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72" r:id="rId4"/>
    <p:sldId id="274" r:id="rId5"/>
    <p:sldId id="273" r:id="rId6"/>
    <p:sldId id="275" r:id="rId7"/>
    <p:sldId id="276" r:id="rId8"/>
    <p:sldId id="258" r:id="rId9"/>
    <p:sldId id="277" r:id="rId10"/>
    <p:sldId id="278" r:id="rId11"/>
    <p:sldId id="279" r:id="rId12"/>
    <p:sldId id="280" r:id="rId13"/>
    <p:sldId id="281" r:id="rId14"/>
    <p:sldId id="283" r:id="rId15"/>
    <p:sldId id="260" r:id="rId16"/>
    <p:sldId id="261" r:id="rId17"/>
    <p:sldId id="262" r:id="rId18"/>
    <p:sldId id="266" r:id="rId19"/>
    <p:sldId id="265" r:id="rId20"/>
    <p:sldId id="267" r:id="rId21"/>
    <p:sldId id="268" r:id="rId22"/>
    <p:sldId id="269" r:id="rId23"/>
    <p:sldId id="271"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72" autoAdjust="0"/>
  </p:normalViewPr>
  <p:slideViewPr>
    <p:cSldViewPr>
      <p:cViewPr varScale="1">
        <p:scale>
          <a:sx n="45" d="100"/>
          <a:sy n="45" d="100"/>
        </p:scale>
        <p:origin x="-19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hyperlink" Target="cartograf&#237;a%20conceptual.jpg"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cartograf&#237;a%20conceptual.jp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7CBF6-EB58-4ED5-A064-5FCC399F5728}"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ES"/>
        </a:p>
      </dgm:t>
    </dgm:pt>
    <dgm:pt modelId="{F0A7E0AE-1099-45A7-AC59-2A7E88CF04AA}">
      <dgm:prSet phldrT="[Texto]"/>
      <dgm:spPr/>
      <dgm:t>
        <a:bodyPr/>
        <a:lstStyle/>
        <a:p>
          <a:r>
            <a:rPr lang="es-ES" dirty="0" smtClean="0"/>
            <a:t>Proyecto ético de vida</a:t>
          </a:r>
          <a:endParaRPr lang="es-ES" dirty="0"/>
        </a:p>
      </dgm:t>
    </dgm:pt>
    <dgm:pt modelId="{21BA4175-9C02-4EA1-8ABB-C2F1F8FE3199}" type="parTrans" cxnId="{1170CF48-E2E0-43FE-AC34-3BD3F723B674}">
      <dgm:prSet/>
      <dgm:spPr/>
      <dgm:t>
        <a:bodyPr/>
        <a:lstStyle/>
        <a:p>
          <a:endParaRPr lang="es-ES"/>
        </a:p>
      </dgm:t>
    </dgm:pt>
    <dgm:pt modelId="{E0C15E86-6589-421F-B27E-77D3938BF5C6}" type="sibTrans" cxnId="{1170CF48-E2E0-43FE-AC34-3BD3F723B674}">
      <dgm:prSet/>
      <dgm:spPr/>
      <dgm:t>
        <a:bodyPr/>
        <a:lstStyle/>
        <a:p>
          <a:endParaRPr lang="es-ES"/>
        </a:p>
      </dgm:t>
    </dgm:pt>
    <dgm:pt modelId="{F8948097-F4BF-46CD-9B1C-43F90D178E55}">
      <dgm:prSet phldrT="[Texto]"/>
      <dgm:spPr/>
      <dgm:t>
        <a:bodyPr/>
        <a:lstStyle/>
        <a:p>
          <a:r>
            <a:rPr lang="es-ES" dirty="0" smtClean="0"/>
            <a:t>Desarrollo de las competencias</a:t>
          </a:r>
          <a:endParaRPr lang="es-ES" dirty="0"/>
        </a:p>
      </dgm:t>
    </dgm:pt>
    <dgm:pt modelId="{6D0F7CFF-F5AD-49E7-ABBC-AE16D34A962E}" type="parTrans" cxnId="{D717D500-7341-445F-B34F-66534F0E1247}">
      <dgm:prSet/>
      <dgm:spPr/>
      <dgm:t>
        <a:bodyPr/>
        <a:lstStyle/>
        <a:p>
          <a:endParaRPr lang="es-ES"/>
        </a:p>
      </dgm:t>
    </dgm:pt>
    <dgm:pt modelId="{C70D2B73-1113-431B-911F-52CB4EBC3DB1}" type="sibTrans" cxnId="{D717D500-7341-445F-B34F-66534F0E1247}">
      <dgm:prSet/>
      <dgm:spPr/>
      <dgm:t>
        <a:bodyPr/>
        <a:lstStyle/>
        <a:p>
          <a:endParaRPr lang="es-ES"/>
        </a:p>
      </dgm:t>
    </dgm:pt>
    <dgm:pt modelId="{90EF719B-6CCF-4D79-AC88-8F78730E9B1C}">
      <dgm:prSet phldrT="[Texto]"/>
      <dgm:spPr/>
      <dgm:t>
        <a:bodyPr/>
        <a:lstStyle/>
        <a:p>
          <a:r>
            <a:rPr lang="es-ES" dirty="0" smtClean="0"/>
            <a:t>Evaluación del desempeño</a:t>
          </a:r>
          <a:endParaRPr lang="es-ES" dirty="0"/>
        </a:p>
      </dgm:t>
    </dgm:pt>
    <dgm:pt modelId="{48AB2519-5560-46D6-A73D-AAB25B7790AD}" type="parTrans" cxnId="{C77E3769-6089-4B9A-9845-BAD08C315C46}">
      <dgm:prSet/>
      <dgm:spPr/>
      <dgm:t>
        <a:bodyPr/>
        <a:lstStyle/>
        <a:p>
          <a:endParaRPr lang="es-ES"/>
        </a:p>
      </dgm:t>
    </dgm:pt>
    <dgm:pt modelId="{35C6D8E6-B4E4-433B-8BE5-A02FA612675E}" type="sibTrans" cxnId="{C77E3769-6089-4B9A-9845-BAD08C315C46}">
      <dgm:prSet/>
      <dgm:spPr/>
      <dgm:t>
        <a:bodyPr/>
        <a:lstStyle/>
        <a:p>
          <a:endParaRPr lang="es-ES"/>
        </a:p>
      </dgm:t>
    </dgm:pt>
    <dgm:pt modelId="{AE2BBFFD-C1C2-49C9-9125-0DBA053FAA00}">
      <dgm:prSet phldrT="[Texto]"/>
      <dgm:spPr/>
      <dgm:t>
        <a:bodyPr/>
        <a:lstStyle/>
        <a:p>
          <a:r>
            <a:rPr lang="es-ES" dirty="0" smtClean="0"/>
            <a:t>Pensamiento sistémico y transversalidad</a:t>
          </a:r>
          <a:endParaRPr lang="es-ES" dirty="0"/>
        </a:p>
      </dgm:t>
    </dgm:pt>
    <dgm:pt modelId="{4F8D596D-6149-4477-B78F-A089C1EA84CC}" type="parTrans" cxnId="{DA7B8674-F4ED-4D20-9260-89FF3F5BA41D}">
      <dgm:prSet/>
      <dgm:spPr/>
      <dgm:t>
        <a:bodyPr/>
        <a:lstStyle/>
        <a:p>
          <a:endParaRPr lang="es-ES"/>
        </a:p>
      </dgm:t>
    </dgm:pt>
    <dgm:pt modelId="{EB0EF08E-0205-4FE1-A6E3-F0656C36CDC2}" type="sibTrans" cxnId="{DA7B8674-F4ED-4D20-9260-89FF3F5BA41D}">
      <dgm:prSet/>
      <dgm:spPr/>
      <dgm:t>
        <a:bodyPr/>
        <a:lstStyle/>
        <a:p>
          <a:endParaRPr lang="es-ES"/>
        </a:p>
      </dgm:t>
    </dgm:pt>
    <dgm:pt modelId="{7FC294DB-8DB3-4FEC-9886-6335D1EBCB8F}" type="pres">
      <dgm:prSet presAssocID="{9D87CBF6-EB58-4ED5-A064-5FCC399F5728}" presName="matrix" presStyleCnt="0">
        <dgm:presLayoutVars>
          <dgm:chMax val="1"/>
          <dgm:dir/>
          <dgm:resizeHandles val="exact"/>
        </dgm:presLayoutVars>
      </dgm:prSet>
      <dgm:spPr/>
      <dgm:t>
        <a:bodyPr/>
        <a:lstStyle/>
        <a:p>
          <a:endParaRPr lang="es-ES"/>
        </a:p>
      </dgm:t>
    </dgm:pt>
    <dgm:pt modelId="{5DA7833D-ECA1-467B-B218-70A70A880E71}" type="pres">
      <dgm:prSet presAssocID="{9D87CBF6-EB58-4ED5-A064-5FCC399F5728}" presName="axisShape" presStyleLbl="bgShp" presStyleIdx="0" presStyleCnt="1"/>
      <dgm:spPr/>
    </dgm:pt>
    <dgm:pt modelId="{A9124CC7-D430-4911-B33F-E5E0F444B887}" type="pres">
      <dgm:prSet presAssocID="{9D87CBF6-EB58-4ED5-A064-5FCC399F5728}" presName="rect1" presStyleLbl="node1" presStyleIdx="0" presStyleCnt="4">
        <dgm:presLayoutVars>
          <dgm:chMax val="0"/>
          <dgm:chPref val="0"/>
          <dgm:bulletEnabled val="1"/>
        </dgm:presLayoutVars>
      </dgm:prSet>
      <dgm:spPr/>
      <dgm:t>
        <a:bodyPr/>
        <a:lstStyle/>
        <a:p>
          <a:endParaRPr lang="es-ES"/>
        </a:p>
      </dgm:t>
    </dgm:pt>
    <dgm:pt modelId="{AECBAF9E-8E03-4D91-BE97-E795C05C50D6}" type="pres">
      <dgm:prSet presAssocID="{9D87CBF6-EB58-4ED5-A064-5FCC399F5728}" presName="rect2" presStyleLbl="node1" presStyleIdx="1" presStyleCnt="4">
        <dgm:presLayoutVars>
          <dgm:chMax val="0"/>
          <dgm:chPref val="0"/>
          <dgm:bulletEnabled val="1"/>
        </dgm:presLayoutVars>
      </dgm:prSet>
      <dgm:spPr/>
      <dgm:t>
        <a:bodyPr/>
        <a:lstStyle/>
        <a:p>
          <a:endParaRPr lang="es-ES"/>
        </a:p>
      </dgm:t>
    </dgm:pt>
    <dgm:pt modelId="{41399E9D-85F5-44C4-AF90-92ABAA8E6236}" type="pres">
      <dgm:prSet presAssocID="{9D87CBF6-EB58-4ED5-A064-5FCC399F5728}" presName="rect3" presStyleLbl="node1" presStyleIdx="2" presStyleCnt="4">
        <dgm:presLayoutVars>
          <dgm:chMax val="0"/>
          <dgm:chPref val="0"/>
          <dgm:bulletEnabled val="1"/>
        </dgm:presLayoutVars>
      </dgm:prSet>
      <dgm:spPr/>
      <dgm:t>
        <a:bodyPr/>
        <a:lstStyle/>
        <a:p>
          <a:endParaRPr lang="es-ES"/>
        </a:p>
      </dgm:t>
    </dgm:pt>
    <dgm:pt modelId="{6BFF858F-0E19-4322-8174-B22F67CB0147}" type="pres">
      <dgm:prSet presAssocID="{9D87CBF6-EB58-4ED5-A064-5FCC399F5728}" presName="rect4" presStyleLbl="node1" presStyleIdx="3" presStyleCnt="4">
        <dgm:presLayoutVars>
          <dgm:chMax val="0"/>
          <dgm:chPref val="0"/>
          <dgm:bulletEnabled val="1"/>
        </dgm:presLayoutVars>
      </dgm:prSet>
      <dgm:spPr/>
      <dgm:t>
        <a:bodyPr/>
        <a:lstStyle/>
        <a:p>
          <a:endParaRPr lang="es-ES"/>
        </a:p>
      </dgm:t>
    </dgm:pt>
  </dgm:ptLst>
  <dgm:cxnLst>
    <dgm:cxn modelId="{A173A17B-D2FA-4A1E-89F2-49D379B12BE5}" type="presOf" srcId="{AE2BBFFD-C1C2-49C9-9125-0DBA053FAA00}" destId="{6BFF858F-0E19-4322-8174-B22F67CB0147}" srcOrd="0" destOrd="0" presId="urn:microsoft.com/office/officeart/2005/8/layout/matrix2"/>
    <dgm:cxn modelId="{1BB2A5E6-C111-499F-9FA2-B3347EFBEAD5}" type="presOf" srcId="{F8948097-F4BF-46CD-9B1C-43F90D178E55}" destId="{AECBAF9E-8E03-4D91-BE97-E795C05C50D6}" srcOrd="0" destOrd="0" presId="urn:microsoft.com/office/officeart/2005/8/layout/matrix2"/>
    <dgm:cxn modelId="{D717D500-7341-445F-B34F-66534F0E1247}" srcId="{9D87CBF6-EB58-4ED5-A064-5FCC399F5728}" destId="{F8948097-F4BF-46CD-9B1C-43F90D178E55}" srcOrd="1" destOrd="0" parTransId="{6D0F7CFF-F5AD-49E7-ABBC-AE16D34A962E}" sibTransId="{C70D2B73-1113-431B-911F-52CB4EBC3DB1}"/>
    <dgm:cxn modelId="{1170CF48-E2E0-43FE-AC34-3BD3F723B674}" srcId="{9D87CBF6-EB58-4ED5-A064-5FCC399F5728}" destId="{F0A7E0AE-1099-45A7-AC59-2A7E88CF04AA}" srcOrd="0" destOrd="0" parTransId="{21BA4175-9C02-4EA1-8ABB-C2F1F8FE3199}" sibTransId="{E0C15E86-6589-421F-B27E-77D3938BF5C6}"/>
    <dgm:cxn modelId="{DA7B8674-F4ED-4D20-9260-89FF3F5BA41D}" srcId="{9D87CBF6-EB58-4ED5-A064-5FCC399F5728}" destId="{AE2BBFFD-C1C2-49C9-9125-0DBA053FAA00}" srcOrd="3" destOrd="0" parTransId="{4F8D596D-6149-4477-B78F-A089C1EA84CC}" sibTransId="{EB0EF08E-0205-4FE1-A6E3-F0656C36CDC2}"/>
    <dgm:cxn modelId="{167B3FD5-6BCD-4FDD-B7C5-261B77253F51}" type="presOf" srcId="{F0A7E0AE-1099-45A7-AC59-2A7E88CF04AA}" destId="{A9124CC7-D430-4911-B33F-E5E0F444B887}" srcOrd="0" destOrd="0" presId="urn:microsoft.com/office/officeart/2005/8/layout/matrix2"/>
    <dgm:cxn modelId="{1315422F-7AC9-4F37-9B18-E471E3C9401D}" type="presOf" srcId="{90EF719B-6CCF-4D79-AC88-8F78730E9B1C}" destId="{41399E9D-85F5-44C4-AF90-92ABAA8E6236}" srcOrd="0" destOrd="0" presId="urn:microsoft.com/office/officeart/2005/8/layout/matrix2"/>
    <dgm:cxn modelId="{E4C61A1F-474B-43E1-B7A8-6BCA21C79143}" type="presOf" srcId="{9D87CBF6-EB58-4ED5-A064-5FCC399F5728}" destId="{7FC294DB-8DB3-4FEC-9886-6335D1EBCB8F}" srcOrd="0" destOrd="0" presId="urn:microsoft.com/office/officeart/2005/8/layout/matrix2"/>
    <dgm:cxn modelId="{C77E3769-6089-4B9A-9845-BAD08C315C46}" srcId="{9D87CBF6-EB58-4ED5-A064-5FCC399F5728}" destId="{90EF719B-6CCF-4D79-AC88-8F78730E9B1C}" srcOrd="2" destOrd="0" parTransId="{48AB2519-5560-46D6-A73D-AAB25B7790AD}" sibTransId="{35C6D8E6-B4E4-433B-8BE5-A02FA612675E}"/>
    <dgm:cxn modelId="{EF7BCADD-CB52-4A8E-A8D3-D5A13A95545A}" type="presParOf" srcId="{7FC294DB-8DB3-4FEC-9886-6335D1EBCB8F}" destId="{5DA7833D-ECA1-467B-B218-70A70A880E71}" srcOrd="0" destOrd="0" presId="urn:microsoft.com/office/officeart/2005/8/layout/matrix2"/>
    <dgm:cxn modelId="{5C852757-8A87-4428-A599-457D7480B9E7}" type="presParOf" srcId="{7FC294DB-8DB3-4FEC-9886-6335D1EBCB8F}" destId="{A9124CC7-D430-4911-B33F-E5E0F444B887}" srcOrd="1" destOrd="0" presId="urn:microsoft.com/office/officeart/2005/8/layout/matrix2"/>
    <dgm:cxn modelId="{EC223B92-F2A8-426B-A070-CAACE48EC1E6}" type="presParOf" srcId="{7FC294DB-8DB3-4FEC-9886-6335D1EBCB8F}" destId="{AECBAF9E-8E03-4D91-BE97-E795C05C50D6}" srcOrd="2" destOrd="0" presId="urn:microsoft.com/office/officeart/2005/8/layout/matrix2"/>
    <dgm:cxn modelId="{DAB2C87B-1923-4448-93A9-A54DF5FC687D}" type="presParOf" srcId="{7FC294DB-8DB3-4FEC-9886-6335D1EBCB8F}" destId="{41399E9D-85F5-44C4-AF90-92ABAA8E6236}" srcOrd="3" destOrd="0" presId="urn:microsoft.com/office/officeart/2005/8/layout/matrix2"/>
    <dgm:cxn modelId="{C9513556-3994-49B6-BBF8-761F56F21296}" type="presParOf" srcId="{7FC294DB-8DB3-4FEC-9886-6335D1EBCB8F}" destId="{6BFF858F-0E19-4322-8174-B22F67CB014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60577-AB35-4678-B4C7-C30FEFC12E3A}"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s-ES"/>
        </a:p>
      </dgm:t>
    </dgm:pt>
    <dgm:pt modelId="{6D49C143-F097-4247-861F-82EF5757B99F}">
      <dgm:prSet phldrT="[Texto]"/>
      <dgm:spPr/>
      <dgm:t>
        <a:bodyPr/>
        <a:lstStyle/>
        <a:p>
          <a:r>
            <a:rPr lang="es-ES" dirty="0" smtClean="0"/>
            <a:t>No trabajar por problemas y proyectos</a:t>
          </a:r>
          <a:endParaRPr lang="es-ES" dirty="0"/>
        </a:p>
      </dgm:t>
    </dgm:pt>
    <dgm:pt modelId="{2A029391-17C3-4BFC-8014-31D24F3C2716}" type="parTrans" cxnId="{962ED868-F0F8-4559-8FC1-72513FFDC56E}">
      <dgm:prSet/>
      <dgm:spPr/>
      <dgm:t>
        <a:bodyPr/>
        <a:lstStyle/>
        <a:p>
          <a:endParaRPr lang="es-ES"/>
        </a:p>
      </dgm:t>
    </dgm:pt>
    <dgm:pt modelId="{C06FACC6-C063-48C2-930E-898D7CBD6184}" type="sibTrans" cxnId="{962ED868-F0F8-4559-8FC1-72513FFDC56E}">
      <dgm:prSet/>
      <dgm:spPr/>
      <dgm:t>
        <a:bodyPr/>
        <a:lstStyle/>
        <a:p>
          <a:endParaRPr lang="es-ES"/>
        </a:p>
      </dgm:t>
    </dgm:pt>
    <dgm:pt modelId="{70D67A3A-5B6D-4EA3-A9CE-953D5165377A}">
      <dgm:prSet phldrT="[Texto]"/>
      <dgm:spPr/>
      <dgm:t>
        <a:bodyPr/>
        <a:lstStyle/>
        <a:p>
          <a:r>
            <a:rPr lang="es-ES" dirty="0" smtClean="0"/>
            <a:t>Enfocarse solamente a que los estudiantes internalicen contenidos</a:t>
          </a:r>
          <a:endParaRPr lang="es-ES" dirty="0"/>
        </a:p>
      </dgm:t>
    </dgm:pt>
    <dgm:pt modelId="{27646E6D-6DDF-4A76-B8B5-84071A413282}" type="parTrans" cxnId="{B7559906-1437-47D5-BA29-15F31556357D}">
      <dgm:prSet/>
      <dgm:spPr/>
      <dgm:t>
        <a:bodyPr/>
        <a:lstStyle/>
        <a:p>
          <a:endParaRPr lang="es-ES"/>
        </a:p>
      </dgm:t>
    </dgm:pt>
    <dgm:pt modelId="{D0A6D275-09FD-44AA-BD5D-776CE72042DA}" type="sibTrans" cxnId="{B7559906-1437-47D5-BA29-15F31556357D}">
      <dgm:prSet/>
      <dgm:spPr/>
      <dgm:t>
        <a:bodyPr/>
        <a:lstStyle/>
        <a:p>
          <a:endParaRPr lang="es-ES"/>
        </a:p>
      </dgm:t>
    </dgm:pt>
    <dgm:pt modelId="{6A5171D0-878B-406B-ABF3-6512DD460BEE}">
      <dgm:prSet phldrT="[Texto]"/>
      <dgm:spPr/>
      <dgm:t>
        <a:bodyPr/>
        <a:lstStyle/>
        <a:p>
          <a:r>
            <a:rPr lang="es-ES" dirty="0" smtClean="0"/>
            <a:t>Sobrecarga de asignaturas aisladas</a:t>
          </a:r>
          <a:endParaRPr lang="es-ES" dirty="0"/>
        </a:p>
      </dgm:t>
    </dgm:pt>
    <dgm:pt modelId="{06E72829-EDEC-48C6-8E45-D5D1B53F9DB5}" type="parTrans" cxnId="{BDE6BC5C-5EF0-47BE-84BB-42C146C815FB}">
      <dgm:prSet/>
      <dgm:spPr/>
      <dgm:t>
        <a:bodyPr/>
        <a:lstStyle/>
        <a:p>
          <a:endParaRPr lang="es-ES"/>
        </a:p>
      </dgm:t>
    </dgm:pt>
    <dgm:pt modelId="{B1440333-4BFB-4E4C-82A1-8C543B376A9B}" type="sibTrans" cxnId="{BDE6BC5C-5EF0-47BE-84BB-42C146C815FB}">
      <dgm:prSet/>
      <dgm:spPr/>
      <dgm:t>
        <a:bodyPr/>
        <a:lstStyle/>
        <a:p>
          <a:endParaRPr lang="es-ES"/>
        </a:p>
      </dgm:t>
    </dgm:pt>
    <dgm:pt modelId="{072931A5-5E98-4300-9AE6-6CAC2BC3DD66}" type="pres">
      <dgm:prSet presAssocID="{3CE60577-AB35-4678-B4C7-C30FEFC12E3A}" presName="Name0" presStyleCnt="0">
        <dgm:presLayoutVars>
          <dgm:chMax val="7"/>
          <dgm:dir/>
          <dgm:animLvl val="lvl"/>
          <dgm:resizeHandles val="exact"/>
        </dgm:presLayoutVars>
      </dgm:prSet>
      <dgm:spPr/>
      <dgm:t>
        <a:bodyPr/>
        <a:lstStyle/>
        <a:p>
          <a:endParaRPr lang="es-ES"/>
        </a:p>
      </dgm:t>
    </dgm:pt>
    <dgm:pt modelId="{6C44BB93-3F9B-499C-BEDB-DF24D8802571}" type="pres">
      <dgm:prSet presAssocID="{6D49C143-F097-4247-861F-82EF5757B99F}" presName="circle1" presStyleLbl="node1" presStyleIdx="0" presStyleCnt="3"/>
      <dgm:spPr/>
    </dgm:pt>
    <dgm:pt modelId="{CF4CBB40-ED16-4C73-8002-ECBBF2AAD006}" type="pres">
      <dgm:prSet presAssocID="{6D49C143-F097-4247-861F-82EF5757B99F}" presName="space" presStyleCnt="0"/>
      <dgm:spPr/>
    </dgm:pt>
    <dgm:pt modelId="{4F15B36C-7217-4009-A52E-34587C772FAF}" type="pres">
      <dgm:prSet presAssocID="{6D49C143-F097-4247-861F-82EF5757B99F}" presName="rect1" presStyleLbl="alignAcc1" presStyleIdx="0" presStyleCnt="3"/>
      <dgm:spPr/>
      <dgm:t>
        <a:bodyPr/>
        <a:lstStyle/>
        <a:p>
          <a:endParaRPr lang="es-ES"/>
        </a:p>
      </dgm:t>
    </dgm:pt>
    <dgm:pt modelId="{65AF6F44-A20E-4AF8-ADC5-E33DB87B5A54}" type="pres">
      <dgm:prSet presAssocID="{70D67A3A-5B6D-4EA3-A9CE-953D5165377A}" presName="vertSpace2" presStyleLbl="node1" presStyleIdx="0" presStyleCnt="3"/>
      <dgm:spPr/>
    </dgm:pt>
    <dgm:pt modelId="{A4794B8E-2286-40E7-BA7B-84A5A1F81908}" type="pres">
      <dgm:prSet presAssocID="{70D67A3A-5B6D-4EA3-A9CE-953D5165377A}" presName="circle2" presStyleLbl="node1" presStyleIdx="1" presStyleCnt="3"/>
      <dgm:spPr/>
    </dgm:pt>
    <dgm:pt modelId="{9C1454AF-8923-4A68-921D-42F7C100C988}" type="pres">
      <dgm:prSet presAssocID="{70D67A3A-5B6D-4EA3-A9CE-953D5165377A}" presName="rect2" presStyleLbl="alignAcc1" presStyleIdx="1" presStyleCnt="3"/>
      <dgm:spPr/>
      <dgm:t>
        <a:bodyPr/>
        <a:lstStyle/>
        <a:p>
          <a:endParaRPr lang="es-ES"/>
        </a:p>
      </dgm:t>
    </dgm:pt>
    <dgm:pt modelId="{6506EBC4-94E2-4D15-9AB3-AFB4C7B198B6}" type="pres">
      <dgm:prSet presAssocID="{6A5171D0-878B-406B-ABF3-6512DD460BEE}" presName="vertSpace3" presStyleLbl="node1" presStyleIdx="1" presStyleCnt="3"/>
      <dgm:spPr/>
    </dgm:pt>
    <dgm:pt modelId="{A351C8B7-E4EE-45B8-831A-FB805C1E72CC}" type="pres">
      <dgm:prSet presAssocID="{6A5171D0-878B-406B-ABF3-6512DD460BEE}" presName="circle3" presStyleLbl="node1" presStyleIdx="2" presStyleCnt="3"/>
      <dgm:spPr/>
    </dgm:pt>
    <dgm:pt modelId="{465BCF3F-4FDE-4281-9D38-E888E4D09D1E}" type="pres">
      <dgm:prSet presAssocID="{6A5171D0-878B-406B-ABF3-6512DD460BEE}" presName="rect3" presStyleLbl="alignAcc1" presStyleIdx="2" presStyleCnt="3"/>
      <dgm:spPr/>
      <dgm:t>
        <a:bodyPr/>
        <a:lstStyle/>
        <a:p>
          <a:endParaRPr lang="es-ES"/>
        </a:p>
      </dgm:t>
    </dgm:pt>
    <dgm:pt modelId="{7DBFBBF3-F288-490A-8ACD-A9759668896E}" type="pres">
      <dgm:prSet presAssocID="{6D49C143-F097-4247-861F-82EF5757B99F}" presName="rect1ParTxNoCh" presStyleLbl="alignAcc1" presStyleIdx="2" presStyleCnt="3">
        <dgm:presLayoutVars>
          <dgm:chMax val="1"/>
          <dgm:bulletEnabled val="1"/>
        </dgm:presLayoutVars>
      </dgm:prSet>
      <dgm:spPr/>
      <dgm:t>
        <a:bodyPr/>
        <a:lstStyle/>
        <a:p>
          <a:endParaRPr lang="es-ES"/>
        </a:p>
      </dgm:t>
    </dgm:pt>
    <dgm:pt modelId="{428BFC4A-0423-46A1-9D71-A206CEBA6C8F}" type="pres">
      <dgm:prSet presAssocID="{70D67A3A-5B6D-4EA3-A9CE-953D5165377A}" presName="rect2ParTxNoCh" presStyleLbl="alignAcc1" presStyleIdx="2" presStyleCnt="3">
        <dgm:presLayoutVars>
          <dgm:chMax val="1"/>
          <dgm:bulletEnabled val="1"/>
        </dgm:presLayoutVars>
      </dgm:prSet>
      <dgm:spPr/>
      <dgm:t>
        <a:bodyPr/>
        <a:lstStyle/>
        <a:p>
          <a:endParaRPr lang="es-ES"/>
        </a:p>
      </dgm:t>
    </dgm:pt>
    <dgm:pt modelId="{10A4FD1B-7CFA-47DD-BCC4-EC72536F1770}" type="pres">
      <dgm:prSet presAssocID="{6A5171D0-878B-406B-ABF3-6512DD460BEE}" presName="rect3ParTxNoCh" presStyleLbl="alignAcc1" presStyleIdx="2" presStyleCnt="3">
        <dgm:presLayoutVars>
          <dgm:chMax val="1"/>
          <dgm:bulletEnabled val="1"/>
        </dgm:presLayoutVars>
      </dgm:prSet>
      <dgm:spPr/>
      <dgm:t>
        <a:bodyPr/>
        <a:lstStyle/>
        <a:p>
          <a:endParaRPr lang="es-ES"/>
        </a:p>
      </dgm:t>
    </dgm:pt>
  </dgm:ptLst>
  <dgm:cxnLst>
    <dgm:cxn modelId="{F075D97F-4557-42DA-A37D-EA9F11F8F085}" type="presOf" srcId="{6A5171D0-878B-406B-ABF3-6512DD460BEE}" destId="{10A4FD1B-7CFA-47DD-BCC4-EC72536F1770}" srcOrd="1" destOrd="0" presId="urn:microsoft.com/office/officeart/2005/8/layout/target3"/>
    <dgm:cxn modelId="{F23EC23D-D6DF-4A7A-ADAC-E3F1C57ADF48}" type="presOf" srcId="{6D49C143-F097-4247-861F-82EF5757B99F}" destId="{4F15B36C-7217-4009-A52E-34587C772FAF}" srcOrd="0" destOrd="0" presId="urn:microsoft.com/office/officeart/2005/8/layout/target3"/>
    <dgm:cxn modelId="{1B0BE8AA-4952-4C4C-B0ED-1F9C64567BEC}" type="presOf" srcId="{70D67A3A-5B6D-4EA3-A9CE-953D5165377A}" destId="{428BFC4A-0423-46A1-9D71-A206CEBA6C8F}" srcOrd="1" destOrd="0" presId="urn:microsoft.com/office/officeart/2005/8/layout/target3"/>
    <dgm:cxn modelId="{48374099-2451-4297-B69E-76BB4F88AF1B}" type="presOf" srcId="{6A5171D0-878B-406B-ABF3-6512DD460BEE}" destId="{465BCF3F-4FDE-4281-9D38-E888E4D09D1E}" srcOrd="0" destOrd="0" presId="urn:microsoft.com/office/officeart/2005/8/layout/target3"/>
    <dgm:cxn modelId="{D9E3B3AD-38D8-4FD4-B674-F95E9DE3151B}" type="presOf" srcId="{3CE60577-AB35-4678-B4C7-C30FEFC12E3A}" destId="{072931A5-5E98-4300-9AE6-6CAC2BC3DD66}" srcOrd="0" destOrd="0" presId="urn:microsoft.com/office/officeart/2005/8/layout/target3"/>
    <dgm:cxn modelId="{BDE6BC5C-5EF0-47BE-84BB-42C146C815FB}" srcId="{3CE60577-AB35-4678-B4C7-C30FEFC12E3A}" destId="{6A5171D0-878B-406B-ABF3-6512DD460BEE}" srcOrd="2" destOrd="0" parTransId="{06E72829-EDEC-48C6-8E45-D5D1B53F9DB5}" sibTransId="{B1440333-4BFB-4E4C-82A1-8C543B376A9B}"/>
    <dgm:cxn modelId="{962ED868-F0F8-4559-8FC1-72513FFDC56E}" srcId="{3CE60577-AB35-4678-B4C7-C30FEFC12E3A}" destId="{6D49C143-F097-4247-861F-82EF5757B99F}" srcOrd="0" destOrd="0" parTransId="{2A029391-17C3-4BFC-8014-31D24F3C2716}" sibTransId="{C06FACC6-C063-48C2-930E-898D7CBD6184}"/>
    <dgm:cxn modelId="{B7559906-1437-47D5-BA29-15F31556357D}" srcId="{3CE60577-AB35-4678-B4C7-C30FEFC12E3A}" destId="{70D67A3A-5B6D-4EA3-A9CE-953D5165377A}" srcOrd="1" destOrd="0" parTransId="{27646E6D-6DDF-4A76-B8B5-84071A413282}" sibTransId="{D0A6D275-09FD-44AA-BD5D-776CE72042DA}"/>
    <dgm:cxn modelId="{A6359B5A-F83C-452A-8A22-94EAB89673B3}" type="presOf" srcId="{6D49C143-F097-4247-861F-82EF5757B99F}" destId="{7DBFBBF3-F288-490A-8ACD-A9759668896E}" srcOrd="1" destOrd="0" presId="urn:microsoft.com/office/officeart/2005/8/layout/target3"/>
    <dgm:cxn modelId="{BB633F15-ECEE-4948-ABDA-C04ADA074073}" type="presOf" srcId="{70D67A3A-5B6D-4EA3-A9CE-953D5165377A}" destId="{9C1454AF-8923-4A68-921D-42F7C100C988}" srcOrd="0" destOrd="0" presId="urn:microsoft.com/office/officeart/2005/8/layout/target3"/>
    <dgm:cxn modelId="{B79DB5B3-2908-4F02-B3AB-71A3B3DB9A54}" type="presParOf" srcId="{072931A5-5E98-4300-9AE6-6CAC2BC3DD66}" destId="{6C44BB93-3F9B-499C-BEDB-DF24D8802571}" srcOrd="0" destOrd="0" presId="urn:microsoft.com/office/officeart/2005/8/layout/target3"/>
    <dgm:cxn modelId="{BEE006C3-1752-4FA0-B9D2-330EEF9A179D}" type="presParOf" srcId="{072931A5-5E98-4300-9AE6-6CAC2BC3DD66}" destId="{CF4CBB40-ED16-4C73-8002-ECBBF2AAD006}" srcOrd="1" destOrd="0" presId="urn:microsoft.com/office/officeart/2005/8/layout/target3"/>
    <dgm:cxn modelId="{2E0F0DD0-8C17-497D-976D-5E6000E8B268}" type="presParOf" srcId="{072931A5-5E98-4300-9AE6-6CAC2BC3DD66}" destId="{4F15B36C-7217-4009-A52E-34587C772FAF}" srcOrd="2" destOrd="0" presId="urn:microsoft.com/office/officeart/2005/8/layout/target3"/>
    <dgm:cxn modelId="{0C1C68D3-10DE-457D-B53C-ACB82F5577D8}" type="presParOf" srcId="{072931A5-5E98-4300-9AE6-6CAC2BC3DD66}" destId="{65AF6F44-A20E-4AF8-ADC5-E33DB87B5A54}" srcOrd="3" destOrd="0" presId="urn:microsoft.com/office/officeart/2005/8/layout/target3"/>
    <dgm:cxn modelId="{E241E5D2-D140-4966-99E7-70530C564ECF}" type="presParOf" srcId="{072931A5-5E98-4300-9AE6-6CAC2BC3DD66}" destId="{A4794B8E-2286-40E7-BA7B-84A5A1F81908}" srcOrd="4" destOrd="0" presId="urn:microsoft.com/office/officeart/2005/8/layout/target3"/>
    <dgm:cxn modelId="{F823250B-2077-4AC8-9C90-A0E23E7782A7}" type="presParOf" srcId="{072931A5-5E98-4300-9AE6-6CAC2BC3DD66}" destId="{9C1454AF-8923-4A68-921D-42F7C100C988}" srcOrd="5" destOrd="0" presId="urn:microsoft.com/office/officeart/2005/8/layout/target3"/>
    <dgm:cxn modelId="{ACFC7455-21DF-4C79-A3A1-1B0CE5D75D31}" type="presParOf" srcId="{072931A5-5E98-4300-9AE6-6CAC2BC3DD66}" destId="{6506EBC4-94E2-4D15-9AB3-AFB4C7B198B6}" srcOrd="6" destOrd="0" presId="urn:microsoft.com/office/officeart/2005/8/layout/target3"/>
    <dgm:cxn modelId="{0E7AF8A5-AD46-4D17-8BB9-7BB8418F8ED1}" type="presParOf" srcId="{072931A5-5E98-4300-9AE6-6CAC2BC3DD66}" destId="{A351C8B7-E4EE-45B8-831A-FB805C1E72CC}" srcOrd="7" destOrd="0" presId="urn:microsoft.com/office/officeart/2005/8/layout/target3"/>
    <dgm:cxn modelId="{F7732F40-065A-4FA6-8898-E1A1C7394BEC}" type="presParOf" srcId="{072931A5-5E98-4300-9AE6-6CAC2BC3DD66}" destId="{465BCF3F-4FDE-4281-9D38-E888E4D09D1E}" srcOrd="8" destOrd="0" presId="urn:microsoft.com/office/officeart/2005/8/layout/target3"/>
    <dgm:cxn modelId="{FC785E65-4E9B-4A5C-BFB1-58BB9E977C72}" type="presParOf" srcId="{072931A5-5E98-4300-9AE6-6CAC2BC3DD66}" destId="{7DBFBBF3-F288-490A-8ACD-A9759668896E}" srcOrd="9" destOrd="0" presId="urn:microsoft.com/office/officeart/2005/8/layout/target3"/>
    <dgm:cxn modelId="{FAE45775-9DC2-4D3A-A68D-697032AF38D5}" type="presParOf" srcId="{072931A5-5E98-4300-9AE6-6CAC2BC3DD66}" destId="{428BFC4A-0423-46A1-9D71-A206CEBA6C8F}" srcOrd="10" destOrd="0" presId="urn:microsoft.com/office/officeart/2005/8/layout/target3"/>
    <dgm:cxn modelId="{5068CC85-A714-4C64-B1E1-F0C69E01B43A}" type="presParOf" srcId="{072931A5-5E98-4300-9AE6-6CAC2BC3DD66}" destId="{10A4FD1B-7CFA-47DD-BCC4-EC72536F177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8251F-D2B1-4861-BAB5-C4B018A468E6}"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s-ES"/>
        </a:p>
      </dgm:t>
    </dgm:pt>
    <dgm:pt modelId="{366CE33A-12EC-47E5-9FE4-85EB14A66DB1}">
      <dgm:prSet phldrT="[Texto]" custT="1"/>
      <dgm:spPr/>
      <dgm:t>
        <a:bodyPr/>
        <a:lstStyle/>
        <a:p>
          <a:r>
            <a:rPr lang="es-ES" sz="3200" dirty="0" smtClean="0"/>
            <a:t>Planificar, revisar, organizar, prever recursos….</a:t>
          </a:r>
          <a:endParaRPr lang="es-ES" sz="3200" dirty="0"/>
        </a:p>
      </dgm:t>
    </dgm:pt>
    <dgm:pt modelId="{E8C77F06-2988-48E0-8A24-A6CE97EB8039}" type="parTrans" cxnId="{6FEF6CD4-E488-4D4B-A7D2-A18A2F8543CA}">
      <dgm:prSet/>
      <dgm:spPr/>
      <dgm:t>
        <a:bodyPr/>
        <a:lstStyle/>
        <a:p>
          <a:endParaRPr lang="es-ES" sz="2800"/>
        </a:p>
      </dgm:t>
    </dgm:pt>
    <dgm:pt modelId="{8AFAA795-361E-4F63-882C-8BF11655714F}" type="sibTrans" cxnId="{6FEF6CD4-E488-4D4B-A7D2-A18A2F8543CA}">
      <dgm:prSet/>
      <dgm:spPr/>
      <dgm:t>
        <a:bodyPr/>
        <a:lstStyle/>
        <a:p>
          <a:endParaRPr lang="es-ES" sz="2800"/>
        </a:p>
      </dgm:t>
    </dgm:pt>
    <dgm:pt modelId="{CCD0C4B2-41D4-4F57-BDAF-0CA7100CA358}">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S" sz="2800" dirty="0" smtClean="0"/>
            <a:t>Gestionar, participar, ejecutar las acciones planificadas…</a:t>
          </a:r>
          <a:endParaRPr lang="es-ES" sz="2800" dirty="0"/>
        </a:p>
      </dgm:t>
    </dgm:pt>
    <dgm:pt modelId="{E6E9BD43-5174-46A8-A3BB-1712A17F72AF}" type="parTrans" cxnId="{5216EE59-B60C-4863-A156-AA39DFFE3704}">
      <dgm:prSet/>
      <dgm:spPr/>
      <dgm:t>
        <a:bodyPr/>
        <a:lstStyle/>
        <a:p>
          <a:endParaRPr lang="es-ES" sz="2800"/>
        </a:p>
      </dgm:t>
    </dgm:pt>
    <dgm:pt modelId="{B41770BA-661C-4472-ADDE-85F7B33EB80A}" type="sibTrans" cxnId="{5216EE59-B60C-4863-A156-AA39DFFE3704}">
      <dgm:prSet/>
      <dgm:spPr/>
      <dgm:t>
        <a:bodyPr/>
        <a:lstStyle/>
        <a:p>
          <a:endParaRPr lang="es-ES" sz="2800"/>
        </a:p>
      </dgm:t>
    </dgm:pt>
    <dgm:pt modelId="{0E2A96F0-40C6-4DF6-B3AE-738C22022192}">
      <dgm:prSet phldrT="[Texto]" custT="1"/>
      <dgm:spPr/>
      <dgm:t>
        <a:bodyPr/>
        <a:lstStyle/>
        <a:p>
          <a:r>
            <a:rPr lang="es-ES" sz="3200" dirty="0" smtClean="0"/>
            <a:t>Valoración, conclusiones, acciones de mejora…</a:t>
          </a:r>
          <a:endParaRPr lang="es-ES" sz="3200" dirty="0"/>
        </a:p>
      </dgm:t>
    </dgm:pt>
    <dgm:pt modelId="{E14D1D92-9A69-4B14-BE91-A7CE1BDA8DAF}" type="parTrans" cxnId="{9432F909-FAD6-4997-849C-134F98F62D8A}">
      <dgm:prSet/>
      <dgm:spPr/>
      <dgm:t>
        <a:bodyPr/>
        <a:lstStyle/>
        <a:p>
          <a:endParaRPr lang="es-ES" sz="2800"/>
        </a:p>
      </dgm:t>
    </dgm:pt>
    <dgm:pt modelId="{1C179266-2E95-4520-9E05-28FC7737EC75}" type="sibTrans" cxnId="{9432F909-FAD6-4997-849C-134F98F62D8A}">
      <dgm:prSet/>
      <dgm:spPr/>
      <dgm:t>
        <a:bodyPr/>
        <a:lstStyle/>
        <a:p>
          <a:endParaRPr lang="es-ES" sz="2800"/>
        </a:p>
      </dgm:t>
    </dgm:pt>
    <dgm:pt modelId="{9F381309-3612-4782-A918-199CD4498B9E}" type="pres">
      <dgm:prSet presAssocID="{9198251F-D2B1-4861-BAB5-C4B018A468E6}" presName="Name0" presStyleCnt="0">
        <dgm:presLayoutVars>
          <dgm:chMax val="7"/>
          <dgm:dir/>
          <dgm:animOne val="branch"/>
        </dgm:presLayoutVars>
      </dgm:prSet>
      <dgm:spPr/>
      <dgm:t>
        <a:bodyPr/>
        <a:lstStyle/>
        <a:p>
          <a:endParaRPr lang="es-ES"/>
        </a:p>
      </dgm:t>
    </dgm:pt>
    <dgm:pt modelId="{3327A088-87EB-4926-9526-E8A6D5AC8A6A}" type="pres">
      <dgm:prSet presAssocID="{366CE33A-12EC-47E5-9FE4-85EB14A66DB1}" presName="parTx1" presStyleLbl="node1" presStyleIdx="0" presStyleCnt="3"/>
      <dgm:spPr/>
      <dgm:t>
        <a:bodyPr/>
        <a:lstStyle/>
        <a:p>
          <a:endParaRPr lang="es-ES"/>
        </a:p>
      </dgm:t>
    </dgm:pt>
    <dgm:pt modelId="{84F0DA23-C2E5-4B1F-9619-715A42A0BA9C}" type="pres">
      <dgm:prSet presAssocID="{CCD0C4B2-41D4-4F57-BDAF-0CA7100CA358}" presName="parTx2" presStyleLbl="node1" presStyleIdx="1" presStyleCnt="3"/>
      <dgm:spPr/>
      <dgm:t>
        <a:bodyPr/>
        <a:lstStyle/>
        <a:p>
          <a:endParaRPr lang="es-ES"/>
        </a:p>
      </dgm:t>
    </dgm:pt>
    <dgm:pt modelId="{C0D91CF5-CFE5-44CD-AB3C-73249EC75F46}" type="pres">
      <dgm:prSet presAssocID="{0E2A96F0-40C6-4DF6-B3AE-738C22022192}" presName="parTx3" presStyleLbl="node1" presStyleIdx="2" presStyleCnt="3"/>
      <dgm:spPr/>
      <dgm:t>
        <a:bodyPr/>
        <a:lstStyle/>
        <a:p>
          <a:endParaRPr lang="es-ES"/>
        </a:p>
      </dgm:t>
    </dgm:pt>
  </dgm:ptLst>
  <dgm:cxnLst>
    <dgm:cxn modelId="{9432F909-FAD6-4997-849C-134F98F62D8A}" srcId="{9198251F-D2B1-4861-BAB5-C4B018A468E6}" destId="{0E2A96F0-40C6-4DF6-B3AE-738C22022192}" srcOrd="2" destOrd="0" parTransId="{E14D1D92-9A69-4B14-BE91-A7CE1BDA8DAF}" sibTransId="{1C179266-2E95-4520-9E05-28FC7737EC75}"/>
    <dgm:cxn modelId="{6FEF6CD4-E488-4D4B-A7D2-A18A2F8543CA}" srcId="{9198251F-D2B1-4861-BAB5-C4B018A468E6}" destId="{366CE33A-12EC-47E5-9FE4-85EB14A66DB1}" srcOrd="0" destOrd="0" parTransId="{E8C77F06-2988-48E0-8A24-A6CE97EB8039}" sibTransId="{8AFAA795-361E-4F63-882C-8BF11655714F}"/>
    <dgm:cxn modelId="{C7787D93-59DC-4CE2-8BF4-231F7C1400BE}" type="presOf" srcId="{0E2A96F0-40C6-4DF6-B3AE-738C22022192}" destId="{C0D91CF5-CFE5-44CD-AB3C-73249EC75F46}" srcOrd="0" destOrd="0" presId="urn:microsoft.com/office/officeart/2009/3/layout/SubStepProcess"/>
    <dgm:cxn modelId="{89744E31-3836-4102-9A32-6ECE2AF4E18D}" type="presOf" srcId="{366CE33A-12EC-47E5-9FE4-85EB14A66DB1}" destId="{3327A088-87EB-4926-9526-E8A6D5AC8A6A}" srcOrd="0" destOrd="0" presId="urn:microsoft.com/office/officeart/2009/3/layout/SubStepProcess"/>
    <dgm:cxn modelId="{A305AF91-FA35-4667-A810-C61FC10E7A5A}" type="presOf" srcId="{9198251F-D2B1-4861-BAB5-C4B018A468E6}" destId="{9F381309-3612-4782-A918-199CD4498B9E}" srcOrd="0" destOrd="0" presId="urn:microsoft.com/office/officeart/2009/3/layout/SubStepProcess"/>
    <dgm:cxn modelId="{96AC4E6C-808B-4A8C-842E-4D084AE3D1C0}" type="presOf" srcId="{CCD0C4B2-41D4-4F57-BDAF-0CA7100CA358}" destId="{84F0DA23-C2E5-4B1F-9619-715A42A0BA9C}" srcOrd="0" destOrd="0" presId="urn:microsoft.com/office/officeart/2009/3/layout/SubStepProcess"/>
    <dgm:cxn modelId="{5216EE59-B60C-4863-A156-AA39DFFE3704}" srcId="{9198251F-D2B1-4861-BAB5-C4B018A468E6}" destId="{CCD0C4B2-41D4-4F57-BDAF-0CA7100CA358}" srcOrd="1" destOrd="0" parTransId="{E6E9BD43-5174-46A8-A3BB-1712A17F72AF}" sibTransId="{B41770BA-661C-4472-ADDE-85F7B33EB80A}"/>
    <dgm:cxn modelId="{2A230523-413E-4F44-961E-9E75C826C9A2}" type="presParOf" srcId="{9F381309-3612-4782-A918-199CD4498B9E}" destId="{3327A088-87EB-4926-9526-E8A6D5AC8A6A}" srcOrd="0" destOrd="0" presId="urn:microsoft.com/office/officeart/2009/3/layout/SubStepProcess"/>
    <dgm:cxn modelId="{74AD3FD5-D236-41E1-9BD6-7D015103500B}" type="presParOf" srcId="{9F381309-3612-4782-A918-199CD4498B9E}" destId="{84F0DA23-C2E5-4B1F-9619-715A42A0BA9C}" srcOrd="1" destOrd="0" presId="urn:microsoft.com/office/officeart/2009/3/layout/SubStepProcess"/>
    <dgm:cxn modelId="{8C084912-BF24-4A35-9534-B6971E0EAD92}" type="presParOf" srcId="{9F381309-3612-4782-A918-199CD4498B9E}" destId="{C0D91CF5-CFE5-44CD-AB3C-73249EC75F46}" srcOrd="2"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8251F-D2B1-4861-BAB5-C4B018A468E6}"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ES"/>
        </a:p>
      </dgm:t>
    </dgm:pt>
    <dgm:pt modelId="{366CE33A-12EC-47E5-9FE4-85EB14A66DB1}">
      <dgm:prSet phldrT="[Texto]" custT="1"/>
      <dgm:spPr/>
      <dgm:t>
        <a:bodyPr/>
        <a:lstStyle/>
        <a:p>
          <a:r>
            <a:rPr lang="es-ES" sz="3200" dirty="0" smtClean="0"/>
            <a:t>Planificación</a:t>
          </a:r>
          <a:endParaRPr lang="es-ES" sz="3200" dirty="0"/>
        </a:p>
      </dgm:t>
    </dgm:pt>
    <dgm:pt modelId="{E8C77F06-2988-48E0-8A24-A6CE97EB8039}" type="parTrans" cxnId="{6FEF6CD4-E488-4D4B-A7D2-A18A2F8543CA}">
      <dgm:prSet/>
      <dgm:spPr/>
      <dgm:t>
        <a:bodyPr/>
        <a:lstStyle/>
        <a:p>
          <a:endParaRPr lang="es-ES" sz="2800"/>
        </a:p>
      </dgm:t>
    </dgm:pt>
    <dgm:pt modelId="{8AFAA795-361E-4F63-882C-8BF11655714F}" type="sibTrans" cxnId="{6FEF6CD4-E488-4D4B-A7D2-A18A2F8543CA}">
      <dgm:prSet/>
      <dgm:spPr/>
      <dgm:t>
        <a:bodyPr/>
        <a:lstStyle/>
        <a:p>
          <a:endParaRPr lang="es-ES" sz="2800"/>
        </a:p>
      </dgm:t>
    </dgm:pt>
    <dgm:pt modelId="{CCD0C4B2-41D4-4F57-BDAF-0CA7100CA358}">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S" sz="2800" dirty="0" smtClean="0"/>
            <a:t>Ejecución</a:t>
          </a:r>
          <a:endParaRPr lang="es-ES" sz="2800" dirty="0"/>
        </a:p>
      </dgm:t>
    </dgm:pt>
    <dgm:pt modelId="{E6E9BD43-5174-46A8-A3BB-1712A17F72AF}" type="parTrans" cxnId="{5216EE59-B60C-4863-A156-AA39DFFE3704}">
      <dgm:prSet/>
      <dgm:spPr/>
      <dgm:t>
        <a:bodyPr/>
        <a:lstStyle/>
        <a:p>
          <a:endParaRPr lang="es-ES" sz="2800"/>
        </a:p>
      </dgm:t>
    </dgm:pt>
    <dgm:pt modelId="{B41770BA-661C-4472-ADDE-85F7B33EB80A}" type="sibTrans" cxnId="{5216EE59-B60C-4863-A156-AA39DFFE3704}">
      <dgm:prSet/>
      <dgm:spPr/>
      <dgm:t>
        <a:bodyPr/>
        <a:lstStyle/>
        <a:p>
          <a:endParaRPr lang="es-ES" sz="2800"/>
        </a:p>
      </dgm:t>
    </dgm:pt>
    <dgm:pt modelId="{0E2A96F0-40C6-4DF6-B3AE-738C22022192}">
      <dgm:prSet phldrT="[Texto]" custT="1"/>
      <dgm:spPr/>
      <dgm:t>
        <a:bodyPr/>
        <a:lstStyle/>
        <a:p>
          <a:r>
            <a:rPr lang="es-ES" sz="3200" dirty="0" smtClean="0"/>
            <a:t>Comunicación PSR/ evaluación</a:t>
          </a:r>
          <a:endParaRPr lang="es-ES" sz="3200" dirty="0"/>
        </a:p>
      </dgm:t>
    </dgm:pt>
    <dgm:pt modelId="{E14D1D92-9A69-4B14-BE91-A7CE1BDA8DAF}" type="parTrans" cxnId="{9432F909-FAD6-4997-849C-134F98F62D8A}">
      <dgm:prSet/>
      <dgm:spPr/>
      <dgm:t>
        <a:bodyPr/>
        <a:lstStyle/>
        <a:p>
          <a:endParaRPr lang="es-ES" sz="2800"/>
        </a:p>
      </dgm:t>
    </dgm:pt>
    <dgm:pt modelId="{1C179266-2E95-4520-9E05-28FC7737EC75}" type="sibTrans" cxnId="{9432F909-FAD6-4997-849C-134F98F62D8A}">
      <dgm:prSet/>
      <dgm:spPr/>
      <dgm:t>
        <a:bodyPr/>
        <a:lstStyle/>
        <a:p>
          <a:endParaRPr lang="es-ES" sz="2800"/>
        </a:p>
      </dgm:t>
    </dgm:pt>
    <dgm:pt modelId="{95D965AF-69E9-493C-BA55-484A7B5FB648}" type="pres">
      <dgm:prSet presAssocID="{9198251F-D2B1-4861-BAB5-C4B018A468E6}" presName="cycle" presStyleCnt="0">
        <dgm:presLayoutVars>
          <dgm:dir/>
          <dgm:resizeHandles val="exact"/>
        </dgm:presLayoutVars>
      </dgm:prSet>
      <dgm:spPr/>
      <dgm:t>
        <a:bodyPr/>
        <a:lstStyle/>
        <a:p>
          <a:endParaRPr lang="es-ES"/>
        </a:p>
      </dgm:t>
    </dgm:pt>
    <dgm:pt modelId="{4A819B61-B7E6-4503-BBFA-648A3F979E80}" type="pres">
      <dgm:prSet presAssocID="{366CE33A-12EC-47E5-9FE4-85EB14A66DB1}" presName="node" presStyleLbl="node1" presStyleIdx="0" presStyleCnt="3" custScaleX="232021">
        <dgm:presLayoutVars>
          <dgm:bulletEnabled val="1"/>
        </dgm:presLayoutVars>
      </dgm:prSet>
      <dgm:spPr/>
      <dgm:t>
        <a:bodyPr/>
        <a:lstStyle/>
        <a:p>
          <a:endParaRPr lang="es-ES"/>
        </a:p>
      </dgm:t>
    </dgm:pt>
    <dgm:pt modelId="{87800131-E9DE-4259-A223-45E110866661}" type="pres">
      <dgm:prSet presAssocID="{8AFAA795-361E-4F63-882C-8BF11655714F}" presName="sibTrans" presStyleLbl="sibTrans2D1" presStyleIdx="0" presStyleCnt="3"/>
      <dgm:spPr/>
      <dgm:t>
        <a:bodyPr/>
        <a:lstStyle/>
        <a:p>
          <a:endParaRPr lang="es-ES"/>
        </a:p>
      </dgm:t>
    </dgm:pt>
    <dgm:pt modelId="{07F24C16-F058-48A9-B4A1-FDD567A86D0F}" type="pres">
      <dgm:prSet presAssocID="{8AFAA795-361E-4F63-882C-8BF11655714F}" presName="connectorText" presStyleLbl="sibTrans2D1" presStyleIdx="0" presStyleCnt="3"/>
      <dgm:spPr/>
      <dgm:t>
        <a:bodyPr/>
        <a:lstStyle/>
        <a:p>
          <a:endParaRPr lang="es-ES"/>
        </a:p>
      </dgm:t>
    </dgm:pt>
    <dgm:pt modelId="{1FD07DE1-D309-4EFC-B770-75A43DBE7FBD}" type="pres">
      <dgm:prSet presAssocID="{CCD0C4B2-41D4-4F57-BDAF-0CA7100CA358}" presName="node" presStyleLbl="node1" presStyleIdx="1" presStyleCnt="3" custScaleX="218878" custRadScaleRad="233931" custRadScaleInc="-27115">
        <dgm:presLayoutVars>
          <dgm:bulletEnabled val="1"/>
        </dgm:presLayoutVars>
      </dgm:prSet>
      <dgm:spPr/>
      <dgm:t>
        <a:bodyPr/>
        <a:lstStyle/>
        <a:p>
          <a:endParaRPr lang="es-ES"/>
        </a:p>
      </dgm:t>
    </dgm:pt>
    <dgm:pt modelId="{C9A17423-ACF1-4C35-B1CD-A7E662E82E00}" type="pres">
      <dgm:prSet presAssocID="{B41770BA-661C-4472-ADDE-85F7B33EB80A}" presName="sibTrans" presStyleLbl="sibTrans2D1" presStyleIdx="1" presStyleCnt="3"/>
      <dgm:spPr/>
      <dgm:t>
        <a:bodyPr/>
        <a:lstStyle/>
        <a:p>
          <a:endParaRPr lang="es-ES"/>
        </a:p>
      </dgm:t>
    </dgm:pt>
    <dgm:pt modelId="{C41E65F0-A4AB-436E-91BD-C8A0FDCD240F}" type="pres">
      <dgm:prSet presAssocID="{B41770BA-661C-4472-ADDE-85F7B33EB80A}" presName="connectorText" presStyleLbl="sibTrans2D1" presStyleIdx="1" presStyleCnt="3"/>
      <dgm:spPr/>
      <dgm:t>
        <a:bodyPr/>
        <a:lstStyle/>
        <a:p>
          <a:endParaRPr lang="es-ES"/>
        </a:p>
      </dgm:t>
    </dgm:pt>
    <dgm:pt modelId="{6216A158-13D3-4B8C-BD8D-630811012925}" type="pres">
      <dgm:prSet presAssocID="{0E2A96F0-40C6-4DF6-B3AE-738C22022192}" presName="node" presStyleLbl="node1" presStyleIdx="2" presStyleCnt="3" custScaleX="230685" custRadScaleRad="159537" custRadScaleInc="16053">
        <dgm:presLayoutVars>
          <dgm:bulletEnabled val="1"/>
        </dgm:presLayoutVars>
      </dgm:prSet>
      <dgm:spPr/>
      <dgm:t>
        <a:bodyPr/>
        <a:lstStyle/>
        <a:p>
          <a:endParaRPr lang="es-ES"/>
        </a:p>
      </dgm:t>
    </dgm:pt>
    <dgm:pt modelId="{C669E69A-A4BA-4CEC-A450-7142FA6025E6}" type="pres">
      <dgm:prSet presAssocID="{1C179266-2E95-4520-9E05-28FC7737EC75}" presName="sibTrans" presStyleLbl="sibTrans2D1" presStyleIdx="2" presStyleCnt="3"/>
      <dgm:spPr/>
      <dgm:t>
        <a:bodyPr/>
        <a:lstStyle/>
        <a:p>
          <a:endParaRPr lang="es-ES"/>
        </a:p>
      </dgm:t>
    </dgm:pt>
    <dgm:pt modelId="{D1B24B45-5848-4482-9613-EC955B074B27}" type="pres">
      <dgm:prSet presAssocID="{1C179266-2E95-4520-9E05-28FC7737EC75}" presName="connectorText" presStyleLbl="sibTrans2D1" presStyleIdx="2" presStyleCnt="3"/>
      <dgm:spPr/>
      <dgm:t>
        <a:bodyPr/>
        <a:lstStyle/>
        <a:p>
          <a:endParaRPr lang="es-ES"/>
        </a:p>
      </dgm:t>
    </dgm:pt>
  </dgm:ptLst>
  <dgm:cxnLst>
    <dgm:cxn modelId="{5216EE59-B60C-4863-A156-AA39DFFE3704}" srcId="{9198251F-D2B1-4861-BAB5-C4B018A468E6}" destId="{CCD0C4B2-41D4-4F57-BDAF-0CA7100CA358}" srcOrd="1" destOrd="0" parTransId="{E6E9BD43-5174-46A8-A3BB-1712A17F72AF}" sibTransId="{B41770BA-661C-4472-ADDE-85F7B33EB80A}"/>
    <dgm:cxn modelId="{CE3C1129-6A26-47E2-A599-DC44DDCA9107}" type="presOf" srcId="{9198251F-D2B1-4861-BAB5-C4B018A468E6}" destId="{95D965AF-69E9-493C-BA55-484A7B5FB648}" srcOrd="0" destOrd="0" presId="urn:microsoft.com/office/officeart/2005/8/layout/cycle2"/>
    <dgm:cxn modelId="{0F70714E-B30A-484B-9128-DB10689507FA}" type="presOf" srcId="{366CE33A-12EC-47E5-9FE4-85EB14A66DB1}" destId="{4A819B61-B7E6-4503-BBFA-648A3F979E80}" srcOrd="0" destOrd="0" presId="urn:microsoft.com/office/officeart/2005/8/layout/cycle2"/>
    <dgm:cxn modelId="{6FEF6CD4-E488-4D4B-A7D2-A18A2F8543CA}" srcId="{9198251F-D2B1-4861-BAB5-C4B018A468E6}" destId="{366CE33A-12EC-47E5-9FE4-85EB14A66DB1}" srcOrd="0" destOrd="0" parTransId="{E8C77F06-2988-48E0-8A24-A6CE97EB8039}" sibTransId="{8AFAA795-361E-4F63-882C-8BF11655714F}"/>
    <dgm:cxn modelId="{EE7895FA-B826-4928-8722-5257CEB238C8}" type="presOf" srcId="{0E2A96F0-40C6-4DF6-B3AE-738C22022192}" destId="{6216A158-13D3-4B8C-BD8D-630811012925}" srcOrd="0" destOrd="0" presId="urn:microsoft.com/office/officeart/2005/8/layout/cycle2"/>
    <dgm:cxn modelId="{4ABAFF10-5829-4C09-9FF6-2E85B1DFC8D7}" type="presOf" srcId="{B41770BA-661C-4472-ADDE-85F7B33EB80A}" destId="{C9A17423-ACF1-4C35-B1CD-A7E662E82E00}" srcOrd="0" destOrd="0" presId="urn:microsoft.com/office/officeart/2005/8/layout/cycle2"/>
    <dgm:cxn modelId="{497D47BC-1B3B-4238-838E-8C8FCFAF1C8D}" type="presOf" srcId="{B41770BA-661C-4472-ADDE-85F7B33EB80A}" destId="{C41E65F0-A4AB-436E-91BD-C8A0FDCD240F}" srcOrd="1" destOrd="0" presId="urn:microsoft.com/office/officeart/2005/8/layout/cycle2"/>
    <dgm:cxn modelId="{B1D3832D-5BAD-4D9F-833A-B66F9556EFE2}" type="presOf" srcId="{1C179266-2E95-4520-9E05-28FC7737EC75}" destId="{D1B24B45-5848-4482-9613-EC955B074B27}" srcOrd="1" destOrd="0" presId="urn:microsoft.com/office/officeart/2005/8/layout/cycle2"/>
    <dgm:cxn modelId="{9432F909-FAD6-4997-849C-134F98F62D8A}" srcId="{9198251F-D2B1-4861-BAB5-C4B018A468E6}" destId="{0E2A96F0-40C6-4DF6-B3AE-738C22022192}" srcOrd="2" destOrd="0" parTransId="{E14D1D92-9A69-4B14-BE91-A7CE1BDA8DAF}" sibTransId="{1C179266-2E95-4520-9E05-28FC7737EC75}"/>
    <dgm:cxn modelId="{CD965837-DEF6-4643-A6C8-0FA43C539B70}" type="presOf" srcId="{1C179266-2E95-4520-9E05-28FC7737EC75}" destId="{C669E69A-A4BA-4CEC-A450-7142FA6025E6}" srcOrd="0" destOrd="0" presId="urn:microsoft.com/office/officeart/2005/8/layout/cycle2"/>
    <dgm:cxn modelId="{DBCF227C-A0D6-43F6-982A-E79BB385CE5D}" type="presOf" srcId="{8AFAA795-361E-4F63-882C-8BF11655714F}" destId="{07F24C16-F058-48A9-B4A1-FDD567A86D0F}" srcOrd="1" destOrd="0" presId="urn:microsoft.com/office/officeart/2005/8/layout/cycle2"/>
    <dgm:cxn modelId="{7FC573A1-1E39-470E-8F2D-21A7D04A27DC}" type="presOf" srcId="{CCD0C4B2-41D4-4F57-BDAF-0CA7100CA358}" destId="{1FD07DE1-D309-4EFC-B770-75A43DBE7FBD}" srcOrd="0" destOrd="0" presId="urn:microsoft.com/office/officeart/2005/8/layout/cycle2"/>
    <dgm:cxn modelId="{BEE02B0C-CFED-478A-AA30-D94FF5F5B071}" type="presOf" srcId="{8AFAA795-361E-4F63-882C-8BF11655714F}" destId="{87800131-E9DE-4259-A223-45E110866661}" srcOrd="0" destOrd="0" presId="urn:microsoft.com/office/officeart/2005/8/layout/cycle2"/>
    <dgm:cxn modelId="{B5312F19-53BF-4B91-813C-8B1E6689ACFC}" type="presParOf" srcId="{95D965AF-69E9-493C-BA55-484A7B5FB648}" destId="{4A819B61-B7E6-4503-BBFA-648A3F979E80}" srcOrd="0" destOrd="0" presId="urn:microsoft.com/office/officeart/2005/8/layout/cycle2"/>
    <dgm:cxn modelId="{EC76BDCC-0CB9-4F3B-BFDC-4A00E6808639}" type="presParOf" srcId="{95D965AF-69E9-493C-BA55-484A7B5FB648}" destId="{87800131-E9DE-4259-A223-45E110866661}" srcOrd="1" destOrd="0" presId="urn:microsoft.com/office/officeart/2005/8/layout/cycle2"/>
    <dgm:cxn modelId="{BE03C289-51F8-4A1C-A401-78DCF1402550}" type="presParOf" srcId="{87800131-E9DE-4259-A223-45E110866661}" destId="{07F24C16-F058-48A9-B4A1-FDD567A86D0F}" srcOrd="0" destOrd="0" presId="urn:microsoft.com/office/officeart/2005/8/layout/cycle2"/>
    <dgm:cxn modelId="{D47BC43E-4CF8-4C61-9FB3-08B37C8AE539}" type="presParOf" srcId="{95D965AF-69E9-493C-BA55-484A7B5FB648}" destId="{1FD07DE1-D309-4EFC-B770-75A43DBE7FBD}" srcOrd="2" destOrd="0" presId="urn:microsoft.com/office/officeart/2005/8/layout/cycle2"/>
    <dgm:cxn modelId="{659ACE11-1301-4B97-A232-FBDED631D269}" type="presParOf" srcId="{95D965AF-69E9-493C-BA55-484A7B5FB648}" destId="{C9A17423-ACF1-4C35-B1CD-A7E662E82E00}" srcOrd="3" destOrd="0" presId="urn:microsoft.com/office/officeart/2005/8/layout/cycle2"/>
    <dgm:cxn modelId="{53DF2061-68D7-4315-A4B3-53552F57E3E0}" type="presParOf" srcId="{C9A17423-ACF1-4C35-B1CD-A7E662E82E00}" destId="{C41E65F0-A4AB-436E-91BD-C8A0FDCD240F}" srcOrd="0" destOrd="0" presId="urn:microsoft.com/office/officeart/2005/8/layout/cycle2"/>
    <dgm:cxn modelId="{8F8A5A06-2CC0-49E4-96FB-AFFC1BC85BE5}" type="presParOf" srcId="{95D965AF-69E9-493C-BA55-484A7B5FB648}" destId="{6216A158-13D3-4B8C-BD8D-630811012925}" srcOrd="4" destOrd="0" presId="urn:microsoft.com/office/officeart/2005/8/layout/cycle2"/>
    <dgm:cxn modelId="{67576B43-39C7-4E44-953B-C958E6E6F28A}" type="presParOf" srcId="{95D965AF-69E9-493C-BA55-484A7B5FB648}" destId="{C669E69A-A4BA-4CEC-A450-7142FA6025E6}" srcOrd="5" destOrd="0" presId="urn:microsoft.com/office/officeart/2005/8/layout/cycle2"/>
    <dgm:cxn modelId="{50C4E133-94D8-4997-9DF4-C74491876430}" type="presParOf" srcId="{C669E69A-A4BA-4CEC-A450-7142FA6025E6}" destId="{D1B24B45-5848-4482-9613-EC955B074B2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7FD1B9-3A9F-4A9C-B8BE-0062EA2C91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681A8983-29FD-451B-937A-F52E1E6113DC}">
      <dgm:prSet phldrT="[Texto]"/>
      <dgm:spPr/>
      <dgm:t>
        <a:bodyPr/>
        <a:lstStyle/>
        <a:p>
          <a:r>
            <a:rPr lang="es-ES" dirty="0" smtClean="0"/>
            <a:t>ABP</a:t>
          </a:r>
          <a:endParaRPr lang="es-ES" dirty="0"/>
        </a:p>
      </dgm:t>
    </dgm:pt>
    <dgm:pt modelId="{381DA126-04D7-4E3A-91FE-28BB81F42495}" type="parTrans" cxnId="{4FE4C1F6-462C-4C41-A6E4-8ECB3120246F}">
      <dgm:prSet/>
      <dgm:spPr/>
      <dgm:t>
        <a:bodyPr/>
        <a:lstStyle/>
        <a:p>
          <a:endParaRPr lang="es-ES"/>
        </a:p>
      </dgm:t>
    </dgm:pt>
    <dgm:pt modelId="{0EC215D5-2288-4084-97F8-3BBF87CB7B32}" type="sibTrans" cxnId="{4FE4C1F6-462C-4C41-A6E4-8ECB3120246F}">
      <dgm:prSet/>
      <dgm:spPr/>
      <dgm:t>
        <a:bodyPr/>
        <a:lstStyle/>
        <a:p>
          <a:endParaRPr lang="es-ES"/>
        </a:p>
      </dgm:t>
    </dgm:pt>
    <dgm:pt modelId="{A07BC1DE-391E-403F-B412-A27A59264CBB}">
      <dgm:prSet phldrT="[Texto]"/>
      <dgm:spPr/>
      <dgm:t>
        <a:bodyPr/>
        <a:lstStyle/>
        <a:p>
          <a:r>
            <a:rPr lang="es-ES" dirty="0" smtClean="0"/>
            <a:t>Argumentación y propuesta de soluciones a problemas</a:t>
          </a:r>
          <a:endParaRPr lang="es-ES" dirty="0"/>
        </a:p>
      </dgm:t>
    </dgm:pt>
    <dgm:pt modelId="{DA064D3F-B27C-4179-BC62-176DDFFE98E5}" type="parTrans" cxnId="{0A31B034-4AA9-41F9-BB35-7EDB07D80A7E}">
      <dgm:prSet/>
      <dgm:spPr/>
      <dgm:t>
        <a:bodyPr/>
        <a:lstStyle/>
        <a:p>
          <a:endParaRPr lang="es-ES"/>
        </a:p>
      </dgm:t>
    </dgm:pt>
    <dgm:pt modelId="{5D81B631-806A-464A-9D33-86067158882F}" type="sibTrans" cxnId="{0A31B034-4AA9-41F9-BB35-7EDB07D80A7E}">
      <dgm:prSet/>
      <dgm:spPr/>
      <dgm:t>
        <a:bodyPr/>
        <a:lstStyle/>
        <a:p>
          <a:endParaRPr lang="es-ES"/>
        </a:p>
      </dgm:t>
    </dgm:pt>
    <dgm:pt modelId="{DBC8ADE7-3FF8-46CC-A8A7-8C40CF8A6344}">
      <dgm:prSet phldrT="[Texto]"/>
      <dgm:spPr/>
      <dgm:t>
        <a:bodyPr/>
        <a:lstStyle/>
        <a:p>
          <a:r>
            <a:rPr lang="es-ES" dirty="0" smtClean="0">
              <a:hlinkClick xmlns:r="http://schemas.openxmlformats.org/officeDocument/2006/relationships" r:id="rId1" action="ppaction://hlinkfile"/>
            </a:rPr>
            <a:t>Cartografía conceptual</a:t>
          </a:r>
          <a:endParaRPr lang="es-ES" dirty="0"/>
        </a:p>
      </dgm:t>
    </dgm:pt>
    <dgm:pt modelId="{0A3C692A-6605-4641-B195-3D3DEE2D1638}" type="parTrans" cxnId="{84C117C6-E2EC-4F8C-9065-BD9DE8D7B034}">
      <dgm:prSet/>
      <dgm:spPr/>
      <dgm:t>
        <a:bodyPr/>
        <a:lstStyle/>
        <a:p>
          <a:endParaRPr lang="es-ES"/>
        </a:p>
      </dgm:t>
    </dgm:pt>
    <dgm:pt modelId="{B19E85A9-5071-44D1-954F-20957CFA84B2}" type="sibTrans" cxnId="{84C117C6-E2EC-4F8C-9065-BD9DE8D7B034}">
      <dgm:prSet/>
      <dgm:spPr/>
      <dgm:t>
        <a:bodyPr/>
        <a:lstStyle/>
        <a:p>
          <a:endParaRPr lang="es-ES"/>
        </a:p>
      </dgm:t>
    </dgm:pt>
    <dgm:pt modelId="{12E3290E-46C3-4724-9173-967FC5AB6420}">
      <dgm:prSet phldrT="[Texto]"/>
      <dgm:spPr/>
      <dgm:t>
        <a:bodyPr/>
        <a:lstStyle/>
        <a:p>
          <a:r>
            <a:rPr lang="es-ES" dirty="0" smtClean="0"/>
            <a:t>Estrategia para </a:t>
          </a:r>
          <a:r>
            <a:rPr lang="es-ES" dirty="0" smtClean="0"/>
            <a:t>la comunicación de conceptos con profundidad</a:t>
          </a:r>
          <a:endParaRPr lang="es-ES" dirty="0"/>
        </a:p>
      </dgm:t>
    </dgm:pt>
    <dgm:pt modelId="{79CA515E-3A18-4F27-B391-17D9A149979D}" type="parTrans" cxnId="{A73CC698-DA53-4726-BACE-558763A3A8F5}">
      <dgm:prSet/>
      <dgm:spPr/>
      <dgm:t>
        <a:bodyPr/>
        <a:lstStyle/>
        <a:p>
          <a:endParaRPr lang="es-ES"/>
        </a:p>
      </dgm:t>
    </dgm:pt>
    <dgm:pt modelId="{C8BDC24D-A55D-44D3-8A7D-375184B9F4C2}" type="sibTrans" cxnId="{A73CC698-DA53-4726-BACE-558763A3A8F5}">
      <dgm:prSet/>
      <dgm:spPr/>
      <dgm:t>
        <a:bodyPr/>
        <a:lstStyle/>
        <a:p>
          <a:endParaRPr lang="es-ES"/>
        </a:p>
      </dgm:t>
    </dgm:pt>
    <dgm:pt modelId="{1526F2AB-F0FE-4711-AA54-0690CDEF2ECB}">
      <dgm:prSet phldrT="[Texto]"/>
      <dgm:spPr/>
      <dgm:t>
        <a:bodyPr/>
        <a:lstStyle/>
        <a:p>
          <a:r>
            <a:rPr lang="es-ES" dirty="0" err="1" smtClean="0"/>
            <a:t>Sociodramas</a:t>
          </a:r>
          <a:endParaRPr lang="es-ES" dirty="0" smtClean="0"/>
        </a:p>
      </dgm:t>
    </dgm:pt>
    <dgm:pt modelId="{61507C7C-8D8A-4E4E-96CA-5220FDE85ADA}" type="parTrans" cxnId="{A1583A94-5A34-4001-9BBF-93A4C1EDC648}">
      <dgm:prSet/>
      <dgm:spPr/>
      <dgm:t>
        <a:bodyPr/>
        <a:lstStyle/>
        <a:p>
          <a:endParaRPr lang="es-ES"/>
        </a:p>
      </dgm:t>
    </dgm:pt>
    <dgm:pt modelId="{88F919A9-A189-45EE-B12D-AED9EE996FAC}" type="sibTrans" cxnId="{A1583A94-5A34-4001-9BBF-93A4C1EDC648}">
      <dgm:prSet/>
      <dgm:spPr/>
      <dgm:t>
        <a:bodyPr/>
        <a:lstStyle/>
        <a:p>
          <a:endParaRPr lang="es-ES"/>
        </a:p>
      </dgm:t>
    </dgm:pt>
    <dgm:pt modelId="{4250A994-F4BC-4594-A46A-DECA35AF86DF}">
      <dgm:prSet phldrT="[Texto]"/>
      <dgm:spPr/>
      <dgm:t>
        <a:bodyPr/>
        <a:lstStyle/>
        <a:p>
          <a:r>
            <a:rPr lang="es-ES" dirty="0" smtClean="0"/>
            <a:t>Formación mediante simulacros</a:t>
          </a:r>
          <a:endParaRPr lang="es-ES" dirty="0"/>
        </a:p>
      </dgm:t>
    </dgm:pt>
    <dgm:pt modelId="{4A1B91CA-5854-4168-9636-76E29C920C54}" type="parTrans" cxnId="{24398DBC-9835-4E92-ADC7-EBC4810F25D6}">
      <dgm:prSet/>
      <dgm:spPr/>
      <dgm:t>
        <a:bodyPr/>
        <a:lstStyle/>
        <a:p>
          <a:endParaRPr lang="es-ES"/>
        </a:p>
      </dgm:t>
    </dgm:pt>
    <dgm:pt modelId="{CFB68BE5-2F03-46C3-9AD1-F96BADF7415A}" type="sibTrans" cxnId="{24398DBC-9835-4E92-ADC7-EBC4810F25D6}">
      <dgm:prSet/>
      <dgm:spPr/>
      <dgm:t>
        <a:bodyPr/>
        <a:lstStyle/>
        <a:p>
          <a:endParaRPr lang="es-ES"/>
        </a:p>
      </dgm:t>
    </dgm:pt>
    <dgm:pt modelId="{38CA5D25-E041-4831-8985-FD296E2CD40E}">
      <dgm:prSet phldrT="[Texto]"/>
      <dgm:spPr/>
      <dgm:t>
        <a:bodyPr/>
        <a:lstStyle/>
        <a:p>
          <a:r>
            <a:rPr lang="es-ES" dirty="0" smtClean="0"/>
            <a:t>Estudio de caso</a:t>
          </a:r>
          <a:endParaRPr lang="es-ES" dirty="0"/>
        </a:p>
      </dgm:t>
    </dgm:pt>
    <dgm:pt modelId="{DC744330-853B-404B-894E-61877889761B}" type="parTrans" cxnId="{AAA03CFE-4876-497E-A55F-ABB4E3D81550}">
      <dgm:prSet/>
      <dgm:spPr/>
      <dgm:t>
        <a:bodyPr/>
        <a:lstStyle/>
        <a:p>
          <a:endParaRPr lang="es-ES"/>
        </a:p>
      </dgm:t>
    </dgm:pt>
    <dgm:pt modelId="{D4E2906F-254B-4F09-A2EE-C24FF0A2F921}" type="sibTrans" cxnId="{AAA03CFE-4876-497E-A55F-ABB4E3D81550}">
      <dgm:prSet/>
      <dgm:spPr/>
      <dgm:t>
        <a:bodyPr/>
        <a:lstStyle/>
        <a:p>
          <a:endParaRPr lang="es-ES"/>
        </a:p>
      </dgm:t>
    </dgm:pt>
    <dgm:pt modelId="{04B481D4-E764-4A73-9DFE-39A6D4A3F3C3}">
      <dgm:prSet phldrT="[Texto]"/>
      <dgm:spPr/>
      <dgm:t>
        <a:bodyPr/>
        <a:lstStyle/>
        <a:p>
          <a:r>
            <a:rPr lang="es-ES" dirty="0" smtClean="0"/>
            <a:t>De lo particular a lo general</a:t>
          </a:r>
          <a:endParaRPr lang="es-ES" dirty="0"/>
        </a:p>
      </dgm:t>
    </dgm:pt>
    <dgm:pt modelId="{B3EA59C9-84B8-4FBC-876F-1FCB26CAAF1A}" type="parTrans" cxnId="{EBC0DAE4-3B2E-46C0-9FE7-A54CE5E4D787}">
      <dgm:prSet/>
      <dgm:spPr/>
      <dgm:t>
        <a:bodyPr/>
        <a:lstStyle/>
        <a:p>
          <a:endParaRPr lang="es-ES"/>
        </a:p>
      </dgm:t>
    </dgm:pt>
    <dgm:pt modelId="{FC51AB16-6711-4EDE-A570-0D970B166BEC}" type="sibTrans" cxnId="{EBC0DAE4-3B2E-46C0-9FE7-A54CE5E4D787}">
      <dgm:prSet/>
      <dgm:spPr/>
      <dgm:t>
        <a:bodyPr/>
        <a:lstStyle/>
        <a:p>
          <a:endParaRPr lang="es-ES"/>
        </a:p>
      </dgm:t>
    </dgm:pt>
    <dgm:pt modelId="{07E9DBF6-4352-4810-AB2F-D4E699E3FB5A}">
      <dgm:prSet phldrT="[Texto]"/>
      <dgm:spPr/>
      <dgm:t>
        <a:bodyPr/>
        <a:lstStyle/>
        <a:p>
          <a:r>
            <a:rPr lang="es-ES" dirty="0" err="1" smtClean="0"/>
            <a:t>Gamificación</a:t>
          </a:r>
          <a:endParaRPr lang="es-ES" dirty="0"/>
        </a:p>
      </dgm:t>
    </dgm:pt>
    <dgm:pt modelId="{E0F1F511-EE13-4C41-B8B7-C10A9D1AF83F}" type="parTrans" cxnId="{E36D122D-A813-4BAC-A553-F6BA3DF17EFB}">
      <dgm:prSet/>
      <dgm:spPr/>
      <dgm:t>
        <a:bodyPr/>
        <a:lstStyle/>
        <a:p>
          <a:endParaRPr lang="es-ES"/>
        </a:p>
      </dgm:t>
    </dgm:pt>
    <dgm:pt modelId="{81DB70AC-3942-4FD7-8181-39C47ADB96FD}" type="sibTrans" cxnId="{E36D122D-A813-4BAC-A553-F6BA3DF17EFB}">
      <dgm:prSet/>
      <dgm:spPr/>
      <dgm:t>
        <a:bodyPr/>
        <a:lstStyle/>
        <a:p>
          <a:endParaRPr lang="es-ES"/>
        </a:p>
      </dgm:t>
    </dgm:pt>
    <dgm:pt modelId="{98F111CA-F5D0-4CA8-9343-A04DA1182B89}">
      <dgm:prSet phldrT="[Texto]"/>
      <dgm:spPr/>
      <dgm:t>
        <a:bodyPr/>
        <a:lstStyle/>
        <a:p>
          <a:r>
            <a:rPr lang="es-ES" dirty="0" smtClean="0"/>
            <a:t>Creación de roles</a:t>
          </a:r>
          <a:endParaRPr lang="es-ES" dirty="0"/>
        </a:p>
      </dgm:t>
    </dgm:pt>
    <dgm:pt modelId="{7B4404A6-70F5-4CAB-885B-A6AEB8550E70}" type="parTrans" cxnId="{F17065A8-6B9E-4007-B63F-F7B7114C5A90}">
      <dgm:prSet/>
      <dgm:spPr/>
      <dgm:t>
        <a:bodyPr/>
        <a:lstStyle/>
        <a:p>
          <a:endParaRPr lang="es-ES"/>
        </a:p>
      </dgm:t>
    </dgm:pt>
    <dgm:pt modelId="{1CE7F5E1-EFC3-4463-83F8-3361A949DA1A}" type="sibTrans" cxnId="{F17065A8-6B9E-4007-B63F-F7B7114C5A90}">
      <dgm:prSet/>
      <dgm:spPr/>
      <dgm:t>
        <a:bodyPr/>
        <a:lstStyle/>
        <a:p>
          <a:endParaRPr lang="es-ES"/>
        </a:p>
      </dgm:t>
    </dgm:pt>
    <dgm:pt modelId="{9F488139-E84B-4C43-93EE-A9571EDF9901}" type="pres">
      <dgm:prSet presAssocID="{627FD1B9-3A9F-4A9C-B8BE-0062EA2C915F}" presName="Name0" presStyleCnt="0">
        <dgm:presLayoutVars>
          <dgm:dir/>
          <dgm:animLvl val="lvl"/>
          <dgm:resizeHandles val="exact"/>
        </dgm:presLayoutVars>
      </dgm:prSet>
      <dgm:spPr/>
      <dgm:t>
        <a:bodyPr/>
        <a:lstStyle/>
        <a:p>
          <a:endParaRPr lang="es-ES"/>
        </a:p>
      </dgm:t>
    </dgm:pt>
    <dgm:pt modelId="{57254E68-4537-4131-B09E-514E16D6BA95}" type="pres">
      <dgm:prSet presAssocID="{681A8983-29FD-451B-937A-F52E1E6113DC}" presName="linNode" presStyleCnt="0"/>
      <dgm:spPr/>
    </dgm:pt>
    <dgm:pt modelId="{30C49564-D88B-4AD8-9ADB-97A2621FE65A}" type="pres">
      <dgm:prSet presAssocID="{681A8983-29FD-451B-937A-F52E1E6113DC}" presName="parentText" presStyleLbl="node1" presStyleIdx="0" presStyleCnt="5">
        <dgm:presLayoutVars>
          <dgm:chMax val="1"/>
          <dgm:bulletEnabled val="1"/>
        </dgm:presLayoutVars>
      </dgm:prSet>
      <dgm:spPr/>
      <dgm:t>
        <a:bodyPr/>
        <a:lstStyle/>
        <a:p>
          <a:endParaRPr lang="es-ES"/>
        </a:p>
      </dgm:t>
    </dgm:pt>
    <dgm:pt modelId="{818C5AF1-F1F2-42E9-9455-C6A82DE8EF2D}" type="pres">
      <dgm:prSet presAssocID="{681A8983-29FD-451B-937A-F52E1E6113DC}" presName="descendantText" presStyleLbl="alignAccFollowNode1" presStyleIdx="0" presStyleCnt="5">
        <dgm:presLayoutVars>
          <dgm:bulletEnabled val="1"/>
        </dgm:presLayoutVars>
      </dgm:prSet>
      <dgm:spPr/>
      <dgm:t>
        <a:bodyPr/>
        <a:lstStyle/>
        <a:p>
          <a:endParaRPr lang="es-ES"/>
        </a:p>
      </dgm:t>
    </dgm:pt>
    <dgm:pt modelId="{9E8B4765-8DC1-46FD-A2E6-8CAE6F364F24}" type="pres">
      <dgm:prSet presAssocID="{0EC215D5-2288-4084-97F8-3BBF87CB7B32}" presName="sp" presStyleCnt="0"/>
      <dgm:spPr/>
    </dgm:pt>
    <dgm:pt modelId="{11E6CBC4-4E80-44E0-A266-33C8F7A9FB19}" type="pres">
      <dgm:prSet presAssocID="{DBC8ADE7-3FF8-46CC-A8A7-8C40CF8A6344}" presName="linNode" presStyleCnt="0"/>
      <dgm:spPr/>
    </dgm:pt>
    <dgm:pt modelId="{88D70A78-BA4B-450C-AC42-6BD810928718}" type="pres">
      <dgm:prSet presAssocID="{DBC8ADE7-3FF8-46CC-A8A7-8C40CF8A6344}" presName="parentText" presStyleLbl="node1" presStyleIdx="1" presStyleCnt="5">
        <dgm:presLayoutVars>
          <dgm:chMax val="1"/>
          <dgm:bulletEnabled val="1"/>
        </dgm:presLayoutVars>
      </dgm:prSet>
      <dgm:spPr/>
      <dgm:t>
        <a:bodyPr/>
        <a:lstStyle/>
        <a:p>
          <a:endParaRPr lang="es-ES"/>
        </a:p>
      </dgm:t>
    </dgm:pt>
    <dgm:pt modelId="{A123CEE7-97B3-4DBD-A28F-1260CD82F706}" type="pres">
      <dgm:prSet presAssocID="{DBC8ADE7-3FF8-46CC-A8A7-8C40CF8A6344}" presName="descendantText" presStyleLbl="alignAccFollowNode1" presStyleIdx="1" presStyleCnt="5">
        <dgm:presLayoutVars>
          <dgm:bulletEnabled val="1"/>
        </dgm:presLayoutVars>
      </dgm:prSet>
      <dgm:spPr/>
      <dgm:t>
        <a:bodyPr/>
        <a:lstStyle/>
        <a:p>
          <a:endParaRPr lang="es-ES"/>
        </a:p>
      </dgm:t>
    </dgm:pt>
    <dgm:pt modelId="{036B5D9C-B16A-45B1-964C-A4012CEF5802}" type="pres">
      <dgm:prSet presAssocID="{B19E85A9-5071-44D1-954F-20957CFA84B2}" presName="sp" presStyleCnt="0"/>
      <dgm:spPr/>
    </dgm:pt>
    <dgm:pt modelId="{3C7A19A1-F9F4-41EE-825A-FA7752719509}" type="pres">
      <dgm:prSet presAssocID="{1526F2AB-F0FE-4711-AA54-0690CDEF2ECB}" presName="linNode" presStyleCnt="0"/>
      <dgm:spPr/>
    </dgm:pt>
    <dgm:pt modelId="{07F63557-92BF-4906-8152-ABF870D20387}" type="pres">
      <dgm:prSet presAssocID="{1526F2AB-F0FE-4711-AA54-0690CDEF2ECB}" presName="parentText" presStyleLbl="node1" presStyleIdx="2" presStyleCnt="5">
        <dgm:presLayoutVars>
          <dgm:chMax val="1"/>
          <dgm:bulletEnabled val="1"/>
        </dgm:presLayoutVars>
      </dgm:prSet>
      <dgm:spPr/>
      <dgm:t>
        <a:bodyPr/>
        <a:lstStyle/>
        <a:p>
          <a:endParaRPr lang="es-ES"/>
        </a:p>
      </dgm:t>
    </dgm:pt>
    <dgm:pt modelId="{95A687AD-9262-40FB-BFFA-9FABD5AF075E}" type="pres">
      <dgm:prSet presAssocID="{1526F2AB-F0FE-4711-AA54-0690CDEF2ECB}" presName="descendantText" presStyleLbl="alignAccFollowNode1" presStyleIdx="2" presStyleCnt="5">
        <dgm:presLayoutVars>
          <dgm:bulletEnabled val="1"/>
        </dgm:presLayoutVars>
      </dgm:prSet>
      <dgm:spPr/>
      <dgm:t>
        <a:bodyPr/>
        <a:lstStyle/>
        <a:p>
          <a:endParaRPr lang="es-ES"/>
        </a:p>
      </dgm:t>
    </dgm:pt>
    <dgm:pt modelId="{41DF6E7E-9EF1-4185-B434-CF33C03E8322}" type="pres">
      <dgm:prSet presAssocID="{88F919A9-A189-45EE-B12D-AED9EE996FAC}" presName="sp" presStyleCnt="0"/>
      <dgm:spPr/>
    </dgm:pt>
    <dgm:pt modelId="{76A61BFE-2FB9-4AD6-BBF7-CA48F0F0BA08}" type="pres">
      <dgm:prSet presAssocID="{38CA5D25-E041-4831-8985-FD296E2CD40E}" presName="linNode" presStyleCnt="0"/>
      <dgm:spPr/>
    </dgm:pt>
    <dgm:pt modelId="{796E072A-D389-479B-BBD9-E58EB810B7D1}" type="pres">
      <dgm:prSet presAssocID="{38CA5D25-E041-4831-8985-FD296E2CD40E}" presName="parentText" presStyleLbl="node1" presStyleIdx="3" presStyleCnt="5">
        <dgm:presLayoutVars>
          <dgm:chMax val="1"/>
          <dgm:bulletEnabled val="1"/>
        </dgm:presLayoutVars>
      </dgm:prSet>
      <dgm:spPr/>
      <dgm:t>
        <a:bodyPr/>
        <a:lstStyle/>
        <a:p>
          <a:endParaRPr lang="es-ES"/>
        </a:p>
      </dgm:t>
    </dgm:pt>
    <dgm:pt modelId="{4522C069-0A3E-41FF-BD54-878585474B73}" type="pres">
      <dgm:prSet presAssocID="{38CA5D25-E041-4831-8985-FD296E2CD40E}" presName="descendantText" presStyleLbl="alignAccFollowNode1" presStyleIdx="3" presStyleCnt="5">
        <dgm:presLayoutVars>
          <dgm:bulletEnabled val="1"/>
        </dgm:presLayoutVars>
      </dgm:prSet>
      <dgm:spPr/>
      <dgm:t>
        <a:bodyPr/>
        <a:lstStyle/>
        <a:p>
          <a:endParaRPr lang="es-ES"/>
        </a:p>
      </dgm:t>
    </dgm:pt>
    <dgm:pt modelId="{F8DC2ED3-AA62-4EEE-A8C7-5E0ADA6EBD6F}" type="pres">
      <dgm:prSet presAssocID="{D4E2906F-254B-4F09-A2EE-C24FF0A2F921}" presName="sp" presStyleCnt="0"/>
      <dgm:spPr/>
    </dgm:pt>
    <dgm:pt modelId="{F4418B46-628C-4A70-9A86-53220815B2EB}" type="pres">
      <dgm:prSet presAssocID="{07E9DBF6-4352-4810-AB2F-D4E699E3FB5A}" presName="linNode" presStyleCnt="0"/>
      <dgm:spPr/>
    </dgm:pt>
    <dgm:pt modelId="{0BA98DFE-8776-430D-9153-F6A5A8D24336}" type="pres">
      <dgm:prSet presAssocID="{07E9DBF6-4352-4810-AB2F-D4E699E3FB5A}" presName="parentText" presStyleLbl="node1" presStyleIdx="4" presStyleCnt="5">
        <dgm:presLayoutVars>
          <dgm:chMax val="1"/>
          <dgm:bulletEnabled val="1"/>
        </dgm:presLayoutVars>
      </dgm:prSet>
      <dgm:spPr/>
      <dgm:t>
        <a:bodyPr/>
        <a:lstStyle/>
        <a:p>
          <a:endParaRPr lang="es-ES"/>
        </a:p>
      </dgm:t>
    </dgm:pt>
    <dgm:pt modelId="{E37FAAC1-FE5A-4FB2-A929-5CCB0F3B791E}" type="pres">
      <dgm:prSet presAssocID="{07E9DBF6-4352-4810-AB2F-D4E699E3FB5A}" presName="descendantText" presStyleLbl="alignAccFollowNode1" presStyleIdx="4" presStyleCnt="5">
        <dgm:presLayoutVars>
          <dgm:bulletEnabled val="1"/>
        </dgm:presLayoutVars>
      </dgm:prSet>
      <dgm:spPr/>
      <dgm:t>
        <a:bodyPr/>
        <a:lstStyle/>
        <a:p>
          <a:endParaRPr lang="es-ES"/>
        </a:p>
      </dgm:t>
    </dgm:pt>
  </dgm:ptLst>
  <dgm:cxnLst>
    <dgm:cxn modelId="{E36D122D-A813-4BAC-A553-F6BA3DF17EFB}" srcId="{627FD1B9-3A9F-4A9C-B8BE-0062EA2C915F}" destId="{07E9DBF6-4352-4810-AB2F-D4E699E3FB5A}" srcOrd="4" destOrd="0" parTransId="{E0F1F511-EE13-4C41-B8B7-C10A9D1AF83F}" sibTransId="{81DB70AC-3942-4FD7-8181-39C47ADB96FD}"/>
    <dgm:cxn modelId="{C9DE94C0-9C03-45C0-8E27-AAB22568B842}" type="presOf" srcId="{38CA5D25-E041-4831-8985-FD296E2CD40E}" destId="{796E072A-D389-479B-BBD9-E58EB810B7D1}" srcOrd="0" destOrd="0" presId="urn:microsoft.com/office/officeart/2005/8/layout/vList5"/>
    <dgm:cxn modelId="{E5A34204-307E-4CC7-AD31-1E259F2989F5}" type="presOf" srcId="{4250A994-F4BC-4594-A46A-DECA35AF86DF}" destId="{95A687AD-9262-40FB-BFFA-9FABD5AF075E}" srcOrd="0" destOrd="0" presId="urn:microsoft.com/office/officeart/2005/8/layout/vList5"/>
    <dgm:cxn modelId="{84C117C6-E2EC-4F8C-9065-BD9DE8D7B034}" srcId="{627FD1B9-3A9F-4A9C-B8BE-0062EA2C915F}" destId="{DBC8ADE7-3FF8-46CC-A8A7-8C40CF8A6344}" srcOrd="1" destOrd="0" parTransId="{0A3C692A-6605-4641-B195-3D3DEE2D1638}" sibTransId="{B19E85A9-5071-44D1-954F-20957CFA84B2}"/>
    <dgm:cxn modelId="{67462EFC-E2CF-4A50-8530-BEFE080489B2}" type="presOf" srcId="{A07BC1DE-391E-403F-B412-A27A59264CBB}" destId="{818C5AF1-F1F2-42E9-9455-C6A82DE8EF2D}" srcOrd="0" destOrd="0" presId="urn:microsoft.com/office/officeart/2005/8/layout/vList5"/>
    <dgm:cxn modelId="{F17065A8-6B9E-4007-B63F-F7B7114C5A90}" srcId="{07E9DBF6-4352-4810-AB2F-D4E699E3FB5A}" destId="{98F111CA-F5D0-4CA8-9343-A04DA1182B89}" srcOrd="0" destOrd="0" parTransId="{7B4404A6-70F5-4CAB-885B-A6AEB8550E70}" sibTransId="{1CE7F5E1-EFC3-4463-83F8-3361A949DA1A}"/>
    <dgm:cxn modelId="{CDAD362D-F62F-49A3-80BE-E55D4298E879}" type="presOf" srcId="{12E3290E-46C3-4724-9173-967FC5AB6420}" destId="{A123CEE7-97B3-4DBD-A28F-1260CD82F706}" srcOrd="0" destOrd="0" presId="urn:microsoft.com/office/officeart/2005/8/layout/vList5"/>
    <dgm:cxn modelId="{EBC0DAE4-3B2E-46C0-9FE7-A54CE5E4D787}" srcId="{38CA5D25-E041-4831-8985-FD296E2CD40E}" destId="{04B481D4-E764-4A73-9DFE-39A6D4A3F3C3}" srcOrd="0" destOrd="0" parTransId="{B3EA59C9-84B8-4FBC-876F-1FCB26CAAF1A}" sibTransId="{FC51AB16-6711-4EDE-A570-0D970B166BEC}"/>
    <dgm:cxn modelId="{EB55B205-06AA-482F-A0B3-529DE1B93AB2}" type="presOf" srcId="{627FD1B9-3A9F-4A9C-B8BE-0062EA2C915F}" destId="{9F488139-E84B-4C43-93EE-A9571EDF9901}" srcOrd="0" destOrd="0" presId="urn:microsoft.com/office/officeart/2005/8/layout/vList5"/>
    <dgm:cxn modelId="{0A31B034-4AA9-41F9-BB35-7EDB07D80A7E}" srcId="{681A8983-29FD-451B-937A-F52E1E6113DC}" destId="{A07BC1DE-391E-403F-B412-A27A59264CBB}" srcOrd="0" destOrd="0" parTransId="{DA064D3F-B27C-4179-BC62-176DDFFE98E5}" sibTransId="{5D81B631-806A-464A-9D33-86067158882F}"/>
    <dgm:cxn modelId="{2148FDE5-6A32-465B-8C17-5ECD76582DCC}" type="presOf" srcId="{681A8983-29FD-451B-937A-F52E1E6113DC}" destId="{30C49564-D88B-4AD8-9ADB-97A2621FE65A}" srcOrd="0" destOrd="0" presId="urn:microsoft.com/office/officeart/2005/8/layout/vList5"/>
    <dgm:cxn modelId="{CC1254AB-442E-4B9D-9A1A-4817D5F183FF}" type="presOf" srcId="{07E9DBF6-4352-4810-AB2F-D4E699E3FB5A}" destId="{0BA98DFE-8776-430D-9153-F6A5A8D24336}" srcOrd="0" destOrd="0" presId="urn:microsoft.com/office/officeart/2005/8/layout/vList5"/>
    <dgm:cxn modelId="{85239102-3344-4C8C-95DF-63527F68260F}" type="presOf" srcId="{04B481D4-E764-4A73-9DFE-39A6D4A3F3C3}" destId="{4522C069-0A3E-41FF-BD54-878585474B73}" srcOrd="0" destOrd="0" presId="urn:microsoft.com/office/officeart/2005/8/layout/vList5"/>
    <dgm:cxn modelId="{24398DBC-9835-4E92-ADC7-EBC4810F25D6}" srcId="{1526F2AB-F0FE-4711-AA54-0690CDEF2ECB}" destId="{4250A994-F4BC-4594-A46A-DECA35AF86DF}" srcOrd="0" destOrd="0" parTransId="{4A1B91CA-5854-4168-9636-76E29C920C54}" sibTransId="{CFB68BE5-2F03-46C3-9AD1-F96BADF7415A}"/>
    <dgm:cxn modelId="{751A4EEC-AEF9-4969-AF22-6EA451178467}" type="presOf" srcId="{DBC8ADE7-3FF8-46CC-A8A7-8C40CF8A6344}" destId="{88D70A78-BA4B-450C-AC42-6BD810928718}" srcOrd="0" destOrd="0" presId="urn:microsoft.com/office/officeart/2005/8/layout/vList5"/>
    <dgm:cxn modelId="{4FE4C1F6-462C-4C41-A6E4-8ECB3120246F}" srcId="{627FD1B9-3A9F-4A9C-B8BE-0062EA2C915F}" destId="{681A8983-29FD-451B-937A-F52E1E6113DC}" srcOrd="0" destOrd="0" parTransId="{381DA126-04D7-4E3A-91FE-28BB81F42495}" sibTransId="{0EC215D5-2288-4084-97F8-3BBF87CB7B32}"/>
    <dgm:cxn modelId="{258669C8-3234-4141-B224-5F64F96372C3}" type="presOf" srcId="{1526F2AB-F0FE-4711-AA54-0690CDEF2ECB}" destId="{07F63557-92BF-4906-8152-ABF870D20387}" srcOrd="0" destOrd="0" presId="urn:microsoft.com/office/officeart/2005/8/layout/vList5"/>
    <dgm:cxn modelId="{85AF9F28-0946-4EFA-A0B0-F895A8635A20}" type="presOf" srcId="{98F111CA-F5D0-4CA8-9343-A04DA1182B89}" destId="{E37FAAC1-FE5A-4FB2-A929-5CCB0F3B791E}" srcOrd="0" destOrd="0" presId="urn:microsoft.com/office/officeart/2005/8/layout/vList5"/>
    <dgm:cxn modelId="{AAA03CFE-4876-497E-A55F-ABB4E3D81550}" srcId="{627FD1B9-3A9F-4A9C-B8BE-0062EA2C915F}" destId="{38CA5D25-E041-4831-8985-FD296E2CD40E}" srcOrd="3" destOrd="0" parTransId="{DC744330-853B-404B-894E-61877889761B}" sibTransId="{D4E2906F-254B-4F09-A2EE-C24FF0A2F921}"/>
    <dgm:cxn modelId="{A73CC698-DA53-4726-BACE-558763A3A8F5}" srcId="{DBC8ADE7-3FF8-46CC-A8A7-8C40CF8A6344}" destId="{12E3290E-46C3-4724-9173-967FC5AB6420}" srcOrd="0" destOrd="0" parTransId="{79CA515E-3A18-4F27-B391-17D9A149979D}" sibTransId="{C8BDC24D-A55D-44D3-8A7D-375184B9F4C2}"/>
    <dgm:cxn modelId="{A1583A94-5A34-4001-9BBF-93A4C1EDC648}" srcId="{627FD1B9-3A9F-4A9C-B8BE-0062EA2C915F}" destId="{1526F2AB-F0FE-4711-AA54-0690CDEF2ECB}" srcOrd="2" destOrd="0" parTransId="{61507C7C-8D8A-4E4E-96CA-5220FDE85ADA}" sibTransId="{88F919A9-A189-45EE-B12D-AED9EE996FAC}"/>
    <dgm:cxn modelId="{BEFD1586-416B-4E28-82F1-81488EA9B170}" type="presParOf" srcId="{9F488139-E84B-4C43-93EE-A9571EDF9901}" destId="{57254E68-4537-4131-B09E-514E16D6BA95}" srcOrd="0" destOrd="0" presId="urn:microsoft.com/office/officeart/2005/8/layout/vList5"/>
    <dgm:cxn modelId="{342B452D-E648-4CFD-89EB-A577F2552F2D}" type="presParOf" srcId="{57254E68-4537-4131-B09E-514E16D6BA95}" destId="{30C49564-D88B-4AD8-9ADB-97A2621FE65A}" srcOrd="0" destOrd="0" presId="urn:microsoft.com/office/officeart/2005/8/layout/vList5"/>
    <dgm:cxn modelId="{94444429-8F8F-4334-B6D7-05CCF5C516A0}" type="presParOf" srcId="{57254E68-4537-4131-B09E-514E16D6BA95}" destId="{818C5AF1-F1F2-42E9-9455-C6A82DE8EF2D}" srcOrd="1" destOrd="0" presId="urn:microsoft.com/office/officeart/2005/8/layout/vList5"/>
    <dgm:cxn modelId="{49173ADB-D36A-48D7-8C5E-6B5C68C3D192}" type="presParOf" srcId="{9F488139-E84B-4C43-93EE-A9571EDF9901}" destId="{9E8B4765-8DC1-46FD-A2E6-8CAE6F364F24}" srcOrd="1" destOrd="0" presId="urn:microsoft.com/office/officeart/2005/8/layout/vList5"/>
    <dgm:cxn modelId="{A8B5CC50-028F-4B34-A36F-B6D340F777B4}" type="presParOf" srcId="{9F488139-E84B-4C43-93EE-A9571EDF9901}" destId="{11E6CBC4-4E80-44E0-A266-33C8F7A9FB19}" srcOrd="2" destOrd="0" presId="urn:microsoft.com/office/officeart/2005/8/layout/vList5"/>
    <dgm:cxn modelId="{F4A7BC73-4A04-4CE3-9514-317518130E8E}" type="presParOf" srcId="{11E6CBC4-4E80-44E0-A266-33C8F7A9FB19}" destId="{88D70A78-BA4B-450C-AC42-6BD810928718}" srcOrd="0" destOrd="0" presId="urn:microsoft.com/office/officeart/2005/8/layout/vList5"/>
    <dgm:cxn modelId="{DCB49986-CC06-4D3F-88F9-BDE437257FA4}" type="presParOf" srcId="{11E6CBC4-4E80-44E0-A266-33C8F7A9FB19}" destId="{A123CEE7-97B3-4DBD-A28F-1260CD82F706}" srcOrd="1" destOrd="0" presId="urn:microsoft.com/office/officeart/2005/8/layout/vList5"/>
    <dgm:cxn modelId="{005F5281-B28D-4EAA-98BA-E8709E427592}" type="presParOf" srcId="{9F488139-E84B-4C43-93EE-A9571EDF9901}" destId="{036B5D9C-B16A-45B1-964C-A4012CEF5802}" srcOrd="3" destOrd="0" presId="urn:microsoft.com/office/officeart/2005/8/layout/vList5"/>
    <dgm:cxn modelId="{50255067-4BA0-4C53-A4DA-76944277D81E}" type="presParOf" srcId="{9F488139-E84B-4C43-93EE-A9571EDF9901}" destId="{3C7A19A1-F9F4-41EE-825A-FA7752719509}" srcOrd="4" destOrd="0" presId="urn:microsoft.com/office/officeart/2005/8/layout/vList5"/>
    <dgm:cxn modelId="{C2478A06-184C-42F3-AA21-86E9281F8258}" type="presParOf" srcId="{3C7A19A1-F9F4-41EE-825A-FA7752719509}" destId="{07F63557-92BF-4906-8152-ABF870D20387}" srcOrd="0" destOrd="0" presId="urn:microsoft.com/office/officeart/2005/8/layout/vList5"/>
    <dgm:cxn modelId="{110F1301-4598-4DEC-A4A6-7AB4D76F28E7}" type="presParOf" srcId="{3C7A19A1-F9F4-41EE-825A-FA7752719509}" destId="{95A687AD-9262-40FB-BFFA-9FABD5AF075E}" srcOrd="1" destOrd="0" presId="urn:microsoft.com/office/officeart/2005/8/layout/vList5"/>
    <dgm:cxn modelId="{E366649F-1EC4-49AE-9E51-E4911584E538}" type="presParOf" srcId="{9F488139-E84B-4C43-93EE-A9571EDF9901}" destId="{41DF6E7E-9EF1-4185-B434-CF33C03E8322}" srcOrd="5" destOrd="0" presId="urn:microsoft.com/office/officeart/2005/8/layout/vList5"/>
    <dgm:cxn modelId="{C7E1AA23-3E7F-493C-8D4E-804C405628A2}" type="presParOf" srcId="{9F488139-E84B-4C43-93EE-A9571EDF9901}" destId="{76A61BFE-2FB9-4AD6-BBF7-CA48F0F0BA08}" srcOrd="6" destOrd="0" presId="urn:microsoft.com/office/officeart/2005/8/layout/vList5"/>
    <dgm:cxn modelId="{CF6FE43C-C173-443A-B799-730997B54D2F}" type="presParOf" srcId="{76A61BFE-2FB9-4AD6-BBF7-CA48F0F0BA08}" destId="{796E072A-D389-479B-BBD9-E58EB810B7D1}" srcOrd="0" destOrd="0" presId="urn:microsoft.com/office/officeart/2005/8/layout/vList5"/>
    <dgm:cxn modelId="{1878B52D-6108-4185-A20C-E09DB8EEC5C5}" type="presParOf" srcId="{76A61BFE-2FB9-4AD6-BBF7-CA48F0F0BA08}" destId="{4522C069-0A3E-41FF-BD54-878585474B73}" srcOrd="1" destOrd="0" presId="urn:microsoft.com/office/officeart/2005/8/layout/vList5"/>
    <dgm:cxn modelId="{3B26212B-3BAD-420C-8EC9-5A57F992F6A3}" type="presParOf" srcId="{9F488139-E84B-4C43-93EE-A9571EDF9901}" destId="{F8DC2ED3-AA62-4EEE-A8C7-5E0ADA6EBD6F}" srcOrd="7" destOrd="0" presId="urn:microsoft.com/office/officeart/2005/8/layout/vList5"/>
    <dgm:cxn modelId="{D354BD49-BA2B-4808-9B5D-C305BD81F820}" type="presParOf" srcId="{9F488139-E84B-4C43-93EE-A9571EDF9901}" destId="{F4418B46-628C-4A70-9A86-53220815B2EB}" srcOrd="8" destOrd="0" presId="urn:microsoft.com/office/officeart/2005/8/layout/vList5"/>
    <dgm:cxn modelId="{C1ABEF9A-6F3F-42DD-802B-39E0E2783CEE}" type="presParOf" srcId="{F4418B46-628C-4A70-9A86-53220815B2EB}" destId="{0BA98DFE-8776-430D-9153-F6A5A8D24336}" srcOrd="0" destOrd="0" presId="urn:microsoft.com/office/officeart/2005/8/layout/vList5"/>
    <dgm:cxn modelId="{CFAE02A9-5000-4DD5-9B40-4F22C90C5704}" type="presParOf" srcId="{F4418B46-628C-4A70-9A86-53220815B2EB}" destId="{E37FAAC1-FE5A-4FB2-A929-5CCB0F3B79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8251F-D2B1-4861-BAB5-C4B018A468E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S"/>
        </a:p>
      </dgm:t>
    </dgm:pt>
    <dgm:pt modelId="{366CE33A-12EC-47E5-9FE4-85EB14A66DB1}">
      <dgm:prSet phldrT="[Texto]"/>
      <dgm:spPr/>
      <dgm:t>
        <a:bodyPr/>
        <a:lstStyle/>
        <a:p>
          <a:r>
            <a:rPr lang="es-ES" dirty="0" smtClean="0"/>
            <a:t>Organización de los estándares de aprendizaje</a:t>
          </a:r>
          <a:endParaRPr lang="es-ES" dirty="0"/>
        </a:p>
      </dgm:t>
    </dgm:pt>
    <dgm:pt modelId="{E8C77F06-2988-48E0-8A24-A6CE97EB8039}" type="parTrans" cxnId="{6FEF6CD4-E488-4D4B-A7D2-A18A2F8543CA}">
      <dgm:prSet/>
      <dgm:spPr/>
      <dgm:t>
        <a:bodyPr/>
        <a:lstStyle/>
        <a:p>
          <a:endParaRPr lang="es-ES"/>
        </a:p>
      </dgm:t>
    </dgm:pt>
    <dgm:pt modelId="{8AFAA795-361E-4F63-882C-8BF11655714F}" type="sibTrans" cxnId="{6FEF6CD4-E488-4D4B-A7D2-A18A2F8543CA}">
      <dgm:prSet/>
      <dgm:spPr/>
      <dgm:t>
        <a:bodyPr/>
        <a:lstStyle/>
        <a:p>
          <a:endParaRPr lang="es-ES"/>
        </a:p>
      </dgm:t>
    </dgm:pt>
    <dgm:pt modelId="{CCD0C4B2-41D4-4F57-BDAF-0CA7100CA358}">
      <dgm:prSet phldrT="[Texto]"/>
      <dgm:spPr/>
      <dgm:t>
        <a:bodyPr/>
        <a:lstStyle/>
        <a:p>
          <a:r>
            <a:rPr lang="es-ES" dirty="0" smtClean="0"/>
            <a:t>Agrupación de los estándares por competencia</a:t>
          </a:r>
          <a:endParaRPr lang="es-ES" dirty="0"/>
        </a:p>
      </dgm:t>
    </dgm:pt>
    <dgm:pt modelId="{E6E9BD43-5174-46A8-A3BB-1712A17F72AF}" type="parTrans" cxnId="{5216EE59-B60C-4863-A156-AA39DFFE3704}">
      <dgm:prSet/>
      <dgm:spPr/>
      <dgm:t>
        <a:bodyPr/>
        <a:lstStyle/>
        <a:p>
          <a:endParaRPr lang="es-ES"/>
        </a:p>
      </dgm:t>
    </dgm:pt>
    <dgm:pt modelId="{B41770BA-661C-4472-ADDE-85F7B33EB80A}" type="sibTrans" cxnId="{5216EE59-B60C-4863-A156-AA39DFFE3704}">
      <dgm:prSet/>
      <dgm:spPr/>
      <dgm:t>
        <a:bodyPr/>
        <a:lstStyle/>
        <a:p>
          <a:endParaRPr lang="es-ES"/>
        </a:p>
      </dgm:t>
    </dgm:pt>
    <dgm:pt modelId="{0E2A96F0-40C6-4DF6-B3AE-738C22022192}">
      <dgm:prSet phldrT="[Texto]" custT="1"/>
      <dgm:spPr/>
      <dgm:t>
        <a:bodyPr/>
        <a:lstStyle/>
        <a:p>
          <a:r>
            <a:rPr lang="es-ES" sz="1600" dirty="0" smtClean="0"/>
            <a:t>Elaboración de rúbricas</a:t>
          </a:r>
          <a:endParaRPr lang="es-ES" sz="1600" dirty="0"/>
        </a:p>
      </dgm:t>
    </dgm:pt>
    <dgm:pt modelId="{E14D1D92-9A69-4B14-BE91-A7CE1BDA8DAF}" type="parTrans" cxnId="{9432F909-FAD6-4997-849C-134F98F62D8A}">
      <dgm:prSet/>
      <dgm:spPr/>
      <dgm:t>
        <a:bodyPr/>
        <a:lstStyle/>
        <a:p>
          <a:endParaRPr lang="es-ES"/>
        </a:p>
      </dgm:t>
    </dgm:pt>
    <dgm:pt modelId="{1C179266-2E95-4520-9E05-28FC7737EC75}" type="sibTrans" cxnId="{9432F909-FAD6-4997-849C-134F98F62D8A}">
      <dgm:prSet/>
      <dgm:spPr/>
      <dgm:t>
        <a:bodyPr/>
        <a:lstStyle/>
        <a:p>
          <a:endParaRPr lang="es-ES"/>
        </a:p>
      </dgm:t>
    </dgm:pt>
    <dgm:pt modelId="{62B114CF-F400-4944-A86E-D01652734AD0}" type="pres">
      <dgm:prSet presAssocID="{9198251F-D2B1-4861-BAB5-C4B018A468E6}" presName="diagram" presStyleCnt="0">
        <dgm:presLayoutVars>
          <dgm:dir/>
          <dgm:resizeHandles/>
        </dgm:presLayoutVars>
      </dgm:prSet>
      <dgm:spPr/>
      <dgm:t>
        <a:bodyPr/>
        <a:lstStyle/>
        <a:p>
          <a:endParaRPr lang="es-ES"/>
        </a:p>
      </dgm:t>
    </dgm:pt>
    <dgm:pt modelId="{1BA5F2FA-EE1C-4CB3-95C6-20ED876A1ECD}" type="pres">
      <dgm:prSet presAssocID="{366CE33A-12EC-47E5-9FE4-85EB14A66DB1}" presName="firstNode" presStyleLbl="node1" presStyleIdx="0" presStyleCnt="3">
        <dgm:presLayoutVars>
          <dgm:bulletEnabled val="1"/>
        </dgm:presLayoutVars>
      </dgm:prSet>
      <dgm:spPr/>
      <dgm:t>
        <a:bodyPr/>
        <a:lstStyle/>
        <a:p>
          <a:endParaRPr lang="es-ES"/>
        </a:p>
      </dgm:t>
    </dgm:pt>
    <dgm:pt modelId="{A404CA43-558E-41B0-A91B-2CECE118355C}" type="pres">
      <dgm:prSet presAssocID="{8AFAA795-361E-4F63-882C-8BF11655714F}" presName="sibTrans" presStyleLbl="sibTrans2D1" presStyleIdx="0" presStyleCnt="2"/>
      <dgm:spPr/>
      <dgm:t>
        <a:bodyPr/>
        <a:lstStyle/>
        <a:p>
          <a:endParaRPr lang="es-ES"/>
        </a:p>
      </dgm:t>
    </dgm:pt>
    <dgm:pt modelId="{B9398B78-EA0F-49DD-9E82-D2B59C80D78E}" type="pres">
      <dgm:prSet presAssocID="{CCD0C4B2-41D4-4F57-BDAF-0CA7100CA358}" presName="middleNode" presStyleCnt="0"/>
      <dgm:spPr/>
    </dgm:pt>
    <dgm:pt modelId="{E20995F3-9C49-45B2-A7BD-0C9B055FA2A3}" type="pres">
      <dgm:prSet presAssocID="{CCD0C4B2-41D4-4F57-BDAF-0CA7100CA358}" presName="padding" presStyleLbl="node1" presStyleIdx="0" presStyleCnt="3"/>
      <dgm:spPr/>
    </dgm:pt>
    <dgm:pt modelId="{7DDD243A-4AC1-44A3-B454-53D87D48110F}" type="pres">
      <dgm:prSet presAssocID="{CCD0C4B2-41D4-4F57-BDAF-0CA7100CA358}" presName="shape" presStyleLbl="node1" presStyleIdx="1" presStyleCnt="3">
        <dgm:presLayoutVars>
          <dgm:bulletEnabled val="1"/>
        </dgm:presLayoutVars>
      </dgm:prSet>
      <dgm:spPr/>
      <dgm:t>
        <a:bodyPr/>
        <a:lstStyle/>
        <a:p>
          <a:endParaRPr lang="es-ES"/>
        </a:p>
      </dgm:t>
    </dgm:pt>
    <dgm:pt modelId="{5CE5C314-8F42-437F-A774-07078927F2EA}" type="pres">
      <dgm:prSet presAssocID="{B41770BA-661C-4472-ADDE-85F7B33EB80A}" presName="sibTrans" presStyleLbl="sibTrans2D1" presStyleIdx="1" presStyleCnt="2"/>
      <dgm:spPr/>
      <dgm:t>
        <a:bodyPr/>
        <a:lstStyle/>
        <a:p>
          <a:endParaRPr lang="es-ES"/>
        </a:p>
      </dgm:t>
    </dgm:pt>
    <dgm:pt modelId="{1CD22A5B-DC55-4703-BD13-4FA3FC8C9A65}" type="pres">
      <dgm:prSet presAssocID="{0E2A96F0-40C6-4DF6-B3AE-738C22022192}" presName="lastNode" presStyleLbl="node1" presStyleIdx="2" presStyleCnt="3">
        <dgm:presLayoutVars>
          <dgm:bulletEnabled val="1"/>
        </dgm:presLayoutVars>
      </dgm:prSet>
      <dgm:spPr/>
      <dgm:t>
        <a:bodyPr/>
        <a:lstStyle/>
        <a:p>
          <a:endParaRPr lang="es-ES"/>
        </a:p>
      </dgm:t>
    </dgm:pt>
  </dgm:ptLst>
  <dgm:cxnLst>
    <dgm:cxn modelId="{6FEF6CD4-E488-4D4B-A7D2-A18A2F8543CA}" srcId="{9198251F-D2B1-4861-BAB5-C4B018A468E6}" destId="{366CE33A-12EC-47E5-9FE4-85EB14A66DB1}" srcOrd="0" destOrd="0" parTransId="{E8C77F06-2988-48E0-8A24-A6CE97EB8039}" sibTransId="{8AFAA795-361E-4F63-882C-8BF11655714F}"/>
    <dgm:cxn modelId="{3F6BB000-1071-4046-A5BD-187AAC575220}" type="presOf" srcId="{366CE33A-12EC-47E5-9FE4-85EB14A66DB1}" destId="{1BA5F2FA-EE1C-4CB3-95C6-20ED876A1ECD}" srcOrd="0" destOrd="0" presId="urn:microsoft.com/office/officeart/2005/8/layout/bProcess2"/>
    <dgm:cxn modelId="{2AAC9E46-1DC2-4BE4-947C-39054F103AE3}" type="presOf" srcId="{8AFAA795-361E-4F63-882C-8BF11655714F}" destId="{A404CA43-558E-41B0-A91B-2CECE118355C}" srcOrd="0" destOrd="0" presId="urn:microsoft.com/office/officeart/2005/8/layout/bProcess2"/>
    <dgm:cxn modelId="{5357FC15-4F48-43D3-982F-D61160576C42}" type="presOf" srcId="{0E2A96F0-40C6-4DF6-B3AE-738C22022192}" destId="{1CD22A5B-DC55-4703-BD13-4FA3FC8C9A65}" srcOrd="0" destOrd="0" presId="urn:microsoft.com/office/officeart/2005/8/layout/bProcess2"/>
    <dgm:cxn modelId="{9432F909-FAD6-4997-849C-134F98F62D8A}" srcId="{9198251F-D2B1-4861-BAB5-C4B018A468E6}" destId="{0E2A96F0-40C6-4DF6-B3AE-738C22022192}" srcOrd="2" destOrd="0" parTransId="{E14D1D92-9A69-4B14-BE91-A7CE1BDA8DAF}" sibTransId="{1C179266-2E95-4520-9E05-28FC7737EC75}"/>
    <dgm:cxn modelId="{5216EE59-B60C-4863-A156-AA39DFFE3704}" srcId="{9198251F-D2B1-4861-BAB5-C4B018A468E6}" destId="{CCD0C4B2-41D4-4F57-BDAF-0CA7100CA358}" srcOrd="1" destOrd="0" parTransId="{E6E9BD43-5174-46A8-A3BB-1712A17F72AF}" sibTransId="{B41770BA-661C-4472-ADDE-85F7B33EB80A}"/>
    <dgm:cxn modelId="{807F4F9D-AEC0-4FF8-8DA6-4A8E837C9A85}" type="presOf" srcId="{CCD0C4B2-41D4-4F57-BDAF-0CA7100CA358}" destId="{7DDD243A-4AC1-44A3-B454-53D87D48110F}" srcOrd="0" destOrd="0" presId="urn:microsoft.com/office/officeart/2005/8/layout/bProcess2"/>
    <dgm:cxn modelId="{52F3B1D3-F1ED-485B-AD84-BA67C97B23E8}" type="presOf" srcId="{9198251F-D2B1-4861-BAB5-C4B018A468E6}" destId="{62B114CF-F400-4944-A86E-D01652734AD0}" srcOrd="0" destOrd="0" presId="urn:microsoft.com/office/officeart/2005/8/layout/bProcess2"/>
    <dgm:cxn modelId="{676B9D4F-F977-40E9-8858-4F91CBB6059A}" type="presOf" srcId="{B41770BA-661C-4472-ADDE-85F7B33EB80A}" destId="{5CE5C314-8F42-437F-A774-07078927F2EA}" srcOrd="0" destOrd="0" presId="urn:microsoft.com/office/officeart/2005/8/layout/bProcess2"/>
    <dgm:cxn modelId="{A9DA5853-5C34-4823-8DEE-F791549FE423}" type="presParOf" srcId="{62B114CF-F400-4944-A86E-D01652734AD0}" destId="{1BA5F2FA-EE1C-4CB3-95C6-20ED876A1ECD}" srcOrd="0" destOrd="0" presId="urn:microsoft.com/office/officeart/2005/8/layout/bProcess2"/>
    <dgm:cxn modelId="{E7DAFC57-BE74-4CE6-B9D8-A92E6141BBB2}" type="presParOf" srcId="{62B114CF-F400-4944-A86E-D01652734AD0}" destId="{A404CA43-558E-41B0-A91B-2CECE118355C}" srcOrd="1" destOrd="0" presId="urn:microsoft.com/office/officeart/2005/8/layout/bProcess2"/>
    <dgm:cxn modelId="{63A7E917-171E-4E6B-8EE3-069CBBDEB7A2}" type="presParOf" srcId="{62B114CF-F400-4944-A86E-D01652734AD0}" destId="{B9398B78-EA0F-49DD-9E82-D2B59C80D78E}" srcOrd="2" destOrd="0" presId="urn:microsoft.com/office/officeart/2005/8/layout/bProcess2"/>
    <dgm:cxn modelId="{9C5FB4E4-3FB0-46AD-81A3-B9395E8CBB1A}" type="presParOf" srcId="{B9398B78-EA0F-49DD-9E82-D2B59C80D78E}" destId="{E20995F3-9C49-45B2-A7BD-0C9B055FA2A3}" srcOrd="0" destOrd="0" presId="urn:microsoft.com/office/officeart/2005/8/layout/bProcess2"/>
    <dgm:cxn modelId="{AC305A00-88A6-4794-9D45-4C4150568B4C}" type="presParOf" srcId="{B9398B78-EA0F-49DD-9E82-D2B59C80D78E}" destId="{7DDD243A-4AC1-44A3-B454-53D87D48110F}" srcOrd="1" destOrd="0" presId="urn:microsoft.com/office/officeart/2005/8/layout/bProcess2"/>
    <dgm:cxn modelId="{09DEFA7A-7CCA-40C0-BF99-8B8A18E9D16E}" type="presParOf" srcId="{62B114CF-F400-4944-A86E-D01652734AD0}" destId="{5CE5C314-8F42-437F-A774-07078927F2EA}" srcOrd="3" destOrd="0" presId="urn:microsoft.com/office/officeart/2005/8/layout/bProcess2"/>
    <dgm:cxn modelId="{5F0B3306-2B38-4BD0-AACC-D9091883D0A4}" type="presParOf" srcId="{62B114CF-F400-4944-A86E-D01652734AD0}" destId="{1CD22A5B-DC55-4703-BD13-4FA3FC8C9A65}" srcOrd="4"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98251F-D2B1-4861-BAB5-C4B018A468E6}"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s-ES"/>
        </a:p>
      </dgm:t>
    </dgm:pt>
    <dgm:pt modelId="{366CE33A-12EC-47E5-9FE4-85EB14A66DB1}">
      <dgm:prSet phldrT="[Texto]"/>
      <dgm:spPr/>
      <dgm:t>
        <a:bodyPr/>
        <a:lstStyle/>
        <a:p>
          <a:r>
            <a:rPr lang="es-ES" dirty="0" smtClean="0"/>
            <a:t>Clasificación de los estándares</a:t>
          </a:r>
          <a:endParaRPr lang="es-ES" dirty="0"/>
        </a:p>
      </dgm:t>
    </dgm:pt>
    <dgm:pt modelId="{E8C77F06-2988-48E0-8A24-A6CE97EB8039}" type="parTrans" cxnId="{6FEF6CD4-E488-4D4B-A7D2-A18A2F8543CA}">
      <dgm:prSet/>
      <dgm:spPr/>
      <dgm:t>
        <a:bodyPr/>
        <a:lstStyle/>
        <a:p>
          <a:endParaRPr lang="es-ES"/>
        </a:p>
      </dgm:t>
    </dgm:pt>
    <dgm:pt modelId="{8AFAA795-361E-4F63-882C-8BF11655714F}" type="sibTrans" cxnId="{6FEF6CD4-E488-4D4B-A7D2-A18A2F8543CA}">
      <dgm:prSet/>
      <dgm:spPr/>
      <dgm:t>
        <a:bodyPr/>
        <a:lstStyle/>
        <a:p>
          <a:endParaRPr lang="es-ES"/>
        </a:p>
      </dgm:t>
    </dgm:pt>
    <dgm:pt modelId="{CA771955-2DC0-4355-BACE-DA460DD30413}">
      <dgm:prSet phldrT="[Texto]"/>
      <dgm:spPr/>
      <dgm:t>
        <a:bodyPr/>
        <a:lstStyle/>
        <a:p>
          <a:r>
            <a:rPr lang="es-ES" dirty="0" smtClean="0"/>
            <a:t>No específicos</a:t>
          </a:r>
          <a:endParaRPr lang="es-ES" dirty="0"/>
        </a:p>
      </dgm:t>
    </dgm:pt>
    <dgm:pt modelId="{497CCB0B-8417-476C-A2B9-3B5AC8B24B3A}" type="parTrans" cxnId="{FF8092DA-B166-4FE3-99EF-14FA008D77E8}">
      <dgm:prSet/>
      <dgm:spPr/>
      <dgm:t>
        <a:bodyPr/>
        <a:lstStyle/>
        <a:p>
          <a:endParaRPr lang="es-ES"/>
        </a:p>
      </dgm:t>
    </dgm:pt>
    <dgm:pt modelId="{44FD3CEE-712E-4BF1-9093-C8C20616B9B5}" type="sibTrans" cxnId="{FF8092DA-B166-4FE3-99EF-14FA008D77E8}">
      <dgm:prSet/>
      <dgm:spPr/>
      <dgm:t>
        <a:bodyPr/>
        <a:lstStyle/>
        <a:p>
          <a:endParaRPr lang="es-ES"/>
        </a:p>
      </dgm:t>
    </dgm:pt>
    <dgm:pt modelId="{54623941-EE6A-4AF7-A697-D5717C506B27}">
      <dgm:prSet phldrT="[Texto]"/>
      <dgm:spPr/>
      <dgm:t>
        <a:bodyPr/>
        <a:lstStyle/>
        <a:p>
          <a:r>
            <a:rPr lang="es-ES" dirty="0" smtClean="0"/>
            <a:t>Específicos de área</a:t>
          </a:r>
          <a:endParaRPr lang="es-ES" dirty="0"/>
        </a:p>
      </dgm:t>
    </dgm:pt>
    <dgm:pt modelId="{065F18A3-8FF7-454E-AAB3-0CA8A19AAC8E}" type="parTrans" cxnId="{5A07ECEB-6B77-472D-99F3-1A28C0CFB096}">
      <dgm:prSet/>
      <dgm:spPr/>
      <dgm:t>
        <a:bodyPr/>
        <a:lstStyle/>
        <a:p>
          <a:endParaRPr lang="es-ES"/>
        </a:p>
      </dgm:t>
    </dgm:pt>
    <dgm:pt modelId="{447EDA24-ACD6-4DA0-A8C8-62E0A0E2517A}" type="sibTrans" cxnId="{5A07ECEB-6B77-472D-99F3-1A28C0CFB096}">
      <dgm:prSet/>
      <dgm:spPr/>
      <dgm:t>
        <a:bodyPr/>
        <a:lstStyle/>
        <a:p>
          <a:endParaRPr lang="es-ES"/>
        </a:p>
      </dgm:t>
    </dgm:pt>
    <dgm:pt modelId="{6F2CC133-3D22-413A-87E4-5298B8B6E306}">
      <dgm:prSet phldrT="[Texto]"/>
      <dgm:spPr/>
      <dgm:t>
        <a:bodyPr/>
        <a:lstStyle/>
        <a:p>
          <a:r>
            <a:rPr lang="es-ES" dirty="0" smtClean="0"/>
            <a:t>Competencia clave a evaluar</a:t>
          </a:r>
          <a:endParaRPr lang="es-ES" dirty="0"/>
        </a:p>
      </dgm:t>
    </dgm:pt>
    <dgm:pt modelId="{C6D65CF9-579E-4DC6-938A-D1C08CADD210}" type="parTrans" cxnId="{B88BE035-9927-4001-9E09-5B09ACA1B065}">
      <dgm:prSet/>
      <dgm:spPr/>
      <dgm:t>
        <a:bodyPr/>
        <a:lstStyle/>
        <a:p>
          <a:endParaRPr lang="es-ES"/>
        </a:p>
      </dgm:t>
    </dgm:pt>
    <dgm:pt modelId="{A157DB9D-10D6-44FC-BB60-EC8277435049}" type="sibTrans" cxnId="{B88BE035-9927-4001-9E09-5B09ACA1B065}">
      <dgm:prSet/>
      <dgm:spPr/>
      <dgm:t>
        <a:bodyPr/>
        <a:lstStyle/>
        <a:p>
          <a:endParaRPr lang="es-ES"/>
        </a:p>
      </dgm:t>
    </dgm:pt>
    <dgm:pt modelId="{18025BA8-198E-49C5-92C7-8BD628CEE23B}">
      <dgm:prSet phldrT="[Texto]"/>
      <dgm:spPr/>
      <dgm:t>
        <a:bodyPr/>
        <a:lstStyle/>
        <a:p>
          <a:r>
            <a:rPr lang="es-ES" dirty="0" smtClean="0"/>
            <a:t>CCL</a:t>
          </a:r>
        </a:p>
      </dgm:t>
    </dgm:pt>
    <dgm:pt modelId="{11AD369F-AB92-4231-A1F7-92205C7723A6}" type="parTrans" cxnId="{5A3057EB-579F-4960-936F-9A5FC5D03670}">
      <dgm:prSet/>
      <dgm:spPr/>
      <dgm:t>
        <a:bodyPr/>
        <a:lstStyle/>
        <a:p>
          <a:endParaRPr lang="es-ES"/>
        </a:p>
      </dgm:t>
    </dgm:pt>
    <dgm:pt modelId="{7AD7B076-31EC-4711-BD03-C0B016135501}" type="sibTrans" cxnId="{5A3057EB-579F-4960-936F-9A5FC5D03670}">
      <dgm:prSet/>
      <dgm:spPr/>
      <dgm:t>
        <a:bodyPr/>
        <a:lstStyle/>
        <a:p>
          <a:endParaRPr lang="es-ES"/>
        </a:p>
      </dgm:t>
    </dgm:pt>
    <dgm:pt modelId="{036C6D81-B095-48DD-98DC-12A60F610356}">
      <dgm:prSet phldrT="[Texto]"/>
      <dgm:spPr/>
      <dgm:t>
        <a:bodyPr/>
        <a:lstStyle/>
        <a:p>
          <a:r>
            <a:rPr lang="es-ES" dirty="0" smtClean="0"/>
            <a:t>CMCT</a:t>
          </a:r>
        </a:p>
      </dgm:t>
    </dgm:pt>
    <dgm:pt modelId="{E646395A-6AAF-4B24-BA5E-995A921E70E5}" type="parTrans" cxnId="{283BE8E5-46EE-49C2-9F6A-831CF97BD793}">
      <dgm:prSet/>
      <dgm:spPr/>
      <dgm:t>
        <a:bodyPr/>
        <a:lstStyle/>
        <a:p>
          <a:endParaRPr lang="es-ES"/>
        </a:p>
      </dgm:t>
    </dgm:pt>
    <dgm:pt modelId="{9229F06A-BAB9-43DA-882E-9C728CE66E38}" type="sibTrans" cxnId="{283BE8E5-46EE-49C2-9F6A-831CF97BD793}">
      <dgm:prSet/>
      <dgm:spPr/>
      <dgm:t>
        <a:bodyPr/>
        <a:lstStyle/>
        <a:p>
          <a:endParaRPr lang="es-ES"/>
        </a:p>
      </dgm:t>
    </dgm:pt>
    <dgm:pt modelId="{DCE0E9CA-6623-41B4-9BC0-7283045E2D64}">
      <dgm:prSet phldrT="[Texto]"/>
      <dgm:spPr/>
      <dgm:t>
        <a:bodyPr/>
        <a:lstStyle/>
        <a:p>
          <a:r>
            <a:rPr lang="es-ES" dirty="0" smtClean="0"/>
            <a:t>CSC</a:t>
          </a:r>
        </a:p>
      </dgm:t>
    </dgm:pt>
    <dgm:pt modelId="{A4F97DC0-3DCE-4659-ADA0-822604B817B2}" type="parTrans" cxnId="{D4C6A517-7924-4CD8-AB6E-E5D81025ECCA}">
      <dgm:prSet/>
      <dgm:spPr/>
      <dgm:t>
        <a:bodyPr/>
        <a:lstStyle/>
        <a:p>
          <a:endParaRPr lang="es-ES"/>
        </a:p>
      </dgm:t>
    </dgm:pt>
    <dgm:pt modelId="{DF09C3A9-1C95-44F7-85D0-0765DA4CCA2B}" type="sibTrans" cxnId="{D4C6A517-7924-4CD8-AB6E-E5D81025ECCA}">
      <dgm:prSet/>
      <dgm:spPr/>
      <dgm:t>
        <a:bodyPr/>
        <a:lstStyle/>
        <a:p>
          <a:endParaRPr lang="es-ES"/>
        </a:p>
      </dgm:t>
    </dgm:pt>
    <dgm:pt modelId="{B0A6B17E-DB26-4065-AE61-869CF16D5EB0}">
      <dgm:prSet phldrT="[Texto]"/>
      <dgm:spPr/>
      <dgm:t>
        <a:bodyPr/>
        <a:lstStyle/>
        <a:p>
          <a:r>
            <a:rPr lang="es-ES" dirty="0" smtClean="0"/>
            <a:t>CAA</a:t>
          </a:r>
        </a:p>
      </dgm:t>
    </dgm:pt>
    <dgm:pt modelId="{C3E80B62-D41C-46C3-BC75-2BEE0083A385}" type="parTrans" cxnId="{4DB08927-EF3A-453E-98E9-56983DB5B810}">
      <dgm:prSet/>
      <dgm:spPr/>
      <dgm:t>
        <a:bodyPr/>
        <a:lstStyle/>
        <a:p>
          <a:endParaRPr lang="es-ES"/>
        </a:p>
      </dgm:t>
    </dgm:pt>
    <dgm:pt modelId="{C7199B95-8F27-447C-8C3C-55B32904F696}" type="sibTrans" cxnId="{4DB08927-EF3A-453E-98E9-56983DB5B810}">
      <dgm:prSet/>
      <dgm:spPr/>
      <dgm:t>
        <a:bodyPr/>
        <a:lstStyle/>
        <a:p>
          <a:endParaRPr lang="es-ES"/>
        </a:p>
      </dgm:t>
    </dgm:pt>
    <dgm:pt modelId="{0697901E-7ACC-4D53-8858-172F78228F6A}">
      <dgm:prSet phldrT="[Texto]"/>
      <dgm:spPr/>
      <dgm:t>
        <a:bodyPr/>
        <a:lstStyle/>
        <a:p>
          <a:r>
            <a:rPr lang="es-ES" dirty="0" smtClean="0"/>
            <a:t>CSIEE</a:t>
          </a:r>
        </a:p>
      </dgm:t>
    </dgm:pt>
    <dgm:pt modelId="{12AE5E06-345D-4497-8CB4-7432D93BBC47}" type="parTrans" cxnId="{3C123FE8-EF35-454C-80B1-3239C0A38B21}">
      <dgm:prSet/>
      <dgm:spPr/>
      <dgm:t>
        <a:bodyPr/>
        <a:lstStyle/>
        <a:p>
          <a:endParaRPr lang="es-ES"/>
        </a:p>
      </dgm:t>
    </dgm:pt>
    <dgm:pt modelId="{462182BA-7A25-4A45-88DF-F05BFDA9FC40}" type="sibTrans" cxnId="{3C123FE8-EF35-454C-80B1-3239C0A38B21}">
      <dgm:prSet/>
      <dgm:spPr/>
      <dgm:t>
        <a:bodyPr/>
        <a:lstStyle/>
        <a:p>
          <a:endParaRPr lang="es-ES"/>
        </a:p>
      </dgm:t>
    </dgm:pt>
    <dgm:pt modelId="{ED654225-813D-4FCB-848F-F42433327D50}">
      <dgm:prSet phldrT="[Texto]"/>
      <dgm:spPr/>
      <dgm:t>
        <a:bodyPr/>
        <a:lstStyle/>
        <a:p>
          <a:r>
            <a:rPr lang="es-ES" dirty="0" smtClean="0"/>
            <a:t>CD</a:t>
          </a:r>
        </a:p>
      </dgm:t>
    </dgm:pt>
    <dgm:pt modelId="{A3FF0722-C466-4994-9F40-1A6083AFD8F6}" type="parTrans" cxnId="{3EAA3A1F-BA93-472A-84AA-0EC8E1390BE0}">
      <dgm:prSet/>
      <dgm:spPr/>
      <dgm:t>
        <a:bodyPr/>
        <a:lstStyle/>
        <a:p>
          <a:endParaRPr lang="es-ES"/>
        </a:p>
      </dgm:t>
    </dgm:pt>
    <dgm:pt modelId="{D3FC9AFD-F0F7-4056-94A2-1A56999726B2}" type="sibTrans" cxnId="{3EAA3A1F-BA93-472A-84AA-0EC8E1390BE0}">
      <dgm:prSet/>
      <dgm:spPr/>
      <dgm:t>
        <a:bodyPr/>
        <a:lstStyle/>
        <a:p>
          <a:endParaRPr lang="es-ES"/>
        </a:p>
      </dgm:t>
    </dgm:pt>
    <dgm:pt modelId="{50BA8C12-3A47-46AB-88E6-88CE664EE93A}">
      <dgm:prSet phldrT="[Texto]"/>
      <dgm:spPr/>
      <dgm:t>
        <a:bodyPr/>
        <a:lstStyle/>
        <a:p>
          <a:r>
            <a:rPr lang="es-ES" dirty="0" smtClean="0"/>
            <a:t>CECC</a:t>
          </a:r>
        </a:p>
      </dgm:t>
    </dgm:pt>
    <dgm:pt modelId="{57E02F5D-71D7-4772-836F-32A060E264C5}" type="parTrans" cxnId="{F0800B79-78EB-4E54-B371-CA2D5BC8EE46}">
      <dgm:prSet/>
      <dgm:spPr/>
      <dgm:t>
        <a:bodyPr/>
        <a:lstStyle/>
        <a:p>
          <a:endParaRPr lang="es-ES"/>
        </a:p>
      </dgm:t>
    </dgm:pt>
    <dgm:pt modelId="{B988FD08-A544-4BEE-B4DD-4B8DB286A436}" type="sibTrans" cxnId="{F0800B79-78EB-4E54-B371-CA2D5BC8EE46}">
      <dgm:prSet/>
      <dgm:spPr/>
      <dgm:t>
        <a:bodyPr/>
        <a:lstStyle/>
        <a:p>
          <a:endParaRPr lang="es-ES"/>
        </a:p>
      </dgm:t>
    </dgm:pt>
    <dgm:pt modelId="{98AD8988-86EF-4801-94F2-E6DB8179DF79}" type="pres">
      <dgm:prSet presAssocID="{9198251F-D2B1-4861-BAB5-C4B018A468E6}" presName="diagram" presStyleCnt="0">
        <dgm:presLayoutVars>
          <dgm:chPref val="1"/>
          <dgm:dir/>
          <dgm:animOne val="branch"/>
          <dgm:animLvl val="lvl"/>
          <dgm:resizeHandles val="exact"/>
        </dgm:presLayoutVars>
      </dgm:prSet>
      <dgm:spPr/>
      <dgm:t>
        <a:bodyPr/>
        <a:lstStyle/>
        <a:p>
          <a:endParaRPr lang="es-ES"/>
        </a:p>
      </dgm:t>
    </dgm:pt>
    <dgm:pt modelId="{0B35FC0E-B18C-4AE9-A3DF-4BD99FBC8040}" type="pres">
      <dgm:prSet presAssocID="{366CE33A-12EC-47E5-9FE4-85EB14A66DB1}" presName="root1" presStyleCnt="0"/>
      <dgm:spPr/>
    </dgm:pt>
    <dgm:pt modelId="{32F78428-2235-4BAE-AC91-A5050A04ADCF}" type="pres">
      <dgm:prSet presAssocID="{366CE33A-12EC-47E5-9FE4-85EB14A66DB1}" presName="LevelOneTextNode" presStyleLbl="node0" presStyleIdx="0" presStyleCnt="1">
        <dgm:presLayoutVars>
          <dgm:chPref val="3"/>
        </dgm:presLayoutVars>
      </dgm:prSet>
      <dgm:spPr/>
      <dgm:t>
        <a:bodyPr/>
        <a:lstStyle/>
        <a:p>
          <a:endParaRPr lang="es-ES"/>
        </a:p>
      </dgm:t>
    </dgm:pt>
    <dgm:pt modelId="{A15E861F-0992-4FE1-A9D6-A412F3B0E533}" type="pres">
      <dgm:prSet presAssocID="{366CE33A-12EC-47E5-9FE4-85EB14A66DB1}" presName="level2hierChild" presStyleCnt="0"/>
      <dgm:spPr/>
    </dgm:pt>
    <dgm:pt modelId="{151C8438-73E0-4531-85BB-9B9262EA9F01}" type="pres">
      <dgm:prSet presAssocID="{065F18A3-8FF7-454E-AAB3-0CA8A19AAC8E}" presName="conn2-1" presStyleLbl="parChTrans1D2" presStyleIdx="0" presStyleCnt="2"/>
      <dgm:spPr/>
      <dgm:t>
        <a:bodyPr/>
        <a:lstStyle/>
        <a:p>
          <a:endParaRPr lang="es-ES"/>
        </a:p>
      </dgm:t>
    </dgm:pt>
    <dgm:pt modelId="{81780588-5071-4EB4-B47C-320870EDDCFF}" type="pres">
      <dgm:prSet presAssocID="{065F18A3-8FF7-454E-AAB3-0CA8A19AAC8E}" presName="connTx" presStyleLbl="parChTrans1D2" presStyleIdx="0" presStyleCnt="2"/>
      <dgm:spPr/>
      <dgm:t>
        <a:bodyPr/>
        <a:lstStyle/>
        <a:p>
          <a:endParaRPr lang="es-ES"/>
        </a:p>
      </dgm:t>
    </dgm:pt>
    <dgm:pt modelId="{E5BD6FD7-7802-47D9-B7E5-36F16A4E8AE6}" type="pres">
      <dgm:prSet presAssocID="{54623941-EE6A-4AF7-A697-D5717C506B27}" presName="root2" presStyleCnt="0"/>
      <dgm:spPr/>
    </dgm:pt>
    <dgm:pt modelId="{5B1BAFEE-0E4C-4D16-92A3-B89FC143FEDF}" type="pres">
      <dgm:prSet presAssocID="{54623941-EE6A-4AF7-A697-D5717C506B27}" presName="LevelTwoTextNode" presStyleLbl="node2" presStyleIdx="0" presStyleCnt="2">
        <dgm:presLayoutVars>
          <dgm:chPref val="3"/>
        </dgm:presLayoutVars>
      </dgm:prSet>
      <dgm:spPr/>
      <dgm:t>
        <a:bodyPr/>
        <a:lstStyle/>
        <a:p>
          <a:endParaRPr lang="es-ES"/>
        </a:p>
      </dgm:t>
    </dgm:pt>
    <dgm:pt modelId="{70692D49-6DBC-4728-91B6-D9DDF890A765}" type="pres">
      <dgm:prSet presAssocID="{54623941-EE6A-4AF7-A697-D5717C506B27}" presName="level3hierChild" presStyleCnt="0"/>
      <dgm:spPr/>
    </dgm:pt>
    <dgm:pt modelId="{9EE6755C-CD50-4804-A2F4-F795D12BEA39}" type="pres">
      <dgm:prSet presAssocID="{C6D65CF9-579E-4DC6-938A-D1C08CADD210}" presName="conn2-1" presStyleLbl="parChTrans1D3" presStyleIdx="0" presStyleCnt="8"/>
      <dgm:spPr/>
      <dgm:t>
        <a:bodyPr/>
        <a:lstStyle/>
        <a:p>
          <a:endParaRPr lang="es-ES"/>
        </a:p>
      </dgm:t>
    </dgm:pt>
    <dgm:pt modelId="{1E64046E-647F-4830-AF5D-7EB88F9E5CF9}" type="pres">
      <dgm:prSet presAssocID="{C6D65CF9-579E-4DC6-938A-D1C08CADD210}" presName="connTx" presStyleLbl="parChTrans1D3" presStyleIdx="0" presStyleCnt="8"/>
      <dgm:spPr/>
      <dgm:t>
        <a:bodyPr/>
        <a:lstStyle/>
        <a:p>
          <a:endParaRPr lang="es-ES"/>
        </a:p>
      </dgm:t>
    </dgm:pt>
    <dgm:pt modelId="{F0F85A6F-F843-4DE3-8886-570BA1899448}" type="pres">
      <dgm:prSet presAssocID="{6F2CC133-3D22-413A-87E4-5298B8B6E306}" presName="root2" presStyleCnt="0"/>
      <dgm:spPr/>
    </dgm:pt>
    <dgm:pt modelId="{1D23CDA3-A873-4A2F-85C9-C8A714DF7690}" type="pres">
      <dgm:prSet presAssocID="{6F2CC133-3D22-413A-87E4-5298B8B6E306}" presName="LevelTwoTextNode" presStyleLbl="node3" presStyleIdx="0" presStyleCnt="8">
        <dgm:presLayoutVars>
          <dgm:chPref val="3"/>
        </dgm:presLayoutVars>
      </dgm:prSet>
      <dgm:spPr/>
      <dgm:t>
        <a:bodyPr/>
        <a:lstStyle/>
        <a:p>
          <a:endParaRPr lang="es-ES"/>
        </a:p>
      </dgm:t>
    </dgm:pt>
    <dgm:pt modelId="{6EFDFD39-B1D3-4D39-9B0B-A77A8AA49401}" type="pres">
      <dgm:prSet presAssocID="{6F2CC133-3D22-413A-87E4-5298B8B6E306}" presName="level3hierChild" presStyleCnt="0"/>
      <dgm:spPr/>
    </dgm:pt>
    <dgm:pt modelId="{87952BE1-3301-4D15-A602-071D6CCE238C}" type="pres">
      <dgm:prSet presAssocID="{497CCB0B-8417-476C-A2B9-3B5AC8B24B3A}" presName="conn2-1" presStyleLbl="parChTrans1D2" presStyleIdx="1" presStyleCnt="2"/>
      <dgm:spPr/>
      <dgm:t>
        <a:bodyPr/>
        <a:lstStyle/>
        <a:p>
          <a:endParaRPr lang="es-ES"/>
        </a:p>
      </dgm:t>
    </dgm:pt>
    <dgm:pt modelId="{A8FF95DF-E5B0-4C35-81D2-8B585A1F9A7E}" type="pres">
      <dgm:prSet presAssocID="{497CCB0B-8417-476C-A2B9-3B5AC8B24B3A}" presName="connTx" presStyleLbl="parChTrans1D2" presStyleIdx="1" presStyleCnt="2"/>
      <dgm:spPr/>
      <dgm:t>
        <a:bodyPr/>
        <a:lstStyle/>
        <a:p>
          <a:endParaRPr lang="es-ES"/>
        </a:p>
      </dgm:t>
    </dgm:pt>
    <dgm:pt modelId="{6F6B2122-BC8D-40FE-9B15-619772D476B1}" type="pres">
      <dgm:prSet presAssocID="{CA771955-2DC0-4355-BACE-DA460DD30413}" presName="root2" presStyleCnt="0"/>
      <dgm:spPr/>
    </dgm:pt>
    <dgm:pt modelId="{921097CE-C9B4-4842-926B-C2DC2451B741}" type="pres">
      <dgm:prSet presAssocID="{CA771955-2DC0-4355-BACE-DA460DD30413}" presName="LevelTwoTextNode" presStyleLbl="node2" presStyleIdx="1" presStyleCnt="2">
        <dgm:presLayoutVars>
          <dgm:chPref val="3"/>
        </dgm:presLayoutVars>
      </dgm:prSet>
      <dgm:spPr/>
      <dgm:t>
        <a:bodyPr/>
        <a:lstStyle/>
        <a:p>
          <a:endParaRPr lang="es-ES"/>
        </a:p>
      </dgm:t>
    </dgm:pt>
    <dgm:pt modelId="{27730993-D2D2-4513-A1F2-20FDA9E55714}" type="pres">
      <dgm:prSet presAssocID="{CA771955-2DC0-4355-BACE-DA460DD30413}" presName="level3hierChild" presStyleCnt="0"/>
      <dgm:spPr/>
    </dgm:pt>
    <dgm:pt modelId="{BA13AC82-3E83-4F6C-9ABE-2FAF01784B03}" type="pres">
      <dgm:prSet presAssocID="{11AD369F-AB92-4231-A1F7-92205C7723A6}" presName="conn2-1" presStyleLbl="parChTrans1D3" presStyleIdx="1" presStyleCnt="8"/>
      <dgm:spPr/>
      <dgm:t>
        <a:bodyPr/>
        <a:lstStyle/>
        <a:p>
          <a:endParaRPr lang="es-ES"/>
        </a:p>
      </dgm:t>
    </dgm:pt>
    <dgm:pt modelId="{F7DF1C2E-F30D-4C37-9B41-17A73BF78DDA}" type="pres">
      <dgm:prSet presAssocID="{11AD369F-AB92-4231-A1F7-92205C7723A6}" presName="connTx" presStyleLbl="parChTrans1D3" presStyleIdx="1" presStyleCnt="8"/>
      <dgm:spPr/>
      <dgm:t>
        <a:bodyPr/>
        <a:lstStyle/>
        <a:p>
          <a:endParaRPr lang="es-ES"/>
        </a:p>
      </dgm:t>
    </dgm:pt>
    <dgm:pt modelId="{D55D0346-F686-4AA2-9361-E35B1F4B9946}" type="pres">
      <dgm:prSet presAssocID="{18025BA8-198E-49C5-92C7-8BD628CEE23B}" presName="root2" presStyleCnt="0"/>
      <dgm:spPr/>
    </dgm:pt>
    <dgm:pt modelId="{070494DB-0893-4D41-A46E-2C5401C0203D}" type="pres">
      <dgm:prSet presAssocID="{18025BA8-198E-49C5-92C7-8BD628CEE23B}" presName="LevelTwoTextNode" presStyleLbl="node3" presStyleIdx="1" presStyleCnt="8" custLinFactNeighborX="2375" custLinFactNeighborY="10">
        <dgm:presLayoutVars>
          <dgm:chPref val="3"/>
        </dgm:presLayoutVars>
      </dgm:prSet>
      <dgm:spPr/>
      <dgm:t>
        <a:bodyPr/>
        <a:lstStyle/>
        <a:p>
          <a:endParaRPr lang="es-ES"/>
        </a:p>
      </dgm:t>
    </dgm:pt>
    <dgm:pt modelId="{EC9AE6CD-8EA0-4727-995B-E0F77B6A5CCA}" type="pres">
      <dgm:prSet presAssocID="{18025BA8-198E-49C5-92C7-8BD628CEE23B}" presName="level3hierChild" presStyleCnt="0"/>
      <dgm:spPr/>
    </dgm:pt>
    <dgm:pt modelId="{D1C18D5A-782E-4FD2-9F86-EA52DF72D5BA}" type="pres">
      <dgm:prSet presAssocID="{E646395A-6AAF-4B24-BA5E-995A921E70E5}" presName="conn2-1" presStyleLbl="parChTrans1D3" presStyleIdx="2" presStyleCnt="8"/>
      <dgm:spPr/>
      <dgm:t>
        <a:bodyPr/>
        <a:lstStyle/>
        <a:p>
          <a:endParaRPr lang="es-ES"/>
        </a:p>
      </dgm:t>
    </dgm:pt>
    <dgm:pt modelId="{761C9745-8FE8-478C-AFF5-750A363FFD21}" type="pres">
      <dgm:prSet presAssocID="{E646395A-6AAF-4B24-BA5E-995A921E70E5}" presName="connTx" presStyleLbl="parChTrans1D3" presStyleIdx="2" presStyleCnt="8"/>
      <dgm:spPr/>
      <dgm:t>
        <a:bodyPr/>
        <a:lstStyle/>
        <a:p>
          <a:endParaRPr lang="es-ES"/>
        </a:p>
      </dgm:t>
    </dgm:pt>
    <dgm:pt modelId="{DFAAF358-0F94-4A62-9CAC-1BBF2C2DE2FC}" type="pres">
      <dgm:prSet presAssocID="{036C6D81-B095-48DD-98DC-12A60F610356}" presName="root2" presStyleCnt="0"/>
      <dgm:spPr/>
    </dgm:pt>
    <dgm:pt modelId="{4B4F49EE-CBEB-4A48-92F0-165A2CDC4E27}" type="pres">
      <dgm:prSet presAssocID="{036C6D81-B095-48DD-98DC-12A60F610356}" presName="LevelTwoTextNode" presStyleLbl="node3" presStyleIdx="2" presStyleCnt="8">
        <dgm:presLayoutVars>
          <dgm:chPref val="3"/>
        </dgm:presLayoutVars>
      </dgm:prSet>
      <dgm:spPr/>
      <dgm:t>
        <a:bodyPr/>
        <a:lstStyle/>
        <a:p>
          <a:endParaRPr lang="es-ES"/>
        </a:p>
      </dgm:t>
    </dgm:pt>
    <dgm:pt modelId="{3B64829F-DABE-4AC0-9056-B1A749A47469}" type="pres">
      <dgm:prSet presAssocID="{036C6D81-B095-48DD-98DC-12A60F610356}" presName="level3hierChild" presStyleCnt="0"/>
      <dgm:spPr/>
    </dgm:pt>
    <dgm:pt modelId="{68B76542-41D2-41F0-8EAD-D4B07815D06A}" type="pres">
      <dgm:prSet presAssocID="{A4F97DC0-3DCE-4659-ADA0-822604B817B2}" presName="conn2-1" presStyleLbl="parChTrans1D3" presStyleIdx="3" presStyleCnt="8"/>
      <dgm:spPr/>
      <dgm:t>
        <a:bodyPr/>
        <a:lstStyle/>
        <a:p>
          <a:endParaRPr lang="es-ES"/>
        </a:p>
      </dgm:t>
    </dgm:pt>
    <dgm:pt modelId="{BCC31F08-C52C-4851-B1F2-8841AEA81421}" type="pres">
      <dgm:prSet presAssocID="{A4F97DC0-3DCE-4659-ADA0-822604B817B2}" presName="connTx" presStyleLbl="parChTrans1D3" presStyleIdx="3" presStyleCnt="8"/>
      <dgm:spPr/>
      <dgm:t>
        <a:bodyPr/>
        <a:lstStyle/>
        <a:p>
          <a:endParaRPr lang="es-ES"/>
        </a:p>
      </dgm:t>
    </dgm:pt>
    <dgm:pt modelId="{8B15B935-608A-4970-8BF8-0E3DEF36B56D}" type="pres">
      <dgm:prSet presAssocID="{DCE0E9CA-6623-41B4-9BC0-7283045E2D64}" presName="root2" presStyleCnt="0"/>
      <dgm:spPr/>
    </dgm:pt>
    <dgm:pt modelId="{90DEF7BC-A75C-41D2-89AC-22A5977174C6}" type="pres">
      <dgm:prSet presAssocID="{DCE0E9CA-6623-41B4-9BC0-7283045E2D64}" presName="LevelTwoTextNode" presStyleLbl="node3" presStyleIdx="3" presStyleCnt="8">
        <dgm:presLayoutVars>
          <dgm:chPref val="3"/>
        </dgm:presLayoutVars>
      </dgm:prSet>
      <dgm:spPr/>
      <dgm:t>
        <a:bodyPr/>
        <a:lstStyle/>
        <a:p>
          <a:endParaRPr lang="es-ES"/>
        </a:p>
      </dgm:t>
    </dgm:pt>
    <dgm:pt modelId="{72AEFAC4-05BD-4CA2-9606-DC0AC1BBE47A}" type="pres">
      <dgm:prSet presAssocID="{DCE0E9CA-6623-41B4-9BC0-7283045E2D64}" presName="level3hierChild" presStyleCnt="0"/>
      <dgm:spPr/>
    </dgm:pt>
    <dgm:pt modelId="{A2E82EBA-3735-4517-9226-FC4623C8C907}" type="pres">
      <dgm:prSet presAssocID="{C3E80B62-D41C-46C3-BC75-2BEE0083A385}" presName="conn2-1" presStyleLbl="parChTrans1D3" presStyleIdx="4" presStyleCnt="8"/>
      <dgm:spPr/>
      <dgm:t>
        <a:bodyPr/>
        <a:lstStyle/>
        <a:p>
          <a:endParaRPr lang="es-ES"/>
        </a:p>
      </dgm:t>
    </dgm:pt>
    <dgm:pt modelId="{E2B9BCBC-4A31-48BA-B42C-0C1E108B9B82}" type="pres">
      <dgm:prSet presAssocID="{C3E80B62-D41C-46C3-BC75-2BEE0083A385}" presName="connTx" presStyleLbl="parChTrans1D3" presStyleIdx="4" presStyleCnt="8"/>
      <dgm:spPr/>
      <dgm:t>
        <a:bodyPr/>
        <a:lstStyle/>
        <a:p>
          <a:endParaRPr lang="es-ES"/>
        </a:p>
      </dgm:t>
    </dgm:pt>
    <dgm:pt modelId="{172EDFA0-48C5-4B37-A65D-1183A63F8E9E}" type="pres">
      <dgm:prSet presAssocID="{B0A6B17E-DB26-4065-AE61-869CF16D5EB0}" presName="root2" presStyleCnt="0"/>
      <dgm:spPr/>
    </dgm:pt>
    <dgm:pt modelId="{BE0A0B43-CAEA-420D-9FA6-E762CA79C351}" type="pres">
      <dgm:prSet presAssocID="{B0A6B17E-DB26-4065-AE61-869CF16D5EB0}" presName="LevelTwoTextNode" presStyleLbl="node3" presStyleIdx="4" presStyleCnt="8">
        <dgm:presLayoutVars>
          <dgm:chPref val="3"/>
        </dgm:presLayoutVars>
      </dgm:prSet>
      <dgm:spPr/>
      <dgm:t>
        <a:bodyPr/>
        <a:lstStyle/>
        <a:p>
          <a:endParaRPr lang="es-ES"/>
        </a:p>
      </dgm:t>
    </dgm:pt>
    <dgm:pt modelId="{3650363D-50B5-4C34-AAFA-A89B1A3DAFCC}" type="pres">
      <dgm:prSet presAssocID="{B0A6B17E-DB26-4065-AE61-869CF16D5EB0}" presName="level3hierChild" presStyleCnt="0"/>
      <dgm:spPr/>
    </dgm:pt>
    <dgm:pt modelId="{11E33412-3972-4F06-A5BD-13E54AB22E82}" type="pres">
      <dgm:prSet presAssocID="{12AE5E06-345D-4497-8CB4-7432D93BBC47}" presName="conn2-1" presStyleLbl="parChTrans1D3" presStyleIdx="5" presStyleCnt="8"/>
      <dgm:spPr/>
      <dgm:t>
        <a:bodyPr/>
        <a:lstStyle/>
        <a:p>
          <a:endParaRPr lang="es-ES"/>
        </a:p>
      </dgm:t>
    </dgm:pt>
    <dgm:pt modelId="{05EABB12-BBFD-4175-8919-80F87CDF8884}" type="pres">
      <dgm:prSet presAssocID="{12AE5E06-345D-4497-8CB4-7432D93BBC47}" presName="connTx" presStyleLbl="parChTrans1D3" presStyleIdx="5" presStyleCnt="8"/>
      <dgm:spPr/>
      <dgm:t>
        <a:bodyPr/>
        <a:lstStyle/>
        <a:p>
          <a:endParaRPr lang="es-ES"/>
        </a:p>
      </dgm:t>
    </dgm:pt>
    <dgm:pt modelId="{4239D924-6511-4FF8-93BD-5DA6A94DD4B5}" type="pres">
      <dgm:prSet presAssocID="{0697901E-7ACC-4D53-8858-172F78228F6A}" presName="root2" presStyleCnt="0"/>
      <dgm:spPr/>
    </dgm:pt>
    <dgm:pt modelId="{C8DC4A6C-9A1E-40AA-8AB9-5D8A5E66ABE0}" type="pres">
      <dgm:prSet presAssocID="{0697901E-7ACC-4D53-8858-172F78228F6A}" presName="LevelTwoTextNode" presStyleLbl="node3" presStyleIdx="5" presStyleCnt="8">
        <dgm:presLayoutVars>
          <dgm:chPref val="3"/>
        </dgm:presLayoutVars>
      </dgm:prSet>
      <dgm:spPr/>
      <dgm:t>
        <a:bodyPr/>
        <a:lstStyle/>
        <a:p>
          <a:endParaRPr lang="es-ES"/>
        </a:p>
      </dgm:t>
    </dgm:pt>
    <dgm:pt modelId="{493E2F10-79EB-4473-B96E-B872C147B8E1}" type="pres">
      <dgm:prSet presAssocID="{0697901E-7ACC-4D53-8858-172F78228F6A}" presName="level3hierChild" presStyleCnt="0"/>
      <dgm:spPr/>
    </dgm:pt>
    <dgm:pt modelId="{DB5F998A-BF1E-4DDF-936E-E8E8B4B642EA}" type="pres">
      <dgm:prSet presAssocID="{A3FF0722-C466-4994-9F40-1A6083AFD8F6}" presName="conn2-1" presStyleLbl="parChTrans1D3" presStyleIdx="6" presStyleCnt="8"/>
      <dgm:spPr/>
      <dgm:t>
        <a:bodyPr/>
        <a:lstStyle/>
        <a:p>
          <a:endParaRPr lang="es-ES"/>
        </a:p>
      </dgm:t>
    </dgm:pt>
    <dgm:pt modelId="{50964C4B-1393-4CCA-AB1D-51A6F10FC614}" type="pres">
      <dgm:prSet presAssocID="{A3FF0722-C466-4994-9F40-1A6083AFD8F6}" presName="connTx" presStyleLbl="parChTrans1D3" presStyleIdx="6" presStyleCnt="8"/>
      <dgm:spPr/>
      <dgm:t>
        <a:bodyPr/>
        <a:lstStyle/>
        <a:p>
          <a:endParaRPr lang="es-ES"/>
        </a:p>
      </dgm:t>
    </dgm:pt>
    <dgm:pt modelId="{F68F501F-6E0A-45FA-ABB6-89994BC1FD66}" type="pres">
      <dgm:prSet presAssocID="{ED654225-813D-4FCB-848F-F42433327D50}" presName="root2" presStyleCnt="0"/>
      <dgm:spPr/>
    </dgm:pt>
    <dgm:pt modelId="{49B2130A-28DE-4441-B448-56B7654CEBBB}" type="pres">
      <dgm:prSet presAssocID="{ED654225-813D-4FCB-848F-F42433327D50}" presName="LevelTwoTextNode" presStyleLbl="node3" presStyleIdx="6" presStyleCnt="8">
        <dgm:presLayoutVars>
          <dgm:chPref val="3"/>
        </dgm:presLayoutVars>
      </dgm:prSet>
      <dgm:spPr/>
      <dgm:t>
        <a:bodyPr/>
        <a:lstStyle/>
        <a:p>
          <a:endParaRPr lang="es-ES"/>
        </a:p>
      </dgm:t>
    </dgm:pt>
    <dgm:pt modelId="{BD905213-DF58-4711-8369-92E8740C532B}" type="pres">
      <dgm:prSet presAssocID="{ED654225-813D-4FCB-848F-F42433327D50}" presName="level3hierChild" presStyleCnt="0"/>
      <dgm:spPr/>
    </dgm:pt>
    <dgm:pt modelId="{DE0D5AC8-EE04-4C3B-9904-1EF4D468D416}" type="pres">
      <dgm:prSet presAssocID="{57E02F5D-71D7-4772-836F-32A060E264C5}" presName="conn2-1" presStyleLbl="parChTrans1D3" presStyleIdx="7" presStyleCnt="8"/>
      <dgm:spPr/>
      <dgm:t>
        <a:bodyPr/>
        <a:lstStyle/>
        <a:p>
          <a:endParaRPr lang="es-ES"/>
        </a:p>
      </dgm:t>
    </dgm:pt>
    <dgm:pt modelId="{536448AE-CCB3-48CA-B7C9-7EF9EB14D178}" type="pres">
      <dgm:prSet presAssocID="{57E02F5D-71D7-4772-836F-32A060E264C5}" presName="connTx" presStyleLbl="parChTrans1D3" presStyleIdx="7" presStyleCnt="8"/>
      <dgm:spPr/>
      <dgm:t>
        <a:bodyPr/>
        <a:lstStyle/>
        <a:p>
          <a:endParaRPr lang="es-ES"/>
        </a:p>
      </dgm:t>
    </dgm:pt>
    <dgm:pt modelId="{320958DC-40CD-4BF1-9785-9BB51E50A8EA}" type="pres">
      <dgm:prSet presAssocID="{50BA8C12-3A47-46AB-88E6-88CE664EE93A}" presName="root2" presStyleCnt="0"/>
      <dgm:spPr/>
    </dgm:pt>
    <dgm:pt modelId="{7D05939A-644A-4143-936A-3AC56668C86F}" type="pres">
      <dgm:prSet presAssocID="{50BA8C12-3A47-46AB-88E6-88CE664EE93A}" presName="LevelTwoTextNode" presStyleLbl="node3" presStyleIdx="7" presStyleCnt="8">
        <dgm:presLayoutVars>
          <dgm:chPref val="3"/>
        </dgm:presLayoutVars>
      </dgm:prSet>
      <dgm:spPr/>
      <dgm:t>
        <a:bodyPr/>
        <a:lstStyle/>
        <a:p>
          <a:endParaRPr lang="es-ES"/>
        </a:p>
      </dgm:t>
    </dgm:pt>
    <dgm:pt modelId="{90EFDE2A-5218-4463-8398-2932FE1FCCB9}" type="pres">
      <dgm:prSet presAssocID="{50BA8C12-3A47-46AB-88E6-88CE664EE93A}" presName="level3hierChild" presStyleCnt="0"/>
      <dgm:spPr/>
    </dgm:pt>
  </dgm:ptLst>
  <dgm:cxnLst>
    <dgm:cxn modelId="{283BE8E5-46EE-49C2-9F6A-831CF97BD793}" srcId="{CA771955-2DC0-4355-BACE-DA460DD30413}" destId="{036C6D81-B095-48DD-98DC-12A60F610356}" srcOrd="1" destOrd="0" parTransId="{E646395A-6AAF-4B24-BA5E-995A921E70E5}" sibTransId="{9229F06A-BAB9-43DA-882E-9C728CE66E38}"/>
    <dgm:cxn modelId="{13510BFA-1413-4377-8FB6-908804E0A5B3}" type="presOf" srcId="{11AD369F-AB92-4231-A1F7-92205C7723A6}" destId="{BA13AC82-3E83-4F6C-9ABE-2FAF01784B03}" srcOrd="0" destOrd="0" presId="urn:microsoft.com/office/officeart/2005/8/layout/hierarchy2"/>
    <dgm:cxn modelId="{199B72D5-A420-4FF0-9516-9D1727ED8AEE}" type="presOf" srcId="{A3FF0722-C466-4994-9F40-1A6083AFD8F6}" destId="{50964C4B-1393-4CCA-AB1D-51A6F10FC614}" srcOrd="1" destOrd="0" presId="urn:microsoft.com/office/officeart/2005/8/layout/hierarchy2"/>
    <dgm:cxn modelId="{A85E2508-9632-49E8-B75F-203DFFA2380A}" type="presOf" srcId="{54623941-EE6A-4AF7-A697-D5717C506B27}" destId="{5B1BAFEE-0E4C-4D16-92A3-B89FC143FEDF}" srcOrd="0" destOrd="0" presId="urn:microsoft.com/office/officeart/2005/8/layout/hierarchy2"/>
    <dgm:cxn modelId="{191DFDB2-115A-4A51-A831-581157B9FAC8}" type="presOf" srcId="{A4F97DC0-3DCE-4659-ADA0-822604B817B2}" destId="{BCC31F08-C52C-4851-B1F2-8841AEA81421}" srcOrd="1" destOrd="0" presId="urn:microsoft.com/office/officeart/2005/8/layout/hierarchy2"/>
    <dgm:cxn modelId="{5F7BF0C2-08A6-4779-9DCB-5128362ACBAA}" type="presOf" srcId="{E646395A-6AAF-4B24-BA5E-995A921E70E5}" destId="{D1C18D5A-782E-4FD2-9F86-EA52DF72D5BA}" srcOrd="0" destOrd="0" presId="urn:microsoft.com/office/officeart/2005/8/layout/hierarchy2"/>
    <dgm:cxn modelId="{F8FB8745-DBE7-4FF2-89B7-D1940A5E1862}" type="presOf" srcId="{497CCB0B-8417-476C-A2B9-3B5AC8B24B3A}" destId="{87952BE1-3301-4D15-A602-071D6CCE238C}" srcOrd="0" destOrd="0" presId="urn:microsoft.com/office/officeart/2005/8/layout/hierarchy2"/>
    <dgm:cxn modelId="{6FEF6CD4-E488-4D4B-A7D2-A18A2F8543CA}" srcId="{9198251F-D2B1-4861-BAB5-C4B018A468E6}" destId="{366CE33A-12EC-47E5-9FE4-85EB14A66DB1}" srcOrd="0" destOrd="0" parTransId="{E8C77F06-2988-48E0-8A24-A6CE97EB8039}" sibTransId="{8AFAA795-361E-4F63-882C-8BF11655714F}"/>
    <dgm:cxn modelId="{5A763334-3804-473E-AAE8-128D0ECAC9F3}" type="presOf" srcId="{57E02F5D-71D7-4772-836F-32A060E264C5}" destId="{DE0D5AC8-EE04-4C3B-9904-1EF4D468D416}" srcOrd="0" destOrd="0" presId="urn:microsoft.com/office/officeart/2005/8/layout/hierarchy2"/>
    <dgm:cxn modelId="{945C4995-6A9F-49D2-AE36-4107F89C43F5}" type="presOf" srcId="{12AE5E06-345D-4497-8CB4-7432D93BBC47}" destId="{11E33412-3972-4F06-A5BD-13E54AB22E82}" srcOrd="0" destOrd="0" presId="urn:microsoft.com/office/officeart/2005/8/layout/hierarchy2"/>
    <dgm:cxn modelId="{86938A8A-2458-4CD0-91DC-9AC59B5EB05E}" type="presOf" srcId="{B0A6B17E-DB26-4065-AE61-869CF16D5EB0}" destId="{BE0A0B43-CAEA-420D-9FA6-E762CA79C351}" srcOrd="0" destOrd="0" presId="urn:microsoft.com/office/officeart/2005/8/layout/hierarchy2"/>
    <dgm:cxn modelId="{3766A45E-F182-410D-B31D-58C2FA61B63C}" type="presOf" srcId="{065F18A3-8FF7-454E-AAB3-0CA8A19AAC8E}" destId="{151C8438-73E0-4531-85BB-9B9262EA9F01}" srcOrd="0" destOrd="0" presId="urn:microsoft.com/office/officeart/2005/8/layout/hierarchy2"/>
    <dgm:cxn modelId="{E1A3C71B-BB79-4733-9452-BF57627390D6}" type="presOf" srcId="{036C6D81-B095-48DD-98DC-12A60F610356}" destId="{4B4F49EE-CBEB-4A48-92F0-165A2CDC4E27}" srcOrd="0" destOrd="0" presId="urn:microsoft.com/office/officeart/2005/8/layout/hierarchy2"/>
    <dgm:cxn modelId="{FF8092DA-B166-4FE3-99EF-14FA008D77E8}" srcId="{366CE33A-12EC-47E5-9FE4-85EB14A66DB1}" destId="{CA771955-2DC0-4355-BACE-DA460DD30413}" srcOrd="1" destOrd="0" parTransId="{497CCB0B-8417-476C-A2B9-3B5AC8B24B3A}" sibTransId="{44FD3CEE-712E-4BF1-9093-C8C20616B9B5}"/>
    <dgm:cxn modelId="{4BF5FCC9-5171-4C0F-9723-F5C3AD49C22F}" type="presOf" srcId="{065F18A3-8FF7-454E-AAB3-0CA8A19AAC8E}" destId="{81780588-5071-4EB4-B47C-320870EDDCFF}" srcOrd="1" destOrd="0" presId="urn:microsoft.com/office/officeart/2005/8/layout/hierarchy2"/>
    <dgm:cxn modelId="{6D7D607C-AB9E-4E16-B78D-BCC49A86D46D}" type="presOf" srcId="{CA771955-2DC0-4355-BACE-DA460DD30413}" destId="{921097CE-C9B4-4842-926B-C2DC2451B741}" srcOrd="0" destOrd="0" presId="urn:microsoft.com/office/officeart/2005/8/layout/hierarchy2"/>
    <dgm:cxn modelId="{B8D77131-1358-4DC5-A5BF-15E8023AB971}" type="presOf" srcId="{A3FF0722-C466-4994-9F40-1A6083AFD8F6}" destId="{DB5F998A-BF1E-4DDF-936E-E8E8B4B642EA}" srcOrd="0" destOrd="0" presId="urn:microsoft.com/office/officeart/2005/8/layout/hierarchy2"/>
    <dgm:cxn modelId="{3C123FE8-EF35-454C-80B1-3239C0A38B21}" srcId="{CA771955-2DC0-4355-BACE-DA460DD30413}" destId="{0697901E-7ACC-4D53-8858-172F78228F6A}" srcOrd="4" destOrd="0" parTransId="{12AE5E06-345D-4497-8CB4-7432D93BBC47}" sibTransId="{462182BA-7A25-4A45-88DF-F05BFDA9FC40}"/>
    <dgm:cxn modelId="{68666945-27BD-4D96-9D46-5A45964BA9C1}" type="presOf" srcId="{6F2CC133-3D22-413A-87E4-5298B8B6E306}" destId="{1D23CDA3-A873-4A2F-85C9-C8A714DF7690}" srcOrd="0" destOrd="0" presId="urn:microsoft.com/office/officeart/2005/8/layout/hierarchy2"/>
    <dgm:cxn modelId="{863C198D-CDA5-40BB-A5EB-BBA06E3404BE}" type="presOf" srcId="{DCE0E9CA-6623-41B4-9BC0-7283045E2D64}" destId="{90DEF7BC-A75C-41D2-89AC-22A5977174C6}" srcOrd="0" destOrd="0" presId="urn:microsoft.com/office/officeart/2005/8/layout/hierarchy2"/>
    <dgm:cxn modelId="{CF224FB4-8E53-4771-B763-494A0629C08F}" type="presOf" srcId="{A4F97DC0-3DCE-4659-ADA0-822604B817B2}" destId="{68B76542-41D2-41F0-8EAD-D4B07815D06A}" srcOrd="0" destOrd="0" presId="urn:microsoft.com/office/officeart/2005/8/layout/hierarchy2"/>
    <dgm:cxn modelId="{F0800B79-78EB-4E54-B371-CA2D5BC8EE46}" srcId="{CA771955-2DC0-4355-BACE-DA460DD30413}" destId="{50BA8C12-3A47-46AB-88E6-88CE664EE93A}" srcOrd="6" destOrd="0" parTransId="{57E02F5D-71D7-4772-836F-32A060E264C5}" sibTransId="{B988FD08-A544-4BEE-B4DD-4B8DB286A436}"/>
    <dgm:cxn modelId="{B88BE035-9927-4001-9E09-5B09ACA1B065}" srcId="{54623941-EE6A-4AF7-A697-D5717C506B27}" destId="{6F2CC133-3D22-413A-87E4-5298B8B6E306}" srcOrd="0" destOrd="0" parTransId="{C6D65CF9-579E-4DC6-938A-D1C08CADD210}" sibTransId="{A157DB9D-10D6-44FC-BB60-EC8277435049}"/>
    <dgm:cxn modelId="{E9F41BAE-4DE6-4037-90E0-682F89E56538}" type="presOf" srcId="{E646395A-6AAF-4B24-BA5E-995A921E70E5}" destId="{761C9745-8FE8-478C-AFF5-750A363FFD21}" srcOrd="1" destOrd="0" presId="urn:microsoft.com/office/officeart/2005/8/layout/hierarchy2"/>
    <dgm:cxn modelId="{0A71A059-6239-42AC-90CA-FB9588CDC86A}" type="presOf" srcId="{50BA8C12-3A47-46AB-88E6-88CE664EE93A}" destId="{7D05939A-644A-4143-936A-3AC56668C86F}" srcOrd="0" destOrd="0" presId="urn:microsoft.com/office/officeart/2005/8/layout/hierarchy2"/>
    <dgm:cxn modelId="{3BD558AB-F40B-496C-B3E5-60F1AA8E2B86}" type="presOf" srcId="{C3E80B62-D41C-46C3-BC75-2BEE0083A385}" destId="{E2B9BCBC-4A31-48BA-B42C-0C1E108B9B82}" srcOrd="1" destOrd="0" presId="urn:microsoft.com/office/officeart/2005/8/layout/hierarchy2"/>
    <dgm:cxn modelId="{43C77C6D-0823-4A6F-90A5-30817174F29A}" type="presOf" srcId="{C3E80B62-D41C-46C3-BC75-2BEE0083A385}" destId="{A2E82EBA-3735-4517-9226-FC4623C8C907}" srcOrd="0" destOrd="0" presId="urn:microsoft.com/office/officeart/2005/8/layout/hierarchy2"/>
    <dgm:cxn modelId="{963C6592-4DFE-4528-B448-02A9D1A787DD}" type="presOf" srcId="{11AD369F-AB92-4231-A1F7-92205C7723A6}" destId="{F7DF1C2E-F30D-4C37-9B41-17A73BF78DDA}" srcOrd="1" destOrd="0" presId="urn:microsoft.com/office/officeart/2005/8/layout/hierarchy2"/>
    <dgm:cxn modelId="{4DB08927-EF3A-453E-98E9-56983DB5B810}" srcId="{CA771955-2DC0-4355-BACE-DA460DD30413}" destId="{B0A6B17E-DB26-4065-AE61-869CF16D5EB0}" srcOrd="3" destOrd="0" parTransId="{C3E80B62-D41C-46C3-BC75-2BEE0083A385}" sibTransId="{C7199B95-8F27-447C-8C3C-55B32904F696}"/>
    <dgm:cxn modelId="{2F02182C-12E9-4850-957D-D57B22A629AE}" type="presOf" srcId="{57E02F5D-71D7-4772-836F-32A060E264C5}" destId="{536448AE-CCB3-48CA-B7C9-7EF9EB14D178}" srcOrd="1" destOrd="0" presId="urn:microsoft.com/office/officeart/2005/8/layout/hierarchy2"/>
    <dgm:cxn modelId="{68126423-892E-4211-BEF3-B78F9641496D}" type="presOf" srcId="{0697901E-7ACC-4D53-8858-172F78228F6A}" destId="{C8DC4A6C-9A1E-40AA-8AB9-5D8A5E66ABE0}" srcOrd="0" destOrd="0" presId="urn:microsoft.com/office/officeart/2005/8/layout/hierarchy2"/>
    <dgm:cxn modelId="{E3751219-2537-4063-B70E-0BF2F9A36AA8}" type="presOf" srcId="{18025BA8-198E-49C5-92C7-8BD628CEE23B}" destId="{070494DB-0893-4D41-A46E-2C5401C0203D}" srcOrd="0" destOrd="0" presId="urn:microsoft.com/office/officeart/2005/8/layout/hierarchy2"/>
    <dgm:cxn modelId="{3EAA3A1F-BA93-472A-84AA-0EC8E1390BE0}" srcId="{CA771955-2DC0-4355-BACE-DA460DD30413}" destId="{ED654225-813D-4FCB-848F-F42433327D50}" srcOrd="5" destOrd="0" parTransId="{A3FF0722-C466-4994-9F40-1A6083AFD8F6}" sibTransId="{D3FC9AFD-F0F7-4056-94A2-1A56999726B2}"/>
    <dgm:cxn modelId="{646ED133-8BB1-43E1-952B-32FD824F92A3}" type="presOf" srcId="{9198251F-D2B1-4861-BAB5-C4B018A468E6}" destId="{98AD8988-86EF-4801-94F2-E6DB8179DF79}" srcOrd="0" destOrd="0" presId="urn:microsoft.com/office/officeart/2005/8/layout/hierarchy2"/>
    <dgm:cxn modelId="{D4C6A517-7924-4CD8-AB6E-E5D81025ECCA}" srcId="{CA771955-2DC0-4355-BACE-DA460DD30413}" destId="{DCE0E9CA-6623-41B4-9BC0-7283045E2D64}" srcOrd="2" destOrd="0" parTransId="{A4F97DC0-3DCE-4659-ADA0-822604B817B2}" sibTransId="{DF09C3A9-1C95-44F7-85D0-0765DA4CCA2B}"/>
    <dgm:cxn modelId="{D0ACA8FD-CC01-472E-8743-FF62428F0419}" type="presOf" srcId="{C6D65CF9-579E-4DC6-938A-D1C08CADD210}" destId="{1E64046E-647F-4830-AF5D-7EB88F9E5CF9}" srcOrd="1" destOrd="0" presId="urn:microsoft.com/office/officeart/2005/8/layout/hierarchy2"/>
    <dgm:cxn modelId="{8A91E78A-8478-4356-9B04-392E70B3F444}" type="presOf" srcId="{366CE33A-12EC-47E5-9FE4-85EB14A66DB1}" destId="{32F78428-2235-4BAE-AC91-A5050A04ADCF}" srcOrd="0" destOrd="0" presId="urn:microsoft.com/office/officeart/2005/8/layout/hierarchy2"/>
    <dgm:cxn modelId="{671507F1-F5D0-446C-A221-5715762E7383}" type="presOf" srcId="{ED654225-813D-4FCB-848F-F42433327D50}" destId="{49B2130A-28DE-4441-B448-56B7654CEBBB}" srcOrd="0" destOrd="0" presId="urn:microsoft.com/office/officeart/2005/8/layout/hierarchy2"/>
    <dgm:cxn modelId="{7AC811E1-7208-492A-847B-EEDFE49F2756}" type="presOf" srcId="{C6D65CF9-579E-4DC6-938A-D1C08CADD210}" destId="{9EE6755C-CD50-4804-A2F4-F795D12BEA39}" srcOrd="0" destOrd="0" presId="urn:microsoft.com/office/officeart/2005/8/layout/hierarchy2"/>
    <dgm:cxn modelId="{5A3057EB-579F-4960-936F-9A5FC5D03670}" srcId="{CA771955-2DC0-4355-BACE-DA460DD30413}" destId="{18025BA8-198E-49C5-92C7-8BD628CEE23B}" srcOrd="0" destOrd="0" parTransId="{11AD369F-AB92-4231-A1F7-92205C7723A6}" sibTransId="{7AD7B076-31EC-4711-BD03-C0B016135501}"/>
    <dgm:cxn modelId="{5A07ECEB-6B77-472D-99F3-1A28C0CFB096}" srcId="{366CE33A-12EC-47E5-9FE4-85EB14A66DB1}" destId="{54623941-EE6A-4AF7-A697-D5717C506B27}" srcOrd="0" destOrd="0" parTransId="{065F18A3-8FF7-454E-AAB3-0CA8A19AAC8E}" sibTransId="{447EDA24-ACD6-4DA0-A8C8-62E0A0E2517A}"/>
    <dgm:cxn modelId="{415BC486-58F6-415B-9F9E-43C7E7A4E8BB}" type="presOf" srcId="{497CCB0B-8417-476C-A2B9-3B5AC8B24B3A}" destId="{A8FF95DF-E5B0-4C35-81D2-8B585A1F9A7E}" srcOrd="1" destOrd="0" presId="urn:microsoft.com/office/officeart/2005/8/layout/hierarchy2"/>
    <dgm:cxn modelId="{C62B5BB6-4090-4B84-ABFF-C22AE851EF04}" type="presOf" srcId="{12AE5E06-345D-4497-8CB4-7432D93BBC47}" destId="{05EABB12-BBFD-4175-8919-80F87CDF8884}" srcOrd="1" destOrd="0" presId="urn:microsoft.com/office/officeart/2005/8/layout/hierarchy2"/>
    <dgm:cxn modelId="{9F85CFBA-113F-4415-B152-AC57B3B6AD2F}" type="presParOf" srcId="{98AD8988-86EF-4801-94F2-E6DB8179DF79}" destId="{0B35FC0E-B18C-4AE9-A3DF-4BD99FBC8040}" srcOrd="0" destOrd="0" presId="urn:microsoft.com/office/officeart/2005/8/layout/hierarchy2"/>
    <dgm:cxn modelId="{7BDB4C84-1F3E-4DA5-8EE5-E9444EA1CEC6}" type="presParOf" srcId="{0B35FC0E-B18C-4AE9-A3DF-4BD99FBC8040}" destId="{32F78428-2235-4BAE-AC91-A5050A04ADCF}" srcOrd="0" destOrd="0" presId="urn:microsoft.com/office/officeart/2005/8/layout/hierarchy2"/>
    <dgm:cxn modelId="{3E7E7A70-15A0-44F4-A0EC-58926AB46055}" type="presParOf" srcId="{0B35FC0E-B18C-4AE9-A3DF-4BD99FBC8040}" destId="{A15E861F-0992-4FE1-A9D6-A412F3B0E533}" srcOrd="1" destOrd="0" presId="urn:microsoft.com/office/officeart/2005/8/layout/hierarchy2"/>
    <dgm:cxn modelId="{1BE81B64-ACBA-4581-B7CE-DBBE4B52FE6C}" type="presParOf" srcId="{A15E861F-0992-4FE1-A9D6-A412F3B0E533}" destId="{151C8438-73E0-4531-85BB-9B9262EA9F01}" srcOrd="0" destOrd="0" presId="urn:microsoft.com/office/officeart/2005/8/layout/hierarchy2"/>
    <dgm:cxn modelId="{862E5BBE-2574-4000-A062-E5A867308C3A}" type="presParOf" srcId="{151C8438-73E0-4531-85BB-9B9262EA9F01}" destId="{81780588-5071-4EB4-B47C-320870EDDCFF}" srcOrd="0" destOrd="0" presId="urn:microsoft.com/office/officeart/2005/8/layout/hierarchy2"/>
    <dgm:cxn modelId="{FB9565E6-4EB2-440C-A744-8121E75357F5}" type="presParOf" srcId="{A15E861F-0992-4FE1-A9D6-A412F3B0E533}" destId="{E5BD6FD7-7802-47D9-B7E5-36F16A4E8AE6}" srcOrd="1" destOrd="0" presId="urn:microsoft.com/office/officeart/2005/8/layout/hierarchy2"/>
    <dgm:cxn modelId="{ACC5F27E-114B-4165-946A-E906A134F9A8}" type="presParOf" srcId="{E5BD6FD7-7802-47D9-B7E5-36F16A4E8AE6}" destId="{5B1BAFEE-0E4C-4D16-92A3-B89FC143FEDF}" srcOrd="0" destOrd="0" presId="urn:microsoft.com/office/officeart/2005/8/layout/hierarchy2"/>
    <dgm:cxn modelId="{2304CE0C-595C-432B-BD12-A5FE58C748AA}" type="presParOf" srcId="{E5BD6FD7-7802-47D9-B7E5-36F16A4E8AE6}" destId="{70692D49-6DBC-4728-91B6-D9DDF890A765}" srcOrd="1" destOrd="0" presId="urn:microsoft.com/office/officeart/2005/8/layout/hierarchy2"/>
    <dgm:cxn modelId="{BBBBF7DA-A4F4-4E05-95E0-83A1A28E97E9}" type="presParOf" srcId="{70692D49-6DBC-4728-91B6-D9DDF890A765}" destId="{9EE6755C-CD50-4804-A2F4-F795D12BEA39}" srcOrd="0" destOrd="0" presId="urn:microsoft.com/office/officeart/2005/8/layout/hierarchy2"/>
    <dgm:cxn modelId="{C2E88816-E2BC-4C2D-A8FD-DEBF457E1675}" type="presParOf" srcId="{9EE6755C-CD50-4804-A2F4-F795D12BEA39}" destId="{1E64046E-647F-4830-AF5D-7EB88F9E5CF9}" srcOrd="0" destOrd="0" presId="urn:microsoft.com/office/officeart/2005/8/layout/hierarchy2"/>
    <dgm:cxn modelId="{BBE299E6-1A03-4136-B62D-C5BF3667E631}" type="presParOf" srcId="{70692D49-6DBC-4728-91B6-D9DDF890A765}" destId="{F0F85A6F-F843-4DE3-8886-570BA1899448}" srcOrd="1" destOrd="0" presId="urn:microsoft.com/office/officeart/2005/8/layout/hierarchy2"/>
    <dgm:cxn modelId="{9F6DE0C7-AC78-456A-9FF4-45A3B5216DD2}" type="presParOf" srcId="{F0F85A6F-F843-4DE3-8886-570BA1899448}" destId="{1D23CDA3-A873-4A2F-85C9-C8A714DF7690}" srcOrd="0" destOrd="0" presId="urn:microsoft.com/office/officeart/2005/8/layout/hierarchy2"/>
    <dgm:cxn modelId="{CDB1CF68-7F8A-411D-AFE8-984E72DBEE17}" type="presParOf" srcId="{F0F85A6F-F843-4DE3-8886-570BA1899448}" destId="{6EFDFD39-B1D3-4D39-9B0B-A77A8AA49401}" srcOrd="1" destOrd="0" presId="urn:microsoft.com/office/officeart/2005/8/layout/hierarchy2"/>
    <dgm:cxn modelId="{45918A2E-57B3-4ABD-B49B-9FE28C2D3C3C}" type="presParOf" srcId="{A15E861F-0992-4FE1-A9D6-A412F3B0E533}" destId="{87952BE1-3301-4D15-A602-071D6CCE238C}" srcOrd="2" destOrd="0" presId="urn:microsoft.com/office/officeart/2005/8/layout/hierarchy2"/>
    <dgm:cxn modelId="{04A03993-5C20-49B9-AFD5-10640D7DB078}" type="presParOf" srcId="{87952BE1-3301-4D15-A602-071D6CCE238C}" destId="{A8FF95DF-E5B0-4C35-81D2-8B585A1F9A7E}" srcOrd="0" destOrd="0" presId="urn:microsoft.com/office/officeart/2005/8/layout/hierarchy2"/>
    <dgm:cxn modelId="{6DAD558F-7EAE-492E-BB18-1A0D4FC5E41C}" type="presParOf" srcId="{A15E861F-0992-4FE1-A9D6-A412F3B0E533}" destId="{6F6B2122-BC8D-40FE-9B15-619772D476B1}" srcOrd="3" destOrd="0" presId="urn:microsoft.com/office/officeart/2005/8/layout/hierarchy2"/>
    <dgm:cxn modelId="{3DBA129F-3FD5-4816-9179-4F7396F985B8}" type="presParOf" srcId="{6F6B2122-BC8D-40FE-9B15-619772D476B1}" destId="{921097CE-C9B4-4842-926B-C2DC2451B741}" srcOrd="0" destOrd="0" presId="urn:microsoft.com/office/officeart/2005/8/layout/hierarchy2"/>
    <dgm:cxn modelId="{AC983FD4-8ABB-4BAF-B892-FAA24366C60D}" type="presParOf" srcId="{6F6B2122-BC8D-40FE-9B15-619772D476B1}" destId="{27730993-D2D2-4513-A1F2-20FDA9E55714}" srcOrd="1" destOrd="0" presId="urn:microsoft.com/office/officeart/2005/8/layout/hierarchy2"/>
    <dgm:cxn modelId="{D8DBB972-833B-4C43-BA3F-3472339C6B45}" type="presParOf" srcId="{27730993-D2D2-4513-A1F2-20FDA9E55714}" destId="{BA13AC82-3E83-4F6C-9ABE-2FAF01784B03}" srcOrd="0" destOrd="0" presId="urn:microsoft.com/office/officeart/2005/8/layout/hierarchy2"/>
    <dgm:cxn modelId="{C1198AC4-60B9-4CA2-9AA9-A296EB62F439}" type="presParOf" srcId="{BA13AC82-3E83-4F6C-9ABE-2FAF01784B03}" destId="{F7DF1C2E-F30D-4C37-9B41-17A73BF78DDA}" srcOrd="0" destOrd="0" presId="urn:microsoft.com/office/officeart/2005/8/layout/hierarchy2"/>
    <dgm:cxn modelId="{7BE00E00-330A-46D5-99BD-E0D19D5BA394}" type="presParOf" srcId="{27730993-D2D2-4513-A1F2-20FDA9E55714}" destId="{D55D0346-F686-4AA2-9361-E35B1F4B9946}" srcOrd="1" destOrd="0" presId="urn:microsoft.com/office/officeart/2005/8/layout/hierarchy2"/>
    <dgm:cxn modelId="{48062BFC-972D-4203-95F5-8EBD96B735B8}" type="presParOf" srcId="{D55D0346-F686-4AA2-9361-E35B1F4B9946}" destId="{070494DB-0893-4D41-A46E-2C5401C0203D}" srcOrd="0" destOrd="0" presId="urn:microsoft.com/office/officeart/2005/8/layout/hierarchy2"/>
    <dgm:cxn modelId="{DA70E072-5074-4826-BA49-202E0772CD25}" type="presParOf" srcId="{D55D0346-F686-4AA2-9361-E35B1F4B9946}" destId="{EC9AE6CD-8EA0-4727-995B-E0F77B6A5CCA}" srcOrd="1" destOrd="0" presId="urn:microsoft.com/office/officeart/2005/8/layout/hierarchy2"/>
    <dgm:cxn modelId="{F8341589-0E2C-4F55-85D0-2348CC2EEC11}" type="presParOf" srcId="{27730993-D2D2-4513-A1F2-20FDA9E55714}" destId="{D1C18D5A-782E-4FD2-9F86-EA52DF72D5BA}" srcOrd="2" destOrd="0" presId="urn:microsoft.com/office/officeart/2005/8/layout/hierarchy2"/>
    <dgm:cxn modelId="{D2F56743-6068-46AD-BCC4-67E9221D00FE}" type="presParOf" srcId="{D1C18D5A-782E-4FD2-9F86-EA52DF72D5BA}" destId="{761C9745-8FE8-478C-AFF5-750A363FFD21}" srcOrd="0" destOrd="0" presId="urn:microsoft.com/office/officeart/2005/8/layout/hierarchy2"/>
    <dgm:cxn modelId="{2DE32F2F-2F59-4DF7-BAA1-46F248C8D333}" type="presParOf" srcId="{27730993-D2D2-4513-A1F2-20FDA9E55714}" destId="{DFAAF358-0F94-4A62-9CAC-1BBF2C2DE2FC}" srcOrd="3" destOrd="0" presId="urn:microsoft.com/office/officeart/2005/8/layout/hierarchy2"/>
    <dgm:cxn modelId="{8A776C0A-B5E5-4DDC-913D-4956A857E6CF}" type="presParOf" srcId="{DFAAF358-0F94-4A62-9CAC-1BBF2C2DE2FC}" destId="{4B4F49EE-CBEB-4A48-92F0-165A2CDC4E27}" srcOrd="0" destOrd="0" presId="urn:microsoft.com/office/officeart/2005/8/layout/hierarchy2"/>
    <dgm:cxn modelId="{107E28ED-7ED3-4D9F-AA66-A76408906D2B}" type="presParOf" srcId="{DFAAF358-0F94-4A62-9CAC-1BBF2C2DE2FC}" destId="{3B64829F-DABE-4AC0-9056-B1A749A47469}" srcOrd="1" destOrd="0" presId="urn:microsoft.com/office/officeart/2005/8/layout/hierarchy2"/>
    <dgm:cxn modelId="{87C8ACFF-9AB4-4C6D-A46D-47E416E441CC}" type="presParOf" srcId="{27730993-D2D2-4513-A1F2-20FDA9E55714}" destId="{68B76542-41D2-41F0-8EAD-D4B07815D06A}" srcOrd="4" destOrd="0" presId="urn:microsoft.com/office/officeart/2005/8/layout/hierarchy2"/>
    <dgm:cxn modelId="{113893B3-4152-4CC8-87B8-DD03250BD854}" type="presParOf" srcId="{68B76542-41D2-41F0-8EAD-D4B07815D06A}" destId="{BCC31F08-C52C-4851-B1F2-8841AEA81421}" srcOrd="0" destOrd="0" presId="urn:microsoft.com/office/officeart/2005/8/layout/hierarchy2"/>
    <dgm:cxn modelId="{155C64B8-F744-44C0-BBAE-EEFF3921C249}" type="presParOf" srcId="{27730993-D2D2-4513-A1F2-20FDA9E55714}" destId="{8B15B935-608A-4970-8BF8-0E3DEF36B56D}" srcOrd="5" destOrd="0" presId="urn:microsoft.com/office/officeart/2005/8/layout/hierarchy2"/>
    <dgm:cxn modelId="{42BD93DB-7BF2-4578-9070-AEF89A2B8781}" type="presParOf" srcId="{8B15B935-608A-4970-8BF8-0E3DEF36B56D}" destId="{90DEF7BC-A75C-41D2-89AC-22A5977174C6}" srcOrd="0" destOrd="0" presId="urn:microsoft.com/office/officeart/2005/8/layout/hierarchy2"/>
    <dgm:cxn modelId="{35DF5C4B-CF7C-486E-B719-BAF16C6AF6DF}" type="presParOf" srcId="{8B15B935-608A-4970-8BF8-0E3DEF36B56D}" destId="{72AEFAC4-05BD-4CA2-9606-DC0AC1BBE47A}" srcOrd="1" destOrd="0" presId="urn:microsoft.com/office/officeart/2005/8/layout/hierarchy2"/>
    <dgm:cxn modelId="{C0CEEB2E-4FC8-4865-B93B-890A37CCEA45}" type="presParOf" srcId="{27730993-D2D2-4513-A1F2-20FDA9E55714}" destId="{A2E82EBA-3735-4517-9226-FC4623C8C907}" srcOrd="6" destOrd="0" presId="urn:microsoft.com/office/officeart/2005/8/layout/hierarchy2"/>
    <dgm:cxn modelId="{6BB16FA0-7199-4B36-86FB-6A3C92E3C40C}" type="presParOf" srcId="{A2E82EBA-3735-4517-9226-FC4623C8C907}" destId="{E2B9BCBC-4A31-48BA-B42C-0C1E108B9B82}" srcOrd="0" destOrd="0" presId="urn:microsoft.com/office/officeart/2005/8/layout/hierarchy2"/>
    <dgm:cxn modelId="{EF1E76A5-A4E3-40A7-BFC5-C29112148AD6}" type="presParOf" srcId="{27730993-D2D2-4513-A1F2-20FDA9E55714}" destId="{172EDFA0-48C5-4B37-A65D-1183A63F8E9E}" srcOrd="7" destOrd="0" presId="urn:microsoft.com/office/officeart/2005/8/layout/hierarchy2"/>
    <dgm:cxn modelId="{3CAA7DB8-91EF-4DFB-90BE-801D444B494A}" type="presParOf" srcId="{172EDFA0-48C5-4B37-A65D-1183A63F8E9E}" destId="{BE0A0B43-CAEA-420D-9FA6-E762CA79C351}" srcOrd="0" destOrd="0" presId="urn:microsoft.com/office/officeart/2005/8/layout/hierarchy2"/>
    <dgm:cxn modelId="{DC8CF953-DB38-4BA9-9939-422E94861EDD}" type="presParOf" srcId="{172EDFA0-48C5-4B37-A65D-1183A63F8E9E}" destId="{3650363D-50B5-4C34-AAFA-A89B1A3DAFCC}" srcOrd="1" destOrd="0" presId="urn:microsoft.com/office/officeart/2005/8/layout/hierarchy2"/>
    <dgm:cxn modelId="{EF12F36F-D084-4FB1-B77C-7EB9C5B12AE3}" type="presParOf" srcId="{27730993-D2D2-4513-A1F2-20FDA9E55714}" destId="{11E33412-3972-4F06-A5BD-13E54AB22E82}" srcOrd="8" destOrd="0" presId="urn:microsoft.com/office/officeart/2005/8/layout/hierarchy2"/>
    <dgm:cxn modelId="{CC87EF3E-F787-4EAA-8E07-7714DB2F145F}" type="presParOf" srcId="{11E33412-3972-4F06-A5BD-13E54AB22E82}" destId="{05EABB12-BBFD-4175-8919-80F87CDF8884}" srcOrd="0" destOrd="0" presId="urn:microsoft.com/office/officeart/2005/8/layout/hierarchy2"/>
    <dgm:cxn modelId="{AF81B1E2-92D4-41A6-A3E4-5DC8C19BEA41}" type="presParOf" srcId="{27730993-D2D2-4513-A1F2-20FDA9E55714}" destId="{4239D924-6511-4FF8-93BD-5DA6A94DD4B5}" srcOrd="9" destOrd="0" presId="urn:microsoft.com/office/officeart/2005/8/layout/hierarchy2"/>
    <dgm:cxn modelId="{F64B22EC-0B93-429C-B6FD-DBA151EABAFF}" type="presParOf" srcId="{4239D924-6511-4FF8-93BD-5DA6A94DD4B5}" destId="{C8DC4A6C-9A1E-40AA-8AB9-5D8A5E66ABE0}" srcOrd="0" destOrd="0" presId="urn:microsoft.com/office/officeart/2005/8/layout/hierarchy2"/>
    <dgm:cxn modelId="{58806C10-384F-4DDF-B22C-0893C32204F5}" type="presParOf" srcId="{4239D924-6511-4FF8-93BD-5DA6A94DD4B5}" destId="{493E2F10-79EB-4473-B96E-B872C147B8E1}" srcOrd="1" destOrd="0" presId="urn:microsoft.com/office/officeart/2005/8/layout/hierarchy2"/>
    <dgm:cxn modelId="{F0D5072C-A755-4C28-BA93-D09177C465FC}" type="presParOf" srcId="{27730993-D2D2-4513-A1F2-20FDA9E55714}" destId="{DB5F998A-BF1E-4DDF-936E-E8E8B4B642EA}" srcOrd="10" destOrd="0" presId="urn:microsoft.com/office/officeart/2005/8/layout/hierarchy2"/>
    <dgm:cxn modelId="{1A24DBA9-EC73-4F76-A7B1-956451EB0AF5}" type="presParOf" srcId="{DB5F998A-BF1E-4DDF-936E-E8E8B4B642EA}" destId="{50964C4B-1393-4CCA-AB1D-51A6F10FC614}" srcOrd="0" destOrd="0" presId="urn:microsoft.com/office/officeart/2005/8/layout/hierarchy2"/>
    <dgm:cxn modelId="{374B7E8F-95B6-454F-BE2D-16C354278B6E}" type="presParOf" srcId="{27730993-D2D2-4513-A1F2-20FDA9E55714}" destId="{F68F501F-6E0A-45FA-ABB6-89994BC1FD66}" srcOrd="11" destOrd="0" presId="urn:microsoft.com/office/officeart/2005/8/layout/hierarchy2"/>
    <dgm:cxn modelId="{3A1631CA-54BB-46C4-8B26-77B27F8E3597}" type="presParOf" srcId="{F68F501F-6E0A-45FA-ABB6-89994BC1FD66}" destId="{49B2130A-28DE-4441-B448-56B7654CEBBB}" srcOrd="0" destOrd="0" presId="urn:microsoft.com/office/officeart/2005/8/layout/hierarchy2"/>
    <dgm:cxn modelId="{C50B0F4E-6043-4807-B587-86B67782732D}" type="presParOf" srcId="{F68F501F-6E0A-45FA-ABB6-89994BC1FD66}" destId="{BD905213-DF58-4711-8369-92E8740C532B}" srcOrd="1" destOrd="0" presId="urn:microsoft.com/office/officeart/2005/8/layout/hierarchy2"/>
    <dgm:cxn modelId="{9C5C562F-81F2-415A-8C20-8C9E77431F7C}" type="presParOf" srcId="{27730993-D2D2-4513-A1F2-20FDA9E55714}" destId="{DE0D5AC8-EE04-4C3B-9904-1EF4D468D416}" srcOrd="12" destOrd="0" presId="urn:microsoft.com/office/officeart/2005/8/layout/hierarchy2"/>
    <dgm:cxn modelId="{CF64744A-FDEB-41C2-8E05-1B92CA46EEF5}" type="presParOf" srcId="{DE0D5AC8-EE04-4C3B-9904-1EF4D468D416}" destId="{536448AE-CCB3-48CA-B7C9-7EF9EB14D178}" srcOrd="0" destOrd="0" presId="urn:microsoft.com/office/officeart/2005/8/layout/hierarchy2"/>
    <dgm:cxn modelId="{AD5CA248-5F59-426F-97A5-81B6D6454D27}" type="presParOf" srcId="{27730993-D2D2-4513-A1F2-20FDA9E55714}" destId="{320958DC-40CD-4BF1-9785-9BB51E50A8EA}" srcOrd="13" destOrd="0" presId="urn:microsoft.com/office/officeart/2005/8/layout/hierarchy2"/>
    <dgm:cxn modelId="{CC489BAE-66BE-4265-8041-A83D632F98E5}" type="presParOf" srcId="{320958DC-40CD-4BF1-9785-9BB51E50A8EA}" destId="{7D05939A-644A-4143-936A-3AC56668C86F}" srcOrd="0" destOrd="0" presId="urn:microsoft.com/office/officeart/2005/8/layout/hierarchy2"/>
    <dgm:cxn modelId="{3CCF1657-5B88-4C9E-AA58-2C3A965CEAB1}" type="presParOf" srcId="{320958DC-40CD-4BF1-9785-9BB51E50A8EA}" destId="{90EFDE2A-5218-4463-8398-2932FE1FCCB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98251F-D2B1-4861-BAB5-C4B018A468E6}"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s-ES"/>
        </a:p>
      </dgm:t>
    </dgm:pt>
    <dgm:pt modelId="{366CE33A-12EC-47E5-9FE4-85EB14A66DB1}">
      <dgm:prSet phldrT="[Texto]"/>
      <dgm:spPr/>
      <dgm:t>
        <a:bodyPr/>
        <a:lstStyle/>
        <a:p>
          <a:r>
            <a:rPr lang="es-ES" dirty="0" smtClean="0"/>
            <a:t>Confección de las rúbricas</a:t>
          </a:r>
          <a:endParaRPr lang="es-ES" dirty="0"/>
        </a:p>
      </dgm:t>
    </dgm:pt>
    <dgm:pt modelId="{E8C77F06-2988-48E0-8A24-A6CE97EB8039}" type="parTrans" cxnId="{6FEF6CD4-E488-4D4B-A7D2-A18A2F8543CA}">
      <dgm:prSet/>
      <dgm:spPr/>
      <dgm:t>
        <a:bodyPr/>
        <a:lstStyle/>
        <a:p>
          <a:endParaRPr lang="es-ES"/>
        </a:p>
      </dgm:t>
    </dgm:pt>
    <dgm:pt modelId="{8AFAA795-361E-4F63-882C-8BF11655714F}" type="sibTrans" cxnId="{6FEF6CD4-E488-4D4B-A7D2-A18A2F8543CA}">
      <dgm:prSet/>
      <dgm:spPr/>
      <dgm:t>
        <a:bodyPr/>
        <a:lstStyle/>
        <a:p>
          <a:endParaRPr lang="es-ES"/>
        </a:p>
      </dgm:t>
    </dgm:pt>
    <dgm:pt modelId="{CA771955-2DC0-4355-BACE-DA460DD30413}">
      <dgm:prSet phldrT="[Texto]"/>
      <dgm:spPr/>
      <dgm:t>
        <a:bodyPr/>
        <a:lstStyle/>
        <a:p>
          <a:r>
            <a:rPr lang="es-ES" dirty="0" smtClean="0"/>
            <a:t>No específicos</a:t>
          </a:r>
          <a:endParaRPr lang="es-ES" dirty="0"/>
        </a:p>
      </dgm:t>
    </dgm:pt>
    <dgm:pt modelId="{497CCB0B-8417-476C-A2B9-3B5AC8B24B3A}" type="parTrans" cxnId="{FF8092DA-B166-4FE3-99EF-14FA008D77E8}">
      <dgm:prSet/>
      <dgm:spPr/>
      <dgm:t>
        <a:bodyPr/>
        <a:lstStyle/>
        <a:p>
          <a:endParaRPr lang="es-ES"/>
        </a:p>
      </dgm:t>
    </dgm:pt>
    <dgm:pt modelId="{44FD3CEE-712E-4BF1-9093-C8C20616B9B5}" type="sibTrans" cxnId="{FF8092DA-B166-4FE3-99EF-14FA008D77E8}">
      <dgm:prSet/>
      <dgm:spPr/>
      <dgm:t>
        <a:bodyPr/>
        <a:lstStyle/>
        <a:p>
          <a:endParaRPr lang="es-ES"/>
        </a:p>
      </dgm:t>
    </dgm:pt>
    <dgm:pt modelId="{54623941-EE6A-4AF7-A697-D5717C506B27}">
      <dgm:prSet phldrT="[Texto]"/>
      <dgm:spPr/>
      <dgm:t>
        <a:bodyPr/>
        <a:lstStyle/>
        <a:p>
          <a:r>
            <a:rPr lang="es-ES" dirty="0" smtClean="0"/>
            <a:t>Específicos de área</a:t>
          </a:r>
          <a:endParaRPr lang="es-ES" dirty="0"/>
        </a:p>
      </dgm:t>
    </dgm:pt>
    <dgm:pt modelId="{065F18A3-8FF7-454E-AAB3-0CA8A19AAC8E}" type="parTrans" cxnId="{5A07ECEB-6B77-472D-99F3-1A28C0CFB096}">
      <dgm:prSet/>
      <dgm:spPr/>
      <dgm:t>
        <a:bodyPr/>
        <a:lstStyle/>
        <a:p>
          <a:endParaRPr lang="es-ES"/>
        </a:p>
      </dgm:t>
    </dgm:pt>
    <dgm:pt modelId="{447EDA24-ACD6-4DA0-A8C8-62E0A0E2517A}" type="sibTrans" cxnId="{5A07ECEB-6B77-472D-99F3-1A28C0CFB096}">
      <dgm:prSet/>
      <dgm:spPr/>
      <dgm:t>
        <a:bodyPr/>
        <a:lstStyle/>
        <a:p>
          <a:endParaRPr lang="es-ES"/>
        </a:p>
      </dgm:t>
    </dgm:pt>
    <dgm:pt modelId="{6F2CC133-3D22-413A-87E4-5298B8B6E306}">
      <dgm:prSet phldrT="[Texto]"/>
      <dgm:spPr/>
      <dgm:t>
        <a:bodyPr/>
        <a:lstStyle/>
        <a:p>
          <a:r>
            <a:rPr lang="es-ES" dirty="0" smtClean="0"/>
            <a:t>Personales y opcionales</a:t>
          </a:r>
          <a:endParaRPr lang="es-ES" dirty="0"/>
        </a:p>
      </dgm:t>
    </dgm:pt>
    <dgm:pt modelId="{C6D65CF9-579E-4DC6-938A-D1C08CADD210}" type="parTrans" cxnId="{B88BE035-9927-4001-9E09-5B09ACA1B065}">
      <dgm:prSet/>
      <dgm:spPr/>
      <dgm:t>
        <a:bodyPr/>
        <a:lstStyle/>
        <a:p>
          <a:endParaRPr lang="es-ES"/>
        </a:p>
      </dgm:t>
    </dgm:pt>
    <dgm:pt modelId="{A157DB9D-10D6-44FC-BB60-EC8277435049}" type="sibTrans" cxnId="{B88BE035-9927-4001-9E09-5B09ACA1B065}">
      <dgm:prSet/>
      <dgm:spPr/>
      <dgm:t>
        <a:bodyPr/>
        <a:lstStyle/>
        <a:p>
          <a:endParaRPr lang="es-ES"/>
        </a:p>
      </dgm:t>
    </dgm:pt>
    <dgm:pt modelId="{18025BA8-198E-49C5-92C7-8BD628CEE23B}">
      <dgm:prSet phldrT="[Texto]"/>
      <dgm:spPr/>
      <dgm:t>
        <a:bodyPr/>
        <a:lstStyle/>
        <a:p>
          <a:r>
            <a:rPr lang="es-ES" dirty="0" smtClean="0"/>
            <a:t>CCL</a:t>
          </a:r>
        </a:p>
      </dgm:t>
    </dgm:pt>
    <dgm:pt modelId="{11AD369F-AB92-4231-A1F7-92205C7723A6}" type="parTrans" cxnId="{5A3057EB-579F-4960-936F-9A5FC5D03670}">
      <dgm:prSet/>
      <dgm:spPr/>
      <dgm:t>
        <a:bodyPr/>
        <a:lstStyle/>
        <a:p>
          <a:endParaRPr lang="es-ES"/>
        </a:p>
      </dgm:t>
    </dgm:pt>
    <dgm:pt modelId="{7AD7B076-31EC-4711-BD03-C0B016135501}" type="sibTrans" cxnId="{5A3057EB-579F-4960-936F-9A5FC5D03670}">
      <dgm:prSet/>
      <dgm:spPr/>
      <dgm:t>
        <a:bodyPr/>
        <a:lstStyle/>
        <a:p>
          <a:endParaRPr lang="es-ES"/>
        </a:p>
      </dgm:t>
    </dgm:pt>
    <dgm:pt modelId="{036C6D81-B095-48DD-98DC-12A60F610356}">
      <dgm:prSet phldrT="[Texto]"/>
      <dgm:spPr/>
      <dgm:t>
        <a:bodyPr/>
        <a:lstStyle/>
        <a:p>
          <a:r>
            <a:rPr lang="es-ES" dirty="0" smtClean="0"/>
            <a:t>CMCT</a:t>
          </a:r>
        </a:p>
      </dgm:t>
    </dgm:pt>
    <dgm:pt modelId="{E646395A-6AAF-4B24-BA5E-995A921E70E5}" type="parTrans" cxnId="{283BE8E5-46EE-49C2-9F6A-831CF97BD793}">
      <dgm:prSet/>
      <dgm:spPr/>
      <dgm:t>
        <a:bodyPr/>
        <a:lstStyle/>
        <a:p>
          <a:endParaRPr lang="es-ES"/>
        </a:p>
      </dgm:t>
    </dgm:pt>
    <dgm:pt modelId="{9229F06A-BAB9-43DA-882E-9C728CE66E38}" type="sibTrans" cxnId="{283BE8E5-46EE-49C2-9F6A-831CF97BD793}">
      <dgm:prSet/>
      <dgm:spPr/>
      <dgm:t>
        <a:bodyPr/>
        <a:lstStyle/>
        <a:p>
          <a:endParaRPr lang="es-ES"/>
        </a:p>
      </dgm:t>
    </dgm:pt>
    <dgm:pt modelId="{DCE0E9CA-6623-41B4-9BC0-7283045E2D64}">
      <dgm:prSet phldrT="[Texto]"/>
      <dgm:spPr/>
      <dgm:t>
        <a:bodyPr/>
        <a:lstStyle/>
        <a:p>
          <a:r>
            <a:rPr lang="es-ES" dirty="0" smtClean="0"/>
            <a:t>CSC</a:t>
          </a:r>
        </a:p>
      </dgm:t>
    </dgm:pt>
    <dgm:pt modelId="{A4F97DC0-3DCE-4659-ADA0-822604B817B2}" type="parTrans" cxnId="{D4C6A517-7924-4CD8-AB6E-E5D81025ECCA}">
      <dgm:prSet/>
      <dgm:spPr/>
      <dgm:t>
        <a:bodyPr/>
        <a:lstStyle/>
        <a:p>
          <a:endParaRPr lang="es-ES"/>
        </a:p>
      </dgm:t>
    </dgm:pt>
    <dgm:pt modelId="{DF09C3A9-1C95-44F7-85D0-0765DA4CCA2B}" type="sibTrans" cxnId="{D4C6A517-7924-4CD8-AB6E-E5D81025ECCA}">
      <dgm:prSet/>
      <dgm:spPr/>
      <dgm:t>
        <a:bodyPr/>
        <a:lstStyle/>
        <a:p>
          <a:endParaRPr lang="es-ES"/>
        </a:p>
      </dgm:t>
    </dgm:pt>
    <dgm:pt modelId="{B0A6B17E-DB26-4065-AE61-869CF16D5EB0}">
      <dgm:prSet phldrT="[Texto]"/>
      <dgm:spPr/>
      <dgm:t>
        <a:bodyPr/>
        <a:lstStyle/>
        <a:p>
          <a:r>
            <a:rPr lang="es-ES" dirty="0" smtClean="0"/>
            <a:t>CAA</a:t>
          </a:r>
        </a:p>
      </dgm:t>
    </dgm:pt>
    <dgm:pt modelId="{C3E80B62-D41C-46C3-BC75-2BEE0083A385}" type="parTrans" cxnId="{4DB08927-EF3A-453E-98E9-56983DB5B810}">
      <dgm:prSet/>
      <dgm:spPr/>
      <dgm:t>
        <a:bodyPr/>
        <a:lstStyle/>
        <a:p>
          <a:endParaRPr lang="es-ES"/>
        </a:p>
      </dgm:t>
    </dgm:pt>
    <dgm:pt modelId="{C7199B95-8F27-447C-8C3C-55B32904F696}" type="sibTrans" cxnId="{4DB08927-EF3A-453E-98E9-56983DB5B810}">
      <dgm:prSet/>
      <dgm:spPr/>
      <dgm:t>
        <a:bodyPr/>
        <a:lstStyle/>
        <a:p>
          <a:endParaRPr lang="es-ES"/>
        </a:p>
      </dgm:t>
    </dgm:pt>
    <dgm:pt modelId="{0697901E-7ACC-4D53-8858-172F78228F6A}">
      <dgm:prSet phldrT="[Texto]"/>
      <dgm:spPr/>
      <dgm:t>
        <a:bodyPr/>
        <a:lstStyle/>
        <a:p>
          <a:r>
            <a:rPr lang="es-ES" dirty="0" smtClean="0"/>
            <a:t>CSIEE</a:t>
          </a:r>
        </a:p>
      </dgm:t>
    </dgm:pt>
    <dgm:pt modelId="{12AE5E06-345D-4497-8CB4-7432D93BBC47}" type="parTrans" cxnId="{3C123FE8-EF35-454C-80B1-3239C0A38B21}">
      <dgm:prSet/>
      <dgm:spPr/>
      <dgm:t>
        <a:bodyPr/>
        <a:lstStyle/>
        <a:p>
          <a:endParaRPr lang="es-ES"/>
        </a:p>
      </dgm:t>
    </dgm:pt>
    <dgm:pt modelId="{462182BA-7A25-4A45-88DF-F05BFDA9FC40}" type="sibTrans" cxnId="{3C123FE8-EF35-454C-80B1-3239C0A38B21}">
      <dgm:prSet/>
      <dgm:spPr/>
      <dgm:t>
        <a:bodyPr/>
        <a:lstStyle/>
        <a:p>
          <a:endParaRPr lang="es-ES"/>
        </a:p>
      </dgm:t>
    </dgm:pt>
    <dgm:pt modelId="{ED654225-813D-4FCB-848F-F42433327D50}">
      <dgm:prSet phldrT="[Texto]"/>
      <dgm:spPr/>
      <dgm:t>
        <a:bodyPr/>
        <a:lstStyle/>
        <a:p>
          <a:r>
            <a:rPr lang="es-ES" dirty="0" smtClean="0"/>
            <a:t>CD</a:t>
          </a:r>
        </a:p>
      </dgm:t>
    </dgm:pt>
    <dgm:pt modelId="{A3FF0722-C466-4994-9F40-1A6083AFD8F6}" type="parTrans" cxnId="{3EAA3A1F-BA93-472A-84AA-0EC8E1390BE0}">
      <dgm:prSet/>
      <dgm:spPr/>
      <dgm:t>
        <a:bodyPr/>
        <a:lstStyle/>
        <a:p>
          <a:endParaRPr lang="es-ES"/>
        </a:p>
      </dgm:t>
    </dgm:pt>
    <dgm:pt modelId="{D3FC9AFD-F0F7-4056-94A2-1A56999726B2}" type="sibTrans" cxnId="{3EAA3A1F-BA93-472A-84AA-0EC8E1390BE0}">
      <dgm:prSet/>
      <dgm:spPr/>
      <dgm:t>
        <a:bodyPr/>
        <a:lstStyle/>
        <a:p>
          <a:endParaRPr lang="es-ES"/>
        </a:p>
      </dgm:t>
    </dgm:pt>
    <dgm:pt modelId="{50BA8C12-3A47-46AB-88E6-88CE664EE93A}">
      <dgm:prSet phldrT="[Texto]"/>
      <dgm:spPr/>
      <dgm:t>
        <a:bodyPr/>
        <a:lstStyle/>
        <a:p>
          <a:r>
            <a:rPr lang="es-ES" dirty="0" smtClean="0"/>
            <a:t>CECC</a:t>
          </a:r>
        </a:p>
      </dgm:t>
    </dgm:pt>
    <dgm:pt modelId="{57E02F5D-71D7-4772-836F-32A060E264C5}" type="parTrans" cxnId="{F0800B79-78EB-4E54-B371-CA2D5BC8EE46}">
      <dgm:prSet/>
      <dgm:spPr/>
      <dgm:t>
        <a:bodyPr/>
        <a:lstStyle/>
        <a:p>
          <a:endParaRPr lang="es-ES"/>
        </a:p>
      </dgm:t>
    </dgm:pt>
    <dgm:pt modelId="{B988FD08-A544-4BEE-B4DD-4B8DB286A436}" type="sibTrans" cxnId="{F0800B79-78EB-4E54-B371-CA2D5BC8EE46}">
      <dgm:prSet/>
      <dgm:spPr/>
      <dgm:t>
        <a:bodyPr/>
        <a:lstStyle/>
        <a:p>
          <a:endParaRPr lang="es-ES"/>
        </a:p>
      </dgm:t>
    </dgm:pt>
    <dgm:pt modelId="{98AD8988-86EF-4801-94F2-E6DB8179DF79}" type="pres">
      <dgm:prSet presAssocID="{9198251F-D2B1-4861-BAB5-C4B018A468E6}" presName="diagram" presStyleCnt="0">
        <dgm:presLayoutVars>
          <dgm:chPref val="1"/>
          <dgm:dir/>
          <dgm:animOne val="branch"/>
          <dgm:animLvl val="lvl"/>
          <dgm:resizeHandles val="exact"/>
        </dgm:presLayoutVars>
      </dgm:prSet>
      <dgm:spPr/>
      <dgm:t>
        <a:bodyPr/>
        <a:lstStyle/>
        <a:p>
          <a:endParaRPr lang="es-ES"/>
        </a:p>
      </dgm:t>
    </dgm:pt>
    <dgm:pt modelId="{0B35FC0E-B18C-4AE9-A3DF-4BD99FBC8040}" type="pres">
      <dgm:prSet presAssocID="{366CE33A-12EC-47E5-9FE4-85EB14A66DB1}" presName="root1" presStyleCnt="0"/>
      <dgm:spPr/>
    </dgm:pt>
    <dgm:pt modelId="{32F78428-2235-4BAE-AC91-A5050A04ADCF}" type="pres">
      <dgm:prSet presAssocID="{366CE33A-12EC-47E5-9FE4-85EB14A66DB1}" presName="LevelOneTextNode" presStyleLbl="node0" presStyleIdx="0" presStyleCnt="1">
        <dgm:presLayoutVars>
          <dgm:chPref val="3"/>
        </dgm:presLayoutVars>
      </dgm:prSet>
      <dgm:spPr/>
      <dgm:t>
        <a:bodyPr/>
        <a:lstStyle/>
        <a:p>
          <a:endParaRPr lang="es-ES"/>
        </a:p>
      </dgm:t>
    </dgm:pt>
    <dgm:pt modelId="{A15E861F-0992-4FE1-A9D6-A412F3B0E533}" type="pres">
      <dgm:prSet presAssocID="{366CE33A-12EC-47E5-9FE4-85EB14A66DB1}" presName="level2hierChild" presStyleCnt="0"/>
      <dgm:spPr/>
    </dgm:pt>
    <dgm:pt modelId="{151C8438-73E0-4531-85BB-9B9262EA9F01}" type="pres">
      <dgm:prSet presAssocID="{065F18A3-8FF7-454E-AAB3-0CA8A19AAC8E}" presName="conn2-1" presStyleLbl="parChTrans1D2" presStyleIdx="0" presStyleCnt="2"/>
      <dgm:spPr/>
      <dgm:t>
        <a:bodyPr/>
        <a:lstStyle/>
        <a:p>
          <a:endParaRPr lang="es-ES"/>
        </a:p>
      </dgm:t>
    </dgm:pt>
    <dgm:pt modelId="{81780588-5071-4EB4-B47C-320870EDDCFF}" type="pres">
      <dgm:prSet presAssocID="{065F18A3-8FF7-454E-AAB3-0CA8A19AAC8E}" presName="connTx" presStyleLbl="parChTrans1D2" presStyleIdx="0" presStyleCnt="2"/>
      <dgm:spPr/>
      <dgm:t>
        <a:bodyPr/>
        <a:lstStyle/>
        <a:p>
          <a:endParaRPr lang="es-ES"/>
        </a:p>
      </dgm:t>
    </dgm:pt>
    <dgm:pt modelId="{E5BD6FD7-7802-47D9-B7E5-36F16A4E8AE6}" type="pres">
      <dgm:prSet presAssocID="{54623941-EE6A-4AF7-A697-D5717C506B27}" presName="root2" presStyleCnt="0"/>
      <dgm:spPr/>
    </dgm:pt>
    <dgm:pt modelId="{5B1BAFEE-0E4C-4D16-92A3-B89FC143FEDF}" type="pres">
      <dgm:prSet presAssocID="{54623941-EE6A-4AF7-A697-D5717C506B27}" presName="LevelTwoTextNode" presStyleLbl="node2" presStyleIdx="0" presStyleCnt="2">
        <dgm:presLayoutVars>
          <dgm:chPref val="3"/>
        </dgm:presLayoutVars>
      </dgm:prSet>
      <dgm:spPr/>
      <dgm:t>
        <a:bodyPr/>
        <a:lstStyle/>
        <a:p>
          <a:endParaRPr lang="es-ES"/>
        </a:p>
      </dgm:t>
    </dgm:pt>
    <dgm:pt modelId="{70692D49-6DBC-4728-91B6-D9DDF890A765}" type="pres">
      <dgm:prSet presAssocID="{54623941-EE6A-4AF7-A697-D5717C506B27}" presName="level3hierChild" presStyleCnt="0"/>
      <dgm:spPr/>
    </dgm:pt>
    <dgm:pt modelId="{9EE6755C-CD50-4804-A2F4-F795D12BEA39}" type="pres">
      <dgm:prSet presAssocID="{C6D65CF9-579E-4DC6-938A-D1C08CADD210}" presName="conn2-1" presStyleLbl="parChTrans1D3" presStyleIdx="0" presStyleCnt="8"/>
      <dgm:spPr/>
      <dgm:t>
        <a:bodyPr/>
        <a:lstStyle/>
        <a:p>
          <a:endParaRPr lang="es-ES"/>
        </a:p>
      </dgm:t>
    </dgm:pt>
    <dgm:pt modelId="{1E64046E-647F-4830-AF5D-7EB88F9E5CF9}" type="pres">
      <dgm:prSet presAssocID="{C6D65CF9-579E-4DC6-938A-D1C08CADD210}" presName="connTx" presStyleLbl="parChTrans1D3" presStyleIdx="0" presStyleCnt="8"/>
      <dgm:spPr/>
      <dgm:t>
        <a:bodyPr/>
        <a:lstStyle/>
        <a:p>
          <a:endParaRPr lang="es-ES"/>
        </a:p>
      </dgm:t>
    </dgm:pt>
    <dgm:pt modelId="{F0F85A6F-F843-4DE3-8886-570BA1899448}" type="pres">
      <dgm:prSet presAssocID="{6F2CC133-3D22-413A-87E4-5298B8B6E306}" presName="root2" presStyleCnt="0"/>
      <dgm:spPr/>
    </dgm:pt>
    <dgm:pt modelId="{1D23CDA3-A873-4A2F-85C9-C8A714DF7690}" type="pres">
      <dgm:prSet presAssocID="{6F2CC133-3D22-413A-87E4-5298B8B6E306}" presName="LevelTwoTextNode" presStyleLbl="node3" presStyleIdx="0" presStyleCnt="8">
        <dgm:presLayoutVars>
          <dgm:chPref val="3"/>
        </dgm:presLayoutVars>
      </dgm:prSet>
      <dgm:spPr/>
      <dgm:t>
        <a:bodyPr/>
        <a:lstStyle/>
        <a:p>
          <a:endParaRPr lang="es-ES"/>
        </a:p>
      </dgm:t>
    </dgm:pt>
    <dgm:pt modelId="{6EFDFD39-B1D3-4D39-9B0B-A77A8AA49401}" type="pres">
      <dgm:prSet presAssocID="{6F2CC133-3D22-413A-87E4-5298B8B6E306}" presName="level3hierChild" presStyleCnt="0"/>
      <dgm:spPr/>
    </dgm:pt>
    <dgm:pt modelId="{87952BE1-3301-4D15-A602-071D6CCE238C}" type="pres">
      <dgm:prSet presAssocID="{497CCB0B-8417-476C-A2B9-3B5AC8B24B3A}" presName="conn2-1" presStyleLbl="parChTrans1D2" presStyleIdx="1" presStyleCnt="2"/>
      <dgm:spPr/>
      <dgm:t>
        <a:bodyPr/>
        <a:lstStyle/>
        <a:p>
          <a:endParaRPr lang="es-ES"/>
        </a:p>
      </dgm:t>
    </dgm:pt>
    <dgm:pt modelId="{A8FF95DF-E5B0-4C35-81D2-8B585A1F9A7E}" type="pres">
      <dgm:prSet presAssocID="{497CCB0B-8417-476C-A2B9-3B5AC8B24B3A}" presName="connTx" presStyleLbl="parChTrans1D2" presStyleIdx="1" presStyleCnt="2"/>
      <dgm:spPr/>
      <dgm:t>
        <a:bodyPr/>
        <a:lstStyle/>
        <a:p>
          <a:endParaRPr lang="es-ES"/>
        </a:p>
      </dgm:t>
    </dgm:pt>
    <dgm:pt modelId="{6F6B2122-BC8D-40FE-9B15-619772D476B1}" type="pres">
      <dgm:prSet presAssocID="{CA771955-2DC0-4355-BACE-DA460DD30413}" presName="root2" presStyleCnt="0"/>
      <dgm:spPr/>
    </dgm:pt>
    <dgm:pt modelId="{921097CE-C9B4-4842-926B-C2DC2451B741}" type="pres">
      <dgm:prSet presAssocID="{CA771955-2DC0-4355-BACE-DA460DD30413}" presName="LevelTwoTextNode" presStyleLbl="node2" presStyleIdx="1" presStyleCnt="2">
        <dgm:presLayoutVars>
          <dgm:chPref val="3"/>
        </dgm:presLayoutVars>
      </dgm:prSet>
      <dgm:spPr/>
      <dgm:t>
        <a:bodyPr/>
        <a:lstStyle/>
        <a:p>
          <a:endParaRPr lang="es-ES"/>
        </a:p>
      </dgm:t>
    </dgm:pt>
    <dgm:pt modelId="{27730993-D2D2-4513-A1F2-20FDA9E55714}" type="pres">
      <dgm:prSet presAssocID="{CA771955-2DC0-4355-BACE-DA460DD30413}" presName="level3hierChild" presStyleCnt="0"/>
      <dgm:spPr/>
    </dgm:pt>
    <dgm:pt modelId="{BA13AC82-3E83-4F6C-9ABE-2FAF01784B03}" type="pres">
      <dgm:prSet presAssocID="{11AD369F-AB92-4231-A1F7-92205C7723A6}" presName="conn2-1" presStyleLbl="parChTrans1D3" presStyleIdx="1" presStyleCnt="8"/>
      <dgm:spPr/>
      <dgm:t>
        <a:bodyPr/>
        <a:lstStyle/>
        <a:p>
          <a:endParaRPr lang="es-ES"/>
        </a:p>
      </dgm:t>
    </dgm:pt>
    <dgm:pt modelId="{F7DF1C2E-F30D-4C37-9B41-17A73BF78DDA}" type="pres">
      <dgm:prSet presAssocID="{11AD369F-AB92-4231-A1F7-92205C7723A6}" presName="connTx" presStyleLbl="parChTrans1D3" presStyleIdx="1" presStyleCnt="8"/>
      <dgm:spPr/>
      <dgm:t>
        <a:bodyPr/>
        <a:lstStyle/>
        <a:p>
          <a:endParaRPr lang="es-ES"/>
        </a:p>
      </dgm:t>
    </dgm:pt>
    <dgm:pt modelId="{D55D0346-F686-4AA2-9361-E35B1F4B9946}" type="pres">
      <dgm:prSet presAssocID="{18025BA8-198E-49C5-92C7-8BD628CEE23B}" presName="root2" presStyleCnt="0"/>
      <dgm:spPr/>
    </dgm:pt>
    <dgm:pt modelId="{070494DB-0893-4D41-A46E-2C5401C0203D}" type="pres">
      <dgm:prSet presAssocID="{18025BA8-198E-49C5-92C7-8BD628CEE23B}" presName="LevelTwoTextNode" presStyleLbl="node3" presStyleIdx="1" presStyleCnt="8" custLinFactNeighborX="2375" custLinFactNeighborY="10">
        <dgm:presLayoutVars>
          <dgm:chPref val="3"/>
        </dgm:presLayoutVars>
      </dgm:prSet>
      <dgm:spPr/>
      <dgm:t>
        <a:bodyPr/>
        <a:lstStyle/>
        <a:p>
          <a:endParaRPr lang="es-ES"/>
        </a:p>
      </dgm:t>
    </dgm:pt>
    <dgm:pt modelId="{EC9AE6CD-8EA0-4727-995B-E0F77B6A5CCA}" type="pres">
      <dgm:prSet presAssocID="{18025BA8-198E-49C5-92C7-8BD628CEE23B}" presName="level3hierChild" presStyleCnt="0"/>
      <dgm:spPr/>
    </dgm:pt>
    <dgm:pt modelId="{D1C18D5A-782E-4FD2-9F86-EA52DF72D5BA}" type="pres">
      <dgm:prSet presAssocID="{E646395A-6AAF-4B24-BA5E-995A921E70E5}" presName="conn2-1" presStyleLbl="parChTrans1D3" presStyleIdx="2" presStyleCnt="8"/>
      <dgm:spPr/>
      <dgm:t>
        <a:bodyPr/>
        <a:lstStyle/>
        <a:p>
          <a:endParaRPr lang="es-ES"/>
        </a:p>
      </dgm:t>
    </dgm:pt>
    <dgm:pt modelId="{761C9745-8FE8-478C-AFF5-750A363FFD21}" type="pres">
      <dgm:prSet presAssocID="{E646395A-6AAF-4B24-BA5E-995A921E70E5}" presName="connTx" presStyleLbl="parChTrans1D3" presStyleIdx="2" presStyleCnt="8"/>
      <dgm:spPr/>
      <dgm:t>
        <a:bodyPr/>
        <a:lstStyle/>
        <a:p>
          <a:endParaRPr lang="es-ES"/>
        </a:p>
      </dgm:t>
    </dgm:pt>
    <dgm:pt modelId="{DFAAF358-0F94-4A62-9CAC-1BBF2C2DE2FC}" type="pres">
      <dgm:prSet presAssocID="{036C6D81-B095-48DD-98DC-12A60F610356}" presName="root2" presStyleCnt="0"/>
      <dgm:spPr/>
    </dgm:pt>
    <dgm:pt modelId="{4B4F49EE-CBEB-4A48-92F0-165A2CDC4E27}" type="pres">
      <dgm:prSet presAssocID="{036C6D81-B095-48DD-98DC-12A60F610356}" presName="LevelTwoTextNode" presStyleLbl="node3" presStyleIdx="2" presStyleCnt="8">
        <dgm:presLayoutVars>
          <dgm:chPref val="3"/>
        </dgm:presLayoutVars>
      </dgm:prSet>
      <dgm:spPr/>
      <dgm:t>
        <a:bodyPr/>
        <a:lstStyle/>
        <a:p>
          <a:endParaRPr lang="es-ES"/>
        </a:p>
      </dgm:t>
    </dgm:pt>
    <dgm:pt modelId="{3B64829F-DABE-4AC0-9056-B1A749A47469}" type="pres">
      <dgm:prSet presAssocID="{036C6D81-B095-48DD-98DC-12A60F610356}" presName="level3hierChild" presStyleCnt="0"/>
      <dgm:spPr/>
    </dgm:pt>
    <dgm:pt modelId="{68B76542-41D2-41F0-8EAD-D4B07815D06A}" type="pres">
      <dgm:prSet presAssocID="{A4F97DC0-3DCE-4659-ADA0-822604B817B2}" presName="conn2-1" presStyleLbl="parChTrans1D3" presStyleIdx="3" presStyleCnt="8"/>
      <dgm:spPr/>
      <dgm:t>
        <a:bodyPr/>
        <a:lstStyle/>
        <a:p>
          <a:endParaRPr lang="es-ES"/>
        </a:p>
      </dgm:t>
    </dgm:pt>
    <dgm:pt modelId="{BCC31F08-C52C-4851-B1F2-8841AEA81421}" type="pres">
      <dgm:prSet presAssocID="{A4F97DC0-3DCE-4659-ADA0-822604B817B2}" presName="connTx" presStyleLbl="parChTrans1D3" presStyleIdx="3" presStyleCnt="8"/>
      <dgm:spPr/>
      <dgm:t>
        <a:bodyPr/>
        <a:lstStyle/>
        <a:p>
          <a:endParaRPr lang="es-ES"/>
        </a:p>
      </dgm:t>
    </dgm:pt>
    <dgm:pt modelId="{8B15B935-608A-4970-8BF8-0E3DEF36B56D}" type="pres">
      <dgm:prSet presAssocID="{DCE0E9CA-6623-41B4-9BC0-7283045E2D64}" presName="root2" presStyleCnt="0"/>
      <dgm:spPr/>
    </dgm:pt>
    <dgm:pt modelId="{90DEF7BC-A75C-41D2-89AC-22A5977174C6}" type="pres">
      <dgm:prSet presAssocID="{DCE0E9CA-6623-41B4-9BC0-7283045E2D64}" presName="LevelTwoTextNode" presStyleLbl="node3" presStyleIdx="3" presStyleCnt="8">
        <dgm:presLayoutVars>
          <dgm:chPref val="3"/>
        </dgm:presLayoutVars>
      </dgm:prSet>
      <dgm:spPr/>
      <dgm:t>
        <a:bodyPr/>
        <a:lstStyle/>
        <a:p>
          <a:endParaRPr lang="es-ES"/>
        </a:p>
      </dgm:t>
    </dgm:pt>
    <dgm:pt modelId="{72AEFAC4-05BD-4CA2-9606-DC0AC1BBE47A}" type="pres">
      <dgm:prSet presAssocID="{DCE0E9CA-6623-41B4-9BC0-7283045E2D64}" presName="level3hierChild" presStyleCnt="0"/>
      <dgm:spPr/>
    </dgm:pt>
    <dgm:pt modelId="{A2E82EBA-3735-4517-9226-FC4623C8C907}" type="pres">
      <dgm:prSet presAssocID="{C3E80B62-D41C-46C3-BC75-2BEE0083A385}" presName="conn2-1" presStyleLbl="parChTrans1D3" presStyleIdx="4" presStyleCnt="8"/>
      <dgm:spPr/>
      <dgm:t>
        <a:bodyPr/>
        <a:lstStyle/>
        <a:p>
          <a:endParaRPr lang="es-ES"/>
        </a:p>
      </dgm:t>
    </dgm:pt>
    <dgm:pt modelId="{E2B9BCBC-4A31-48BA-B42C-0C1E108B9B82}" type="pres">
      <dgm:prSet presAssocID="{C3E80B62-D41C-46C3-BC75-2BEE0083A385}" presName="connTx" presStyleLbl="parChTrans1D3" presStyleIdx="4" presStyleCnt="8"/>
      <dgm:spPr/>
      <dgm:t>
        <a:bodyPr/>
        <a:lstStyle/>
        <a:p>
          <a:endParaRPr lang="es-ES"/>
        </a:p>
      </dgm:t>
    </dgm:pt>
    <dgm:pt modelId="{172EDFA0-48C5-4B37-A65D-1183A63F8E9E}" type="pres">
      <dgm:prSet presAssocID="{B0A6B17E-DB26-4065-AE61-869CF16D5EB0}" presName="root2" presStyleCnt="0"/>
      <dgm:spPr/>
    </dgm:pt>
    <dgm:pt modelId="{BE0A0B43-CAEA-420D-9FA6-E762CA79C351}" type="pres">
      <dgm:prSet presAssocID="{B0A6B17E-DB26-4065-AE61-869CF16D5EB0}" presName="LevelTwoTextNode" presStyleLbl="node3" presStyleIdx="4" presStyleCnt="8">
        <dgm:presLayoutVars>
          <dgm:chPref val="3"/>
        </dgm:presLayoutVars>
      </dgm:prSet>
      <dgm:spPr/>
      <dgm:t>
        <a:bodyPr/>
        <a:lstStyle/>
        <a:p>
          <a:endParaRPr lang="es-ES"/>
        </a:p>
      </dgm:t>
    </dgm:pt>
    <dgm:pt modelId="{3650363D-50B5-4C34-AAFA-A89B1A3DAFCC}" type="pres">
      <dgm:prSet presAssocID="{B0A6B17E-DB26-4065-AE61-869CF16D5EB0}" presName="level3hierChild" presStyleCnt="0"/>
      <dgm:spPr/>
    </dgm:pt>
    <dgm:pt modelId="{11E33412-3972-4F06-A5BD-13E54AB22E82}" type="pres">
      <dgm:prSet presAssocID="{12AE5E06-345D-4497-8CB4-7432D93BBC47}" presName="conn2-1" presStyleLbl="parChTrans1D3" presStyleIdx="5" presStyleCnt="8"/>
      <dgm:spPr/>
      <dgm:t>
        <a:bodyPr/>
        <a:lstStyle/>
        <a:p>
          <a:endParaRPr lang="es-ES"/>
        </a:p>
      </dgm:t>
    </dgm:pt>
    <dgm:pt modelId="{05EABB12-BBFD-4175-8919-80F87CDF8884}" type="pres">
      <dgm:prSet presAssocID="{12AE5E06-345D-4497-8CB4-7432D93BBC47}" presName="connTx" presStyleLbl="parChTrans1D3" presStyleIdx="5" presStyleCnt="8"/>
      <dgm:spPr/>
      <dgm:t>
        <a:bodyPr/>
        <a:lstStyle/>
        <a:p>
          <a:endParaRPr lang="es-ES"/>
        </a:p>
      </dgm:t>
    </dgm:pt>
    <dgm:pt modelId="{4239D924-6511-4FF8-93BD-5DA6A94DD4B5}" type="pres">
      <dgm:prSet presAssocID="{0697901E-7ACC-4D53-8858-172F78228F6A}" presName="root2" presStyleCnt="0"/>
      <dgm:spPr/>
    </dgm:pt>
    <dgm:pt modelId="{C8DC4A6C-9A1E-40AA-8AB9-5D8A5E66ABE0}" type="pres">
      <dgm:prSet presAssocID="{0697901E-7ACC-4D53-8858-172F78228F6A}" presName="LevelTwoTextNode" presStyleLbl="node3" presStyleIdx="5" presStyleCnt="8">
        <dgm:presLayoutVars>
          <dgm:chPref val="3"/>
        </dgm:presLayoutVars>
      </dgm:prSet>
      <dgm:spPr/>
      <dgm:t>
        <a:bodyPr/>
        <a:lstStyle/>
        <a:p>
          <a:endParaRPr lang="es-ES"/>
        </a:p>
      </dgm:t>
    </dgm:pt>
    <dgm:pt modelId="{493E2F10-79EB-4473-B96E-B872C147B8E1}" type="pres">
      <dgm:prSet presAssocID="{0697901E-7ACC-4D53-8858-172F78228F6A}" presName="level3hierChild" presStyleCnt="0"/>
      <dgm:spPr/>
    </dgm:pt>
    <dgm:pt modelId="{DB5F998A-BF1E-4DDF-936E-E8E8B4B642EA}" type="pres">
      <dgm:prSet presAssocID="{A3FF0722-C466-4994-9F40-1A6083AFD8F6}" presName="conn2-1" presStyleLbl="parChTrans1D3" presStyleIdx="6" presStyleCnt="8"/>
      <dgm:spPr/>
      <dgm:t>
        <a:bodyPr/>
        <a:lstStyle/>
        <a:p>
          <a:endParaRPr lang="es-ES"/>
        </a:p>
      </dgm:t>
    </dgm:pt>
    <dgm:pt modelId="{50964C4B-1393-4CCA-AB1D-51A6F10FC614}" type="pres">
      <dgm:prSet presAssocID="{A3FF0722-C466-4994-9F40-1A6083AFD8F6}" presName="connTx" presStyleLbl="parChTrans1D3" presStyleIdx="6" presStyleCnt="8"/>
      <dgm:spPr/>
      <dgm:t>
        <a:bodyPr/>
        <a:lstStyle/>
        <a:p>
          <a:endParaRPr lang="es-ES"/>
        </a:p>
      </dgm:t>
    </dgm:pt>
    <dgm:pt modelId="{F68F501F-6E0A-45FA-ABB6-89994BC1FD66}" type="pres">
      <dgm:prSet presAssocID="{ED654225-813D-4FCB-848F-F42433327D50}" presName="root2" presStyleCnt="0"/>
      <dgm:spPr/>
    </dgm:pt>
    <dgm:pt modelId="{49B2130A-28DE-4441-B448-56B7654CEBBB}" type="pres">
      <dgm:prSet presAssocID="{ED654225-813D-4FCB-848F-F42433327D50}" presName="LevelTwoTextNode" presStyleLbl="node3" presStyleIdx="6" presStyleCnt="8">
        <dgm:presLayoutVars>
          <dgm:chPref val="3"/>
        </dgm:presLayoutVars>
      </dgm:prSet>
      <dgm:spPr/>
      <dgm:t>
        <a:bodyPr/>
        <a:lstStyle/>
        <a:p>
          <a:endParaRPr lang="es-ES"/>
        </a:p>
      </dgm:t>
    </dgm:pt>
    <dgm:pt modelId="{BD905213-DF58-4711-8369-92E8740C532B}" type="pres">
      <dgm:prSet presAssocID="{ED654225-813D-4FCB-848F-F42433327D50}" presName="level3hierChild" presStyleCnt="0"/>
      <dgm:spPr/>
    </dgm:pt>
    <dgm:pt modelId="{DE0D5AC8-EE04-4C3B-9904-1EF4D468D416}" type="pres">
      <dgm:prSet presAssocID="{57E02F5D-71D7-4772-836F-32A060E264C5}" presName="conn2-1" presStyleLbl="parChTrans1D3" presStyleIdx="7" presStyleCnt="8"/>
      <dgm:spPr/>
      <dgm:t>
        <a:bodyPr/>
        <a:lstStyle/>
        <a:p>
          <a:endParaRPr lang="es-ES"/>
        </a:p>
      </dgm:t>
    </dgm:pt>
    <dgm:pt modelId="{536448AE-CCB3-48CA-B7C9-7EF9EB14D178}" type="pres">
      <dgm:prSet presAssocID="{57E02F5D-71D7-4772-836F-32A060E264C5}" presName="connTx" presStyleLbl="parChTrans1D3" presStyleIdx="7" presStyleCnt="8"/>
      <dgm:spPr/>
      <dgm:t>
        <a:bodyPr/>
        <a:lstStyle/>
        <a:p>
          <a:endParaRPr lang="es-ES"/>
        </a:p>
      </dgm:t>
    </dgm:pt>
    <dgm:pt modelId="{320958DC-40CD-4BF1-9785-9BB51E50A8EA}" type="pres">
      <dgm:prSet presAssocID="{50BA8C12-3A47-46AB-88E6-88CE664EE93A}" presName="root2" presStyleCnt="0"/>
      <dgm:spPr/>
    </dgm:pt>
    <dgm:pt modelId="{7D05939A-644A-4143-936A-3AC56668C86F}" type="pres">
      <dgm:prSet presAssocID="{50BA8C12-3A47-46AB-88E6-88CE664EE93A}" presName="LevelTwoTextNode" presStyleLbl="node3" presStyleIdx="7" presStyleCnt="8">
        <dgm:presLayoutVars>
          <dgm:chPref val="3"/>
        </dgm:presLayoutVars>
      </dgm:prSet>
      <dgm:spPr/>
      <dgm:t>
        <a:bodyPr/>
        <a:lstStyle/>
        <a:p>
          <a:endParaRPr lang="es-ES"/>
        </a:p>
      </dgm:t>
    </dgm:pt>
    <dgm:pt modelId="{90EFDE2A-5218-4463-8398-2932FE1FCCB9}" type="pres">
      <dgm:prSet presAssocID="{50BA8C12-3A47-46AB-88E6-88CE664EE93A}" presName="level3hierChild" presStyleCnt="0"/>
      <dgm:spPr/>
    </dgm:pt>
  </dgm:ptLst>
  <dgm:cxnLst>
    <dgm:cxn modelId="{3EAA3A1F-BA93-472A-84AA-0EC8E1390BE0}" srcId="{CA771955-2DC0-4355-BACE-DA460DD30413}" destId="{ED654225-813D-4FCB-848F-F42433327D50}" srcOrd="5" destOrd="0" parTransId="{A3FF0722-C466-4994-9F40-1A6083AFD8F6}" sibTransId="{D3FC9AFD-F0F7-4056-94A2-1A56999726B2}"/>
    <dgm:cxn modelId="{0AC526A4-E242-4356-8219-11FBC5028AE2}" type="presOf" srcId="{065F18A3-8FF7-454E-AAB3-0CA8A19AAC8E}" destId="{81780588-5071-4EB4-B47C-320870EDDCFF}" srcOrd="1" destOrd="0" presId="urn:microsoft.com/office/officeart/2005/8/layout/hierarchy2"/>
    <dgm:cxn modelId="{3C123FE8-EF35-454C-80B1-3239C0A38B21}" srcId="{CA771955-2DC0-4355-BACE-DA460DD30413}" destId="{0697901E-7ACC-4D53-8858-172F78228F6A}" srcOrd="4" destOrd="0" parTransId="{12AE5E06-345D-4497-8CB4-7432D93BBC47}" sibTransId="{462182BA-7A25-4A45-88DF-F05BFDA9FC40}"/>
    <dgm:cxn modelId="{6FEF6CD4-E488-4D4B-A7D2-A18A2F8543CA}" srcId="{9198251F-D2B1-4861-BAB5-C4B018A468E6}" destId="{366CE33A-12EC-47E5-9FE4-85EB14A66DB1}" srcOrd="0" destOrd="0" parTransId="{E8C77F06-2988-48E0-8A24-A6CE97EB8039}" sibTransId="{8AFAA795-361E-4F63-882C-8BF11655714F}"/>
    <dgm:cxn modelId="{BE32F901-4B64-4AD7-BCA3-A016ACFCF6C8}" type="presOf" srcId="{366CE33A-12EC-47E5-9FE4-85EB14A66DB1}" destId="{32F78428-2235-4BAE-AC91-A5050A04ADCF}" srcOrd="0" destOrd="0" presId="urn:microsoft.com/office/officeart/2005/8/layout/hierarchy2"/>
    <dgm:cxn modelId="{AFAD3AAA-8050-4277-9217-0D784615AADB}" type="presOf" srcId="{12AE5E06-345D-4497-8CB4-7432D93BBC47}" destId="{11E33412-3972-4F06-A5BD-13E54AB22E82}" srcOrd="0" destOrd="0" presId="urn:microsoft.com/office/officeart/2005/8/layout/hierarchy2"/>
    <dgm:cxn modelId="{A2735941-F5A3-4D93-9E97-3900336C4173}" type="presOf" srcId="{18025BA8-198E-49C5-92C7-8BD628CEE23B}" destId="{070494DB-0893-4D41-A46E-2C5401C0203D}" srcOrd="0" destOrd="0" presId="urn:microsoft.com/office/officeart/2005/8/layout/hierarchy2"/>
    <dgm:cxn modelId="{8D51F3A2-86B3-4415-91D1-D2AA578F8BD0}" type="presOf" srcId="{ED654225-813D-4FCB-848F-F42433327D50}" destId="{49B2130A-28DE-4441-B448-56B7654CEBBB}" srcOrd="0" destOrd="0" presId="urn:microsoft.com/office/officeart/2005/8/layout/hierarchy2"/>
    <dgm:cxn modelId="{4E50A4FB-1304-4AFB-A808-5A893221DF9F}" type="presOf" srcId="{11AD369F-AB92-4231-A1F7-92205C7723A6}" destId="{BA13AC82-3E83-4F6C-9ABE-2FAF01784B03}" srcOrd="0" destOrd="0" presId="urn:microsoft.com/office/officeart/2005/8/layout/hierarchy2"/>
    <dgm:cxn modelId="{283BE8E5-46EE-49C2-9F6A-831CF97BD793}" srcId="{CA771955-2DC0-4355-BACE-DA460DD30413}" destId="{036C6D81-B095-48DD-98DC-12A60F610356}" srcOrd="1" destOrd="0" parTransId="{E646395A-6AAF-4B24-BA5E-995A921E70E5}" sibTransId="{9229F06A-BAB9-43DA-882E-9C728CE66E38}"/>
    <dgm:cxn modelId="{FF8092DA-B166-4FE3-99EF-14FA008D77E8}" srcId="{366CE33A-12EC-47E5-9FE4-85EB14A66DB1}" destId="{CA771955-2DC0-4355-BACE-DA460DD30413}" srcOrd="1" destOrd="0" parTransId="{497CCB0B-8417-476C-A2B9-3B5AC8B24B3A}" sibTransId="{44FD3CEE-712E-4BF1-9093-C8C20616B9B5}"/>
    <dgm:cxn modelId="{D4C6A517-7924-4CD8-AB6E-E5D81025ECCA}" srcId="{CA771955-2DC0-4355-BACE-DA460DD30413}" destId="{DCE0E9CA-6623-41B4-9BC0-7283045E2D64}" srcOrd="2" destOrd="0" parTransId="{A4F97DC0-3DCE-4659-ADA0-822604B817B2}" sibTransId="{DF09C3A9-1C95-44F7-85D0-0765DA4CCA2B}"/>
    <dgm:cxn modelId="{3E1C881B-00C2-4580-B39E-546CA5E1F381}" type="presOf" srcId="{E646395A-6AAF-4B24-BA5E-995A921E70E5}" destId="{D1C18D5A-782E-4FD2-9F86-EA52DF72D5BA}" srcOrd="0" destOrd="0" presId="urn:microsoft.com/office/officeart/2005/8/layout/hierarchy2"/>
    <dgm:cxn modelId="{18AA134D-6D35-4D5E-BE80-FD4A78E9E98A}" type="presOf" srcId="{0697901E-7ACC-4D53-8858-172F78228F6A}" destId="{C8DC4A6C-9A1E-40AA-8AB9-5D8A5E66ABE0}" srcOrd="0" destOrd="0" presId="urn:microsoft.com/office/officeart/2005/8/layout/hierarchy2"/>
    <dgm:cxn modelId="{80808482-BB09-4A34-B22B-8970172BF434}" type="presOf" srcId="{036C6D81-B095-48DD-98DC-12A60F610356}" destId="{4B4F49EE-CBEB-4A48-92F0-165A2CDC4E27}" srcOrd="0" destOrd="0" presId="urn:microsoft.com/office/officeart/2005/8/layout/hierarchy2"/>
    <dgm:cxn modelId="{8D864BCB-DF14-4D02-94FA-5452A6DA33CA}" type="presOf" srcId="{57E02F5D-71D7-4772-836F-32A060E264C5}" destId="{DE0D5AC8-EE04-4C3B-9904-1EF4D468D416}" srcOrd="0" destOrd="0" presId="urn:microsoft.com/office/officeart/2005/8/layout/hierarchy2"/>
    <dgm:cxn modelId="{EE06D661-CD85-40E1-97C8-48E96E4CCFB5}" type="presOf" srcId="{54623941-EE6A-4AF7-A697-D5717C506B27}" destId="{5B1BAFEE-0E4C-4D16-92A3-B89FC143FEDF}" srcOrd="0" destOrd="0" presId="urn:microsoft.com/office/officeart/2005/8/layout/hierarchy2"/>
    <dgm:cxn modelId="{080CEDE0-A09F-44B6-81F5-59A691F12E5C}" type="presOf" srcId="{A4F97DC0-3DCE-4659-ADA0-822604B817B2}" destId="{BCC31F08-C52C-4851-B1F2-8841AEA81421}" srcOrd="1" destOrd="0" presId="urn:microsoft.com/office/officeart/2005/8/layout/hierarchy2"/>
    <dgm:cxn modelId="{A9E61E5F-E3CD-4C83-B431-AF756834CE3D}" type="presOf" srcId="{50BA8C12-3A47-46AB-88E6-88CE664EE93A}" destId="{7D05939A-644A-4143-936A-3AC56668C86F}" srcOrd="0" destOrd="0" presId="urn:microsoft.com/office/officeart/2005/8/layout/hierarchy2"/>
    <dgm:cxn modelId="{FFCEE20D-344A-4A85-84EE-1F8A381F7003}" type="presOf" srcId="{C3E80B62-D41C-46C3-BC75-2BEE0083A385}" destId="{A2E82EBA-3735-4517-9226-FC4623C8C907}" srcOrd="0" destOrd="0" presId="urn:microsoft.com/office/officeart/2005/8/layout/hierarchy2"/>
    <dgm:cxn modelId="{FDC00C85-E7B6-423D-9743-A8950DE2E99D}" type="presOf" srcId="{497CCB0B-8417-476C-A2B9-3B5AC8B24B3A}" destId="{A8FF95DF-E5B0-4C35-81D2-8B585A1F9A7E}" srcOrd="1" destOrd="0" presId="urn:microsoft.com/office/officeart/2005/8/layout/hierarchy2"/>
    <dgm:cxn modelId="{4C614989-9E10-4AA1-BF0D-9424459252F6}" type="presOf" srcId="{C6D65CF9-579E-4DC6-938A-D1C08CADD210}" destId="{9EE6755C-CD50-4804-A2F4-F795D12BEA39}" srcOrd="0" destOrd="0" presId="urn:microsoft.com/office/officeart/2005/8/layout/hierarchy2"/>
    <dgm:cxn modelId="{47272E3D-D856-4BA8-80EA-333E8F03F848}" type="presOf" srcId="{CA771955-2DC0-4355-BACE-DA460DD30413}" destId="{921097CE-C9B4-4842-926B-C2DC2451B741}" srcOrd="0" destOrd="0" presId="urn:microsoft.com/office/officeart/2005/8/layout/hierarchy2"/>
    <dgm:cxn modelId="{E3826599-313B-432C-85E1-052456797343}" type="presOf" srcId="{A3FF0722-C466-4994-9F40-1A6083AFD8F6}" destId="{50964C4B-1393-4CCA-AB1D-51A6F10FC614}" srcOrd="1" destOrd="0" presId="urn:microsoft.com/office/officeart/2005/8/layout/hierarchy2"/>
    <dgm:cxn modelId="{82A368D3-752A-4857-BF13-16CC1E36679C}" type="presOf" srcId="{E646395A-6AAF-4B24-BA5E-995A921E70E5}" destId="{761C9745-8FE8-478C-AFF5-750A363FFD21}" srcOrd="1" destOrd="0" presId="urn:microsoft.com/office/officeart/2005/8/layout/hierarchy2"/>
    <dgm:cxn modelId="{A7EA90B4-9939-4F0B-B2A5-8B1945529041}" type="presOf" srcId="{9198251F-D2B1-4861-BAB5-C4B018A468E6}" destId="{98AD8988-86EF-4801-94F2-E6DB8179DF79}" srcOrd="0" destOrd="0" presId="urn:microsoft.com/office/officeart/2005/8/layout/hierarchy2"/>
    <dgm:cxn modelId="{C32A123F-869F-4725-A4F9-41FDF9049ED2}" type="presOf" srcId="{A4F97DC0-3DCE-4659-ADA0-822604B817B2}" destId="{68B76542-41D2-41F0-8EAD-D4B07815D06A}" srcOrd="0" destOrd="0" presId="urn:microsoft.com/office/officeart/2005/8/layout/hierarchy2"/>
    <dgm:cxn modelId="{079CDEE7-0FF9-4D3B-8198-61C3005DAE6A}" type="presOf" srcId="{A3FF0722-C466-4994-9F40-1A6083AFD8F6}" destId="{DB5F998A-BF1E-4DDF-936E-E8E8B4B642EA}" srcOrd="0" destOrd="0" presId="urn:microsoft.com/office/officeart/2005/8/layout/hierarchy2"/>
    <dgm:cxn modelId="{9707E4A7-192A-4725-8A93-0602824298B3}" type="presOf" srcId="{065F18A3-8FF7-454E-AAB3-0CA8A19AAC8E}" destId="{151C8438-73E0-4531-85BB-9B9262EA9F01}" srcOrd="0" destOrd="0" presId="urn:microsoft.com/office/officeart/2005/8/layout/hierarchy2"/>
    <dgm:cxn modelId="{006EB965-F9EA-4B9A-BAD0-0B4A4702018A}" type="presOf" srcId="{B0A6B17E-DB26-4065-AE61-869CF16D5EB0}" destId="{BE0A0B43-CAEA-420D-9FA6-E762CA79C351}" srcOrd="0" destOrd="0" presId="urn:microsoft.com/office/officeart/2005/8/layout/hierarchy2"/>
    <dgm:cxn modelId="{C23F224C-E70B-4D83-8620-EFD44105E514}" type="presOf" srcId="{57E02F5D-71D7-4772-836F-32A060E264C5}" destId="{536448AE-CCB3-48CA-B7C9-7EF9EB14D178}" srcOrd="1" destOrd="0" presId="urn:microsoft.com/office/officeart/2005/8/layout/hierarchy2"/>
    <dgm:cxn modelId="{B88BE035-9927-4001-9E09-5B09ACA1B065}" srcId="{54623941-EE6A-4AF7-A697-D5717C506B27}" destId="{6F2CC133-3D22-413A-87E4-5298B8B6E306}" srcOrd="0" destOrd="0" parTransId="{C6D65CF9-579E-4DC6-938A-D1C08CADD210}" sibTransId="{A157DB9D-10D6-44FC-BB60-EC8277435049}"/>
    <dgm:cxn modelId="{5A3057EB-579F-4960-936F-9A5FC5D03670}" srcId="{CA771955-2DC0-4355-BACE-DA460DD30413}" destId="{18025BA8-198E-49C5-92C7-8BD628CEE23B}" srcOrd="0" destOrd="0" parTransId="{11AD369F-AB92-4231-A1F7-92205C7723A6}" sibTransId="{7AD7B076-31EC-4711-BD03-C0B016135501}"/>
    <dgm:cxn modelId="{5C20B4CB-B5B8-4C46-8E2F-61CAC2AA2FB9}" type="presOf" srcId="{6F2CC133-3D22-413A-87E4-5298B8B6E306}" destId="{1D23CDA3-A873-4A2F-85C9-C8A714DF7690}" srcOrd="0" destOrd="0" presId="urn:microsoft.com/office/officeart/2005/8/layout/hierarchy2"/>
    <dgm:cxn modelId="{B2C5C1E5-61B7-4C3D-B438-F63FD6217EB5}" type="presOf" srcId="{DCE0E9CA-6623-41B4-9BC0-7283045E2D64}" destId="{90DEF7BC-A75C-41D2-89AC-22A5977174C6}" srcOrd="0" destOrd="0" presId="urn:microsoft.com/office/officeart/2005/8/layout/hierarchy2"/>
    <dgm:cxn modelId="{D2F25680-CCC9-4EB8-8B75-FE79A2B6D994}" type="presOf" srcId="{12AE5E06-345D-4497-8CB4-7432D93BBC47}" destId="{05EABB12-BBFD-4175-8919-80F87CDF8884}" srcOrd="1" destOrd="0" presId="urn:microsoft.com/office/officeart/2005/8/layout/hierarchy2"/>
    <dgm:cxn modelId="{FCB8E4DE-FE4B-4DF5-82B5-FAAECBC9F186}" type="presOf" srcId="{C3E80B62-D41C-46C3-BC75-2BEE0083A385}" destId="{E2B9BCBC-4A31-48BA-B42C-0C1E108B9B82}" srcOrd="1" destOrd="0" presId="urn:microsoft.com/office/officeart/2005/8/layout/hierarchy2"/>
    <dgm:cxn modelId="{5A07ECEB-6B77-472D-99F3-1A28C0CFB096}" srcId="{366CE33A-12EC-47E5-9FE4-85EB14A66DB1}" destId="{54623941-EE6A-4AF7-A697-D5717C506B27}" srcOrd="0" destOrd="0" parTransId="{065F18A3-8FF7-454E-AAB3-0CA8A19AAC8E}" sibTransId="{447EDA24-ACD6-4DA0-A8C8-62E0A0E2517A}"/>
    <dgm:cxn modelId="{F0800B79-78EB-4E54-B371-CA2D5BC8EE46}" srcId="{CA771955-2DC0-4355-BACE-DA460DD30413}" destId="{50BA8C12-3A47-46AB-88E6-88CE664EE93A}" srcOrd="6" destOrd="0" parTransId="{57E02F5D-71D7-4772-836F-32A060E264C5}" sibTransId="{B988FD08-A544-4BEE-B4DD-4B8DB286A436}"/>
    <dgm:cxn modelId="{51FED3B4-4F2E-4E1E-8A0F-B692F86AF9EC}" type="presOf" srcId="{11AD369F-AB92-4231-A1F7-92205C7723A6}" destId="{F7DF1C2E-F30D-4C37-9B41-17A73BF78DDA}" srcOrd="1" destOrd="0" presId="urn:microsoft.com/office/officeart/2005/8/layout/hierarchy2"/>
    <dgm:cxn modelId="{4DB08927-EF3A-453E-98E9-56983DB5B810}" srcId="{CA771955-2DC0-4355-BACE-DA460DD30413}" destId="{B0A6B17E-DB26-4065-AE61-869CF16D5EB0}" srcOrd="3" destOrd="0" parTransId="{C3E80B62-D41C-46C3-BC75-2BEE0083A385}" sibTransId="{C7199B95-8F27-447C-8C3C-55B32904F696}"/>
    <dgm:cxn modelId="{DAB2C836-57EE-4E0D-BD93-28FE379C89EA}" type="presOf" srcId="{C6D65CF9-579E-4DC6-938A-D1C08CADD210}" destId="{1E64046E-647F-4830-AF5D-7EB88F9E5CF9}" srcOrd="1" destOrd="0" presId="urn:microsoft.com/office/officeart/2005/8/layout/hierarchy2"/>
    <dgm:cxn modelId="{60080586-8592-46C4-AB76-7A34394C9691}" type="presOf" srcId="{497CCB0B-8417-476C-A2B9-3B5AC8B24B3A}" destId="{87952BE1-3301-4D15-A602-071D6CCE238C}" srcOrd="0" destOrd="0" presId="urn:microsoft.com/office/officeart/2005/8/layout/hierarchy2"/>
    <dgm:cxn modelId="{4895B2FE-ACEE-462B-A630-ADC015DE24A4}" type="presParOf" srcId="{98AD8988-86EF-4801-94F2-E6DB8179DF79}" destId="{0B35FC0E-B18C-4AE9-A3DF-4BD99FBC8040}" srcOrd="0" destOrd="0" presId="urn:microsoft.com/office/officeart/2005/8/layout/hierarchy2"/>
    <dgm:cxn modelId="{CCC9FBEC-3CA3-4ED4-8736-925EA1260AA1}" type="presParOf" srcId="{0B35FC0E-B18C-4AE9-A3DF-4BD99FBC8040}" destId="{32F78428-2235-4BAE-AC91-A5050A04ADCF}" srcOrd="0" destOrd="0" presId="urn:microsoft.com/office/officeart/2005/8/layout/hierarchy2"/>
    <dgm:cxn modelId="{C57D1F63-92AE-43DB-94ED-BEBF7096D433}" type="presParOf" srcId="{0B35FC0E-B18C-4AE9-A3DF-4BD99FBC8040}" destId="{A15E861F-0992-4FE1-A9D6-A412F3B0E533}" srcOrd="1" destOrd="0" presId="urn:microsoft.com/office/officeart/2005/8/layout/hierarchy2"/>
    <dgm:cxn modelId="{E5084340-C041-4586-A832-CB43BFF268C5}" type="presParOf" srcId="{A15E861F-0992-4FE1-A9D6-A412F3B0E533}" destId="{151C8438-73E0-4531-85BB-9B9262EA9F01}" srcOrd="0" destOrd="0" presId="urn:microsoft.com/office/officeart/2005/8/layout/hierarchy2"/>
    <dgm:cxn modelId="{58A9B451-B2C7-4047-A543-D3B605756BFD}" type="presParOf" srcId="{151C8438-73E0-4531-85BB-9B9262EA9F01}" destId="{81780588-5071-4EB4-B47C-320870EDDCFF}" srcOrd="0" destOrd="0" presId="urn:microsoft.com/office/officeart/2005/8/layout/hierarchy2"/>
    <dgm:cxn modelId="{4390AE24-691C-4802-A1CA-39FDADE5AF26}" type="presParOf" srcId="{A15E861F-0992-4FE1-A9D6-A412F3B0E533}" destId="{E5BD6FD7-7802-47D9-B7E5-36F16A4E8AE6}" srcOrd="1" destOrd="0" presId="urn:microsoft.com/office/officeart/2005/8/layout/hierarchy2"/>
    <dgm:cxn modelId="{9DC6D096-69D5-42FC-BFA6-93B168B03F4C}" type="presParOf" srcId="{E5BD6FD7-7802-47D9-B7E5-36F16A4E8AE6}" destId="{5B1BAFEE-0E4C-4D16-92A3-B89FC143FEDF}" srcOrd="0" destOrd="0" presId="urn:microsoft.com/office/officeart/2005/8/layout/hierarchy2"/>
    <dgm:cxn modelId="{AD16B3E4-84E5-468A-9C08-D24869CF069F}" type="presParOf" srcId="{E5BD6FD7-7802-47D9-B7E5-36F16A4E8AE6}" destId="{70692D49-6DBC-4728-91B6-D9DDF890A765}" srcOrd="1" destOrd="0" presId="urn:microsoft.com/office/officeart/2005/8/layout/hierarchy2"/>
    <dgm:cxn modelId="{B2CD5298-4F77-4DD1-8C26-A2445C2B7C96}" type="presParOf" srcId="{70692D49-6DBC-4728-91B6-D9DDF890A765}" destId="{9EE6755C-CD50-4804-A2F4-F795D12BEA39}" srcOrd="0" destOrd="0" presId="urn:microsoft.com/office/officeart/2005/8/layout/hierarchy2"/>
    <dgm:cxn modelId="{A0566582-3FBB-4081-8025-BFBE39F477B3}" type="presParOf" srcId="{9EE6755C-CD50-4804-A2F4-F795D12BEA39}" destId="{1E64046E-647F-4830-AF5D-7EB88F9E5CF9}" srcOrd="0" destOrd="0" presId="urn:microsoft.com/office/officeart/2005/8/layout/hierarchy2"/>
    <dgm:cxn modelId="{5006FE5E-1815-4C73-8EAA-B6DEF862C6DE}" type="presParOf" srcId="{70692D49-6DBC-4728-91B6-D9DDF890A765}" destId="{F0F85A6F-F843-4DE3-8886-570BA1899448}" srcOrd="1" destOrd="0" presId="urn:microsoft.com/office/officeart/2005/8/layout/hierarchy2"/>
    <dgm:cxn modelId="{322B22C1-ED96-4C54-950F-CB50906464C7}" type="presParOf" srcId="{F0F85A6F-F843-4DE3-8886-570BA1899448}" destId="{1D23CDA3-A873-4A2F-85C9-C8A714DF7690}" srcOrd="0" destOrd="0" presId="urn:microsoft.com/office/officeart/2005/8/layout/hierarchy2"/>
    <dgm:cxn modelId="{3D16F9E8-44D9-48D0-9169-8C46D20EBC0F}" type="presParOf" srcId="{F0F85A6F-F843-4DE3-8886-570BA1899448}" destId="{6EFDFD39-B1D3-4D39-9B0B-A77A8AA49401}" srcOrd="1" destOrd="0" presId="urn:microsoft.com/office/officeart/2005/8/layout/hierarchy2"/>
    <dgm:cxn modelId="{364C5878-1FB8-4C3B-8199-AD882734451A}" type="presParOf" srcId="{A15E861F-0992-4FE1-A9D6-A412F3B0E533}" destId="{87952BE1-3301-4D15-A602-071D6CCE238C}" srcOrd="2" destOrd="0" presId="urn:microsoft.com/office/officeart/2005/8/layout/hierarchy2"/>
    <dgm:cxn modelId="{9D714C99-B51D-4E70-872B-55B61A3135AF}" type="presParOf" srcId="{87952BE1-3301-4D15-A602-071D6CCE238C}" destId="{A8FF95DF-E5B0-4C35-81D2-8B585A1F9A7E}" srcOrd="0" destOrd="0" presId="urn:microsoft.com/office/officeart/2005/8/layout/hierarchy2"/>
    <dgm:cxn modelId="{86C46185-4091-42D0-80D0-DDF71FED53CA}" type="presParOf" srcId="{A15E861F-0992-4FE1-A9D6-A412F3B0E533}" destId="{6F6B2122-BC8D-40FE-9B15-619772D476B1}" srcOrd="3" destOrd="0" presId="urn:microsoft.com/office/officeart/2005/8/layout/hierarchy2"/>
    <dgm:cxn modelId="{340BDBC9-017F-4B8E-A2A5-68884625C187}" type="presParOf" srcId="{6F6B2122-BC8D-40FE-9B15-619772D476B1}" destId="{921097CE-C9B4-4842-926B-C2DC2451B741}" srcOrd="0" destOrd="0" presId="urn:microsoft.com/office/officeart/2005/8/layout/hierarchy2"/>
    <dgm:cxn modelId="{B9451D00-E0E9-487E-A44E-BF88BC97A044}" type="presParOf" srcId="{6F6B2122-BC8D-40FE-9B15-619772D476B1}" destId="{27730993-D2D2-4513-A1F2-20FDA9E55714}" srcOrd="1" destOrd="0" presId="urn:microsoft.com/office/officeart/2005/8/layout/hierarchy2"/>
    <dgm:cxn modelId="{FF9417DD-0782-40C8-B852-61A5058B49E4}" type="presParOf" srcId="{27730993-D2D2-4513-A1F2-20FDA9E55714}" destId="{BA13AC82-3E83-4F6C-9ABE-2FAF01784B03}" srcOrd="0" destOrd="0" presId="urn:microsoft.com/office/officeart/2005/8/layout/hierarchy2"/>
    <dgm:cxn modelId="{1EAAD267-FFFA-4BF9-9ECB-19BC3FB24575}" type="presParOf" srcId="{BA13AC82-3E83-4F6C-9ABE-2FAF01784B03}" destId="{F7DF1C2E-F30D-4C37-9B41-17A73BF78DDA}" srcOrd="0" destOrd="0" presId="urn:microsoft.com/office/officeart/2005/8/layout/hierarchy2"/>
    <dgm:cxn modelId="{F6A689CD-33ED-4461-99AE-BFFEFFA068DB}" type="presParOf" srcId="{27730993-D2D2-4513-A1F2-20FDA9E55714}" destId="{D55D0346-F686-4AA2-9361-E35B1F4B9946}" srcOrd="1" destOrd="0" presId="urn:microsoft.com/office/officeart/2005/8/layout/hierarchy2"/>
    <dgm:cxn modelId="{775FE5B7-D105-420B-9ACC-0ECE105A50F1}" type="presParOf" srcId="{D55D0346-F686-4AA2-9361-E35B1F4B9946}" destId="{070494DB-0893-4D41-A46E-2C5401C0203D}" srcOrd="0" destOrd="0" presId="urn:microsoft.com/office/officeart/2005/8/layout/hierarchy2"/>
    <dgm:cxn modelId="{5CA4A6A7-DCC3-411D-9319-BD14D165CE38}" type="presParOf" srcId="{D55D0346-F686-4AA2-9361-E35B1F4B9946}" destId="{EC9AE6CD-8EA0-4727-995B-E0F77B6A5CCA}" srcOrd="1" destOrd="0" presId="urn:microsoft.com/office/officeart/2005/8/layout/hierarchy2"/>
    <dgm:cxn modelId="{4B7B2C95-B734-4544-8FA8-556C02F087B9}" type="presParOf" srcId="{27730993-D2D2-4513-A1F2-20FDA9E55714}" destId="{D1C18D5A-782E-4FD2-9F86-EA52DF72D5BA}" srcOrd="2" destOrd="0" presId="urn:microsoft.com/office/officeart/2005/8/layout/hierarchy2"/>
    <dgm:cxn modelId="{67307DC3-AA5E-4499-B60C-0C1FDB33D6D2}" type="presParOf" srcId="{D1C18D5A-782E-4FD2-9F86-EA52DF72D5BA}" destId="{761C9745-8FE8-478C-AFF5-750A363FFD21}" srcOrd="0" destOrd="0" presId="urn:microsoft.com/office/officeart/2005/8/layout/hierarchy2"/>
    <dgm:cxn modelId="{742302E1-C104-45A6-A1C6-067D2BEA63E5}" type="presParOf" srcId="{27730993-D2D2-4513-A1F2-20FDA9E55714}" destId="{DFAAF358-0F94-4A62-9CAC-1BBF2C2DE2FC}" srcOrd="3" destOrd="0" presId="urn:microsoft.com/office/officeart/2005/8/layout/hierarchy2"/>
    <dgm:cxn modelId="{5D3DFE49-1C54-4EDE-AE54-8145E39E3AE8}" type="presParOf" srcId="{DFAAF358-0F94-4A62-9CAC-1BBF2C2DE2FC}" destId="{4B4F49EE-CBEB-4A48-92F0-165A2CDC4E27}" srcOrd="0" destOrd="0" presId="urn:microsoft.com/office/officeart/2005/8/layout/hierarchy2"/>
    <dgm:cxn modelId="{9B9D60D6-A933-4424-A69C-7DB5A41D497D}" type="presParOf" srcId="{DFAAF358-0F94-4A62-9CAC-1BBF2C2DE2FC}" destId="{3B64829F-DABE-4AC0-9056-B1A749A47469}" srcOrd="1" destOrd="0" presId="urn:microsoft.com/office/officeart/2005/8/layout/hierarchy2"/>
    <dgm:cxn modelId="{5AC0F0F7-8D2E-42C1-835F-16EC53E723CC}" type="presParOf" srcId="{27730993-D2D2-4513-A1F2-20FDA9E55714}" destId="{68B76542-41D2-41F0-8EAD-D4B07815D06A}" srcOrd="4" destOrd="0" presId="urn:microsoft.com/office/officeart/2005/8/layout/hierarchy2"/>
    <dgm:cxn modelId="{6C7AD590-29C6-4B60-8631-AB04DFF933EC}" type="presParOf" srcId="{68B76542-41D2-41F0-8EAD-D4B07815D06A}" destId="{BCC31F08-C52C-4851-B1F2-8841AEA81421}" srcOrd="0" destOrd="0" presId="urn:microsoft.com/office/officeart/2005/8/layout/hierarchy2"/>
    <dgm:cxn modelId="{500B2799-0D85-4EA9-903C-72102A282525}" type="presParOf" srcId="{27730993-D2D2-4513-A1F2-20FDA9E55714}" destId="{8B15B935-608A-4970-8BF8-0E3DEF36B56D}" srcOrd="5" destOrd="0" presId="urn:microsoft.com/office/officeart/2005/8/layout/hierarchy2"/>
    <dgm:cxn modelId="{F0E5DF1F-0AC3-4538-89F3-567B3C35BC67}" type="presParOf" srcId="{8B15B935-608A-4970-8BF8-0E3DEF36B56D}" destId="{90DEF7BC-A75C-41D2-89AC-22A5977174C6}" srcOrd="0" destOrd="0" presId="urn:microsoft.com/office/officeart/2005/8/layout/hierarchy2"/>
    <dgm:cxn modelId="{E7451228-E1A5-4A9C-B30D-8B78B61EAB95}" type="presParOf" srcId="{8B15B935-608A-4970-8BF8-0E3DEF36B56D}" destId="{72AEFAC4-05BD-4CA2-9606-DC0AC1BBE47A}" srcOrd="1" destOrd="0" presId="urn:microsoft.com/office/officeart/2005/8/layout/hierarchy2"/>
    <dgm:cxn modelId="{6B89C0D4-F66B-4635-8743-E26AFE065560}" type="presParOf" srcId="{27730993-D2D2-4513-A1F2-20FDA9E55714}" destId="{A2E82EBA-3735-4517-9226-FC4623C8C907}" srcOrd="6" destOrd="0" presId="urn:microsoft.com/office/officeart/2005/8/layout/hierarchy2"/>
    <dgm:cxn modelId="{3521FD23-3A22-440D-9054-6499EEFD8720}" type="presParOf" srcId="{A2E82EBA-3735-4517-9226-FC4623C8C907}" destId="{E2B9BCBC-4A31-48BA-B42C-0C1E108B9B82}" srcOrd="0" destOrd="0" presId="urn:microsoft.com/office/officeart/2005/8/layout/hierarchy2"/>
    <dgm:cxn modelId="{20826B2D-4966-46F5-B6E2-F43695D55C24}" type="presParOf" srcId="{27730993-D2D2-4513-A1F2-20FDA9E55714}" destId="{172EDFA0-48C5-4B37-A65D-1183A63F8E9E}" srcOrd="7" destOrd="0" presId="urn:microsoft.com/office/officeart/2005/8/layout/hierarchy2"/>
    <dgm:cxn modelId="{EB917FA8-D279-4122-981A-ED43203D7DEB}" type="presParOf" srcId="{172EDFA0-48C5-4B37-A65D-1183A63F8E9E}" destId="{BE0A0B43-CAEA-420D-9FA6-E762CA79C351}" srcOrd="0" destOrd="0" presId="urn:microsoft.com/office/officeart/2005/8/layout/hierarchy2"/>
    <dgm:cxn modelId="{45257D57-A0A2-4B9C-B0CD-1790646B22A2}" type="presParOf" srcId="{172EDFA0-48C5-4B37-A65D-1183A63F8E9E}" destId="{3650363D-50B5-4C34-AAFA-A89B1A3DAFCC}" srcOrd="1" destOrd="0" presId="urn:microsoft.com/office/officeart/2005/8/layout/hierarchy2"/>
    <dgm:cxn modelId="{E1CE2287-E105-42FA-87ED-A4AB96E2638B}" type="presParOf" srcId="{27730993-D2D2-4513-A1F2-20FDA9E55714}" destId="{11E33412-3972-4F06-A5BD-13E54AB22E82}" srcOrd="8" destOrd="0" presId="urn:microsoft.com/office/officeart/2005/8/layout/hierarchy2"/>
    <dgm:cxn modelId="{5E3F63AE-104B-4C28-9BAA-035EB76660E8}" type="presParOf" srcId="{11E33412-3972-4F06-A5BD-13E54AB22E82}" destId="{05EABB12-BBFD-4175-8919-80F87CDF8884}" srcOrd="0" destOrd="0" presId="urn:microsoft.com/office/officeart/2005/8/layout/hierarchy2"/>
    <dgm:cxn modelId="{261EBEC3-7DEA-4799-A0EC-D17C9C252ABF}" type="presParOf" srcId="{27730993-D2D2-4513-A1F2-20FDA9E55714}" destId="{4239D924-6511-4FF8-93BD-5DA6A94DD4B5}" srcOrd="9" destOrd="0" presId="urn:microsoft.com/office/officeart/2005/8/layout/hierarchy2"/>
    <dgm:cxn modelId="{0F5E8B84-7FA8-4009-83AF-BF954B799EEF}" type="presParOf" srcId="{4239D924-6511-4FF8-93BD-5DA6A94DD4B5}" destId="{C8DC4A6C-9A1E-40AA-8AB9-5D8A5E66ABE0}" srcOrd="0" destOrd="0" presId="urn:microsoft.com/office/officeart/2005/8/layout/hierarchy2"/>
    <dgm:cxn modelId="{BB4FF7DB-992E-44EF-AC67-4BE5DE8D6EB0}" type="presParOf" srcId="{4239D924-6511-4FF8-93BD-5DA6A94DD4B5}" destId="{493E2F10-79EB-4473-B96E-B872C147B8E1}" srcOrd="1" destOrd="0" presId="urn:microsoft.com/office/officeart/2005/8/layout/hierarchy2"/>
    <dgm:cxn modelId="{72083866-494E-48A8-AC25-F0B55CDE1DD4}" type="presParOf" srcId="{27730993-D2D2-4513-A1F2-20FDA9E55714}" destId="{DB5F998A-BF1E-4DDF-936E-E8E8B4B642EA}" srcOrd="10" destOrd="0" presId="urn:microsoft.com/office/officeart/2005/8/layout/hierarchy2"/>
    <dgm:cxn modelId="{20D67F25-7C3B-49BD-BBC1-A7B12DEE257D}" type="presParOf" srcId="{DB5F998A-BF1E-4DDF-936E-E8E8B4B642EA}" destId="{50964C4B-1393-4CCA-AB1D-51A6F10FC614}" srcOrd="0" destOrd="0" presId="urn:microsoft.com/office/officeart/2005/8/layout/hierarchy2"/>
    <dgm:cxn modelId="{15F3671B-9F8D-42B8-A5EB-9D6899CD970E}" type="presParOf" srcId="{27730993-D2D2-4513-A1F2-20FDA9E55714}" destId="{F68F501F-6E0A-45FA-ABB6-89994BC1FD66}" srcOrd="11" destOrd="0" presId="urn:microsoft.com/office/officeart/2005/8/layout/hierarchy2"/>
    <dgm:cxn modelId="{877D8907-C33F-4E6B-8E3E-AF924AA5AE43}" type="presParOf" srcId="{F68F501F-6E0A-45FA-ABB6-89994BC1FD66}" destId="{49B2130A-28DE-4441-B448-56B7654CEBBB}" srcOrd="0" destOrd="0" presId="urn:microsoft.com/office/officeart/2005/8/layout/hierarchy2"/>
    <dgm:cxn modelId="{CD8586D2-0FC1-468E-94A3-F4567DBB93D9}" type="presParOf" srcId="{F68F501F-6E0A-45FA-ABB6-89994BC1FD66}" destId="{BD905213-DF58-4711-8369-92E8740C532B}" srcOrd="1" destOrd="0" presId="urn:microsoft.com/office/officeart/2005/8/layout/hierarchy2"/>
    <dgm:cxn modelId="{15DD0A60-B32A-4E0D-A4C8-ECEA16A9008C}" type="presParOf" srcId="{27730993-D2D2-4513-A1F2-20FDA9E55714}" destId="{DE0D5AC8-EE04-4C3B-9904-1EF4D468D416}" srcOrd="12" destOrd="0" presId="urn:microsoft.com/office/officeart/2005/8/layout/hierarchy2"/>
    <dgm:cxn modelId="{43075B1F-8D0D-43D9-A214-D3F8198FE515}" type="presParOf" srcId="{DE0D5AC8-EE04-4C3B-9904-1EF4D468D416}" destId="{536448AE-CCB3-48CA-B7C9-7EF9EB14D178}" srcOrd="0" destOrd="0" presId="urn:microsoft.com/office/officeart/2005/8/layout/hierarchy2"/>
    <dgm:cxn modelId="{8927700F-3379-44BB-87ED-2B74911F4FDA}" type="presParOf" srcId="{27730993-D2D2-4513-A1F2-20FDA9E55714}" destId="{320958DC-40CD-4BF1-9785-9BB51E50A8EA}" srcOrd="13" destOrd="0" presId="urn:microsoft.com/office/officeart/2005/8/layout/hierarchy2"/>
    <dgm:cxn modelId="{F6A5173F-FE85-4E65-87D8-8D7F1ED1CCB7}" type="presParOf" srcId="{320958DC-40CD-4BF1-9785-9BB51E50A8EA}" destId="{7D05939A-644A-4143-936A-3AC56668C86F}" srcOrd="0" destOrd="0" presId="urn:microsoft.com/office/officeart/2005/8/layout/hierarchy2"/>
    <dgm:cxn modelId="{EB590552-1C45-40BD-853D-AD698B202CC0}" type="presParOf" srcId="{320958DC-40CD-4BF1-9785-9BB51E50A8EA}" destId="{90EFDE2A-5218-4463-8398-2932FE1FCC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7833D-ECA1-467B-B218-70A70A880E71}">
      <dsp:nvSpPr>
        <dsp:cNvPr id="0" name=""/>
        <dsp:cNvSpPr/>
      </dsp:nvSpPr>
      <dsp:spPr>
        <a:xfrm>
          <a:off x="1453344" y="0"/>
          <a:ext cx="6237312" cy="623731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24CC7-D430-4911-B33F-E5E0F444B887}">
      <dsp:nvSpPr>
        <dsp:cNvPr id="0" name=""/>
        <dsp:cNvSpPr/>
      </dsp:nvSpPr>
      <dsp:spPr>
        <a:xfrm>
          <a:off x="1858769" y="405425"/>
          <a:ext cx="2494924" cy="24949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Proyecto ético de vida</a:t>
          </a:r>
          <a:endParaRPr lang="es-ES" sz="2600" kern="1200" dirty="0"/>
        </a:p>
      </dsp:txBody>
      <dsp:txXfrm>
        <a:off x="1980561" y="527217"/>
        <a:ext cx="2251340" cy="2251340"/>
      </dsp:txXfrm>
    </dsp:sp>
    <dsp:sp modelId="{AECBAF9E-8E03-4D91-BE97-E795C05C50D6}">
      <dsp:nvSpPr>
        <dsp:cNvPr id="0" name=""/>
        <dsp:cNvSpPr/>
      </dsp:nvSpPr>
      <dsp:spPr>
        <a:xfrm>
          <a:off x="4790305" y="405425"/>
          <a:ext cx="2494924" cy="24949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Desarrollo de las competencias</a:t>
          </a:r>
          <a:endParaRPr lang="es-ES" sz="2600" kern="1200" dirty="0"/>
        </a:p>
      </dsp:txBody>
      <dsp:txXfrm>
        <a:off x="4912097" y="527217"/>
        <a:ext cx="2251340" cy="2251340"/>
      </dsp:txXfrm>
    </dsp:sp>
    <dsp:sp modelId="{41399E9D-85F5-44C4-AF90-92ABAA8E6236}">
      <dsp:nvSpPr>
        <dsp:cNvPr id="0" name=""/>
        <dsp:cNvSpPr/>
      </dsp:nvSpPr>
      <dsp:spPr>
        <a:xfrm>
          <a:off x="1858769" y="3336961"/>
          <a:ext cx="2494924" cy="24949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Evaluación del desempeño</a:t>
          </a:r>
          <a:endParaRPr lang="es-ES" sz="2600" kern="1200" dirty="0"/>
        </a:p>
      </dsp:txBody>
      <dsp:txXfrm>
        <a:off x="1980561" y="3458753"/>
        <a:ext cx="2251340" cy="2251340"/>
      </dsp:txXfrm>
    </dsp:sp>
    <dsp:sp modelId="{6BFF858F-0E19-4322-8174-B22F67CB0147}">
      <dsp:nvSpPr>
        <dsp:cNvPr id="0" name=""/>
        <dsp:cNvSpPr/>
      </dsp:nvSpPr>
      <dsp:spPr>
        <a:xfrm>
          <a:off x="4790305" y="3336961"/>
          <a:ext cx="2494924" cy="2494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Pensamiento sistémico y transversalidad</a:t>
          </a:r>
          <a:endParaRPr lang="es-ES" sz="2600" kern="1200" dirty="0"/>
        </a:p>
      </dsp:txBody>
      <dsp:txXfrm>
        <a:off x="4912097" y="3458753"/>
        <a:ext cx="2251340" cy="2251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4BB93-3F9B-499C-BEDB-DF24D8802571}">
      <dsp:nvSpPr>
        <dsp:cNvPr id="0" name=""/>
        <dsp:cNvSpPr/>
      </dsp:nvSpPr>
      <dsp:spPr>
        <a:xfrm>
          <a:off x="0" y="360039"/>
          <a:ext cx="4968552" cy="496855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5B36C-7217-4009-A52E-34587C772FAF}">
      <dsp:nvSpPr>
        <dsp:cNvPr id="0" name=""/>
        <dsp:cNvSpPr/>
      </dsp:nvSpPr>
      <dsp:spPr>
        <a:xfrm>
          <a:off x="2484276" y="360039"/>
          <a:ext cx="5796643" cy="496855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No trabajar por problemas y proyectos</a:t>
          </a:r>
          <a:endParaRPr lang="es-ES" sz="3000" kern="1200" dirty="0"/>
        </a:p>
      </dsp:txBody>
      <dsp:txXfrm>
        <a:off x="2484276" y="360039"/>
        <a:ext cx="5796643" cy="1490568"/>
      </dsp:txXfrm>
    </dsp:sp>
    <dsp:sp modelId="{A4794B8E-2286-40E7-BA7B-84A5A1F81908}">
      <dsp:nvSpPr>
        <dsp:cNvPr id="0" name=""/>
        <dsp:cNvSpPr/>
      </dsp:nvSpPr>
      <dsp:spPr>
        <a:xfrm>
          <a:off x="869498" y="1850608"/>
          <a:ext cx="3229555" cy="3229555"/>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454AF-8923-4A68-921D-42F7C100C988}">
      <dsp:nvSpPr>
        <dsp:cNvPr id="0" name=""/>
        <dsp:cNvSpPr/>
      </dsp:nvSpPr>
      <dsp:spPr>
        <a:xfrm>
          <a:off x="2484276" y="1850608"/>
          <a:ext cx="5796643" cy="322955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Enfocarse solamente a que los estudiantes internalicen contenidos</a:t>
          </a:r>
          <a:endParaRPr lang="es-ES" sz="3000" kern="1200" dirty="0"/>
        </a:p>
      </dsp:txBody>
      <dsp:txXfrm>
        <a:off x="2484276" y="1850608"/>
        <a:ext cx="5796643" cy="1490563"/>
      </dsp:txXfrm>
    </dsp:sp>
    <dsp:sp modelId="{A351C8B7-E4EE-45B8-831A-FB805C1E72CC}">
      <dsp:nvSpPr>
        <dsp:cNvPr id="0" name=""/>
        <dsp:cNvSpPr/>
      </dsp:nvSpPr>
      <dsp:spPr>
        <a:xfrm>
          <a:off x="1738993" y="3341172"/>
          <a:ext cx="1490564" cy="1490564"/>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BCF3F-4FDE-4281-9D38-E888E4D09D1E}">
      <dsp:nvSpPr>
        <dsp:cNvPr id="0" name=""/>
        <dsp:cNvSpPr/>
      </dsp:nvSpPr>
      <dsp:spPr>
        <a:xfrm>
          <a:off x="2484276" y="3341172"/>
          <a:ext cx="5796643" cy="149056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Sobrecarga de asignaturas aisladas</a:t>
          </a:r>
          <a:endParaRPr lang="es-ES" sz="3000" kern="1200" dirty="0"/>
        </a:p>
      </dsp:txBody>
      <dsp:txXfrm>
        <a:off x="2484276" y="3341172"/>
        <a:ext cx="5796643" cy="1490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7A088-87EB-4926-9526-E8A6D5AC8A6A}">
      <dsp:nvSpPr>
        <dsp:cNvPr id="0" name=""/>
        <dsp:cNvSpPr/>
      </dsp:nvSpPr>
      <dsp:spPr>
        <a:xfrm>
          <a:off x="4464" y="696044"/>
          <a:ext cx="3045023" cy="3045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smtClean="0"/>
            <a:t>Planificar, revisar, organizar, prever recursos….</a:t>
          </a:r>
          <a:endParaRPr lang="es-ES" sz="3200" kern="1200" dirty="0"/>
        </a:p>
      </dsp:txBody>
      <dsp:txXfrm>
        <a:off x="450397" y="1141977"/>
        <a:ext cx="2153157" cy="2153157"/>
      </dsp:txXfrm>
    </dsp:sp>
    <dsp:sp modelId="{84F0DA23-C2E5-4B1F-9619-715A42A0BA9C}">
      <dsp:nvSpPr>
        <dsp:cNvPr id="0" name=""/>
        <dsp:cNvSpPr/>
      </dsp:nvSpPr>
      <dsp:spPr>
        <a:xfrm>
          <a:off x="3049488" y="696044"/>
          <a:ext cx="3045023" cy="3045023"/>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S" sz="2800" kern="1200" dirty="0" smtClean="0"/>
            <a:t>Gestionar, participar, ejecutar las acciones planificadas…</a:t>
          </a:r>
          <a:endParaRPr lang="es-ES" sz="2800" kern="1200" dirty="0"/>
        </a:p>
      </dsp:txBody>
      <dsp:txXfrm>
        <a:off x="3495421" y="1141977"/>
        <a:ext cx="2153157" cy="2153157"/>
      </dsp:txXfrm>
    </dsp:sp>
    <dsp:sp modelId="{C0D91CF5-CFE5-44CD-AB3C-73249EC75F46}">
      <dsp:nvSpPr>
        <dsp:cNvPr id="0" name=""/>
        <dsp:cNvSpPr/>
      </dsp:nvSpPr>
      <dsp:spPr>
        <a:xfrm>
          <a:off x="6094512" y="696044"/>
          <a:ext cx="3045023" cy="3045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smtClean="0"/>
            <a:t>Valoración, conclusiones, acciones de mejora…</a:t>
          </a:r>
          <a:endParaRPr lang="es-ES" sz="3200" kern="1200" dirty="0"/>
        </a:p>
      </dsp:txBody>
      <dsp:txXfrm>
        <a:off x="6540445" y="1141977"/>
        <a:ext cx="2153157" cy="2153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19B61-B7E6-4503-BBFA-648A3F979E80}">
      <dsp:nvSpPr>
        <dsp:cNvPr id="0" name=""/>
        <dsp:cNvSpPr/>
      </dsp:nvSpPr>
      <dsp:spPr>
        <a:xfrm>
          <a:off x="2853191" y="909"/>
          <a:ext cx="3527367" cy="1520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 sz="3200" kern="1200" dirty="0" smtClean="0"/>
            <a:t>Planificación</a:t>
          </a:r>
          <a:endParaRPr lang="es-ES" sz="3200" kern="1200" dirty="0"/>
        </a:p>
      </dsp:txBody>
      <dsp:txXfrm>
        <a:off x="3369762" y="223549"/>
        <a:ext cx="2494225" cy="1074999"/>
      </dsp:txXfrm>
    </dsp:sp>
    <dsp:sp modelId="{87800131-E9DE-4259-A223-45E110866661}">
      <dsp:nvSpPr>
        <dsp:cNvPr id="0" name=""/>
        <dsp:cNvSpPr/>
      </dsp:nvSpPr>
      <dsp:spPr>
        <a:xfrm rot="2079681">
          <a:off x="5714799" y="1489344"/>
          <a:ext cx="652842" cy="5130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a:off x="5728458" y="1548192"/>
        <a:ext cx="498914" cy="307856"/>
      </dsp:txXfrm>
    </dsp:sp>
    <dsp:sp modelId="{1FD07DE1-D309-4EFC-B770-75A43DBE7FBD}">
      <dsp:nvSpPr>
        <dsp:cNvPr id="0" name=""/>
        <dsp:cNvSpPr/>
      </dsp:nvSpPr>
      <dsp:spPr>
        <a:xfrm>
          <a:off x="5816443" y="1980728"/>
          <a:ext cx="3327557" cy="152027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t>Ejecución</a:t>
          </a:r>
          <a:endParaRPr lang="es-ES" sz="2800" kern="1200" dirty="0"/>
        </a:p>
      </dsp:txBody>
      <dsp:txXfrm>
        <a:off x="6303752" y="2203368"/>
        <a:ext cx="2352939" cy="1074999"/>
      </dsp:txXfrm>
    </dsp:sp>
    <dsp:sp modelId="{C9A17423-ACF1-4C35-B1CD-A7E662E82E00}">
      <dsp:nvSpPr>
        <dsp:cNvPr id="0" name=""/>
        <dsp:cNvSpPr/>
      </dsp:nvSpPr>
      <dsp:spPr>
        <a:xfrm rot="10800000">
          <a:off x="4752065" y="2484321"/>
          <a:ext cx="752160" cy="513094"/>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rot="10800000">
        <a:off x="4905993" y="2586940"/>
        <a:ext cx="598232" cy="307856"/>
      </dsp:txXfrm>
    </dsp:sp>
    <dsp:sp modelId="{6216A158-13D3-4B8C-BD8D-630811012925}">
      <dsp:nvSpPr>
        <dsp:cNvPr id="0" name=""/>
        <dsp:cNvSpPr/>
      </dsp:nvSpPr>
      <dsp:spPr>
        <a:xfrm>
          <a:off x="890216" y="1980728"/>
          <a:ext cx="3507056" cy="152027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 sz="3200" kern="1200" dirty="0" smtClean="0"/>
            <a:t>Comunicación PSR/ evaluación</a:t>
          </a:r>
          <a:endParaRPr lang="es-ES" sz="3200" kern="1200" dirty="0"/>
        </a:p>
      </dsp:txBody>
      <dsp:txXfrm>
        <a:off x="1403812" y="2203368"/>
        <a:ext cx="2479864" cy="1074999"/>
      </dsp:txXfrm>
    </dsp:sp>
    <dsp:sp modelId="{C669E69A-A4BA-4CEC-A450-7142FA6025E6}">
      <dsp:nvSpPr>
        <dsp:cNvPr id="0" name=""/>
        <dsp:cNvSpPr/>
      </dsp:nvSpPr>
      <dsp:spPr>
        <a:xfrm rot="18894184">
          <a:off x="3402933" y="1503480"/>
          <a:ext cx="436676" cy="513094"/>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a:off x="3422196" y="1652494"/>
        <a:ext cx="305673" cy="307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5AF1-F1F2-42E9-9455-C6A82DE8EF2D}">
      <dsp:nvSpPr>
        <dsp:cNvPr id="0" name=""/>
        <dsp:cNvSpPr/>
      </dsp:nvSpPr>
      <dsp:spPr>
        <a:xfrm rot="5400000">
          <a:off x="4850695" y="-1977573"/>
          <a:ext cx="777214"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Argumentación y propuesta de soluciones a problemas</a:t>
          </a:r>
          <a:endParaRPr lang="es-ES" sz="2200" kern="1200" dirty="0"/>
        </a:p>
      </dsp:txBody>
      <dsp:txXfrm rot="-5400000">
        <a:off x="2773749" y="137313"/>
        <a:ext cx="4893167" cy="701334"/>
      </dsp:txXfrm>
    </dsp:sp>
    <dsp:sp modelId="{30C49564-D88B-4AD8-9ADB-97A2621FE65A}">
      <dsp:nvSpPr>
        <dsp:cNvPr id="0" name=""/>
        <dsp:cNvSpPr/>
      </dsp:nvSpPr>
      <dsp:spPr>
        <a:xfrm>
          <a:off x="0" y="2222"/>
          <a:ext cx="2773748" cy="971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kern="1200" dirty="0" smtClean="0"/>
            <a:t>ABP</a:t>
          </a:r>
          <a:endParaRPr lang="es-ES" sz="2700" kern="1200" dirty="0"/>
        </a:p>
      </dsp:txBody>
      <dsp:txXfrm>
        <a:off x="47426" y="49648"/>
        <a:ext cx="2678896" cy="876665"/>
      </dsp:txXfrm>
    </dsp:sp>
    <dsp:sp modelId="{A123CEE7-97B3-4DBD-A28F-1260CD82F706}">
      <dsp:nvSpPr>
        <dsp:cNvPr id="0" name=""/>
        <dsp:cNvSpPr/>
      </dsp:nvSpPr>
      <dsp:spPr>
        <a:xfrm rot="5400000">
          <a:off x="4850695" y="-957479"/>
          <a:ext cx="777214"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Estrategia para </a:t>
          </a:r>
          <a:r>
            <a:rPr lang="es-ES" sz="2200" kern="1200" dirty="0" smtClean="0"/>
            <a:t>la comunicación de conceptos con profundidad</a:t>
          </a:r>
          <a:endParaRPr lang="es-ES" sz="2200" kern="1200" dirty="0"/>
        </a:p>
      </dsp:txBody>
      <dsp:txXfrm rot="-5400000">
        <a:off x="2773749" y="1157407"/>
        <a:ext cx="4893167" cy="701334"/>
      </dsp:txXfrm>
    </dsp:sp>
    <dsp:sp modelId="{88D70A78-BA4B-450C-AC42-6BD810928718}">
      <dsp:nvSpPr>
        <dsp:cNvPr id="0" name=""/>
        <dsp:cNvSpPr/>
      </dsp:nvSpPr>
      <dsp:spPr>
        <a:xfrm>
          <a:off x="0" y="1022315"/>
          <a:ext cx="2773748" cy="971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kern="1200" dirty="0" smtClean="0">
              <a:hlinkClick xmlns:r="http://schemas.openxmlformats.org/officeDocument/2006/relationships" r:id="rId1" action="ppaction://hlinkfile"/>
            </a:rPr>
            <a:t>Cartografía conceptual</a:t>
          </a:r>
          <a:endParaRPr lang="es-ES" sz="2700" kern="1200" dirty="0"/>
        </a:p>
      </dsp:txBody>
      <dsp:txXfrm>
        <a:off x="47426" y="1069741"/>
        <a:ext cx="2678896" cy="876665"/>
      </dsp:txXfrm>
    </dsp:sp>
    <dsp:sp modelId="{95A687AD-9262-40FB-BFFA-9FABD5AF075E}">
      <dsp:nvSpPr>
        <dsp:cNvPr id="0" name=""/>
        <dsp:cNvSpPr/>
      </dsp:nvSpPr>
      <dsp:spPr>
        <a:xfrm rot="5400000">
          <a:off x="4850695" y="62614"/>
          <a:ext cx="777214"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Formación mediante simulacros</a:t>
          </a:r>
          <a:endParaRPr lang="es-ES" sz="2200" kern="1200" dirty="0"/>
        </a:p>
      </dsp:txBody>
      <dsp:txXfrm rot="-5400000">
        <a:off x="2773749" y="2177500"/>
        <a:ext cx="4893167" cy="701334"/>
      </dsp:txXfrm>
    </dsp:sp>
    <dsp:sp modelId="{07F63557-92BF-4906-8152-ABF870D20387}">
      <dsp:nvSpPr>
        <dsp:cNvPr id="0" name=""/>
        <dsp:cNvSpPr/>
      </dsp:nvSpPr>
      <dsp:spPr>
        <a:xfrm>
          <a:off x="0" y="2042409"/>
          <a:ext cx="2773748" cy="971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kern="1200" dirty="0" err="1" smtClean="0"/>
            <a:t>Sociodramas</a:t>
          </a:r>
          <a:endParaRPr lang="es-ES" sz="2700" kern="1200" dirty="0" smtClean="0"/>
        </a:p>
      </dsp:txBody>
      <dsp:txXfrm>
        <a:off x="47426" y="2089835"/>
        <a:ext cx="2678896" cy="876665"/>
      </dsp:txXfrm>
    </dsp:sp>
    <dsp:sp modelId="{4522C069-0A3E-41FF-BD54-878585474B73}">
      <dsp:nvSpPr>
        <dsp:cNvPr id="0" name=""/>
        <dsp:cNvSpPr/>
      </dsp:nvSpPr>
      <dsp:spPr>
        <a:xfrm rot="5400000">
          <a:off x="4850695" y="1082707"/>
          <a:ext cx="777214"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De lo particular a lo general</a:t>
          </a:r>
          <a:endParaRPr lang="es-ES" sz="2200" kern="1200" dirty="0"/>
        </a:p>
      </dsp:txBody>
      <dsp:txXfrm rot="-5400000">
        <a:off x="2773749" y="3197593"/>
        <a:ext cx="4893167" cy="701334"/>
      </dsp:txXfrm>
    </dsp:sp>
    <dsp:sp modelId="{796E072A-D389-479B-BBD9-E58EB810B7D1}">
      <dsp:nvSpPr>
        <dsp:cNvPr id="0" name=""/>
        <dsp:cNvSpPr/>
      </dsp:nvSpPr>
      <dsp:spPr>
        <a:xfrm>
          <a:off x="0" y="3062502"/>
          <a:ext cx="2773748" cy="971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kern="1200" dirty="0" smtClean="0"/>
            <a:t>Estudio de caso</a:t>
          </a:r>
          <a:endParaRPr lang="es-ES" sz="2700" kern="1200" dirty="0"/>
        </a:p>
      </dsp:txBody>
      <dsp:txXfrm>
        <a:off x="47426" y="3109928"/>
        <a:ext cx="2678896" cy="876665"/>
      </dsp:txXfrm>
    </dsp:sp>
    <dsp:sp modelId="{E37FAAC1-FE5A-4FB2-A929-5CCB0F3B791E}">
      <dsp:nvSpPr>
        <dsp:cNvPr id="0" name=""/>
        <dsp:cNvSpPr/>
      </dsp:nvSpPr>
      <dsp:spPr>
        <a:xfrm rot="5400000">
          <a:off x="4850695" y="2102801"/>
          <a:ext cx="777214"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Creación de roles</a:t>
          </a:r>
          <a:endParaRPr lang="es-ES" sz="2200" kern="1200" dirty="0"/>
        </a:p>
      </dsp:txBody>
      <dsp:txXfrm rot="-5400000">
        <a:off x="2773749" y="4217687"/>
        <a:ext cx="4893167" cy="701334"/>
      </dsp:txXfrm>
    </dsp:sp>
    <dsp:sp modelId="{0BA98DFE-8776-430D-9153-F6A5A8D24336}">
      <dsp:nvSpPr>
        <dsp:cNvPr id="0" name=""/>
        <dsp:cNvSpPr/>
      </dsp:nvSpPr>
      <dsp:spPr>
        <a:xfrm>
          <a:off x="0" y="4082596"/>
          <a:ext cx="2773748" cy="971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 sz="2700" kern="1200" dirty="0" err="1" smtClean="0"/>
            <a:t>Gamificación</a:t>
          </a:r>
          <a:endParaRPr lang="es-ES" sz="2700" kern="1200" dirty="0"/>
        </a:p>
      </dsp:txBody>
      <dsp:txXfrm>
        <a:off x="47426" y="4130022"/>
        <a:ext cx="2678896" cy="876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F2FA-EE1C-4CB3-95C6-20ED876A1ECD}">
      <dsp:nvSpPr>
        <dsp:cNvPr id="0" name=""/>
        <dsp:cNvSpPr/>
      </dsp:nvSpPr>
      <dsp:spPr>
        <a:xfrm>
          <a:off x="0" y="1183567"/>
          <a:ext cx="2286000" cy="22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Organización de los estándares de aprendizaje</a:t>
          </a:r>
          <a:endParaRPr lang="es-ES" sz="2200" kern="1200" dirty="0"/>
        </a:p>
      </dsp:txBody>
      <dsp:txXfrm>
        <a:off x="334777" y="1518344"/>
        <a:ext cx="1616446" cy="1616446"/>
      </dsp:txXfrm>
    </dsp:sp>
    <dsp:sp modelId="{A404CA43-558E-41B0-A91B-2CECE118355C}">
      <dsp:nvSpPr>
        <dsp:cNvPr id="0" name=""/>
        <dsp:cNvSpPr/>
      </dsp:nvSpPr>
      <dsp:spPr>
        <a:xfrm rot="5400000">
          <a:off x="2670614" y="1922808"/>
          <a:ext cx="800100" cy="80751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DD243A-4AC1-44A3-B454-53D87D48110F}">
      <dsp:nvSpPr>
        <dsp:cNvPr id="0" name=""/>
        <dsp:cNvSpPr/>
      </dsp:nvSpPr>
      <dsp:spPr>
        <a:xfrm>
          <a:off x="3809619" y="1564186"/>
          <a:ext cx="1524762" cy="15247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Agrupación de los estándares por competencia</a:t>
          </a:r>
          <a:endParaRPr lang="es-ES" sz="1400" kern="1200" dirty="0"/>
        </a:p>
      </dsp:txBody>
      <dsp:txXfrm>
        <a:off x="4032915" y="1787482"/>
        <a:ext cx="1078170" cy="1078170"/>
      </dsp:txXfrm>
    </dsp:sp>
    <dsp:sp modelId="{5CE5C314-8F42-437F-A774-07078927F2EA}">
      <dsp:nvSpPr>
        <dsp:cNvPr id="0" name=""/>
        <dsp:cNvSpPr/>
      </dsp:nvSpPr>
      <dsp:spPr>
        <a:xfrm rot="5400000">
          <a:off x="5718995" y="1922808"/>
          <a:ext cx="800100" cy="80751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22A5B-DC55-4703-BD13-4FA3FC8C9A65}">
      <dsp:nvSpPr>
        <dsp:cNvPr id="0" name=""/>
        <dsp:cNvSpPr/>
      </dsp:nvSpPr>
      <dsp:spPr>
        <a:xfrm>
          <a:off x="6858000" y="1183567"/>
          <a:ext cx="2286000" cy="22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Elaboración de rúbricas</a:t>
          </a:r>
          <a:endParaRPr lang="es-ES" sz="1600" kern="1200" dirty="0"/>
        </a:p>
      </dsp:txBody>
      <dsp:txXfrm>
        <a:off x="7192777" y="1518344"/>
        <a:ext cx="1616446" cy="1616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8428-2235-4BAE-AC91-A5050A04ADCF}">
      <dsp:nvSpPr>
        <dsp:cNvPr id="0" name=""/>
        <dsp:cNvSpPr/>
      </dsp:nvSpPr>
      <dsp:spPr>
        <a:xfrm>
          <a:off x="1005058" y="1702331"/>
          <a:ext cx="1479665" cy="73983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Clasificación de los estándares</a:t>
          </a:r>
          <a:endParaRPr lang="es-ES" sz="1700" kern="1200" dirty="0"/>
        </a:p>
      </dsp:txBody>
      <dsp:txXfrm>
        <a:off x="1026727" y="1724000"/>
        <a:ext cx="1436327" cy="696494"/>
      </dsp:txXfrm>
    </dsp:sp>
    <dsp:sp modelId="{151C8438-73E0-4531-85BB-9B9262EA9F01}">
      <dsp:nvSpPr>
        <dsp:cNvPr id="0" name=""/>
        <dsp:cNvSpPr/>
      </dsp:nvSpPr>
      <dsp:spPr>
        <a:xfrm rot="17350740">
          <a:off x="1879852" y="1211497"/>
          <a:ext cx="1801611" cy="19885"/>
        </a:xfrm>
        <a:custGeom>
          <a:avLst/>
          <a:gdLst/>
          <a:ahLst/>
          <a:cxnLst/>
          <a:rect l="0" t="0" r="0" b="0"/>
          <a:pathLst>
            <a:path>
              <a:moveTo>
                <a:pt x="0" y="9942"/>
              </a:moveTo>
              <a:lnTo>
                <a:pt x="1801611" y="994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35617" y="1176399"/>
        <a:ext cx="90080" cy="90080"/>
      </dsp:txXfrm>
    </dsp:sp>
    <dsp:sp modelId="{5B1BAFEE-0E4C-4D16-92A3-B89FC143FEDF}">
      <dsp:nvSpPr>
        <dsp:cNvPr id="0" name=""/>
        <dsp:cNvSpPr/>
      </dsp:nvSpPr>
      <dsp:spPr>
        <a:xfrm>
          <a:off x="3076591" y="715"/>
          <a:ext cx="1479665" cy="73983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Específicos de área</a:t>
          </a:r>
          <a:endParaRPr lang="es-ES" sz="1700" kern="1200" dirty="0"/>
        </a:p>
      </dsp:txBody>
      <dsp:txXfrm>
        <a:off x="3098260" y="22384"/>
        <a:ext cx="1436327" cy="696494"/>
      </dsp:txXfrm>
    </dsp:sp>
    <dsp:sp modelId="{9EE6755C-CD50-4804-A2F4-F795D12BEA39}">
      <dsp:nvSpPr>
        <dsp:cNvPr id="0" name=""/>
        <dsp:cNvSpPr/>
      </dsp:nvSpPr>
      <dsp:spPr>
        <a:xfrm>
          <a:off x="4556256" y="360689"/>
          <a:ext cx="591866" cy="19885"/>
        </a:xfrm>
        <a:custGeom>
          <a:avLst/>
          <a:gdLst/>
          <a:ahLst/>
          <a:cxnLst/>
          <a:rect l="0" t="0" r="0" b="0"/>
          <a:pathLst>
            <a:path>
              <a:moveTo>
                <a:pt x="0" y="9942"/>
              </a:moveTo>
              <a:lnTo>
                <a:pt x="59186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37393" y="355835"/>
        <a:ext cx="29593" cy="29593"/>
      </dsp:txXfrm>
    </dsp:sp>
    <dsp:sp modelId="{1D23CDA3-A873-4A2F-85C9-C8A714DF7690}">
      <dsp:nvSpPr>
        <dsp:cNvPr id="0" name=""/>
        <dsp:cNvSpPr/>
      </dsp:nvSpPr>
      <dsp:spPr>
        <a:xfrm>
          <a:off x="5148123" y="715"/>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Competencia clave a evaluar</a:t>
          </a:r>
          <a:endParaRPr lang="es-ES" sz="1700" kern="1200" dirty="0"/>
        </a:p>
      </dsp:txBody>
      <dsp:txXfrm>
        <a:off x="5169792" y="22384"/>
        <a:ext cx="1436327" cy="696494"/>
      </dsp:txXfrm>
    </dsp:sp>
    <dsp:sp modelId="{87952BE1-3301-4D15-A602-071D6CCE238C}">
      <dsp:nvSpPr>
        <dsp:cNvPr id="0" name=""/>
        <dsp:cNvSpPr/>
      </dsp:nvSpPr>
      <dsp:spPr>
        <a:xfrm rot="4249260">
          <a:off x="1879852" y="2913112"/>
          <a:ext cx="1801611" cy="19885"/>
        </a:xfrm>
        <a:custGeom>
          <a:avLst/>
          <a:gdLst/>
          <a:ahLst/>
          <a:cxnLst/>
          <a:rect l="0" t="0" r="0" b="0"/>
          <a:pathLst>
            <a:path>
              <a:moveTo>
                <a:pt x="0" y="9942"/>
              </a:moveTo>
              <a:lnTo>
                <a:pt x="1801611" y="994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35617" y="2878015"/>
        <a:ext cx="90080" cy="90080"/>
      </dsp:txXfrm>
    </dsp:sp>
    <dsp:sp modelId="{921097CE-C9B4-4842-926B-C2DC2451B741}">
      <dsp:nvSpPr>
        <dsp:cNvPr id="0" name=""/>
        <dsp:cNvSpPr/>
      </dsp:nvSpPr>
      <dsp:spPr>
        <a:xfrm>
          <a:off x="3076591" y="3403946"/>
          <a:ext cx="1479665" cy="73983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específicos</a:t>
          </a:r>
          <a:endParaRPr lang="es-ES" sz="1700" kern="1200" dirty="0"/>
        </a:p>
      </dsp:txBody>
      <dsp:txXfrm>
        <a:off x="3098260" y="3425615"/>
        <a:ext cx="1436327" cy="696494"/>
      </dsp:txXfrm>
    </dsp:sp>
    <dsp:sp modelId="{BA13AC82-3E83-4F6C-9ABE-2FAF01784B03}">
      <dsp:nvSpPr>
        <dsp:cNvPr id="0" name=""/>
        <dsp:cNvSpPr/>
      </dsp:nvSpPr>
      <dsp:spPr>
        <a:xfrm rot="17028116">
          <a:off x="3555642" y="2487745"/>
          <a:ext cx="2628236" cy="19885"/>
        </a:xfrm>
        <a:custGeom>
          <a:avLst/>
          <a:gdLst/>
          <a:ahLst/>
          <a:cxnLst/>
          <a:rect l="0" t="0" r="0" b="0"/>
          <a:pathLst>
            <a:path>
              <a:moveTo>
                <a:pt x="0" y="9942"/>
              </a:moveTo>
              <a:lnTo>
                <a:pt x="262823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4804055" y="2431982"/>
        <a:ext cx="131411" cy="131411"/>
      </dsp:txXfrm>
    </dsp:sp>
    <dsp:sp modelId="{070494DB-0893-4D41-A46E-2C5401C0203D}">
      <dsp:nvSpPr>
        <dsp:cNvPr id="0" name=""/>
        <dsp:cNvSpPr/>
      </dsp:nvSpPr>
      <dsp:spPr>
        <a:xfrm>
          <a:off x="5183265" y="851597"/>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CCL</a:t>
          </a:r>
        </a:p>
      </dsp:txBody>
      <dsp:txXfrm>
        <a:off x="5204934" y="873266"/>
        <a:ext cx="1436327" cy="696494"/>
      </dsp:txXfrm>
    </dsp:sp>
    <dsp:sp modelId="{D1C18D5A-782E-4FD2-9F86-EA52DF72D5BA}">
      <dsp:nvSpPr>
        <dsp:cNvPr id="0" name=""/>
        <dsp:cNvSpPr/>
      </dsp:nvSpPr>
      <dsp:spPr>
        <a:xfrm rot="17350740">
          <a:off x="3951384" y="2913112"/>
          <a:ext cx="1801611" cy="19885"/>
        </a:xfrm>
        <a:custGeom>
          <a:avLst/>
          <a:gdLst/>
          <a:ahLst/>
          <a:cxnLst/>
          <a:rect l="0" t="0" r="0" b="0"/>
          <a:pathLst>
            <a:path>
              <a:moveTo>
                <a:pt x="0" y="9942"/>
              </a:moveTo>
              <a:lnTo>
                <a:pt x="1801611"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807149" y="2878015"/>
        <a:ext cx="90080" cy="90080"/>
      </dsp:txXfrm>
    </dsp:sp>
    <dsp:sp modelId="{4B4F49EE-CBEB-4A48-92F0-165A2CDC4E27}">
      <dsp:nvSpPr>
        <dsp:cNvPr id="0" name=""/>
        <dsp:cNvSpPr/>
      </dsp:nvSpPr>
      <dsp:spPr>
        <a:xfrm>
          <a:off x="5148123" y="1702331"/>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CMCT</a:t>
          </a:r>
        </a:p>
      </dsp:txBody>
      <dsp:txXfrm>
        <a:off x="5169792" y="1724000"/>
        <a:ext cx="1436327" cy="696494"/>
      </dsp:txXfrm>
    </dsp:sp>
    <dsp:sp modelId="{68B76542-41D2-41F0-8EAD-D4B07815D06A}">
      <dsp:nvSpPr>
        <dsp:cNvPr id="0" name=""/>
        <dsp:cNvSpPr/>
      </dsp:nvSpPr>
      <dsp:spPr>
        <a:xfrm rot="18289469">
          <a:off x="4333976" y="3338516"/>
          <a:ext cx="1036426" cy="19885"/>
        </a:xfrm>
        <a:custGeom>
          <a:avLst/>
          <a:gdLst/>
          <a:ahLst/>
          <a:cxnLst/>
          <a:rect l="0" t="0" r="0" b="0"/>
          <a:pathLst>
            <a:path>
              <a:moveTo>
                <a:pt x="0" y="9942"/>
              </a:moveTo>
              <a:lnTo>
                <a:pt x="103642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26279" y="3322548"/>
        <a:ext cx="51821" cy="51821"/>
      </dsp:txXfrm>
    </dsp:sp>
    <dsp:sp modelId="{90DEF7BC-A75C-41D2-89AC-22A5977174C6}">
      <dsp:nvSpPr>
        <dsp:cNvPr id="0" name=""/>
        <dsp:cNvSpPr/>
      </dsp:nvSpPr>
      <dsp:spPr>
        <a:xfrm>
          <a:off x="5148123" y="2553139"/>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CSC</a:t>
          </a:r>
        </a:p>
      </dsp:txBody>
      <dsp:txXfrm>
        <a:off x="5169792" y="2574808"/>
        <a:ext cx="1436327" cy="696494"/>
      </dsp:txXfrm>
    </dsp:sp>
    <dsp:sp modelId="{A2E82EBA-3735-4517-9226-FC4623C8C907}">
      <dsp:nvSpPr>
        <dsp:cNvPr id="0" name=""/>
        <dsp:cNvSpPr/>
      </dsp:nvSpPr>
      <dsp:spPr>
        <a:xfrm>
          <a:off x="4556256" y="3763920"/>
          <a:ext cx="591866" cy="19885"/>
        </a:xfrm>
        <a:custGeom>
          <a:avLst/>
          <a:gdLst/>
          <a:ahLst/>
          <a:cxnLst/>
          <a:rect l="0" t="0" r="0" b="0"/>
          <a:pathLst>
            <a:path>
              <a:moveTo>
                <a:pt x="0" y="9942"/>
              </a:moveTo>
              <a:lnTo>
                <a:pt x="59186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37393" y="3759066"/>
        <a:ext cx="29593" cy="29593"/>
      </dsp:txXfrm>
    </dsp:sp>
    <dsp:sp modelId="{BE0A0B43-CAEA-420D-9FA6-E762CA79C351}">
      <dsp:nvSpPr>
        <dsp:cNvPr id="0" name=""/>
        <dsp:cNvSpPr/>
      </dsp:nvSpPr>
      <dsp:spPr>
        <a:xfrm>
          <a:off x="5148123" y="3403946"/>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CAA</a:t>
          </a:r>
        </a:p>
      </dsp:txBody>
      <dsp:txXfrm>
        <a:off x="5169792" y="3425615"/>
        <a:ext cx="1436327" cy="696494"/>
      </dsp:txXfrm>
    </dsp:sp>
    <dsp:sp modelId="{11E33412-3972-4F06-A5BD-13E54AB22E82}">
      <dsp:nvSpPr>
        <dsp:cNvPr id="0" name=""/>
        <dsp:cNvSpPr/>
      </dsp:nvSpPr>
      <dsp:spPr>
        <a:xfrm rot="3310531">
          <a:off x="4333976" y="4189324"/>
          <a:ext cx="1036426" cy="19885"/>
        </a:xfrm>
        <a:custGeom>
          <a:avLst/>
          <a:gdLst/>
          <a:ahLst/>
          <a:cxnLst/>
          <a:rect l="0" t="0" r="0" b="0"/>
          <a:pathLst>
            <a:path>
              <a:moveTo>
                <a:pt x="0" y="9942"/>
              </a:moveTo>
              <a:lnTo>
                <a:pt x="103642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26279" y="4173356"/>
        <a:ext cx="51821" cy="51821"/>
      </dsp:txXfrm>
    </dsp:sp>
    <dsp:sp modelId="{C8DC4A6C-9A1E-40AA-8AB9-5D8A5E66ABE0}">
      <dsp:nvSpPr>
        <dsp:cNvPr id="0" name=""/>
        <dsp:cNvSpPr/>
      </dsp:nvSpPr>
      <dsp:spPr>
        <a:xfrm>
          <a:off x="5148123" y="4254754"/>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CSIEE</a:t>
          </a:r>
        </a:p>
      </dsp:txBody>
      <dsp:txXfrm>
        <a:off x="5169792" y="4276423"/>
        <a:ext cx="1436327" cy="696494"/>
      </dsp:txXfrm>
    </dsp:sp>
    <dsp:sp modelId="{DB5F998A-BF1E-4DDF-936E-E8E8B4B642EA}">
      <dsp:nvSpPr>
        <dsp:cNvPr id="0" name=""/>
        <dsp:cNvSpPr/>
      </dsp:nvSpPr>
      <dsp:spPr>
        <a:xfrm rot="4249260">
          <a:off x="3951384" y="4614728"/>
          <a:ext cx="1801611" cy="19885"/>
        </a:xfrm>
        <a:custGeom>
          <a:avLst/>
          <a:gdLst/>
          <a:ahLst/>
          <a:cxnLst/>
          <a:rect l="0" t="0" r="0" b="0"/>
          <a:pathLst>
            <a:path>
              <a:moveTo>
                <a:pt x="0" y="9942"/>
              </a:moveTo>
              <a:lnTo>
                <a:pt x="1801611"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807149" y="4579631"/>
        <a:ext cx="90080" cy="90080"/>
      </dsp:txXfrm>
    </dsp:sp>
    <dsp:sp modelId="{49B2130A-28DE-4441-B448-56B7654CEBBB}">
      <dsp:nvSpPr>
        <dsp:cNvPr id="0" name=""/>
        <dsp:cNvSpPr/>
      </dsp:nvSpPr>
      <dsp:spPr>
        <a:xfrm>
          <a:off x="5148123" y="5105562"/>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CD</a:t>
          </a:r>
        </a:p>
      </dsp:txBody>
      <dsp:txXfrm>
        <a:off x="5169792" y="5127231"/>
        <a:ext cx="1436327" cy="696494"/>
      </dsp:txXfrm>
    </dsp:sp>
    <dsp:sp modelId="{DE0D5AC8-EE04-4C3B-9904-1EF4D468D416}">
      <dsp:nvSpPr>
        <dsp:cNvPr id="0" name=""/>
        <dsp:cNvSpPr/>
      </dsp:nvSpPr>
      <dsp:spPr>
        <a:xfrm rot="4616685">
          <a:off x="3542116" y="5040132"/>
          <a:ext cx="2620147" cy="19885"/>
        </a:xfrm>
        <a:custGeom>
          <a:avLst/>
          <a:gdLst/>
          <a:ahLst/>
          <a:cxnLst/>
          <a:rect l="0" t="0" r="0" b="0"/>
          <a:pathLst>
            <a:path>
              <a:moveTo>
                <a:pt x="0" y="9942"/>
              </a:moveTo>
              <a:lnTo>
                <a:pt x="2620147"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4786686" y="4984571"/>
        <a:ext cx="131007" cy="131007"/>
      </dsp:txXfrm>
    </dsp:sp>
    <dsp:sp modelId="{7D05939A-644A-4143-936A-3AC56668C86F}">
      <dsp:nvSpPr>
        <dsp:cNvPr id="0" name=""/>
        <dsp:cNvSpPr/>
      </dsp:nvSpPr>
      <dsp:spPr>
        <a:xfrm>
          <a:off x="5148123" y="5956370"/>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CECC</a:t>
          </a:r>
        </a:p>
      </dsp:txBody>
      <dsp:txXfrm>
        <a:off x="5169792" y="5978039"/>
        <a:ext cx="1436327" cy="696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8428-2235-4BAE-AC91-A5050A04ADCF}">
      <dsp:nvSpPr>
        <dsp:cNvPr id="0" name=""/>
        <dsp:cNvSpPr/>
      </dsp:nvSpPr>
      <dsp:spPr>
        <a:xfrm>
          <a:off x="1005058" y="1702331"/>
          <a:ext cx="1479665" cy="73983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Confección de las rúbricas</a:t>
          </a:r>
          <a:endParaRPr lang="es-ES" sz="1900" kern="1200" dirty="0"/>
        </a:p>
      </dsp:txBody>
      <dsp:txXfrm>
        <a:off x="1026727" y="1724000"/>
        <a:ext cx="1436327" cy="696494"/>
      </dsp:txXfrm>
    </dsp:sp>
    <dsp:sp modelId="{151C8438-73E0-4531-85BB-9B9262EA9F01}">
      <dsp:nvSpPr>
        <dsp:cNvPr id="0" name=""/>
        <dsp:cNvSpPr/>
      </dsp:nvSpPr>
      <dsp:spPr>
        <a:xfrm rot="17350740">
          <a:off x="1879852" y="1211497"/>
          <a:ext cx="1801611" cy="19885"/>
        </a:xfrm>
        <a:custGeom>
          <a:avLst/>
          <a:gdLst/>
          <a:ahLst/>
          <a:cxnLst/>
          <a:rect l="0" t="0" r="0" b="0"/>
          <a:pathLst>
            <a:path>
              <a:moveTo>
                <a:pt x="0" y="9942"/>
              </a:moveTo>
              <a:lnTo>
                <a:pt x="1801611" y="994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35617" y="1176399"/>
        <a:ext cx="90080" cy="90080"/>
      </dsp:txXfrm>
    </dsp:sp>
    <dsp:sp modelId="{5B1BAFEE-0E4C-4D16-92A3-B89FC143FEDF}">
      <dsp:nvSpPr>
        <dsp:cNvPr id="0" name=""/>
        <dsp:cNvSpPr/>
      </dsp:nvSpPr>
      <dsp:spPr>
        <a:xfrm>
          <a:off x="3076591" y="715"/>
          <a:ext cx="1479665" cy="73983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Específicos de área</a:t>
          </a:r>
          <a:endParaRPr lang="es-ES" sz="1900" kern="1200" dirty="0"/>
        </a:p>
      </dsp:txBody>
      <dsp:txXfrm>
        <a:off x="3098260" y="22384"/>
        <a:ext cx="1436327" cy="696494"/>
      </dsp:txXfrm>
    </dsp:sp>
    <dsp:sp modelId="{9EE6755C-CD50-4804-A2F4-F795D12BEA39}">
      <dsp:nvSpPr>
        <dsp:cNvPr id="0" name=""/>
        <dsp:cNvSpPr/>
      </dsp:nvSpPr>
      <dsp:spPr>
        <a:xfrm>
          <a:off x="4556256" y="360689"/>
          <a:ext cx="591866" cy="19885"/>
        </a:xfrm>
        <a:custGeom>
          <a:avLst/>
          <a:gdLst/>
          <a:ahLst/>
          <a:cxnLst/>
          <a:rect l="0" t="0" r="0" b="0"/>
          <a:pathLst>
            <a:path>
              <a:moveTo>
                <a:pt x="0" y="9942"/>
              </a:moveTo>
              <a:lnTo>
                <a:pt x="59186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37393" y="355835"/>
        <a:ext cx="29593" cy="29593"/>
      </dsp:txXfrm>
    </dsp:sp>
    <dsp:sp modelId="{1D23CDA3-A873-4A2F-85C9-C8A714DF7690}">
      <dsp:nvSpPr>
        <dsp:cNvPr id="0" name=""/>
        <dsp:cNvSpPr/>
      </dsp:nvSpPr>
      <dsp:spPr>
        <a:xfrm>
          <a:off x="5148123" y="715"/>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Personales y opcionales</a:t>
          </a:r>
          <a:endParaRPr lang="es-ES" sz="1900" kern="1200" dirty="0"/>
        </a:p>
      </dsp:txBody>
      <dsp:txXfrm>
        <a:off x="5169792" y="22384"/>
        <a:ext cx="1436327" cy="696494"/>
      </dsp:txXfrm>
    </dsp:sp>
    <dsp:sp modelId="{87952BE1-3301-4D15-A602-071D6CCE238C}">
      <dsp:nvSpPr>
        <dsp:cNvPr id="0" name=""/>
        <dsp:cNvSpPr/>
      </dsp:nvSpPr>
      <dsp:spPr>
        <a:xfrm rot="4249260">
          <a:off x="1879852" y="2913112"/>
          <a:ext cx="1801611" cy="19885"/>
        </a:xfrm>
        <a:custGeom>
          <a:avLst/>
          <a:gdLst/>
          <a:ahLst/>
          <a:cxnLst/>
          <a:rect l="0" t="0" r="0" b="0"/>
          <a:pathLst>
            <a:path>
              <a:moveTo>
                <a:pt x="0" y="9942"/>
              </a:moveTo>
              <a:lnTo>
                <a:pt x="1801611" y="994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35617" y="2878015"/>
        <a:ext cx="90080" cy="90080"/>
      </dsp:txXfrm>
    </dsp:sp>
    <dsp:sp modelId="{921097CE-C9B4-4842-926B-C2DC2451B741}">
      <dsp:nvSpPr>
        <dsp:cNvPr id="0" name=""/>
        <dsp:cNvSpPr/>
      </dsp:nvSpPr>
      <dsp:spPr>
        <a:xfrm>
          <a:off x="3076591" y="3403946"/>
          <a:ext cx="1479665" cy="73983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No específicos</a:t>
          </a:r>
          <a:endParaRPr lang="es-ES" sz="1900" kern="1200" dirty="0"/>
        </a:p>
      </dsp:txBody>
      <dsp:txXfrm>
        <a:off x="3098260" y="3425615"/>
        <a:ext cx="1436327" cy="696494"/>
      </dsp:txXfrm>
    </dsp:sp>
    <dsp:sp modelId="{BA13AC82-3E83-4F6C-9ABE-2FAF01784B03}">
      <dsp:nvSpPr>
        <dsp:cNvPr id="0" name=""/>
        <dsp:cNvSpPr/>
      </dsp:nvSpPr>
      <dsp:spPr>
        <a:xfrm rot="17028116">
          <a:off x="3555642" y="2487745"/>
          <a:ext cx="2628236" cy="19885"/>
        </a:xfrm>
        <a:custGeom>
          <a:avLst/>
          <a:gdLst/>
          <a:ahLst/>
          <a:cxnLst/>
          <a:rect l="0" t="0" r="0" b="0"/>
          <a:pathLst>
            <a:path>
              <a:moveTo>
                <a:pt x="0" y="9942"/>
              </a:moveTo>
              <a:lnTo>
                <a:pt x="262823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4804055" y="2431982"/>
        <a:ext cx="131411" cy="131411"/>
      </dsp:txXfrm>
    </dsp:sp>
    <dsp:sp modelId="{070494DB-0893-4D41-A46E-2C5401C0203D}">
      <dsp:nvSpPr>
        <dsp:cNvPr id="0" name=""/>
        <dsp:cNvSpPr/>
      </dsp:nvSpPr>
      <dsp:spPr>
        <a:xfrm>
          <a:off x="5183265" y="851597"/>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CCL</a:t>
          </a:r>
        </a:p>
      </dsp:txBody>
      <dsp:txXfrm>
        <a:off x="5204934" y="873266"/>
        <a:ext cx="1436327" cy="696494"/>
      </dsp:txXfrm>
    </dsp:sp>
    <dsp:sp modelId="{D1C18D5A-782E-4FD2-9F86-EA52DF72D5BA}">
      <dsp:nvSpPr>
        <dsp:cNvPr id="0" name=""/>
        <dsp:cNvSpPr/>
      </dsp:nvSpPr>
      <dsp:spPr>
        <a:xfrm rot="17350740">
          <a:off x="3951384" y="2913112"/>
          <a:ext cx="1801611" cy="19885"/>
        </a:xfrm>
        <a:custGeom>
          <a:avLst/>
          <a:gdLst/>
          <a:ahLst/>
          <a:cxnLst/>
          <a:rect l="0" t="0" r="0" b="0"/>
          <a:pathLst>
            <a:path>
              <a:moveTo>
                <a:pt x="0" y="9942"/>
              </a:moveTo>
              <a:lnTo>
                <a:pt x="1801611"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807149" y="2878015"/>
        <a:ext cx="90080" cy="90080"/>
      </dsp:txXfrm>
    </dsp:sp>
    <dsp:sp modelId="{4B4F49EE-CBEB-4A48-92F0-165A2CDC4E27}">
      <dsp:nvSpPr>
        <dsp:cNvPr id="0" name=""/>
        <dsp:cNvSpPr/>
      </dsp:nvSpPr>
      <dsp:spPr>
        <a:xfrm>
          <a:off x="5148123" y="1702331"/>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CMCT</a:t>
          </a:r>
        </a:p>
      </dsp:txBody>
      <dsp:txXfrm>
        <a:off x="5169792" y="1724000"/>
        <a:ext cx="1436327" cy="696494"/>
      </dsp:txXfrm>
    </dsp:sp>
    <dsp:sp modelId="{68B76542-41D2-41F0-8EAD-D4B07815D06A}">
      <dsp:nvSpPr>
        <dsp:cNvPr id="0" name=""/>
        <dsp:cNvSpPr/>
      </dsp:nvSpPr>
      <dsp:spPr>
        <a:xfrm rot="18289469">
          <a:off x="4333976" y="3338516"/>
          <a:ext cx="1036426" cy="19885"/>
        </a:xfrm>
        <a:custGeom>
          <a:avLst/>
          <a:gdLst/>
          <a:ahLst/>
          <a:cxnLst/>
          <a:rect l="0" t="0" r="0" b="0"/>
          <a:pathLst>
            <a:path>
              <a:moveTo>
                <a:pt x="0" y="9942"/>
              </a:moveTo>
              <a:lnTo>
                <a:pt x="103642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26279" y="3322548"/>
        <a:ext cx="51821" cy="51821"/>
      </dsp:txXfrm>
    </dsp:sp>
    <dsp:sp modelId="{90DEF7BC-A75C-41D2-89AC-22A5977174C6}">
      <dsp:nvSpPr>
        <dsp:cNvPr id="0" name=""/>
        <dsp:cNvSpPr/>
      </dsp:nvSpPr>
      <dsp:spPr>
        <a:xfrm>
          <a:off x="5148123" y="2553139"/>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CSC</a:t>
          </a:r>
        </a:p>
      </dsp:txBody>
      <dsp:txXfrm>
        <a:off x="5169792" y="2574808"/>
        <a:ext cx="1436327" cy="696494"/>
      </dsp:txXfrm>
    </dsp:sp>
    <dsp:sp modelId="{A2E82EBA-3735-4517-9226-FC4623C8C907}">
      <dsp:nvSpPr>
        <dsp:cNvPr id="0" name=""/>
        <dsp:cNvSpPr/>
      </dsp:nvSpPr>
      <dsp:spPr>
        <a:xfrm>
          <a:off x="4556256" y="3763920"/>
          <a:ext cx="591866" cy="19885"/>
        </a:xfrm>
        <a:custGeom>
          <a:avLst/>
          <a:gdLst/>
          <a:ahLst/>
          <a:cxnLst/>
          <a:rect l="0" t="0" r="0" b="0"/>
          <a:pathLst>
            <a:path>
              <a:moveTo>
                <a:pt x="0" y="9942"/>
              </a:moveTo>
              <a:lnTo>
                <a:pt x="59186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37393" y="3759066"/>
        <a:ext cx="29593" cy="29593"/>
      </dsp:txXfrm>
    </dsp:sp>
    <dsp:sp modelId="{BE0A0B43-CAEA-420D-9FA6-E762CA79C351}">
      <dsp:nvSpPr>
        <dsp:cNvPr id="0" name=""/>
        <dsp:cNvSpPr/>
      </dsp:nvSpPr>
      <dsp:spPr>
        <a:xfrm>
          <a:off x="5148123" y="3403946"/>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CAA</a:t>
          </a:r>
        </a:p>
      </dsp:txBody>
      <dsp:txXfrm>
        <a:off x="5169792" y="3425615"/>
        <a:ext cx="1436327" cy="696494"/>
      </dsp:txXfrm>
    </dsp:sp>
    <dsp:sp modelId="{11E33412-3972-4F06-A5BD-13E54AB22E82}">
      <dsp:nvSpPr>
        <dsp:cNvPr id="0" name=""/>
        <dsp:cNvSpPr/>
      </dsp:nvSpPr>
      <dsp:spPr>
        <a:xfrm rot="3310531">
          <a:off x="4333976" y="4189324"/>
          <a:ext cx="1036426" cy="19885"/>
        </a:xfrm>
        <a:custGeom>
          <a:avLst/>
          <a:gdLst/>
          <a:ahLst/>
          <a:cxnLst/>
          <a:rect l="0" t="0" r="0" b="0"/>
          <a:pathLst>
            <a:path>
              <a:moveTo>
                <a:pt x="0" y="9942"/>
              </a:moveTo>
              <a:lnTo>
                <a:pt x="1036426"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26279" y="4173356"/>
        <a:ext cx="51821" cy="51821"/>
      </dsp:txXfrm>
    </dsp:sp>
    <dsp:sp modelId="{C8DC4A6C-9A1E-40AA-8AB9-5D8A5E66ABE0}">
      <dsp:nvSpPr>
        <dsp:cNvPr id="0" name=""/>
        <dsp:cNvSpPr/>
      </dsp:nvSpPr>
      <dsp:spPr>
        <a:xfrm>
          <a:off x="5148123" y="4254754"/>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CSIEE</a:t>
          </a:r>
        </a:p>
      </dsp:txBody>
      <dsp:txXfrm>
        <a:off x="5169792" y="4276423"/>
        <a:ext cx="1436327" cy="696494"/>
      </dsp:txXfrm>
    </dsp:sp>
    <dsp:sp modelId="{DB5F998A-BF1E-4DDF-936E-E8E8B4B642EA}">
      <dsp:nvSpPr>
        <dsp:cNvPr id="0" name=""/>
        <dsp:cNvSpPr/>
      </dsp:nvSpPr>
      <dsp:spPr>
        <a:xfrm rot="4249260">
          <a:off x="3951384" y="4614728"/>
          <a:ext cx="1801611" cy="19885"/>
        </a:xfrm>
        <a:custGeom>
          <a:avLst/>
          <a:gdLst/>
          <a:ahLst/>
          <a:cxnLst/>
          <a:rect l="0" t="0" r="0" b="0"/>
          <a:pathLst>
            <a:path>
              <a:moveTo>
                <a:pt x="0" y="9942"/>
              </a:moveTo>
              <a:lnTo>
                <a:pt x="1801611"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807149" y="4579631"/>
        <a:ext cx="90080" cy="90080"/>
      </dsp:txXfrm>
    </dsp:sp>
    <dsp:sp modelId="{49B2130A-28DE-4441-B448-56B7654CEBBB}">
      <dsp:nvSpPr>
        <dsp:cNvPr id="0" name=""/>
        <dsp:cNvSpPr/>
      </dsp:nvSpPr>
      <dsp:spPr>
        <a:xfrm>
          <a:off x="5148123" y="5105562"/>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CD</a:t>
          </a:r>
        </a:p>
      </dsp:txBody>
      <dsp:txXfrm>
        <a:off x="5169792" y="5127231"/>
        <a:ext cx="1436327" cy="696494"/>
      </dsp:txXfrm>
    </dsp:sp>
    <dsp:sp modelId="{DE0D5AC8-EE04-4C3B-9904-1EF4D468D416}">
      <dsp:nvSpPr>
        <dsp:cNvPr id="0" name=""/>
        <dsp:cNvSpPr/>
      </dsp:nvSpPr>
      <dsp:spPr>
        <a:xfrm rot="4616685">
          <a:off x="3542116" y="5040132"/>
          <a:ext cx="2620147" cy="19885"/>
        </a:xfrm>
        <a:custGeom>
          <a:avLst/>
          <a:gdLst/>
          <a:ahLst/>
          <a:cxnLst/>
          <a:rect l="0" t="0" r="0" b="0"/>
          <a:pathLst>
            <a:path>
              <a:moveTo>
                <a:pt x="0" y="9942"/>
              </a:moveTo>
              <a:lnTo>
                <a:pt x="2620147" y="994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4786686" y="4984571"/>
        <a:ext cx="131007" cy="131007"/>
      </dsp:txXfrm>
    </dsp:sp>
    <dsp:sp modelId="{7D05939A-644A-4143-936A-3AC56668C86F}">
      <dsp:nvSpPr>
        <dsp:cNvPr id="0" name=""/>
        <dsp:cNvSpPr/>
      </dsp:nvSpPr>
      <dsp:spPr>
        <a:xfrm>
          <a:off x="5148123" y="5956370"/>
          <a:ext cx="1479665" cy="739832"/>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CECC</a:t>
          </a:r>
        </a:p>
      </dsp:txBody>
      <dsp:txXfrm>
        <a:off x="5169792" y="5978039"/>
        <a:ext cx="1436327" cy="69649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EF803-567C-4805-A379-F3AE430B5003}" type="datetimeFigureOut">
              <a:rPr lang="es-ES" smtClean="0"/>
              <a:t>02/10/2017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A6D1A-4E52-44C4-85C3-78B44DE5D598}" type="slidenum">
              <a:rPr lang="es-ES" smtClean="0"/>
              <a:t>‹Nº›</a:t>
            </a:fld>
            <a:endParaRPr lang="es-ES"/>
          </a:p>
        </p:txBody>
      </p:sp>
    </p:spTree>
    <p:extLst>
      <p:ext uri="{BB962C8B-B14F-4D97-AF65-F5344CB8AC3E}">
        <p14:creationId xmlns:p14="http://schemas.microsoft.com/office/powerpoint/2010/main" val="314274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estos últimos cursos, con la implantación de la LOMCE,</a:t>
            </a:r>
            <a:r>
              <a:rPr lang="es-ES" baseline="0" dirty="0" smtClean="0"/>
              <a:t> nos hemos familiarizado con terminología que desconocíamos. Al conocer docentes de otras comunidades o países, vemos que la terminología cambia, incluso hay muchas matizaciones de términos que nos parecían poco importantes: tarea, ejercicio, actividad, secuencia, evaluación continua, estándar de aprendizaje, indicador de logro, evidencias, desempeños, competencias, etc… Personalmente creo que entrar en discusiones de que significa cada término, debemos dejar de hablar de definiciones y pasar a la práctica. Tenemos que lograr transformar los esquemas tradicionales de aprendizaje. Este debe ser nuestro objetivo y supongo que por eso es que estamos aquí</a:t>
            </a:r>
            <a:endParaRPr lang="es-ES" dirty="0" smtClean="0"/>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Al trabajar por competencias debemos tener unas metas claras que nos orienten en la evaluación.  En el caso de esta charla nuestra meta o aprendizaje esperado es el siguiente: «</a:t>
            </a:r>
            <a:r>
              <a:rPr lang="es-ES" sz="1200" dirty="0" smtClean="0"/>
              <a:t>Identificar logros y aspectos a mejorar en el proceso educativo con base en los proyectos formativos» y es lo que trataré</a:t>
            </a:r>
            <a:r>
              <a:rPr lang="es-ES" sz="1200" baseline="0" dirty="0" smtClean="0"/>
              <a:t> a lo largo de este espacio formativo. No es una meta para después de que acabe, ni para mañana ni para dentro de un mes. Es para ya, a diferencia de los objetivos dentro del enfoque tradicional del trabajo por bloques de contenidos. En el enfoque por competencias los aprendizajes esperados son para empezar a lograrlos desde ya, e ir avanzando según un mapa de progreso hasta que se consoliden en los estudiantes. Por eso se redactan en presente simple.</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3</a:t>
            </a:fld>
            <a:endParaRPr lang="es-ES"/>
          </a:p>
        </p:txBody>
      </p:sp>
    </p:spTree>
    <p:extLst>
      <p:ext uri="{BB962C8B-B14F-4D97-AF65-F5344CB8AC3E}">
        <p14:creationId xmlns:p14="http://schemas.microsoft.com/office/powerpoint/2010/main" val="41141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a:t>
            </a:r>
            <a:r>
              <a:rPr lang="es-ES" baseline="0" dirty="0" smtClean="0"/>
              <a:t> </a:t>
            </a:r>
            <a:r>
              <a:rPr lang="es-ES" baseline="0" dirty="0" err="1" smtClean="0"/>
              <a:t>socioformación</a:t>
            </a:r>
            <a:r>
              <a:rPr lang="es-ES" baseline="0" dirty="0" smtClean="0"/>
              <a:t> es un enfoque educativo que busca formar a ciudadanos competentes, con un proyecto ético de vida, con unos valores, que sean capaces de trabajar de forma colaborativa, con respeto a la diversidad, con capacidad de síntesis y de análisis, reflexivos y autocríticos, con capacidad de emprendimiento, entendido como algo cotidiano que hay que hacer día a día con iniciativa para crear propuestas en diversos campos para solucionar los problemas cotidianos o lograr propósitos que vayan surgiendo en base a sus conocimientos. Es decir que sepan poner en práctica sus conocimientos en base a unas fuertes convicciones éticas.</a:t>
            </a:r>
          </a:p>
          <a:p>
            <a:r>
              <a:rPr lang="es-ES" baseline="0" dirty="0" smtClean="0"/>
              <a:t>Para trabajar desde este enfoque no podemos perder de vista los siguientes pilares o premisas o pasos a seguir o tener en cuenta</a:t>
            </a:r>
          </a:p>
          <a:p>
            <a:r>
              <a:rPr lang="es-ES" baseline="0" dirty="0" smtClean="0"/>
              <a:t>1.- Trataremos de desarrollar actividades que busquen soluciones a problemas de contexto o lograr algún propósito.</a:t>
            </a:r>
          </a:p>
          <a:p>
            <a:r>
              <a:rPr lang="es-ES" baseline="0" dirty="0" smtClean="0"/>
              <a:t>2.- No perder de vista el desarrollo </a:t>
            </a:r>
            <a:r>
              <a:rPr lang="es-ES" baseline="0" dirty="0" err="1" smtClean="0"/>
              <a:t>metacognitivo</a:t>
            </a:r>
            <a:r>
              <a:rPr lang="es-ES" baseline="0" dirty="0" smtClean="0"/>
              <a:t> de los estudiantes.</a:t>
            </a:r>
          </a:p>
          <a:p>
            <a:r>
              <a:rPr lang="es-ES" baseline="0" dirty="0" smtClean="0"/>
              <a:t>3.- Se precisa una transformación de las prácticas a todos los niveles. Empezando por el abandono progresivo del método de contenidos.</a:t>
            </a:r>
          </a:p>
        </p:txBody>
      </p:sp>
      <p:sp>
        <p:nvSpPr>
          <p:cNvPr id="4" name="3 Marcador de número de diapositiva"/>
          <p:cNvSpPr>
            <a:spLocks noGrp="1"/>
          </p:cNvSpPr>
          <p:nvPr>
            <p:ph type="sldNum" sz="quarter" idx="10"/>
          </p:nvPr>
        </p:nvSpPr>
        <p:spPr/>
        <p:txBody>
          <a:bodyPr/>
          <a:lstStyle/>
          <a:p>
            <a:fld id="{F0EA6D1A-4E52-44C4-85C3-78B44DE5D598}" type="slidenum">
              <a:rPr lang="es-ES" smtClean="0"/>
              <a:t>4</a:t>
            </a:fld>
            <a:endParaRPr lang="es-ES"/>
          </a:p>
        </p:txBody>
      </p:sp>
    </p:spTree>
    <p:extLst>
      <p:ext uri="{BB962C8B-B14F-4D97-AF65-F5344CB8AC3E}">
        <p14:creationId xmlns:p14="http://schemas.microsoft.com/office/powerpoint/2010/main" val="328263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Metacognición</a:t>
            </a:r>
            <a:endParaRPr lang="es-ES" dirty="0" smtClean="0"/>
          </a:p>
          <a:p>
            <a:r>
              <a:rPr lang="es-ES" dirty="0" smtClean="0"/>
              <a:t>Desarrollo de conciencia y control sobre los procesos de pensamiento y aprendizaje, es decir, que la persona sea capaz de entender la manera en que piensa y aprende y así aplicar ese conocimiento sobre estos procesos para obtener mejores resultados.</a:t>
            </a:r>
          </a:p>
          <a:p>
            <a:r>
              <a:rPr lang="es-ES" dirty="0" smtClean="0"/>
              <a:t>La adquisición de herramientas </a:t>
            </a:r>
            <a:r>
              <a:rPr lang="es-ES" dirty="0" err="1" smtClean="0"/>
              <a:t>metacognitivas</a:t>
            </a:r>
            <a:r>
              <a:rPr lang="es-ES" dirty="0" smtClean="0"/>
              <a:t> favorece el desarrollo del pensamiento crítico, estimula la capacidad de </a:t>
            </a:r>
            <a:r>
              <a:rPr lang="es-ES" dirty="0" err="1" smtClean="0"/>
              <a:t>autoreflexión</a:t>
            </a:r>
            <a:r>
              <a:rPr lang="es-ES" dirty="0" smtClean="0"/>
              <a:t> y crea en el estudiante una conciencia de autonomía, autocontrol y </a:t>
            </a:r>
            <a:r>
              <a:rPr lang="es-ES" dirty="0" err="1" smtClean="0"/>
              <a:t>autoregulación</a:t>
            </a:r>
            <a:r>
              <a:rPr lang="es-ES" dirty="0" smtClean="0"/>
              <a:t> de los procesos de aprendizaje</a:t>
            </a:r>
          </a:p>
          <a:p>
            <a:endParaRPr lang="es-ES" dirty="0" smtClean="0"/>
          </a:p>
          <a:p>
            <a:r>
              <a:rPr lang="es-ES" dirty="0" smtClean="0"/>
              <a:t>Pensamiento complejo</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5</a:t>
            </a:fld>
            <a:endParaRPr lang="es-ES"/>
          </a:p>
        </p:txBody>
      </p:sp>
    </p:spTree>
    <p:extLst>
      <p:ext uri="{BB962C8B-B14F-4D97-AF65-F5344CB8AC3E}">
        <p14:creationId xmlns:p14="http://schemas.microsoft.com/office/powerpoint/2010/main" val="132936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Basándonos en dos</a:t>
            </a:r>
            <a:r>
              <a:rPr lang="es-ES" baseline="0" dirty="0" smtClean="0"/>
              <a:t> ideas fundamentales como son que nuestra práctica debe potenciar la </a:t>
            </a:r>
            <a:r>
              <a:rPr lang="es-ES" baseline="0" dirty="0" err="1" smtClean="0"/>
              <a:t>metacognición</a:t>
            </a:r>
            <a:r>
              <a:rPr lang="es-ES" baseline="0" dirty="0" smtClean="0"/>
              <a:t>, es decir, el pensamiento reflexivo para mejorar el aprendizaje así como la colaboración como medio para afrontar los retos de forma más eficiente, nuestros proyectos deben consolidar el proyecto ético de vida de los estudiantes, con unos sólidos valores éticos, fortaleciendo sus competencias para resolver los retos que se plantean, y su evaluación continua tanto inicial, como formativa y final. Otro eje para que el proyecto tenga impacto es su transversalidad potenciando el pensamiento sistémico, es decir articulando a cuantas más áreas mejor (ejemplo del coche eléctrico versus gasolina). </a:t>
            </a:r>
          </a:p>
          <a:p>
            <a:r>
              <a:rPr lang="es-ES" baseline="0" dirty="0" smtClean="0"/>
              <a:t>Esto es lo que buscamos en nuestro día a día, en cada una de las clases.</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6</a:t>
            </a:fld>
            <a:endParaRPr lang="es-ES"/>
          </a:p>
        </p:txBody>
      </p:sp>
    </p:spTree>
    <p:extLst>
      <p:ext uri="{BB962C8B-B14F-4D97-AF65-F5344CB8AC3E}">
        <p14:creationId xmlns:p14="http://schemas.microsoft.com/office/powerpoint/2010/main" val="196505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a:t>
            </a:r>
            <a:r>
              <a:rPr lang="es-ES" baseline="0" dirty="0" smtClean="0"/>
              <a:t> el mundo real, el modo en que funcionan las cosas es por proyectos. Los proyectos es la experiencia que más se vive. En la escuela es  prácticamente el único sitio donde no se funciona de esta manera. Es como si la escuela estuviera alejada del mundo. Yo no aprendo polinomios por saber polinomios, en un contexto real de la vida yo aprendo polinomios para comprender y resolver un determinado problema.</a:t>
            </a:r>
          </a:p>
          <a:p>
            <a:r>
              <a:rPr lang="es-ES" baseline="0" dirty="0" smtClean="0"/>
              <a:t>Trabajar por proyectos articula o enlaza el mundo real con el educativo.</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8</a:t>
            </a:fld>
            <a:endParaRPr lang="es-ES"/>
          </a:p>
        </p:txBody>
      </p:sp>
    </p:spTree>
    <p:extLst>
      <p:ext uri="{BB962C8B-B14F-4D97-AF65-F5344CB8AC3E}">
        <p14:creationId xmlns:p14="http://schemas.microsoft.com/office/powerpoint/2010/main" val="54200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ABP: Un fontanero va a ver a su médico de cabecera y le explica el problema: Esta mañana de repente, empecé a echar sangre al toser. De hecho no es la primera vez que tengo el problema, pero ahora está empezando a preocuparme.</a:t>
            </a:r>
          </a:p>
          <a:p>
            <a:r>
              <a:rPr lang="es-ES" dirty="0" smtClean="0"/>
              <a:t>Tengo</a:t>
            </a:r>
            <a:r>
              <a:rPr lang="es-ES" baseline="0" dirty="0" smtClean="0"/>
              <a:t> acidez frecuentemente. Qué puedo hacer</a:t>
            </a:r>
            <a:endParaRPr lang="es-ES" dirty="0" smtClean="0"/>
          </a:p>
          <a:p>
            <a:r>
              <a:rPr lang="es-ES" dirty="0" smtClean="0"/>
              <a:t> Explicar que las clases expositivas también tienen cabida</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11</a:t>
            </a:fld>
            <a:endParaRPr lang="es-ES"/>
          </a:p>
        </p:txBody>
      </p:sp>
    </p:spTree>
    <p:extLst>
      <p:ext uri="{BB962C8B-B14F-4D97-AF65-F5344CB8AC3E}">
        <p14:creationId xmlns:p14="http://schemas.microsoft.com/office/powerpoint/2010/main" val="36793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Estándares….Comprender que es cada estándar:</a:t>
            </a:r>
            <a:r>
              <a:rPr lang="es-ES" baseline="0" dirty="0" smtClean="0"/>
              <a:t> Resuelve problemas de manera autónoma es diferente problemas a ejercicios. Generalmente en un problema no toda la información se da en el enunciado y tiene que recurrir a conocimientos previos o a información de diversas fuentes</a:t>
            </a:r>
          </a:p>
          <a:p>
            <a:r>
              <a:rPr lang="es-ES" baseline="0" dirty="0" smtClean="0"/>
              <a:t>Aquí al final hablar de por qué tanta insistencia en esto de las competencias. Acaso no hemos terminado nuestros estudios y somos competentes trabajando</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12</a:t>
            </a:fld>
            <a:endParaRPr lang="es-ES"/>
          </a:p>
        </p:txBody>
      </p:sp>
    </p:spTree>
    <p:extLst>
      <p:ext uri="{BB962C8B-B14F-4D97-AF65-F5344CB8AC3E}">
        <p14:creationId xmlns:p14="http://schemas.microsoft.com/office/powerpoint/2010/main" val="142383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Al observar el currículo es necesario, partiendo de los estándares, organizarlos según competencias dependiendo de</a:t>
            </a:r>
            <a:r>
              <a:rPr lang="es-ES" baseline="0" dirty="0" smtClean="0"/>
              <a:t> las actividades en las que vayan a evaluarse. Es importante comprender lo que dice cada estándar ya que puede darnos pistas del tipo de actividad que necesitamos para ser incluido como elemento a evaluar. El trabajo por proyectos hace imposible organizar por contenidos las actividades, de modo que los contenidos estarán desordenados generalmente. Si no asumimos esto, será imposible el trabajo por proyectos.  Además en muchos casos los estándares no se podrán evaluar mediante una prueba escrita.</a:t>
            </a:r>
            <a:endParaRPr lang="es-ES" dirty="0"/>
          </a:p>
        </p:txBody>
      </p:sp>
      <p:sp>
        <p:nvSpPr>
          <p:cNvPr id="4" name="3 Marcador de número de diapositiva"/>
          <p:cNvSpPr>
            <a:spLocks noGrp="1"/>
          </p:cNvSpPr>
          <p:nvPr>
            <p:ph type="sldNum" sz="quarter" idx="10"/>
          </p:nvPr>
        </p:nvSpPr>
        <p:spPr/>
        <p:txBody>
          <a:bodyPr/>
          <a:lstStyle/>
          <a:p>
            <a:fld id="{F0EA6D1A-4E52-44C4-85C3-78B44DE5D598}" type="slidenum">
              <a:rPr lang="es-ES" smtClean="0"/>
              <a:t>15</a:t>
            </a:fld>
            <a:endParaRPr lang="es-ES"/>
          </a:p>
        </p:txBody>
      </p:sp>
    </p:spTree>
    <p:extLst>
      <p:ext uri="{BB962C8B-B14F-4D97-AF65-F5344CB8AC3E}">
        <p14:creationId xmlns:p14="http://schemas.microsoft.com/office/powerpoint/2010/main" val="29384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183299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152913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227125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62400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402838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38994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165902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349024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9932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127152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BFBD12-96EE-455A-B002-6F92B3FA04DE}" type="datetimeFigureOut">
              <a:rPr lang="es-ES" smtClean="0"/>
              <a:t>02/10/2017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420DD0-A285-4D20-8CC5-19066C473743}" type="slidenum">
              <a:rPr lang="es-ES" smtClean="0"/>
              <a:t>‹Nº›</a:t>
            </a:fld>
            <a:endParaRPr lang="es-ES"/>
          </a:p>
        </p:txBody>
      </p:sp>
    </p:spTree>
    <p:extLst>
      <p:ext uri="{BB962C8B-B14F-4D97-AF65-F5344CB8AC3E}">
        <p14:creationId xmlns:p14="http://schemas.microsoft.com/office/powerpoint/2010/main" val="358407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FBD12-96EE-455A-B002-6F92B3FA04DE}" type="datetimeFigureOut">
              <a:rPr lang="es-ES" smtClean="0"/>
              <a:t>02/10/2017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0DD0-A285-4D20-8CC5-19066C473743}" type="slidenum">
              <a:rPr lang="es-ES" smtClean="0"/>
              <a:t>‹Nº›</a:t>
            </a:fld>
            <a:endParaRPr lang="es-ES"/>
          </a:p>
        </p:txBody>
      </p:sp>
    </p:spTree>
    <p:extLst>
      <p:ext uri="{BB962C8B-B14F-4D97-AF65-F5344CB8AC3E}">
        <p14:creationId xmlns:p14="http://schemas.microsoft.com/office/powerpoint/2010/main" val="164728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8.tmp"/><Relationship Id="rId4" Type="http://schemas.openxmlformats.org/officeDocument/2006/relationships/diagramData" Target="../diagrams/data6.xml"/><Relationship Id="rId9" Type="http://schemas.openxmlformats.org/officeDocument/2006/relationships/image" Target="../media/image7.tm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listado%20CAA.pdf"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TEC%203eso.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88640"/>
            <a:ext cx="9144000" cy="1470025"/>
          </a:xfrm>
          <a:solidFill>
            <a:schemeClr val="accent2">
              <a:lumMod val="20000"/>
              <a:lumOff val="80000"/>
            </a:schemeClr>
          </a:solidFill>
        </p:spPr>
        <p:txBody>
          <a:bodyPr/>
          <a:lstStyle/>
          <a:p>
            <a:r>
              <a:rPr lang="es-ES" dirty="0" smtClean="0"/>
              <a:t>La educación desde un punto de vista </a:t>
            </a:r>
            <a:r>
              <a:rPr lang="es-ES" dirty="0" err="1" smtClean="0"/>
              <a:t>socioformativo</a:t>
            </a:r>
            <a:endParaRPr lang="es-ES" dirty="0"/>
          </a:p>
        </p:txBody>
      </p:sp>
      <p:sp>
        <p:nvSpPr>
          <p:cNvPr id="3" name="2 Subtítulo"/>
          <p:cNvSpPr>
            <a:spLocks noGrp="1"/>
          </p:cNvSpPr>
          <p:nvPr>
            <p:ph type="subTitle" idx="1"/>
          </p:nvPr>
        </p:nvSpPr>
        <p:spPr/>
        <p:txBody>
          <a:bodyPr/>
          <a:lstStyle/>
          <a:p>
            <a:endParaRPr lang="es-ES" dirty="0"/>
          </a:p>
        </p:txBody>
      </p:sp>
      <p:sp>
        <p:nvSpPr>
          <p:cNvPr id="4" name="AutoShape 4" descr="Resultado de imagen de program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de program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4" name="Picture 10" descr="Resultado de imagen de program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9" y="459524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program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533" y="4909572"/>
            <a:ext cx="15240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de profesor secund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72816"/>
            <a:ext cx="3391374" cy="2994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INFOGRAFÍA COMPETENCIAS CL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2" y="1772816"/>
            <a:ext cx="4874061" cy="48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0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2">
              <a:lumMod val="20000"/>
              <a:lumOff val="80000"/>
            </a:schemeClr>
          </a:solidFill>
        </p:spPr>
        <p:txBody>
          <a:bodyPr/>
          <a:lstStyle/>
          <a:p>
            <a:r>
              <a:rPr lang="es-ES" dirty="0" smtClean="0"/>
              <a:t>Qué es un proyecto formativo</a:t>
            </a:r>
            <a:endParaRPr lang="es-ES" dirty="0"/>
          </a:p>
        </p:txBody>
      </p:sp>
      <p:sp>
        <p:nvSpPr>
          <p:cNvPr id="3" name="2 Marcador de contenido"/>
          <p:cNvSpPr>
            <a:spLocks noGrp="1"/>
          </p:cNvSpPr>
          <p:nvPr>
            <p:ph idx="1"/>
          </p:nvPr>
        </p:nvSpPr>
        <p:spPr/>
        <p:txBody>
          <a:bodyPr>
            <a:normAutofit/>
          </a:bodyPr>
          <a:lstStyle/>
          <a:p>
            <a:r>
              <a:rPr lang="es-ES" dirty="0" smtClean="0"/>
              <a:t>Conjunto articulado de actividades para resolver un problema del contexto y lograr uno o varios aprendizajes esperados con:</a:t>
            </a:r>
            <a:endParaRPr lang="es-ES" dirty="0"/>
          </a:p>
        </p:txBody>
      </p:sp>
      <p:graphicFrame>
        <p:nvGraphicFramePr>
          <p:cNvPr id="4" name="3 Diagrama"/>
          <p:cNvGraphicFramePr/>
          <p:nvPr>
            <p:extLst>
              <p:ext uri="{D42A27DB-BD31-4B8C-83A1-F6EECF244321}">
                <p14:modId xmlns:p14="http://schemas.microsoft.com/office/powerpoint/2010/main" val="4166300302"/>
              </p:ext>
            </p:extLst>
          </p:nvPr>
        </p:nvGraphicFramePr>
        <p:xfrm>
          <a:off x="35496" y="3284984"/>
          <a:ext cx="9144001"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396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Estrategias clave</a:t>
            </a:r>
            <a:endParaRPr lang="es-ES" dirty="0"/>
          </a:p>
        </p:txBody>
      </p:sp>
      <p:graphicFrame>
        <p:nvGraphicFramePr>
          <p:cNvPr id="4" name="3 Diagrama"/>
          <p:cNvGraphicFramePr/>
          <p:nvPr>
            <p:extLst>
              <p:ext uri="{D42A27DB-BD31-4B8C-83A1-F6EECF244321}">
                <p14:modId xmlns:p14="http://schemas.microsoft.com/office/powerpoint/2010/main" val="279969213"/>
              </p:ext>
            </p:extLst>
          </p:nvPr>
        </p:nvGraphicFramePr>
        <p:xfrm>
          <a:off x="683568" y="1397000"/>
          <a:ext cx="7704856"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487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43000"/>
          </a:xfrm>
        </p:spPr>
        <p:txBody>
          <a:bodyPr>
            <a:normAutofit fontScale="90000"/>
          </a:bodyPr>
          <a:lstStyle/>
          <a:p>
            <a:r>
              <a:rPr lang="es-ES" dirty="0" smtClean="0"/>
              <a:t>Componentes de un proyecto formativo</a:t>
            </a:r>
            <a:endParaRPr lang="es-ES" dirty="0"/>
          </a:p>
        </p:txBody>
      </p:sp>
      <p:sp>
        <p:nvSpPr>
          <p:cNvPr id="7" name="6 Forma libre"/>
          <p:cNvSpPr/>
          <p:nvPr/>
        </p:nvSpPr>
        <p:spPr>
          <a:xfrm>
            <a:off x="3346642" y="1448283"/>
            <a:ext cx="2666738" cy="2666738"/>
          </a:xfrm>
          <a:custGeom>
            <a:avLst/>
            <a:gdLst>
              <a:gd name="connsiteX0" fmla="*/ 0 w 2666738"/>
              <a:gd name="connsiteY0" fmla="*/ 1333369 h 2666738"/>
              <a:gd name="connsiteX1" fmla="*/ 1333369 w 2666738"/>
              <a:gd name="connsiteY1" fmla="*/ 0 h 2666738"/>
              <a:gd name="connsiteX2" fmla="*/ 2666738 w 2666738"/>
              <a:gd name="connsiteY2" fmla="*/ 1333369 h 2666738"/>
              <a:gd name="connsiteX3" fmla="*/ 1333369 w 2666738"/>
              <a:gd name="connsiteY3" fmla="*/ 2666738 h 2666738"/>
              <a:gd name="connsiteX4" fmla="*/ 0 w 2666738"/>
              <a:gd name="connsiteY4" fmla="*/ 1333369 h 26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738" h="2666738">
                <a:moveTo>
                  <a:pt x="0" y="1333369"/>
                </a:moveTo>
                <a:cubicBezTo>
                  <a:pt x="0" y="596970"/>
                  <a:pt x="596970" y="0"/>
                  <a:pt x="1333369" y="0"/>
                </a:cubicBezTo>
                <a:cubicBezTo>
                  <a:pt x="2069768" y="0"/>
                  <a:pt x="2666738" y="596970"/>
                  <a:pt x="2666738" y="1333369"/>
                </a:cubicBezTo>
                <a:cubicBezTo>
                  <a:pt x="2666738" y="2069768"/>
                  <a:pt x="2069768" y="2666738"/>
                  <a:pt x="1333369" y="2666738"/>
                </a:cubicBezTo>
                <a:cubicBezTo>
                  <a:pt x="596970" y="2666738"/>
                  <a:pt x="0" y="2069768"/>
                  <a:pt x="0" y="133336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07701" tIns="358984" rIns="307700" bIns="1461578" numCol="1" spcCol="1270" anchor="ctr" anchorCtr="0">
            <a:noAutofit/>
          </a:bodyPr>
          <a:lstStyle/>
          <a:p>
            <a:pPr lvl="0" algn="ctr" defTabSz="711200">
              <a:lnSpc>
                <a:spcPct val="90000"/>
              </a:lnSpc>
              <a:spcBef>
                <a:spcPct val="0"/>
              </a:spcBef>
              <a:spcAft>
                <a:spcPct val="35000"/>
              </a:spcAft>
            </a:pPr>
            <a:r>
              <a:rPr lang="es-ES" sz="1600" kern="1200" dirty="0" smtClean="0"/>
              <a:t>Estándares Competencias</a:t>
            </a:r>
            <a:endParaRPr lang="es-ES" sz="1600" kern="1200" dirty="0"/>
          </a:p>
        </p:txBody>
      </p:sp>
      <p:sp>
        <p:nvSpPr>
          <p:cNvPr id="8" name="7 Forma libre"/>
          <p:cNvSpPr/>
          <p:nvPr/>
        </p:nvSpPr>
        <p:spPr>
          <a:xfrm>
            <a:off x="4526161" y="2627802"/>
            <a:ext cx="2666738" cy="2666738"/>
          </a:xfrm>
          <a:custGeom>
            <a:avLst/>
            <a:gdLst>
              <a:gd name="connsiteX0" fmla="*/ 0 w 2666738"/>
              <a:gd name="connsiteY0" fmla="*/ 1333369 h 2666738"/>
              <a:gd name="connsiteX1" fmla="*/ 1333369 w 2666738"/>
              <a:gd name="connsiteY1" fmla="*/ 0 h 2666738"/>
              <a:gd name="connsiteX2" fmla="*/ 2666738 w 2666738"/>
              <a:gd name="connsiteY2" fmla="*/ 1333369 h 2666738"/>
              <a:gd name="connsiteX3" fmla="*/ 1333369 w 2666738"/>
              <a:gd name="connsiteY3" fmla="*/ 2666738 h 2666738"/>
              <a:gd name="connsiteX4" fmla="*/ 0 w 2666738"/>
              <a:gd name="connsiteY4" fmla="*/ 1333369 h 26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738" h="2666738">
                <a:moveTo>
                  <a:pt x="0" y="1333369"/>
                </a:moveTo>
                <a:cubicBezTo>
                  <a:pt x="0" y="596970"/>
                  <a:pt x="596970" y="0"/>
                  <a:pt x="1333369" y="0"/>
                </a:cubicBezTo>
                <a:cubicBezTo>
                  <a:pt x="2069768" y="0"/>
                  <a:pt x="2666738" y="596970"/>
                  <a:pt x="2666738" y="1333369"/>
                </a:cubicBezTo>
                <a:cubicBezTo>
                  <a:pt x="2666738" y="2069768"/>
                  <a:pt x="2069768" y="2666738"/>
                  <a:pt x="1333369" y="2666738"/>
                </a:cubicBezTo>
                <a:cubicBezTo>
                  <a:pt x="596970" y="2666738"/>
                  <a:pt x="0" y="2069768"/>
                  <a:pt x="0" y="1333369"/>
                </a:cubicBezTo>
                <a:close/>
              </a:path>
            </a:pathLst>
          </a:custGeom>
        </p:spPr>
        <p:style>
          <a:lnRef idx="2">
            <a:schemeClr val="lt1">
              <a:hueOff val="0"/>
              <a:satOff val="0"/>
              <a:lumOff val="0"/>
              <a:alphaOff val="0"/>
            </a:schemeClr>
          </a:lnRef>
          <a:fillRef idx="1">
            <a:schemeClr val="accent2">
              <a:alpha val="50000"/>
              <a:hueOff val="1560506"/>
              <a:satOff val="-1946"/>
              <a:lumOff val="458"/>
              <a:alphaOff val="0"/>
            </a:schemeClr>
          </a:fillRef>
          <a:effectRef idx="0">
            <a:schemeClr val="accent2">
              <a:alpha val="50000"/>
              <a:hueOff val="1560506"/>
              <a:satOff val="-1946"/>
              <a:lumOff val="458"/>
              <a:alphaOff val="0"/>
            </a:schemeClr>
          </a:effectRef>
          <a:fontRef idx="minor">
            <a:schemeClr val="tx1"/>
          </a:fontRef>
        </p:style>
        <p:txBody>
          <a:bodyPr spcFirstLastPara="0" vert="horz" wrap="square" lIns="1435937" tIns="307701" rIns="205133" bIns="307700" numCol="1" spcCol="1270" anchor="ctr" anchorCtr="0">
            <a:noAutofit/>
          </a:bodyPr>
          <a:lstStyle/>
          <a:p>
            <a:pPr lvl="0" algn="ctr" defTabSz="711200">
              <a:lnSpc>
                <a:spcPct val="90000"/>
              </a:lnSpc>
              <a:spcBef>
                <a:spcPct val="0"/>
              </a:spcBef>
              <a:spcAft>
                <a:spcPct val="35000"/>
              </a:spcAft>
            </a:pPr>
            <a:r>
              <a:rPr lang="es-ES" sz="1600" kern="1200" dirty="0" smtClean="0"/>
              <a:t>Contexto</a:t>
            </a:r>
            <a:endParaRPr lang="es-ES" sz="1600" kern="1200" dirty="0"/>
          </a:p>
        </p:txBody>
      </p:sp>
      <p:sp>
        <p:nvSpPr>
          <p:cNvPr id="9" name="8 Forma libre"/>
          <p:cNvSpPr/>
          <p:nvPr/>
        </p:nvSpPr>
        <p:spPr>
          <a:xfrm>
            <a:off x="3346642" y="3807321"/>
            <a:ext cx="2666738" cy="2666738"/>
          </a:xfrm>
          <a:custGeom>
            <a:avLst/>
            <a:gdLst>
              <a:gd name="connsiteX0" fmla="*/ 0 w 2666738"/>
              <a:gd name="connsiteY0" fmla="*/ 1333369 h 2666738"/>
              <a:gd name="connsiteX1" fmla="*/ 1333369 w 2666738"/>
              <a:gd name="connsiteY1" fmla="*/ 0 h 2666738"/>
              <a:gd name="connsiteX2" fmla="*/ 2666738 w 2666738"/>
              <a:gd name="connsiteY2" fmla="*/ 1333369 h 2666738"/>
              <a:gd name="connsiteX3" fmla="*/ 1333369 w 2666738"/>
              <a:gd name="connsiteY3" fmla="*/ 2666738 h 2666738"/>
              <a:gd name="connsiteX4" fmla="*/ 0 w 2666738"/>
              <a:gd name="connsiteY4" fmla="*/ 1333369 h 26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738" h="2666738">
                <a:moveTo>
                  <a:pt x="0" y="1333369"/>
                </a:moveTo>
                <a:cubicBezTo>
                  <a:pt x="0" y="596970"/>
                  <a:pt x="596970" y="0"/>
                  <a:pt x="1333369" y="0"/>
                </a:cubicBezTo>
                <a:cubicBezTo>
                  <a:pt x="2069768" y="0"/>
                  <a:pt x="2666738" y="596970"/>
                  <a:pt x="2666738" y="1333369"/>
                </a:cubicBezTo>
                <a:cubicBezTo>
                  <a:pt x="2666738" y="2069768"/>
                  <a:pt x="2069768" y="2666738"/>
                  <a:pt x="1333369" y="2666738"/>
                </a:cubicBezTo>
                <a:cubicBezTo>
                  <a:pt x="596970" y="2666738"/>
                  <a:pt x="0" y="2069768"/>
                  <a:pt x="0" y="1333369"/>
                </a:cubicBezTo>
                <a:close/>
              </a:path>
            </a:pathLst>
          </a:custGeom>
        </p:spPr>
        <p:style>
          <a:lnRef idx="2">
            <a:schemeClr val="lt1">
              <a:hueOff val="0"/>
              <a:satOff val="0"/>
              <a:lumOff val="0"/>
              <a:alphaOff val="0"/>
            </a:schemeClr>
          </a:lnRef>
          <a:fillRef idx="1">
            <a:schemeClr val="accent2">
              <a:alpha val="50000"/>
              <a:hueOff val="3121013"/>
              <a:satOff val="-3893"/>
              <a:lumOff val="915"/>
              <a:alphaOff val="0"/>
            </a:schemeClr>
          </a:fillRef>
          <a:effectRef idx="0">
            <a:schemeClr val="accent2">
              <a:alpha val="50000"/>
              <a:hueOff val="3121013"/>
              <a:satOff val="-3893"/>
              <a:lumOff val="915"/>
              <a:alphaOff val="0"/>
            </a:schemeClr>
          </a:effectRef>
          <a:fontRef idx="minor">
            <a:schemeClr val="tx1"/>
          </a:fontRef>
        </p:style>
        <p:txBody>
          <a:bodyPr spcFirstLastPara="0" vert="horz" wrap="square" lIns="307701" tIns="1461578" rIns="307700" bIns="358984" numCol="1" spcCol="1270" anchor="ctr" anchorCtr="0">
            <a:noAutofit/>
          </a:bodyPr>
          <a:lstStyle/>
          <a:p>
            <a:pPr lvl="0" algn="ctr" defTabSz="711200">
              <a:lnSpc>
                <a:spcPct val="90000"/>
              </a:lnSpc>
              <a:spcBef>
                <a:spcPct val="0"/>
              </a:spcBef>
              <a:spcAft>
                <a:spcPct val="35000"/>
              </a:spcAft>
            </a:pPr>
            <a:r>
              <a:rPr lang="es-ES" sz="1600" kern="1200" dirty="0" smtClean="0"/>
              <a:t>Actividades participativas y colaborativas</a:t>
            </a:r>
            <a:endParaRPr lang="es-ES" sz="1600" kern="1200" dirty="0"/>
          </a:p>
        </p:txBody>
      </p:sp>
      <p:sp>
        <p:nvSpPr>
          <p:cNvPr id="10" name="9 Forma libre"/>
          <p:cNvSpPr/>
          <p:nvPr/>
        </p:nvSpPr>
        <p:spPr>
          <a:xfrm>
            <a:off x="2167123" y="2627802"/>
            <a:ext cx="2666738" cy="2666738"/>
          </a:xfrm>
          <a:custGeom>
            <a:avLst/>
            <a:gdLst>
              <a:gd name="connsiteX0" fmla="*/ 0 w 2666738"/>
              <a:gd name="connsiteY0" fmla="*/ 1333369 h 2666738"/>
              <a:gd name="connsiteX1" fmla="*/ 1333369 w 2666738"/>
              <a:gd name="connsiteY1" fmla="*/ 0 h 2666738"/>
              <a:gd name="connsiteX2" fmla="*/ 2666738 w 2666738"/>
              <a:gd name="connsiteY2" fmla="*/ 1333369 h 2666738"/>
              <a:gd name="connsiteX3" fmla="*/ 1333369 w 2666738"/>
              <a:gd name="connsiteY3" fmla="*/ 2666738 h 2666738"/>
              <a:gd name="connsiteX4" fmla="*/ 0 w 2666738"/>
              <a:gd name="connsiteY4" fmla="*/ 1333369 h 26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738" h="2666738">
                <a:moveTo>
                  <a:pt x="0" y="1333369"/>
                </a:moveTo>
                <a:cubicBezTo>
                  <a:pt x="0" y="596970"/>
                  <a:pt x="596970" y="0"/>
                  <a:pt x="1333369" y="0"/>
                </a:cubicBezTo>
                <a:cubicBezTo>
                  <a:pt x="2069768" y="0"/>
                  <a:pt x="2666738" y="596970"/>
                  <a:pt x="2666738" y="1333369"/>
                </a:cubicBezTo>
                <a:cubicBezTo>
                  <a:pt x="2666738" y="2069768"/>
                  <a:pt x="2069768" y="2666738"/>
                  <a:pt x="1333369" y="2666738"/>
                </a:cubicBezTo>
                <a:cubicBezTo>
                  <a:pt x="596970" y="2666738"/>
                  <a:pt x="0" y="2069768"/>
                  <a:pt x="0" y="1333369"/>
                </a:cubicBezTo>
                <a:close/>
              </a:path>
            </a:pathLst>
          </a:custGeom>
        </p:spPr>
        <p:style>
          <a:lnRef idx="2">
            <a:schemeClr val="lt1">
              <a:hueOff val="0"/>
              <a:satOff val="0"/>
              <a:lumOff val="0"/>
              <a:alphaOff val="0"/>
            </a:schemeClr>
          </a:lnRef>
          <a:fillRef idx="1">
            <a:schemeClr val="accent2">
              <a:alpha val="50000"/>
              <a:hueOff val="4681519"/>
              <a:satOff val="-5839"/>
              <a:lumOff val="1373"/>
              <a:alphaOff val="0"/>
            </a:schemeClr>
          </a:fillRef>
          <a:effectRef idx="0">
            <a:schemeClr val="accent2">
              <a:alpha val="50000"/>
              <a:hueOff val="4681519"/>
              <a:satOff val="-5839"/>
              <a:lumOff val="1373"/>
              <a:alphaOff val="0"/>
            </a:schemeClr>
          </a:effectRef>
          <a:fontRef idx="minor">
            <a:schemeClr val="tx1"/>
          </a:fontRef>
        </p:style>
        <p:txBody>
          <a:bodyPr spcFirstLastPara="0" vert="horz" wrap="square" lIns="205134" tIns="307701" rIns="1435936" bIns="307700" numCol="1" spcCol="1270" anchor="ctr" anchorCtr="0">
            <a:noAutofit/>
          </a:bodyPr>
          <a:lstStyle/>
          <a:p>
            <a:pPr lvl="0" algn="ctr" defTabSz="711200">
              <a:lnSpc>
                <a:spcPct val="90000"/>
              </a:lnSpc>
              <a:spcBef>
                <a:spcPct val="0"/>
              </a:spcBef>
              <a:spcAft>
                <a:spcPct val="35000"/>
              </a:spcAft>
            </a:pPr>
            <a:r>
              <a:rPr lang="es-ES" sz="1600" kern="1200" dirty="0" smtClean="0"/>
              <a:t>Evaluación del desempeño</a:t>
            </a:r>
            <a:endParaRPr lang="es-ES" sz="1600" kern="1200" dirty="0"/>
          </a:p>
        </p:txBody>
      </p:sp>
      <p:sp>
        <p:nvSpPr>
          <p:cNvPr id="11" name="10 CuadroTexto"/>
          <p:cNvSpPr txBox="1"/>
          <p:nvPr/>
        </p:nvSpPr>
        <p:spPr>
          <a:xfrm>
            <a:off x="467544" y="836712"/>
            <a:ext cx="622927" cy="5904656"/>
          </a:xfrm>
          <a:prstGeom prst="rect">
            <a:avLst/>
          </a:prstGeom>
          <a:ln>
            <a:noFill/>
          </a:ln>
        </p:spPr>
        <p:style>
          <a:lnRef idx="3">
            <a:schemeClr val="lt1"/>
          </a:lnRef>
          <a:fillRef idx="1">
            <a:schemeClr val="accent5"/>
          </a:fillRef>
          <a:effectRef idx="1">
            <a:schemeClr val="accent5"/>
          </a:effectRef>
          <a:fontRef idx="minor">
            <a:schemeClr val="lt1"/>
          </a:fontRef>
        </p:style>
        <p:txBody>
          <a:bodyPr vert="wordArtVert" wrap="square" rtlCol="0">
            <a:spAutoFit/>
          </a:bodyPr>
          <a:lstStyle/>
          <a:p>
            <a:pPr algn="ctr"/>
            <a:r>
              <a:rPr lang="es-ES" sz="2400" dirty="0" err="1" smtClean="0"/>
              <a:t>Metacognición</a:t>
            </a:r>
            <a:endParaRPr lang="es-ES" sz="2400" dirty="0"/>
          </a:p>
        </p:txBody>
      </p:sp>
      <p:sp>
        <p:nvSpPr>
          <p:cNvPr id="12" name="11 CuadroTexto"/>
          <p:cNvSpPr txBox="1"/>
          <p:nvPr/>
        </p:nvSpPr>
        <p:spPr>
          <a:xfrm>
            <a:off x="7740352" y="1011086"/>
            <a:ext cx="1061188" cy="5491573"/>
          </a:xfrm>
          <a:prstGeom prst="rect">
            <a:avLst/>
          </a:prstGeom>
          <a:ln>
            <a:noFill/>
          </a:ln>
        </p:spPr>
        <p:style>
          <a:lnRef idx="3">
            <a:schemeClr val="lt1"/>
          </a:lnRef>
          <a:fillRef idx="1">
            <a:schemeClr val="accent5"/>
          </a:fillRef>
          <a:effectRef idx="1">
            <a:schemeClr val="accent5"/>
          </a:effectRef>
          <a:fontRef idx="minor">
            <a:schemeClr val="lt1"/>
          </a:fontRef>
        </p:style>
        <p:txBody>
          <a:bodyPr vert="wordArtVert" wrap="square" rtlCol="0">
            <a:spAutoFit/>
          </a:bodyPr>
          <a:lstStyle/>
          <a:p>
            <a:pPr algn="ctr"/>
            <a:r>
              <a:rPr lang="es-ES" sz="2400" dirty="0" smtClean="0"/>
              <a:t>Pensamiento sistémico</a:t>
            </a:r>
            <a:endParaRPr lang="es-ES" sz="2400" dirty="0"/>
          </a:p>
        </p:txBody>
      </p:sp>
    </p:spTree>
    <p:extLst>
      <p:ext uri="{BB962C8B-B14F-4D97-AF65-F5344CB8AC3E}">
        <p14:creationId xmlns:p14="http://schemas.microsoft.com/office/powerpoint/2010/main" val="41455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de proyecto formativo</a:t>
            </a:r>
            <a:br>
              <a:rPr lang="es-ES" dirty="0" smtClean="0"/>
            </a:br>
            <a:r>
              <a:rPr lang="es-ES" dirty="0" smtClean="0"/>
              <a:t>La vida con el mar</a:t>
            </a:r>
            <a:endParaRPr lang="es-ES" dirty="0"/>
          </a:p>
        </p:txBody>
      </p:sp>
      <p:sp>
        <p:nvSpPr>
          <p:cNvPr id="4" name="3 CuadroTexto"/>
          <p:cNvSpPr txBox="1"/>
          <p:nvPr/>
        </p:nvSpPr>
        <p:spPr>
          <a:xfrm>
            <a:off x="7003439" y="1170208"/>
            <a:ext cx="2124000" cy="720000"/>
          </a:xfrm>
          <a:prstGeom prst="rect">
            <a:avLst/>
          </a:prstGeom>
          <a:solidFill>
            <a:schemeClr val="accent5">
              <a:lumMod val="40000"/>
              <a:lumOff val="60000"/>
            </a:schemeClr>
          </a:solidFill>
        </p:spPr>
        <p:txBody>
          <a:bodyPr wrap="square" rtlCol="0">
            <a:spAutoFit/>
          </a:bodyPr>
          <a:lstStyle/>
          <a:p>
            <a:pPr algn="ctr"/>
            <a:r>
              <a:rPr lang="es-ES" sz="2400" dirty="0" smtClean="0"/>
              <a:t>Estándares</a:t>
            </a:r>
          </a:p>
        </p:txBody>
      </p:sp>
      <p:sp>
        <p:nvSpPr>
          <p:cNvPr id="5" name="4 CuadroTexto"/>
          <p:cNvSpPr txBox="1"/>
          <p:nvPr/>
        </p:nvSpPr>
        <p:spPr>
          <a:xfrm>
            <a:off x="7003439" y="1915410"/>
            <a:ext cx="2124000" cy="830997"/>
          </a:xfrm>
          <a:prstGeom prst="rect">
            <a:avLst/>
          </a:prstGeom>
          <a:solidFill>
            <a:schemeClr val="accent2">
              <a:lumMod val="20000"/>
              <a:lumOff val="80000"/>
            </a:schemeClr>
          </a:solidFill>
        </p:spPr>
        <p:txBody>
          <a:bodyPr wrap="square" rtlCol="0">
            <a:spAutoFit/>
          </a:bodyPr>
          <a:lstStyle/>
          <a:p>
            <a:pPr algn="ctr"/>
            <a:r>
              <a:rPr lang="es-ES" sz="2400" dirty="0" smtClean="0"/>
              <a:t>Problema contexto</a:t>
            </a:r>
          </a:p>
        </p:txBody>
      </p:sp>
      <p:sp>
        <p:nvSpPr>
          <p:cNvPr id="6" name="5 CuadroTexto"/>
          <p:cNvSpPr txBox="1"/>
          <p:nvPr/>
        </p:nvSpPr>
        <p:spPr>
          <a:xfrm>
            <a:off x="7003439" y="2771609"/>
            <a:ext cx="2124000" cy="830997"/>
          </a:xfrm>
          <a:prstGeom prst="rect">
            <a:avLst/>
          </a:prstGeom>
          <a:solidFill>
            <a:schemeClr val="accent2">
              <a:lumMod val="60000"/>
              <a:lumOff val="40000"/>
            </a:schemeClr>
          </a:solidFill>
        </p:spPr>
        <p:txBody>
          <a:bodyPr wrap="square" rtlCol="0">
            <a:spAutoFit/>
          </a:bodyPr>
          <a:lstStyle/>
          <a:p>
            <a:pPr algn="ctr"/>
            <a:r>
              <a:rPr lang="es-ES" sz="2400" dirty="0" smtClean="0"/>
              <a:t>Actividades y colaboración</a:t>
            </a:r>
          </a:p>
        </p:txBody>
      </p:sp>
      <p:sp>
        <p:nvSpPr>
          <p:cNvPr id="7" name="6 CuadroTexto"/>
          <p:cNvSpPr txBox="1"/>
          <p:nvPr/>
        </p:nvSpPr>
        <p:spPr>
          <a:xfrm>
            <a:off x="7003439" y="3627808"/>
            <a:ext cx="2124000" cy="830997"/>
          </a:xfrm>
          <a:prstGeom prst="rect">
            <a:avLst/>
          </a:prstGeom>
          <a:solidFill>
            <a:schemeClr val="tx2">
              <a:lumMod val="40000"/>
              <a:lumOff val="60000"/>
            </a:schemeClr>
          </a:solidFill>
        </p:spPr>
        <p:txBody>
          <a:bodyPr wrap="square" rtlCol="0">
            <a:spAutoFit/>
          </a:bodyPr>
          <a:lstStyle/>
          <a:p>
            <a:pPr algn="ctr"/>
            <a:r>
              <a:rPr lang="es-ES" sz="2400" dirty="0" smtClean="0"/>
              <a:t>Evaluación desempeño</a:t>
            </a:r>
          </a:p>
        </p:txBody>
      </p:sp>
      <p:sp>
        <p:nvSpPr>
          <p:cNvPr id="8" name="7 CuadroTexto"/>
          <p:cNvSpPr txBox="1"/>
          <p:nvPr/>
        </p:nvSpPr>
        <p:spPr>
          <a:xfrm>
            <a:off x="7003439" y="4484007"/>
            <a:ext cx="2123728" cy="792000"/>
          </a:xfrm>
          <a:prstGeom prst="rect">
            <a:avLst/>
          </a:prstGeom>
          <a:solidFill>
            <a:schemeClr val="accent4">
              <a:lumMod val="40000"/>
              <a:lumOff val="60000"/>
            </a:schemeClr>
          </a:solidFill>
        </p:spPr>
        <p:txBody>
          <a:bodyPr wrap="square" rtlCol="0">
            <a:spAutoFit/>
          </a:bodyPr>
          <a:lstStyle/>
          <a:p>
            <a:pPr algn="ctr"/>
            <a:r>
              <a:rPr lang="es-ES" sz="2400" dirty="0" err="1" smtClean="0"/>
              <a:t>Metacognición</a:t>
            </a:r>
            <a:endParaRPr lang="es-ES" sz="2400" dirty="0" smtClean="0"/>
          </a:p>
        </p:txBody>
      </p:sp>
      <p:sp>
        <p:nvSpPr>
          <p:cNvPr id="9" name="8 CuadroTexto"/>
          <p:cNvSpPr txBox="1"/>
          <p:nvPr/>
        </p:nvSpPr>
        <p:spPr>
          <a:xfrm>
            <a:off x="7003439" y="5301208"/>
            <a:ext cx="2124000" cy="1080000"/>
          </a:xfrm>
          <a:prstGeom prst="rect">
            <a:avLst/>
          </a:prstGeom>
          <a:solidFill>
            <a:schemeClr val="accent3">
              <a:lumMod val="60000"/>
              <a:lumOff val="40000"/>
            </a:schemeClr>
          </a:solidFill>
        </p:spPr>
        <p:txBody>
          <a:bodyPr wrap="square" rtlCol="0">
            <a:spAutoFit/>
          </a:bodyPr>
          <a:lstStyle/>
          <a:p>
            <a:pPr algn="ctr"/>
            <a:r>
              <a:rPr lang="es-ES" sz="2400" dirty="0" smtClean="0"/>
              <a:t>Pensamiento sistémico</a:t>
            </a:r>
          </a:p>
        </p:txBody>
      </p:sp>
      <p:sp>
        <p:nvSpPr>
          <p:cNvPr id="10" name="9 Llamada rectangular redondeada"/>
          <p:cNvSpPr/>
          <p:nvPr/>
        </p:nvSpPr>
        <p:spPr>
          <a:xfrm rot="16200000" flipH="1">
            <a:off x="1742119" y="1049398"/>
            <a:ext cx="3787558" cy="5184577"/>
          </a:xfrm>
          <a:prstGeom prst="wedgeRoundRectCallout">
            <a:avLst>
              <a:gd name="adj1" fmla="val -55719"/>
              <a:gd name="adj2" fmla="val 6641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400" dirty="0" smtClean="0">
                <a:solidFill>
                  <a:schemeClr val="tx1"/>
                </a:solidFill>
              </a:rPr>
              <a:t>Estándares organizados del </a:t>
            </a:r>
            <a:r>
              <a:rPr lang="es-ES" sz="2400" dirty="0" err="1" smtClean="0">
                <a:solidFill>
                  <a:schemeClr val="tx1"/>
                </a:solidFill>
              </a:rPr>
              <a:t>currúculo</a:t>
            </a:r>
            <a:r>
              <a:rPr lang="es-ES" sz="2400" dirty="0" smtClean="0">
                <a:solidFill>
                  <a:schemeClr val="tx1"/>
                </a:solidFill>
              </a:rPr>
              <a:t> de 1º ESO en</a:t>
            </a:r>
          </a:p>
          <a:p>
            <a:pPr algn="ctr"/>
            <a:endParaRPr lang="es-ES" sz="2400" dirty="0" smtClean="0">
              <a:solidFill>
                <a:schemeClr val="tx1"/>
              </a:solidFill>
            </a:endParaRPr>
          </a:p>
          <a:p>
            <a:pPr algn="ctr"/>
            <a:r>
              <a:rPr lang="es-ES" sz="2400" dirty="0" smtClean="0">
                <a:solidFill>
                  <a:schemeClr val="tx1"/>
                </a:solidFill>
              </a:rPr>
              <a:t>-Biología</a:t>
            </a:r>
          </a:p>
          <a:p>
            <a:pPr algn="ctr"/>
            <a:r>
              <a:rPr lang="es-ES" sz="2400" dirty="0" smtClean="0">
                <a:solidFill>
                  <a:schemeClr val="tx1"/>
                </a:solidFill>
              </a:rPr>
              <a:t>-Matemáticas</a:t>
            </a:r>
          </a:p>
          <a:p>
            <a:pPr algn="ctr"/>
            <a:r>
              <a:rPr lang="es-ES" sz="2400" dirty="0" smtClean="0">
                <a:solidFill>
                  <a:schemeClr val="tx1"/>
                </a:solidFill>
              </a:rPr>
              <a:t>-Lengua</a:t>
            </a:r>
          </a:p>
          <a:p>
            <a:pPr algn="ctr"/>
            <a:r>
              <a:rPr lang="es-ES" sz="2400" dirty="0" smtClean="0">
                <a:solidFill>
                  <a:schemeClr val="tx1"/>
                </a:solidFill>
              </a:rPr>
              <a:t>-Inglés</a:t>
            </a:r>
          </a:p>
          <a:p>
            <a:pPr algn="ctr"/>
            <a:r>
              <a:rPr lang="es-ES" sz="2400" dirty="0" smtClean="0">
                <a:solidFill>
                  <a:schemeClr val="tx1"/>
                </a:solidFill>
              </a:rPr>
              <a:t>-Geog. </a:t>
            </a:r>
            <a:r>
              <a:rPr lang="es-ES" sz="2400" dirty="0">
                <a:solidFill>
                  <a:schemeClr val="tx1"/>
                </a:solidFill>
              </a:rPr>
              <a:t>e</a:t>
            </a:r>
            <a:r>
              <a:rPr lang="es-ES" sz="2400" dirty="0" smtClean="0">
                <a:solidFill>
                  <a:schemeClr val="tx1"/>
                </a:solidFill>
              </a:rPr>
              <a:t> historia</a:t>
            </a:r>
          </a:p>
          <a:p>
            <a:pPr algn="ctr"/>
            <a:endParaRPr lang="es-ES" sz="2400" dirty="0">
              <a:solidFill>
                <a:schemeClr val="tx1"/>
              </a:solidFill>
            </a:endParaRPr>
          </a:p>
        </p:txBody>
      </p:sp>
      <p:sp>
        <p:nvSpPr>
          <p:cNvPr id="11" name="10 Llamada rectangular redondeada"/>
          <p:cNvSpPr/>
          <p:nvPr/>
        </p:nvSpPr>
        <p:spPr>
          <a:xfrm rot="16200000" flipH="1">
            <a:off x="2050624" y="979632"/>
            <a:ext cx="2666493" cy="4680520"/>
          </a:xfrm>
          <a:prstGeom prst="wedgeRoundRectCallout">
            <a:avLst>
              <a:gd name="adj1" fmla="val -38499"/>
              <a:gd name="adj2" fmla="val 7757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400" dirty="0" smtClean="0">
                <a:solidFill>
                  <a:schemeClr val="tx1"/>
                </a:solidFill>
              </a:rPr>
              <a:t>¿Cómo mejorar el servicio al cliente por parte de las pequeñas empresas en el sector turístico?</a:t>
            </a:r>
            <a:endParaRPr lang="es-ES" sz="2400" dirty="0">
              <a:solidFill>
                <a:schemeClr val="tx1"/>
              </a:solidFill>
            </a:endParaRPr>
          </a:p>
        </p:txBody>
      </p:sp>
      <p:sp>
        <p:nvSpPr>
          <p:cNvPr id="12" name="11 Llamada rectangular redondeada"/>
          <p:cNvSpPr/>
          <p:nvPr/>
        </p:nvSpPr>
        <p:spPr>
          <a:xfrm rot="16200000" flipH="1">
            <a:off x="700030" y="1297725"/>
            <a:ext cx="5250711" cy="5715682"/>
          </a:xfrm>
          <a:prstGeom prst="wedgeRoundRectCallout">
            <a:avLst>
              <a:gd name="adj1" fmla="val -18402"/>
              <a:gd name="adj2" fmla="val 6735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s-ES" sz="2000" b="1" dirty="0" smtClean="0">
                <a:solidFill>
                  <a:schemeClr val="tx1"/>
                </a:solidFill>
              </a:rPr>
              <a:t>Matemáticas</a:t>
            </a:r>
            <a:r>
              <a:rPr lang="es-ES" sz="2000" dirty="0" smtClean="0">
                <a:solidFill>
                  <a:schemeClr val="tx1"/>
                </a:solidFill>
              </a:rPr>
              <a:t>: Diagnóstico del servicio turístico con fracciones, decimales, porcentajes. Tablas de frecuencia y estadísticas adicionales.</a:t>
            </a:r>
          </a:p>
          <a:p>
            <a:r>
              <a:rPr lang="es-ES" sz="2000" b="1" dirty="0" smtClean="0">
                <a:solidFill>
                  <a:schemeClr val="tx1"/>
                </a:solidFill>
              </a:rPr>
              <a:t>Inglés</a:t>
            </a:r>
            <a:r>
              <a:rPr lang="es-ES" sz="2000" dirty="0" smtClean="0">
                <a:solidFill>
                  <a:schemeClr val="tx1"/>
                </a:solidFill>
              </a:rPr>
              <a:t>: Elaboración de diálogos mínimos para atender a sus clientes con una estrategia puntual.</a:t>
            </a:r>
          </a:p>
          <a:p>
            <a:r>
              <a:rPr lang="es-ES" sz="2000" b="1" dirty="0" smtClean="0">
                <a:solidFill>
                  <a:schemeClr val="tx1"/>
                </a:solidFill>
              </a:rPr>
              <a:t>Biología</a:t>
            </a:r>
            <a:r>
              <a:rPr lang="es-ES" sz="2000" dirty="0" smtClean="0">
                <a:solidFill>
                  <a:schemeClr val="tx1"/>
                </a:solidFill>
              </a:rPr>
              <a:t>: Diagnóstico de la calidad nutricional de los productos que se ofrecen en la playa. Análisis de fortalezas y aspectos a mejorar</a:t>
            </a:r>
          </a:p>
          <a:p>
            <a:r>
              <a:rPr lang="es-ES" sz="2000" b="1" dirty="0" smtClean="0">
                <a:solidFill>
                  <a:schemeClr val="tx1"/>
                </a:solidFill>
              </a:rPr>
              <a:t>Lengua</a:t>
            </a:r>
            <a:r>
              <a:rPr lang="es-ES" sz="2000" dirty="0" smtClean="0">
                <a:solidFill>
                  <a:schemeClr val="tx1"/>
                </a:solidFill>
              </a:rPr>
              <a:t>: Informes escritos del diagnóstico y exposición de los resultados.</a:t>
            </a:r>
          </a:p>
          <a:p>
            <a:r>
              <a:rPr lang="es-ES" sz="2000" b="1" dirty="0" smtClean="0">
                <a:solidFill>
                  <a:schemeClr val="tx1"/>
                </a:solidFill>
              </a:rPr>
              <a:t>Sociales</a:t>
            </a:r>
            <a:r>
              <a:rPr lang="es-ES" sz="2000" dirty="0" smtClean="0">
                <a:solidFill>
                  <a:schemeClr val="tx1"/>
                </a:solidFill>
              </a:rPr>
              <a:t>: Análisis de los problemas sociales más comunes, comprensión de una empresa familiar…..</a:t>
            </a:r>
          </a:p>
          <a:p>
            <a:pPr algn="ctr"/>
            <a:endParaRPr lang="es-ES" sz="2000" dirty="0">
              <a:solidFill>
                <a:schemeClr val="tx1"/>
              </a:solidFill>
            </a:endParaRPr>
          </a:p>
        </p:txBody>
      </p:sp>
      <p:sp>
        <p:nvSpPr>
          <p:cNvPr id="13" name="12 Llamada rectangular redondeada"/>
          <p:cNvSpPr/>
          <p:nvPr/>
        </p:nvSpPr>
        <p:spPr>
          <a:xfrm rot="16200000" flipH="1">
            <a:off x="1356486" y="2094487"/>
            <a:ext cx="3393170" cy="5054083"/>
          </a:xfrm>
          <a:prstGeom prst="wedgeRoundRectCallout">
            <a:avLst>
              <a:gd name="adj1" fmla="val -19364"/>
              <a:gd name="adj2" fmla="val 780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800" dirty="0" smtClean="0">
                <a:solidFill>
                  <a:schemeClr val="tx1"/>
                </a:solidFill>
              </a:rPr>
              <a:t>Se evaluaron los estándares con mapas de aprendizaje</a:t>
            </a:r>
          </a:p>
          <a:p>
            <a:pPr algn="ctr"/>
            <a:endParaRPr lang="es-ES" sz="2000" dirty="0">
              <a:solidFill>
                <a:schemeClr val="tx1"/>
              </a:solidFill>
            </a:endParaRPr>
          </a:p>
        </p:txBody>
      </p:sp>
    </p:spTree>
    <p:extLst>
      <p:ext uri="{BB962C8B-B14F-4D97-AF65-F5344CB8AC3E}">
        <p14:creationId xmlns:p14="http://schemas.microsoft.com/office/powerpoint/2010/main" val="41976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de proyecto formativo</a:t>
            </a:r>
            <a:br>
              <a:rPr lang="es-ES" dirty="0" smtClean="0"/>
            </a:br>
            <a:r>
              <a:rPr lang="es-ES" dirty="0" smtClean="0"/>
              <a:t>Aprender comiendo</a:t>
            </a:r>
            <a:endParaRPr lang="es-ES" dirty="0"/>
          </a:p>
        </p:txBody>
      </p:sp>
      <p:sp>
        <p:nvSpPr>
          <p:cNvPr id="4" name="3 CuadroTexto"/>
          <p:cNvSpPr txBox="1"/>
          <p:nvPr/>
        </p:nvSpPr>
        <p:spPr>
          <a:xfrm>
            <a:off x="7003439" y="1170208"/>
            <a:ext cx="2124000" cy="720000"/>
          </a:xfrm>
          <a:prstGeom prst="rect">
            <a:avLst/>
          </a:prstGeom>
          <a:solidFill>
            <a:schemeClr val="accent5">
              <a:lumMod val="40000"/>
              <a:lumOff val="60000"/>
            </a:schemeClr>
          </a:solidFill>
        </p:spPr>
        <p:txBody>
          <a:bodyPr wrap="square" rtlCol="0">
            <a:spAutoFit/>
          </a:bodyPr>
          <a:lstStyle/>
          <a:p>
            <a:pPr algn="ctr"/>
            <a:r>
              <a:rPr lang="es-ES" sz="2400" dirty="0" smtClean="0"/>
              <a:t>Estándares</a:t>
            </a:r>
          </a:p>
        </p:txBody>
      </p:sp>
      <p:sp>
        <p:nvSpPr>
          <p:cNvPr id="5" name="4 CuadroTexto"/>
          <p:cNvSpPr txBox="1"/>
          <p:nvPr/>
        </p:nvSpPr>
        <p:spPr>
          <a:xfrm>
            <a:off x="7003439" y="1915410"/>
            <a:ext cx="2124000" cy="830997"/>
          </a:xfrm>
          <a:prstGeom prst="rect">
            <a:avLst/>
          </a:prstGeom>
          <a:solidFill>
            <a:schemeClr val="accent2">
              <a:lumMod val="20000"/>
              <a:lumOff val="80000"/>
            </a:schemeClr>
          </a:solidFill>
        </p:spPr>
        <p:txBody>
          <a:bodyPr wrap="square" rtlCol="0">
            <a:spAutoFit/>
          </a:bodyPr>
          <a:lstStyle/>
          <a:p>
            <a:pPr algn="ctr"/>
            <a:r>
              <a:rPr lang="es-ES" sz="2400" dirty="0" smtClean="0"/>
              <a:t>Problema contexto</a:t>
            </a:r>
          </a:p>
        </p:txBody>
      </p:sp>
      <p:sp>
        <p:nvSpPr>
          <p:cNvPr id="6" name="5 CuadroTexto"/>
          <p:cNvSpPr txBox="1"/>
          <p:nvPr/>
        </p:nvSpPr>
        <p:spPr>
          <a:xfrm>
            <a:off x="7003439" y="2771609"/>
            <a:ext cx="2124000" cy="830997"/>
          </a:xfrm>
          <a:prstGeom prst="rect">
            <a:avLst/>
          </a:prstGeom>
          <a:solidFill>
            <a:schemeClr val="accent2">
              <a:lumMod val="60000"/>
              <a:lumOff val="40000"/>
            </a:schemeClr>
          </a:solidFill>
        </p:spPr>
        <p:txBody>
          <a:bodyPr wrap="square" rtlCol="0">
            <a:spAutoFit/>
          </a:bodyPr>
          <a:lstStyle/>
          <a:p>
            <a:pPr algn="ctr"/>
            <a:r>
              <a:rPr lang="es-ES" sz="2400" dirty="0" smtClean="0"/>
              <a:t>Actividades y colaboración</a:t>
            </a:r>
          </a:p>
        </p:txBody>
      </p:sp>
      <p:sp>
        <p:nvSpPr>
          <p:cNvPr id="7" name="6 CuadroTexto"/>
          <p:cNvSpPr txBox="1"/>
          <p:nvPr/>
        </p:nvSpPr>
        <p:spPr>
          <a:xfrm>
            <a:off x="7003439" y="3627808"/>
            <a:ext cx="2124000" cy="830997"/>
          </a:xfrm>
          <a:prstGeom prst="rect">
            <a:avLst/>
          </a:prstGeom>
          <a:solidFill>
            <a:schemeClr val="tx2">
              <a:lumMod val="40000"/>
              <a:lumOff val="60000"/>
            </a:schemeClr>
          </a:solidFill>
        </p:spPr>
        <p:txBody>
          <a:bodyPr wrap="square" rtlCol="0">
            <a:spAutoFit/>
          </a:bodyPr>
          <a:lstStyle/>
          <a:p>
            <a:pPr algn="ctr"/>
            <a:r>
              <a:rPr lang="es-ES" sz="2400" dirty="0" smtClean="0"/>
              <a:t>Evaluación desempeño</a:t>
            </a:r>
          </a:p>
        </p:txBody>
      </p:sp>
      <p:sp>
        <p:nvSpPr>
          <p:cNvPr id="8" name="7 CuadroTexto"/>
          <p:cNvSpPr txBox="1"/>
          <p:nvPr/>
        </p:nvSpPr>
        <p:spPr>
          <a:xfrm>
            <a:off x="7003439" y="4484007"/>
            <a:ext cx="2123728" cy="792000"/>
          </a:xfrm>
          <a:prstGeom prst="rect">
            <a:avLst/>
          </a:prstGeom>
          <a:solidFill>
            <a:schemeClr val="accent4">
              <a:lumMod val="40000"/>
              <a:lumOff val="60000"/>
            </a:schemeClr>
          </a:solidFill>
        </p:spPr>
        <p:txBody>
          <a:bodyPr wrap="square" rtlCol="0">
            <a:spAutoFit/>
          </a:bodyPr>
          <a:lstStyle/>
          <a:p>
            <a:pPr algn="ctr"/>
            <a:r>
              <a:rPr lang="es-ES" sz="2400" dirty="0" err="1" smtClean="0"/>
              <a:t>Metacognición</a:t>
            </a:r>
            <a:endParaRPr lang="es-ES" sz="2400" dirty="0" smtClean="0"/>
          </a:p>
        </p:txBody>
      </p:sp>
      <p:sp>
        <p:nvSpPr>
          <p:cNvPr id="9" name="8 CuadroTexto"/>
          <p:cNvSpPr txBox="1"/>
          <p:nvPr/>
        </p:nvSpPr>
        <p:spPr>
          <a:xfrm>
            <a:off x="7003439" y="5301208"/>
            <a:ext cx="2124000" cy="1080000"/>
          </a:xfrm>
          <a:prstGeom prst="rect">
            <a:avLst/>
          </a:prstGeom>
          <a:solidFill>
            <a:schemeClr val="accent3">
              <a:lumMod val="60000"/>
              <a:lumOff val="40000"/>
            </a:schemeClr>
          </a:solidFill>
        </p:spPr>
        <p:txBody>
          <a:bodyPr wrap="square" rtlCol="0">
            <a:spAutoFit/>
          </a:bodyPr>
          <a:lstStyle/>
          <a:p>
            <a:pPr algn="ctr"/>
            <a:r>
              <a:rPr lang="es-ES" sz="2400" dirty="0" smtClean="0"/>
              <a:t>Pensamiento sistémico</a:t>
            </a:r>
          </a:p>
        </p:txBody>
      </p:sp>
      <p:sp>
        <p:nvSpPr>
          <p:cNvPr id="10" name="9 Llamada rectangular redondeada"/>
          <p:cNvSpPr/>
          <p:nvPr/>
        </p:nvSpPr>
        <p:spPr>
          <a:xfrm rot="16200000" flipH="1">
            <a:off x="1742119" y="1049398"/>
            <a:ext cx="3787558" cy="5184577"/>
          </a:xfrm>
          <a:prstGeom prst="wedgeRoundRectCallout">
            <a:avLst>
              <a:gd name="adj1" fmla="val -55719"/>
              <a:gd name="adj2" fmla="val 6641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400" dirty="0" smtClean="0">
                <a:solidFill>
                  <a:schemeClr val="tx1"/>
                </a:solidFill>
              </a:rPr>
              <a:t>Estándares organizados del </a:t>
            </a:r>
            <a:r>
              <a:rPr lang="es-ES" sz="2400" dirty="0" smtClean="0">
                <a:solidFill>
                  <a:schemeClr val="tx1"/>
                </a:solidFill>
              </a:rPr>
              <a:t>currículo </a:t>
            </a:r>
            <a:r>
              <a:rPr lang="es-ES" sz="2400" dirty="0" smtClean="0">
                <a:solidFill>
                  <a:schemeClr val="tx1"/>
                </a:solidFill>
              </a:rPr>
              <a:t>de </a:t>
            </a:r>
            <a:r>
              <a:rPr lang="es-ES" sz="2400" dirty="0" smtClean="0">
                <a:solidFill>
                  <a:schemeClr val="tx1"/>
                </a:solidFill>
              </a:rPr>
              <a:t>diversos cursos </a:t>
            </a:r>
            <a:r>
              <a:rPr lang="es-ES" sz="2400" dirty="0" smtClean="0">
                <a:solidFill>
                  <a:schemeClr val="tx1"/>
                </a:solidFill>
              </a:rPr>
              <a:t>ESO </a:t>
            </a:r>
            <a:r>
              <a:rPr lang="es-ES" sz="2400" dirty="0" smtClean="0">
                <a:solidFill>
                  <a:schemeClr val="tx1"/>
                </a:solidFill>
              </a:rPr>
              <a:t>y primaria en</a:t>
            </a:r>
            <a:endParaRPr lang="es-ES" sz="2400" dirty="0" smtClean="0">
              <a:solidFill>
                <a:schemeClr val="tx1"/>
              </a:solidFill>
            </a:endParaRPr>
          </a:p>
          <a:p>
            <a:pPr algn="ctr"/>
            <a:endParaRPr lang="es-ES" sz="2400" dirty="0" smtClean="0">
              <a:solidFill>
                <a:schemeClr val="tx1"/>
              </a:solidFill>
            </a:endParaRPr>
          </a:p>
          <a:p>
            <a:pPr algn="ctr"/>
            <a:r>
              <a:rPr lang="es-ES" sz="2400" dirty="0" smtClean="0">
                <a:solidFill>
                  <a:schemeClr val="tx1"/>
                </a:solidFill>
              </a:rPr>
              <a:t>-Biología</a:t>
            </a:r>
          </a:p>
          <a:p>
            <a:pPr algn="ctr"/>
            <a:r>
              <a:rPr lang="es-ES" sz="2400" dirty="0" smtClean="0">
                <a:solidFill>
                  <a:schemeClr val="tx1"/>
                </a:solidFill>
              </a:rPr>
              <a:t>-Geografía e historia</a:t>
            </a:r>
            <a:endParaRPr lang="es-ES" sz="2400" dirty="0" smtClean="0">
              <a:solidFill>
                <a:schemeClr val="tx1"/>
              </a:solidFill>
            </a:endParaRPr>
          </a:p>
          <a:p>
            <a:pPr algn="ctr"/>
            <a:r>
              <a:rPr lang="es-ES" sz="2400" dirty="0" smtClean="0">
                <a:solidFill>
                  <a:schemeClr val="tx1"/>
                </a:solidFill>
              </a:rPr>
              <a:t>-</a:t>
            </a:r>
            <a:r>
              <a:rPr lang="es-ES" sz="2400" dirty="0" err="1" smtClean="0">
                <a:solidFill>
                  <a:schemeClr val="tx1"/>
                </a:solidFill>
              </a:rPr>
              <a:t>Lingua</a:t>
            </a:r>
            <a:r>
              <a:rPr lang="es-ES" sz="2400" dirty="0" smtClean="0">
                <a:solidFill>
                  <a:schemeClr val="tx1"/>
                </a:solidFill>
              </a:rPr>
              <a:t> galega</a:t>
            </a:r>
            <a:endParaRPr lang="es-ES" sz="2400" dirty="0" smtClean="0">
              <a:solidFill>
                <a:schemeClr val="tx1"/>
              </a:solidFill>
            </a:endParaRPr>
          </a:p>
          <a:p>
            <a:pPr algn="ctr"/>
            <a:r>
              <a:rPr lang="es-ES" sz="2400" dirty="0" smtClean="0">
                <a:solidFill>
                  <a:schemeClr val="tx1"/>
                </a:solidFill>
              </a:rPr>
              <a:t>-Inglés</a:t>
            </a:r>
          </a:p>
          <a:p>
            <a:pPr algn="ctr"/>
            <a:r>
              <a:rPr lang="es-ES" sz="2400" dirty="0" smtClean="0">
                <a:solidFill>
                  <a:schemeClr val="tx1"/>
                </a:solidFill>
              </a:rPr>
              <a:t>-Informática/tic</a:t>
            </a:r>
          </a:p>
          <a:p>
            <a:pPr algn="ctr"/>
            <a:r>
              <a:rPr lang="es-ES" sz="2400" dirty="0" smtClean="0">
                <a:solidFill>
                  <a:schemeClr val="tx1"/>
                </a:solidFill>
              </a:rPr>
              <a:t>-Hábitos de vida</a:t>
            </a:r>
            <a:endParaRPr lang="es-ES" sz="2400" dirty="0" smtClean="0">
              <a:solidFill>
                <a:schemeClr val="tx1"/>
              </a:solidFill>
            </a:endParaRPr>
          </a:p>
          <a:p>
            <a:pPr algn="ctr"/>
            <a:endParaRPr lang="es-ES" sz="2400" dirty="0">
              <a:solidFill>
                <a:schemeClr val="tx1"/>
              </a:solidFill>
            </a:endParaRPr>
          </a:p>
        </p:txBody>
      </p:sp>
      <p:sp>
        <p:nvSpPr>
          <p:cNvPr id="11" name="10 Llamada rectangular redondeada"/>
          <p:cNvSpPr/>
          <p:nvPr/>
        </p:nvSpPr>
        <p:spPr>
          <a:xfrm rot="16200000" flipH="1">
            <a:off x="2035816" y="921552"/>
            <a:ext cx="2666493" cy="4680520"/>
          </a:xfrm>
          <a:prstGeom prst="wedgeRoundRectCallout">
            <a:avLst>
              <a:gd name="adj1" fmla="val -38499"/>
              <a:gd name="adj2" fmla="val 7757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400" dirty="0" smtClean="0">
                <a:solidFill>
                  <a:schemeClr val="tx1"/>
                </a:solidFill>
              </a:rPr>
              <a:t>¿Cómo </a:t>
            </a:r>
            <a:r>
              <a:rPr lang="es-ES" sz="2400" dirty="0" smtClean="0">
                <a:solidFill>
                  <a:schemeClr val="tx1"/>
                </a:solidFill>
              </a:rPr>
              <a:t>mejorar el servicio del comedor y conectarlo académicamente con el centro?</a:t>
            </a:r>
            <a:endParaRPr lang="es-ES" sz="2400" dirty="0">
              <a:solidFill>
                <a:schemeClr val="tx1"/>
              </a:solidFill>
            </a:endParaRPr>
          </a:p>
        </p:txBody>
      </p:sp>
      <p:sp>
        <p:nvSpPr>
          <p:cNvPr id="12" name="11 Llamada rectangular redondeada"/>
          <p:cNvSpPr/>
          <p:nvPr/>
        </p:nvSpPr>
        <p:spPr>
          <a:xfrm rot="16200000" flipH="1">
            <a:off x="556014" y="1185464"/>
            <a:ext cx="5250711" cy="5715682"/>
          </a:xfrm>
          <a:prstGeom prst="wedgeRoundRectCallout">
            <a:avLst>
              <a:gd name="adj1" fmla="val -18402"/>
              <a:gd name="adj2" fmla="val 6735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s-ES" sz="2000" b="1" dirty="0" smtClean="0">
                <a:solidFill>
                  <a:schemeClr val="tx1"/>
                </a:solidFill>
              </a:rPr>
              <a:t>Tic</a:t>
            </a:r>
            <a:r>
              <a:rPr lang="es-ES" sz="2000" dirty="0" smtClean="0">
                <a:solidFill>
                  <a:schemeClr val="tx1"/>
                </a:solidFill>
              </a:rPr>
              <a:t>: Elaboración de trípticos para la difusión de las jornadas.</a:t>
            </a:r>
            <a:endParaRPr lang="es-ES" sz="2000" dirty="0" smtClean="0">
              <a:solidFill>
                <a:schemeClr val="tx1"/>
              </a:solidFill>
            </a:endParaRPr>
          </a:p>
          <a:p>
            <a:r>
              <a:rPr lang="es-ES" sz="2000" b="1" dirty="0" smtClean="0">
                <a:solidFill>
                  <a:schemeClr val="tx1"/>
                </a:solidFill>
              </a:rPr>
              <a:t>Matemáticas</a:t>
            </a:r>
            <a:r>
              <a:rPr lang="es-ES" sz="2000" dirty="0" smtClean="0">
                <a:solidFill>
                  <a:schemeClr val="tx1"/>
                </a:solidFill>
              </a:rPr>
              <a:t>: Estudio de datos recogidos en el comedor, organización y análisis. Cálculos de raciones. Estadísticas y tendencias.</a:t>
            </a:r>
            <a:endParaRPr lang="es-ES" sz="2000" dirty="0" smtClean="0">
              <a:solidFill>
                <a:schemeClr val="tx1"/>
              </a:solidFill>
            </a:endParaRPr>
          </a:p>
          <a:p>
            <a:r>
              <a:rPr lang="es-ES" sz="2000" b="1" dirty="0" smtClean="0">
                <a:solidFill>
                  <a:schemeClr val="tx1"/>
                </a:solidFill>
              </a:rPr>
              <a:t>Biología</a:t>
            </a:r>
            <a:r>
              <a:rPr lang="es-ES" sz="2000" dirty="0" smtClean="0">
                <a:solidFill>
                  <a:schemeClr val="tx1"/>
                </a:solidFill>
              </a:rPr>
              <a:t>: </a:t>
            </a:r>
            <a:r>
              <a:rPr lang="es-ES" sz="2000" dirty="0" smtClean="0">
                <a:solidFill>
                  <a:schemeClr val="tx1"/>
                </a:solidFill>
              </a:rPr>
              <a:t>Cálculo de valores nutricionales a partir de las raciones obtenidas. Propuestas de mejora</a:t>
            </a:r>
            <a:endParaRPr lang="es-ES" sz="2000" dirty="0" smtClean="0">
              <a:solidFill>
                <a:schemeClr val="tx1"/>
              </a:solidFill>
            </a:endParaRPr>
          </a:p>
          <a:p>
            <a:r>
              <a:rPr lang="es-ES" sz="2000" b="1" dirty="0" smtClean="0">
                <a:solidFill>
                  <a:schemeClr val="tx1"/>
                </a:solidFill>
              </a:rPr>
              <a:t>Lengua</a:t>
            </a:r>
            <a:r>
              <a:rPr lang="es-ES" sz="2000" dirty="0" smtClean="0">
                <a:solidFill>
                  <a:schemeClr val="tx1"/>
                </a:solidFill>
              </a:rPr>
              <a:t>: </a:t>
            </a:r>
            <a:r>
              <a:rPr lang="es-ES" sz="2000" dirty="0" smtClean="0">
                <a:solidFill>
                  <a:schemeClr val="tx1"/>
                </a:solidFill>
              </a:rPr>
              <a:t>Síntesis y producción de la información a mostrar en los trípticos</a:t>
            </a:r>
            <a:r>
              <a:rPr lang="es-ES" sz="2000" dirty="0" smtClean="0">
                <a:solidFill>
                  <a:schemeClr val="tx1"/>
                </a:solidFill>
              </a:rPr>
              <a:t>.</a:t>
            </a:r>
            <a:endParaRPr lang="es-ES" sz="2000" dirty="0" smtClean="0">
              <a:solidFill>
                <a:schemeClr val="tx1"/>
              </a:solidFill>
            </a:endParaRPr>
          </a:p>
          <a:p>
            <a:r>
              <a:rPr lang="es-ES" sz="2000" b="1" dirty="0" smtClean="0">
                <a:solidFill>
                  <a:schemeClr val="tx1"/>
                </a:solidFill>
              </a:rPr>
              <a:t>Sociales</a:t>
            </a:r>
            <a:r>
              <a:rPr lang="es-ES" sz="2000" dirty="0" smtClean="0">
                <a:solidFill>
                  <a:schemeClr val="tx1"/>
                </a:solidFill>
              </a:rPr>
              <a:t>: Investigación y análisis de la región da cada jornada y puesta en común</a:t>
            </a:r>
          </a:p>
          <a:p>
            <a:r>
              <a:rPr lang="es-ES" sz="2000" b="1" dirty="0" smtClean="0">
                <a:solidFill>
                  <a:schemeClr val="tx1"/>
                </a:solidFill>
              </a:rPr>
              <a:t>Hábitos saludables</a:t>
            </a:r>
            <a:r>
              <a:rPr lang="es-ES" sz="2000" dirty="0" smtClean="0">
                <a:solidFill>
                  <a:schemeClr val="tx1"/>
                </a:solidFill>
              </a:rPr>
              <a:t>: Propuesta de menú siguiendo las pautas </a:t>
            </a:r>
            <a:r>
              <a:rPr lang="es-ES" sz="2000" dirty="0" err="1" smtClean="0">
                <a:solidFill>
                  <a:schemeClr val="tx1"/>
                </a:solidFill>
              </a:rPr>
              <a:t>recomendades</a:t>
            </a:r>
            <a:endParaRPr lang="es-ES" sz="2000" dirty="0" smtClean="0">
              <a:solidFill>
                <a:schemeClr val="tx1"/>
              </a:solidFill>
            </a:endParaRPr>
          </a:p>
          <a:p>
            <a:pPr algn="ctr"/>
            <a:endParaRPr lang="es-ES" sz="2000" dirty="0">
              <a:solidFill>
                <a:schemeClr val="tx1"/>
              </a:solidFill>
            </a:endParaRPr>
          </a:p>
        </p:txBody>
      </p:sp>
      <p:sp>
        <p:nvSpPr>
          <p:cNvPr id="13" name="12 Llamada rectangular redondeada"/>
          <p:cNvSpPr/>
          <p:nvPr/>
        </p:nvSpPr>
        <p:spPr>
          <a:xfrm rot="16200000" flipH="1">
            <a:off x="1370009" y="2169337"/>
            <a:ext cx="3393170" cy="5054083"/>
          </a:xfrm>
          <a:prstGeom prst="wedgeRoundRectCallout">
            <a:avLst>
              <a:gd name="adj1" fmla="val -19364"/>
              <a:gd name="adj2" fmla="val 780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sz="2800" dirty="0" smtClean="0">
                <a:solidFill>
                  <a:schemeClr val="tx1"/>
                </a:solidFill>
              </a:rPr>
              <a:t>Se evaluaron los estándares con </a:t>
            </a:r>
            <a:r>
              <a:rPr lang="es-ES" sz="2800" dirty="0" smtClean="0">
                <a:solidFill>
                  <a:schemeClr val="tx1"/>
                </a:solidFill>
              </a:rPr>
              <a:t>rúbricas propias y de la concreción curricular</a:t>
            </a:r>
            <a:endParaRPr lang="es-ES" sz="2800" dirty="0" smtClean="0">
              <a:solidFill>
                <a:schemeClr val="tx1"/>
              </a:solidFill>
            </a:endParaRPr>
          </a:p>
          <a:p>
            <a:pPr algn="ctr"/>
            <a:endParaRPr lang="es-ES" sz="2000" dirty="0">
              <a:solidFill>
                <a:schemeClr val="tx1"/>
              </a:solidFill>
            </a:endParaRPr>
          </a:p>
        </p:txBody>
      </p:sp>
    </p:spTree>
    <p:extLst>
      <p:ext uri="{BB962C8B-B14F-4D97-AF65-F5344CB8AC3E}">
        <p14:creationId xmlns:p14="http://schemas.microsoft.com/office/powerpoint/2010/main" val="40069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lhouettes - 110H Attack 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4536"/>
            <a:ext cx="9095740"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827584" y="1"/>
            <a:ext cx="7772400" cy="1268760"/>
          </a:xfrm>
        </p:spPr>
        <p:txBody>
          <a:bodyPr/>
          <a:lstStyle/>
          <a:p>
            <a:r>
              <a:rPr lang="es-ES" dirty="0" smtClean="0"/>
              <a:t>Clasificación de estándares</a:t>
            </a:r>
            <a:endParaRPr lang="es-ES" dirty="0"/>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7" name="6 Diagrama"/>
          <p:cNvGraphicFramePr/>
          <p:nvPr>
            <p:extLst>
              <p:ext uri="{D42A27DB-BD31-4B8C-83A1-F6EECF244321}">
                <p14:modId xmlns:p14="http://schemas.microsoft.com/office/powerpoint/2010/main" val="4293517517"/>
              </p:ext>
            </p:extLst>
          </p:nvPr>
        </p:nvGraphicFramePr>
        <p:xfrm>
          <a:off x="-48261" y="1699274"/>
          <a:ext cx="9144001" cy="465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3 Imagen"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53" y="1030058"/>
            <a:ext cx="9144000" cy="4576229"/>
          </a:xfrm>
          <a:prstGeom prst="rect">
            <a:avLst/>
          </a:prstGeom>
        </p:spPr>
      </p:pic>
      <p:pic>
        <p:nvPicPr>
          <p:cNvPr id="6" name="5 Imagen"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816" y="551980"/>
            <a:ext cx="5164118" cy="4017905"/>
          </a:xfrm>
          <a:prstGeom prst="rect">
            <a:avLst/>
          </a:prstGeom>
        </p:spPr>
      </p:pic>
      <p:sp>
        <p:nvSpPr>
          <p:cNvPr id="12" name="11 Elipse"/>
          <p:cNvSpPr/>
          <p:nvPr/>
        </p:nvSpPr>
        <p:spPr>
          <a:xfrm>
            <a:off x="8248244" y="3627225"/>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6732240" y="2852936"/>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923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0374" y="-22162"/>
            <a:ext cx="7312025" cy="1052735"/>
          </a:xfrm>
        </p:spPr>
        <p:txBody>
          <a:bodyPr/>
          <a:lstStyle/>
          <a:p>
            <a:pPr algn="l"/>
            <a:r>
              <a:rPr lang="es-ES" b="1" dirty="0" smtClean="0"/>
              <a:t>Tareas previas</a:t>
            </a:r>
            <a:endParaRPr lang="es-ES" b="1" dirty="0"/>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7" name="6 Diagrama"/>
          <p:cNvGraphicFramePr/>
          <p:nvPr>
            <p:extLst>
              <p:ext uri="{D42A27DB-BD31-4B8C-83A1-F6EECF244321}">
                <p14:modId xmlns:p14="http://schemas.microsoft.com/office/powerpoint/2010/main" val="1425517184"/>
              </p:ext>
            </p:extLst>
          </p:nvPr>
        </p:nvGraphicFramePr>
        <p:xfrm>
          <a:off x="1403648" y="7937"/>
          <a:ext cx="7632848" cy="6696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CDU para as bibliotecas escolares | Bibliotecas escolares (beg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46" y="2780928"/>
            <a:ext cx="2670042" cy="4005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5574" t="37499" r="40212" b="9822"/>
          <a:stretch/>
        </p:blipFill>
        <p:spPr bwMode="auto">
          <a:xfrm>
            <a:off x="-31873" y="2991881"/>
            <a:ext cx="7053943" cy="385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0" name="Picture 2" descr="Resultado de imagen de INFOGRAFÍA COMPETENCIAS CL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94"/>
            <a:ext cx="6871493" cy="687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64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lis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2902"/>
            <a:ext cx="9171891" cy="4600413"/>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460375" y="3060940"/>
            <a:ext cx="6559897" cy="3024336"/>
          </a:xfrm>
        </p:spPr>
        <p:txBody>
          <a:bodyPr>
            <a:noAutofit/>
          </a:bodyPr>
          <a:lstStyle/>
          <a:p>
            <a:pPr marL="457200" indent="-457200" algn="l">
              <a:buFont typeface="Arial" pitchFamily="34" charset="0"/>
              <a:buChar char="•"/>
            </a:pPr>
            <a:r>
              <a:rPr lang="es-ES" sz="4000" dirty="0" smtClean="0">
                <a:solidFill>
                  <a:schemeClr val="tx1"/>
                </a:solidFill>
                <a:hlinkClick r:id="rId3" action="ppaction://hlinkfile"/>
              </a:rPr>
              <a:t>Elaboración de los listados de estándares por competencia</a:t>
            </a:r>
            <a:endParaRPr lang="es-ES" sz="4000" dirty="0" smtClean="0">
              <a:solidFill>
                <a:schemeClr val="tx1"/>
              </a:solidFill>
            </a:endParaRPr>
          </a:p>
          <a:p>
            <a:pPr marL="457200" indent="-457200" algn="l">
              <a:buFont typeface="Arial" pitchFamily="34" charset="0"/>
              <a:buChar char="•"/>
            </a:pPr>
            <a:r>
              <a:rPr lang="es-ES" sz="4000" dirty="0" smtClean="0">
                <a:solidFill>
                  <a:schemeClr val="tx1"/>
                </a:solidFill>
              </a:rPr>
              <a:t>Revisión y síntesis</a:t>
            </a:r>
            <a:endParaRPr lang="es-ES" sz="4000" dirty="0">
              <a:solidFill>
                <a:schemeClr val="tx1"/>
              </a:solidFill>
            </a:endParaRPr>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1 Título"/>
          <p:cNvSpPr txBox="1">
            <a:spLocks/>
          </p:cNvSpPr>
          <p:nvPr/>
        </p:nvSpPr>
        <p:spPr>
          <a:xfrm>
            <a:off x="181488" y="839105"/>
            <a:ext cx="8808913" cy="105273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t>Tareas previas. Elaboración de listados</a:t>
            </a:r>
            <a:endParaRPr lang="es-ES" b="1" dirty="0"/>
          </a:p>
        </p:txBody>
      </p:sp>
    </p:spTree>
    <p:extLst>
      <p:ext uri="{BB962C8B-B14F-4D97-AF65-F5344CB8AC3E}">
        <p14:creationId xmlns:p14="http://schemas.microsoft.com/office/powerpoint/2010/main" val="4281883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de rubr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6167673" cy="331017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460374" y="-22162"/>
            <a:ext cx="7312025" cy="1052735"/>
          </a:xfrm>
        </p:spPr>
        <p:txBody>
          <a:bodyPr/>
          <a:lstStyle/>
          <a:p>
            <a:pPr algn="l"/>
            <a:r>
              <a:rPr lang="es-ES" b="1" dirty="0" smtClean="0"/>
              <a:t>Tareas previas</a:t>
            </a:r>
            <a:endParaRPr lang="es-ES" b="1" dirty="0"/>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7" name="6 Diagrama"/>
          <p:cNvGraphicFramePr/>
          <p:nvPr>
            <p:extLst>
              <p:ext uri="{D42A27DB-BD31-4B8C-83A1-F6EECF244321}">
                <p14:modId xmlns:p14="http://schemas.microsoft.com/office/powerpoint/2010/main" val="355683059"/>
              </p:ext>
            </p:extLst>
          </p:nvPr>
        </p:nvGraphicFramePr>
        <p:xfrm>
          <a:off x="1403648" y="7937"/>
          <a:ext cx="7632848" cy="6696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64465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Que es lo que vamos a ver</a:t>
            </a:r>
            <a:endParaRPr lang="es-ES" dirty="0"/>
          </a:p>
        </p:txBody>
      </p:sp>
      <p:sp>
        <p:nvSpPr>
          <p:cNvPr id="3" name="2 Marcador de contenido"/>
          <p:cNvSpPr>
            <a:spLocks noGrp="1"/>
          </p:cNvSpPr>
          <p:nvPr>
            <p:ph idx="1"/>
          </p:nvPr>
        </p:nvSpPr>
        <p:spPr/>
        <p:txBody>
          <a:bodyPr/>
          <a:lstStyle/>
          <a:p>
            <a:r>
              <a:rPr lang="es-ES" dirty="0" smtClean="0"/>
              <a:t>Tratar de aclarar lo que es la socio formación</a:t>
            </a:r>
          </a:p>
          <a:p>
            <a:r>
              <a:rPr lang="es-ES" dirty="0" smtClean="0"/>
              <a:t>Justificar el trabajo por proyectos como método adecuado para el desarrollo de las competencias</a:t>
            </a:r>
          </a:p>
          <a:p>
            <a:r>
              <a:rPr lang="es-ES" dirty="0" smtClean="0"/>
              <a:t>Ejemplo de proyecto formativo</a:t>
            </a:r>
          </a:p>
          <a:p>
            <a:r>
              <a:rPr lang="es-ES" dirty="0" smtClean="0"/>
              <a:t>Dificultades</a:t>
            </a:r>
          </a:p>
          <a:p>
            <a:r>
              <a:rPr lang="es-ES" dirty="0" smtClean="0"/>
              <a:t>Desarrollo de actividades</a:t>
            </a:r>
          </a:p>
          <a:p>
            <a:r>
              <a:rPr lang="es-ES" dirty="0" smtClean="0"/>
              <a:t>Evaluación. Método simplificado</a:t>
            </a:r>
            <a:endParaRPr lang="es-ES" dirty="0"/>
          </a:p>
        </p:txBody>
      </p:sp>
    </p:spTree>
    <p:extLst>
      <p:ext uri="{BB962C8B-B14F-4D97-AF65-F5344CB8AC3E}">
        <p14:creationId xmlns:p14="http://schemas.microsoft.com/office/powerpoint/2010/main" val="1971256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66" t="9374" r="23823" b="22992"/>
          <a:stretch/>
        </p:blipFill>
        <p:spPr bwMode="auto">
          <a:xfrm>
            <a:off x="0" y="312738"/>
            <a:ext cx="8977012" cy="64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678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312738"/>
            <a:ext cx="7312025" cy="1052735"/>
          </a:xfrm>
        </p:spPr>
        <p:txBody>
          <a:bodyPr/>
          <a:lstStyle/>
          <a:p>
            <a:pPr algn="l"/>
            <a:r>
              <a:rPr lang="es-ES" b="1" dirty="0" smtClean="0"/>
              <a:t>Tareas previas. Perfil de área</a:t>
            </a:r>
            <a:endParaRPr lang="es-ES" b="1"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56792"/>
            <a:ext cx="8909310" cy="4365307"/>
          </a:xfrm>
          <a:prstGeom prst="rect">
            <a:avLst/>
          </a:prstGeom>
        </p:spPr>
      </p:pic>
    </p:spTree>
    <p:extLst>
      <p:ext uri="{BB962C8B-B14F-4D97-AF65-F5344CB8AC3E}">
        <p14:creationId xmlns:p14="http://schemas.microsoft.com/office/powerpoint/2010/main" val="1120500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0375" y="160337"/>
            <a:ext cx="8360098" cy="1052735"/>
          </a:xfrm>
        </p:spPr>
        <p:txBody>
          <a:bodyPr>
            <a:normAutofit/>
          </a:bodyPr>
          <a:lstStyle/>
          <a:p>
            <a:pPr algn="l"/>
            <a:r>
              <a:rPr lang="es-ES" b="1" dirty="0" smtClean="0"/>
              <a:t>Tareas previas. Perfil de evaluación</a:t>
            </a:r>
            <a:endParaRPr lang="es-ES" b="1"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5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268760"/>
            <a:ext cx="6764823" cy="5202029"/>
          </a:xfrm>
          <a:prstGeom prst="rect">
            <a:avLst/>
          </a:prstGeom>
        </p:spPr>
      </p:pic>
    </p:spTree>
    <p:extLst>
      <p:ext uri="{BB962C8B-B14F-4D97-AF65-F5344CB8AC3E}">
        <p14:creationId xmlns:p14="http://schemas.microsoft.com/office/powerpoint/2010/main" val="416492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Resultado de imagen de re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48" t="10415" r="17182" b="32783"/>
          <a:stretch/>
        </p:blipFill>
        <p:spPr bwMode="auto">
          <a:xfrm>
            <a:off x="158572" y="160337"/>
            <a:ext cx="8713694" cy="415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68455" r="14862" b="18809"/>
          <a:stretch/>
        </p:blipFill>
        <p:spPr bwMode="auto">
          <a:xfrm>
            <a:off x="36511" y="4315499"/>
            <a:ext cx="9144001" cy="93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33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dirty="0"/>
          </a:p>
        </p:txBody>
      </p:sp>
      <p:sp>
        <p:nvSpPr>
          <p:cNvPr id="4" name="AutoShape 4" descr="Resultado de imagen de program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de program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8 Explosión 1"/>
          <p:cNvSpPr/>
          <p:nvPr/>
        </p:nvSpPr>
        <p:spPr>
          <a:xfrm>
            <a:off x="632349" y="20208"/>
            <a:ext cx="8216081" cy="6365006"/>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t>Identificar logros y aspectos a mejorar en el proceso educativo con base en los </a:t>
            </a:r>
            <a:r>
              <a:rPr lang="es-ES" sz="3200" b="1" dirty="0" smtClean="0"/>
              <a:t>proyectos </a:t>
            </a:r>
            <a:r>
              <a:rPr lang="es-ES" sz="3200" b="1" dirty="0"/>
              <a:t>formativos</a:t>
            </a:r>
          </a:p>
        </p:txBody>
      </p:sp>
      <p:sp>
        <p:nvSpPr>
          <p:cNvPr id="2" name="1 Título"/>
          <p:cNvSpPr>
            <a:spLocks noGrp="1"/>
          </p:cNvSpPr>
          <p:nvPr>
            <p:ph type="ctrTitle"/>
          </p:nvPr>
        </p:nvSpPr>
        <p:spPr>
          <a:xfrm>
            <a:off x="1" y="5349233"/>
            <a:ext cx="3923928" cy="1470025"/>
          </a:xfrm>
        </p:spPr>
        <p:txBody>
          <a:bodyPr/>
          <a:lstStyle/>
          <a:p>
            <a:r>
              <a:rPr lang="es-ES" dirty="0" smtClean="0"/>
              <a:t>APRENDIZAJE ESPERADO</a:t>
            </a:r>
            <a:endParaRPr lang="es-ES" dirty="0"/>
          </a:p>
        </p:txBody>
      </p:sp>
    </p:spTree>
    <p:extLst>
      <p:ext uri="{BB962C8B-B14F-4D97-AF65-F5344CB8AC3E}">
        <p14:creationId xmlns:p14="http://schemas.microsoft.com/office/powerpoint/2010/main" val="187434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451189" y="0"/>
            <a:ext cx="8241620" cy="6857999"/>
            <a:chOff x="451189" y="0"/>
            <a:chExt cx="8241620" cy="6857999"/>
          </a:xfrm>
        </p:grpSpPr>
        <p:sp>
          <p:nvSpPr>
            <p:cNvPr id="14" name="13 Forma libre"/>
            <p:cNvSpPr/>
            <p:nvPr/>
          </p:nvSpPr>
          <p:spPr>
            <a:xfrm>
              <a:off x="3525269" y="5760719"/>
              <a:ext cx="5167540" cy="1097280"/>
            </a:xfrm>
            <a:custGeom>
              <a:avLst/>
              <a:gdLst>
                <a:gd name="connsiteX0" fmla="*/ 0 w 5167540"/>
                <a:gd name="connsiteY0" fmla="*/ 0 h 1097280"/>
                <a:gd name="connsiteX1" fmla="*/ 5167540 w 5167540"/>
                <a:gd name="connsiteY1" fmla="*/ 0 h 1097280"/>
                <a:gd name="connsiteX2" fmla="*/ 5167540 w 5167540"/>
                <a:gd name="connsiteY2" fmla="*/ 1097280 h 1097280"/>
                <a:gd name="connsiteX3" fmla="*/ 0 w 5167540"/>
                <a:gd name="connsiteY3" fmla="*/ 1097280 h 1097280"/>
                <a:gd name="connsiteX4" fmla="*/ 0 w 516754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540" h="1097280">
                  <a:moveTo>
                    <a:pt x="0" y="0"/>
                  </a:moveTo>
                  <a:lnTo>
                    <a:pt x="5167540" y="0"/>
                  </a:lnTo>
                  <a:lnTo>
                    <a:pt x="5167540" y="1097280"/>
                  </a:lnTo>
                  <a:lnTo>
                    <a:pt x="0" y="1097280"/>
                  </a:lnTo>
                  <a:lnTo>
                    <a:pt x="0" y="0"/>
                  </a:lnTo>
                  <a:close/>
                </a:path>
              </a:pathLst>
            </a:custGeom>
            <a:solidFill>
              <a:schemeClr val="accent5">
                <a:lumMod val="60000"/>
                <a:lumOff val="4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ctr" defTabSz="1422400">
                <a:lnSpc>
                  <a:spcPct val="90000"/>
                </a:lnSpc>
                <a:spcBef>
                  <a:spcPct val="0"/>
                </a:spcBef>
                <a:spcAft>
                  <a:spcPct val="35000"/>
                </a:spcAft>
              </a:pPr>
              <a:r>
                <a:rPr lang="es-ES" sz="3200" kern="1200" dirty="0" smtClean="0"/>
                <a:t>Algunos de los ejes claves de la </a:t>
              </a:r>
              <a:r>
                <a:rPr lang="es-ES" sz="3200" kern="1200" dirty="0" err="1" smtClean="0"/>
                <a:t>socioformación</a:t>
              </a:r>
              <a:endParaRPr lang="es-ES" sz="3200" kern="1200" dirty="0"/>
            </a:p>
          </p:txBody>
        </p:sp>
        <p:sp>
          <p:nvSpPr>
            <p:cNvPr id="8" name="7 Forma"/>
            <p:cNvSpPr/>
            <p:nvPr/>
          </p:nvSpPr>
          <p:spPr>
            <a:xfrm rot="4396374">
              <a:off x="706826" y="1056129"/>
              <a:ext cx="6113316" cy="457099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Elipse"/>
            <p:cNvSpPr/>
            <p:nvPr/>
          </p:nvSpPr>
          <p:spPr>
            <a:xfrm>
              <a:off x="3414384" y="1988840"/>
              <a:ext cx="149504" cy="149504"/>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9 Elipse"/>
            <p:cNvSpPr/>
            <p:nvPr/>
          </p:nvSpPr>
          <p:spPr>
            <a:xfrm>
              <a:off x="4710528" y="3356991"/>
              <a:ext cx="149504" cy="149504"/>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10 Forma libre"/>
            <p:cNvSpPr/>
            <p:nvPr/>
          </p:nvSpPr>
          <p:spPr>
            <a:xfrm>
              <a:off x="451189" y="0"/>
              <a:ext cx="2791206" cy="1097280"/>
            </a:xfrm>
            <a:custGeom>
              <a:avLst/>
              <a:gdLst>
                <a:gd name="connsiteX0" fmla="*/ 0 w 2791206"/>
                <a:gd name="connsiteY0" fmla="*/ 0 h 1097280"/>
                <a:gd name="connsiteX1" fmla="*/ 2791206 w 2791206"/>
                <a:gd name="connsiteY1" fmla="*/ 0 h 1097280"/>
                <a:gd name="connsiteX2" fmla="*/ 2791206 w 2791206"/>
                <a:gd name="connsiteY2" fmla="*/ 1097280 h 1097280"/>
                <a:gd name="connsiteX3" fmla="*/ 0 w 2791206"/>
                <a:gd name="connsiteY3" fmla="*/ 1097280 h 1097280"/>
                <a:gd name="connsiteX4" fmla="*/ 0 w 2791206"/>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206" h="1097280">
                  <a:moveTo>
                    <a:pt x="0" y="0"/>
                  </a:moveTo>
                  <a:lnTo>
                    <a:pt x="2791206" y="0"/>
                  </a:lnTo>
                  <a:lnTo>
                    <a:pt x="2791206" y="1097280"/>
                  </a:lnTo>
                  <a:lnTo>
                    <a:pt x="0" y="1097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s-ES" sz="2400" kern="1200" dirty="0" smtClean="0"/>
                <a:t>Aplicación: Se busca la solución de los problemas</a:t>
              </a:r>
              <a:endParaRPr lang="es-ES" sz="2400" kern="1200" dirty="0"/>
            </a:p>
          </p:txBody>
        </p:sp>
        <p:sp>
          <p:nvSpPr>
            <p:cNvPr id="12" name="11 Forma libre"/>
            <p:cNvSpPr/>
            <p:nvPr/>
          </p:nvSpPr>
          <p:spPr>
            <a:xfrm>
              <a:off x="4180344" y="1538935"/>
              <a:ext cx="4512465" cy="1097280"/>
            </a:xfrm>
            <a:custGeom>
              <a:avLst/>
              <a:gdLst>
                <a:gd name="connsiteX0" fmla="*/ 0 w 4512465"/>
                <a:gd name="connsiteY0" fmla="*/ 0 h 1097280"/>
                <a:gd name="connsiteX1" fmla="*/ 4512465 w 4512465"/>
                <a:gd name="connsiteY1" fmla="*/ 0 h 1097280"/>
                <a:gd name="connsiteX2" fmla="*/ 4512465 w 4512465"/>
                <a:gd name="connsiteY2" fmla="*/ 1097280 h 1097280"/>
                <a:gd name="connsiteX3" fmla="*/ 0 w 4512465"/>
                <a:gd name="connsiteY3" fmla="*/ 1097280 h 1097280"/>
                <a:gd name="connsiteX4" fmla="*/ 0 w 451246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465" h="1097280">
                  <a:moveTo>
                    <a:pt x="0" y="0"/>
                  </a:moveTo>
                  <a:lnTo>
                    <a:pt x="4512465" y="0"/>
                  </a:lnTo>
                  <a:lnTo>
                    <a:pt x="4512465" y="1097280"/>
                  </a:lnTo>
                  <a:lnTo>
                    <a:pt x="0" y="1097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s-ES" sz="2400" kern="1200" dirty="0" smtClean="0"/>
                <a:t>Se trabaja con base a la </a:t>
              </a:r>
              <a:r>
                <a:rPr lang="es-ES" sz="2400" b="1" kern="1200" dirty="0" err="1" smtClean="0"/>
                <a:t>metacognición</a:t>
              </a:r>
              <a:r>
                <a:rPr lang="es-ES" sz="2400" kern="1200" dirty="0" smtClean="0"/>
                <a:t>: Mejorar continuamente empleando la reflexión y teniendo unas metas</a:t>
              </a:r>
              <a:endParaRPr lang="es-ES" sz="2400" kern="1200" dirty="0"/>
            </a:p>
          </p:txBody>
        </p:sp>
        <p:sp>
          <p:nvSpPr>
            <p:cNvPr id="13" name="12 Forma libre"/>
            <p:cNvSpPr/>
            <p:nvPr/>
          </p:nvSpPr>
          <p:spPr>
            <a:xfrm>
              <a:off x="724358" y="3301914"/>
              <a:ext cx="3771900" cy="1097280"/>
            </a:xfrm>
            <a:custGeom>
              <a:avLst/>
              <a:gdLst>
                <a:gd name="connsiteX0" fmla="*/ 0 w 3771900"/>
                <a:gd name="connsiteY0" fmla="*/ 0 h 1097280"/>
                <a:gd name="connsiteX1" fmla="*/ 3771900 w 3771900"/>
                <a:gd name="connsiteY1" fmla="*/ 0 h 1097280"/>
                <a:gd name="connsiteX2" fmla="*/ 3771900 w 3771900"/>
                <a:gd name="connsiteY2" fmla="*/ 1097280 h 1097280"/>
                <a:gd name="connsiteX3" fmla="*/ 0 w 3771900"/>
                <a:gd name="connsiteY3" fmla="*/ 1097280 h 1097280"/>
                <a:gd name="connsiteX4" fmla="*/ 0 w 377190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1097280">
                  <a:moveTo>
                    <a:pt x="0" y="0"/>
                  </a:moveTo>
                  <a:lnTo>
                    <a:pt x="3771900" y="0"/>
                  </a:lnTo>
                  <a:lnTo>
                    <a:pt x="3771900" y="1097280"/>
                  </a:lnTo>
                  <a:lnTo>
                    <a:pt x="0" y="1097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lang="es-ES" sz="2400" kern="1200" dirty="0" smtClean="0"/>
                <a:t>Se busca la transformación de las prácticas no solo de los estudiantes.</a:t>
              </a:r>
              <a:endParaRPr lang="es-ES" sz="2400" kern="1200" dirty="0"/>
            </a:p>
          </p:txBody>
        </p:sp>
      </p:grpSp>
      <p:sp>
        <p:nvSpPr>
          <p:cNvPr id="15" name="14 Elipse"/>
          <p:cNvSpPr/>
          <p:nvPr/>
        </p:nvSpPr>
        <p:spPr>
          <a:xfrm>
            <a:off x="1830208" y="1263272"/>
            <a:ext cx="149504" cy="149504"/>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9373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METACOGNICIÓN</a:t>
            </a:r>
            <a:endParaRPr lang="es-ES" dirty="0"/>
          </a:p>
        </p:txBody>
      </p:sp>
    </p:spTree>
    <p:extLst>
      <p:ext uri="{BB962C8B-B14F-4D97-AF65-F5344CB8AC3E}">
        <p14:creationId xmlns:p14="http://schemas.microsoft.com/office/powerpoint/2010/main" val="244074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842" y="15719"/>
            <a:ext cx="8229600" cy="604969"/>
          </a:xfrm>
        </p:spPr>
        <p:txBody>
          <a:bodyPr>
            <a:noAutofit/>
          </a:bodyPr>
          <a:lstStyle/>
          <a:p>
            <a:r>
              <a:rPr lang="es-ES" sz="3200" dirty="0" smtClean="0"/>
              <a:t>Elementos Clave en la metodología de proyectos</a:t>
            </a:r>
            <a:endParaRPr lang="es-ES" sz="3200" dirty="0"/>
          </a:p>
        </p:txBody>
      </p:sp>
      <p:sp>
        <p:nvSpPr>
          <p:cNvPr id="4" name="3 CuadroTexto"/>
          <p:cNvSpPr txBox="1"/>
          <p:nvPr/>
        </p:nvSpPr>
        <p:spPr>
          <a:xfrm>
            <a:off x="467544" y="836712"/>
            <a:ext cx="360040" cy="5693866"/>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800" dirty="0" err="1" smtClean="0"/>
              <a:t>Metacognición</a:t>
            </a:r>
            <a:endParaRPr lang="es-ES" sz="2800" dirty="0"/>
          </a:p>
        </p:txBody>
      </p:sp>
      <p:sp>
        <p:nvSpPr>
          <p:cNvPr id="5" name="4 CuadroTexto"/>
          <p:cNvSpPr txBox="1"/>
          <p:nvPr/>
        </p:nvSpPr>
        <p:spPr>
          <a:xfrm>
            <a:off x="7956376" y="974333"/>
            <a:ext cx="360040" cy="5262979"/>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800" dirty="0" smtClean="0"/>
              <a:t>Colaboración</a:t>
            </a:r>
            <a:endParaRPr lang="es-ES" sz="2800" dirty="0"/>
          </a:p>
        </p:txBody>
      </p:sp>
      <p:graphicFrame>
        <p:nvGraphicFramePr>
          <p:cNvPr id="6" name="5 Diagrama"/>
          <p:cNvGraphicFramePr/>
          <p:nvPr>
            <p:extLst>
              <p:ext uri="{D42A27DB-BD31-4B8C-83A1-F6EECF244321}">
                <p14:modId xmlns:p14="http://schemas.microsoft.com/office/powerpoint/2010/main" val="4205325184"/>
              </p:ext>
            </p:extLst>
          </p:nvPr>
        </p:nvGraphicFramePr>
        <p:xfrm>
          <a:off x="0" y="548680"/>
          <a:ext cx="91440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59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s-ES" dirty="0"/>
              <a:t>¿Qué obstaculiza la gestión del talento?</a:t>
            </a:r>
            <a:br>
              <a:rPr lang="es-ES" dirty="0"/>
            </a:br>
            <a:endParaRPr lang="es-ES" dirty="0"/>
          </a:p>
        </p:txBody>
      </p:sp>
      <p:graphicFrame>
        <p:nvGraphicFramePr>
          <p:cNvPr id="4" name="3 Diagrama"/>
          <p:cNvGraphicFramePr/>
          <p:nvPr>
            <p:extLst>
              <p:ext uri="{D42A27DB-BD31-4B8C-83A1-F6EECF244321}">
                <p14:modId xmlns:p14="http://schemas.microsoft.com/office/powerpoint/2010/main" val="1163666040"/>
              </p:ext>
            </p:extLst>
          </p:nvPr>
        </p:nvGraphicFramePr>
        <p:xfrm>
          <a:off x="467544" y="836712"/>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48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fundam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 y="116632"/>
            <a:ext cx="8999074" cy="672504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14097" y="142291"/>
            <a:ext cx="9090234" cy="1268760"/>
          </a:xfrm>
          <a:solidFill>
            <a:schemeClr val="accent5">
              <a:lumMod val="40000"/>
              <a:lumOff val="60000"/>
              <a:alpha val="59000"/>
            </a:schemeClr>
          </a:solidFill>
        </p:spPr>
        <p:txBody>
          <a:bodyPr>
            <a:normAutofit fontScale="90000"/>
          </a:bodyPr>
          <a:lstStyle/>
          <a:p>
            <a:r>
              <a:rPr lang="es-ES" sz="5400" dirty="0" smtClean="0">
                <a:solidFill>
                  <a:schemeClr val="bg1"/>
                </a:solidFill>
              </a:rPr>
              <a:t>¿Por qué trabajar por proyectos?</a:t>
            </a:r>
            <a:endParaRPr lang="es-ES" sz="5400" dirty="0">
              <a:solidFill>
                <a:schemeClr val="bg1"/>
              </a:solidFill>
            </a:endParaRPr>
          </a:p>
        </p:txBody>
      </p:sp>
      <p:sp>
        <p:nvSpPr>
          <p:cNvPr id="3" name="2 Subtítulo"/>
          <p:cNvSpPr>
            <a:spLocks noGrp="1"/>
          </p:cNvSpPr>
          <p:nvPr>
            <p:ph type="subTitle" idx="1"/>
          </p:nvPr>
        </p:nvSpPr>
        <p:spPr/>
        <p:txBody>
          <a:bodyPr/>
          <a:lstStyle/>
          <a:p>
            <a:endParaRPr lang="es-ES" dirty="0"/>
          </a:p>
        </p:txBody>
      </p:sp>
      <p:sp>
        <p:nvSpPr>
          <p:cNvPr id="5" name="AutoShape 6" descr="Resultado de imagen de program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7" name="6 Diagrama"/>
          <p:cNvGraphicFramePr/>
          <p:nvPr>
            <p:extLst>
              <p:ext uri="{D42A27DB-BD31-4B8C-83A1-F6EECF244321}">
                <p14:modId xmlns:p14="http://schemas.microsoft.com/office/powerpoint/2010/main" val="1867603609"/>
              </p:ext>
            </p:extLst>
          </p:nvPr>
        </p:nvGraphicFramePr>
        <p:xfrm>
          <a:off x="35496" y="2348880"/>
          <a:ext cx="9144001" cy="4437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811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Situaciones a cambiar</a:t>
            </a:r>
            <a:endParaRPr lang="es-ES" dirty="0"/>
          </a:p>
        </p:txBody>
      </p:sp>
      <p:sp>
        <p:nvSpPr>
          <p:cNvPr id="3" name="2 Marcador de contenido"/>
          <p:cNvSpPr>
            <a:spLocks noGrp="1"/>
          </p:cNvSpPr>
          <p:nvPr>
            <p:ph idx="1"/>
          </p:nvPr>
        </p:nvSpPr>
        <p:spPr/>
        <p:txBody>
          <a:bodyPr>
            <a:normAutofit fontScale="92500"/>
          </a:bodyPr>
          <a:lstStyle/>
          <a:p>
            <a:r>
              <a:rPr lang="es-ES" dirty="0" smtClean="0"/>
              <a:t>Enseñar las asignaturas en sí mismas</a:t>
            </a:r>
          </a:p>
          <a:p>
            <a:r>
              <a:rPr lang="es-ES" dirty="0" smtClean="0"/>
              <a:t>Que los estudiantes aprendan una gran cantidad de contenidos y los retengan en su mente</a:t>
            </a:r>
          </a:p>
          <a:p>
            <a:r>
              <a:rPr lang="es-ES" dirty="0" smtClean="0"/>
              <a:t>Pensar que las mismas estrategias les van a servir a todos nuestros estudiantes sin tener en cuenta su diversidad</a:t>
            </a:r>
          </a:p>
          <a:p>
            <a:r>
              <a:rPr lang="es-ES" dirty="0" smtClean="0"/>
              <a:t>No modificar las estructuras educativas que llevan a que nuestros estudiantes se aburran porque no le encuentran sentido a la formación</a:t>
            </a:r>
            <a:endParaRPr lang="es-ES" dirty="0"/>
          </a:p>
        </p:txBody>
      </p:sp>
    </p:spTree>
    <p:extLst>
      <p:ext uri="{BB962C8B-B14F-4D97-AF65-F5344CB8AC3E}">
        <p14:creationId xmlns:p14="http://schemas.microsoft.com/office/powerpoint/2010/main" val="115174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1745</Words>
  <Application>Microsoft Office PowerPoint</Application>
  <PresentationFormat>Presentación en pantalla (4:3)</PresentationFormat>
  <Paragraphs>166</Paragraphs>
  <Slides>23</Slides>
  <Notes>8</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La educación desde un punto de vista socioformativo</vt:lpstr>
      <vt:lpstr>Que es lo que vamos a ver</vt:lpstr>
      <vt:lpstr>APRENDIZAJE ESPERADO</vt:lpstr>
      <vt:lpstr>Presentación de PowerPoint</vt:lpstr>
      <vt:lpstr>METACOGNICIÓN</vt:lpstr>
      <vt:lpstr>Elementos Clave en la metodología de proyectos</vt:lpstr>
      <vt:lpstr>¿Qué obstaculiza la gestión del talento? </vt:lpstr>
      <vt:lpstr>¿Por qué trabajar por proyectos?</vt:lpstr>
      <vt:lpstr>Situaciones a cambiar</vt:lpstr>
      <vt:lpstr>Qué es un proyecto formativo</vt:lpstr>
      <vt:lpstr>Estrategias clave</vt:lpstr>
      <vt:lpstr>Componentes de un proyecto formativo</vt:lpstr>
      <vt:lpstr>Ejemplo de proyecto formativo La vida con el mar</vt:lpstr>
      <vt:lpstr>Ejemplo de proyecto formativo Aprender comiendo</vt:lpstr>
      <vt:lpstr>Clasificación de estándares</vt:lpstr>
      <vt:lpstr>Tareas previas</vt:lpstr>
      <vt:lpstr>Presentación de PowerPoint</vt:lpstr>
      <vt:lpstr>Presentación de PowerPoint</vt:lpstr>
      <vt:lpstr>Tareas previas</vt:lpstr>
      <vt:lpstr>Presentación de PowerPoint</vt:lpstr>
      <vt:lpstr>Tareas previas. Perfil de área</vt:lpstr>
      <vt:lpstr>Tareas previas. Perfil de evaluación</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programaciones dentro de un marco unificado</dc:title>
  <dc:creator>Luffi</dc:creator>
  <cp:lastModifiedBy>Luffi</cp:lastModifiedBy>
  <cp:revision>63</cp:revision>
  <dcterms:created xsi:type="dcterms:W3CDTF">2017-01-23T22:50:51Z</dcterms:created>
  <dcterms:modified xsi:type="dcterms:W3CDTF">2017-10-02T14:24:30Z</dcterms:modified>
</cp:coreProperties>
</file>