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slides/slide7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337" r:id="rId2"/>
    <p:sldId id="397" r:id="rId3"/>
    <p:sldId id="339" r:id="rId4"/>
    <p:sldId id="357" r:id="rId5"/>
    <p:sldId id="359" r:id="rId6"/>
    <p:sldId id="360" r:id="rId7"/>
    <p:sldId id="361" r:id="rId8"/>
    <p:sldId id="362" r:id="rId9"/>
    <p:sldId id="365" r:id="rId10"/>
    <p:sldId id="364" r:id="rId11"/>
    <p:sldId id="340" r:id="rId12"/>
    <p:sldId id="341" r:id="rId13"/>
    <p:sldId id="366" r:id="rId14"/>
    <p:sldId id="367" r:id="rId15"/>
    <p:sldId id="351" r:id="rId16"/>
    <p:sldId id="342" r:id="rId17"/>
    <p:sldId id="368" r:id="rId18"/>
    <p:sldId id="352" r:id="rId19"/>
    <p:sldId id="354" r:id="rId20"/>
    <p:sldId id="396" r:id="rId21"/>
    <p:sldId id="369" r:id="rId22"/>
    <p:sldId id="370" r:id="rId23"/>
    <p:sldId id="371" r:id="rId24"/>
    <p:sldId id="336" r:id="rId25"/>
    <p:sldId id="338" r:id="rId26"/>
    <p:sldId id="395" r:id="rId27"/>
    <p:sldId id="353" r:id="rId28"/>
    <p:sldId id="356" r:id="rId29"/>
    <p:sldId id="358" r:id="rId30"/>
    <p:sldId id="355" r:id="rId31"/>
    <p:sldId id="376" r:id="rId32"/>
    <p:sldId id="256" r:id="rId33"/>
    <p:sldId id="262" r:id="rId34"/>
    <p:sldId id="281" r:id="rId35"/>
    <p:sldId id="280" r:id="rId36"/>
    <p:sldId id="282" r:id="rId37"/>
    <p:sldId id="283" r:id="rId38"/>
    <p:sldId id="284" r:id="rId39"/>
    <p:sldId id="261" r:id="rId40"/>
    <p:sldId id="285" r:id="rId41"/>
    <p:sldId id="286" r:id="rId42"/>
    <p:sldId id="326" r:id="rId43"/>
    <p:sldId id="287" r:id="rId44"/>
    <p:sldId id="327" r:id="rId45"/>
    <p:sldId id="328" r:id="rId46"/>
    <p:sldId id="329" r:id="rId47"/>
    <p:sldId id="331" r:id="rId48"/>
    <p:sldId id="330" r:id="rId49"/>
    <p:sldId id="288" r:id="rId50"/>
    <p:sldId id="332" r:id="rId51"/>
    <p:sldId id="289" r:id="rId52"/>
    <p:sldId id="333" r:id="rId53"/>
    <p:sldId id="300" r:id="rId54"/>
    <p:sldId id="295" r:id="rId55"/>
    <p:sldId id="296" r:id="rId56"/>
    <p:sldId id="297" r:id="rId57"/>
    <p:sldId id="298" r:id="rId58"/>
    <p:sldId id="299" r:id="rId59"/>
    <p:sldId id="292" r:id="rId60"/>
    <p:sldId id="294" r:id="rId61"/>
    <p:sldId id="293" r:id="rId62"/>
    <p:sldId id="304" r:id="rId63"/>
    <p:sldId id="302" r:id="rId64"/>
    <p:sldId id="335" r:id="rId65"/>
    <p:sldId id="334" r:id="rId66"/>
    <p:sldId id="303" r:id="rId67"/>
    <p:sldId id="279" r:id="rId68"/>
    <p:sldId id="317" r:id="rId69"/>
    <p:sldId id="318" r:id="rId70"/>
    <p:sldId id="306" r:id="rId71"/>
    <p:sldId id="307" r:id="rId72"/>
    <p:sldId id="377" r:id="rId73"/>
    <p:sldId id="378" r:id="rId74"/>
    <p:sldId id="350" r:id="rId75"/>
    <p:sldId id="373" r:id="rId76"/>
    <p:sldId id="374" r:id="rId77"/>
    <p:sldId id="343" r:id="rId78"/>
    <p:sldId id="344" r:id="rId79"/>
    <p:sldId id="345" r:id="rId80"/>
    <p:sldId id="346" r:id="rId81"/>
    <p:sldId id="347" r:id="rId82"/>
    <p:sldId id="348" r:id="rId83"/>
    <p:sldId id="349" r:id="rId84"/>
    <p:sldId id="387" r:id="rId85"/>
    <p:sldId id="375" r:id="rId86"/>
    <p:sldId id="388" r:id="rId87"/>
    <p:sldId id="380" r:id="rId88"/>
    <p:sldId id="381" r:id="rId89"/>
    <p:sldId id="382" r:id="rId90"/>
    <p:sldId id="383" r:id="rId91"/>
    <p:sldId id="384" r:id="rId92"/>
    <p:sldId id="385" r:id="rId93"/>
    <p:sldId id="386" r:id="rId94"/>
    <p:sldId id="389" r:id="rId95"/>
    <p:sldId id="390" r:id="rId96"/>
    <p:sldId id="391" r:id="rId97"/>
    <p:sldId id="392" r:id="rId98"/>
    <p:sldId id="393" r:id="rId99"/>
    <p:sldId id="398" r:id="rId100"/>
    <p:sldId id="394" r:id="rId101"/>
    <p:sldId id="379" r:id="rId102"/>
    <p:sldId id="399" r:id="rId103"/>
    <p:sldId id="400" r:id="rId10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24" y="19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9A81F6-EDEE-48F9-95A9-3ABD6E62A8E6}" type="doc">
      <dgm:prSet loTypeId="urn:microsoft.com/office/officeart/2005/8/layout/pyramid4" loCatId="relationship" qsTypeId="urn:microsoft.com/office/officeart/2005/8/quickstyle/simple1" qsCatId="simple" csTypeId="urn:microsoft.com/office/officeart/2005/8/colors/colorful3" csCatId="colorful" phldr="1"/>
      <dgm:spPr/>
      <dgm:t>
        <a:bodyPr/>
        <a:lstStyle/>
        <a:p>
          <a:endParaRPr lang="es-ES"/>
        </a:p>
      </dgm:t>
    </dgm:pt>
    <dgm:pt modelId="{CF1044AE-AD20-41CF-BB2E-8004D1A44286}">
      <dgm:prSet phldrT="[Texto]"/>
      <dgm:spPr/>
      <dgm:t>
        <a:bodyPr/>
        <a:lstStyle/>
        <a:p>
          <a:r>
            <a:rPr lang="es-ES" dirty="0" smtClean="0"/>
            <a:t>Lector</a:t>
          </a:r>
          <a:endParaRPr lang="es-ES" dirty="0"/>
        </a:p>
      </dgm:t>
    </dgm:pt>
    <dgm:pt modelId="{9FBC7555-35AF-4161-BAC9-879F909F4C67}" type="parTrans" cxnId="{E9CEABC8-D734-409B-8E99-96C599954F0B}">
      <dgm:prSet/>
      <dgm:spPr/>
      <dgm:t>
        <a:bodyPr/>
        <a:lstStyle/>
        <a:p>
          <a:endParaRPr lang="es-ES"/>
        </a:p>
      </dgm:t>
    </dgm:pt>
    <dgm:pt modelId="{9E6064FD-FA32-4F2C-BD16-E0EAA19231D6}" type="sibTrans" cxnId="{E9CEABC8-D734-409B-8E99-96C599954F0B}">
      <dgm:prSet/>
      <dgm:spPr/>
      <dgm:t>
        <a:bodyPr/>
        <a:lstStyle/>
        <a:p>
          <a:endParaRPr lang="es-ES"/>
        </a:p>
      </dgm:t>
    </dgm:pt>
    <dgm:pt modelId="{083CF908-AC12-4646-8404-D18FB6666DDD}">
      <dgm:prSet phldrT="[Texto]"/>
      <dgm:spPr/>
      <dgm:t>
        <a:bodyPr/>
        <a:lstStyle/>
        <a:p>
          <a:r>
            <a:rPr lang="es-ES" dirty="0" smtClean="0"/>
            <a:t>Texto</a:t>
          </a:r>
          <a:endParaRPr lang="es-ES" dirty="0"/>
        </a:p>
      </dgm:t>
    </dgm:pt>
    <dgm:pt modelId="{6F554BD0-6416-4B69-9F52-8EFE29794960}" type="parTrans" cxnId="{E707F4CB-B414-4425-BDA0-175DF5BABE56}">
      <dgm:prSet/>
      <dgm:spPr/>
      <dgm:t>
        <a:bodyPr/>
        <a:lstStyle/>
        <a:p>
          <a:endParaRPr lang="es-ES"/>
        </a:p>
      </dgm:t>
    </dgm:pt>
    <dgm:pt modelId="{0F6CE1D8-7933-4976-AE52-32554C00D50E}" type="sibTrans" cxnId="{E707F4CB-B414-4425-BDA0-175DF5BABE56}">
      <dgm:prSet/>
      <dgm:spPr/>
      <dgm:t>
        <a:bodyPr/>
        <a:lstStyle/>
        <a:p>
          <a:endParaRPr lang="es-ES"/>
        </a:p>
      </dgm:t>
    </dgm:pt>
    <dgm:pt modelId="{F0B2D3E3-69D4-4CA2-B7F0-0F3FED48F49C}">
      <dgm:prSet phldrT="[Texto]"/>
      <dgm:spPr/>
      <dgm:t>
        <a:bodyPr/>
        <a:lstStyle/>
        <a:p>
          <a:r>
            <a:rPr lang="es-ES" dirty="0" smtClean="0"/>
            <a:t>Comprensión lectora</a:t>
          </a:r>
          <a:endParaRPr lang="es-ES" dirty="0"/>
        </a:p>
      </dgm:t>
    </dgm:pt>
    <dgm:pt modelId="{920F9E72-C532-4679-9C9C-6491574E0F5E}" type="parTrans" cxnId="{3BB5E4D0-F989-4C34-9C2E-CC6622D3B7DB}">
      <dgm:prSet/>
      <dgm:spPr/>
      <dgm:t>
        <a:bodyPr/>
        <a:lstStyle/>
        <a:p>
          <a:endParaRPr lang="es-ES"/>
        </a:p>
      </dgm:t>
    </dgm:pt>
    <dgm:pt modelId="{C30569A6-18F7-40D1-992A-250426AC40D8}" type="sibTrans" cxnId="{3BB5E4D0-F989-4C34-9C2E-CC6622D3B7DB}">
      <dgm:prSet/>
      <dgm:spPr/>
      <dgm:t>
        <a:bodyPr/>
        <a:lstStyle/>
        <a:p>
          <a:endParaRPr lang="es-ES"/>
        </a:p>
      </dgm:t>
    </dgm:pt>
    <dgm:pt modelId="{0C3D878C-605D-4E16-83D1-E6E0A8604840}">
      <dgm:prSet phldrT="[Texto]"/>
      <dgm:spPr/>
      <dgm:t>
        <a:bodyPr/>
        <a:lstStyle/>
        <a:p>
          <a:r>
            <a:rPr lang="es-ES" dirty="0" smtClean="0"/>
            <a:t>Trabajo que se realiza sobre el texto</a:t>
          </a:r>
          <a:endParaRPr lang="es-ES" dirty="0"/>
        </a:p>
      </dgm:t>
    </dgm:pt>
    <dgm:pt modelId="{D1D8B7E6-B12E-470C-84DE-158B210AF2AA}" type="parTrans" cxnId="{7CDFD7CD-F93E-461E-B350-5173CF90DCFA}">
      <dgm:prSet/>
      <dgm:spPr/>
      <dgm:t>
        <a:bodyPr/>
        <a:lstStyle/>
        <a:p>
          <a:endParaRPr lang="es-ES"/>
        </a:p>
      </dgm:t>
    </dgm:pt>
    <dgm:pt modelId="{B2AB6D29-A720-4951-9D8A-938D7C0F3BDF}" type="sibTrans" cxnId="{7CDFD7CD-F93E-461E-B350-5173CF90DCFA}">
      <dgm:prSet/>
      <dgm:spPr/>
      <dgm:t>
        <a:bodyPr/>
        <a:lstStyle/>
        <a:p>
          <a:endParaRPr lang="es-ES"/>
        </a:p>
      </dgm:t>
    </dgm:pt>
    <dgm:pt modelId="{C35641DC-6FC9-4557-AB01-3ADD99BE4AE3}" type="pres">
      <dgm:prSet presAssocID="{E19A81F6-EDEE-48F9-95A9-3ABD6E62A8E6}" presName="compositeShape" presStyleCnt="0">
        <dgm:presLayoutVars>
          <dgm:chMax val="9"/>
          <dgm:dir/>
          <dgm:resizeHandles val="exact"/>
        </dgm:presLayoutVars>
      </dgm:prSet>
      <dgm:spPr/>
      <dgm:t>
        <a:bodyPr/>
        <a:lstStyle/>
        <a:p>
          <a:endParaRPr lang="es-ES"/>
        </a:p>
      </dgm:t>
    </dgm:pt>
    <dgm:pt modelId="{24B9AA3A-573E-4629-B787-0E420C110F58}" type="pres">
      <dgm:prSet presAssocID="{E19A81F6-EDEE-48F9-95A9-3ABD6E62A8E6}" presName="triangle1" presStyleLbl="node1" presStyleIdx="0" presStyleCnt="4">
        <dgm:presLayoutVars>
          <dgm:bulletEnabled val="1"/>
        </dgm:presLayoutVars>
      </dgm:prSet>
      <dgm:spPr/>
      <dgm:t>
        <a:bodyPr/>
        <a:lstStyle/>
        <a:p>
          <a:endParaRPr lang="es-ES"/>
        </a:p>
      </dgm:t>
    </dgm:pt>
    <dgm:pt modelId="{450303B0-8270-466B-A182-30E00F967181}" type="pres">
      <dgm:prSet presAssocID="{E19A81F6-EDEE-48F9-95A9-3ABD6E62A8E6}" presName="triangle2" presStyleLbl="node1" presStyleIdx="1" presStyleCnt="4">
        <dgm:presLayoutVars>
          <dgm:bulletEnabled val="1"/>
        </dgm:presLayoutVars>
      </dgm:prSet>
      <dgm:spPr/>
      <dgm:t>
        <a:bodyPr/>
        <a:lstStyle/>
        <a:p>
          <a:endParaRPr lang="es-ES"/>
        </a:p>
      </dgm:t>
    </dgm:pt>
    <dgm:pt modelId="{3C0B78D5-D7F3-4D94-B054-258E0D31437E}" type="pres">
      <dgm:prSet presAssocID="{E19A81F6-EDEE-48F9-95A9-3ABD6E62A8E6}" presName="triangle3" presStyleLbl="node1" presStyleIdx="2" presStyleCnt="4">
        <dgm:presLayoutVars>
          <dgm:bulletEnabled val="1"/>
        </dgm:presLayoutVars>
      </dgm:prSet>
      <dgm:spPr/>
      <dgm:t>
        <a:bodyPr/>
        <a:lstStyle/>
        <a:p>
          <a:endParaRPr lang="es-ES"/>
        </a:p>
      </dgm:t>
    </dgm:pt>
    <dgm:pt modelId="{2DF2830B-E5BD-4B8B-A4CA-830B306F3DC7}" type="pres">
      <dgm:prSet presAssocID="{E19A81F6-EDEE-48F9-95A9-3ABD6E62A8E6}" presName="triangle4" presStyleLbl="node1" presStyleIdx="3" presStyleCnt="4">
        <dgm:presLayoutVars>
          <dgm:bulletEnabled val="1"/>
        </dgm:presLayoutVars>
      </dgm:prSet>
      <dgm:spPr/>
      <dgm:t>
        <a:bodyPr/>
        <a:lstStyle/>
        <a:p>
          <a:endParaRPr lang="es-ES"/>
        </a:p>
      </dgm:t>
    </dgm:pt>
  </dgm:ptLst>
  <dgm:cxnLst>
    <dgm:cxn modelId="{02D72E81-9EE4-4825-8BC5-A77E2443F7BD}" type="presOf" srcId="{F0B2D3E3-69D4-4CA2-B7F0-0F3FED48F49C}" destId="{3C0B78D5-D7F3-4D94-B054-258E0D31437E}" srcOrd="0" destOrd="0" presId="urn:microsoft.com/office/officeart/2005/8/layout/pyramid4"/>
    <dgm:cxn modelId="{F5C1B2F8-FFD2-49BE-AA6E-2D7C2ED543B1}" type="presOf" srcId="{0C3D878C-605D-4E16-83D1-E6E0A8604840}" destId="{2DF2830B-E5BD-4B8B-A4CA-830B306F3DC7}" srcOrd="0" destOrd="0" presId="urn:microsoft.com/office/officeart/2005/8/layout/pyramid4"/>
    <dgm:cxn modelId="{E9CEABC8-D734-409B-8E99-96C599954F0B}" srcId="{E19A81F6-EDEE-48F9-95A9-3ABD6E62A8E6}" destId="{CF1044AE-AD20-41CF-BB2E-8004D1A44286}" srcOrd="0" destOrd="0" parTransId="{9FBC7555-35AF-4161-BAC9-879F909F4C67}" sibTransId="{9E6064FD-FA32-4F2C-BD16-E0EAA19231D6}"/>
    <dgm:cxn modelId="{2B9B3A97-BAB1-4015-BB4D-2F5E9D4858EC}" type="presOf" srcId="{CF1044AE-AD20-41CF-BB2E-8004D1A44286}" destId="{24B9AA3A-573E-4629-B787-0E420C110F58}" srcOrd="0" destOrd="0" presId="urn:microsoft.com/office/officeart/2005/8/layout/pyramid4"/>
    <dgm:cxn modelId="{E707F4CB-B414-4425-BDA0-175DF5BABE56}" srcId="{E19A81F6-EDEE-48F9-95A9-3ABD6E62A8E6}" destId="{083CF908-AC12-4646-8404-D18FB6666DDD}" srcOrd="1" destOrd="0" parTransId="{6F554BD0-6416-4B69-9F52-8EFE29794960}" sibTransId="{0F6CE1D8-7933-4976-AE52-32554C00D50E}"/>
    <dgm:cxn modelId="{D92601CE-1C03-4809-9423-49EDCCBAC93A}" type="presOf" srcId="{083CF908-AC12-4646-8404-D18FB6666DDD}" destId="{450303B0-8270-466B-A182-30E00F967181}" srcOrd="0" destOrd="0" presId="urn:microsoft.com/office/officeart/2005/8/layout/pyramid4"/>
    <dgm:cxn modelId="{7CDFD7CD-F93E-461E-B350-5173CF90DCFA}" srcId="{E19A81F6-EDEE-48F9-95A9-3ABD6E62A8E6}" destId="{0C3D878C-605D-4E16-83D1-E6E0A8604840}" srcOrd="3" destOrd="0" parTransId="{D1D8B7E6-B12E-470C-84DE-158B210AF2AA}" sibTransId="{B2AB6D29-A720-4951-9D8A-938D7C0F3BDF}"/>
    <dgm:cxn modelId="{452B925B-396F-46C3-861E-82A232016D34}" type="presOf" srcId="{E19A81F6-EDEE-48F9-95A9-3ABD6E62A8E6}" destId="{C35641DC-6FC9-4557-AB01-3ADD99BE4AE3}" srcOrd="0" destOrd="0" presId="urn:microsoft.com/office/officeart/2005/8/layout/pyramid4"/>
    <dgm:cxn modelId="{3BB5E4D0-F989-4C34-9C2E-CC6622D3B7DB}" srcId="{E19A81F6-EDEE-48F9-95A9-3ABD6E62A8E6}" destId="{F0B2D3E3-69D4-4CA2-B7F0-0F3FED48F49C}" srcOrd="2" destOrd="0" parTransId="{920F9E72-C532-4679-9C9C-6491574E0F5E}" sibTransId="{C30569A6-18F7-40D1-992A-250426AC40D8}"/>
    <dgm:cxn modelId="{8EF21D72-A4DD-4622-9821-1BCCF7902964}" type="presParOf" srcId="{C35641DC-6FC9-4557-AB01-3ADD99BE4AE3}" destId="{24B9AA3A-573E-4629-B787-0E420C110F58}" srcOrd="0" destOrd="0" presId="urn:microsoft.com/office/officeart/2005/8/layout/pyramid4"/>
    <dgm:cxn modelId="{314D36A9-38E1-4E3E-89D7-266F4FBED2F3}" type="presParOf" srcId="{C35641DC-6FC9-4557-AB01-3ADD99BE4AE3}" destId="{450303B0-8270-466B-A182-30E00F967181}" srcOrd="1" destOrd="0" presId="urn:microsoft.com/office/officeart/2005/8/layout/pyramid4"/>
    <dgm:cxn modelId="{228DF620-6BE4-4C9F-A1A4-C5C0C8AA6D38}" type="presParOf" srcId="{C35641DC-6FC9-4557-AB01-3ADD99BE4AE3}" destId="{3C0B78D5-D7F3-4D94-B054-258E0D31437E}" srcOrd="2" destOrd="0" presId="urn:microsoft.com/office/officeart/2005/8/layout/pyramid4"/>
    <dgm:cxn modelId="{113C2721-FAAB-4797-8C79-44BADC15D273}" type="presParOf" srcId="{C35641DC-6FC9-4557-AB01-3ADD99BE4AE3}" destId="{2DF2830B-E5BD-4B8B-A4CA-830B306F3DC7}" srcOrd="3" destOrd="0" presId="urn:microsoft.com/office/officeart/2005/8/layout/pyramid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B36798-1231-4842-A899-571BCF0AB773}" type="doc">
      <dgm:prSet loTypeId="urn:microsoft.com/office/officeart/2005/8/layout/process2" loCatId="process" qsTypeId="urn:microsoft.com/office/officeart/2005/8/quickstyle/3d2" qsCatId="3D" csTypeId="urn:microsoft.com/office/officeart/2005/8/colors/colorful3" csCatId="colorful" phldr="1"/>
      <dgm:spPr/>
    </dgm:pt>
    <dgm:pt modelId="{C75263F0-34E9-47CD-B52F-56DB3198FA45}">
      <dgm:prSet phldrT="[Texto]"/>
      <dgm:spPr/>
      <dgm:t>
        <a:bodyPr/>
        <a:lstStyle/>
        <a:p>
          <a:r>
            <a:rPr lang="es-ES" dirty="0" smtClean="0"/>
            <a:t>Información recogida por los sentidos</a:t>
          </a:r>
          <a:endParaRPr lang="es-ES" dirty="0"/>
        </a:p>
      </dgm:t>
    </dgm:pt>
    <dgm:pt modelId="{75A2DC2E-DC86-4F87-A95C-8F86D1FBA386}" type="parTrans" cxnId="{EC86D321-1DB4-4E2B-A365-467C4C5F9684}">
      <dgm:prSet/>
      <dgm:spPr/>
      <dgm:t>
        <a:bodyPr/>
        <a:lstStyle/>
        <a:p>
          <a:endParaRPr lang="es-ES"/>
        </a:p>
      </dgm:t>
    </dgm:pt>
    <dgm:pt modelId="{BE8563B9-CB63-47A8-9E41-CC7E755B25FA}" type="sibTrans" cxnId="{EC86D321-1DB4-4E2B-A365-467C4C5F9684}">
      <dgm:prSet/>
      <dgm:spPr/>
      <dgm:t>
        <a:bodyPr/>
        <a:lstStyle/>
        <a:p>
          <a:endParaRPr lang="es-ES"/>
        </a:p>
      </dgm:t>
    </dgm:pt>
    <dgm:pt modelId="{8EF87AE1-B555-4494-A656-ABEA2DF63C94}">
      <dgm:prSet phldrT="[Texto]"/>
      <dgm:spPr/>
      <dgm:t>
        <a:bodyPr/>
        <a:lstStyle/>
        <a:p>
          <a:r>
            <a:rPr lang="es-ES" dirty="0" smtClean="0"/>
            <a:t>Memoria Icónica </a:t>
          </a:r>
          <a:endParaRPr lang="es-ES" dirty="0"/>
        </a:p>
      </dgm:t>
    </dgm:pt>
    <dgm:pt modelId="{C8643063-2D65-46E5-8B9D-F46B5C6629D0}" type="parTrans" cxnId="{DCF737EB-44A9-40F7-A182-3F654B310C0F}">
      <dgm:prSet/>
      <dgm:spPr/>
      <dgm:t>
        <a:bodyPr/>
        <a:lstStyle/>
        <a:p>
          <a:endParaRPr lang="es-ES"/>
        </a:p>
      </dgm:t>
    </dgm:pt>
    <dgm:pt modelId="{8BE2C7BE-19E3-4332-A7D7-D686E755BDB6}" type="sibTrans" cxnId="{DCF737EB-44A9-40F7-A182-3F654B310C0F}">
      <dgm:prSet/>
      <dgm:spPr/>
      <dgm:t>
        <a:bodyPr/>
        <a:lstStyle/>
        <a:p>
          <a:endParaRPr lang="es-ES"/>
        </a:p>
      </dgm:t>
    </dgm:pt>
    <dgm:pt modelId="{85EB3000-E627-4340-9326-4F1180616FE8}">
      <dgm:prSet phldrT="[Texto]"/>
      <dgm:spPr/>
      <dgm:t>
        <a:bodyPr/>
        <a:lstStyle/>
        <a:p>
          <a:r>
            <a:rPr lang="es-ES" dirty="0" smtClean="0"/>
            <a:t>Memoria a corto plazo</a:t>
          </a:r>
          <a:endParaRPr lang="es-ES" dirty="0"/>
        </a:p>
      </dgm:t>
    </dgm:pt>
    <dgm:pt modelId="{E46FB468-06E1-47D9-9BC3-5574AD002EF3}" type="parTrans" cxnId="{AB1F21E1-85F8-4975-9D48-E13529AA5ED2}">
      <dgm:prSet/>
      <dgm:spPr/>
      <dgm:t>
        <a:bodyPr/>
        <a:lstStyle/>
        <a:p>
          <a:endParaRPr lang="es-ES"/>
        </a:p>
      </dgm:t>
    </dgm:pt>
    <dgm:pt modelId="{7739C009-E08E-4D9D-AFA5-1DC40F34A04E}" type="sibTrans" cxnId="{AB1F21E1-85F8-4975-9D48-E13529AA5ED2}">
      <dgm:prSet/>
      <dgm:spPr/>
      <dgm:t>
        <a:bodyPr/>
        <a:lstStyle/>
        <a:p>
          <a:endParaRPr lang="es-ES"/>
        </a:p>
      </dgm:t>
    </dgm:pt>
    <dgm:pt modelId="{6C1235B9-EFFE-4C27-9D0D-33BE8F3154FE}" type="pres">
      <dgm:prSet presAssocID="{3DB36798-1231-4842-A899-571BCF0AB773}" presName="linearFlow" presStyleCnt="0">
        <dgm:presLayoutVars>
          <dgm:resizeHandles val="exact"/>
        </dgm:presLayoutVars>
      </dgm:prSet>
      <dgm:spPr/>
    </dgm:pt>
    <dgm:pt modelId="{422E180D-6662-4D5F-8CE9-06C0E2EEA58E}" type="pres">
      <dgm:prSet presAssocID="{C75263F0-34E9-47CD-B52F-56DB3198FA45}" presName="node" presStyleLbl="node1" presStyleIdx="0" presStyleCnt="3">
        <dgm:presLayoutVars>
          <dgm:bulletEnabled val="1"/>
        </dgm:presLayoutVars>
      </dgm:prSet>
      <dgm:spPr/>
      <dgm:t>
        <a:bodyPr/>
        <a:lstStyle/>
        <a:p>
          <a:endParaRPr lang="es-ES"/>
        </a:p>
      </dgm:t>
    </dgm:pt>
    <dgm:pt modelId="{21C3AC94-3ED4-437E-A4D1-1139FA4C487D}" type="pres">
      <dgm:prSet presAssocID="{BE8563B9-CB63-47A8-9E41-CC7E755B25FA}" presName="sibTrans" presStyleLbl="sibTrans2D1" presStyleIdx="0" presStyleCnt="2"/>
      <dgm:spPr/>
      <dgm:t>
        <a:bodyPr/>
        <a:lstStyle/>
        <a:p>
          <a:endParaRPr lang="es-ES"/>
        </a:p>
      </dgm:t>
    </dgm:pt>
    <dgm:pt modelId="{921315A9-940C-4335-9F30-55BD771092BB}" type="pres">
      <dgm:prSet presAssocID="{BE8563B9-CB63-47A8-9E41-CC7E755B25FA}" presName="connectorText" presStyleLbl="sibTrans2D1" presStyleIdx="0" presStyleCnt="2"/>
      <dgm:spPr/>
      <dgm:t>
        <a:bodyPr/>
        <a:lstStyle/>
        <a:p>
          <a:endParaRPr lang="es-ES"/>
        </a:p>
      </dgm:t>
    </dgm:pt>
    <dgm:pt modelId="{67D68FEF-9B93-4DB4-B3AF-A9D234EAB628}" type="pres">
      <dgm:prSet presAssocID="{8EF87AE1-B555-4494-A656-ABEA2DF63C94}" presName="node" presStyleLbl="node1" presStyleIdx="1" presStyleCnt="3">
        <dgm:presLayoutVars>
          <dgm:bulletEnabled val="1"/>
        </dgm:presLayoutVars>
      </dgm:prSet>
      <dgm:spPr/>
      <dgm:t>
        <a:bodyPr/>
        <a:lstStyle/>
        <a:p>
          <a:endParaRPr lang="es-ES"/>
        </a:p>
      </dgm:t>
    </dgm:pt>
    <dgm:pt modelId="{E5DD9EB0-76A2-439F-865C-CAC470CC545E}" type="pres">
      <dgm:prSet presAssocID="{8BE2C7BE-19E3-4332-A7D7-D686E755BDB6}" presName="sibTrans" presStyleLbl="sibTrans2D1" presStyleIdx="1" presStyleCnt="2"/>
      <dgm:spPr/>
      <dgm:t>
        <a:bodyPr/>
        <a:lstStyle/>
        <a:p>
          <a:endParaRPr lang="es-ES"/>
        </a:p>
      </dgm:t>
    </dgm:pt>
    <dgm:pt modelId="{6519A2BF-5567-4516-B9B6-2EEF2431E211}" type="pres">
      <dgm:prSet presAssocID="{8BE2C7BE-19E3-4332-A7D7-D686E755BDB6}" presName="connectorText" presStyleLbl="sibTrans2D1" presStyleIdx="1" presStyleCnt="2"/>
      <dgm:spPr/>
      <dgm:t>
        <a:bodyPr/>
        <a:lstStyle/>
        <a:p>
          <a:endParaRPr lang="es-ES"/>
        </a:p>
      </dgm:t>
    </dgm:pt>
    <dgm:pt modelId="{953A35DC-D121-4CF6-B0EE-503632CB75C9}" type="pres">
      <dgm:prSet presAssocID="{85EB3000-E627-4340-9326-4F1180616FE8}" presName="node" presStyleLbl="node1" presStyleIdx="2" presStyleCnt="3">
        <dgm:presLayoutVars>
          <dgm:bulletEnabled val="1"/>
        </dgm:presLayoutVars>
      </dgm:prSet>
      <dgm:spPr/>
      <dgm:t>
        <a:bodyPr/>
        <a:lstStyle/>
        <a:p>
          <a:endParaRPr lang="es-ES"/>
        </a:p>
      </dgm:t>
    </dgm:pt>
  </dgm:ptLst>
  <dgm:cxnLst>
    <dgm:cxn modelId="{7646B33F-54ED-445A-B020-EB0F806B4BD6}" type="presOf" srcId="{C75263F0-34E9-47CD-B52F-56DB3198FA45}" destId="{422E180D-6662-4D5F-8CE9-06C0E2EEA58E}" srcOrd="0" destOrd="0" presId="urn:microsoft.com/office/officeart/2005/8/layout/process2"/>
    <dgm:cxn modelId="{D670F3C4-EB5B-440C-BC32-436414CA20CC}" type="presOf" srcId="{BE8563B9-CB63-47A8-9E41-CC7E755B25FA}" destId="{21C3AC94-3ED4-437E-A4D1-1139FA4C487D}" srcOrd="0" destOrd="0" presId="urn:microsoft.com/office/officeart/2005/8/layout/process2"/>
    <dgm:cxn modelId="{DCF737EB-44A9-40F7-A182-3F654B310C0F}" srcId="{3DB36798-1231-4842-A899-571BCF0AB773}" destId="{8EF87AE1-B555-4494-A656-ABEA2DF63C94}" srcOrd="1" destOrd="0" parTransId="{C8643063-2D65-46E5-8B9D-F46B5C6629D0}" sibTransId="{8BE2C7BE-19E3-4332-A7D7-D686E755BDB6}"/>
    <dgm:cxn modelId="{0CDC8C71-325C-4F1D-A72A-DA3203F4ABEF}" type="presOf" srcId="{8BE2C7BE-19E3-4332-A7D7-D686E755BDB6}" destId="{6519A2BF-5567-4516-B9B6-2EEF2431E211}" srcOrd="1" destOrd="0" presId="urn:microsoft.com/office/officeart/2005/8/layout/process2"/>
    <dgm:cxn modelId="{EC86D321-1DB4-4E2B-A365-467C4C5F9684}" srcId="{3DB36798-1231-4842-A899-571BCF0AB773}" destId="{C75263F0-34E9-47CD-B52F-56DB3198FA45}" srcOrd="0" destOrd="0" parTransId="{75A2DC2E-DC86-4F87-A95C-8F86D1FBA386}" sibTransId="{BE8563B9-CB63-47A8-9E41-CC7E755B25FA}"/>
    <dgm:cxn modelId="{FE481EBD-4ACC-4090-9469-6E480664CC96}" type="presOf" srcId="{BE8563B9-CB63-47A8-9E41-CC7E755B25FA}" destId="{921315A9-940C-4335-9F30-55BD771092BB}" srcOrd="1" destOrd="0" presId="urn:microsoft.com/office/officeart/2005/8/layout/process2"/>
    <dgm:cxn modelId="{8598C4D6-86C4-41EE-ADE0-29CD53999F93}" type="presOf" srcId="{85EB3000-E627-4340-9326-4F1180616FE8}" destId="{953A35DC-D121-4CF6-B0EE-503632CB75C9}" srcOrd="0" destOrd="0" presId="urn:microsoft.com/office/officeart/2005/8/layout/process2"/>
    <dgm:cxn modelId="{CD461FF5-B92F-436C-AB09-EBFBA09F6EC7}" type="presOf" srcId="{8BE2C7BE-19E3-4332-A7D7-D686E755BDB6}" destId="{E5DD9EB0-76A2-439F-865C-CAC470CC545E}" srcOrd="0" destOrd="0" presId="urn:microsoft.com/office/officeart/2005/8/layout/process2"/>
    <dgm:cxn modelId="{9E977686-94DC-4602-A22A-B754C418EF3F}" type="presOf" srcId="{8EF87AE1-B555-4494-A656-ABEA2DF63C94}" destId="{67D68FEF-9B93-4DB4-B3AF-A9D234EAB628}" srcOrd="0" destOrd="0" presId="urn:microsoft.com/office/officeart/2005/8/layout/process2"/>
    <dgm:cxn modelId="{9A760829-8DAB-42CC-A435-12A857339BEF}" type="presOf" srcId="{3DB36798-1231-4842-A899-571BCF0AB773}" destId="{6C1235B9-EFFE-4C27-9D0D-33BE8F3154FE}" srcOrd="0" destOrd="0" presId="urn:microsoft.com/office/officeart/2005/8/layout/process2"/>
    <dgm:cxn modelId="{AB1F21E1-85F8-4975-9D48-E13529AA5ED2}" srcId="{3DB36798-1231-4842-A899-571BCF0AB773}" destId="{85EB3000-E627-4340-9326-4F1180616FE8}" srcOrd="2" destOrd="0" parTransId="{E46FB468-06E1-47D9-9BC3-5574AD002EF3}" sibTransId="{7739C009-E08E-4D9D-AFA5-1DC40F34A04E}"/>
    <dgm:cxn modelId="{FCAD25A4-0E39-48FC-95E6-E8803F1D2E03}" type="presParOf" srcId="{6C1235B9-EFFE-4C27-9D0D-33BE8F3154FE}" destId="{422E180D-6662-4D5F-8CE9-06C0E2EEA58E}" srcOrd="0" destOrd="0" presId="urn:microsoft.com/office/officeart/2005/8/layout/process2"/>
    <dgm:cxn modelId="{7B94BA3C-66F6-4573-B789-295DD56CFA72}" type="presParOf" srcId="{6C1235B9-EFFE-4C27-9D0D-33BE8F3154FE}" destId="{21C3AC94-3ED4-437E-A4D1-1139FA4C487D}" srcOrd="1" destOrd="0" presId="urn:microsoft.com/office/officeart/2005/8/layout/process2"/>
    <dgm:cxn modelId="{9E701D0B-B76F-45DD-8839-3433ED46E3CB}" type="presParOf" srcId="{21C3AC94-3ED4-437E-A4D1-1139FA4C487D}" destId="{921315A9-940C-4335-9F30-55BD771092BB}" srcOrd="0" destOrd="0" presId="urn:microsoft.com/office/officeart/2005/8/layout/process2"/>
    <dgm:cxn modelId="{BA222589-B09E-4ABC-9A4F-377B45B2FC9B}" type="presParOf" srcId="{6C1235B9-EFFE-4C27-9D0D-33BE8F3154FE}" destId="{67D68FEF-9B93-4DB4-B3AF-A9D234EAB628}" srcOrd="2" destOrd="0" presId="urn:microsoft.com/office/officeart/2005/8/layout/process2"/>
    <dgm:cxn modelId="{293BE355-C8AB-4AD4-A8EC-14F5894FA608}" type="presParOf" srcId="{6C1235B9-EFFE-4C27-9D0D-33BE8F3154FE}" destId="{E5DD9EB0-76A2-439F-865C-CAC470CC545E}" srcOrd="3" destOrd="0" presId="urn:microsoft.com/office/officeart/2005/8/layout/process2"/>
    <dgm:cxn modelId="{C2402FA2-6669-410A-886B-7A08B03CE84C}" type="presParOf" srcId="{E5DD9EB0-76A2-439F-865C-CAC470CC545E}" destId="{6519A2BF-5567-4516-B9B6-2EEF2431E211}" srcOrd="0" destOrd="0" presId="urn:microsoft.com/office/officeart/2005/8/layout/process2"/>
    <dgm:cxn modelId="{66829F64-1499-4BA9-A1E4-812F79E0A4A4}" type="presParOf" srcId="{6C1235B9-EFFE-4C27-9D0D-33BE8F3154FE}" destId="{953A35DC-D121-4CF6-B0EE-503632CB75C9}" srcOrd="4" destOrd="0" presId="urn:microsoft.com/office/officeart/2005/8/layout/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4FF8FE-9E07-403B-A65D-4C88BD04404C}" type="doc">
      <dgm:prSet loTypeId="urn:microsoft.com/office/officeart/2005/8/layout/hierarchy2" loCatId="hierarchy" qsTypeId="urn:microsoft.com/office/officeart/2005/8/quickstyle/3d3" qsCatId="3D" csTypeId="urn:microsoft.com/office/officeart/2005/8/colors/colorful4" csCatId="colorful" phldr="1"/>
      <dgm:spPr/>
      <dgm:t>
        <a:bodyPr/>
        <a:lstStyle/>
        <a:p>
          <a:endParaRPr lang="es-ES"/>
        </a:p>
      </dgm:t>
    </dgm:pt>
    <dgm:pt modelId="{34C0B870-68C2-42A4-90DA-D5CFC073F70C}">
      <dgm:prSet phldrT="[Texto]"/>
      <dgm:spPr/>
      <dgm:t>
        <a:bodyPr/>
        <a:lstStyle/>
        <a:p>
          <a:r>
            <a:rPr lang="es-ES" dirty="0" smtClean="0"/>
            <a:t>Análisis visual</a:t>
          </a:r>
          <a:endParaRPr lang="es-ES" dirty="0"/>
        </a:p>
      </dgm:t>
    </dgm:pt>
    <dgm:pt modelId="{3DEED352-8DB3-45E5-A14E-9E8523E3BC21}" type="parTrans" cxnId="{7191B84D-8776-47E1-BAC4-8FF02912A904}">
      <dgm:prSet/>
      <dgm:spPr/>
      <dgm:t>
        <a:bodyPr/>
        <a:lstStyle/>
        <a:p>
          <a:endParaRPr lang="es-ES"/>
        </a:p>
      </dgm:t>
    </dgm:pt>
    <dgm:pt modelId="{16277414-D2F3-4B7F-90DC-49D17BAE46B2}" type="sibTrans" cxnId="{7191B84D-8776-47E1-BAC4-8FF02912A904}">
      <dgm:prSet/>
      <dgm:spPr/>
      <dgm:t>
        <a:bodyPr/>
        <a:lstStyle/>
        <a:p>
          <a:endParaRPr lang="es-ES"/>
        </a:p>
      </dgm:t>
    </dgm:pt>
    <dgm:pt modelId="{2191CD4F-6515-4984-87D0-E1DD50A100B9}">
      <dgm:prSet phldrT="[Texto]"/>
      <dgm:spPr/>
      <dgm:t>
        <a:bodyPr/>
        <a:lstStyle/>
        <a:p>
          <a:r>
            <a:rPr lang="es-ES" dirty="0" smtClean="0"/>
            <a:t>Efecto palabra</a:t>
          </a:r>
          <a:endParaRPr lang="es-ES" dirty="0"/>
        </a:p>
      </dgm:t>
    </dgm:pt>
    <dgm:pt modelId="{A85F4440-F2A6-4975-BDE2-718F85EEC5F6}" type="parTrans" cxnId="{A12AE42C-B50A-412F-B73C-33501A4D9929}">
      <dgm:prSet/>
      <dgm:spPr/>
      <dgm:t>
        <a:bodyPr/>
        <a:lstStyle/>
        <a:p>
          <a:endParaRPr lang="es-ES"/>
        </a:p>
      </dgm:t>
    </dgm:pt>
    <dgm:pt modelId="{AFF5B5E6-95F9-4EF0-B4FA-79BCED57D524}" type="sibTrans" cxnId="{A12AE42C-B50A-412F-B73C-33501A4D9929}">
      <dgm:prSet/>
      <dgm:spPr/>
      <dgm:t>
        <a:bodyPr/>
        <a:lstStyle/>
        <a:p>
          <a:endParaRPr lang="es-ES"/>
        </a:p>
      </dgm:t>
    </dgm:pt>
    <dgm:pt modelId="{36A1FEF0-ADF9-47AC-81E0-392825FE30FC}">
      <dgm:prSet phldrT="[Texto]"/>
      <dgm:spPr/>
      <dgm:t>
        <a:bodyPr/>
        <a:lstStyle/>
        <a:p>
          <a:r>
            <a:rPr lang="es-ES" dirty="0" smtClean="0"/>
            <a:t>Hipótesis de reconocimiento de la palabra</a:t>
          </a:r>
          <a:endParaRPr lang="es-ES" dirty="0"/>
        </a:p>
      </dgm:t>
    </dgm:pt>
    <dgm:pt modelId="{C75AE44D-D951-43AB-B72B-C14586149325}" type="parTrans" cxnId="{6FC02AA2-54A3-485B-83E1-6D114C0F7B26}">
      <dgm:prSet/>
      <dgm:spPr/>
      <dgm:t>
        <a:bodyPr/>
        <a:lstStyle/>
        <a:p>
          <a:endParaRPr lang="es-ES"/>
        </a:p>
      </dgm:t>
    </dgm:pt>
    <dgm:pt modelId="{02FEDDCA-DD32-4AB7-A59F-D531394CBCCA}" type="sibTrans" cxnId="{6FC02AA2-54A3-485B-83E1-6D114C0F7B26}">
      <dgm:prSet/>
      <dgm:spPr/>
      <dgm:t>
        <a:bodyPr/>
        <a:lstStyle/>
        <a:p>
          <a:endParaRPr lang="es-ES"/>
        </a:p>
      </dgm:t>
    </dgm:pt>
    <dgm:pt modelId="{1BD718C0-F95B-46E5-8DBF-6A03E31F839D}">
      <dgm:prSet phldrT="[Texto]"/>
      <dgm:spPr/>
      <dgm:t>
        <a:bodyPr/>
        <a:lstStyle/>
        <a:p>
          <a:r>
            <a:rPr lang="es-ES" dirty="0" smtClean="0"/>
            <a:t>Resulta más sencillo reconocer una palabra cuando ésta aparece dentro de una palabra que de manera aislada o en una serie</a:t>
          </a:r>
          <a:endParaRPr lang="es-ES" dirty="0"/>
        </a:p>
      </dgm:t>
    </dgm:pt>
    <dgm:pt modelId="{E7D762B6-C926-41FE-9B1C-37A702040944}" type="parTrans" cxnId="{F7069BE5-3A69-49DE-BCB8-11E830EA49BC}">
      <dgm:prSet/>
      <dgm:spPr/>
      <dgm:t>
        <a:bodyPr/>
        <a:lstStyle/>
        <a:p>
          <a:endParaRPr lang="es-ES"/>
        </a:p>
      </dgm:t>
    </dgm:pt>
    <dgm:pt modelId="{763510C0-5EB3-47DE-B1D9-F4CC6B6C48B2}" type="sibTrans" cxnId="{F7069BE5-3A69-49DE-BCB8-11E830EA49BC}">
      <dgm:prSet/>
      <dgm:spPr/>
      <dgm:t>
        <a:bodyPr/>
        <a:lstStyle/>
        <a:p>
          <a:endParaRPr lang="es-ES"/>
        </a:p>
      </dgm:t>
    </dgm:pt>
    <dgm:pt modelId="{B62DDF8F-C7CE-4A4B-BF77-8BAED0BD3A6B}" type="pres">
      <dgm:prSet presAssocID="{2C4FF8FE-9E07-403B-A65D-4C88BD04404C}" presName="diagram" presStyleCnt="0">
        <dgm:presLayoutVars>
          <dgm:chPref val="1"/>
          <dgm:dir/>
          <dgm:animOne val="branch"/>
          <dgm:animLvl val="lvl"/>
          <dgm:resizeHandles val="exact"/>
        </dgm:presLayoutVars>
      </dgm:prSet>
      <dgm:spPr/>
      <dgm:t>
        <a:bodyPr/>
        <a:lstStyle/>
        <a:p>
          <a:endParaRPr lang="es-ES"/>
        </a:p>
      </dgm:t>
    </dgm:pt>
    <dgm:pt modelId="{EBC40916-A78C-4D0F-9609-3E605B85FFE9}" type="pres">
      <dgm:prSet presAssocID="{34C0B870-68C2-42A4-90DA-D5CFC073F70C}" presName="root1" presStyleCnt="0"/>
      <dgm:spPr/>
    </dgm:pt>
    <dgm:pt modelId="{E28DFE50-862B-43BF-B9C4-3C3350994E6B}" type="pres">
      <dgm:prSet presAssocID="{34C0B870-68C2-42A4-90DA-D5CFC073F70C}" presName="LevelOneTextNode" presStyleLbl="node0" presStyleIdx="0" presStyleCnt="2">
        <dgm:presLayoutVars>
          <dgm:chPref val="3"/>
        </dgm:presLayoutVars>
      </dgm:prSet>
      <dgm:spPr/>
      <dgm:t>
        <a:bodyPr/>
        <a:lstStyle/>
        <a:p>
          <a:endParaRPr lang="es-ES"/>
        </a:p>
      </dgm:t>
    </dgm:pt>
    <dgm:pt modelId="{13B432E1-BB68-406D-937F-8204F804978B}" type="pres">
      <dgm:prSet presAssocID="{34C0B870-68C2-42A4-90DA-D5CFC073F70C}" presName="level2hierChild" presStyleCnt="0"/>
      <dgm:spPr/>
    </dgm:pt>
    <dgm:pt modelId="{063932D8-D5CC-4498-B428-0F44077AFBCB}" type="pres">
      <dgm:prSet presAssocID="{A85F4440-F2A6-4975-BDE2-718F85EEC5F6}" presName="conn2-1" presStyleLbl="parChTrans1D2" presStyleIdx="0" presStyleCnt="1"/>
      <dgm:spPr/>
      <dgm:t>
        <a:bodyPr/>
        <a:lstStyle/>
        <a:p>
          <a:endParaRPr lang="es-ES"/>
        </a:p>
      </dgm:t>
    </dgm:pt>
    <dgm:pt modelId="{994EDD43-615E-4114-88DE-250948402699}" type="pres">
      <dgm:prSet presAssocID="{A85F4440-F2A6-4975-BDE2-718F85EEC5F6}" presName="connTx" presStyleLbl="parChTrans1D2" presStyleIdx="0" presStyleCnt="1"/>
      <dgm:spPr/>
      <dgm:t>
        <a:bodyPr/>
        <a:lstStyle/>
        <a:p>
          <a:endParaRPr lang="es-ES"/>
        </a:p>
      </dgm:t>
    </dgm:pt>
    <dgm:pt modelId="{DB3BB6CE-446C-495D-97AC-434FC7996319}" type="pres">
      <dgm:prSet presAssocID="{2191CD4F-6515-4984-87D0-E1DD50A100B9}" presName="root2" presStyleCnt="0"/>
      <dgm:spPr/>
    </dgm:pt>
    <dgm:pt modelId="{F225E821-C53B-43CF-B12E-7CA2EB477724}" type="pres">
      <dgm:prSet presAssocID="{2191CD4F-6515-4984-87D0-E1DD50A100B9}" presName="LevelTwoTextNode" presStyleLbl="node2" presStyleIdx="0" presStyleCnt="1">
        <dgm:presLayoutVars>
          <dgm:chPref val="3"/>
        </dgm:presLayoutVars>
      </dgm:prSet>
      <dgm:spPr/>
      <dgm:t>
        <a:bodyPr/>
        <a:lstStyle/>
        <a:p>
          <a:endParaRPr lang="es-ES"/>
        </a:p>
      </dgm:t>
    </dgm:pt>
    <dgm:pt modelId="{08401092-2FDB-42FC-8319-27B44ECC6F01}" type="pres">
      <dgm:prSet presAssocID="{2191CD4F-6515-4984-87D0-E1DD50A100B9}" presName="level3hierChild" presStyleCnt="0"/>
      <dgm:spPr/>
    </dgm:pt>
    <dgm:pt modelId="{8B3DFF37-FF6B-49B9-81F3-160D6FCAE0E1}" type="pres">
      <dgm:prSet presAssocID="{C75AE44D-D951-43AB-B72B-C14586149325}" presName="conn2-1" presStyleLbl="parChTrans1D3" presStyleIdx="0" presStyleCnt="1"/>
      <dgm:spPr/>
      <dgm:t>
        <a:bodyPr/>
        <a:lstStyle/>
        <a:p>
          <a:endParaRPr lang="es-ES"/>
        </a:p>
      </dgm:t>
    </dgm:pt>
    <dgm:pt modelId="{78219BC0-8A0E-4191-9E2A-26C675319558}" type="pres">
      <dgm:prSet presAssocID="{C75AE44D-D951-43AB-B72B-C14586149325}" presName="connTx" presStyleLbl="parChTrans1D3" presStyleIdx="0" presStyleCnt="1"/>
      <dgm:spPr/>
      <dgm:t>
        <a:bodyPr/>
        <a:lstStyle/>
        <a:p>
          <a:endParaRPr lang="es-ES"/>
        </a:p>
      </dgm:t>
    </dgm:pt>
    <dgm:pt modelId="{851B5330-E673-4558-B347-8B811697C9B3}" type="pres">
      <dgm:prSet presAssocID="{36A1FEF0-ADF9-47AC-81E0-392825FE30FC}" presName="root2" presStyleCnt="0"/>
      <dgm:spPr/>
    </dgm:pt>
    <dgm:pt modelId="{021D7CAB-27DE-413C-BBED-C554F9259ABB}" type="pres">
      <dgm:prSet presAssocID="{36A1FEF0-ADF9-47AC-81E0-392825FE30FC}" presName="LevelTwoTextNode" presStyleLbl="node3" presStyleIdx="0" presStyleCnt="1">
        <dgm:presLayoutVars>
          <dgm:chPref val="3"/>
        </dgm:presLayoutVars>
      </dgm:prSet>
      <dgm:spPr/>
      <dgm:t>
        <a:bodyPr/>
        <a:lstStyle/>
        <a:p>
          <a:endParaRPr lang="es-ES"/>
        </a:p>
      </dgm:t>
    </dgm:pt>
    <dgm:pt modelId="{CE850E5C-8968-402D-9244-C00B5429DB0C}" type="pres">
      <dgm:prSet presAssocID="{36A1FEF0-ADF9-47AC-81E0-392825FE30FC}" presName="level3hierChild" presStyleCnt="0"/>
      <dgm:spPr/>
    </dgm:pt>
    <dgm:pt modelId="{DC2DA134-D725-4E1A-B2D5-5D40F9E89523}" type="pres">
      <dgm:prSet presAssocID="{1BD718C0-F95B-46E5-8DBF-6A03E31F839D}" presName="root1" presStyleCnt="0"/>
      <dgm:spPr/>
    </dgm:pt>
    <dgm:pt modelId="{31DE19C9-6035-4274-B188-A7DF14F75F61}" type="pres">
      <dgm:prSet presAssocID="{1BD718C0-F95B-46E5-8DBF-6A03E31F839D}" presName="LevelOneTextNode" presStyleLbl="node0" presStyleIdx="1" presStyleCnt="2" custScaleX="276654" custScaleY="151103" custLinFactNeighborX="69074" custLinFactNeighborY="49329">
        <dgm:presLayoutVars>
          <dgm:chPref val="3"/>
        </dgm:presLayoutVars>
      </dgm:prSet>
      <dgm:spPr/>
      <dgm:t>
        <a:bodyPr/>
        <a:lstStyle/>
        <a:p>
          <a:endParaRPr lang="es-ES"/>
        </a:p>
      </dgm:t>
    </dgm:pt>
    <dgm:pt modelId="{E66A5111-DCCA-459C-B628-0664494A518A}" type="pres">
      <dgm:prSet presAssocID="{1BD718C0-F95B-46E5-8DBF-6A03E31F839D}" presName="level2hierChild" presStyleCnt="0"/>
      <dgm:spPr/>
    </dgm:pt>
  </dgm:ptLst>
  <dgm:cxnLst>
    <dgm:cxn modelId="{10A5C2D0-B681-4B62-848B-CBF0A915B8AD}" type="presOf" srcId="{34C0B870-68C2-42A4-90DA-D5CFC073F70C}" destId="{E28DFE50-862B-43BF-B9C4-3C3350994E6B}" srcOrd="0" destOrd="0" presId="urn:microsoft.com/office/officeart/2005/8/layout/hierarchy2"/>
    <dgm:cxn modelId="{6C939622-99E7-43E1-BEB0-CAFEE8A8B3F7}" type="presOf" srcId="{36A1FEF0-ADF9-47AC-81E0-392825FE30FC}" destId="{021D7CAB-27DE-413C-BBED-C554F9259ABB}" srcOrd="0" destOrd="0" presId="urn:microsoft.com/office/officeart/2005/8/layout/hierarchy2"/>
    <dgm:cxn modelId="{9AAF1B96-7C1D-480D-9458-8FA8034C3B5A}" type="presOf" srcId="{A85F4440-F2A6-4975-BDE2-718F85EEC5F6}" destId="{994EDD43-615E-4114-88DE-250948402699}" srcOrd="1" destOrd="0" presId="urn:microsoft.com/office/officeart/2005/8/layout/hierarchy2"/>
    <dgm:cxn modelId="{F7069BE5-3A69-49DE-BCB8-11E830EA49BC}" srcId="{2C4FF8FE-9E07-403B-A65D-4C88BD04404C}" destId="{1BD718C0-F95B-46E5-8DBF-6A03E31F839D}" srcOrd="1" destOrd="0" parTransId="{E7D762B6-C926-41FE-9B1C-37A702040944}" sibTransId="{763510C0-5EB3-47DE-B1D9-F4CC6B6C48B2}"/>
    <dgm:cxn modelId="{1EBD6181-D6DF-474A-A4DD-945E3E530B9B}" type="presOf" srcId="{2C4FF8FE-9E07-403B-A65D-4C88BD04404C}" destId="{B62DDF8F-C7CE-4A4B-BF77-8BAED0BD3A6B}" srcOrd="0" destOrd="0" presId="urn:microsoft.com/office/officeart/2005/8/layout/hierarchy2"/>
    <dgm:cxn modelId="{D32D301C-079F-418A-86B7-FE0F9F1A4D49}" type="presOf" srcId="{1BD718C0-F95B-46E5-8DBF-6A03E31F839D}" destId="{31DE19C9-6035-4274-B188-A7DF14F75F61}" srcOrd="0" destOrd="0" presId="urn:microsoft.com/office/officeart/2005/8/layout/hierarchy2"/>
    <dgm:cxn modelId="{AF53F887-5592-4B4B-B2EB-0D5C1A7EAB36}" type="presOf" srcId="{C75AE44D-D951-43AB-B72B-C14586149325}" destId="{8B3DFF37-FF6B-49B9-81F3-160D6FCAE0E1}" srcOrd="0" destOrd="0" presId="urn:microsoft.com/office/officeart/2005/8/layout/hierarchy2"/>
    <dgm:cxn modelId="{7191B84D-8776-47E1-BAC4-8FF02912A904}" srcId="{2C4FF8FE-9E07-403B-A65D-4C88BD04404C}" destId="{34C0B870-68C2-42A4-90DA-D5CFC073F70C}" srcOrd="0" destOrd="0" parTransId="{3DEED352-8DB3-45E5-A14E-9E8523E3BC21}" sibTransId="{16277414-D2F3-4B7F-90DC-49D17BAE46B2}"/>
    <dgm:cxn modelId="{F88ACF4C-F3AA-44D7-9C41-2611FA82FEF9}" type="presOf" srcId="{C75AE44D-D951-43AB-B72B-C14586149325}" destId="{78219BC0-8A0E-4191-9E2A-26C675319558}" srcOrd="1" destOrd="0" presId="urn:microsoft.com/office/officeart/2005/8/layout/hierarchy2"/>
    <dgm:cxn modelId="{6FC02AA2-54A3-485B-83E1-6D114C0F7B26}" srcId="{2191CD4F-6515-4984-87D0-E1DD50A100B9}" destId="{36A1FEF0-ADF9-47AC-81E0-392825FE30FC}" srcOrd="0" destOrd="0" parTransId="{C75AE44D-D951-43AB-B72B-C14586149325}" sibTransId="{02FEDDCA-DD32-4AB7-A59F-D531394CBCCA}"/>
    <dgm:cxn modelId="{ADA70AE6-B21B-40AA-802F-FD7C00BB8746}" type="presOf" srcId="{A85F4440-F2A6-4975-BDE2-718F85EEC5F6}" destId="{063932D8-D5CC-4498-B428-0F44077AFBCB}" srcOrd="0" destOrd="0" presId="urn:microsoft.com/office/officeart/2005/8/layout/hierarchy2"/>
    <dgm:cxn modelId="{A12AE42C-B50A-412F-B73C-33501A4D9929}" srcId="{34C0B870-68C2-42A4-90DA-D5CFC073F70C}" destId="{2191CD4F-6515-4984-87D0-E1DD50A100B9}" srcOrd="0" destOrd="0" parTransId="{A85F4440-F2A6-4975-BDE2-718F85EEC5F6}" sibTransId="{AFF5B5E6-95F9-4EF0-B4FA-79BCED57D524}"/>
    <dgm:cxn modelId="{D7152521-E9FE-4E9A-BA50-61D98C59A6E5}" type="presOf" srcId="{2191CD4F-6515-4984-87D0-E1DD50A100B9}" destId="{F225E821-C53B-43CF-B12E-7CA2EB477724}" srcOrd="0" destOrd="0" presId="urn:microsoft.com/office/officeart/2005/8/layout/hierarchy2"/>
    <dgm:cxn modelId="{F874651F-A8F5-434A-8895-06864E60B975}" type="presParOf" srcId="{B62DDF8F-C7CE-4A4B-BF77-8BAED0BD3A6B}" destId="{EBC40916-A78C-4D0F-9609-3E605B85FFE9}" srcOrd="0" destOrd="0" presId="urn:microsoft.com/office/officeart/2005/8/layout/hierarchy2"/>
    <dgm:cxn modelId="{F651F670-DCBC-4FAC-AC70-964209279DB8}" type="presParOf" srcId="{EBC40916-A78C-4D0F-9609-3E605B85FFE9}" destId="{E28DFE50-862B-43BF-B9C4-3C3350994E6B}" srcOrd="0" destOrd="0" presId="urn:microsoft.com/office/officeart/2005/8/layout/hierarchy2"/>
    <dgm:cxn modelId="{91D09298-3115-4890-AB94-0391ACBE9A16}" type="presParOf" srcId="{EBC40916-A78C-4D0F-9609-3E605B85FFE9}" destId="{13B432E1-BB68-406D-937F-8204F804978B}" srcOrd="1" destOrd="0" presId="urn:microsoft.com/office/officeart/2005/8/layout/hierarchy2"/>
    <dgm:cxn modelId="{FDE9F979-B2C8-4F58-9C9B-686A8FC9682F}" type="presParOf" srcId="{13B432E1-BB68-406D-937F-8204F804978B}" destId="{063932D8-D5CC-4498-B428-0F44077AFBCB}" srcOrd="0" destOrd="0" presId="urn:microsoft.com/office/officeart/2005/8/layout/hierarchy2"/>
    <dgm:cxn modelId="{9146092C-1532-4DC9-9EDD-03894B574268}" type="presParOf" srcId="{063932D8-D5CC-4498-B428-0F44077AFBCB}" destId="{994EDD43-615E-4114-88DE-250948402699}" srcOrd="0" destOrd="0" presId="urn:microsoft.com/office/officeart/2005/8/layout/hierarchy2"/>
    <dgm:cxn modelId="{663D0AAF-475A-487C-B8BA-50C489895367}" type="presParOf" srcId="{13B432E1-BB68-406D-937F-8204F804978B}" destId="{DB3BB6CE-446C-495D-97AC-434FC7996319}" srcOrd="1" destOrd="0" presId="urn:microsoft.com/office/officeart/2005/8/layout/hierarchy2"/>
    <dgm:cxn modelId="{52820B0B-3AC7-4206-8899-3BCF68DB4A26}" type="presParOf" srcId="{DB3BB6CE-446C-495D-97AC-434FC7996319}" destId="{F225E821-C53B-43CF-B12E-7CA2EB477724}" srcOrd="0" destOrd="0" presId="urn:microsoft.com/office/officeart/2005/8/layout/hierarchy2"/>
    <dgm:cxn modelId="{6D5D6106-E969-46DB-9B82-0B02CC4CD699}" type="presParOf" srcId="{DB3BB6CE-446C-495D-97AC-434FC7996319}" destId="{08401092-2FDB-42FC-8319-27B44ECC6F01}" srcOrd="1" destOrd="0" presId="urn:microsoft.com/office/officeart/2005/8/layout/hierarchy2"/>
    <dgm:cxn modelId="{6E786367-7403-4861-B9D2-DA7AADDA6C4C}" type="presParOf" srcId="{08401092-2FDB-42FC-8319-27B44ECC6F01}" destId="{8B3DFF37-FF6B-49B9-81F3-160D6FCAE0E1}" srcOrd="0" destOrd="0" presId="urn:microsoft.com/office/officeart/2005/8/layout/hierarchy2"/>
    <dgm:cxn modelId="{E9191AB4-1CDD-423F-878F-ACA99C4E12D5}" type="presParOf" srcId="{8B3DFF37-FF6B-49B9-81F3-160D6FCAE0E1}" destId="{78219BC0-8A0E-4191-9E2A-26C675319558}" srcOrd="0" destOrd="0" presId="urn:microsoft.com/office/officeart/2005/8/layout/hierarchy2"/>
    <dgm:cxn modelId="{311CA520-253D-43AA-B77D-88FD2CCBC826}" type="presParOf" srcId="{08401092-2FDB-42FC-8319-27B44ECC6F01}" destId="{851B5330-E673-4558-B347-8B811697C9B3}" srcOrd="1" destOrd="0" presId="urn:microsoft.com/office/officeart/2005/8/layout/hierarchy2"/>
    <dgm:cxn modelId="{393837CF-60FD-4363-803F-68EF6F9AE3BC}" type="presParOf" srcId="{851B5330-E673-4558-B347-8B811697C9B3}" destId="{021D7CAB-27DE-413C-BBED-C554F9259ABB}" srcOrd="0" destOrd="0" presId="urn:microsoft.com/office/officeart/2005/8/layout/hierarchy2"/>
    <dgm:cxn modelId="{2CD9639F-BF73-432C-95E6-947523C7EFEC}" type="presParOf" srcId="{851B5330-E673-4558-B347-8B811697C9B3}" destId="{CE850E5C-8968-402D-9244-C00B5429DB0C}" srcOrd="1" destOrd="0" presId="urn:microsoft.com/office/officeart/2005/8/layout/hierarchy2"/>
    <dgm:cxn modelId="{C9845737-A1AF-408E-B3F0-4FD6BC0656B3}" type="presParOf" srcId="{B62DDF8F-C7CE-4A4B-BF77-8BAED0BD3A6B}" destId="{DC2DA134-D725-4E1A-B2D5-5D40F9E89523}" srcOrd="1" destOrd="0" presId="urn:microsoft.com/office/officeart/2005/8/layout/hierarchy2"/>
    <dgm:cxn modelId="{219667F1-C342-48A7-B2D4-28433B8AC6FD}" type="presParOf" srcId="{DC2DA134-D725-4E1A-B2D5-5D40F9E89523}" destId="{31DE19C9-6035-4274-B188-A7DF14F75F61}" srcOrd="0" destOrd="0" presId="urn:microsoft.com/office/officeart/2005/8/layout/hierarchy2"/>
    <dgm:cxn modelId="{64BD6655-668A-409B-AF49-5A5E292B1564}" type="presParOf" srcId="{DC2DA134-D725-4E1A-B2D5-5D40F9E89523}" destId="{E66A5111-DCCA-459C-B628-0664494A518A}"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1AD00EF-D3F3-4819-A1E8-39B84759D3D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ES"/>
        </a:p>
      </dgm:t>
    </dgm:pt>
    <dgm:pt modelId="{8640F21A-D1B7-4B0A-99FD-D1E3EE8C7EBE}">
      <dgm:prSet phldrT="[Texto]" custT="1"/>
      <dgm:spPr/>
      <dgm:t>
        <a:bodyPr/>
        <a:lstStyle/>
        <a:p>
          <a:r>
            <a:rPr lang="es-ES" sz="1200" b="1" dirty="0" smtClean="0"/>
            <a:t>Modelos de procesamiento</a:t>
          </a:r>
          <a:endParaRPr lang="es-ES" sz="1200" b="1" dirty="0"/>
        </a:p>
      </dgm:t>
    </dgm:pt>
    <dgm:pt modelId="{CA1D13E0-5345-4602-A0B0-7C35665F2698}" type="parTrans" cxnId="{4175316C-2117-4E9B-9F0D-7B46AC19B949}">
      <dgm:prSet/>
      <dgm:spPr/>
      <dgm:t>
        <a:bodyPr/>
        <a:lstStyle/>
        <a:p>
          <a:endParaRPr lang="es-ES"/>
        </a:p>
      </dgm:t>
    </dgm:pt>
    <dgm:pt modelId="{10950474-E3B1-4550-9A4A-7BF1DC4EC03D}" type="sibTrans" cxnId="{4175316C-2117-4E9B-9F0D-7B46AC19B949}">
      <dgm:prSet/>
      <dgm:spPr/>
      <dgm:t>
        <a:bodyPr/>
        <a:lstStyle/>
        <a:p>
          <a:endParaRPr lang="es-ES"/>
        </a:p>
      </dgm:t>
    </dgm:pt>
    <dgm:pt modelId="{F373B198-2BF0-440A-95B2-AC6B37ABD612}">
      <dgm:prSet phldrT="[Texto]" custT="1"/>
      <dgm:spPr/>
      <dgm:t>
        <a:bodyPr/>
        <a:lstStyle/>
        <a:p>
          <a:r>
            <a:rPr lang="es-ES" sz="1400" b="1" dirty="0" smtClean="0"/>
            <a:t>Primer estadio</a:t>
          </a:r>
          <a:endParaRPr lang="es-ES" sz="1400" b="1" dirty="0"/>
        </a:p>
      </dgm:t>
    </dgm:pt>
    <dgm:pt modelId="{C3F1E7E3-D07B-4FB1-A6E2-B6B521D826FC}" type="parTrans" cxnId="{8D8E5E32-0B87-478B-8CBB-8E6FC5E36743}">
      <dgm:prSet/>
      <dgm:spPr/>
      <dgm:t>
        <a:bodyPr/>
        <a:lstStyle/>
        <a:p>
          <a:endParaRPr lang="es-ES"/>
        </a:p>
      </dgm:t>
    </dgm:pt>
    <dgm:pt modelId="{226B1F87-5E59-42A6-B497-C85AA3BEA7E0}" type="sibTrans" cxnId="{8D8E5E32-0B87-478B-8CBB-8E6FC5E36743}">
      <dgm:prSet/>
      <dgm:spPr/>
      <dgm:t>
        <a:bodyPr/>
        <a:lstStyle/>
        <a:p>
          <a:endParaRPr lang="es-ES"/>
        </a:p>
      </dgm:t>
    </dgm:pt>
    <dgm:pt modelId="{32195495-15CD-4FF4-A080-8C32FD05C312}">
      <dgm:prSet phldrT="[Texto]"/>
      <dgm:spPr/>
      <dgm:t>
        <a:bodyPr/>
        <a:lstStyle/>
        <a:p>
          <a:r>
            <a:rPr lang="es-ES" dirty="0" smtClean="0"/>
            <a:t>Se construye una estructura provisional</a:t>
          </a:r>
          <a:endParaRPr lang="es-ES" dirty="0"/>
        </a:p>
      </dgm:t>
    </dgm:pt>
    <dgm:pt modelId="{3F7858BD-7109-437D-AFDD-09349C6D1CA5}" type="parTrans" cxnId="{CFD28564-6BCB-452E-9674-E9D895BB6DB8}">
      <dgm:prSet/>
      <dgm:spPr/>
      <dgm:t>
        <a:bodyPr/>
        <a:lstStyle/>
        <a:p>
          <a:endParaRPr lang="es-ES"/>
        </a:p>
      </dgm:t>
    </dgm:pt>
    <dgm:pt modelId="{2ABF8286-5C29-4198-834A-429E6E9BC246}" type="sibTrans" cxnId="{CFD28564-6BCB-452E-9674-E9D895BB6DB8}">
      <dgm:prSet/>
      <dgm:spPr/>
      <dgm:t>
        <a:bodyPr/>
        <a:lstStyle/>
        <a:p>
          <a:endParaRPr lang="es-ES"/>
        </a:p>
      </dgm:t>
    </dgm:pt>
    <dgm:pt modelId="{6106E987-C8AA-4B7E-A36E-2229089CEEC8}">
      <dgm:prSet phldrT="[Texto]" custT="1"/>
      <dgm:spPr/>
      <dgm:t>
        <a:bodyPr/>
        <a:lstStyle/>
        <a:p>
          <a:r>
            <a:rPr lang="es-ES" sz="1400" b="1" dirty="0" smtClean="0"/>
            <a:t>Segundo estadio</a:t>
          </a:r>
          <a:endParaRPr lang="es-ES" sz="1400" b="1" dirty="0"/>
        </a:p>
      </dgm:t>
    </dgm:pt>
    <dgm:pt modelId="{F72A2EDF-BDB3-4F28-A081-39A77C229EA1}" type="parTrans" cxnId="{D960A51B-BF26-4A62-B89D-274F609FA8CC}">
      <dgm:prSet/>
      <dgm:spPr/>
      <dgm:t>
        <a:bodyPr/>
        <a:lstStyle/>
        <a:p>
          <a:endParaRPr lang="es-ES"/>
        </a:p>
      </dgm:t>
    </dgm:pt>
    <dgm:pt modelId="{145E3E33-4CD5-46D6-ACE6-338A564FED64}" type="sibTrans" cxnId="{D960A51B-BF26-4A62-B89D-274F609FA8CC}">
      <dgm:prSet/>
      <dgm:spPr/>
      <dgm:t>
        <a:bodyPr/>
        <a:lstStyle/>
        <a:p>
          <a:endParaRPr lang="es-ES"/>
        </a:p>
      </dgm:t>
    </dgm:pt>
    <dgm:pt modelId="{EA0BF386-2BDE-4992-9679-8674A95889A7}">
      <dgm:prSet custT="1"/>
      <dgm:spPr/>
      <dgm:t>
        <a:bodyPr/>
        <a:lstStyle/>
        <a:p>
          <a:r>
            <a:rPr lang="es-ES" sz="1400" dirty="0" smtClean="0"/>
            <a:t>Comprueba la plausibilidad de esta estructura;</a:t>
          </a:r>
          <a:endParaRPr lang="es-ES" sz="1400" dirty="0"/>
        </a:p>
      </dgm:t>
    </dgm:pt>
    <dgm:pt modelId="{C3D504D5-A9E5-41B1-869A-228160D55E32}" type="parTrans" cxnId="{A3384FB1-3404-423C-BAAE-0F5D417C32DA}">
      <dgm:prSet/>
      <dgm:spPr/>
      <dgm:t>
        <a:bodyPr/>
        <a:lstStyle/>
        <a:p>
          <a:endParaRPr lang="es-ES"/>
        </a:p>
      </dgm:t>
    </dgm:pt>
    <dgm:pt modelId="{C8B96907-059C-4F2D-92D1-DBA0E71AE86B}" type="sibTrans" cxnId="{A3384FB1-3404-423C-BAAE-0F5D417C32DA}">
      <dgm:prSet/>
      <dgm:spPr/>
      <dgm:t>
        <a:bodyPr/>
        <a:lstStyle/>
        <a:p>
          <a:endParaRPr lang="es-ES"/>
        </a:p>
      </dgm:t>
    </dgm:pt>
    <dgm:pt modelId="{17C1CC3D-BD4A-43CC-81A9-C7786C323F30}">
      <dgm:prSet/>
      <dgm:spPr/>
      <dgm:t>
        <a:bodyPr/>
        <a:lstStyle/>
        <a:p>
          <a:r>
            <a:rPr lang="es-ES" dirty="0" smtClean="0"/>
            <a:t>si es compatible con información procedente se toma como estructura definitiva. </a:t>
          </a:r>
          <a:endParaRPr lang="es-ES" dirty="0"/>
        </a:p>
      </dgm:t>
    </dgm:pt>
    <dgm:pt modelId="{E4100AB4-B006-42F4-A3B5-54258D964A23}" type="parTrans" cxnId="{35655486-3A26-4B0B-8BE2-FEC15A8483B9}">
      <dgm:prSet/>
      <dgm:spPr/>
      <dgm:t>
        <a:bodyPr/>
        <a:lstStyle/>
        <a:p>
          <a:endParaRPr lang="es-ES"/>
        </a:p>
      </dgm:t>
    </dgm:pt>
    <dgm:pt modelId="{072535C4-EF15-4787-B5AD-CCDD6B6DCB26}" type="sibTrans" cxnId="{35655486-3A26-4B0B-8BE2-FEC15A8483B9}">
      <dgm:prSet/>
      <dgm:spPr/>
      <dgm:t>
        <a:bodyPr/>
        <a:lstStyle/>
        <a:p>
          <a:endParaRPr lang="es-ES"/>
        </a:p>
      </dgm:t>
    </dgm:pt>
    <dgm:pt modelId="{A7571F98-93F8-4103-AEEC-2A30FF36CE35}">
      <dgm:prSet/>
      <dgm:spPr/>
      <dgm:t>
        <a:bodyPr/>
        <a:lstStyle/>
        <a:p>
          <a:r>
            <a:rPr lang="es-ES" smtClean="0"/>
            <a:t>Si se detecta alguna anomalía entonces se elimina esa estructura y se construye otra nueva.</a:t>
          </a:r>
          <a:endParaRPr lang="es-ES" dirty="0"/>
        </a:p>
      </dgm:t>
    </dgm:pt>
    <dgm:pt modelId="{1CD9B590-3B85-4B93-B6F3-8A03294E8F25}" type="parTrans" cxnId="{08BDCBEE-C312-4E5D-A548-8C986BFBC2E5}">
      <dgm:prSet/>
      <dgm:spPr/>
      <dgm:t>
        <a:bodyPr/>
        <a:lstStyle/>
        <a:p>
          <a:endParaRPr lang="es-ES"/>
        </a:p>
      </dgm:t>
    </dgm:pt>
    <dgm:pt modelId="{B2EAE06B-EA06-4799-8123-35C208FEAE1D}" type="sibTrans" cxnId="{08BDCBEE-C312-4E5D-A548-8C986BFBC2E5}">
      <dgm:prSet/>
      <dgm:spPr/>
      <dgm:t>
        <a:bodyPr/>
        <a:lstStyle/>
        <a:p>
          <a:endParaRPr lang="es-ES"/>
        </a:p>
      </dgm:t>
    </dgm:pt>
    <dgm:pt modelId="{B60A1604-3F58-47C0-8F21-9E9B190AC4E3}">
      <dgm:prSet phldrT="[Texto]"/>
      <dgm:spPr/>
      <dgm:t>
        <a:bodyPr/>
        <a:lstStyle/>
        <a:p>
          <a:r>
            <a:rPr lang="es-ES" dirty="0" smtClean="0"/>
            <a:t>Orden de las palabras, categorías gramaticales y los signos de puntuación. No se consulta el significado de las palabras ni de la oración. </a:t>
          </a:r>
          <a:endParaRPr lang="es-ES" dirty="0"/>
        </a:p>
      </dgm:t>
    </dgm:pt>
    <dgm:pt modelId="{A02E449F-812B-4D38-ABE3-15C0DF2048B6}" type="parTrans" cxnId="{DF6F386A-55CA-4D5D-BFDB-51798171CBD4}">
      <dgm:prSet/>
      <dgm:spPr/>
      <dgm:t>
        <a:bodyPr/>
        <a:lstStyle/>
        <a:p>
          <a:endParaRPr lang="es-ES"/>
        </a:p>
      </dgm:t>
    </dgm:pt>
    <dgm:pt modelId="{16FD0D40-A3E5-47F2-B8AD-C3B48746B75F}" type="sibTrans" cxnId="{DF6F386A-55CA-4D5D-BFDB-51798171CBD4}">
      <dgm:prSet/>
      <dgm:spPr/>
      <dgm:t>
        <a:bodyPr/>
        <a:lstStyle/>
        <a:p>
          <a:endParaRPr lang="es-ES"/>
        </a:p>
      </dgm:t>
    </dgm:pt>
    <dgm:pt modelId="{278C31AE-7F39-42F9-9EFB-D2B98D57C990}" type="pres">
      <dgm:prSet presAssocID="{41AD00EF-D3F3-4819-A1E8-39B84759D3D5}" presName="hierChild1" presStyleCnt="0">
        <dgm:presLayoutVars>
          <dgm:chPref val="1"/>
          <dgm:dir/>
          <dgm:animOne val="branch"/>
          <dgm:animLvl val="lvl"/>
          <dgm:resizeHandles/>
        </dgm:presLayoutVars>
      </dgm:prSet>
      <dgm:spPr/>
      <dgm:t>
        <a:bodyPr/>
        <a:lstStyle/>
        <a:p>
          <a:endParaRPr lang="es-ES"/>
        </a:p>
      </dgm:t>
    </dgm:pt>
    <dgm:pt modelId="{066DC8E2-7EE6-4EB6-8733-490DBF150E3A}" type="pres">
      <dgm:prSet presAssocID="{8640F21A-D1B7-4B0A-99FD-D1E3EE8C7EBE}" presName="hierRoot1" presStyleCnt="0"/>
      <dgm:spPr/>
    </dgm:pt>
    <dgm:pt modelId="{2575B9A5-89BB-4343-B742-79984F579D74}" type="pres">
      <dgm:prSet presAssocID="{8640F21A-D1B7-4B0A-99FD-D1E3EE8C7EBE}" presName="composite" presStyleCnt="0"/>
      <dgm:spPr/>
    </dgm:pt>
    <dgm:pt modelId="{623F33FB-0EA1-4B78-9AC2-D1A7B882F19B}" type="pres">
      <dgm:prSet presAssocID="{8640F21A-D1B7-4B0A-99FD-D1E3EE8C7EBE}" presName="background" presStyleLbl="node0" presStyleIdx="0" presStyleCnt="1"/>
      <dgm:spPr/>
    </dgm:pt>
    <dgm:pt modelId="{602E6B7E-119B-484D-8B0C-1D2F0AFCB55A}" type="pres">
      <dgm:prSet presAssocID="{8640F21A-D1B7-4B0A-99FD-D1E3EE8C7EBE}" presName="text" presStyleLbl="fgAcc0" presStyleIdx="0" presStyleCnt="1" custScaleX="163980">
        <dgm:presLayoutVars>
          <dgm:chPref val="3"/>
        </dgm:presLayoutVars>
      </dgm:prSet>
      <dgm:spPr/>
      <dgm:t>
        <a:bodyPr/>
        <a:lstStyle/>
        <a:p>
          <a:endParaRPr lang="es-ES"/>
        </a:p>
      </dgm:t>
    </dgm:pt>
    <dgm:pt modelId="{D200DAF0-5D97-4813-B51A-693C1F3F037D}" type="pres">
      <dgm:prSet presAssocID="{8640F21A-D1B7-4B0A-99FD-D1E3EE8C7EBE}" presName="hierChild2" presStyleCnt="0"/>
      <dgm:spPr/>
    </dgm:pt>
    <dgm:pt modelId="{2134F459-2EEC-4E11-884A-ECBDDCBA6347}" type="pres">
      <dgm:prSet presAssocID="{C3F1E7E3-D07B-4FB1-A6E2-B6B521D826FC}" presName="Name10" presStyleLbl="parChTrans1D2" presStyleIdx="0" presStyleCnt="2"/>
      <dgm:spPr/>
      <dgm:t>
        <a:bodyPr/>
        <a:lstStyle/>
        <a:p>
          <a:endParaRPr lang="es-ES"/>
        </a:p>
      </dgm:t>
    </dgm:pt>
    <dgm:pt modelId="{156662F4-A20F-4CED-B345-591DDF4C2B2E}" type="pres">
      <dgm:prSet presAssocID="{F373B198-2BF0-440A-95B2-AC6B37ABD612}" presName="hierRoot2" presStyleCnt="0"/>
      <dgm:spPr/>
    </dgm:pt>
    <dgm:pt modelId="{08662B91-894F-4F9C-A129-AA3D2ADB9F9A}" type="pres">
      <dgm:prSet presAssocID="{F373B198-2BF0-440A-95B2-AC6B37ABD612}" presName="composite2" presStyleCnt="0"/>
      <dgm:spPr/>
    </dgm:pt>
    <dgm:pt modelId="{405A0EC5-4A65-407D-B99D-25863E596CC0}" type="pres">
      <dgm:prSet presAssocID="{F373B198-2BF0-440A-95B2-AC6B37ABD612}" presName="background2" presStyleLbl="node2" presStyleIdx="0" presStyleCnt="2"/>
      <dgm:spPr/>
    </dgm:pt>
    <dgm:pt modelId="{D5013D77-B274-4C5B-B6F3-A02F77AC9DDC}" type="pres">
      <dgm:prSet presAssocID="{F373B198-2BF0-440A-95B2-AC6B37ABD612}" presName="text2" presStyleLbl="fgAcc2" presStyleIdx="0" presStyleCnt="2" custScaleX="168064" custScaleY="41680">
        <dgm:presLayoutVars>
          <dgm:chPref val="3"/>
        </dgm:presLayoutVars>
      </dgm:prSet>
      <dgm:spPr/>
      <dgm:t>
        <a:bodyPr/>
        <a:lstStyle/>
        <a:p>
          <a:endParaRPr lang="es-ES"/>
        </a:p>
      </dgm:t>
    </dgm:pt>
    <dgm:pt modelId="{A831418C-B21A-41A1-893D-E80BC2A6588E}" type="pres">
      <dgm:prSet presAssocID="{F373B198-2BF0-440A-95B2-AC6B37ABD612}" presName="hierChild3" presStyleCnt="0"/>
      <dgm:spPr/>
    </dgm:pt>
    <dgm:pt modelId="{187C8D17-EB1E-4A68-98DE-FAFBD30A0A23}" type="pres">
      <dgm:prSet presAssocID="{3F7858BD-7109-437D-AFDD-09349C6D1CA5}" presName="Name17" presStyleLbl="parChTrans1D3" presStyleIdx="0" presStyleCnt="2"/>
      <dgm:spPr/>
      <dgm:t>
        <a:bodyPr/>
        <a:lstStyle/>
        <a:p>
          <a:endParaRPr lang="es-ES"/>
        </a:p>
      </dgm:t>
    </dgm:pt>
    <dgm:pt modelId="{CA1B4ACE-BE85-4B88-B381-E68968B0A252}" type="pres">
      <dgm:prSet presAssocID="{32195495-15CD-4FF4-A080-8C32FD05C312}" presName="hierRoot3" presStyleCnt="0"/>
      <dgm:spPr/>
    </dgm:pt>
    <dgm:pt modelId="{D72FF6EB-2BC2-4160-BD4D-C172824038D7}" type="pres">
      <dgm:prSet presAssocID="{32195495-15CD-4FF4-A080-8C32FD05C312}" presName="composite3" presStyleCnt="0"/>
      <dgm:spPr/>
    </dgm:pt>
    <dgm:pt modelId="{1ED0D17C-3CEF-4C9D-A017-66B672B67DF6}" type="pres">
      <dgm:prSet presAssocID="{32195495-15CD-4FF4-A080-8C32FD05C312}" presName="background3" presStyleLbl="node3" presStyleIdx="0" presStyleCnt="2"/>
      <dgm:spPr/>
    </dgm:pt>
    <dgm:pt modelId="{1199B7AF-AD3E-4BC3-9593-827BE90C50E0}" type="pres">
      <dgm:prSet presAssocID="{32195495-15CD-4FF4-A080-8C32FD05C312}" presName="text3" presStyleLbl="fgAcc3" presStyleIdx="0" presStyleCnt="2" custScaleY="63723">
        <dgm:presLayoutVars>
          <dgm:chPref val="3"/>
        </dgm:presLayoutVars>
      </dgm:prSet>
      <dgm:spPr/>
      <dgm:t>
        <a:bodyPr/>
        <a:lstStyle/>
        <a:p>
          <a:endParaRPr lang="es-ES"/>
        </a:p>
      </dgm:t>
    </dgm:pt>
    <dgm:pt modelId="{47961E1D-5A69-4D9C-BB52-800A68F1D6C7}" type="pres">
      <dgm:prSet presAssocID="{32195495-15CD-4FF4-A080-8C32FD05C312}" presName="hierChild4" presStyleCnt="0"/>
      <dgm:spPr/>
    </dgm:pt>
    <dgm:pt modelId="{D45A6D27-29A5-4F83-B1FE-8FF066C5EE17}" type="pres">
      <dgm:prSet presAssocID="{A02E449F-812B-4D38-ABE3-15C0DF2048B6}" presName="Name23" presStyleLbl="parChTrans1D4" presStyleIdx="0" presStyleCnt="3"/>
      <dgm:spPr/>
      <dgm:t>
        <a:bodyPr/>
        <a:lstStyle/>
        <a:p>
          <a:endParaRPr lang="es-ES"/>
        </a:p>
      </dgm:t>
    </dgm:pt>
    <dgm:pt modelId="{7D934F74-74FC-4B95-B4D7-243324FCBC56}" type="pres">
      <dgm:prSet presAssocID="{B60A1604-3F58-47C0-8F21-9E9B190AC4E3}" presName="hierRoot4" presStyleCnt="0"/>
      <dgm:spPr/>
    </dgm:pt>
    <dgm:pt modelId="{714EE6FD-3E78-4988-8F71-8734A97A1849}" type="pres">
      <dgm:prSet presAssocID="{B60A1604-3F58-47C0-8F21-9E9B190AC4E3}" presName="composite4" presStyleCnt="0"/>
      <dgm:spPr/>
    </dgm:pt>
    <dgm:pt modelId="{D2D540DC-4598-4655-9372-771E004F05E1}" type="pres">
      <dgm:prSet presAssocID="{B60A1604-3F58-47C0-8F21-9E9B190AC4E3}" presName="background4" presStyleLbl="node4" presStyleIdx="0" presStyleCnt="3"/>
      <dgm:spPr/>
    </dgm:pt>
    <dgm:pt modelId="{F5B19CAB-5FF4-4B51-B836-ECBF20AB00D3}" type="pres">
      <dgm:prSet presAssocID="{B60A1604-3F58-47C0-8F21-9E9B190AC4E3}" presName="text4" presStyleLbl="fgAcc4" presStyleIdx="0" presStyleCnt="3" custScaleX="129527" custScaleY="120049">
        <dgm:presLayoutVars>
          <dgm:chPref val="3"/>
        </dgm:presLayoutVars>
      </dgm:prSet>
      <dgm:spPr/>
      <dgm:t>
        <a:bodyPr/>
        <a:lstStyle/>
        <a:p>
          <a:endParaRPr lang="es-ES"/>
        </a:p>
      </dgm:t>
    </dgm:pt>
    <dgm:pt modelId="{6264A869-4A00-4FE3-9D24-0CE57E7BC1B6}" type="pres">
      <dgm:prSet presAssocID="{B60A1604-3F58-47C0-8F21-9E9B190AC4E3}" presName="hierChild5" presStyleCnt="0"/>
      <dgm:spPr/>
    </dgm:pt>
    <dgm:pt modelId="{3169F39A-C8A1-4DAB-BD3E-58C6FA91EE88}" type="pres">
      <dgm:prSet presAssocID="{F72A2EDF-BDB3-4F28-A081-39A77C229EA1}" presName="Name10" presStyleLbl="parChTrans1D2" presStyleIdx="1" presStyleCnt="2"/>
      <dgm:spPr/>
      <dgm:t>
        <a:bodyPr/>
        <a:lstStyle/>
        <a:p>
          <a:endParaRPr lang="es-ES"/>
        </a:p>
      </dgm:t>
    </dgm:pt>
    <dgm:pt modelId="{1E45D9B3-EA1B-4F7B-8318-64251B706C7E}" type="pres">
      <dgm:prSet presAssocID="{6106E987-C8AA-4B7E-A36E-2229089CEEC8}" presName="hierRoot2" presStyleCnt="0"/>
      <dgm:spPr/>
    </dgm:pt>
    <dgm:pt modelId="{88A6CAFF-8782-427A-927B-B2E903494103}" type="pres">
      <dgm:prSet presAssocID="{6106E987-C8AA-4B7E-A36E-2229089CEEC8}" presName="composite2" presStyleCnt="0"/>
      <dgm:spPr/>
    </dgm:pt>
    <dgm:pt modelId="{DD3D54ED-FDB1-4466-94B6-E6C69CA0A776}" type="pres">
      <dgm:prSet presAssocID="{6106E987-C8AA-4B7E-A36E-2229089CEEC8}" presName="background2" presStyleLbl="node2" presStyleIdx="1" presStyleCnt="2"/>
      <dgm:spPr/>
    </dgm:pt>
    <dgm:pt modelId="{BF268460-905B-4C07-A729-E31AF99C60FF}" type="pres">
      <dgm:prSet presAssocID="{6106E987-C8AA-4B7E-A36E-2229089CEEC8}" presName="text2" presStyleLbl="fgAcc2" presStyleIdx="1" presStyleCnt="2" custScaleX="178869" custScaleY="45803">
        <dgm:presLayoutVars>
          <dgm:chPref val="3"/>
        </dgm:presLayoutVars>
      </dgm:prSet>
      <dgm:spPr/>
      <dgm:t>
        <a:bodyPr/>
        <a:lstStyle/>
        <a:p>
          <a:endParaRPr lang="es-ES"/>
        </a:p>
      </dgm:t>
    </dgm:pt>
    <dgm:pt modelId="{15EE23E8-3022-44C8-927D-1F674EB81E05}" type="pres">
      <dgm:prSet presAssocID="{6106E987-C8AA-4B7E-A36E-2229089CEEC8}" presName="hierChild3" presStyleCnt="0"/>
      <dgm:spPr/>
    </dgm:pt>
    <dgm:pt modelId="{09BB1B74-DD9D-4A8D-B649-C110E431D547}" type="pres">
      <dgm:prSet presAssocID="{C3D504D5-A9E5-41B1-869A-228160D55E32}" presName="Name17" presStyleLbl="parChTrans1D3" presStyleIdx="1" presStyleCnt="2"/>
      <dgm:spPr/>
      <dgm:t>
        <a:bodyPr/>
        <a:lstStyle/>
        <a:p>
          <a:endParaRPr lang="es-ES"/>
        </a:p>
      </dgm:t>
    </dgm:pt>
    <dgm:pt modelId="{C3C98240-0B8D-408C-BE6A-0DC3C046FAB9}" type="pres">
      <dgm:prSet presAssocID="{EA0BF386-2BDE-4992-9679-8674A95889A7}" presName="hierRoot3" presStyleCnt="0"/>
      <dgm:spPr/>
    </dgm:pt>
    <dgm:pt modelId="{318BFE4E-124C-46D2-8D79-4896E6F28857}" type="pres">
      <dgm:prSet presAssocID="{EA0BF386-2BDE-4992-9679-8674A95889A7}" presName="composite3" presStyleCnt="0"/>
      <dgm:spPr/>
    </dgm:pt>
    <dgm:pt modelId="{0A9C1542-49FF-44E9-A1CF-2B9F8943B956}" type="pres">
      <dgm:prSet presAssocID="{EA0BF386-2BDE-4992-9679-8674A95889A7}" presName="background3" presStyleLbl="node3" presStyleIdx="1" presStyleCnt="2"/>
      <dgm:spPr/>
    </dgm:pt>
    <dgm:pt modelId="{7FCA84E2-4D87-49AE-945C-08F22E00B660}" type="pres">
      <dgm:prSet presAssocID="{EA0BF386-2BDE-4992-9679-8674A95889A7}" presName="text3" presStyleLbl="fgAcc3" presStyleIdx="1" presStyleCnt="2" custScaleY="54477">
        <dgm:presLayoutVars>
          <dgm:chPref val="3"/>
        </dgm:presLayoutVars>
      </dgm:prSet>
      <dgm:spPr/>
      <dgm:t>
        <a:bodyPr/>
        <a:lstStyle/>
        <a:p>
          <a:endParaRPr lang="es-ES"/>
        </a:p>
      </dgm:t>
    </dgm:pt>
    <dgm:pt modelId="{E2331E72-B84F-41D5-8A58-082FF68CB4FB}" type="pres">
      <dgm:prSet presAssocID="{EA0BF386-2BDE-4992-9679-8674A95889A7}" presName="hierChild4" presStyleCnt="0"/>
      <dgm:spPr/>
    </dgm:pt>
    <dgm:pt modelId="{180C2B4B-620E-4C19-9F6D-2C816BC7B260}" type="pres">
      <dgm:prSet presAssocID="{E4100AB4-B006-42F4-A3B5-54258D964A23}" presName="Name23" presStyleLbl="parChTrans1D4" presStyleIdx="1" presStyleCnt="3"/>
      <dgm:spPr/>
      <dgm:t>
        <a:bodyPr/>
        <a:lstStyle/>
        <a:p>
          <a:endParaRPr lang="es-ES"/>
        </a:p>
      </dgm:t>
    </dgm:pt>
    <dgm:pt modelId="{0296A6A3-298E-4097-A22D-7A8D8FB8576B}" type="pres">
      <dgm:prSet presAssocID="{17C1CC3D-BD4A-43CC-81A9-C7786C323F30}" presName="hierRoot4" presStyleCnt="0"/>
      <dgm:spPr/>
    </dgm:pt>
    <dgm:pt modelId="{17F3DFE6-EA5C-4087-B723-CCC8CBA97897}" type="pres">
      <dgm:prSet presAssocID="{17C1CC3D-BD4A-43CC-81A9-C7786C323F30}" presName="composite4" presStyleCnt="0"/>
      <dgm:spPr/>
    </dgm:pt>
    <dgm:pt modelId="{0ED1C7B5-FDBB-4B02-93AA-F81471B2921B}" type="pres">
      <dgm:prSet presAssocID="{17C1CC3D-BD4A-43CC-81A9-C7786C323F30}" presName="background4" presStyleLbl="node4" presStyleIdx="1" presStyleCnt="3"/>
      <dgm:spPr/>
    </dgm:pt>
    <dgm:pt modelId="{90C01700-0065-497B-B02E-7A27EA4B302F}" type="pres">
      <dgm:prSet presAssocID="{17C1CC3D-BD4A-43CC-81A9-C7786C323F30}" presName="text4" presStyleLbl="fgAcc4" presStyleIdx="1" presStyleCnt="3" custScaleX="119021" custScaleY="113146">
        <dgm:presLayoutVars>
          <dgm:chPref val="3"/>
        </dgm:presLayoutVars>
      </dgm:prSet>
      <dgm:spPr/>
      <dgm:t>
        <a:bodyPr/>
        <a:lstStyle/>
        <a:p>
          <a:endParaRPr lang="es-ES"/>
        </a:p>
      </dgm:t>
    </dgm:pt>
    <dgm:pt modelId="{B6F63B0B-D29C-4BD0-8AF0-9160DA6D4C5D}" type="pres">
      <dgm:prSet presAssocID="{17C1CC3D-BD4A-43CC-81A9-C7786C323F30}" presName="hierChild5" presStyleCnt="0"/>
      <dgm:spPr/>
    </dgm:pt>
    <dgm:pt modelId="{FB8643D6-A1AF-4D81-9EBE-C34AF73F315C}" type="pres">
      <dgm:prSet presAssocID="{1CD9B590-3B85-4B93-B6F3-8A03294E8F25}" presName="Name23" presStyleLbl="parChTrans1D4" presStyleIdx="2" presStyleCnt="3"/>
      <dgm:spPr/>
      <dgm:t>
        <a:bodyPr/>
        <a:lstStyle/>
        <a:p>
          <a:endParaRPr lang="es-ES"/>
        </a:p>
      </dgm:t>
    </dgm:pt>
    <dgm:pt modelId="{C9B07BB2-C820-4C03-B1BE-7B825A76920F}" type="pres">
      <dgm:prSet presAssocID="{A7571F98-93F8-4103-AEEC-2A30FF36CE35}" presName="hierRoot4" presStyleCnt="0"/>
      <dgm:spPr/>
    </dgm:pt>
    <dgm:pt modelId="{1FA134E7-291E-4AC7-A30A-E26DC356649D}" type="pres">
      <dgm:prSet presAssocID="{A7571F98-93F8-4103-AEEC-2A30FF36CE35}" presName="composite4" presStyleCnt="0"/>
      <dgm:spPr/>
    </dgm:pt>
    <dgm:pt modelId="{E5A04620-06D1-4BD4-B8EE-6FCA59A634DD}" type="pres">
      <dgm:prSet presAssocID="{A7571F98-93F8-4103-AEEC-2A30FF36CE35}" presName="background4" presStyleLbl="node4" presStyleIdx="2" presStyleCnt="3"/>
      <dgm:spPr/>
    </dgm:pt>
    <dgm:pt modelId="{7C17E7A5-B79F-47CF-818C-78DCE25D58CD}" type="pres">
      <dgm:prSet presAssocID="{A7571F98-93F8-4103-AEEC-2A30FF36CE35}" presName="text4" presStyleLbl="fgAcc4" presStyleIdx="2" presStyleCnt="3" custScaleX="128818" custScaleY="113146">
        <dgm:presLayoutVars>
          <dgm:chPref val="3"/>
        </dgm:presLayoutVars>
      </dgm:prSet>
      <dgm:spPr/>
      <dgm:t>
        <a:bodyPr/>
        <a:lstStyle/>
        <a:p>
          <a:endParaRPr lang="es-ES"/>
        </a:p>
      </dgm:t>
    </dgm:pt>
    <dgm:pt modelId="{CDC415FE-71A8-4445-9822-2C500DD35E69}" type="pres">
      <dgm:prSet presAssocID="{A7571F98-93F8-4103-AEEC-2A30FF36CE35}" presName="hierChild5" presStyleCnt="0"/>
      <dgm:spPr/>
    </dgm:pt>
  </dgm:ptLst>
  <dgm:cxnLst>
    <dgm:cxn modelId="{5C8A34FC-A583-4B78-B4E9-D65DC0A1A081}" type="presOf" srcId="{17C1CC3D-BD4A-43CC-81A9-C7786C323F30}" destId="{90C01700-0065-497B-B02E-7A27EA4B302F}" srcOrd="0" destOrd="0" presId="urn:microsoft.com/office/officeart/2005/8/layout/hierarchy1"/>
    <dgm:cxn modelId="{35655486-3A26-4B0B-8BE2-FEC15A8483B9}" srcId="{EA0BF386-2BDE-4992-9679-8674A95889A7}" destId="{17C1CC3D-BD4A-43CC-81A9-C7786C323F30}" srcOrd="0" destOrd="0" parTransId="{E4100AB4-B006-42F4-A3B5-54258D964A23}" sibTransId="{072535C4-EF15-4787-B5AD-CCDD6B6DCB26}"/>
    <dgm:cxn modelId="{7A3F65C6-3F12-48FC-A38B-BDE1DF904AA8}" type="presOf" srcId="{1CD9B590-3B85-4B93-B6F3-8A03294E8F25}" destId="{FB8643D6-A1AF-4D81-9EBE-C34AF73F315C}" srcOrd="0" destOrd="0" presId="urn:microsoft.com/office/officeart/2005/8/layout/hierarchy1"/>
    <dgm:cxn modelId="{08BDCBEE-C312-4E5D-A548-8C986BFBC2E5}" srcId="{EA0BF386-2BDE-4992-9679-8674A95889A7}" destId="{A7571F98-93F8-4103-AEEC-2A30FF36CE35}" srcOrd="1" destOrd="0" parTransId="{1CD9B590-3B85-4B93-B6F3-8A03294E8F25}" sibTransId="{B2EAE06B-EA06-4799-8123-35C208FEAE1D}"/>
    <dgm:cxn modelId="{8D8E5E32-0B87-478B-8CBB-8E6FC5E36743}" srcId="{8640F21A-D1B7-4B0A-99FD-D1E3EE8C7EBE}" destId="{F373B198-2BF0-440A-95B2-AC6B37ABD612}" srcOrd="0" destOrd="0" parTransId="{C3F1E7E3-D07B-4FB1-A6E2-B6B521D826FC}" sibTransId="{226B1F87-5E59-42A6-B497-C85AA3BEA7E0}"/>
    <dgm:cxn modelId="{AA5C6BA8-8435-4836-BA88-9AA129B14187}" type="presOf" srcId="{F373B198-2BF0-440A-95B2-AC6B37ABD612}" destId="{D5013D77-B274-4C5B-B6F3-A02F77AC9DDC}" srcOrd="0" destOrd="0" presId="urn:microsoft.com/office/officeart/2005/8/layout/hierarchy1"/>
    <dgm:cxn modelId="{CFD28564-6BCB-452E-9674-E9D895BB6DB8}" srcId="{F373B198-2BF0-440A-95B2-AC6B37ABD612}" destId="{32195495-15CD-4FF4-A080-8C32FD05C312}" srcOrd="0" destOrd="0" parTransId="{3F7858BD-7109-437D-AFDD-09349C6D1CA5}" sibTransId="{2ABF8286-5C29-4198-834A-429E6E9BC246}"/>
    <dgm:cxn modelId="{FAAEF39B-12E7-4679-8251-D4F27625A19D}" type="presOf" srcId="{C3D504D5-A9E5-41B1-869A-228160D55E32}" destId="{09BB1B74-DD9D-4A8D-B649-C110E431D547}" srcOrd="0" destOrd="0" presId="urn:microsoft.com/office/officeart/2005/8/layout/hierarchy1"/>
    <dgm:cxn modelId="{87DB4540-7C4F-4F32-800E-C11956BBFC2B}" type="presOf" srcId="{41AD00EF-D3F3-4819-A1E8-39B84759D3D5}" destId="{278C31AE-7F39-42F9-9EFB-D2B98D57C990}" srcOrd="0" destOrd="0" presId="urn:microsoft.com/office/officeart/2005/8/layout/hierarchy1"/>
    <dgm:cxn modelId="{A3384FB1-3404-423C-BAAE-0F5D417C32DA}" srcId="{6106E987-C8AA-4B7E-A36E-2229089CEEC8}" destId="{EA0BF386-2BDE-4992-9679-8674A95889A7}" srcOrd="0" destOrd="0" parTransId="{C3D504D5-A9E5-41B1-869A-228160D55E32}" sibTransId="{C8B96907-059C-4F2D-92D1-DBA0E71AE86B}"/>
    <dgm:cxn modelId="{D960A51B-BF26-4A62-B89D-274F609FA8CC}" srcId="{8640F21A-D1B7-4B0A-99FD-D1E3EE8C7EBE}" destId="{6106E987-C8AA-4B7E-A36E-2229089CEEC8}" srcOrd="1" destOrd="0" parTransId="{F72A2EDF-BDB3-4F28-A081-39A77C229EA1}" sibTransId="{145E3E33-4CD5-46D6-ACE6-338A564FED64}"/>
    <dgm:cxn modelId="{78013EA1-3C41-4538-AAD5-73FB5439D8C8}" type="presOf" srcId="{3F7858BD-7109-437D-AFDD-09349C6D1CA5}" destId="{187C8D17-EB1E-4A68-98DE-FAFBD30A0A23}" srcOrd="0" destOrd="0" presId="urn:microsoft.com/office/officeart/2005/8/layout/hierarchy1"/>
    <dgm:cxn modelId="{4175316C-2117-4E9B-9F0D-7B46AC19B949}" srcId="{41AD00EF-D3F3-4819-A1E8-39B84759D3D5}" destId="{8640F21A-D1B7-4B0A-99FD-D1E3EE8C7EBE}" srcOrd="0" destOrd="0" parTransId="{CA1D13E0-5345-4602-A0B0-7C35665F2698}" sibTransId="{10950474-E3B1-4550-9A4A-7BF1DC4EC03D}"/>
    <dgm:cxn modelId="{F239B8C1-3F85-4EB4-A37C-412CE92C1209}" type="presOf" srcId="{A02E449F-812B-4D38-ABE3-15C0DF2048B6}" destId="{D45A6D27-29A5-4F83-B1FE-8FF066C5EE17}" srcOrd="0" destOrd="0" presId="urn:microsoft.com/office/officeart/2005/8/layout/hierarchy1"/>
    <dgm:cxn modelId="{0D10A457-2A7E-44F5-95B6-B4B15876D8EB}" type="presOf" srcId="{EA0BF386-2BDE-4992-9679-8674A95889A7}" destId="{7FCA84E2-4D87-49AE-945C-08F22E00B660}" srcOrd="0" destOrd="0" presId="urn:microsoft.com/office/officeart/2005/8/layout/hierarchy1"/>
    <dgm:cxn modelId="{A242A451-B14E-456B-B2C3-549403DD8DD3}" type="presOf" srcId="{32195495-15CD-4FF4-A080-8C32FD05C312}" destId="{1199B7AF-AD3E-4BC3-9593-827BE90C50E0}" srcOrd="0" destOrd="0" presId="urn:microsoft.com/office/officeart/2005/8/layout/hierarchy1"/>
    <dgm:cxn modelId="{6D27F841-442C-49CB-B3A3-1C03011C516E}" type="presOf" srcId="{F72A2EDF-BDB3-4F28-A081-39A77C229EA1}" destId="{3169F39A-C8A1-4DAB-BD3E-58C6FA91EE88}" srcOrd="0" destOrd="0" presId="urn:microsoft.com/office/officeart/2005/8/layout/hierarchy1"/>
    <dgm:cxn modelId="{825EDB5F-8F0A-4B5E-8E48-83338774A5E5}" type="presOf" srcId="{A7571F98-93F8-4103-AEEC-2A30FF36CE35}" destId="{7C17E7A5-B79F-47CF-818C-78DCE25D58CD}" srcOrd="0" destOrd="0" presId="urn:microsoft.com/office/officeart/2005/8/layout/hierarchy1"/>
    <dgm:cxn modelId="{DF6F386A-55CA-4D5D-BFDB-51798171CBD4}" srcId="{32195495-15CD-4FF4-A080-8C32FD05C312}" destId="{B60A1604-3F58-47C0-8F21-9E9B190AC4E3}" srcOrd="0" destOrd="0" parTransId="{A02E449F-812B-4D38-ABE3-15C0DF2048B6}" sibTransId="{16FD0D40-A3E5-47F2-B8AD-C3B48746B75F}"/>
    <dgm:cxn modelId="{2277B2EB-AA1F-4432-B232-AE6445B12E48}" type="presOf" srcId="{6106E987-C8AA-4B7E-A36E-2229089CEEC8}" destId="{BF268460-905B-4C07-A729-E31AF99C60FF}" srcOrd="0" destOrd="0" presId="urn:microsoft.com/office/officeart/2005/8/layout/hierarchy1"/>
    <dgm:cxn modelId="{3F7E81E7-EA79-40C2-9CC6-36CCEEE0054D}" type="presOf" srcId="{B60A1604-3F58-47C0-8F21-9E9B190AC4E3}" destId="{F5B19CAB-5FF4-4B51-B836-ECBF20AB00D3}" srcOrd="0" destOrd="0" presId="urn:microsoft.com/office/officeart/2005/8/layout/hierarchy1"/>
    <dgm:cxn modelId="{EFC7EE7C-BEF3-4C65-9D6D-9FB269B1CCA1}" type="presOf" srcId="{C3F1E7E3-D07B-4FB1-A6E2-B6B521D826FC}" destId="{2134F459-2EEC-4E11-884A-ECBDDCBA6347}" srcOrd="0" destOrd="0" presId="urn:microsoft.com/office/officeart/2005/8/layout/hierarchy1"/>
    <dgm:cxn modelId="{ECEA4853-CA85-4C60-AC4C-5AA6E9E87C1C}" type="presOf" srcId="{8640F21A-D1B7-4B0A-99FD-D1E3EE8C7EBE}" destId="{602E6B7E-119B-484D-8B0C-1D2F0AFCB55A}" srcOrd="0" destOrd="0" presId="urn:microsoft.com/office/officeart/2005/8/layout/hierarchy1"/>
    <dgm:cxn modelId="{AB22AA99-64D1-4491-9B84-C7487CED6460}" type="presOf" srcId="{E4100AB4-B006-42F4-A3B5-54258D964A23}" destId="{180C2B4B-620E-4C19-9F6D-2C816BC7B260}" srcOrd="0" destOrd="0" presId="urn:microsoft.com/office/officeart/2005/8/layout/hierarchy1"/>
    <dgm:cxn modelId="{D3E68FA2-CC9D-4299-98B7-21B5D1A049C6}" type="presParOf" srcId="{278C31AE-7F39-42F9-9EFB-D2B98D57C990}" destId="{066DC8E2-7EE6-4EB6-8733-490DBF150E3A}" srcOrd="0" destOrd="0" presId="urn:microsoft.com/office/officeart/2005/8/layout/hierarchy1"/>
    <dgm:cxn modelId="{AA105B39-71CE-4A05-84D6-ABA4F51F6838}" type="presParOf" srcId="{066DC8E2-7EE6-4EB6-8733-490DBF150E3A}" destId="{2575B9A5-89BB-4343-B742-79984F579D74}" srcOrd="0" destOrd="0" presId="urn:microsoft.com/office/officeart/2005/8/layout/hierarchy1"/>
    <dgm:cxn modelId="{1B66E124-3F80-4C1A-9312-771C2F208049}" type="presParOf" srcId="{2575B9A5-89BB-4343-B742-79984F579D74}" destId="{623F33FB-0EA1-4B78-9AC2-D1A7B882F19B}" srcOrd="0" destOrd="0" presId="urn:microsoft.com/office/officeart/2005/8/layout/hierarchy1"/>
    <dgm:cxn modelId="{131C71D9-EAA7-49B1-9D27-0CCD8C769B60}" type="presParOf" srcId="{2575B9A5-89BB-4343-B742-79984F579D74}" destId="{602E6B7E-119B-484D-8B0C-1D2F0AFCB55A}" srcOrd="1" destOrd="0" presId="urn:microsoft.com/office/officeart/2005/8/layout/hierarchy1"/>
    <dgm:cxn modelId="{28E9D0B2-B307-4BAB-8179-9A22DE86EBE3}" type="presParOf" srcId="{066DC8E2-7EE6-4EB6-8733-490DBF150E3A}" destId="{D200DAF0-5D97-4813-B51A-693C1F3F037D}" srcOrd="1" destOrd="0" presId="urn:microsoft.com/office/officeart/2005/8/layout/hierarchy1"/>
    <dgm:cxn modelId="{8FEE1734-FB95-470D-AA91-63BB2917CEDE}" type="presParOf" srcId="{D200DAF0-5D97-4813-B51A-693C1F3F037D}" destId="{2134F459-2EEC-4E11-884A-ECBDDCBA6347}" srcOrd="0" destOrd="0" presId="urn:microsoft.com/office/officeart/2005/8/layout/hierarchy1"/>
    <dgm:cxn modelId="{2F7AD2DC-B582-4025-AAE4-0710FDA0AC78}" type="presParOf" srcId="{D200DAF0-5D97-4813-B51A-693C1F3F037D}" destId="{156662F4-A20F-4CED-B345-591DDF4C2B2E}" srcOrd="1" destOrd="0" presId="urn:microsoft.com/office/officeart/2005/8/layout/hierarchy1"/>
    <dgm:cxn modelId="{D3227990-EFDC-4651-9D53-859D225D868A}" type="presParOf" srcId="{156662F4-A20F-4CED-B345-591DDF4C2B2E}" destId="{08662B91-894F-4F9C-A129-AA3D2ADB9F9A}" srcOrd="0" destOrd="0" presId="urn:microsoft.com/office/officeart/2005/8/layout/hierarchy1"/>
    <dgm:cxn modelId="{E1C1A3EA-DF4F-48F4-AC55-B16F99E3F5AE}" type="presParOf" srcId="{08662B91-894F-4F9C-A129-AA3D2ADB9F9A}" destId="{405A0EC5-4A65-407D-B99D-25863E596CC0}" srcOrd="0" destOrd="0" presId="urn:microsoft.com/office/officeart/2005/8/layout/hierarchy1"/>
    <dgm:cxn modelId="{BF75A595-CD96-484A-BB47-E007CA87FA9F}" type="presParOf" srcId="{08662B91-894F-4F9C-A129-AA3D2ADB9F9A}" destId="{D5013D77-B274-4C5B-B6F3-A02F77AC9DDC}" srcOrd="1" destOrd="0" presId="urn:microsoft.com/office/officeart/2005/8/layout/hierarchy1"/>
    <dgm:cxn modelId="{AF531F24-B0D7-47A2-A764-BF3095CF3D2A}" type="presParOf" srcId="{156662F4-A20F-4CED-B345-591DDF4C2B2E}" destId="{A831418C-B21A-41A1-893D-E80BC2A6588E}" srcOrd="1" destOrd="0" presId="urn:microsoft.com/office/officeart/2005/8/layout/hierarchy1"/>
    <dgm:cxn modelId="{3C30A202-89EF-4BA5-B459-C90CEEDD4529}" type="presParOf" srcId="{A831418C-B21A-41A1-893D-E80BC2A6588E}" destId="{187C8D17-EB1E-4A68-98DE-FAFBD30A0A23}" srcOrd="0" destOrd="0" presId="urn:microsoft.com/office/officeart/2005/8/layout/hierarchy1"/>
    <dgm:cxn modelId="{C75D12D8-73B0-436C-8DA1-FC13CCE2EDE1}" type="presParOf" srcId="{A831418C-B21A-41A1-893D-E80BC2A6588E}" destId="{CA1B4ACE-BE85-4B88-B381-E68968B0A252}" srcOrd="1" destOrd="0" presId="urn:microsoft.com/office/officeart/2005/8/layout/hierarchy1"/>
    <dgm:cxn modelId="{D8228FC2-98C7-460F-9578-C60426F96AA4}" type="presParOf" srcId="{CA1B4ACE-BE85-4B88-B381-E68968B0A252}" destId="{D72FF6EB-2BC2-4160-BD4D-C172824038D7}" srcOrd="0" destOrd="0" presId="urn:microsoft.com/office/officeart/2005/8/layout/hierarchy1"/>
    <dgm:cxn modelId="{4C66A649-8F6D-41AD-999D-2E4558C54EB4}" type="presParOf" srcId="{D72FF6EB-2BC2-4160-BD4D-C172824038D7}" destId="{1ED0D17C-3CEF-4C9D-A017-66B672B67DF6}" srcOrd="0" destOrd="0" presId="urn:microsoft.com/office/officeart/2005/8/layout/hierarchy1"/>
    <dgm:cxn modelId="{2005EB34-D578-40F3-BC8F-C739003AD5DF}" type="presParOf" srcId="{D72FF6EB-2BC2-4160-BD4D-C172824038D7}" destId="{1199B7AF-AD3E-4BC3-9593-827BE90C50E0}" srcOrd="1" destOrd="0" presId="urn:microsoft.com/office/officeart/2005/8/layout/hierarchy1"/>
    <dgm:cxn modelId="{8DA2D875-98EB-4727-99A5-D7054E802C81}" type="presParOf" srcId="{CA1B4ACE-BE85-4B88-B381-E68968B0A252}" destId="{47961E1D-5A69-4D9C-BB52-800A68F1D6C7}" srcOrd="1" destOrd="0" presId="urn:microsoft.com/office/officeart/2005/8/layout/hierarchy1"/>
    <dgm:cxn modelId="{839066AC-570F-4307-800C-F2E71EFFBDF9}" type="presParOf" srcId="{47961E1D-5A69-4D9C-BB52-800A68F1D6C7}" destId="{D45A6D27-29A5-4F83-B1FE-8FF066C5EE17}" srcOrd="0" destOrd="0" presId="urn:microsoft.com/office/officeart/2005/8/layout/hierarchy1"/>
    <dgm:cxn modelId="{A551977E-22CE-4222-968E-C1AD63C5EEB1}" type="presParOf" srcId="{47961E1D-5A69-4D9C-BB52-800A68F1D6C7}" destId="{7D934F74-74FC-4B95-B4D7-243324FCBC56}" srcOrd="1" destOrd="0" presId="urn:microsoft.com/office/officeart/2005/8/layout/hierarchy1"/>
    <dgm:cxn modelId="{D138E7B4-9303-4F2E-8099-46D94363071F}" type="presParOf" srcId="{7D934F74-74FC-4B95-B4D7-243324FCBC56}" destId="{714EE6FD-3E78-4988-8F71-8734A97A1849}" srcOrd="0" destOrd="0" presId="urn:microsoft.com/office/officeart/2005/8/layout/hierarchy1"/>
    <dgm:cxn modelId="{728799DC-3614-4107-A0A3-F2FCB4D91D96}" type="presParOf" srcId="{714EE6FD-3E78-4988-8F71-8734A97A1849}" destId="{D2D540DC-4598-4655-9372-771E004F05E1}" srcOrd="0" destOrd="0" presId="urn:microsoft.com/office/officeart/2005/8/layout/hierarchy1"/>
    <dgm:cxn modelId="{C33D1AC1-C6FB-4E8F-BFFD-E979F062C07F}" type="presParOf" srcId="{714EE6FD-3E78-4988-8F71-8734A97A1849}" destId="{F5B19CAB-5FF4-4B51-B836-ECBF20AB00D3}" srcOrd="1" destOrd="0" presId="urn:microsoft.com/office/officeart/2005/8/layout/hierarchy1"/>
    <dgm:cxn modelId="{D1070ABA-6154-4CA6-BF6B-12D34202252D}" type="presParOf" srcId="{7D934F74-74FC-4B95-B4D7-243324FCBC56}" destId="{6264A869-4A00-4FE3-9D24-0CE57E7BC1B6}" srcOrd="1" destOrd="0" presId="urn:microsoft.com/office/officeart/2005/8/layout/hierarchy1"/>
    <dgm:cxn modelId="{3234A75C-D323-445C-99FC-55D97102815A}" type="presParOf" srcId="{D200DAF0-5D97-4813-B51A-693C1F3F037D}" destId="{3169F39A-C8A1-4DAB-BD3E-58C6FA91EE88}" srcOrd="2" destOrd="0" presId="urn:microsoft.com/office/officeart/2005/8/layout/hierarchy1"/>
    <dgm:cxn modelId="{F73C411B-B732-4C18-A25F-E68417257C8C}" type="presParOf" srcId="{D200DAF0-5D97-4813-B51A-693C1F3F037D}" destId="{1E45D9B3-EA1B-4F7B-8318-64251B706C7E}" srcOrd="3" destOrd="0" presId="urn:microsoft.com/office/officeart/2005/8/layout/hierarchy1"/>
    <dgm:cxn modelId="{4F0FD90D-D8B0-47EF-8E7B-064BC3883585}" type="presParOf" srcId="{1E45D9B3-EA1B-4F7B-8318-64251B706C7E}" destId="{88A6CAFF-8782-427A-927B-B2E903494103}" srcOrd="0" destOrd="0" presId="urn:microsoft.com/office/officeart/2005/8/layout/hierarchy1"/>
    <dgm:cxn modelId="{C7BC26BA-025E-49D9-B46F-685003361560}" type="presParOf" srcId="{88A6CAFF-8782-427A-927B-B2E903494103}" destId="{DD3D54ED-FDB1-4466-94B6-E6C69CA0A776}" srcOrd="0" destOrd="0" presId="urn:microsoft.com/office/officeart/2005/8/layout/hierarchy1"/>
    <dgm:cxn modelId="{6FD67EC8-4C1C-4B64-8825-DC1023DEB99C}" type="presParOf" srcId="{88A6CAFF-8782-427A-927B-B2E903494103}" destId="{BF268460-905B-4C07-A729-E31AF99C60FF}" srcOrd="1" destOrd="0" presId="urn:microsoft.com/office/officeart/2005/8/layout/hierarchy1"/>
    <dgm:cxn modelId="{3A9E1C1F-901A-4B52-A592-490781A81EE0}" type="presParOf" srcId="{1E45D9B3-EA1B-4F7B-8318-64251B706C7E}" destId="{15EE23E8-3022-44C8-927D-1F674EB81E05}" srcOrd="1" destOrd="0" presId="urn:microsoft.com/office/officeart/2005/8/layout/hierarchy1"/>
    <dgm:cxn modelId="{C5942A5A-BD7C-41B3-8F4E-44785B687D01}" type="presParOf" srcId="{15EE23E8-3022-44C8-927D-1F674EB81E05}" destId="{09BB1B74-DD9D-4A8D-B649-C110E431D547}" srcOrd="0" destOrd="0" presId="urn:microsoft.com/office/officeart/2005/8/layout/hierarchy1"/>
    <dgm:cxn modelId="{BF564306-A247-4EAF-8856-F049698ADE25}" type="presParOf" srcId="{15EE23E8-3022-44C8-927D-1F674EB81E05}" destId="{C3C98240-0B8D-408C-BE6A-0DC3C046FAB9}" srcOrd="1" destOrd="0" presId="urn:microsoft.com/office/officeart/2005/8/layout/hierarchy1"/>
    <dgm:cxn modelId="{25D6EC4F-C1AE-40A1-9E24-FE06174AAB88}" type="presParOf" srcId="{C3C98240-0B8D-408C-BE6A-0DC3C046FAB9}" destId="{318BFE4E-124C-46D2-8D79-4896E6F28857}" srcOrd="0" destOrd="0" presId="urn:microsoft.com/office/officeart/2005/8/layout/hierarchy1"/>
    <dgm:cxn modelId="{CC300F22-18B3-425E-B5BB-923B93A2C7B4}" type="presParOf" srcId="{318BFE4E-124C-46D2-8D79-4896E6F28857}" destId="{0A9C1542-49FF-44E9-A1CF-2B9F8943B956}" srcOrd="0" destOrd="0" presId="urn:microsoft.com/office/officeart/2005/8/layout/hierarchy1"/>
    <dgm:cxn modelId="{BF11AC13-7DE2-4E8F-AE3E-D1F56691A5A3}" type="presParOf" srcId="{318BFE4E-124C-46D2-8D79-4896E6F28857}" destId="{7FCA84E2-4D87-49AE-945C-08F22E00B660}" srcOrd="1" destOrd="0" presId="urn:microsoft.com/office/officeart/2005/8/layout/hierarchy1"/>
    <dgm:cxn modelId="{187EDAA2-B244-4C98-B450-FC1D73295932}" type="presParOf" srcId="{C3C98240-0B8D-408C-BE6A-0DC3C046FAB9}" destId="{E2331E72-B84F-41D5-8A58-082FF68CB4FB}" srcOrd="1" destOrd="0" presId="urn:microsoft.com/office/officeart/2005/8/layout/hierarchy1"/>
    <dgm:cxn modelId="{B9773072-04F9-4650-8C48-7D23601A6F2B}" type="presParOf" srcId="{E2331E72-B84F-41D5-8A58-082FF68CB4FB}" destId="{180C2B4B-620E-4C19-9F6D-2C816BC7B260}" srcOrd="0" destOrd="0" presId="urn:microsoft.com/office/officeart/2005/8/layout/hierarchy1"/>
    <dgm:cxn modelId="{DC03ACED-CBA5-4A2B-AADF-ACED98091D0D}" type="presParOf" srcId="{E2331E72-B84F-41D5-8A58-082FF68CB4FB}" destId="{0296A6A3-298E-4097-A22D-7A8D8FB8576B}" srcOrd="1" destOrd="0" presId="urn:microsoft.com/office/officeart/2005/8/layout/hierarchy1"/>
    <dgm:cxn modelId="{241F1885-3AD4-4AEE-BC74-C25AE2A43E86}" type="presParOf" srcId="{0296A6A3-298E-4097-A22D-7A8D8FB8576B}" destId="{17F3DFE6-EA5C-4087-B723-CCC8CBA97897}" srcOrd="0" destOrd="0" presId="urn:microsoft.com/office/officeart/2005/8/layout/hierarchy1"/>
    <dgm:cxn modelId="{F73EA72B-7A93-48FC-9711-FD46B332D559}" type="presParOf" srcId="{17F3DFE6-EA5C-4087-B723-CCC8CBA97897}" destId="{0ED1C7B5-FDBB-4B02-93AA-F81471B2921B}" srcOrd="0" destOrd="0" presId="urn:microsoft.com/office/officeart/2005/8/layout/hierarchy1"/>
    <dgm:cxn modelId="{C70A1E65-FF79-4427-BED6-884A4FD52A90}" type="presParOf" srcId="{17F3DFE6-EA5C-4087-B723-CCC8CBA97897}" destId="{90C01700-0065-497B-B02E-7A27EA4B302F}" srcOrd="1" destOrd="0" presId="urn:microsoft.com/office/officeart/2005/8/layout/hierarchy1"/>
    <dgm:cxn modelId="{D9CD3905-5E1C-46CE-BF25-ED4F407E8832}" type="presParOf" srcId="{0296A6A3-298E-4097-A22D-7A8D8FB8576B}" destId="{B6F63B0B-D29C-4BD0-8AF0-9160DA6D4C5D}" srcOrd="1" destOrd="0" presId="urn:microsoft.com/office/officeart/2005/8/layout/hierarchy1"/>
    <dgm:cxn modelId="{8D127D32-3F50-4107-87FE-BF95D51E7791}" type="presParOf" srcId="{E2331E72-B84F-41D5-8A58-082FF68CB4FB}" destId="{FB8643D6-A1AF-4D81-9EBE-C34AF73F315C}" srcOrd="2" destOrd="0" presId="urn:microsoft.com/office/officeart/2005/8/layout/hierarchy1"/>
    <dgm:cxn modelId="{56B9CE6E-816E-475B-8547-EDD1C309B202}" type="presParOf" srcId="{E2331E72-B84F-41D5-8A58-082FF68CB4FB}" destId="{C9B07BB2-C820-4C03-B1BE-7B825A76920F}" srcOrd="3" destOrd="0" presId="urn:microsoft.com/office/officeart/2005/8/layout/hierarchy1"/>
    <dgm:cxn modelId="{B822CB73-AAF7-40DF-8BF1-88299807BA39}" type="presParOf" srcId="{C9B07BB2-C820-4C03-B1BE-7B825A76920F}" destId="{1FA134E7-291E-4AC7-A30A-E26DC356649D}" srcOrd="0" destOrd="0" presId="urn:microsoft.com/office/officeart/2005/8/layout/hierarchy1"/>
    <dgm:cxn modelId="{E5BA6D93-1820-4EF2-AADE-A4401966BA02}" type="presParOf" srcId="{1FA134E7-291E-4AC7-A30A-E26DC356649D}" destId="{E5A04620-06D1-4BD4-B8EE-6FCA59A634DD}" srcOrd="0" destOrd="0" presId="urn:microsoft.com/office/officeart/2005/8/layout/hierarchy1"/>
    <dgm:cxn modelId="{3C9D9076-5FD1-4E0A-B3AA-DF786A125CF3}" type="presParOf" srcId="{1FA134E7-291E-4AC7-A30A-E26DC356649D}" destId="{7C17E7A5-B79F-47CF-818C-78DCE25D58CD}" srcOrd="1" destOrd="0" presId="urn:microsoft.com/office/officeart/2005/8/layout/hierarchy1"/>
    <dgm:cxn modelId="{EFABD472-50A7-4199-962B-140B8A225A60}" type="presParOf" srcId="{C9B07BB2-C820-4C03-B1BE-7B825A76920F}" destId="{CDC415FE-71A8-4445-9822-2C500DD35E69}"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4B9AA3A-573E-4629-B787-0E420C110F58}">
      <dsp:nvSpPr>
        <dsp:cNvPr id="0" name=""/>
        <dsp:cNvSpPr/>
      </dsp:nvSpPr>
      <dsp:spPr>
        <a:xfrm>
          <a:off x="2717810" y="0"/>
          <a:ext cx="2894022" cy="2894022"/>
        </a:xfrm>
        <a:prstGeom prst="triangl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t>Lector</a:t>
          </a:r>
          <a:endParaRPr lang="es-ES" sz="1700" kern="1200" dirty="0"/>
        </a:p>
      </dsp:txBody>
      <dsp:txXfrm>
        <a:off x="2717810" y="0"/>
        <a:ext cx="2894022" cy="2894022"/>
      </dsp:txXfrm>
    </dsp:sp>
    <dsp:sp modelId="{450303B0-8270-466B-A182-30E00F967181}">
      <dsp:nvSpPr>
        <dsp:cNvPr id="0" name=""/>
        <dsp:cNvSpPr/>
      </dsp:nvSpPr>
      <dsp:spPr>
        <a:xfrm>
          <a:off x="1270799" y="2894022"/>
          <a:ext cx="2894022" cy="2894022"/>
        </a:xfrm>
        <a:prstGeom prst="triangle">
          <a:avLst/>
        </a:prstGeom>
        <a:solidFill>
          <a:schemeClr val="accent3">
            <a:hueOff val="-5513091"/>
            <a:satOff val="8941"/>
            <a:lumOff val="6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t>Texto</a:t>
          </a:r>
          <a:endParaRPr lang="es-ES" sz="1700" kern="1200" dirty="0"/>
        </a:p>
      </dsp:txBody>
      <dsp:txXfrm>
        <a:off x="1270799" y="2894022"/>
        <a:ext cx="2894022" cy="2894022"/>
      </dsp:txXfrm>
    </dsp:sp>
    <dsp:sp modelId="{3C0B78D5-D7F3-4D94-B054-258E0D31437E}">
      <dsp:nvSpPr>
        <dsp:cNvPr id="0" name=""/>
        <dsp:cNvSpPr/>
      </dsp:nvSpPr>
      <dsp:spPr>
        <a:xfrm rot="10800000">
          <a:off x="2717810" y="2894022"/>
          <a:ext cx="2894022" cy="2894022"/>
        </a:xfrm>
        <a:prstGeom prst="triangle">
          <a:avLst/>
        </a:prstGeom>
        <a:solidFill>
          <a:schemeClr val="accent3">
            <a:hueOff val="-11026182"/>
            <a:satOff val="17881"/>
            <a:lumOff val="13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t>Comprensión lectora</a:t>
          </a:r>
          <a:endParaRPr lang="es-ES" sz="1700" kern="1200" dirty="0"/>
        </a:p>
      </dsp:txBody>
      <dsp:txXfrm rot="10800000">
        <a:off x="2717810" y="2894022"/>
        <a:ext cx="2894022" cy="2894022"/>
      </dsp:txXfrm>
    </dsp:sp>
    <dsp:sp modelId="{2DF2830B-E5BD-4B8B-A4CA-830B306F3DC7}">
      <dsp:nvSpPr>
        <dsp:cNvPr id="0" name=""/>
        <dsp:cNvSpPr/>
      </dsp:nvSpPr>
      <dsp:spPr>
        <a:xfrm>
          <a:off x="4164821" y="2894022"/>
          <a:ext cx="2894022" cy="2894022"/>
        </a:xfrm>
        <a:prstGeom prst="triangle">
          <a:avLst/>
        </a:prstGeom>
        <a:solidFill>
          <a:schemeClr val="accent3">
            <a:hueOff val="-16539272"/>
            <a:satOff val="26822"/>
            <a:lumOff val="19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t>Trabajo que se realiza sobre el texto</a:t>
          </a:r>
          <a:endParaRPr lang="es-ES" sz="1700" kern="1200" dirty="0"/>
        </a:p>
      </dsp:txBody>
      <dsp:txXfrm>
        <a:off x="4164821" y="2894022"/>
        <a:ext cx="2894022" cy="289402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22E180D-6662-4D5F-8CE9-06C0E2EEA58E}">
      <dsp:nvSpPr>
        <dsp:cNvPr id="0" name=""/>
        <dsp:cNvSpPr/>
      </dsp:nvSpPr>
      <dsp:spPr>
        <a:xfrm>
          <a:off x="3037522" y="0"/>
          <a:ext cx="2154555" cy="1196974"/>
        </a:xfrm>
        <a:prstGeom prst="roundRect">
          <a:avLst>
            <a:gd name="adj" fmla="val 10000"/>
          </a:avLst>
        </a:prstGeom>
        <a:gradFill rotWithShape="0">
          <a:gsLst>
            <a:gs pos="0">
              <a:schemeClr val="accent3">
                <a:hueOff val="0"/>
                <a:satOff val="0"/>
                <a:lumOff val="0"/>
                <a:alphaOff val="0"/>
                <a:tint val="43000"/>
                <a:satMod val="165000"/>
              </a:schemeClr>
            </a:gs>
            <a:gs pos="55000">
              <a:schemeClr val="accent3">
                <a:hueOff val="0"/>
                <a:satOff val="0"/>
                <a:lumOff val="0"/>
                <a:alphaOff val="0"/>
                <a:tint val="83000"/>
                <a:satMod val="155000"/>
              </a:schemeClr>
            </a:gs>
            <a:gs pos="100000">
              <a:schemeClr val="accent3">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smtClean="0"/>
            <a:t>Información recogida por los sentidos</a:t>
          </a:r>
          <a:endParaRPr lang="es-ES" sz="2400" kern="1200" dirty="0"/>
        </a:p>
      </dsp:txBody>
      <dsp:txXfrm>
        <a:off x="3037522" y="0"/>
        <a:ext cx="2154555" cy="1196974"/>
      </dsp:txXfrm>
    </dsp:sp>
    <dsp:sp modelId="{21C3AC94-3ED4-437E-A4D1-1139FA4C487D}">
      <dsp:nvSpPr>
        <dsp:cNvPr id="0" name=""/>
        <dsp:cNvSpPr/>
      </dsp:nvSpPr>
      <dsp:spPr>
        <a:xfrm rot="5400000">
          <a:off x="3890367" y="1226899"/>
          <a:ext cx="448865" cy="538638"/>
        </a:xfrm>
        <a:prstGeom prst="rightArrow">
          <a:avLst>
            <a:gd name="adj1" fmla="val 60000"/>
            <a:gd name="adj2" fmla="val 50000"/>
          </a:avLst>
        </a:prstGeom>
        <a:solidFill>
          <a:schemeClr val="accent3">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ES" sz="1900" kern="1200"/>
        </a:p>
      </dsp:txBody>
      <dsp:txXfrm rot="5400000">
        <a:off x="3890367" y="1226899"/>
        <a:ext cx="448865" cy="538638"/>
      </dsp:txXfrm>
    </dsp:sp>
    <dsp:sp modelId="{67D68FEF-9B93-4DB4-B3AF-A9D234EAB628}">
      <dsp:nvSpPr>
        <dsp:cNvPr id="0" name=""/>
        <dsp:cNvSpPr/>
      </dsp:nvSpPr>
      <dsp:spPr>
        <a:xfrm>
          <a:off x="3037522" y="1795462"/>
          <a:ext cx="2154555" cy="1196974"/>
        </a:xfrm>
        <a:prstGeom prst="roundRect">
          <a:avLst>
            <a:gd name="adj" fmla="val 10000"/>
          </a:avLst>
        </a:prstGeom>
        <a:gradFill rotWithShape="0">
          <a:gsLst>
            <a:gs pos="0">
              <a:schemeClr val="accent3">
                <a:hueOff val="-8269636"/>
                <a:satOff val="13411"/>
                <a:lumOff val="98"/>
                <a:alphaOff val="0"/>
                <a:tint val="43000"/>
                <a:satMod val="165000"/>
              </a:schemeClr>
            </a:gs>
            <a:gs pos="55000">
              <a:schemeClr val="accent3">
                <a:hueOff val="-8269636"/>
                <a:satOff val="13411"/>
                <a:lumOff val="98"/>
                <a:alphaOff val="0"/>
                <a:tint val="83000"/>
                <a:satMod val="155000"/>
              </a:schemeClr>
            </a:gs>
            <a:gs pos="100000">
              <a:schemeClr val="accent3">
                <a:hueOff val="-8269636"/>
                <a:satOff val="13411"/>
                <a:lumOff val="98"/>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smtClean="0"/>
            <a:t>Memoria Icónica </a:t>
          </a:r>
          <a:endParaRPr lang="es-ES" sz="2400" kern="1200" dirty="0"/>
        </a:p>
      </dsp:txBody>
      <dsp:txXfrm>
        <a:off x="3037522" y="1795462"/>
        <a:ext cx="2154555" cy="1196974"/>
      </dsp:txXfrm>
    </dsp:sp>
    <dsp:sp modelId="{E5DD9EB0-76A2-439F-865C-CAC470CC545E}">
      <dsp:nvSpPr>
        <dsp:cNvPr id="0" name=""/>
        <dsp:cNvSpPr/>
      </dsp:nvSpPr>
      <dsp:spPr>
        <a:xfrm rot="5400000">
          <a:off x="3890367" y="3022361"/>
          <a:ext cx="448865" cy="538638"/>
        </a:xfrm>
        <a:prstGeom prst="rightArrow">
          <a:avLst>
            <a:gd name="adj1" fmla="val 60000"/>
            <a:gd name="adj2" fmla="val 50000"/>
          </a:avLst>
        </a:prstGeom>
        <a:solidFill>
          <a:schemeClr val="accent3">
            <a:hueOff val="-16539272"/>
            <a:satOff val="26822"/>
            <a:lumOff val="197"/>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ES" sz="1900" kern="1200"/>
        </a:p>
      </dsp:txBody>
      <dsp:txXfrm rot="5400000">
        <a:off x="3890367" y="3022361"/>
        <a:ext cx="448865" cy="538638"/>
      </dsp:txXfrm>
    </dsp:sp>
    <dsp:sp modelId="{953A35DC-D121-4CF6-B0EE-503632CB75C9}">
      <dsp:nvSpPr>
        <dsp:cNvPr id="0" name=""/>
        <dsp:cNvSpPr/>
      </dsp:nvSpPr>
      <dsp:spPr>
        <a:xfrm>
          <a:off x="3037522" y="3590925"/>
          <a:ext cx="2154555" cy="1196974"/>
        </a:xfrm>
        <a:prstGeom prst="roundRect">
          <a:avLst>
            <a:gd name="adj" fmla="val 10000"/>
          </a:avLst>
        </a:prstGeom>
        <a:gradFill rotWithShape="0">
          <a:gsLst>
            <a:gs pos="0">
              <a:schemeClr val="accent3">
                <a:hueOff val="-16539272"/>
                <a:satOff val="26822"/>
                <a:lumOff val="197"/>
                <a:alphaOff val="0"/>
                <a:tint val="43000"/>
                <a:satMod val="165000"/>
              </a:schemeClr>
            </a:gs>
            <a:gs pos="55000">
              <a:schemeClr val="accent3">
                <a:hueOff val="-16539272"/>
                <a:satOff val="26822"/>
                <a:lumOff val="197"/>
                <a:alphaOff val="0"/>
                <a:tint val="83000"/>
                <a:satMod val="155000"/>
              </a:schemeClr>
            </a:gs>
            <a:gs pos="100000">
              <a:schemeClr val="accent3">
                <a:hueOff val="-16539272"/>
                <a:satOff val="26822"/>
                <a:lumOff val="197"/>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smtClean="0"/>
            <a:t>Memoria a corto plazo</a:t>
          </a:r>
          <a:endParaRPr lang="es-ES" sz="2400" kern="1200" dirty="0"/>
        </a:p>
      </dsp:txBody>
      <dsp:txXfrm>
        <a:off x="3037522" y="3590925"/>
        <a:ext cx="2154555" cy="119697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28DFE50-862B-43BF-B9C4-3C3350994E6B}">
      <dsp:nvSpPr>
        <dsp:cNvPr id="0" name=""/>
        <dsp:cNvSpPr/>
      </dsp:nvSpPr>
      <dsp:spPr>
        <a:xfrm>
          <a:off x="6667" y="723771"/>
          <a:ext cx="2162175" cy="1081087"/>
        </a:xfrm>
        <a:prstGeom prst="roundRect">
          <a:avLst>
            <a:gd name="adj" fmla="val 10000"/>
          </a:avLst>
        </a:prstGeom>
        <a:solidFill>
          <a:schemeClr val="accent3">
            <a:hueOff val="0"/>
            <a:satOff val="0"/>
            <a:lumOff val="0"/>
            <a:alphaOff val="0"/>
          </a:schemeClr>
        </a:solidFill>
        <a:ln>
          <a:noFill/>
        </a:ln>
        <a:effectLst>
          <a:outerShdw blurRad="51500" dist="254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S" sz="2200" kern="1200" dirty="0" smtClean="0"/>
            <a:t>Análisis visual</a:t>
          </a:r>
          <a:endParaRPr lang="es-ES" sz="2200" kern="1200" dirty="0"/>
        </a:p>
      </dsp:txBody>
      <dsp:txXfrm>
        <a:off x="6667" y="723771"/>
        <a:ext cx="2162175" cy="1081087"/>
      </dsp:txXfrm>
    </dsp:sp>
    <dsp:sp modelId="{063932D8-D5CC-4498-B428-0F44077AFBCB}">
      <dsp:nvSpPr>
        <dsp:cNvPr id="0" name=""/>
        <dsp:cNvSpPr/>
      </dsp:nvSpPr>
      <dsp:spPr>
        <a:xfrm>
          <a:off x="2168842" y="1241815"/>
          <a:ext cx="864870" cy="45000"/>
        </a:xfrm>
        <a:custGeom>
          <a:avLst/>
          <a:gdLst/>
          <a:ahLst/>
          <a:cxnLst/>
          <a:rect l="0" t="0" r="0" b="0"/>
          <a:pathLst>
            <a:path>
              <a:moveTo>
                <a:pt x="0" y="22500"/>
              </a:moveTo>
              <a:lnTo>
                <a:pt x="864870" y="22500"/>
              </a:lnTo>
            </a:path>
          </a:pathLst>
        </a:custGeom>
        <a:noFill/>
        <a:ln w="1905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579655" y="1242693"/>
        <a:ext cx="43243" cy="43243"/>
      </dsp:txXfrm>
    </dsp:sp>
    <dsp:sp modelId="{F225E821-C53B-43CF-B12E-7CA2EB477724}">
      <dsp:nvSpPr>
        <dsp:cNvPr id="0" name=""/>
        <dsp:cNvSpPr/>
      </dsp:nvSpPr>
      <dsp:spPr>
        <a:xfrm>
          <a:off x="3033712" y="723771"/>
          <a:ext cx="2162175" cy="1081087"/>
        </a:xfrm>
        <a:prstGeom prst="roundRect">
          <a:avLst>
            <a:gd name="adj" fmla="val 10000"/>
          </a:avLst>
        </a:prstGeom>
        <a:solidFill>
          <a:schemeClr val="accent5">
            <a:hueOff val="0"/>
            <a:satOff val="0"/>
            <a:lumOff val="0"/>
            <a:alphaOff val="0"/>
          </a:schemeClr>
        </a:solidFill>
        <a:ln>
          <a:noFill/>
        </a:ln>
        <a:effectLst>
          <a:outerShdw blurRad="51500" dist="254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S" sz="2200" kern="1200" dirty="0" smtClean="0"/>
            <a:t>Efecto palabra</a:t>
          </a:r>
          <a:endParaRPr lang="es-ES" sz="2200" kern="1200" dirty="0"/>
        </a:p>
      </dsp:txBody>
      <dsp:txXfrm>
        <a:off x="3033712" y="723771"/>
        <a:ext cx="2162175" cy="1081087"/>
      </dsp:txXfrm>
    </dsp:sp>
    <dsp:sp modelId="{8B3DFF37-FF6B-49B9-81F3-160D6FCAE0E1}">
      <dsp:nvSpPr>
        <dsp:cNvPr id="0" name=""/>
        <dsp:cNvSpPr/>
      </dsp:nvSpPr>
      <dsp:spPr>
        <a:xfrm>
          <a:off x="5195887" y="1241815"/>
          <a:ext cx="864870" cy="45000"/>
        </a:xfrm>
        <a:custGeom>
          <a:avLst/>
          <a:gdLst/>
          <a:ahLst/>
          <a:cxnLst/>
          <a:rect l="0" t="0" r="0" b="0"/>
          <a:pathLst>
            <a:path>
              <a:moveTo>
                <a:pt x="0" y="22500"/>
              </a:moveTo>
              <a:lnTo>
                <a:pt x="864870" y="22500"/>
              </a:lnTo>
            </a:path>
          </a:pathLst>
        </a:custGeom>
        <a:noFill/>
        <a:ln w="1905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5606700" y="1242693"/>
        <a:ext cx="43243" cy="43243"/>
      </dsp:txXfrm>
    </dsp:sp>
    <dsp:sp modelId="{021D7CAB-27DE-413C-BBED-C554F9259ABB}">
      <dsp:nvSpPr>
        <dsp:cNvPr id="0" name=""/>
        <dsp:cNvSpPr/>
      </dsp:nvSpPr>
      <dsp:spPr>
        <a:xfrm>
          <a:off x="6060757" y="723771"/>
          <a:ext cx="2162175" cy="1081087"/>
        </a:xfrm>
        <a:prstGeom prst="roundRect">
          <a:avLst>
            <a:gd name="adj" fmla="val 10000"/>
          </a:avLst>
        </a:prstGeom>
        <a:solidFill>
          <a:schemeClr val="accent6">
            <a:hueOff val="0"/>
            <a:satOff val="0"/>
            <a:lumOff val="0"/>
            <a:alphaOff val="0"/>
          </a:schemeClr>
        </a:solidFill>
        <a:ln>
          <a:noFill/>
        </a:ln>
        <a:effectLst>
          <a:outerShdw blurRad="51500" dist="254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S" sz="2200" kern="1200" dirty="0" smtClean="0"/>
            <a:t>Hipótesis de reconocimiento de la palabra</a:t>
          </a:r>
          <a:endParaRPr lang="es-ES" sz="2200" kern="1200" dirty="0"/>
        </a:p>
      </dsp:txBody>
      <dsp:txXfrm>
        <a:off x="6060757" y="723771"/>
        <a:ext cx="2162175" cy="1081087"/>
      </dsp:txXfrm>
    </dsp:sp>
    <dsp:sp modelId="{31DE19C9-6035-4274-B188-A7DF14F75F61}">
      <dsp:nvSpPr>
        <dsp:cNvPr id="0" name=""/>
        <dsp:cNvSpPr/>
      </dsp:nvSpPr>
      <dsp:spPr>
        <a:xfrm>
          <a:off x="1500168" y="2500312"/>
          <a:ext cx="5981743" cy="1633555"/>
        </a:xfrm>
        <a:prstGeom prst="roundRect">
          <a:avLst>
            <a:gd name="adj" fmla="val 10000"/>
          </a:avLst>
        </a:prstGeom>
        <a:solidFill>
          <a:schemeClr val="accent3">
            <a:hueOff val="0"/>
            <a:satOff val="0"/>
            <a:lumOff val="0"/>
            <a:alphaOff val="0"/>
          </a:schemeClr>
        </a:solidFill>
        <a:ln>
          <a:noFill/>
        </a:ln>
        <a:effectLst>
          <a:outerShdw blurRad="51500" dist="254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S" sz="2200" kern="1200" dirty="0" smtClean="0"/>
            <a:t>Resulta más sencillo reconocer una palabra cuando ésta aparece dentro de una palabra que de manera aislada o en una serie</a:t>
          </a:r>
          <a:endParaRPr lang="es-ES" sz="2200" kern="1200" dirty="0"/>
        </a:p>
      </dsp:txBody>
      <dsp:txXfrm>
        <a:off x="1500168" y="2500312"/>
        <a:ext cx="5981743" cy="1633555"/>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B8643D6-A1AF-4D81-9EBE-C34AF73F315C}">
      <dsp:nvSpPr>
        <dsp:cNvPr id="0" name=""/>
        <dsp:cNvSpPr/>
      </dsp:nvSpPr>
      <dsp:spPr>
        <a:xfrm>
          <a:off x="6165554" y="3696034"/>
          <a:ext cx="1407563" cy="579661"/>
        </a:xfrm>
        <a:custGeom>
          <a:avLst/>
          <a:gdLst/>
          <a:ahLst/>
          <a:cxnLst/>
          <a:rect l="0" t="0" r="0" b="0"/>
          <a:pathLst>
            <a:path>
              <a:moveTo>
                <a:pt x="0" y="0"/>
              </a:moveTo>
              <a:lnTo>
                <a:pt x="0" y="395022"/>
              </a:lnTo>
              <a:lnTo>
                <a:pt x="1407563" y="395022"/>
              </a:lnTo>
              <a:lnTo>
                <a:pt x="1407563" y="579661"/>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0C2B4B-620E-4C19-9F6D-2C816BC7B260}">
      <dsp:nvSpPr>
        <dsp:cNvPr id="0" name=""/>
        <dsp:cNvSpPr/>
      </dsp:nvSpPr>
      <dsp:spPr>
        <a:xfrm>
          <a:off x="4660358" y="3696034"/>
          <a:ext cx="1505196" cy="579661"/>
        </a:xfrm>
        <a:custGeom>
          <a:avLst/>
          <a:gdLst/>
          <a:ahLst/>
          <a:cxnLst/>
          <a:rect l="0" t="0" r="0" b="0"/>
          <a:pathLst>
            <a:path>
              <a:moveTo>
                <a:pt x="1505196" y="0"/>
              </a:moveTo>
              <a:lnTo>
                <a:pt x="1505196" y="395022"/>
              </a:lnTo>
              <a:lnTo>
                <a:pt x="0" y="395022"/>
              </a:lnTo>
              <a:lnTo>
                <a:pt x="0" y="579661"/>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BB1B74-DD9D-4A8D-B649-C110E431D547}">
      <dsp:nvSpPr>
        <dsp:cNvPr id="0" name=""/>
        <dsp:cNvSpPr/>
      </dsp:nvSpPr>
      <dsp:spPr>
        <a:xfrm>
          <a:off x="6119834" y="2426899"/>
          <a:ext cx="91440" cy="579661"/>
        </a:xfrm>
        <a:custGeom>
          <a:avLst/>
          <a:gdLst/>
          <a:ahLst/>
          <a:cxnLst/>
          <a:rect l="0" t="0" r="0" b="0"/>
          <a:pathLst>
            <a:path>
              <a:moveTo>
                <a:pt x="45720" y="0"/>
              </a:moveTo>
              <a:lnTo>
                <a:pt x="45720" y="579661"/>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69F39A-C8A1-4DAB-BD3E-58C6FA91EE88}">
      <dsp:nvSpPr>
        <dsp:cNvPr id="0" name=""/>
        <dsp:cNvSpPr/>
      </dsp:nvSpPr>
      <dsp:spPr>
        <a:xfrm>
          <a:off x="4006882" y="1267544"/>
          <a:ext cx="2158671" cy="579661"/>
        </a:xfrm>
        <a:custGeom>
          <a:avLst/>
          <a:gdLst/>
          <a:ahLst/>
          <a:cxnLst/>
          <a:rect l="0" t="0" r="0" b="0"/>
          <a:pathLst>
            <a:path>
              <a:moveTo>
                <a:pt x="0" y="0"/>
              </a:moveTo>
              <a:lnTo>
                <a:pt x="0" y="395022"/>
              </a:lnTo>
              <a:lnTo>
                <a:pt x="2158671" y="395022"/>
              </a:lnTo>
              <a:lnTo>
                <a:pt x="2158671" y="579661"/>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5A6D27-29A5-4F83-B1FE-8FF066C5EE17}">
      <dsp:nvSpPr>
        <dsp:cNvPr id="0" name=""/>
        <dsp:cNvSpPr/>
      </dsp:nvSpPr>
      <dsp:spPr>
        <a:xfrm>
          <a:off x="1694812" y="3760871"/>
          <a:ext cx="91440" cy="579661"/>
        </a:xfrm>
        <a:custGeom>
          <a:avLst/>
          <a:gdLst/>
          <a:ahLst/>
          <a:cxnLst/>
          <a:rect l="0" t="0" r="0" b="0"/>
          <a:pathLst>
            <a:path>
              <a:moveTo>
                <a:pt x="45720" y="0"/>
              </a:moveTo>
              <a:lnTo>
                <a:pt x="45720" y="579661"/>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7C8D17-EB1E-4A68-98DE-FAFBD30A0A23}">
      <dsp:nvSpPr>
        <dsp:cNvPr id="0" name=""/>
        <dsp:cNvSpPr/>
      </dsp:nvSpPr>
      <dsp:spPr>
        <a:xfrm>
          <a:off x="1694812" y="2374717"/>
          <a:ext cx="91440" cy="579661"/>
        </a:xfrm>
        <a:custGeom>
          <a:avLst/>
          <a:gdLst/>
          <a:ahLst/>
          <a:cxnLst/>
          <a:rect l="0" t="0" r="0" b="0"/>
          <a:pathLst>
            <a:path>
              <a:moveTo>
                <a:pt x="45720" y="0"/>
              </a:moveTo>
              <a:lnTo>
                <a:pt x="45720" y="579661"/>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34F459-2EEC-4E11-884A-ECBDDCBA6347}">
      <dsp:nvSpPr>
        <dsp:cNvPr id="0" name=""/>
        <dsp:cNvSpPr/>
      </dsp:nvSpPr>
      <dsp:spPr>
        <a:xfrm>
          <a:off x="1740532" y="1267544"/>
          <a:ext cx="2266349" cy="579661"/>
        </a:xfrm>
        <a:custGeom>
          <a:avLst/>
          <a:gdLst/>
          <a:ahLst/>
          <a:cxnLst/>
          <a:rect l="0" t="0" r="0" b="0"/>
          <a:pathLst>
            <a:path>
              <a:moveTo>
                <a:pt x="2266349" y="0"/>
              </a:moveTo>
              <a:lnTo>
                <a:pt x="2266349" y="395022"/>
              </a:lnTo>
              <a:lnTo>
                <a:pt x="0" y="395022"/>
              </a:lnTo>
              <a:lnTo>
                <a:pt x="0" y="579661"/>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3F33FB-0EA1-4B78-9AC2-D1A7B882F19B}">
      <dsp:nvSpPr>
        <dsp:cNvPr id="0" name=""/>
        <dsp:cNvSpPr/>
      </dsp:nvSpPr>
      <dsp:spPr>
        <a:xfrm>
          <a:off x="2372734" y="1921"/>
          <a:ext cx="3268295" cy="126562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2E6B7E-119B-484D-8B0C-1D2F0AFCB55A}">
      <dsp:nvSpPr>
        <dsp:cNvPr id="0" name=""/>
        <dsp:cNvSpPr/>
      </dsp:nvSpPr>
      <dsp:spPr>
        <a:xfrm>
          <a:off x="2594190" y="212305"/>
          <a:ext cx="3268295" cy="1265622"/>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b="1" kern="1200" dirty="0" smtClean="0"/>
            <a:t>Modelos de procesamiento</a:t>
          </a:r>
          <a:endParaRPr lang="es-ES" sz="1200" b="1" kern="1200" dirty="0"/>
        </a:p>
      </dsp:txBody>
      <dsp:txXfrm>
        <a:off x="2594190" y="212305"/>
        <a:ext cx="3268295" cy="1265622"/>
      </dsp:txXfrm>
    </dsp:sp>
    <dsp:sp modelId="{405A0EC5-4A65-407D-B99D-25863E596CC0}">
      <dsp:nvSpPr>
        <dsp:cNvPr id="0" name=""/>
        <dsp:cNvSpPr/>
      </dsp:nvSpPr>
      <dsp:spPr>
        <a:xfrm>
          <a:off x="65685" y="1847206"/>
          <a:ext cx="3349694" cy="52751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013D77-B274-4C5B-B6F3-A02F77AC9DDC}">
      <dsp:nvSpPr>
        <dsp:cNvPr id="0" name=""/>
        <dsp:cNvSpPr/>
      </dsp:nvSpPr>
      <dsp:spPr>
        <a:xfrm>
          <a:off x="287142" y="2057589"/>
          <a:ext cx="3349694" cy="52751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t>Primer estadio</a:t>
          </a:r>
          <a:endParaRPr lang="es-ES" sz="1400" b="1" kern="1200" dirty="0"/>
        </a:p>
      </dsp:txBody>
      <dsp:txXfrm>
        <a:off x="287142" y="2057589"/>
        <a:ext cx="3349694" cy="527511"/>
      </dsp:txXfrm>
    </dsp:sp>
    <dsp:sp modelId="{1ED0D17C-3CEF-4C9D-A017-66B672B67DF6}">
      <dsp:nvSpPr>
        <dsp:cNvPr id="0" name=""/>
        <dsp:cNvSpPr/>
      </dsp:nvSpPr>
      <dsp:spPr>
        <a:xfrm>
          <a:off x="743979" y="2954379"/>
          <a:ext cx="1993106" cy="80649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99B7AF-AD3E-4BC3-9593-827BE90C50E0}">
      <dsp:nvSpPr>
        <dsp:cNvPr id="0" name=""/>
        <dsp:cNvSpPr/>
      </dsp:nvSpPr>
      <dsp:spPr>
        <a:xfrm>
          <a:off x="965436" y="3164762"/>
          <a:ext cx="1993106" cy="806492"/>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Se construye una estructura provisional</a:t>
          </a:r>
          <a:endParaRPr lang="es-ES" sz="1600" kern="1200" dirty="0"/>
        </a:p>
      </dsp:txBody>
      <dsp:txXfrm>
        <a:off x="965436" y="3164762"/>
        <a:ext cx="1993106" cy="806492"/>
      </dsp:txXfrm>
    </dsp:sp>
    <dsp:sp modelId="{D2D540DC-4598-4655-9372-771E004F05E1}">
      <dsp:nvSpPr>
        <dsp:cNvPr id="0" name=""/>
        <dsp:cNvSpPr/>
      </dsp:nvSpPr>
      <dsp:spPr>
        <a:xfrm>
          <a:off x="449727" y="4340533"/>
          <a:ext cx="2581610" cy="151936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B19CAB-5FF4-4B51-B836-ECBF20AB00D3}">
      <dsp:nvSpPr>
        <dsp:cNvPr id="0" name=""/>
        <dsp:cNvSpPr/>
      </dsp:nvSpPr>
      <dsp:spPr>
        <a:xfrm>
          <a:off x="671183" y="4550917"/>
          <a:ext cx="2581610" cy="151936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Orden de las palabras, categorías gramaticales y los signos de puntuación. No se consulta el significado de las palabras ni de la oración. </a:t>
          </a:r>
          <a:endParaRPr lang="es-ES" sz="1600" kern="1200" dirty="0"/>
        </a:p>
      </dsp:txBody>
      <dsp:txXfrm>
        <a:off x="671183" y="4550917"/>
        <a:ext cx="2581610" cy="1519367"/>
      </dsp:txXfrm>
    </dsp:sp>
    <dsp:sp modelId="{DD3D54ED-FDB1-4466-94B6-E6C69CA0A776}">
      <dsp:nvSpPr>
        <dsp:cNvPr id="0" name=""/>
        <dsp:cNvSpPr/>
      </dsp:nvSpPr>
      <dsp:spPr>
        <a:xfrm>
          <a:off x="4383029" y="1847206"/>
          <a:ext cx="3565049" cy="57969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268460-905B-4C07-A729-E31AF99C60FF}">
      <dsp:nvSpPr>
        <dsp:cNvPr id="0" name=""/>
        <dsp:cNvSpPr/>
      </dsp:nvSpPr>
      <dsp:spPr>
        <a:xfrm>
          <a:off x="4604485" y="2057589"/>
          <a:ext cx="3565049" cy="57969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t>Segundo estadio</a:t>
          </a:r>
          <a:endParaRPr lang="es-ES" sz="1400" b="1" kern="1200" dirty="0"/>
        </a:p>
      </dsp:txBody>
      <dsp:txXfrm>
        <a:off x="4604485" y="2057589"/>
        <a:ext cx="3565049" cy="579693"/>
      </dsp:txXfrm>
    </dsp:sp>
    <dsp:sp modelId="{0A9C1542-49FF-44E9-A1CF-2B9F8943B956}">
      <dsp:nvSpPr>
        <dsp:cNvPr id="0" name=""/>
        <dsp:cNvSpPr/>
      </dsp:nvSpPr>
      <dsp:spPr>
        <a:xfrm>
          <a:off x="5169001" y="3006560"/>
          <a:ext cx="1993106" cy="68947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CA84E2-4D87-49AE-945C-08F22E00B660}">
      <dsp:nvSpPr>
        <dsp:cNvPr id="0" name=""/>
        <dsp:cNvSpPr/>
      </dsp:nvSpPr>
      <dsp:spPr>
        <a:xfrm>
          <a:off x="5390457" y="3216944"/>
          <a:ext cx="1993106" cy="68947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Comprueba la plausibilidad de esta estructura;</a:t>
          </a:r>
          <a:endParaRPr lang="es-ES" sz="1400" kern="1200" dirty="0"/>
        </a:p>
      </dsp:txBody>
      <dsp:txXfrm>
        <a:off x="5390457" y="3216944"/>
        <a:ext cx="1993106" cy="689473"/>
      </dsp:txXfrm>
    </dsp:sp>
    <dsp:sp modelId="{0ED1C7B5-FDBB-4B02-93AA-F81471B2921B}">
      <dsp:nvSpPr>
        <dsp:cNvPr id="0" name=""/>
        <dsp:cNvSpPr/>
      </dsp:nvSpPr>
      <dsp:spPr>
        <a:xfrm>
          <a:off x="3474250" y="4275695"/>
          <a:ext cx="2372214" cy="143200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C01700-0065-497B-B02E-7A27EA4B302F}">
      <dsp:nvSpPr>
        <dsp:cNvPr id="0" name=""/>
        <dsp:cNvSpPr/>
      </dsp:nvSpPr>
      <dsp:spPr>
        <a:xfrm>
          <a:off x="3695707" y="4486079"/>
          <a:ext cx="2372214" cy="143200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si es compatible con información procedente se toma como estructura definitiva. </a:t>
          </a:r>
          <a:endParaRPr lang="es-ES" sz="1600" kern="1200" dirty="0"/>
        </a:p>
      </dsp:txBody>
      <dsp:txXfrm>
        <a:off x="3695707" y="4486079"/>
        <a:ext cx="2372214" cy="1432001"/>
      </dsp:txXfrm>
    </dsp:sp>
    <dsp:sp modelId="{E5A04620-06D1-4BD4-B8EE-6FCA59A634DD}">
      <dsp:nvSpPr>
        <dsp:cNvPr id="0" name=""/>
        <dsp:cNvSpPr/>
      </dsp:nvSpPr>
      <dsp:spPr>
        <a:xfrm>
          <a:off x="6289378" y="4275695"/>
          <a:ext cx="2567479" cy="143200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17E7A5-B79F-47CF-818C-78DCE25D58CD}">
      <dsp:nvSpPr>
        <dsp:cNvPr id="0" name=""/>
        <dsp:cNvSpPr/>
      </dsp:nvSpPr>
      <dsp:spPr>
        <a:xfrm>
          <a:off x="6510834" y="4486079"/>
          <a:ext cx="2567479" cy="143200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smtClean="0"/>
            <a:t>Si se detecta alguna anomalía entonces se elimina esa estructura y se construye otra nueva.</a:t>
          </a:r>
          <a:endParaRPr lang="es-ES" sz="1600" kern="1200" dirty="0"/>
        </a:p>
      </dsp:txBody>
      <dsp:txXfrm>
        <a:off x="6510834" y="4486079"/>
        <a:ext cx="2567479" cy="1432001"/>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3" name="22 Rectángulo"/>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Rectángulo"/>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Rectángulo"/>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Rectángulo"/>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Rectángulo"/>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Rectángulo redondeado"/>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Rectángulo redondeado"/>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Rectángulo"/>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6705600" y="4206240"/>
            <a:ext cx="960120" cy="457200"/>
          </a:xfrm>
        </p:spPr>
        <p:txBody>
          <a:bodyPr/>
          <a:lstStyle/>
          <a:p>
            <a:fld id="{ED841118-CC69-4375-8439-C047D93014DD}" type="datetimeFigureOut">
              <a:rPr lang="es-ES" smtClean="0"/>
              <a:pPr/>
              <a:t>12/05/2015</a:t>
            </a:fld>
            <a:endParaRPr lang="es-ES"/>
          </a:p>
        </p:txBody>
      </p:sp>
      <p:sp>
        <p:nvSpPr>
          <p:cNvPr id="17" name="16 Marcador de pie de página"/>
          <p:cNvSpPr>
            <a:spLocks noGrp="1"/>
          </p:cNvSpPr>
          <p:nvPr>
            <p:ph type="ftr" sz="quarter" idx="11"/>
          </p:nvPr>
        </p:nvSpPr>
        <p:spPr>
          <a:xfrm>
            <a:off x="5410200" y="4205288"/>
            <a:ext cx="1295400" cy="457200"/>
          </a:xfrm>
        </p:spPr>
        <p:txBody>
          <a:bodyPr/>
          <a:lstStyle/>
          <a:p>
            <a:endParaRPr lang="es-ES"/>
          </a:p>
        </p:txBody>
      </p:sp>
      <p:sp>
        <p:nvSpPr>
          <p:cNvPr id="29" name="28 Marcador de número de diapositiva"/>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FD112123-65F7-43D8-A905-4343515FC9A2}"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D841118-CC69-4375-8439-C047D93014DD}" type="datetimeFigureOut">
              <a:rPr lang="es-ES" smtClean="0"/>
              <a:pPr/>
              <a:t>12/05/2015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D112123-65F7-43D8-A905-4343515FC9A2}"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1143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143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D841118-CC69-4375-8439-C047D93014DD}" type="datetimeFigureOut">
              <a:rPr lang="es-ES" smtClean="0"/>
              <a:pPr/>
              <a:t>12/05/2015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D112123-65F7-43D8-A905-4343515FC9A2}"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D841118-CC69-4375-8439-C047D93014DD}" type="datetimeFigureOut">
              <a:rPr lang="es-ES" smtClean="0"/>
              <a:pPr/>
              <a:t>12/05/2015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D112123-65F7-43D8-A905-4343515FC9A2}"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ED841118-CC69-4375-8439-C047D93014DD}" type="datetimeFigureOut">
              <a:rPr lang="es-ES" smtClean="0"/>
              <a:pPr/>
              <a:t>12/05/2015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D112123-65F7-43D8-A905-4343515FC9A2}"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ED841118-CC69-4375-8439-C047D93014DD}" type="datetimeFigureOut">
              <a:rPr lang="es-ES" smtClean="0"/>
              <a:pPr/>
              <a:t>12/05/2015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D112123-65F7-43D8-A905-4343515FC9A2}"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81000" y="1143000"/>
            <a:ext cx="8382000" cy="1069848"/>
          </a:xfrm>
        </p:spPr>
        <p:txBody>
          <a:bodyPr anchor="ctr"/>
          <a:lstStyle>
            <a:lvl1pPr>
              <a:defRPr sz="4000" b="0" i="0"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6" name="25 Marcador de fecha"/>
          <p:cNvSpPr>
            <a:spLocks noGrp="1"/>
          </p:cNvSpPr>
          <p:nvPr>
            <p:ph type="dt" sz="half" idx="10"/>
          </p:nvPr>
        </p:nvSpPr>
        <p:spPr/>
        <p:txBody>
          <a:bodyPr rtlCol="0"/>
          <a:lstStyle/>
          <a:p>
            <a:fld id="{ED841118-CC69-4375-8439-C047D93014DD}" type="datetimeFigureOut">
              <a:rPr lang="es-ES" smtClean="0"/>
              <a:pPr/>
              <a:t>12/05/2015</a:t>
            </a:fld>
            <a:endParaRPr lang="es-ES"/>
          </a:p>
        </p:txBody>
      </p:sp>
      <p:sp>
        <p:nvSpPr>
          <p:cNvPr id="27" name="26 Marcador de número de diapositiva"/>
          <p:cNvSpPr>
            <a:spLocks noGrp="1"/>
          </p:cNvSpPr>
          <p:nvPr>
            <p:ph type="sldNum" sz="quarter" idx="11"/>
          </p:nvPr>
        </p:nvSpPr>
        <p:spPr/>
        <p:txBody>
          <a:bodyPr rtlCol="0"/>
          <a:lstStyle/>
          <a:p>
            <a:fld id="{FD112123-65F7-43D8-A905-4343515FC9A2}" type="slidenum">
              <a:rPr lang="es-ES" smtClean="0"/>
              <a:pPr/>
              <a:t>‹Nº›</a:t>
            </a:fld>
            <a:endParaRPr lang="es-ES"/>
          </a:p>
        </p:txBody>
      </p:sp>
      <p:sp>
        <p:nvSpPr>
          <p:cNvPr id="28" name="27 Marcador de pie de página"/>
          <p:cNvSpPr>
            <a:spLocks noGrp="1"/>
          </p:cNvSpPr>
          <p:nvPr>
            <p:ph type="ftr" sz="quarter" idx="12"/>
          </p:nvPr>
        </p:nvSpPr>
        <p:spPr/>
        <p:txBody>
          <a:bodyPr rtlCol="0"/>
          <a:lstStyle/>
          <a:p>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a:xfrm>
            <a:off x="6583680" y="612648"/>
            <a:ext cx="957264" cy="457200"/>
          </a:xfrm>
        </p:spPr>
        <p:txBody>
          <a:bodyPr/>
          <a:lstStyle/>
          <a:p>
            <a:fld id="{ED841118-CC69-4375-8439-C047D93014DD}" type="datetimeFigureOut">
              <a:rPr lang="es-ES" smtClean="0"/>
              <a:pPr/>
              <a:t>12/05/2015</a:t>
            </a:fld>
            <a:endParaRPr lang="es-ES"/>
          </a:p>
        </p:txBody>
      </p:sp>
      <p:sp>
        <p:nvSpPr>
          <p:cNvPr id="4" name="3 Marcador de pie de página"/>
          <p:cNvSpPr>
            <a:spLocks noGrp="1"/>
          </p:cNvSpPr>
          <p:nvPr>
            <p:ph type="ftr" sz="quarter" idx="11"/>
          </p:nvPr>
        </p:nvSpPr>
        <p:spPr>
          <a:xfrm>
            <a:off x="5257800" y="612648"/>
            <a:ext cx="1325880" cy="457200"/>
          </a:xfrm>
        </p:spPr>
        <p:txBody>
          <a:bodyPr/>
          <a:lstStyle/>
          <a:p>
            <a:endParaRPr lang="es-ES"/>
          </a:p>
        </p:txBody>
      </p:sp>
      <p:sp>
        <p:nvSpPr>
          <p:cNvPr id="5" name="4 Marcador de número de diapositiva"/>
          <p:cNvSpPr>
            <a:spLocks noGrp="1"/>
          </p:cNvSpPr>
          <p:nvPr>
            <p:ph type="sldNum" sz="quarter" idx="12"/>
          </p:nvPr>
        </p:nvSpPr>
        <p:spPr>
          <a:xfrm>
            <a:off x="8174736" y="2272"/>
            <a:ext cx="762000" cy="365760"/>
          </a:xfrm>
        </p:spPr>
        <p:txBody>
          <a:bodyPr/>
          <a:lstStyle/>
          <a:p>
            <a:fld id="{FD112123-65F7-43D8-A905-4343515FC9A2}"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D841118-CC69-4375-8439-C047D93014DD}" type="datetimeFigureOut">
              <a:rPr lang="es-ES" smtClean="0"/>
              <a:pPr/>
              <a:t>12/05/2015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FD112123-65F7-43D8-A905-4343515FC9A2}"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353496" y="1101970"/>
            <a:ext cx="3383280" cy="877824"/>
          </a:xfrm>
        </p:spPr>
        <p:txBody>
          <a:bodyPr anchor="b"/>
          <a:lstStyle>
            <a:lvl1pPr algn="l">
              <a:buNone/>
              <a:defRPr sz="1800" b="1"/>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ED841118-CC69-4375-8439-C047D93014DD}" type="datetimeFigureOut">
              <a:rPr lang="es-ES" smtClean="0"/>
              <a:pPr/>
              <a:t>12/05/2015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D112123-65F7-43D8-A905-4343515FC9A2}"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ED841118-CC69-4375-8439-C047D93014DD}" type="datetimeFigureOut">
              <a:rPr lang="es-ES" smtClean="0"/>
              <a:pPr/>
              <a:t>12/05/2015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D112123-65F7-43D8-A905-4343515FC9A2}"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Rectángulo"/>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Rectángulo"/>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Rectángulo"/>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Rectángulo"/>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Rectángulo"/>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Rectángulo redondeado"/>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Rectángulo redondeado"/>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Rectángulo"/>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Rectángulo"/>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Rectángulo"/>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Rectángulo"/>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Rectángulo"/>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Rectángulo"/>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Marcador de título"/>
          <p:cNvSpPr>
            <a:spLocks noGrp="1"/>
          </p:cNvSpPr>
          <p:nvPr>
            <p:ph type="title"/>
          </p:nvPr>
        </p:nvSpPr>
        <p:spPr>
          <a:xfrm>
            <a:off x="457200" y="1143000"/>
            <a:ext cx="8229600" cy="10668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ED841118-CC69-4375-8439-C047D93014DD}" type="datetimeFigureOut">
              <a:rPr lang="es-ES" smtClean="0"/>
              <a:pPr/>
              <a:t>12/05/2015</a:t>
            </a:fld>
            <a:endParaRPr lang="es-ES"/>
          </a:p>
        </p:txBody>
      </p:sp>
      <p:sp>
        <p:nvSpPr>
          <p:cNvPr id="3" name="2 Marcador de pie de página"/>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s-ES"/>
          </a:p>
        </p:txBody>
      </p:sp>
      <p:sp>
        <p:nvSpPr>
          <p:cNvPr id="23" name="22 Marcador de número de diapositiva"/>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FD112123-65F7-43D8-A905-4343515FC9A2}"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3.xml"/><Relationship Id="rId1" Type="http://schemas.openxmlformats.org/officeDocument/2006/relationships/audio" Target="file:///C:\Users\usuario\Videos\Sonidos%20de%20explosiones,%20efectos%20mp3.mp3" TargetMode="External"/><Relationship Id="rId4" Type="http://schemas.openxmlformats.org/officeDocument/2006/relationships/image" Target="../media/image11.png"/></Relationships>
</file>

<file path=ppt/slides/_rels/slide10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slideLayout" Target="../slideLayouts/slideLayout2.xml"/><Relationship Id="rId1" Type="http://schemas.openxmlformats.org/officeDocument/2006/relationships/video" Target="file:///C:\Users\usuario\Videos\Lo%20verdaderamente%20imporante%20para%20una%20madre%20en%20la%20vida%20%20%20El%20Hormiguero%2030%5b1%5d.mp4" TargetMode="External"/></Relationships>
</file>

<file path=ppt/slides/_rels/slide10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slideLayout" Target="../slideLayouts/slideLayout2.xml"/><Relationship Id="rId1" Type="http://schemas.openxmlformats.org/officeDocument/2006/relationships/video" Target="file:///C:\Users\usuario\Videos\Todo%20son%20risas%20%20%20Lytos%5b1%5d.mp4" TargetMode="Externa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CalpeAbyla%20'El%20Aula%20es%20un%20universo%20de%20diversidad'%5b1%5d.mp4" TargetMode="External"/><Relationship Id="rId2" Type="http://schemas.openxmlformats.org/officeDocument/2006/relationships/slideLayout" Target="../slideLayouts/slideLayout2.xml"/><Relationship Id="rId1" Type="http://schemas.openxmlformats.org/officeDocument/2006/relationships/video" Target="file:///C:\Users\usuario\Videos\Tecnologia%20o%20metodologia%20(en%20espa&#241;ol)_(360p)avi.mp4" TargetMode="External"/><Relationship Id="rId5" Type="http://schemas.openxmlformats.org/officeDocument/2006/relationships/image" Target="../media/image21.pn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ideo" Target="file:///C:\Users\usuario\Videos\Frases%20c&#233;lebres%20sobre%20educaci&#243;n,%20formaci&#243;n%20y%20ense&#241;anza%5b1%5d.mp4"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video" Target="file:///C:\Users\usuario\Videos\El%20Elefante%20Encadenado%20%20(JORGE%20BUCAY)%20%20%20Historias%20para%20reflexionar.mp4"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audio" Target="file:///C:\Users\usuario\Videos\P&#225;jaros%20Cantores%20Al%20Amanecer.mp3" TargetMode="Externa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2.xml"/><Relationship Id="rId1" Type="http://schemas.openxmlformats.org/officeDocument/2006/relationships/video" Target="file:///C:\Users\usuario\Videos\POR%204%20ESQUINITAS%20DE%20NADA%20HQwmv.avi"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hyperlink" Target="Beb&#233;%20piensa%20que%20una%20revista%20es%20un%20tablet%20que%20no%20funciona.mp4" TargetMode="External"/><Relationship Id="rId2" Type="http://schemas.openxmlformats.org/officeDocument/2006/relationships/slideLayout" Target="../slideLayouts/slideLayout2.xml"/><Relationship Id="rId1" Type="http://schemas.openxmlformats.org/officeDocument/2006/relationships/video" Target="file:///C:\Users\usuario\Videos\Beb&#233;%20piensa%20que%20una%20revista%20es%20un%20tablet%20que%20no%20funciona.mp4" TargetMode="External"/><Relationship Id="rId5" Type="http://schemas.openxmlformats.org/officeDocument/2006/relationships/image" Target="../media/image59.png"/><Relationship Id="rId4" Type="http://schemas.openxmlformats.org/officeDocument/2006/relationships/image" Target="../media/image20.jpe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95536" y="1556792"/>
            <a:ext cx="8458200" cy="1470025"/>
          </a:xfrm>
        </p:spPr>
        <p:txBody>
          <a:bodyPr>
            <a:normAutofit fontScale="90000"/>
          </a:bodyPr>
          <a:lstStyle/>
          <a:p>
            <a:r>
              <a:rPr lang="es-ES" dirty="0" smtClean="0"/>
              <a:t>DIFICULTADES DE APRENDIZAJE DENTRO DE LA ESCUELA INCLUSIVA</a:t>
            </a:r>
            <a:endParaRPr lang="es-ES" dirty="0"/>
          </a:p>
        </p:txBody>
      </p:sp>
      <p:sp>
        <p:nvSpPr>
          <p:cNvPr id="3" name="2 Subtítulo"/>
          <p:cNvSpPr>
            <a:spLocks noGrp="1"/>
          </p:cNvSpPr>
          <p:nvPr>
            <p:ph type="subTitle" idx="1"/>
          </p:nvPr>
        </p:nvSpPr>
        <p:spPr>
          <a:xfrm>
            <a:off x="467544" y="4437112"/>
            <a:ext cx="4953000" cy="1752600"/>
          </a:xfrm>
        </p:spPr>
        <p:txBody>
          <a:bodyPr/>
          <a:lstStyle/>
          <a:p>
            <a:r>
              <a:rPr lang="es-ES" dirty="0" smtClean="0"/>
              <a:t>Ángela Piñeiro </a:t>
            </a:r>
            <a:r>
              <a:rPr lang="es-ES" dirty="0" err="1" smtClean="0"/>
              <a:t>Cotelo</a:t>
            </a:r>
            <a:endParaRPr lang="es-E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untitled.png"/>
          <p:cNvPicPr>
            <a:picLocks noChangeAspect="1"/>
          </p:cNvPicPr>
          <p:nvPr/>
        </p:nvPicPr>
        <p:blipFill>
          <a:blip r:embed="rId3" cstate="print"/>
          <a:stretch>
            <a:fillRect/>
          </a:stretch>
        </p:blipFill>
        <p:spPr>
          <a:xfrm>
            <a:off x="0" y="-1"/>
            <a:ext cx="9144000" cy="6858001"/>
          </a:xfrm>
          <a:prstGeom prst="rect">
            <a:avLst/>
          </a:prstGeom>
        </p:spPr>
      </p:pic>
      <p:sp>
        <p:nvSpPr>
          <p:cNvPr id="2" name="1 Título"/>
          <p:cNvSpPr>
            <a:spLocks noGrp="1"/>
          </p:cNvSpPr>
          <p:nvPr>
            <p:ph type="title"/>
          </p:nvPr>
        </p:nvSpPr>
        <p:spPr/>
        <p:txBody>
          <a:bodyPr/>
          <a:lstStyle/>
          <a:p>
            <a:pPr algn="ctr"/>
            <a:r>
              <a:rPr lang="es-ES" sz="6600" dirty="0" smtClean="0">
                <a:solidFill>
                  <a:schemeClr val="tx1"/>
                </a:solidFill>
              </a:rPr>
              <a:t>EDUCACIÓN</a:t>
            </a:r>
            <a:endParaRPr lang="es-ES" sz="6600" dirty="0">
              <a:solidFill>
                <a:schemeClr val="tx1"/>
              </a:solidFill>
            </a:endParaRPr>
          </a:p>
        </p:txBody>
      </p:sp>
      <p:sp>
        <p:nvSpPr>
          <p:cNvPr id="3" name="2 Marcador de texto"/>
          <p:cNvSpPr>
            <a:spLocks noGrp="1"/>
          </p:cNvSpPr>
          <p:nvPr>
            <p:ph type="body" idx="1"/>
          </p:nvPr>
        </p:nvSpPr>
        <p:spPr/>
        <p:txBody>
          <a:bodyPr/>
          <a:lstStyle/>
          <a:p>
            <a:endParaRPr lang="es-ES"/>
          </a:p>
        </p:txBody>
      </p:sp>
      <p:pic>
        <p:nvPicPr>
          <p:cNvPr id="5" name="Sonidos de explosiones, efectos mp3.mp3">
            <a:hlinkClick r:id="" action="ppaction://media"/>
          </p:cNvPr>
          <p:cNvPicPr>
            <a:picLocks noRot="1" noChangeAspect="1"/>
          </p:cNvPicPr>
          <p:nvPr>
            <a:audioFile r:link="rId1"/>
          </p:nvPr>
        </p:nvPicPr>
        <p:blipFill>
          <a:blip r:embed="rId4" cstate="print"/>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45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11040381_1643933635837728_3918049055334790579_n.png"/>
          <p:cNvPicPr>
            <a:picLocks noGrp="1" noChangeAspect="1"/>
          </p:cNvPicPr>
          <p:nvPr>
            <p:ph idx="1"/>
          </p:nvPr>
        </p:nvPicPr>
        <p:blipFill>
          <a:blip r:embed="rId2" cstate="print"/>
          <a:srcRect b="5882"/>
          <a:stretch>
            <a:fillRect/>
          </a:stretch>
        </p:blipFill>
        <p:spPr>
          <a:xfrm>
            <a:off x="971600" y="1268760"/>
            <a:ext cx="7272808" cy="5184576"/>
          </a:xfrm>
        </p:spPr>
      </p:pic>
      <p:sp>
        <p:nvSpPr>
          <p:cNvPr id="2" name="1 Título"/>
          <p:cNvSpPr>
            <a:spLocks noGrp="1"/>
          </p:cNvSpPr>
          <p:nvPr>
            <p:ph type="title"/>
          </p:nvPr>
        </p:nvSpPr>
        <p:spPr>
          <a:xfrm>
            <a:off x="539552" y="404664"/>
            <a:ext cx="3322712" cy="1157064"/>
          </a:xfrm>
        </p:spPr>
        <p:txBody>
          <a:bodyPr>
            <a:normAutofit fontScale="90000"/>
          </a:bodyPr>
          <a:lstStyle/>
          <a:p>
            <a:r>
              <a:rPr lang="es-ES" dirty="0" smtClean="0"/>
              <a:t>Y sobre todo….</a:t>
            </a:r>
            <a:endParaRPr lang="es-ES"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Lo verdaderamente imporante para una madre en la vida   El Hormiguero 30[1].mp4">
            <a:hlinkClick r:id="" action="ppaction://media"/>
          </p:cNvPr>
          <p:cNvPicPr>
            <a:picLocks noGrp="1" noRot="1" noChangeAspect="1"/>
          </p:cNvPicPr>
          <p:nvPr>
            <p:ph idx="1"/>
            <a:videoFile r:link="rId1"/>
          </p:nvPr>
        </p:nvPicPr>
        <p:blipFill>
          <a:blip r:embed="rId3" cstate="print"/>
          <a:stretch>
            <a:fillRect/>
          </a:stretch>
        </p:blipFill>
        <p:spPr>
          <a:xfrm>
            <a:off x="-4572000" y="-731838"/>
            <a:ext cx="18288000" cy="102870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988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Todo son risas   Lytos[1].mp4">
            <a:hlinkClick r:id="" action="ppaction://media"/>
          </p:cNvPr>
          <p:cNvPicPr>
            <a:picLocks noGrp="1" noRot="1" noChangeAspect="1"/>
          </p:cNvPicPr>
          <p:nvPr>
            <p:ph idx="1"/>
            <a:videoFile r:link="rId1"/>
          </p:nvPr>
        </p:nvPicPr>
        <p:blipFill>
          <a:blip r:embed="rId3" cstate="print"/>
          <a:stretch>
            <a:fillRect/>
          </a:stretch>
        </p:blipFill>
        <p:spPr>
          <a:xfrm>
            <a:off x="-1524000" y="982663"/>
            <a:ext cx="12192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313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chemeClr val="tx1"/>
                </a:solidFill>
              </a:rPr>
              <a:t>Muchas gracias por vuestra atención</a:t>
            </a:r>
            <a:endParaRPr lang="es-ES" dirty="0">
              <a:solidFill>
                <a:schemeClr val="tx1"/>
              </a:solidFill>
            </a:endParaRPr>
          </a:p>
        </p:txBody>
      </p:sp>
      <p:sp>
        <p:nvSpPr>
          <p:cNvPr id="3" name="2 Marcador de texto"/>
          <p:cNvSpPr>
            <a:spLocks noGrp="1"/>
          </p:cNvSpPr>
          <p:nvPr>
            <p:ph type="body" idx="1"/>
          </p:nvPr>
        </p:nvSpPr>
        <p:spPr/>
        <p:txBody>
          <a:bodyPr/>
          <a:lstStyle/>
          <a:p>
            <a:endParaRPr lang="es-E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texto"/>
          <p:cNvSpPr>
            <a:spLocks noGrp="1"/>
          </p:cNvSpPr>
          <p:nvPr>
            <p:ph type="body" idx="1"/>
          </p:nvPr>
        </p:nvSpPr>
        <p:spPr/>
        <p:txBody>
          <a:bodyPr/>
          <a:lstStyle/>
          <a:p>
            <a:endParaRPr lang="es-ES"/>
          </a:p>
        </p:txBody>
      </p:sp>
      <p:pic>
        <p:nvPicPr>
          <p:cNvPr id="4" name="3 Imagen" descr="images460PARPW.jpg"/>
          <p:cNvPicPr>
            <a:picLocks noChangeAspect="1"/>
          </p:cNvPicPr>
          <p:nvPr/>
        </p:nvPicPr>
        <p:blipFill>
          <a:blip r:embed="rId2" cstate="print"/>
          <a:stretch>
            <a:fillRect/>
          </a:stretch>
        </p:blipFill>
        <p:spPr>
          <a:xfrm>
            <a:off x="2627784" y="764704"/>
            <a:ext cx="4104456" cy="574623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descr="imagesSN7JC6LB.jpg"/>
          <p:cNvPicPr>
            <a:picLocks noGrp="1" noChangeAspect="1"/>
          </p:cNvPicPr>
          <p:nvPr>
            <p:ph idx="1"/>
          </p:nvPr>
        </p:nvPicPr>
        <p:blipFill>
          <a:blip r:embed="rId2" cstate="print"/>
          <a:stretch>
            <a:fillRect/>
          </a:stretch>
        </p:blipFill>
        <p:spPr>
          <a:xfrm>
            <a:off x="1259632" y="1052736"/>
            <a:ext cx="6375853" cy="5472608"/>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descr="042.jpg"/>
          <p:cNvPicPr>
            <a:picLocks noGrp="1" noChangeAspect="1"/>
          </p:cNvPicPr>
          <p:nvPr>
            <p:ph sz="half" idx="1"/>
          </p:nvPr>
        </p:nvPicPr>
        <p:blipFill>
          <a:blip r:embed="rId2" cstate="print"/>
          <a:stretch>
            <a:fillRect/>
          </a:stretch>
        </p:blipFill>
        <p:spPr>
          <a:xfrm>
            <a:off x="179512" y="1628800"/>
            <a:ext cx="4352004" cy="3094970"/>
          </a:xfrm>
        </p:spPr>
      </p:pic>
      <p:pic>
        <p:nvPicPr>
          <p:cNvPr id="6" name="5 Marcador de contenido" descr="aula1.JPG"/>
          <p:cNvPicPr>
            <a:picLocks noGrp="1" noChangeAspect="1"/>
          </p:cNvPicPr>
          <p:nvPr>
            <p:ph sz="half" idx="2"/>
          </p:nvPr>
        </p:nvPicPr>
        <p:blipFill>
          <a:blip r:embed="rId3" cstate="print"/>
          <a:stretch>
            <a:fillRect/>
          </a:stretch>
        </p:blipFill>
        <p:spPr>
          <a:xfrm>
            <a:off x="4860032" y="1700808"/>
            <a:ext cx="4033281" cy="3024961"/>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5" name="4 Marcador de contenido" descr="descarga (1).jpg"/>
          <p:cNvPicPr>
            <a:picLocks noGrp="1" noChangeAspect="1"/>
          </p:cNvPicPr>
          <p:nvPr>
            <p:ph sz="half" idx="1"/>
          </p:nvPr>
        </p:nvPicPr>
        <p:blipFill>
          <a:blip r:embed="rId2" cstate="print"/>
          <a:stretch>
            <a:fillRect/>
          </a:stretch>
        </p:blipFill>
        <p:spPr>
          <a:xfrm>
            <a:off x="323528" y="1844824"/>
            <a:ext cx="4151292" cy="3081536"/>
          </a:xfrm>
        </p:spPr>
      </p:pic>
      <p:pic>
        <p:nvPicPr>
          <p:cNvPr id="6" name="5 Marcador de contenido" descr="descarga (2).jpg"/>
          <p:cNvPicPr>
            <a:picLocks noGrp="1" noChangeAspect="1"/>
          </p:cNvPicPr>
          <p:nvPr>
            <p:ph sz="half" idx="2"/>
          </p:nvPr>
        </p:nvPicPr>
        <p:blipFill>
          <a:blip r:embed="rId3" cstate="print"/>
          <a:stretch>
            <a:fillRect/>
          </a:stretch>
        </p:blipFill>
        <p:spPr>
          <a:xfrm>
            <a:off x="4716016" y="1772816"/>
            <a:ext cx="4024233" cy="3014290"/>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descr="tonucci-1[1].jpg"/>
          <p:cNvPicPr>
            <a:picLocks noGrp="1" noChangeAspect="1"/>
          </p:cNvPicPr>
          <p:nvPr>
            <p:ph idx="1"/>
          </p:nvPr>
        </p:nvPicPr>
        <p:blipFill>
          <a:blip r:embed="rId2" cstate="print"/>
          <a:stretch>
            <a:fillRect/>
          </a:stretch>
        </p:blipFill>
        <p:spPr>
          <a:xfrm>
            <a:off x="323528" y="408349"/>
            <a:ext cx="8820472" cy="6449651"/>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4 Marcador de posición de imagen" descr="images (6).jpg"/>
          <p:cNvPicPr>
            <a:picLocks noGrp="1" noChangeAspect="1"/>
          </p:cNvPicPr>
          <p:nvPr>
            <p:ph idx="1"/>
          </p:nvPr>
        </p:nvPicPr>
        <p:blipFill>
          <a:blip r:embed="rId2" cstate="print"/>
          <a:srcRect l="64" r="64"/>
          <a:stretch>
            <a:fillRect/>
          </a:stretch>
        </p:blipFill>
        <p:spPr>
          <a:xfrm>
            <a:off x="0" y="1"/>
            <a:ext cx="9144000" cy="68580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Tecnología o metodología</a:t>
            </a:r>
            <a:endParaRPr lang="es-ES" dirty="0"/>
          </a:p>
        </p:txBody>
      </p:sp>
      <p:pic>
        <p:nvPicPr>
          <p:cNvPr id="4" name="3 Marcador de contenido" descr="images (3).jpg">
            <a:hlinkClick r:id="rId3" action="ppaction://hlinkfile"/>
          </p:cNvPr>
          <p:cNvPicPr>
            <a:picLocks noGrp="1" noChangeAspect="1"/>
          </p:cNvPicPr>
          <p:nvPr>
            <p:ph idx="1"/>
          </p:nvPr>
        </p:nvPicPr>
        <p:blipFill>
          <a:blip r:embed="rId4" cstate="print"/>
          <a:stretch>
            <a:fillRect/>
          </a:stretch>
        </p:blipFill>
        <p:spPr>
          <a:xfrm>
            <a:off x="2339752" y="1916832"/>
            <a:ext cx="4050933" cy="28416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Tecnologia o metodologia (en español)_(360p)avi.mp4">
            <a:hlinkClick r:id="" action="ppaction://media"/>
          </p:cNvPr>
          <p:cNvPicPr>
            <a:picLocks noRot="1" noChangeAspect="1"/>
          </p:cNvPicPr>
          <p:nvPr>
            <a:videoFile r:link="rId1"/>
          </p:nvPr>
        </p:nvPicPr>
        <p:blipFill>
          <a:blip r:embed="rId5" cstate="print"/>
          <a:stretch>
            <a:fillRect/>
          </a:stretch>
        </p:blipFill>
        <p:spPr>
          <a:xfrm>
            <a:off x="2743200" y="2057400"/>
            <a:ext cx="3657600" cy="2743200"/>
          </a:xfrm>
          <a:prstGeom prst="rect">
            <a:avLst/>
          </a:prstGeo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descr="untitled.png"/>
          <p:cNvPicPr>
            <a:picLocks noGrp="1" noChangeAspect="1"/>
          </p:cNvPicPr>
          <p:nvPr>
            <p:ph idx="1"/>
          </p:nvPr>
        </p:nvPicPr>
        <p:blipFill>
          <a:blip r:embed="rId2" cstate="print"/>
          <a:stretch>
            <a:fillRect/>
          </a:stretch>
        </p:blipFill>
        <p:spPr>
          <a:xfrm>
            <a:off x="611560" y="413792"/>
            <a:ext cx="7920880" cy="6444208"/>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descr="proceso.jpg"/>
          <p:cNvPicPr>
            <a:picLocks noGrp="1" noChangeAspect="1"/>
          </p:cNvPicPr>
          <p:nvPr>
            <p:ph idx="1"/>
          </p:nvPr>
        </p:nvPicPr>
        <p:blipFill>
          <a:blip r:embed="rId2" cstate="print"/>
          <a:stretch>
            <a:fillRect/>
          </a:stretch>
        </p:blipFill>
        <p:spPr>
          <a:xfrm>
            <a:off x="0" y="404664"/>
            <a:ext cx="9120539" cy="630932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800" dirty="0" smtClean="0"/>
              <a:t>ESCUELA INTEGRADORA       ESCUELA INCLUSIVA</a:t>
            </a:r>
            <a:endParaRPr lang="es-ES" sz="2800" dirty="0"/>
          </a:p>
        </p:txBody>
      </p:sp>
      <p:pic>
        <p:nvPicPr>
          <p:cNvPr id="4" name="3 Marcador de contenido" descr="descarga (4).jpg"/>
          <p:cNvPicPr>
            <a:picLocks noGrp="1" noChangeAspect="1"/>
          </p:cNvPicPr>
          <p:nvPr>
            <p:ph idx="1"/>
          </p:nvPr>
        </p:nvPicPr>
        <p:blipFill>
          <a:blip r:embed="rId2" cstate="print"/>
          <a:stretch>
            <a:fillRect/>
          </a:stretch>
        </p:blipFill>
        <p:spPr>
          <a:xfrm>
            <a:off x="467544" y="2348880"/>
            <a:ext cx="7992888" cy="4433634"/>
          </a:xfrm>
        </p:spPr>
      </p:pic>
      <p:sp>
        <p:nvSpPr>
          <p:cNvPr id="5" name="4 Distinto de"/>
          <p:cNvSpPr/>
          <p:nvPr/>
        </p:nvSpPr>
        <p:spPr>
          <a:xfrm>
            <a:off x="4211960" y="1268760"/>
            <a:ext cx="792088" cy="648072"/>
          </a:xfrm>
          <a:prstGeom prst="mathNot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Frases célebres sobre educación, formación y enseñanza[1].mp4">
            <a:hlinkClick r:id="" action="ppaction://media"/>
          </p:cNvPr>
          <p:cNvPicPr>
            <a:picLocks noGrp="1" noRot="1" noChangeAspect="1"/>
          </p:cNvPicPr>
          <p:nvPr>
            <p:ph idx="1"/>
            <a:videoFile r:link="rId1"/>
          </p:nvPr>
        </p:nvPicPr>
        <p:blipFill>
          <a:blip r:embed="rId3" cstate="print"/>
          <a:stretch>
            <a:fillRect/>
          </a:stretch>
        </p:blipFill>
        <p:spPr>
          <a:xfrm>
            <a:off x="-1524000" y="982663"/>
            <a:ext cx="12192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151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¿Qué esta pasando?</a:t>
            </a:r>
            <a:endParaRPr lang="es-ES" b="1" dirty="0"/>
          </a:p>
        </p:txBody>
      </p:sp>
      <p:pic>
        <p:nvPicPr>
          <p:cNvPr id="1026" name="Picture 2" descr="C:\Program Files (x86)\Microsoft Office\MEDIA\CAGCAT10\j0299763.wmf"/>
          <p:cNvPicPr>
            <a:picLocks noGrp="1" noChangeAspect="1" noChangeArrowheads="1"/>
          </p:cNvPicPr>
          <p:nvPr>
            <p:ph idx="1"/>
          </p:nvPr>
        </p:nvPicPr>
        <p:blipFill>
          <a:blip r:embed="rId2" cstate="print"/>
          <a:srcRect/>
          <a:stretch>
            <a:fillRect/>
          </a:stretch>
        </p:blipFill>
        <p:spPr bwMode="auto">
          <a:xfrm>
            <a:off x="0" y="2276872"/>
            <a:ext cx="5904656" cy="4859008"/>
          </a:xfrm>
          <a:prstGeom prst="rect">
            <a:avLst/>
          </a:prstGeom>
          <a:noFill/>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6" name="5 Marcador de contenido" descr="images (6).jpg"/>
          <p:cNvPicPr>
            <a:picLocks noGrp="1" noChangeAspect="1"/>
          </p:cNvPicPr>
          <p:nvPr>
            <p:ph idx="1"/>
          </p:nvPr>
        </p:nvPicPr>
        <p:blipFill>
          <a:blip r:embed="rId2" cstate="print"/>
          <a:stretch>
            <a:fillRect/>
          </a:stretch>
        </p:blipFill>
        <p:spPr>
          <a:xfrm>
            <a:off x="4499992" y="2204864"/>
            <a:ext cx="4402894" cy="2617528"/>
          </a:xfrm>
        </p:spPr>
      </p:pic>
      <p:pic>
        <p:nvPicPr>
          <p:cNvPr id="1026" name="Picture 2" descr="C:\Program Files (x86)\Microsoft Office\MEDIA\CAGCAT10\j0299763.wmf"/>
          <p:cNvPicPr>
            <a:picLocks noChangeAspect="1" noChangeArrowheads="1"/>
          </p:cNvPicPr>
          <p:nvPr/>
        </p:nvPicPr>
        <p:blipFill>
          <a:blip r:embed="rId3" cstate="print"/>
          <a:srcRect/>
          <a:stretch>
            <a:fillRect/>
          </a:stretch>
        </p:blipFill>
        <p:spPr bwMode="auto">
          <a:xfrm>
            <a:off x="467544" y="1844823"/>
            <a:ext cx="3384376" cy="2785041"/>
          </a:xfrm>
          <a:prstGeom prst="rect">
            <a:avLst/>
          </a:prstGeom>
          <a:noFill/>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El Elefante Encadenado  (JORGE BUCAY)   Historias para reflexionar.mp4">
            <a:hlinkClick r:id="" action="ppaction://media"/>
          </p:cNvPr>
          <p:cNvPicPr>
            <a:picLocks noGrp="1" noRot="1" noChangeAspect="1"/>
          </p:cNvPicPr>
          <p:nvPr>
            <p:ph idx="1"/>
            <a:videoFile r:link="rId1"/>
          </p:nvPr>
        </p:nvPicPr>
        <p:blipFill>
          <a:blip r:embed="rId3" cstate="print"/>
          <a:stretch>
            <a:fillRect/>
          </a:stretch>
        </p:blipFill>
        <p:spPr>
          <a:xfrm>
            <a:off x="2286000" y="2697163"/>
            <a:ext cx="4572000" cy="3429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227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1026" name="Picture 2"/>
          <p:cNvPicPr>
            <a:picLocks noGrp="1" noChangeAspect="1" noChangeArrowheads="1"/>
          </p:cNvPicPr>
          <p:nvPr>
            <p:ph idx="1"/>
          </p:nvPr>
        </p:nvPicPr>
        <p:blipFill>
          <a:blip r:embed="rId2" cstate="print"/>
          <a:srcRect l="25659" t="35602" r="25659" b="14443"/>
          <a:stretch>
            <a:fillRect/>
          </a:stretch>
        </p:blipFill>
        <p:spPr bwMode="auto">
          <a:xfrm>
            <a:off x="0" y="404664"/>
            <a:ext cx="9111413" cy="6237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1052736"/>
            <a:ext cx="8229600" cy="1066800"/>
          </a:xfrm>
        </p:spPr>
        <p:txBody>
          <a:bodyPr/>
          <a:lstStyle/>
          <a:p>
            <a:endParaRPr lang="es-ES"/>
          </a:p>
        </p:txBody>
      </p:sp>
      <p:pic>
        <p:nvPicPr>
          <p:cNvPr id="2050" name="Picture 2"/>
          <p:cNvPicPr>
            <a:picLocks noGrp="1" noChangeAspect="1" noChangeArrowheads="1"/>
          </p:cNvPicPr>
          <p:nvPr>
            <p:ph idx="1"/>
          </p:nvPr>
        </p:nvPicPr>
        <p:blipFill>
          <a:blip r:embed="rId2" cstate="print"/>
          <a:srcRect l="26595" t="33937" r="26595" b="29429"/>
          <a:stretch>
            <a:fillRect/>
          </a:stretch>
        </p:blipFill>
        <p:spPr bwMode="auto">
          <a:xfrm>
            <a:off x="-1" y="476672"/>
            <a:ext cx="9164655" cy="63813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chemeClr val="tx1"/>
                </a:solidFill>
              </a:rPr>
              <a:t>DIFICULTADES DE APRENDIZAJE</a:t>
            </a:r>
            <a:endParaRPr lang="es-ES" dirty="0">
              <a:solidFill>
                <a:schemeClr val="tx1"/>
              </a:solidFill>
            </a:endParaRPr>
          </a:p>
        </p:txBody>
      </p:sp>
      <p:sp>
        <p:nvSpPr>
          <p:cNvPr id="3" name="2 Marcador de texto"/>
          <p:cNvSpPr>
            <a:spLocks noGrp="1"/>
          </p:cNvSpPr>
          <p:nvPr>
            <p:ph type="body" idx="1"/>
          </p:nvPr>
        </p:nvSpPr>
        <p:spPr/>
        <p:txBody>
          <a:bodyPr/>
          <a:lstStyle/>
          <a:p>
            <a:endParaRPr lang="es-E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descr="dificultades-de-aprendizaje-capacitacion-1-728.jpg"/>
          <p:cNvPicPr>
            <a:picLocks noGrp="1" noChangeAspect="1"/>
          </p:cNvPicPr>
          <p:nvPr>
            <p:ph idx="1"/>
          </p:nvPr>
        </p:nvPicPr>
        <p:blipFill>
          <a:blip r:embed="rId2" cstate="print"/>
          <a:stretch>
            <a:fillRect/>
          </a:stretch>
        </p:blipFill>
        <p:spPr>
          <a:xfrm>
            <a:off x="0" y="404664"/>
            <a:ext cx="9144000" cy="6858000"/>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6" name="5 Marcador de contenido" descr="slide_4.jpg"/>
          <p:cNvPicPr>
            <a:picLocks noGrp="1" noChangeAspect="1"/>
          </p:cNvPicPr>
          <p:nvPr>
            <p:ph idx="1"/>
          </p:nvPr>
        </p:nvPicPr>
        <p:blipFill>
          <a:blip r:embed="rId2" cstate="print"/>
          <a:stretch>
            <a:fillRect/>
          </a:stretch>
        </p:blipFill>
        <p:spPr>
          <a:xfrm>
            <a:off x="0" y="332656"/>
            <a:ext cx="9144000" cy="6561348"/>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descr="ppt-tema-5-10-638.jpg"/>
          <p:cNvPicPr>
            <a:picLocks noGrp="1" noChangeAspect="1"/>
          </p:cNvPicPr>
          <p:nvPr>
            <p:ph idx="1"/>
          </p:nvPr>
        </p:nvPicPr>
        <p:blipFill>
          <a:blip r:embed="rId2" cstate="print"/>
          <a:stretch>
            <a:fillRect/>
          </a:stretch>
        </p:blipFill>
        <p:spPr>
          <a:xfrm>
            <a:off x="0" y="764704"/>
            <a:ext cx="9144000" cy="602758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sdfef.png"/>
          <p:cNvPicPr>
            <a:picLocks noChangeAspect="1"/>
          </p:cNvPicPr>
          <p:nvPr/>
        </p:nvPicPr>
        <p:blipFill>
          <a:blip r:embed="rId3" cstate="print"/>
          <a:stretch>
            <a:fillRect/>
          </a:stretch>
        </p:blipFill>
        <p:spPr>
          <a:xfrm>
            <a:off x="0" y="476672"/>
            <a:ext cx="9243061" cy="6381328"/>
          </a:xfrm>
          <a:prstGeom prst="rect">
            <a:avLst/>
          </a:prstGeom>
        </p:spPr>
      </p:pic>
      <p:sp>
        <p:nvSpPr>
          <p:cNvPr id="2" name="1 Título"/>
          <p:cNvSpPr>
            <a:spLocks noGrp="1"/>
          </p:cNvSpPr>
          <p:nvPr>
            <p:ph type="title"/>
          </p:nvPr>
        </p:nvSpPr>
        <p:spPr/>
        <p:txBody>
          <a:bodyPr/>
          <a:lstStyle/>
          <a:p>
            <a:pPr algn="ctr"/>
            <a:r>
              <a:rPr lang="es-ES" sz="8800" dirty="0" smtClean="0">
                <a:solidFill>
                  <a:schemeClr val="tx1"/>
                </a:solidFill>
              </a:rPr>
              <a:t>EDUCACIÓN</a:t>
            </a:r>
            <a:endParaRPr lang="es-ES" sz="8800" dirty="0">
              <a:solidFill>
                <a:schemeClr val="tx1"/>
              </a:solidFill>
            </a:endParaRPr>
          </a:p>
        </p:txBody>
      </p:sp>
      <p:sp>
        <p:nvSpPr>
          <p:cNvPr id="3" name="2 Marcador de texto"/>
          <p:cNvSpPr>
            <a:spLocks noGrp="1"/>
          </p:cNvSpPr>
          <p:nvPr>
            <p:ph type="body" idx="1"/>
          </p:nvPr>
        </p:nvSpPr>
        <p:spPr/>
        <p:txBody>
          <a:bodyPr/>
          <a:lstStyle/>
          <a:p>
            <a:endParaRPr lang="es-ES" dirty="0"/>
          </a:p>
        </p:txBody>
      </p:sp>
      <p:pic>
        <p:nvPicPr>
          <p:cNvPr id="5" name="Pájaros Cantores Al Amanecer.mp3">
            <a:hlinkClick r:id="" action="ppaction://media"/>
          </p:cNvPr>
          <p:cNvPicPr>
            <a:picLocks noRot="1" noChangeAspect="1"/>
          </p:cNvPicPr>
          <p:nvPr>
            <a:audioFile r:link="rId1"/>
          </p:nvPr>
        </p:nvPicPr>
        <p:blipFill>
          <a:blip r:embed="rId4" cstate="print"/>
          <a:stretch>
            <a:fillRect/>
          </a:stretch>
        </p:blipFill>
        <p:spPr>
          <a:xfrm>
            <a:off x="3635896" y="4365104"/>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1184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descr="da.png"/>
          <p:cNvPicPr>
            <a:picLocks noGrp="1" noChangeAspect="1"/>
          </p:cNvPicPr>
          <p:nvPr>
            <p:ph idx="1"/>
          </p:nvPr>
        </p:nvPicPr>
        <p:blipFill>
          <a:blip r:embed="rId2" cstate="print"/>
          <a:stretch>
            <a:fillRect/>
          </a:stretch>
        </p:blipFill>
        <p:spPr>
          <a:xfrm>
            <a:off x="0" y="1412776"/>
            <a:ext cx="9068716" cy="3528392"/>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pic>
        <p:nvPicPr>
          <p:cNvPr id="4" name="3 Marcador de contenido" descr="sfdsfd.png"/>
          <p:cNvPicPr>
            <a:picLocks noGrp="1" noChangeAspect="1"/>
          </p:cNvPicPr>
          <p:nvPr>
            <p:ph idx="1"/>
          </p:nvPr>
        </p:nvPicPr>
        <p:blipFill>
          <a:blip r:embed="rId2" cstate="print"/>
          <a:stretch>
            <a:fillRect/>
          </a:stretch>
        </p:blipFill>
        <p:spPr>
          <a:xfrm>
            <a:off x="0" y="548680"/>
            <a:ext cx="9175498" cy="6309320"/>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1_24022010_95222_estudiantesdechilesebeneficianconenseñanzavirtual550x290thisischile.jpg"/>
          <p:cNvPicPr>
            <a:picLocks noChangeAspect="1"/>
          </p:cNvPicPr>
          <p:nvPr/>
        </p:nvPicPr>
        <p:blipFill>
          <a:blip r:embed="rId2" cstate="print">
            <a:lum bright="30000" contrast="-40000"/>
          </a:blip>
          <a:stretch>
            <a:fillRect/>
          </a:stretch>
        </p:blipFill>
        <p:spPr>
          <a:xfrm>
            <a:off x="323528" y="0"/>
            <a:ext cx="8505477" cy="6215106"/>
          </a:xfrm>
          <a:prstGeom prst="rect">
            <a:avLst/>
          </a:prstGeom>
          <a:ln>
            <a:noFill/>
          </a:ln>
          <a:effectLst>
            <a:softEdge rad="112500"/>
          </a:effectLst>
        </p:spPr>
      </p:pic>
      <p:sp>
        <p:nvSpPr>
          <p:cNvPr id="2" name="1 Título"/>
          <p:cNvSpPr>
            <a:spLocks noGrp="1"/>
          </p:cNvSpPr>
          <p:nvPr>
            <p:ph type="ctrTitle"/>
          </p:nvPr>
        </p:nvSpPr>
        <p:spPr/>
        <p:txBody>
          <a:bodyPr>
            <a:normAutofit fontScale="90000"/>
          </a:bodyPr>
          <a:lstStyle/>
          <a:p>
            <a:r>
              <a:rPr lang="es-ES" dirty="0" smtClean="0">
                <a:solidFill>
                  <a:schemeClr val="tx1"/>
                </a:solidFill>
              </a:rPr>
              <a:t>LECTURA, </a:t>
            </a:r>
            <a:r>
              <a:rPr lang="es-ES" dirty="0" smtClean="0">
                <a:solidFill>
                  <a:schemeClr val="tx1"/>
                </a:solidFill>
              </a:rPr>
              <a:t>COMPRENSIÓN </a:t>
            </a:r>
            <a:r>
              <a:rPr lang="es-ES" dirty="0" smtClean="0">
                <a:solidFill>
                  <a:schemeClr val="tx1"/>
                </a:solidFill>
              </a:rPr>
              <a:t>LECTORA Y PROCESOS METACOGNITIVOS</a:t>
            </a:r>
            <a:endParaRPr lang="es-ES" b="1" dirty="0">
              <a:solidFill>
                <a:schemeClr val="tx1"/>
              </a:solidFill>
            </a:endParaRPr>
          </a:p>
        </p:txBody>
      </p:sp>
      <p:sp>
        <p:nvSpPr>
          <p:cNvPr id="3" name="2 Subtítulo"/>
          <p:cNvSpPr>
            <a:spLocks noGrp="1"/>
          </p:cNvSpPr>
          <p:nvPr>
            <p:ph type="subTitle" idx="1"/>
          </p:nvPr>
        </p:nvSpPr>
        <p:spPr/>
        <p:txBody>
          <a:bodyPr>
            <a:normAutofit/>
          </a:bodyPr>
          <a:lstStyle/>
          <a:p>
            <a:endParaRPr lang="es-ES" b="1" dirty="0">
              <a:solidFill>
                <a:schemeClr val="tx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ES" dirty="0" smtClean="0">
                <a:solidFill>
                  <a:schemeClr val="tx1"/>
                </a:solidFill>
              </a:rPr>
              <a:t>La lectura como proceso de enseñanza- aprendizaje</a:t>
            </a:r>
            <a:endParaRPr lang="es-ES" dirty="0">
              <a:solidFill>
                <a:schemeClr val="tx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eer08.jpg"/>
          <p:cNvPicPr>
            <a:picLocks noChangeAspect="1"/>
          </p:cNvPicPr>
          <p:nvPr/>
        </p:nvPicPr>
        <p:blipFill>
          <a:blip r:embed="rId2" cstate="print"/>
          <a:stretch>
            <a:fillRect/>
          </a:stretch>
        </p:blipFill>
        <p:spPr>
          <a:xfrm>
            <a:off x="4998704" y="476672"/>
            <a:ext cx="4145296" cy="2657067"/>
          </a:xfrm>
          <a:prstGeom prst="rect">
            <a:avLst/>
          </a:prstGeom>
        </p:spPr>
      </p:pic>
      <p:sp>
        <p:nvSpPr>
          <p:cNvPr id="2" name="1 Título"/>
          <p:cNvSpPr>
            <a:spLocks noGrp="1"/>
          </p:cNvSpPr>
          <p:nvPr>
            <p:ph type="title"/>
          </p:nvPr>
        </p:nvSpPr>
        <p:spPr/>
        <p:txBody>
          <a:bodyPr>
            <a:normAutofit/>
          </a:bodyPr>
          <a:lstStyle/>
          <a:p>
            <a:r>
              <a:rPr lang="es-ES" sz="5400" dirty="0" smtClean="0">
                <a:solidFill>
                  <a:schemeClr val="tx1"/>
                </a:solidFill>
              </a:rPr>
              <a:t>¿Qué es leer?</a:t>
            </a:r>
            <a:endParaRPr lang="es-ES" sz="5400" dirty="0">
              <a:solidFill>
                <a:schemeClr val="tx1"/>
              </a:solidFill>
            </a:endParaRPr>
          </a:p>
        </p:txBody>
      </p:sp>
      <p:sp>
        <p:nvSpPr>
          <p:cNvPr id="3" name="2 Marcador de texto"/>
          <p:cNvSpPr>
            <a:spLocks noGrp="1"/>
          </p:cNvSpPr>
          <p:nvPr>
            <p:ph type="body" idx="1"/>
          </p:nvPr>
        </p:nvSpPr>
        <p:spPr>
          <a:xfrm>
            <a:off x="1214414" y="4071942"/>
            <a:ext cx="7215238" cy="1857388"/>
          </a:xfrm>
        </p:spPr>
        <p:txBody>
          <a:bodyPr>
            <a:normAutofit/>
          </a:bodyPr>
          <a:lstStyle/>
          <a:p>
            <a:r>
              <a:rPr lang="es-ES" sz="3600" dirty="0" smtClean="0"/>
              <a:t>¿Todos sabemos leer?</a:t>
            </a:r>
            <a:endParaRPr lang="es-ES" sz="36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lstStyle/>
          <a:p>
            <a:r>
              <a:rPr lang="de-DE" dirty="0" smtClean="0"/>
              <a:t>Ich lese nicht sicher alle wissen, hängt alles auf unser Wissen, unsere Motivation, unsere Art zu Lernen und Vorerfahrungen</a:t>
            </a:r>
            <a:endParaRPr lang="es-ES" dirty="0"/>
          </a:p>
        </p:txBody>
      </p:sp>
      <p:sp>
        <p:nvSpPr>
          <p:cNvPr id="4" name="3 Rectángulo"/>
          <p:cNvSpPr/>
          <p:nvPr/>
        </p:nvSpPr>
        <p:spPr>
          <a:xfrm>
            <a:off x="500034" y="1142984"/>
            <a:ext cx="8072494" cy="29289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t>Ich lese nicht sicher alle wissen, hängt alles auf unser Wissen, unsere Motivation, unsere Art zu Lernen und Vorerfahrungen</a:t>
            </a:r>
            <a:endParaRPr lang="es-ES" sz="32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¿Qué ha pasado?</a:t>
            </a:r>
            <a:endParaRPr lang="es-ES" dirty="0"/>
          </a:p>
        </p:txBody>
      </p:sp>
      <p:sp>
        <p:nvSpPr>
          <p:cNvPr id="3" name="2 Marcador de contenido"/>
          <p:cNvSpPr>
            <a:spLocks noGrp="1"/>
          </p:cNvSpPr>
          <p:nvPr>
            <p:ph idx="1"/>
          </p:nvPr>
        </p:nvSpPr>
        <p:spPr/>
        <p:txBody>
          <a:bodyPr/>
          <a:lstStyle/>
          <a:p>
            <a:endParaRPr lang="es-ES" dirty="0"/>
          </a:p>
        </p:txBody>
      </p:sp>
      <p:sp>
        <p:nvSpPr>
          <p:cNvPr id="4" name="3 Elipse"/>
          <p:cNvSpPr/>
          <p:nvPr/>
        </p:nvSpPr>
        <p:spPr>
          <a:xfrm>
            <a:off x="714348" y="1357298"/>
            <a:ext cx="3357586" cy="31432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000" dirty="0" smtClean="0"/>
              <a:t>Para leer es necesario un código común de comunicación.</a:t>
            </a:r>
          </a:p>
        </p:txBody>
      </p:sp>
      <p:sp>
        <p:nvSpPr>
          <p:cNvPr id="5" name="4 Elipse"/>
          <p:cNvSpPr/>
          <p:nvPr/>
        </p:nvSpPr>
        <p:spPr>
          <a:xfrm>
            <a:off x="4714876" y="1500174"/>
            <a:ext cx="3714776" cy="32861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dirty="0" smtClean="0"/>
              <a:t>Necesitamos unas estructuras reconocibles.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descr="4207-0.jpg"/>
          <p:cNvPicPr>
            <a:picLocks noGrp="1" noChangeAspect="1"/>
          </p:cNvPicPr>
          <p:nvPr>
            <p:ph idx="1"/>
          </p:nvPr>
        </p:nvPicPr>
        <p:blipFill>
          <a:blip r:embed="rId2" cstate="print"/>
          <a:stretch>
            <a:fillRect/>
          </a:stretch>
        </p:blipFill>
        <p:spPr>
          <a:xfrm>
            <a:off x="928662" y="0"/>
            <a:ext cx="6858048" cy="6858000"/>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lstStyle/>
          <a:p>
            <a:endParaRPr lang="es-ES" dirty="0"/>
          </a:p>
        </p:txBody>
      </p:sp>
      <p:sp>
        <p:nvSpPr>
          <p:cNvPr id="4" name="3 Elipse"/>
          <p:cNvSpPr/>
          <p:nvPr/>
        </p:nvSpPr>
        <p:spPr>
          <a:xfrm>
            <a:off x="428596" y="1714488"/>
            <a:ext cx="2714644" cy="32861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Leer  implica sostenerse en unos conocimientos previos </a:t>
            </a:r>
            <a:endParaRPr lang="es-ES" dirty="0"/>
          </a:p>
        </p:txBody>
      </p:sp>
      <p:sp>
        <p:nvSpPr>
          <p:cNvPr id="5" name="4 Elipse"/>
          <p:cNvSpPr/>
          <p:nvPr/>
        </p:nvSpPr>
        <p:spPr>
          <a:xfrm>
            <a:off x="6500826" y="2285992"/>
            <a:ext cx="2143140" cy="25003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La lectura es inútil  e inexistente si no conocemos lo qué leemos.</a:t>
            </a:r>
          </a:p>
          <a:p>
            <a:pPr algn="ctr"/>
            <a:endParaRPr lang="es-ES" dirty="0"/>
          </a:p>
        </p:txBody>
      </p:sp>
      <p:sp>
        <p:nvSpPr>
          <p:cNvPr id="7" name="6 Elipse"/>
          <p:cNvSpPr/>
          <p:nvPr/>
        </p:nvSpPr>
        <p:spPr>
          <a:xfrm>
            <a:off x="3357554" y="642918"/>
            <a:ext cx="3286148" cy="17145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La lectura no es solo decodificar, es comprender, aprender </a:t>
            </a:r>
            <a:endParaRPr lang="es-ES" dirty="0"/>
          </a:p>
        </p:txBody>
      </p:sp>
      <p:sp>
        <p:nvSpPr>
          <p:cNvPr id="8" name="7 Elipse"/>
          <p:cNvSpPr/>
          <p:nvPr/>
        </p:nvSpPr>
        <p:spPr>
          <a:xfrm>
            <a:off x="3428992" y="3214686"/>
            <a:ext cx="2571768" cy="21431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Partir de lo viejo hacia lo nuevo</a:t>
            </a:r>
            <a:endParaRPr lang="es-E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La lectura como método de enseñanza- aprendizaje</a:t>
            </a:r>
            <a:endParaRPr lang="es-ES" dirty="0"/>
          </a:p>
        </p:txBody>
      </p:sp>
      <p:pic>
        <p:nvPicPr>
          <p:cNvPr id="4" name="3 Marcador de contenido" descr="MANOS JUNTAS.jpg"/>
          <p:cNvPicPr>
            <a:picLocks noGrp="1" noChangeAspect="1"/>
          </p:cNvPicPr>
          <p:nvPr>
            <p:ph idx="1"/>
          </p:nvPr>
        </p:nvPicPr>
        <p:blipFill>
          <a:blip r:embed="rId2" cstate="print"/>
          <a:stretch>
            <a:fillRect/>
          </a:stretch>
        </p:blipFill>
        <p:spPr>
          <a:xfrm>
            <a:off x="0" y="-3986"/>
            <a:ext cx="9144000" cy="6861986"/>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descr="aprendizaje-sano-factores.JPG"/>
          <p:cNvPicPr>
            <a:picLocks noGrp="1" noChangeAspect="1"/>
          </p:cNvPicPr>
          <p:nvPr>
            <p:ph idx="1"/>
          </p:nvPr>
        </p:nvPicPr>
        <p:blipFill>
          <a:blip r:embed="rId2" cstate="print"/>
          <a:stretch>
            <a:fillRect/>
          </a:stretch>
        </p:blipFill>
        <p:spPr>
          <a:xfrm>
            <a:off x="0" y="332656"/>
            <a:ext cx="9103408" cy="6525344"/>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Fotoforum</a:t>
            </a:r>
            <a:r>
              <a:rPr lang="es-ES" dirty="0" smtClean="0"/>
              <a:t> </a:t>
            </a:r>
            <a:endParaRPr lang="es-ES" dirty="0"/>
          </a:p>
        </p:txBody>
      </p:sp>
      <p:sp>
        <p:nvSpPr>
          <p:cNvPr id="3" name="2 Marcador de contenido"/>
          <p:cNvSpPr>
            <a:spLocks noGrp="1"/>
          </p:cNvSpPr>
          <p:nvPr>
            <p:ph idx="1"/>
          </p:nvPr>
        </p:nvSpPr>
        <p:spPr/>
        <p:txBody>
          <a:bodyPr>
            <a:normAutofit fontScale="92500" lnSpcReduction="20000"/>
          </a:bodyPr>
          <a:lstStyle/>
          <a:p>
            <a:r>
              <a:rPr lang="es-ES" dirty="0" smtClean="0"/>
              <a:t>Implica un andamiaje.  Zona de desarrollo próximo vs zona de desarrollo potencial</a:t>
            </a:r>
          </a:p>
          <a:p>
            <a:r>
              <a:rPr lang="es-ES" dirty="0" smtClean="0"/>
              <a:t>Implica una labor común </a:t>
            </a:r>
          </a:p>
          <a:p>
            <a:r>
              <a:rPr lang="es-ES" dirty="0" smtClean="0"/>
              <a:t>Implica un trabajo constante</a:t>
            </a:r>
          </a:p>
          <a:p>
            <a:r>
              <a:rPr lang="es-ES" dirty="0" smtClean="0"/>
              <a:t>Aprendizaje a lo largo de toda la vida </a:t>
            </a:r>
          </a:p>
          <a:p>
            <a:r>
              <a:rPr lang="es-ES" dirty="0" smtClean="0"/>
              <a:t>Respaldo para el aprendizaje</a:t>
            </a:r>
          </a:p>
          <a:p>
            <a:r>
              <a:rPr lang="es-ES" dirty="0" smtClean="0"/>
              <a:t>Andamio donde se sostienen todas las estrategias de aprendizaje.</a:t>
            </a:r>
          </a:p>
          <a:p>
            <a:r>
              <a:rPr lang="es-ES" dirty="0" smtClean="0"/>
              <a:t>Existen muchos procesos implicados que difícilmente se ven.</a:t>
            </a:r>
          </a:p>
          <a:p>
            <a:r>
              <a:rPr lang="es-ES" dirty="0" smtClean="0"/>
              <a:t>Es necesario contar con cada uno de los procesos/manos</a:t>
            </a:r>
          </a:p>
          <a:p>
            <a:pPr>
              <a:buNone/>
            </a:pPr>
            <a:endParaRPr lang="es-ES" dirty="0" smtClean="0"/>
          </a:p>
          <a:p>
            <a:endParaRPr lang="es-ES"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Definición </a:t>
            </a:r>
            <a:endParaRPr lang="es-ES" dirty="0"/>
          </a:p>
        </p:txBody>
      </p:sp>
      <p:sp>
        <p:nvSpPr>
          <p:cNvPr id="3" name="2 Marcador de contenido"/>
          <p:cNvSpPr>
            <a:spLocks noGrp="1"/>
          </p:cNvSpPr>
          <p:nvPr>
            <p:ph idx="1"/>
          </p:nvPr>
        </p:nvSpPr>
        <p:spPr/>
        <p:txBody>
          <a:bodyPr>
            <a:normAutofit fontScale="92500" lnSpcReduction="10000"/>
          </a:bodyPr>
          <a:lstStyle/>
          <a:p>
            <a:pPr algn="ctr"/>
            <a:r>
              <a:rPr lang="es-ES" i="1" dirty="0" smtClean="0"/>
              <a:t>“Acción intencional y deliberada de construcción de sentido, en la que –en virtud de una serie de estrategias oportunas– el sujeto logra integrar la información del texto escrito con sus propios esquemas de conocimiento”</a:t>
            </a:r>
          </a:p>
          <a:p>
            <a:pPr algn="ctr">
              <a:buNone/>
            </a:pPr>
            <a:endParaRPr lang="es-ES" i="1" dirty="0" smtClean="0"/>
          </a:p>
          <a:p>
            <a:r>
              <a:rPr lang="es-ES" dirty="0" smtClean="0"/>
              <a:t>No se representa de forma unívoca, sino que surgen diferentes visiones del fenómeno que participan y se forjan en la interacción que tiene lugar entre los protagonistas –maestros y alumnos– y la materia que se enseña</a:t>
            </a:r>
            <a:endParaRPr lang="es-E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71472" y="1785926"/>
            <a:ext cx="8183880" cy="4187952"/>
          </a:xfrm>
        </p:spPr>
        <p:txBody>
          <a:bodyPr>
            <a:normAutofit fontScale="85000" lnSpcReduction="20000"/>
          </a:bodyPr>
          <a:lstStyle/>
          <a:p>
            <a:pPr algn="ctr"/>
            <a:r>
              <a:rPr lang="es-ES" dirty="0" smtClean="0"/>
              <a:t>Leer </a:t>
            </a:r>
            <a:r>
              <a:rPr lang="es-ES" i="1" dirty="0" smtClean="0"/>
              <a:t>"es el proceso mediante el cual se </a:t>
            </a:r>
            <a:r>
              <a:rPr lang="es-ES" b="1" i="1" dirty="0" smtClean="0"/>
              <a:t>comprende el lenguaje escrito</a:t>
            </a:r>
            <a:r>
              <a:rPr lang="es-ES" i="1" dirty="0" smtClean="0"/>
              <a:t>. En esta comprensión intervienen tanto el texto, su forma y su contenido, como el lector, sus expectativas y sus conocimientos previos. Para leer necesitamos, simultáneamente, manejar con soltura las habilidades de descodificación y aportar al texto nuestros objetivos, ideas y experiencias previas; necesitamos implicarnos en un proceso de </a:t>
            </a:r>
            <a:r>
              <a:rPr lang="es-ES" b="1" i="1" dirty="0" smtClean="0"/>
              <a:t>predicción e inferencia continua</a:t>
            </a:r>
            <a:r>
              <a:rPr lang="es-ES" i="1" dirty="0" smtClean="0"/>
              <a:t>, que se apoya en la información que aporta el texto y en nuestro propio bagaje, y en un proceso que permita encontrar evidencia o rechazar las predicciones o inferencias de que se hablaba." (</a:t>
            </a:r>
            <a:r>
              <a:rPr lang="es-ES" i="1" dirty="0" err="1" smtClean="0"/>
              <a:t>Khemais</a:t>
            </a:r>
            <a:r>
              <a:rPr lang="es-ES" i="1" dirty="0" smtClean="0"/>
              <a:t> Jouini,2005)</a:t>
            </a:r>
          </a:p>
          <a:p>
            <a:endParaRPr lang="es-E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Definición III</a:t>
            </a:r>
            <a:endParaRPr lang="es-ES" dirty="0"/>
          </a:p>
        </p:txBody>
      </p:sp>
      <p:sp>
        <p:nvSpPr>
          <p:cNvPr id="3" name="2 Marcador de contenido"/>
          <p:cNvSpPr>
            <a:spLocks noGrp="1"/>
          </p:cNvSpPr>
          <p:nvPr>
            <p:ph idx="1"/>
          </p:nvPr>
        </p:nvSpPr>
        <p:spPr/>
        <p:txBody>
          <a:bodyPr>
            <a:normAutofit fontScale="92500" lnSpcReduction="20000"/>
          </a:bodyPr>
          <a:lstStyle/>
          <a:p>
            <a:pPr algn="ctr"/>
            <a:r>
              <a:rPr lang="es-ES" dirty="0" smtClean="0"/>
              <a:t>“ Como un proceso interactivo de comunicación en el que se establece una relación entre el texto y el lector, quien al procesarlo como lenguaje e interiorizarlo, construye su propio significado. En este ámbito, la lectura se constituye en un proceso constructivo al reconocerse que el significado no es una propiedad del texto, sino que el lector lo construye mediante un proceso de transacción flexible en el que conforme va leyendo, le va otorgando sentido particular al texto según sus conocimientos y experiencias en un determinado contexto.”</a:t>
            </a:r>
            <a:endParaRPr lang="es-E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Determinante de la comprensión lectora</a:t>
            </a:r>
            <a:endParaRPr lang="es-ES" dirty="0"/>
          </a:p>
        </p:txBody>
      </p:sp>
      <p:sp>
        <p:nvSpPr>
          <p:cNvPr id="3" name="2 Marcador de contenido"/>
          <p:cNvSpPr>
            <a:spLocks noGrp="1"/>
          </p:cNvSpPr>
          <p:nvPr>
            <p:ph idx="1"/>
          </p:nvPr>
        </p:nvSpPr>
        <p:spPr/>
        <p:txBody>
          <a:bodyPr>
            <a:normAutofit fontScale="92500" lnSpcReduction="20000"/>
          </a:bodyPr>
          <a:lstStyle/>
          <a:p>
            <a:r>
              <a:rPr lang="es-ES" b="1" dirty="0" smtClean="0"/>
              <a:t>Conocimiento previo</a:t>
            </a:r>
            <a:r>
              <a:rPr lang="es-ES" dirty="0" smtClean="0"/>
              <a:t>; a mayor conocimiento del tema que se está leyendo, mayor comprensión del mismo; es decir, mientras más conocimiento previo posea el lector, menos se detiene en el texto.</a:t>
            </a:r>
          </a:p>
          <a:p>
            <a:pPr>
              <a:buNone/>
            </a:pPr>
            <a:endParaRPr lang="es-ES" dirty="0" smtClean="0"/>
          </a:p>
          <a:p>
            <a:r>
              <a:rPr lang="es-ES" dirty="0" smtClean="0"/>
              <a:t>El </a:t>
            </a:r>
            <a:r>
              <a:rPr lang="es-ES" b="1" dirty="0" smtClean="0"/>
              <a:t>conocimiento previo </a:t>
            </a:r>
            <a:r>
              <a:rPr lang="es-ES" dirty="0" smtClean="0"/>
              <a:t>está constituido no solamente por lo que el sujeto sabe sobre el tema específico trabajado en el texto, sino también por su estructura cognoscitiva, es decir, la forma en que está organizado su conocimiento, los instrumentos de asimilación de que dispone por su competencia lingüística en general y el conocimiento de la lengua en particular.</a:t>
            </a:r>
          </a:p>
          <a:p>
            <a:endParaRPr lang="es-E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p:cNvPicPr>
            <a:picLocks noGrp="1"/>
          </p:cNvPicPr>
          <p:nvPr>
            <p:ph idx="1"/>
          </p:nvPr>
        </p:nvPicPr>
        <p:blipFill>
          <a:blip r:embed="rId2" cstate="print"/>
          <a:srcRect l="20454" t="12941" r="23753" b="12059"/>
          <a:stretch>
            <a:fillRect/>
          </a:stretch>
        </p:blipFill>
        <p:spPr bwMode="auto">
          <a:xfrm>
            <a:off x="857224" y="500042"/>
            <a:ext cx="7215238" cy="564360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graphicFrame>
        <p:nvGraphicFramePr>
          <p:cNvPr id="4" name="3 Marcador de contenido"/>
          <p:cNvGraphicFramePr>
            <a:graphicFrameLocks noGrp="1"/>
          </p:cNvGraphicFramePr>
          <p:nvPr>
            <p:ph idx="1"/>
          </p:nvPr>
        </p:nvGraphicFramePr>
        <p:xfrm>
          <a:off x="357158" y="785794"/>
          <a:ext cx="8329642" cy="57880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14422"/>
            <a:ext cx="8229600" cy="5360114"/>
          </a:xfrm>
        </p:spPr>
        <p:txBody>
          <a:bodyPr>
            <a:normAutofit lnSpcReduction="10000"/>
          </a:bodyPr>
          <a:lstStyle/>
          <a:p>
            <a:r>
              <a:rPr lang="es-ES" b="1" dirty="0" smtClean="0"/>
              <a:t>LECTOR-&gt; </a:t>
            </a:r>
            <a:r>
              <a:rPr lang="es-ES" dirty="0" smtClean="0"/>
              <a:t>Estrategias y conocimientos que éste posee.</a:t>
            </a:r>
          </a:p>
          <a:p>
            <a:pPr>
              <a:buNone/>
            </a:pPr>
            <a:endParaRPr lang="es-ES" dirty="0" smtClean="0"/>
          </a:p>
          <a:p>
            <a:r>
              <a:rPr lang="es-ES" b="1" dirty="0" smtClean="0"/>
              <a:t>TEXTO-&gt; </a:t>
            </a:r>
            <a:r>
              <a:rPr lang="es-ES" dirty="0" smtClean="0"/>
              <a:t>Cualquier material susceptible de ser leído.</a:t>
            </a:r>
          </a:p>
          <a:p>
            <a:pPr>
              <a:buNone/>
            </a:pPr>
            <a:endParaRPr lang="es-ES" dirty="0" smtClean="0"/>
          </a:p>
          <a:p>
            <a:r>
              <a:rPr lang="es-ES" b="1" dirty="0" smtClean="0"/>
              <a:t>TRABAJO QUE SE REALIZA SOBRE EL TEXTO-&gt;</a:t>
            </a:r>
            <a:r>
              <a:rPr lang="es-ES" dirty="0" smtClean="0"/>
              <a:t>Se puede destacar tres componentes básicos: los propósitos del lector, las actividades o procesos mentales que realiza durante la lectura y las consecuencias que la lectura tiene para el lector en términos de nuevos aprendizajes</a:t>
            </a:r>
            <a:endParaRPr lang="es-E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chemeClr val="tx1"/>
                </a:solidFill>
              </a:rPr>
              <a:t>Procesos básicos que intervienen en la lectura</a:t>
            </a:r>
            <a:endParaRPr lang="es-ES" dirty="0">
              <a:solidFill>
                <a:schemeClr val="tx1"/>
              </a:solidFill>
            </a:endParaRPr>
          </a:p>
        </p:txBody>
      </p:sp>
      <p:sp>
        <p:nvSpPr>
          <p:cNvPr id="3" name="2 Marcador de texto"/>
          <p:cNvSpPr>
            <a:spLocks noGrp="1"/>
          </p:cNvSpPr>
          <p:nvPr>
            <p:ph type="body" idx="1"/>
          </p:nvPr>
        </p:nvSpPr>
        <p:spPr/>
        <p:txBody>
          <a:bodyPr/>
          <a:lstStyle/>
          <a:p>
            <a:endParaRPr lang="es-E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endParaRPr lang="es-ES" dirty="0"/>
          </a:p>
        </p:txBody>
      </p:sp>
      <p:sp>
        <p:nvSpPr>
          <p:cNvPr id="3" name="2 Marcador de contenido"/>
          <p:cNvSpPr>
            <a:spLocks noGrp="1"/>
          </p:cNvSpPr>
          <p:nvPr>
            <p:ph idx="1"/>
          </p:nvPr>
        </p:nvSpPr>
        <p:spPr/>
        <p:txBody>
          <a:bodyPr>
            <a:normAutofit fontScale="92500" lnSpcReduction="20000"/>
          </a:bodyPr>
          <a:lstStyle/>
          <a:p>
            <a:endParaRPr lang="es-ES" sz="4800" dirty="0" smtClean="0"/>
          </a:p>
          <a:p>
            <a:r>
              <a:rPr lang="es-ES" sz="4000" dirty="0" smtClean="0"/>
              <a:t>Procesos perceptivos</a:t>
            </a:r>
          </a:p>
          <a:p>
            <a:pPr>
              <a:buNone/>
            </a:pPr>
            <a:endParaRPr lang="es-ES" sz="4000" dirty="0" smtClean="0"/>
          </a:p>
          <a:p>
            <a:r>
              <a:rPr lang="es-ES" sz="4000" dirty="0" smtClean="0"/>
              <a:t>Procesos léxicos </a:t>
            </a:r>
          </a:p>
          <a:p>
            <a:pPr>
              <a:buNone/>
            </a:pPr>
            <a:endParaRPr lang="es-ES" sz="4000" dirty="0" smtClean="0"/>
          </a:p>
          <a:p>
            <a:r>
              <a:rPr lang="es-ES" sz="4000" dirty="0" smtClean="0"/>
              <a:t>Procesos sintácticos </a:t>
            </a:r>
          </a:p>
          <a:p>
            <a:pPr>
              <a:buNone/>
            </a:pPr>
            <a:endParaRPr lang="es-ES" sz="4000" dirty="0" smtClean="0"/>
          </a:p>
          <a:p>
            <a:r>
              <a:rPr lang="es-ES" sz="4000" dirty="0" smtClean="0"/>
              <a:t>Procesos semánticos </a:t>
            </a:r>
            <a:endParaRPr lang="es-E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0 0  L 0.25 -0.33333  E" pathEditMode="relative" ptsTypes="">
                                      <p:cBhvr>
                                        <p:cTn id="6" dur="2000" fill="hold"/>
                                        <p:tgtEl>
                                          <p:spTgt spid="3">
                                            <p:txEl>
                                              <p:pRg st="1" end="1"/>
                                            </p:txEl>
                                          </p:spTgt>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4" presetClass="emph" presetSubtype="2" fill="hold" nodeType="clickEffect">
                                  <p:stCondLst>
                                    <p:cond delay="0"/>
                                  </p:stCondLst>
                                  <p:childTnLst>
                                    <p:anim to="1.5" calcmode="lin" valueType="num">
                                      <p:cBhvr override="childStyle">
                                        <p:cTn id="10" dur="2000" fill="hold"/>
                                        <p:tgtEl>
                                          <p:spTgt spid="3">
                                            <p:txEl>
                                              <p:pRg st="1" end="1"/>
                                            </p:txEl>
                                          </p:spTgt>
                                        </p:tgtEl>
                                        <p:attrNameLst>
                                          <p:attrName>style.fontSize</p:attrName>
                                        </p:attrNameLst>
                                      </p:cBhvr>
                                    </p:anim>
                                  </p:childTnLst>
                                </p:cTn>
                              </p:par>
                            </p:childTnLst>
                          </p:cTn>
                        </p:par>
                      </p:childTnLst>
                    </p:cTn>
                  </p:par>
                  <p:par>
                    <p:cTn id="11" fill="hold">
                      <p:stCondLst>
                        <p:cond delay="indefinite"/>
                      </p:stCondLst>
                      <p:childTnLst>
                        <p:par>
                          <p:cTn id="12" fill="hold">
                            <p:stCondLst>
                              <p:cond delay="0"/>
                            </p:stCondLst>
                            <p:childTnLst>
                              <p:par>
                                <p:cTn id="13" presetID="4" presetClass="emph" presetSubtype="2" fill="hold" nodeType="clickEffect">
                                  <p:stCondLst>
                                    <p:cond delay="0"/>
                                  </p:stCondLst>
                                  <p:childTnLst>
                                    <p:anim to="1.5" calcmode="lin" valueType="num">
                                      <p:cBhvr override="childStyle">
                                        <p:cTn id="14" dur="2000" fill="hold"/>
                                        <p:tgtEl>
                                          <p:spTgt spid="3">
                                            <p:txEl>
                                              <p:pRg st="3" end="3"/>
                                            </p:txEl>
                                          </p:spTgt>
                                        </p:tgtEl>
                                        <p:attrNameLst>
                                          <p:attrName>style.fontSize</p:attrName>
                                        </p:attrNameLst>
                                      </p:cBhvr>
                                    </p:anim>
                                  </p:childTnLst>
                                </p:cTn>
                              </p:par>
                            </p:childTnLst>
                          </p:cTn>
                        </p:par>
                      </p:childTnLst>
                    </p:cTn>
                  </p:par>
                  <p:par>
                    <p:cTn id="15" fill="hold">
                      <p:stCondLst>
                        <p:cond delay="indefinite"/>
                      </p:stCondLst>
                      <p:childTnLst>
                        <p:par>
                          <p:cTn id="16" fill="hold">
                            <p:stCondLst>
                              <p:cond delay="0"/>
                            </p:stCondLst>
                            <p:childTnLst>
                              <p:par>
                                <p:cTn id="17" presetID="56" presetClass="path" presetSubtype="0" accel="50000" decel="50000" fill="hold" nodeType="clickEffect">
                                  <p:stCondLst>
                                    <p:cond delay="0"/>
                                  </p:stCondLst>
                                  <p:childTnLst>
                                    <p:animMotion origin="layout" path="M 0 0  L 0.25 -0.33333  E" pathEditMode="relative" ptsTypes="">
                                      <p:cBhvr>
                                        <p:cTn id="18" dur="2000" fill="hold"/>
                                        <p:tgtEl>
                                          <p:spTgt spid="3">
                                            <p:txEl>
                                              <p:pRg st="3" end="3"/>
                                            </p:txEl>
                                          </p:spTgt>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4" presetClass="emph" presetSubtype="2" fill="hold" nodeType="clickEffect">
                                  <p:stCondLst>
                                    <p:cond delay="0"/>
                                  </p:stCondLst>
                                  <p:childTnLst>
                                    <p:anim to="1.5" calcmode="lin" valueType="num">
                                      <p:cBhvr override="childStyle">
                                        <p:cTn id="22" dur="2000" fill="hold"/>
                                        <p:tgtEl>
                                          <p:spTgt spid="3">
                                            <p:txEl>
                                              <p:pRg st="5" end="5"/>
                                            </p:txEl>
                                          </p:spTgt>
                                        </p:tgtEl>
                                        <p:attrNameLst>
                                          <p:attrName>style.fontSize</p:attrName>
                                        </p:attrNameLst>
                                      </p:cBhvr>
                                    </p:anim>
                                  </p:childTnLst>
                                </p:cTn>
                              </p:par>
                            </p:childTnLst>
                          </p:cTn>
                        </p:par>
                      </p:childTnLst>
                    </p:cTn>
                  </p:par>
                  <p:par>
                    <p:cTn id="23" fill="hold">
                      <p:stCondLst>
                        <p:cond delay="indefinite"/>
                      </p:stCondLst>
                      <p:childTnLst>
                        <p:par>
                          <p:cTn id="24" fill="hold">
                            <p:stCondLst>
                              <p:cond delay="0"/>
                            </p:stCondLst>
                            <p:childTnLst>
                              <p:par>
                                <p:cTn id="25" presetID="56" presetClass="path" presetSubtype="0" accel="50000" decel="50000" fill="hold" nodeType="clickEffect">
                                  <p:stCondLst>
                                    <p:cond delay="0"/>
                                  </p:stCondLst>
                                  <p:childTnLst>
                                    <p:animMotion origin="layout" path="M 0 0  L 0.25 -0.33333  E" pathEditMode="relative" ptsTypes="">
                                      <p:cBhvr>
                                        <p:cTn id="26" dur="2000" fill="hold"/>
                                        <p:tgtEl>
                                          <p:spTgt spid="3">
                                            <p:txEl>
                                              <p:pRg st="5" end="5"/>
                                            </p:txEl>
                                          </p:spTgt>
                                        </p:tgtEl>
                                        <p:attrNameLst>
                                          <p:attrName>ppt_x</p:attrName>
                                          <p:attrName>ppt_y</p:attrName>
                                        </p:attrNameLst>
                                      </p:cBhvr>
                                    </p:animMotion>
                                  </p:childTnLst>
                                </p:cTn>
                              </p:par>
                            </p:childTnLst>
                          </p:cTn>
                        </p:par>
                      </p:childTnLst>
                    </p:cTn>
                  </p:par>
                  <p:par>
                    <p:cTn id="27" fill="hold">
                      <p:stCondLst>
                        <p:cond delay="indefinite"/>
                      </p:stCondLst>
                      <p:childTnLst>
                        <p:par>
                          <p:cTn id="28" fill="hold">
                            <p:stCondLst>
                              <p:cond delay="0"/>
                            </p:stCondLst>
                            <p:childTnLst>
                              <p:par>
                                <p:cTn id="29" presetID="4" presetClass="emph" presetSubtype="2" fill="hold" nodeType="clickEffect">
                                  <p:stCondLst>
                                    <p:cond delay="0"/>
                                  </p:stCondLst>
                                  <p:childTnLst>
                                    <p:anim to="1.5" calcmode="lin" valueType="num">
                                      <p:cBhvr override="childStyle">
                                        <p:cTn id="30" dur="2000" fill="hold"/>
                                        <p:tgtEl>
                                          <p:spTgt spid="3">
                                            <p:txEl>
                                              <p:pRg st="7" end="7"/>
                                            </p:txEl>
                                          </p:spTgt>
                                        </p:tgtEl>
                                        <p:attrNameLst>
                                          <p:attrName>style.fontSize</p:attrName>
                                        </p:attrNameLst>
                                      </p:cBhvr>
                                    </p:anim>
                                  </p:childTnLst>
                                </p:cTn>
                              </p:par>
                            </p:childTnLst>
                          </p:cTn>
                        </p:par>
                      </p:childTnLst>
                    </p:cTn>
                  </p:par>
                  <p:par>
                    <p:cTn id="31" fill="hold">
                      <p:stCondLst>
                        <p:cond delay="indefinite"/>
                      </p:stCondLst>
                      <p:childTnLst>
                        <p:par>
                          <p:cTn id="32" fill="hold">
                            <p:stCondLst>
                              <p:cond delay="0"/>
                            </p:stCondLst>
                            <p:childTnLst>
                              <p:par>
                                <p:cTn id="33" presetID="56" presetClass="path" presetSubtype="0" accel="50000" decel="50000" fill="hold" nodeType="clickEffect">
                                  <p:stCondLst>
                                    <p:cond delay="0"/>
                                  </p:stCondLst>
                                  <p:childTnLst>
                                    <p:animMotion origin="layout" path="M 0 0  L 0.25 -0.33333  E" pathEditMode="relative" ptsTypes="">
                                      <p:cBhvr>
                                        <p:cTn id="34" dur="2000" fill="hold"/>
                                        <p:tgtEl>
                                          <p:spTgt spid="3">
                                            <p:txEl>
                                              <p:pRg st="7" end="7"/>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descr="images00BEMBNA.jpg"/>
          <p:cNvPicPr>
            <a:picLocks noGrp="1" noChangeAspect="1"/>
          </p:cNvPicPr>
          <p:nvPr>
            <p:ph idx="1"/>
          </p:nvPr>
        </p:nvPicPr>
        <p:blipFill>
          <a:blip r:embed="rId2" cstate="print"/>
          <a:stretch>
            <a:fillRect/>
          </a:stretch>
        </p:blipFill>
        <p:spPr>
          <a:xfrm>
            <a:off x="0" y="476672"/>
            <a:ext cx="9084247" cy="6381328"/>
          </a:xfr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642918"/>
            <a:ext cx="8229600" cy="1066800"/>
          </a:xfrm>
        </p:spPr>
        <p:txBody>
          <a:bodyPr/>
          <a:lstStyle/>
          <a:p>
            <a:r>
              <a:rPr lang="es-ES" dirty="0" smtClean="0"/>
              <a:t>PROCESO PERCEPTIVO</a:t>
            </a:r>
            <a:endParaRPr lang="es-ES" dirty="0"/>
          </a:p>
        </p:txBody>
      </p:sp>
      <p:graphicFrame>
        <p:nvGraphicFramePr>
          <p:cNvPr id="4" name="3 Marcador de contenido"/>
          <p:cNvGraphicFramePr>
            <a:graphicFrameLocks noGrp="1"/>
          </p:cNvGraphicFramePr>
          <p:nvPr>
            <p:ph idx="1"/>
          </p:nvPr>
        </p:nvGraphicFramePr>
        <p:xfrm>
          <a:off x="457200" y="1785938"/>
          <a:ext cx="8229600" cy="4787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571480"/>
            <a:ext cx="8229600" cy="1066800"/>
          </a:xfrm>
        </p:spPr>
        <p:txBody>
          <a:bodyPr/>
          <a:lstStyle/>
          <a:p>
            <a:r>
              <a:rPr lang="es-ES" dirty="0" smtClean="0"/>
              <a:t>Procesos perceptivos</a:t>
            </a:r>
            <a:endParaRPr lang="es-ES" dirty="0"/>
          </a:p>
        </p:txBody>
      </p:sp>
      <p:sp>
        <p:nvSpPr>
          <p:cNvPr id="3" name="2 Marcador de contenido"/>
          <p:cNvSpPr>
            <a:spLocks noGrp="1"/>
          </p:cNvSpPr>
          <p:nvPr>
            <p:ph idx="1"/>
          </p:nvPr>
        </p:nvSpPr>
        <p:spPr>
          <a:xfrm>
            <a:off x="285720" y="2000240"/>
            <a:ext cx="8229600" cy="4223380"/>
          </a:xfrm>
        </p:spPr>
        <p:txBody>
          <a:bodyPr>
            <a:normAutofit fontScale="85000" lnSpcReduction="20000"/>
          </a:bodyPr>
          <a:lstStyle/>
          <a:p>
            <a:r>
              <a:rPr lang="es-ES" dirty="0" smtClean="0"/>
              <a:t>Movimientos oculares ( movimientos </a:t>
            </a:r>
            <a:r>
              <a:rPr lang="es-ES" dirty="0" err="1" smtClean="0"/>
              <a:t>sacádicos</a:t>
            </a:r>
            <a:r>
              <a:rPr lang="es-ES" dirty="0" smtClean="0"/>
              <a:t>)</a:t>
            </a:r>
          </a:p>
          <a:p>
            <a:pPr lvl="1"/>
            <a:r>
              <a:rPr lang="es-ES" dirty="0" smtClean="0"/>
              <a:t>Saltos que realizan los ojos por casa 8- 10 caracteres </a:t>
            </a:r>
          </a:p>
          <a:p>
            <a:r>
              <a:rPr lang="es-ES" dirty="0" smtClean="0"/>
              <a:t>Fijaciones </a:t>
            </a:r>
          </a:p>
          <a:p>
            <a:pPr lvl="1"/>
            <a:r>
              <a:rPr lang="es-ES" dirty="0" smtClean="0"/>
              <a:t>Detecciones que se hacen de ¼ </a:t>
            </a:r>
            <a:r>
              <a:rPr lang="es-ES" dirty="0" err="1" smtClean="0"/>
              <a:t>seg</a:t>
            </a:r>
            <a:r>
              <a:rPr lang="es-ES" dirty="0" smtClean="0"/>
              <a:t>. </a:t>
            </a:r>
          </a:p>
          <a:p>
            <a:pPr lvl="1"/>
            <a:r>
              <a:rPr lang="es-ES" dirty="0" smtClean="0"/>
              <a:t>Analizador visual ortográfico.</a:t>
            </a:r>
          </a:p>
          <a:p>
            <a:r>
              <a:rPr lang="es-ES" dirty="0" smtClean="0"/>
              <a:t>Memoria sensorial (memoria icónica)</a:t>
            </a:r>
          </a:p>
          <a:p>
            <a:pPr lvl="1"/>
            <a:r>
              <a:rPr lang="es-ES" dirty="0" smtClean="0"/>
              <a:t>Gran capacidad pero poca duración</a:t>
            </a:r>
          </a:p>
          <a:p>
            <a:pPr lvl="1"/>
            <a:r>
              <a:rPr lang="es-ES" dirty="0" smtClean="0"/>
              <a:t>La información permanece en estado puro</a:t>
            </a:r>
          </a:p>
          <a:p>
            <a:r>
              <a:rPr lang="es-ES" dirty="0" smtClean="0"/>
              <a:t>Memoria visual (memoria a corto plazo)</a:t>
            </a:r>
          </a:p>
          <a:p>
            <a:pPr lvl="1"/>
            <a:r>
              <a:rPr lang="es-ES" dirty="0" smtClean="0"/>
              <a:t>Retenemos la información más tiempo</a:t>
            </a:r>
          </a:p>
          <a:p>
            <a:pPr lvl="1"/>
            <a:r>
              <a:rPr lang="es-ES" dirty="0" smtClean="0"/>
              <a:t>Unidades lingüísticas </a:t>
            </a:r>
          </a:p>
          <a:p>
            <a:r>
              <a:rPr lang="es-ES" dirty="0" smtClean="0"/>
              <a:t>Memoria a Largo plazo</a:t>
            </a:r>
          </a:p>
          <a:p>
            <a:r>
              <a:rPr lang="es-ES" dirty="0" smtClean="0"/>
              <a:t>Análisis visual</a:t>
            </a:r>
          </a:p>
          <a:p>
            <a:pPr lvl="1"/>
            <a:endParaRPr lang="es-ES" dirty="0" smtClean="0"/>
          </a:p>
          <a:p>
            <a:pPr lvl="1"/>
            <a:endParaRPr lang="es-ES" dirty="0" smtClean="0"/>
          </a:p>
          <a:p>
            <a:pPr lvl="1"/>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nodeType="clickEffect">
                                  <p:stCondLst>
                                    <p:cond delay="0"/>
                                  </p:stCondLst>
                                  <p:childTnLst>
                                    <p:anim to="1.5" calcmode="lin" valueType="num">
                                      <p:cBhvr override="childStyle">
                                        <p:cTn id="6" dur="2000" fill="hold"/>
                                        <p:tgtEl>
                                          <p:spTgt spid="3">
                                            <p:txEl>
                                              <p:pRg st="12" end="12"/>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28625" y="1357313"/>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5 Conector recto"/>
          <p:cNvCxnSpPr/>
          <p:nvPr/>
        </p:nvCxnSpPr>
        <p:spPr>
          <a:xfrm rot="5400000">
            <a:off x="4143372" y="3500438"/>
            <a:ext cx="71438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¿Cómo se trabaja?</a:t>
            </a:r>
            <a:endParaRPr lang="es-ES" dirty="0"/>
          </a:p>
        </p:txBody>
      </p:sp>
      <p:sp>
        <p:nvSpPr>
          <p:cNvPr id="3" name="2 Marcador de contenido"/>
          <p:cNvSpPr>
            <a:spLocks noGrp="1"/>
          </p:cNvSpPr>
          <p:nvPr>
            <p:ph idx="1"/>
          </p:nvPr>
        </p:nvSpPr>
        <p:spPr/>
        <p:txBody>
          <a:bodyPr/>
          <a:lstStyle/>
          <a:p>
            <a:r>
              <a:rPr lang="es-ES" dirty="0" smtClean="0"/>
              <a:t>Dictado de dibujos.</a:t>
            </a:r>
          </a:p>
          <a:p>
            <a:r>
              <a:rPr lang="es-ES" dirty="0" smtClean="0"/>
              <a:t>Organización espacial</a:t>
            </a:r>
          </a:p>
          <a:p>
            <a:r>
              <a:rPr lang="es-ES" dirty="0" smtClean="0"/>
              <a:t>Emparejar colores,</a:t>
            </a:r>
          </a:p>
          <a:p>
            <a:r>
              <a:rPr lang="es-ES" dirty="0" smtClean="0"/>
              <a:t>Buscar imágenes iguales</a:t>
            </a:r>
          </a:p>
          <a:p>
            <a:r>
              <a:rPr lang="es-ES" dirty="0" smtClean="0"/>
              <a:t>Entrenamiento en los movimientos </a:t>
            </a:r>
            <a:r>
              <a:rPr lang="es-ES" dirty="0" err="1" smtClean="0"/>
              <a:t>sacádicos</a:t>
            </a:r>
            <a:r>
              <a:rPr lang="es-ES" dirty="0" smtClean="0"/>
              <a:t> </a:t>
            </a:r>
          </a:p>
          <a:p>
            <a:pPr lvl="1"/>
            <a:r>
              <a:rPr lang="es-ES" dirty="0" smtClean="0"/>
              <a:t>Seguimiento con el lápiz</a:t>
            </a:r>
          </a:p>
          <a:p>
            <a:pPr lvl="1"/>
            <a:r>
              <a:rPr lang="es-ES" dirty="0" smtClean="0"/>
              <a:t>Cartas de dibujos.</a:t>
            </a:r>
          </a:p>
          <a:p>
            <a:pPr lvl="1"/>
            <a:r>
              <a:rPr lang="es-ES" dirty="0" smtClean="0"/>
              <a:t>Entrenamiento en la focalización.</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098" name="Picture 2"/>
          <p:cNvPicPr>
            <a:picLocks noGrp="1" noChangeAspect="1" noChangeArrowheads="1"/>
          </p:cNvPicPr>
          <p:nvPr>
            <p:ph idx="1"/>
          </p:nvPr>
        </p:nvPicPr>
        <p:blipFill>
          <a:blip r:embed="rId2" cstate="print"/>
          <a:srcRect l="8400" t="1350" r="11113"/>
          <a:stretch>
            <a:fillRect/>
          </a:stretch>
        </p:blipFill>
        <p:spPr bwMode="auto">
          <a:xfrm>
            <a:off x="285720" y="785794"/>
            <a:ext cx="8187767" cy="58578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5122" name="Picture 2"/>
          <p:cNvPicPr>
            <a:picLocks noGrp="1" noChangeAspect="1" noChangeArrowheads="1"/>
          </p:cNvPicPr>
          <p:nvPr>
            <p:ph idx="1"/>
          </p:nvPr>
        </p:nvPicPr>
        <p:blipFill>
          <a:blip r:embed="rId2" cstate="print"/>
          <a:srcRect l="8400" t="1350" r="8400"/>
          <a:stretch>
            <a:fillRect/>
          </a:stretch>
        </p:blipFill>
        <p:spPr bwMode="auto">
          <a:xfrm>
            <a:off x="0" y="0"/>
            <a:ext cx="9144000" cy="64293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6146" name="Picture 2"/>
          <p:cNvPicPr>
            <a:picLocks noGrp="1" noChangeAspect="1" noChangeArrowheads="1"/>
          </p:cNvPicPr>
          <p:nvPr>
            <p:ph idx="1"/>
          </p:nvPr>
        </p:nvPicPr>
        <p:blipFill>
          <a:blip r:embed="rId2" cstate="print"/>
          <a:srcRect l="23774" t="1350" r="21061"/>
          <a:stretch>
            <a:fillRect/>
          </a:stretch>
        </p:blipFill>
        <p:spPr bwMode="auto">
          <a:xfrm>
            <a:off x="214282" y="500042"/>
            <a:ext cx="8001024" cy="618452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7170" name="Picture 2"/>
          <p:cNvPicPr>
            <a:picLocks noGrp="1" noChangeAspect="1" noChangeArrowheads="1"/>
          </p:cNvPicPr>
          <p:nvPr>
            <p:ph idx="1"/>
          </p:nvPr>
        </p:nvPicPr>
        <p:blipFill>
          <a:blip r:embed="rId2" cstate="print"/>
          <a:srcRect l="10765" t="844" r="9733"/>
          <a:stretch>
            <a:fillRect/>
          </a:stretch>
        </p:blipFill>
        <p:spPr bwMode="auto">
          <a:xfrm>
            <a:off x="1857356" y="2285992"/>
            <a:ext cx="5500726" cy="428784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8194" name="Picture 2"/>
          <p:cNvPicPr>
            <a:picLocks noGrp="1" noChangeAspect="1" noChangeArrowheads="1"/>
          </p:cNvPicPr>
          <p:nvPr>
            <p:ph idx="1"/>
          </p:nvPr>
        </p:nvPicPr>
        <p:blipFill>
          <a:blip r:embed="rId2" cstate="print"/>
          <a:srcRect l="14878" t="2645" r="9904"/>
          <a:stretch>
            <a:fillRect/>
          </a:stretch>
        </p:blipFill>
        <p:spPr bwMode="auto">
          <a:xfrm>
            <a:off x="1071538" y="714356"/>
            <a:ext cx="6929486" cy="56055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785794"/>
            <a:ext cx="8229600" cy="1066800"/>
          </a:xfrm>
        </p:spPr>
        <p:txBody>
          <a:bodyPr/>
          <a:lstStyle/>
          <a:p>
            <a:r>
              <a:rPr lang="es-ES" b="1" dirty="0" smtClean="0"/>
              <a:t>Procesos léxicos</a:t>
            </a:r>
            <a:endParaRPr lang="es-ES" b="1" dirty="0"/>
          </a:p>
        </p:txBody>
      </p:sp>
      <p:sp>
        <p:nvSpPr>
          <p:cNvPr id="3" name="2 Marcador de contenido"/>
          <p:cNvSpPr>
            <a:spLocks noGrp="1"/>
          </p:cNvSpPr>
          <p:nvPr>
            <p:ph idx="1"/>
          </p:nvPr>
        </p:nvSpPr>
        <p:spPr>
          <a:xfrm>
            <a:off x="500034" y="1785926"/>
            <a:ext cx="8229600" cy="4325112"/>
          </a:xfrm>
        </p:spPr>
        <p:txBody>
          <a:bodyPr>
            <a:normAutofit/>
          </a:bodyPr>
          <a:lstStyle/>
          <a:p>
            <a:r>
              <a:rPr lang="es-ES" dirty="0" smtClean="0"/>
              <a:t>Conjunto de operaciones necesaria que realizamos para llegar al conocimiento que la persona posee de las palabras que está leyendo y como tiene que pronunciarla.</a:t>
            </a:r>
          </a:p>
          <a:p>
            <a:r>
              <a:rPr lang="es-ES" dirty="0" smtClean="0"/>
              <a:t>Todo el conjunto de palabras que conocemos se almacena en una estructura mental llamada “léxico interno” o “lexicón”</a:t>
            </a:r>
          </a:p>
          <a:p>
            <a:r>
              <a:rPr lang="es-ES" dirty="0" smtClean="0"/>
              <a:t>Ruta fonológica</a:t>
            </a:r>
          </a:p>
          <a:p>
            <a:r>
              <a:rPr lang="es-ES" dirty="0" smtClean="0"/>
              <a:t>Ruta visual</a:t>
            </a:r>
            <a:endParaRPr lang="es-E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descr="educacion-escuela-vittra-ro.jpg"/>
          <p:cNvPicPr>
            <a:picLocks noGrp="1" noChangeAspect="1"/>
          </p:cNvPicPr>
          <p:nvPr>
            <p:ph idx="1"/>
          </p:nvPr>
        </p:nvPicPr>
        <p:blipFill>
          <a:blip r:embed="rId2" cstate="print"/>
          <a:stretch>
            <a:fillRect/>
          </a:stretch>
        </p:blipFill>
        <p:spPr>
          <a:xfrm>
            <a:off x="0" y="476671"/>
            <a:ext cx="9144000" cy="6396789"/>
          </a:xfr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472" y="714356"/>
            <a:ext cx="8229600" cy="1066800"/>
          </a:xfrm>
        </p:spPr>
        <p:txBody>
          <a:bodyPr/>
          <a:lstStyle/>
          <a:p>
            <a:r>
              <a:rPr lang="es-ES" dirty="0" smtClean="0"/>
              <a:t>Ruta Visual- léxica o directa</a:t>
            </a:r>
            <a:endParaRPr lang="es-ES" dirty="0"/>
          </a:p>
        </p:txBody>
      </p:sp>
      <p:sp>
        <p:nvSpPr>
          <p:cNvPr id="5" name="4 Marcador de contenido"/>
          <p:cNvSpPr>
            <a:spLocks noGrp="1"/>
          </p:cNvSpPr>
          <p:nvPr>
            <p:ph idx="1"/>
          </p:nvPr>
        </p:nvSpPr>
        <p:spPr>
          <a:xfrm>
            <a:off x="457200" y="1643050"/>
            <a:ext cx="8229600" cy="4931486"/>
          </a:xfrm>
        </p:spPr>
        <p:txBody>
          <a:bodyPr/>
          <a:lstStyle/>
          <a:p>
            <a:r>
              <a:rPr lang="es-ES" dirty="0" smtClean="0"/>
              <a:t>Está relacionado con la asociación directa que hacemos de la palabra escrita y de su significado.</a:t>
            </a:r>
          </a:p>
          <a:p>
            <a:endParaRPr lang="es-ES" dirty="0" smtClean="0"/>
          </a:p>
          <a:p>
            <a:pPr lvl="3">
              <a:buNone/>
            </a:pPr>
            <a:r>
              <a:rPr lang="es-ES" dirty="0" smtClean="0"/>
              <a:t>		                       </a:t>
            </a:r>
            <a:r>
              <a:rPr lang="es-ES" sz="2800" b="1" dirty="0" smtClean="0"/>
              <a:t>CASA-&gt;</a:t>
            </a:r>
            <a:r>
              <a:rPr lang="es-ES" dirty="0" smtClean="0"/>
              <a:t> </a:t>
            </a:r>
            <a:endParaRPr lang="es-ES" dirty="0"/>
          </a:p>
        </p:txBody>
      </p:sp>
      <p:pic>
        <p:nvPicPr>
          <p:cNvPr id="6" name="Picture 2"/>
          <p:cNvPicPr>
            <a:picLocks noChangeAspect="1" noChangeArrowheads="1"/>
          </p:cNvPicPr>
          <p:nvPr/>
        </p:nvPicPr>
        <p:blipFill>
          <a:blip r:embed="rId2" cstate="print"/>
          <a:srcRect l="37339" t="37524" r="43670" b="19067"/>
          <a:stretch>
            <a:fillRect/>
          </a:stretch>
        </p:blipFill>
        <p:spPr bwMode="auto">
          <a:xfrm>
            <a:off x="571472" y="2571744"/>
            <a:ext cx="2786082" cy="3980117"/>
          </a:xfrm>
          <a:prstGeom prst="rect">
            <a:avLst/>
          </a:prstGeom>
          <a:ln>
            <a:noFill/>
          </a:ln>
          <a:effectLst>
            <a:softEdge rad="112500"/>
          </a:effectLst>
        </p:spPr>
      </p:pic>
      <p:pic>
        <p:nvPicPr>
          <p:cNvPr id="7" name="6 Imagen" descr="Casa-03.gif"/>
          <p:cNvPicPr>
            <a:picLocks noChangeAspect="1"/>
          </p:cNvPicPr>
          <p:nvPr/>
        </p:nvPicPr>
        <p:blipFill>
          <a:blip r:embed="rId3" cstate="print"/>
          <a:stretch>
            <a:fillRect/>
          </a:stretch>
        </p:blipFill>
        <p:spPr>
          <a:xfrm>
            <a:off x="5500694" y="2857496"/>
            <a:ext cx="2257008" cy="2795927"/>
          </a:xfrm>
          <a:prstGeom prst="rect">
            <a:avLst/>
          </a:prstGeo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472" y="785794"/>
            <a:ext cx="8229600" cy="1066800"/>
          </a:xfrm>
        </p:spPr>
        <p:txBody>
          <a:bodyPr/>
          <a:lstStyle/>
          <a:p>
            <a:r>
              <a:rPr lang="es-ES" dirty="0" smtClean="0"/>
              <a:t>Ruta fonológica</a:t>
            </a:r>
            <a:endParaRPr lang="es-ES" dirty="0"/>
          </a:p>
        </p:txBody>
      </p:sp>
      <p:sp>
        <p:nvSpPr>
          <p:cNvPr id="5" name="4 Marcador de contenido"/>
          <p:cNvSpPr>
            <a:spLocks noGrp="1"/>
          </p:cNvSpPr>
          <p:nvPr>
            <p:ph idx="1"/>
          </p:nvPr>
        </p:nvSpPr>
        <p:spPr>
          <a:xfrm>
            <a:off x="457200" y="1571612"/>
            <a:ext cx="8229600" cy="5002924"/>
          </a:xfrm>
        </p:spPr>
        <p:txBody>
          <a:bodyPr/>
          <a:lstStyle/>
          <a:p>
            <a:r>
              <a:rPr lang="es-ES" dirty="0" smtClean="0"/>
              <a:t>Se basa en la conversión de palabras en sonidos mediante las reglas de conversión grafema- fonema</a:t>
            </a:r>
          </a:p>
          <a:p>
            <a:endParaRPr lang="es-ES" dirty="0" smtClean="0"/>
          </a:p>
          <a:p>
            <a:pPr lvl="4" algn="r">
              <a:buNone/>
            </a:pPr>
            <a:r>
              <a:rPr lang="es-ES" dirty="0" smtClean="0"/>
              <a:t>						         </a:t>
            </a:r>
            <a:r>
              <a:rPr lang="es-ES" sz="2400" dirty="0" err="1" smtClean="0"/>
              <a:t>supercalifragilisticoespialidoso</a:t>
            </a:r>
            <a:r>
              <a:rPr lang="es-ES" sz="2400" dirty="0" smtClean="0"/>
              <a:t>  </a:t>
            </a:r>
          </a:p>
          <a:p>
            <a:pPr lvl="8" algn="r">
              <a:buNone/>
            </a:pPr>
            <a:r>
              <a:rPr lang="es-ES" sz="2400" dirty="0" smtClean="0"/>
              <a:t>		</a:t>
            </a:r>
            <a:r>
              <a:rPr lang="es-ES" sz="2400" b="1" dirty="0" err="1" smtClean="0"/>
              <a:t>intracitoplásica</a:t>
            </a:r>
            <a:endParaRPr lang="es-ES" sz="2400" dirty="0" smtClean="0"/>
          </a:p>
          <a:p>
            <a:pPr lvl="8" algn="r">
              <a:buNone/>
            </a:pPr>
            <a:r>
              <a:rPr lang="es-ES" sz="2400" dirty="0" smtClean="0"/>
              <a:t>                               </a:t>
            </a:r>
            <a:r>
              <a:rPr lang="es-ES" sz="2400" dirty="0" err="1" smtClean="0"/>
              <a:t>Nabucodonosorcitos</a:t>
            </a:r>
            <a:r>
              <a:rPr lang="es-ES" sz="2400" dirty="0" smtClean="0"/>
              <a:t> </a:t>
            </a:r>
            <a:endParaRPr lang="es-ES" sz="2400" dirty="0"/>
          </a:p>
        </p:txBody>
      </p:sp>
      <p:pic>
        <p:nvPicPr>
          <p:cNvPr id="6" name="Picture 2"/>
          <p:cNvPicPr>
            <a:picLocks noChangeAspect="1" noChangeArrowheads="1"/>
          </p:cNvPicPr>
          <p:nvPr/>
        </p:nvPicPr>
        <p:blipFill>
          <a:blip r:embed="rId2" cstate="print"/>
          <a:srcRect l="38181" t="42003" r="39547" b="24058"/>
          <a:stretch>
            <a:fillRect/>
          </a:stretch>
        </p:blipFill>
        <p:spPr bwMode="auto">
          <a:xfrm>
            <a:off x="857224" y="3071810"/>
            <a:ext cx="2357454" cy="32147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r>
              <a:rPr lang="es-ES" dirty="0" smtClean="0"/>
              <a:t>Segmentación de palabras en sílabas.</a:t>
            </a:r>
          </a:p>
          <a:p>
            <a:r>
              <a:rPr lang="es-ES" dirty="0" smtClean="0"/>
              <a:t>Segmentación de palabras en fonemas</a:t>
            </a:r>
          </a:p>
          <a:p>
            <a:r>
              <a:rPr lang="es-ES" dirty="0" smtClean="0"/>
              <a:t>Conversión del fonema-grafema</a:t>
            </a:r>
          </a:p>
          <a:p>
            <a:r>
              <a:rPr lang="es-ES" dirty="0" smtClean="0"/>
              <a:t>Discriminación auditiva de los diferentes fonemas.</a:t>
            </a:r>
          </a:p>
          <a:p>
            <a:r>
              <a:rPr lang="es-ES" dirty="0" smtClean="0"/>
              <a:t>…</a:t>
            </a:r>
            <a:endParaRPr lang="es-E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642918"/>
            <a:ext cx="8229600" cy="1066800"/>
          </a:xfrm>
        </p:spPr>
        <p:txBody>
          <a:bodyPr/>
          <a:lstStyle/>
          <a:p>
            <a:r>
              <a:rPr lang="es-ES" b="1" dirty="0" smtClean="0"/>
              <a:t>Procesos sintácticos</a:t>
            </a:r>
            <a:endParaRPr lang="es-ES" b="1" dirty="0"/>
          </a:p>
        </p:txBody>
      </p:sp>
      <p:sp>
        <p:nvSpPr>
          <p:cNvPr id="3" name="2 Marcador de contenido"/>
          <p:cNvSpPr>
            <a:spLocks noGrp="1"/>
          </p:cNvSpPr>
          <p:nvPr>
            <p:ph idx="1"/>
          </p:nvPr>
        </p:nvSpPr>
        <p:spPr>
          <a:xfrm>
            <a:off x="457200" y="1785926"/>
            <a:ext cx="8229600" cy="4788610"/>
          </a:xfrm>
        </p:spPr>
        <p:txBody>
          <a:bodyPr>
            <a:normAutofit fontScale="85000" lnSpcReduction="20000"/>
          </a:bodyPr>
          <a:lstStyle/>
          <a:p>
            <a:r>
              <a:rPr lang="es-ES" dirty="0" smtClean="0"/>
              <a:t>Habilidad para comprender cómo están relacionadas las palabras entre sí. </a:t>
            </a:r>
          </a:p>
          <a:p>
            <a:r>
              <a:rPr lang="es-ES" dirty="0" smtClean="0"/>
              <a:t>Identifica los distintos componentes de la oración (sujeto, verbo, complementos...) y especifica la estructura y relaciones que se dan entre esos componentes.</a:t>
            </a:r>
          </a:p>
          <a:p>
            <a:r>
              <a:rPr lang="es-ES" dirty="0" smtClean="0"/>
              <a:t>El procesamiento sintáctico comprende tres operaciones principales:</a:t>
            </a:r>
            <a:endParaRPr lang="es-ES" sz="1800" dirty="0" smtClean="0"/>
          </a:p>
          <a:p>
            <a:pPr lvl="1"/>
            <a:r>
              <a:rPr lang="es-ES" sz="2800" dirty="0" smtClean="0">
                <a:solidFill>
                  <a:schemeClr val="tx1"/>
                </a:solidFill>
              </a:rPr>
              <a:t>Asignación de las etiquetas correspondientes a las distintas áreas de palabras que componen la oración.</a:t>
            </a:r>
            <a:endParaRPr lang="es-ES" sz="2400" dirty="0" smtClean="0">
              <a:solidFill>
                <a:schemeClr val="tx1"/>
              </a:solidFill>
            </a:endParaRPr>
          </a:p>
          <a:p>
            <a:pPr lvl="1"/>
            <a:r>
              <a:rPr lang="es-ES" sz="2800" dirty="0" smtClean="0">
                <a:solidFill>
                  <a:schemeClr val="tx1"/>
                </a:solidFill>
              </a:rPr>
              <a:t>Especialización de las relaciones existentes entre estos componentes.</a:t>
            </a:r>
            <a:endParaRPr lang="es-ES" sz="2400" dirty="0" smtClean="0">
              <a:solidFill>
                <a:schemeClr val="tx1"/>
              </a:solidFill>
            </a:endParaRPr>
          </a:p>
          <a:p>
            <a:pPr lvl="1"/>
            <a:r>
              <a:rPr lang="es-ES" sz="2800" dirty="0" smtClean="0">
                <a:solidFill>
                  <a:schemeClr val="tx1"/>
                </a:solidFill>
              </a:rPr>
              <a:t>Construcción de la estructura correspondiente, mediante ordenamiento jerárquico de los componentes. </a:t>
            </a:r>
            <a:endParaRPr lang="es-ES" sz="2400" dirty="0" smtClean="0">
              <a:solidFill>
                <a:schemeClr val="tx1"/>
              </a:solidFill>
            </a:endParaRPr>
          </a:p>
          <a:p>
            <a:endParaRPr lang="es-ES" dirty="0" smtClean="0"/>
          </a:p>
          <a:p>
            <a:endParaRPr lang="es-ES" dirty="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0" y="785794"/>
          <a:ext cx="9144000" cy="60722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14422"/>
            <a:ext cx="8229600" cy="5360114"/>
          </a:xfrm>
        </p:spPr>
        <p:txBody>
          <a:bodyPr/>
          <a:lstStyle/>
          <a:p>
            <a:r>
              <a:rPr lang="es-ES" dirty="0" smtClean="0"/>
              <a:t>Se tiene que atender a:</a:t>
            </a:r>
          </a:p>
          <a:p>
            <a:pPr lvl="1"/>
            <a:r>
              <a:rPr lang="es-ES" dirty="0" smtClean="0"/>
              <a:t>Orden de las palabras: “ Luís besó a María” VS “María besó a Luís”</a:t>
            </a:r>
          </a:p>
          <a:p>
            <a:pPr lvl="1"/>
            <a:r>
              <a:rPr lang="es-ES" dirty="0" smtClean="0"/>
              <a:t>Palabras funcionales</a:t>
            </a:r>
          </a:p>
          <a:p>
            <a:pPr lvl="1"/>
            <a:r>
              <a:rPr lang="es-ES" dirty="0" smtClean="0"/>
              <a:t>Significado de las palabras: “Juan mira las hamburguesas con plásticos”</a:t>
            </a:r>
          </a:p>
          <a:p>
            <a:pPr lvl="1"/>
            <a:r>
              <a:rPr lang="es-ES" dirty="0" smtClean="0"/>
              <a:t>Signos de puntuación</a:t>
            </a:r>
          </a:p>
          <a:p>
            <a:pPr lvl="1">
              <a:buNone/>
            </a:pPr>
            <a:r>
              <a:rPr lang="es-ES" b="1" dirty="0" smtClean="0"/>
              <a:t>¿Cómo se trabaja?</a:t>
            </a:r>
          </a:p>
          <a:p>
            <a:pPr lvl="1">
              <a:buFontTx/>
              <a:buChar char="-"/>
            </a:pPr>
            <a:r>
              <a:rPr lang="es-ES" b="1" dirty="0" smtClean="0"/>
              <a:t>Completar frases</a:t>
            </a:r>
          </a:p>
          <a:p>
            <a:pPr lvl="1">
              <a:buFontTx/>
              <a:buChar char="-"/>
            </a:pPr>
            <a:r>
              <a:rPr lang="es-ES" b="1" dirty="0" smtClean="0"/>
              <a:t>Inventar frases con un número de palabras</a:t>
            </a:r>
            <a:r>
              <a:rPr lang="es-ES" dirty="0" smtClean="0"/>
              <a:t>.</a:t>
            </a:r>
          </a:p>
          <a:p>
            <a:endParaRPr lang="es-E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Procesos semánticos</a:t>
            </a:r>
            <a:endParaRPr lang="es-ES" b="1" dirty="0"/>
          </a:p>
        </p:txBody>
      </p:sp>
      <p:sp>
        <p:nvSpPr>
          <p:cNvPr id="3" name="2 Marcador de contenido"/>
          <p:cNvSpPr>
            <a:spLocks noGrp="1"/>
          </p:cNvSpPr>
          <p:nvPr>
            <p:ph idx="1"/>
          </p:nvPr>
        </p:nvSpPr>
        <p:spPr/>
        <p:txBody>
          <a:bodyPr/>
          <a:lstStyle/>
          <a:p>
            <a:r>
              <a:rPr lang="es-ES" dirty="0" smtClean="0"/>
              <a:t>Extraer el significado de la oración e integrarlo en los conocimientos que tiene el sujeto.</a:t>
            </a:r>
          </a:p>
          <a:p>
            <a:r>
              <a:rPr lang="es-ES" dirty="0" smtClean="0"/>
              <a:t>Dependerá de sus experiencias anteriores.</a:t>
            </a:r>
          </a:p>
          <a:p>
            <a:pPr>
              <a:buNone/>
            </a:pPr>
            <a:r>
              <a:rPr lang="es-ES" dirty="0" smtClean="0"/>
              <a:t>¿Cómo se trabaja?</a:t>
            </a:r>
          </a:p>
          <a:p>
            <a:pPr>
              <a:buNone/>
            </a:pPr>
            <a:r>
              <a:rPr lang="es-ES" dirty="0" smtClean="0"/>
              <a:t>	Inventando historias.</a:t>
            </a:r>
          </a:p>
          <a:p>
            <a:pPr>
              <a:buNone/>
            </a:pPr>
            <a:r>
              <a:rPr lang="es-ES" dirty="0" smtClean="0"/>
              <a:t>	Escribir frases con palabras sinónimas.</a:t>
            </a:r>
          </a:p>
          <a:p>
            <a:pPr>
              <a:buNone/>
            </a:pPr>
            <a:r>
              <a:rPr lang="es-ES" dirty="0" smtClean="0"/>
              <a:t>	Modificar finales de historia….</a:t>
            </a:r>
          </a:p>
          <a:p>
            <a:pPr>
              <a:buNone/>
            </a:pPr>
            <a:endParaRPr lang="es-E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Niveles de lectura</a:t>
            </a:r>
            <a:endParaRPr lang="es-ES" b="1" dirty="0"/>
          </a:p>
        </p:txBody>
      </p:sp>
      <p:sp>
        <p:nvSpPr>
          <p:cNvPr id="3" name="2 Marcador de contenido"/>
          <p:cNvSpPr>
            <a:spLocks noGrp="1"/>
          </p:cNvSpPr>
          <p:nvPr>
            <p:ph idx="1"/>
          </p:nvPr>
        </p:nvSpPr>
        <p:spPr>
          <a:xfrm>
            <a:off x="357158" y="2532888"/>
            <a:ext cx="8229600" cy="4325112"/>
          </a:xfrm>
        </p:spPr>
        <p:txBody>
          <a:bodyPr/>
          <a:lstStyle/>
          <a:p>
            <a:r>
              <a:rPr lang="es-ES" dirty="0" smtClean="0"/>
              <a:t>Lectura literal </a:t>
            </a:r>
          </a:p>
          <a:p>
            <a:r>
              <a:rPr lang="es-ES" dirty="0" smtClean="0"/>
              <a:t>Lectura </a:t>
            </a:r>
            <a:r>
              <a:rPr lang="es-ES" dirty="0" err="1" smtClean="0"/>
              <a:t>inferencial</a:t>
            </a:r>
            <a:r>
              <a:rPr lang="es-ES" dirty="0" smtClean="0"/>
              <a:t>           		</a:t>
            </a:r>
          </a:p>
          <a:p>
            <a:r>
              <a:rPr lang="es-ES" dirty="0" smtClean="0"/>
              <a:t>Lectura crítica</a:t>
            </a:r>
            <a:endParaRPr lang="es-ES" dirty="0"/>
          </a:p>
        </p:txBody>
      </p:sp>
      <p:sp>
        <p:nvSpPr>
          <p:cNvPr id="4" name="3 Cerrar llave"/>
          <p:cNvSpPr/>
          <p:nvPr/>
        </p:nvSpPr>
        <p:spPr>
          <a:xfrm>
            <a:off x="3786182" y="2500306"/>
            <a:ext cx="642942" cy="121444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b="1" dirty="0"/>
          </a:p>
        </p:txBody>
      </p:sp>
      <p:sp>
        <p:nvSpPr>
          <p:cNvPr id="5" name="4 Rectángulo redondeado"/>
          <p:cNvSpPr/>
          <p:nvPr/>
        </p:nvSpPr>
        <p:spPr>
          <a:xfrm>
            <a:off x="4786314" y="2786058"/>
            <a:ext cx="3429024" cy="857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COMPRENSIÓN LECTORA </a:t>
            </a:r>
            <a:endParaRPr lang="es-E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Comprensión lectora</a:t>
            </a:r>
            <a:endParaRPr lang="es-ES" dirty="0"/>
          </a:p>
        </p:txBody>
      </p:sp>
      <p:sp>
        <p:nvSpPr>
          <p:cNvPr id="3" name="2 Marcador de contenido"/>
          <p:cNvSpPr>
            <a:spLocks noGrp="1"/>
          </p:cNvSpPr>
          <p:nvPr>
            <p:ph idx="1"/>
          </p:nvPr>
        </p:nvSpPr>
        <p:spPr/>
        <p:txBody>
          <a:bodyPr>
            <a:normAutofit fontScale="92500" lnSpcReduction="20000"/>
          </a:bodyPr>
          <a:lstStyle/>
          <a:p>
            <a:r>
              <a:rPr lang="es-ES" dirty="0" smtClean="0"/>
              <a:t>¿Qué es ?				Es necesario </a:t>
            </a:r>
            <a:r>
              <a:rPr lang="es-ES" dirty="0" smtClean="0"/>
              <a:t>						reflexionar </a:t>
            </a:r>
            <a:endParaRPr lang="es-ES" dirty="0" smtClean="0"/>
          </a:p>
          <a:p>
            <a:r>
              <a:rPr lang="es-ES" dirty="0" smtClean="0"/>
              <a:t>¿Qué implica mejorarla?</a:t>
            </a:r>
          </a:p>
          <a:p>
            <a:r>
              <a:rPr lang="es-ES" dirty="0" smtClean="0"/>
              <a:t>La lectura es un proceso interactivo entre un escritor y un lector, a través del cual el lector interpreta y construye significado.</a:t>
            </a:r>
          </a:p>
          <a:p>
            <a:r>
              <a:rPr lang="es-ES" dirty="0" smtClean="0"/>
              <a:t>La comprensión lectora es un proceso multidimensional; una representación mental compleja del modelo de situación descrita en el  texto que se elabora a partir de los efectos que la base textual ha ejercido sobre el esquema de conocimiento del lector</a:t>
            </a:r>
          </a:p>
          <a:p>
            <a:endParaRPr lang="es-ES" dirty="0"/>
          </a:p>
        </p:txBody>
      </p:sp>
      <p:sp>
        <p:nvSpPr>
          <p:cNvPr id="4" name="3 Cerrar llave"/>
          <p:cNvSpPr/>
          <p:nvPr/>
        </p:nvSpPr>
        <p:spPr>
          <a:xfrm>
            <a:off x="4716016" y="2204864"/>
            <a:ext cx="285752" cy="100013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características</a:t>
            </a:r>
            <a:endParaRPr lang="es-ES" dirty="0"/>
          </a:p>
        </p:txBody>
      </p:sp>
      <p:sp>
        <p:nvSpPr>
          <p:cNvPr id="5" name="4 Marcador de contenido"/>
          <p:cNvSpPr>
            <a:spLocks noGrp="1"/>
          </p:cNvSpPr>
          <p:nvPr>
            <p:ph idx="1"/>
          </p:nvPr>
        </p:nvSpPr>
        <p:spPr/>
        <p:txBody>
          <a:bodyPr/>
          <a:lstStyle/>
          <a:p>
            <a:r>
              <a:rPr lang="es-ES" dirty="0" smtClean="0"/>
              <a:t>Comprender no consiste en extraer el significado del texto.</a:t>
            </a:r>
          </a:p>
          <a:p>
            <a:r>
              <a:rPr lang="es-ES" dirty="0" smtClean="0"/>
              <a:t>Comprender es realizar una construcción personal de significados</a:t>
            </a:r>
          </a:p>
          <a:p>
            <a:r>
              <a:rPr lang="es-ES" dirty="0" smtClean="0"/>
              <a:t>La comprensión no es única varía en función de las situaciones del lector.</a:t>
            </a:r>
          </a:p>
          <a:p>
            <a:r>
              <a:rPr lang="es-ES" dirty="0" smtClean="0"/>
              <a:t>Tiene un carácter constructivo.</a:t>
            </a:r>
          </a:p>
          <a:p>
            <a:endParaRPr lang="es-ES" dirty="0" smtClean="0"/>
          </a:p>
          <a:p>
            <a:endParaRPr lang="es-ES" dirty="0" smtClean="0"/>
          </a:p>
          <a:p>
            <a:endParaRPr lang="es-ES" dirty="0" smtClean="0"/>
          </a:p>
          <a:p>
            <a:endParaRPr lang="es-ES" dirty="0" smtClean="0"/>
          </a:p>
          <a:p>
            <a:endParaRPr lang="es-E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descr="kim--644x362.jpg"/>
          <p:cNvPicPr>
            <a:picLocks noGrp="1" noChangeAspect="1"/>
          </p:cNvPicPr>
          <p:nvPr>
            <p:ph idx="1"/>
          </p:nvPr>
        </p:nvPicPr>
        <p:blipFill>
          <a:blip r:embed="rId2" cstate="print"/>
          <a:stretch>
            <a:fillRect/>
          </a:stretch>
        </p:blipFill>
        <p:spPr>
          <a:xfrm>
            <a:off x="0" y="0"/>
            <a:ext cx="9095287" cy="6858000"/>
          </a:xfr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714356"/>
            <a:ext cx="8229600" cy="1066800"/>
          </a:xfrm>
        </p:spPr>
        <p:txBody>
          <a:bodyPr/>
          <a:lstStyle/>
          <a:p>
            <a:pPr algn="ctr"/>
            <a:r>
              <a:rPr lang="es-ES" dirty="0" smtClean="0"/>
              <a:t>¿Cómo?</a:t>
            </a:r>
            <a:endParaRPr lang="es-ES" dirty="0"/>
          </a:p>
        </p:txBody>
      </p:sp>
      <p:sp>
        <p:nvSpPr>
          <p:cNvPr id="4" name="3 Marcador de contenido"/>
          <p:cNvSpPr>
            <a:spLocks noGrp="1"/>
          </p:cNvSpPr>
          <p:nvPr>
            <p:ph idx="1"/>
          </p:nvPr>
        </p:nvSpPr>
        <p:spPr>
          <a:xfrm>
            <a:off x="457200" y="1643050"/>
            <a:ext cx="8229600" cy="4931486"/>
          </a:xfrm>
        </p:spPr>
        <p:txBody>
          <a:bodyPr>
            <a:normAutofit fontScale="92500" lnSpcReduction="20000"/>
          </a:bodyPr>
          <a:lstStyle/>
          <a:p>
            <a:r>
              <a:rPr lang="es-ES" dirty="0" smtClean="0"/>
              <a:t>Decodificación</a:t>
            </a:r>
          </a:p>
          <a:p>
            <a:pPr>
              <a:buNone/>
            </a:pPr>
            <a:endParaRPr lang="es-ES" dirty="0" smtClean="0"/>
          </a:p>
          <a:p>
            <a:r>
              <a:rPr lang="es-ES" dirty="0" smtClean="0"/>
              <a:t>Acceso léxico</a:t>
            </a:r>
          </a:p>
          <a:p>
            <a:endParaRPr lang="es-ES" dirty="0" smtClean="0"/>
          </a:p>
          <a:p>
            <a:r>
              <a:rPr lang="es-ES" dirty="0" smtClean="0"/>
              <a:t>Procesamiento sintáctico</a:t>
            </a:r>
          </a:p>
          <a:p>
            <a:endParaRPr lang="es-ES" dirty="0" smtClean="0"/>
          </a:p>
          <a:p>
            <a:r>
              <a:rPr lang="es-ES" dirty="0" smtClean="0"/>
              <a:t>Procesamiento semántico</a:t>
            </a:r>
          </a:p>
          <a:p>
            <a:endParaRPr lang="es-ES" dirty="0" smtClean="0"/>
          </a:p>
          <a:p>
            <a:r>
              <a:rPr lang="es-ES" dirty="0" err="1" smtClean="0"/>
              <a:t>Microestructura</a:t>
            </a:r>
            <a:endParaRPr lang="es-ES" dirty="0" smtClean="0"/>
          </a:p>
          <a:p>
            <a:endParaRPr lang="es-ES" dirty="0" smtClean="0"/>
          </a:p>
          <a:p>
            <a:r>
              <a:rPr lang="es-ES" dirty="0" smtClean="0"/>
              <a:t>Superestructura</a:t>
            </a:r>
          </a:p>
          <a:p>
            <a:pPr lvl="3"/>
            <a:endParaRPr lang="es-ES" dirty="0" smtClean="0"/>
          </a:p>
          <a:p>
            <a:r>
              <a:rPr lang="es-ES" dirty="0" err="1" smtClean="0"/>
              <a:t>Macraestructura</a:t>
            </a:r>
            <a:endParaRPr lang="es-ES" dirty="0"/>
          </a:p>
        </p:txBody>
      </p:sp>
      <p:sp>
        <p:nvSpPr>
          <p:cNvPr id="5" name="4 Flecha abajo"/>
          <p:cNvSpPr/>
          <p:nvPr/>
        </p:nvSpPr>
        <p:spPr>
          <a:xfrm>
            <a:off x="1785918" y="1928802"/>
            <a:ext cx="45719"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Flecha abajo"/>
          <p:cNvSpPr/>
          <p:nvPr/>
        </p:nvSpPr>
        <p:spPr>
          <a:xfrm>
            <a:off x="1785918" y="2714620"/>
            <a:ext cx="71438"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Flecha abajo"/>
          <p:cNvSpPr/>
          <p:nvPr/>
        </p:nvSpPr>
        <p:spPr>
          <a:xfrm>
            <a:off x="1785918" y="4000504"/>
            <a:ext cx="71438"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Flecha abajo"/>
          <p:cNvSpPr/>
          <p:nvPr/>
        </p:nvSpPr>
        <p:spPr>
          <a:xfrm>
            <a:off x="1785918" y="4857760"/>
            <a:ext cx="71438"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Flecha abajo"/>
          <p:cNvSpPr/>
          <p:nvPr/>
        </p:nvSpPr>
        <p:spPr>
          <a:xfrm>
            <a:off x="1785918" y="5572140"/>
            <a:ext cx="71438"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Flecha derecha"/>
          <p:cNvSpPr/>
          <p:nvPr/>
        </p:nvSpPr>
        <p:spPr>
          <a:xfrm>
            <a:off x="3357554" y="4714884"/>
            <a:ext cx="571504"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Rectángulo"/>
          <p:cNvSpPr/>
          <p:nvPr/>
        </p:nvSpPr>
        <p:spPr>
          <a:xfrm>
            <a:off x="4143372" y="4357694"/>
            <a:ext cx="4286280"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Acceder a las ideas y representarse adecuadamente las relaciones que se establecen ene le texto</a:t>
            </a:r>
            <a:endParaRPr lang="es-ES" sz="1400" dirty="0"/>
          </a:p>
        </p:txBody>
      </p:sp>
      <p:sp>
        <p:nvSpPr>
          <p:cNvPr id="14" name="13 Flecha derecha"/>
          <p:cNvSpPr/>
          <p:nvPr/>
        </p:nvSpPr>
        <p:spPr>
          <a:xfrm>
            <a:off x="3357554" y="5429264"/>
            <a:ext cx="57150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Rectángulo"/>
          <p:cNvSpPr/>
          <p:nvPr/>
        </p:nvSpPr>
        <p:spPr>
          <a:xfrm>
            <a:off x="4071934" y="5214950"/>
            <a:ext cx="4714908"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Acceder a la forma organizativa del texto dependiente de la naturaleza del texto</a:t>
            </a:r>
            <a:endParaRPr lang="es-ES" sz="1400" dirty="0"/>
          </a:p>
        </p:txBody>
      </p:sp>
      <p:sp>
        <p:nvSpPr>
          <p:cNvPr id="16" name="15 Flecha derecha"/>
          <p:cNvSpPr/>
          <p:nvPr/>
        </p:nvSpPr>
        <p:spPr>
          <a:xfrm>
            <a:off x="3500430" y="6072206"/>
            <a:ext cx="28575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16 Rectángulo"/>
          <p:cNvSpPr/>
          <p:nvPr/>
        </p:nvSpPr>
        <p:spPr>
          <a:xfrm>
            <a:off x="4071934" y="5929330"/>
            <a:ext cx="4714908"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Acceder a la información más relevante que el autor quiere comunicar. Idea global del texto.</a:t>
            </a:r>
            <a:endParaRPr lang="es-ES" sz="1400" dirty="0"/>
          </a:p>
        </p:txBody>
      </p:sp>
      <p:sp>
        <p:nvSpPr>
          <p:cNvPr id="18" name="17 Flecha abajo"/>
          <p:cNvSpPr/>
          <p:nvPr/>
        </p:nvSpPr>
        <p:spPr>
          <a:xfrm>
            <a:off x="1785918" y="3357562"/>
            <a:ext cx="45719"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Interpretación del texto</a:t>
            </a:r>
            <a:endParaRPr lang="es-ES" dirty="0"/>
          </a:p>
        </p:txBody>
      </p:sp>
      <p:sp>
        <p:nvSpPr>
          <p:cNvPr id="4" name="3 Marcador de contenido"/>
          <p:cNvSpPr>
            <a:spLocks noGrp="1"/>
          </p:cNvSpPr>
          <p:nvPr>
            <p:ph idx="1"/>
          </p:nvPr>
        </p:nvSpPr>
        <p:spPr/>
        <p:txBody>
          <a:bodyPr>
            <a:normAutofit fontScale="85000" lnSpcReduction="10000"/>
          </a:bodyPr>
          <a:lstStyle/>
          <a:p>
            <a:r>
              <a:rPr lang="es-ES" dirty="0" smtClean="0"/>
              <a:t>Imagen mental que el lector elabora </a:t>
            </a:r>
            <a:r>
              <a:rPr lang="es-ES" dirty="0" smtClean="0"/>
              <a:t> a partir </a:t>
            </a:r>
            <a:r>
              <a:rPr lang="es-ES" dirty="0" smtClean="0"/>
              <a:t>de lo expresado en el texto.</a:t>
            </a:r>
          </a:p>
          <a:p>
            <a:pPr lvl="1"/>
            <a:r>
              <a:rPr lang="es-ES" dirty="0" smtClean="0"/>
              <a:t>Actualizando o reformulando sus esquemas de conocimiento sobre el tema</a:t>
            </a:r>
          </a:p>
          <a:p>
            <a:pPr lvl="1"/>
            <a:r>
              <a:rPr lang="es-ES" dirty="0" smtClean="0"/>
              <a:t>Implica la integración significativa de la información textual</a:t>
            </a:r>
          </a:p>
          <a:p>
            <a:pPr lvl="1"/>
            <a:r>
              <a:rPr lang="es-ES" dirty="0" smtClean="0"/>
              <a:t>Implica el aprendizaje a partir del texto</a:t>
            </a:r>
          </a:p>
          <a:p>
            <a:pPr lvl="1"/>
            <a:r>
              <a:rPr lang="es-ES" dirty="0" smtClean="0"/>
              <a:t>Implica el compromiso del lector por aprender, por integrar información textual en sus esquemas de conocimiento.</a:t>
            </a:r>
          </a:p>
          <a:p>
            <a:pPr lvl="1"/>
            <a:r>
              <a:rPr lang="es-ES" dirty="0" smtClean="0"/>
              <a:t>Factores:</a:t>
            </a:r>
          </a:p>
          <a:p>
            <a:pPr lvl="2"/>
            <a:r>
              <a:rPr lang="es-ES" dirty="0" smtClean="0"/>
              <a:t>Contexto</a:t>
            </a:r>
          </a:p>
          <a:p>
            <a:pPr lvl="2"/>
            <a:r>
              <a:rPr lang="es-ES" dirty="0" smtClean="0"/>
              <a:t>Texto</a:t>
            </a:r>
          </a:p>
          <a:p>
            <a:pPr lvl="2"/>
            <a:r>
              <a:rPr lang="es-ES" dirty="0" smtClean="0"/>
              <a:t>sujeto</a:t>
            </a:r>
          </a:p>
          <a:p>
            <a:endParaRPr lang="es-ES" dirty="0" smtClean="0"/>
          </a:p>
          <a:p>
            <a:endParaRPr lang="es-ES" dirty="0" smtClean="0"/>
          </a:p>
          <a:p>
            <a:endParaRPr lang="es-ES" dirty="0" smtClean="0"/>
          </a:p>
          <a:p>
            <a:endParaRPr lang="es-ES" dirty="0" smtClean="0"/>
          </a:p>
          <a:p>
            <a:endParaRPr lang="es-ES" dirty="0" smtClean="0"/>
          </a:p>
          <a:p>
            <a:endParaRPr lang="es-ES" dirty="0" smtClean="0"/>
          </a:p>
          <a:p>
            <a:endParaRPr lang="es-ES" dirty="0" smtClean="0"/>
          </a:p>
          <a:p>
            <a:endParaRPr lang="es-E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pic>
        <p:nvPicPr>
          <p:cNvPr id="4" name="3 Marcador de contenido" descr="1306684373840-Juego.jpg"/>
          <p:cNvPicPr>
            <a:picLocks noGrp="1" noChangeAspect="1"/>
          </p:cNvPicPr>
          <p:nvPr>
            <p:ph idx="1"/>
          </p:nvPr>
        </p:nvPicPr>
        <p:blipFill>
          <a:blip r:embed="rId2" cstate="print"/>
          <a:stretch>
            <a:fillRect/>
          </a:stretch>
        </p:blipFill>
        <p:spPr>
          <a:xfrm>
            <a:off x="-112822" y="-171400"/>
            <a:ext cx="9256822" cy="7029400"/>
          </a:xfrm>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POR 4 ESQUINITAS DE NADA HQwmv.avi">
            <a:hlinkClick r:id="" action="ppaction://media"/>
          </p:cNvPr>
          <p:cNvPicPr>
            <a:picLocks noGrp="1" noRot="1" noChangeAspect="1"/>
          </p:cNvPicPr>
          <p:nvPr>
            <p:ph idx="1"/>
            <a:videoFile r:link="rId1"/>
          </p:nvPr>
        </p:nvPicPr>
        <p:blipFill>
          <a:blip r:embed="rId3" cstate="print"/>
          <a:stretch>
            <a:fillRect/>
          </a:stretch>
        </p:blipFill>
        <p:spPr>
          <a:xfrm>
            <a:off x="1524000" y="2735263"/>
            <a:ext cx="6096000" cy="335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276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chemeClr val="tx1"/>
                </a:solidFill>
              </a:rPr>
              <a:t>APRENDER A APRENDER</a:t>
            </a:r>
            <a:endParaRPr lang="es-ES" dirty="0">
              <a:solidFill>
                <a:schemeClr val="tx1"/>
              </a:solidFill>
            </a:endParaRPr>
          </a:p>
        </p:txBody>
      </p:sp>
      <p:sp>
        <p:nvSpPr>
          <p:cNvPr id="3" name="2 Marcador de texto"/>
          <p:cNvSpPr>
            <a:spLocks noGrp="1"/>
          </p:cNvSpPr>
          <p:nvPr>
            <p:ph type="body" idx="1"/>
          </p:nvPr>
        </p:nvSpPr>
        <p:spPr/>
        <p:txBody>
          <a:bodyPr/>
          <a:lstStyle/>
          <a:p>
            <a:endParaRPr lang="es-E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texto"/>
          <p:cNvSpPr>
            <a:spLocks noGrp="1"/>
          </p:cNvSpPr>
          <p:nvPr>
            <p:ph type="body" idx="1"/>
          </p:nvPr>
        </p:nvSpPr>
        <p:spPr/>
        <p:txBody>
          <a:bodyPr/>
          <a:lstStyle/>
          <a:p>
            <a:endParaRPr lang="es-ES" dirty="0"/>
          </a:p>
        </p:txBody>
      </p:sp>
      <p:pic>
        <p:nvPicPr>
          <p:cNvPr id="4" name="3 Imagen" descr="Una escuela alternativa.jpg"/>
          <p:cNvPicPr>
            <a:picLocks noChangeAspect="1"/>
          </p:cNvPicPr>
          <p:nvPr/>
        </p:nvPicPr>
        <p:blipFill>
          <a:blip r:embed="rId2" cstate="print"/>
          <a:stretch>
            <a:fillRect/>
          </a:stretch>
        </p:blipFill>
        <p:spPr>
          <a:xfrm>
            <a:off x="1331640" y="188640"/>
            <a:ext cx="6480720" cy="6110328"/>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9218" name="Picture 2"/>
          <p:cNvPicPr>
            <a:picLocks noGrp="1" noChangeAspect="1" noChangeArrowheads="1"/>
          </p:cNvPicPr>
          <p:nvPr>
            <p:ph idx="1"/>
          </p:nvPr>
        </p:nvPicPr>
        <p:blipFill>
          <a:blip r:embed="rId2" cstate="print"/>
          <a:srcRect l="16943" t="30473" r="41959" b="36181"/>
          <a:stretch>
            <a:fillRect/>
          </a:stretch>
        </p:blipFill>
        <p:spPr bwMode="auto">
          <a:xfrm>
            <a:off x="467544" y="1268760"/>
            <a:ext cx="8136904" cy="453650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descr="256px-Cono_de_la_Experiencia.svg.png"/>
          <p:cNvPicPr>
            <a:picLocks noGrp="1" noChangeAspect="1"/>
          </p:cNvPicPr>
          <p:nvPr>
            <p:ph idx="1"/>
          </p:nvPr>
        </p:nvPicPr>
        <p:blipFill>
          <a:blip r:embed="rId2" cstate="print"/>
          <a:stretch>
            <a:fillRect/>
          </a:stretch>
        </p:blipFill>
        <p:spPr>
          <a:xfrm>
            <a:off x="2195736" y="0"/>
            <a:ext cx="4608512" cy="6660740"/>
          </a:xfrm>
        </p:spPr>
      </p:pic>
      <p:sp>
        <p:nvSpPr>
          <p:cNvPr id="5" name="4 CuadroTexto"/>
          <p:cNvSpPr txBox="1"/>
          <p:nvPr/>
        </p:nvSpPr>
        <p:spPr>
          <a:xfrm>
            <a:off x="323528" y="1988840"/>
            <a:ext cx="2520280" cy="2062103"/>
          </a:xfrm>
          <a:prstGeom prst="rect">
            <a:avLst/>
          </a:prstGeom>
          <a:noFill/>
        </p:spPr>
        <p:txBody>
          <a:bodyPr wrap="square" rtlCol="0">
            <a:spAutoFit/>
          </a:bodyPr>
          <a:lstStyle/>
          <a:p>
            <a:r>
              <a:rPr lang="es-ES" sz="3200" b="1" dirty="0" smtClean="0"/>
              <a:t>CONO DE LA EXPERIENCIA DE EDGAR DALE</a:t>
            </a:r>
            <a:endParaRPr lang="es-ES" sz="3200" b="1" dirty="0"/>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Aprender haciendo</a:t>
            </a:r>
            <a:endParaRPr lang="es-ES" dirty="0"/>
          </a:p>
        </p:txBody>
      </p:sp>
      <p:pic>
        <p:nvPicPr>
          <p:cNvPr id="4" name="3 Marcador de contenido" descr="frase-lo-que-tenemos-que-aprender-lo-aprendemos-haciendo-aristoteles-101701.jpg"/>
          <p:cNvPicPr>
            <a:picLocks noGrp="1" noChangeAspect="1"/>
          </p:cNvPicPr>
          <p:nvPr>
            <p:ph idx="1"/>
          </p:nvPr>
        </p:nvPicPr>
        <p:blipFill>
          <a:blip r:embed="rId2" cstate="print"/>
          <a:stretch>
            <a:fillRect/>
          </a:stretch>
        </p:blipFill>
        <p:spPr>
          <a:xfrm>
            <a:off x="523875" y="1958181"/>
            <a:ext cx="8096250" cy="3810000"/>
          </a:xfrm>
        </p:spPr>
      </p:pic>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descr="frase-uno-aprende-haciendo-las-cosas-porque-aunque-piense-que-lo-sabe-no-tendra-la-certidumbre-hasta-sofocles-130805.jpg"/>
          <p:cNvPicPr>
            <a:picLocks noGrp="1" noChangeAspect="1"/>
          </p:cNvPicPr>
          <p:nvPr>
            <p:ph idx="1"/>
          </p:nvPr>
        </p:nvPicPr>
        <p:blipFill>
          <a:blip r:embed="rId2" cstate="print"/>
          <a:stretch>
            <a:fillRect/>
          </a:stretch>
        </p:blipFill>
        <p:spPr>
          <a:xfrm>
            <a:off x="523875" y="1958181"/>
            <a:ext cx="8096250" cy="3810000"/>
          </a:xfr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descr="vittra.jpg"/>
          <p:cNvPicPr>
            <a:picLocks noGrp="1" noChangeAspect="1"/>
          </p:cNvPicPr>
          <p:nvPr>
            <p:ph idx="1"/>
          </p:nvPr>
        </p:nvPicPr>
        <p:blipFill>
          <a:blip r:embed="rId2" cstate="print"/>
          <a:stretch>
            <a:fillRect/>
          </a:stretch>
        </p:blipFill>
        <p:spPr>
          <a:xfrm>
            <a:off x="323527" y="764704"/>
            <a:ext cx="8615243" cy="4824536"/>
          </a:xfrm>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descr="frase_ Confucio.jpg"/>
          <p:cNvPicPr>
            <a:picLocks noGrp="1" noChangeAspect="1"/>
          </p:cNvPicPr>
          <p:nvPr>
            <p:ph idx="1"/>
          </p:nvPr>
        </p:nvPicPr>
        <p:blipFill>
          <a:blip r:embed="rId2" cstate="print"/>
          <a:stretch>
            <a:fillRect/>
          </a:stretch>
        </p:blipFill>
        <p:spPr>
          <a:xfrm>
            <a:off x="467544" y="620688"/>
            <a:ext cx="8328838" cy="5112568"/>
          </a:xfrm>
        </p:spPr>
      </p:pic>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descr="67637b381ee4970d9c8aca6665335616.jpg"/>
          <p:cNvPicPr>
            <a:picLocks noGrp="1" noChangeAspect="1"/>
          </p:cNvPicPr>
          <p:nvPr>
            <p:ph idx="1"/>
          </p:nvPr>
        </p:nvPicPr>
        <p:blipFill>
          <a:blip r:embed="rId2" cstate="print"/>
          <a:stretch>
            <a:fillRect/>
          </a:stretch>
        </p:blipFill>
        <p:spPr>
          <a:xfrm>
            <a:off x="323527" y="260648"/>
            <a:ext cx="8696873" cy="6264696"/>
          </a:xfrm>
        </p:spPr>
      </p:pic>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descr="cap4.png"/>
          <p:cNvPicPr>
            <a:picLocks noGrp="1" noChangeAspect="1"/>
          </p:cNvPicPr>
          <p:nvPr>
            <p:ph idx="1"/>
          </p:nvPr>
        </p:nvPicPr>
        <p:blipFill>
          <a:blip r:embed="rId2" cstate="print"/>
          <a:srcRect l="4657" t="13360" r="7043" b="15045"/>
          <a:stretch>
            <a:fillRect/>
          </a:stretch>
        </p:blipFill>
        <p:spPr>
          <a:xfrm>
            <a:off x="179512" y="908720"/>
            <a:ext cx="8762574" cy="5328592"/>
          </a:xfrm>
        </p:spPr>
      </p:pic>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descr="943b7cefea0fda44cb5a87cf5ce03e83.jpg"/>
          <p:cNvPicPr>
            <a:picLocks noGrp="1" noChangeAspect="1"/>
          </p:cNvPicPr>
          <p:nvPr>
            <p:ph idx="1"/>
          </p:nvPr>
        </p:nvPicPr>
        <p:blipFill>
          <a:blip r:embed="rId2" cstate="print"/>
          <a:stretch>
            <a:fillRect/>
          </a:stretch>
        </p:blipFill>
        <p:spPr>
          <a:xfrm>
            <a:off x="1115616" y="260648"/>
            <a:ext cx="6768752" cy="6395897"/>
          </a:xfrm>
        </p:spPr>
      </p:pic>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0" dirty="0" smtClean="0">
                <a:solidFill>
                  <a:schemeClr val="tx1"/>
                </a:solidFill>
              </a:rPr>
              <a:t>Un nuevo procesamiento</a:t>
            </a:r>
            <a:endParaRPr lang="es-ES" b="0" dirty="0">
              <a:solidFill>
                <a:schemeClr val="tx1"/>
              </a:solidFill>
            </a:endParaRPr>
          </a:p>
        </p:txBody>
      </p:sp>
      <p:sp>
        <p:nvSpPr>
          <p:cNvPr id="3" name="2 Marcador de texto"/>
          <p:cNvSpPr>
            <a:spLocks noGrp="1"/>
          </p:cNvSpPr>
          <p:nvPr>
            <p:ph type="body" idx="1"/>
          </p:nvPr>
        </p:nvSpPr>
        <p:spPr/>
        <p:txBody>
          <a:bodyPr/>
          <a:lstStyle/>
          <a:p>
            <a:r>
              <a:rPr lang="es-ES" dirty="0" smtClean="0"/>
              <a:t>Necesidad de una escuela diferente</a:t>
            </a:r>
            <a:endParaRPr lang="es-E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CUERPO DOCENTE 1.0 PARA ALUMNADO 3.0</a:t>
            </a:r>
            <a:endParaRPr lang="es-ES" dirty="0"/>
          </a:p>
        </p:txBody>
      </p:sp>
      <p:pic>
        <p:nvPicPr>
          <p:cNvPr id="4" name="3 Marcador de contenido" descr="descarga.jpg">
            <a:hlinkClick r:id="rId3" action="ppaction://hlinkfile"/>
          </p:cNvPr>
          <p:cNvPicPr>
            <a:picLocks noGrp="1" noChangeAspect="1"/>
          </p:cNvPicPr>
          <p:nvPr>
            <p:ph idx="1"/>
          </p:nvPr>
        </p:nvPicPr>
        <p:blipFill>
          <a:blip r:embed="rId4" cstate="print"/>
          <a:stretch>
            <a:fillRect/>
          </a:stretch>
        </p:blipFill>
        <p:spPr>
          <a:xfrm>
            <a:off x="3295650" y="2967831"/>
            <a:ext cx="2552700" cy="1790700"/>
          </a:xfrm>
        </p:spPr>
      </p:pic>
      <p:pic>
        <p:nvPicPr>
          <p:cNvPr id="5" name="Bebé piensa que una revista es un tablet que no funciona.mp4">
            <a:hlinkClick r:id="" action="ppaction://media"/>
          </p:cNvPr>
          <p:cNvPicPr>
            <a:picLocks noRot="1" noChangeAspect="1"/>
          </p:cNvPicPr>
          <p:nvPr>
            <a:videoFile r:link="rId1"/>
          </p:nvPr>
        </p:nvPicPr>
        <p:blipFill>
          <a:blip r:embed="rId5" cstate="print"/>
          <a:stretch>
            <a:fillRect/>
          </a:stretch>
        </p:blipFill>
        <p:spPr>
          <a:xfrm>
            <a:off x="-4572000" y="-1712913"/>
            <a:ext cx="18288000" cy="10287001"/>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278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chemeClr val="tx1"/>
                </a:solidFill>
              </a:rPr>
              <a:t>Entonces… Qué hacer?</a:t>
            </a:r>
            <a:endParaRPr lang="es-ES" dirty="0">
              <a:solidFill>
                <a:schemeClr val="tx1"/>
              </a:solidFill>
            </a:endParaRPr>
          </a:p>
        </p:txBody>
      </p:sp>
      <p:sp>
        <p:nvSpPr>
          <p:cNvPr id="3" name="2 Marcador de texto"/>
          <p:cNvSpPr>
            <a:spLocks noGrp="1"/>
          </p:cNvSpPr>
          <p:nvPr>
            <p:ph type="body" idx="1"/>
          </p:nvPr>
        </p:nvSpPr>
        <p:spPr/>
        <p:txBody>
          <a:bodyPr/>
          <a:lstStyle/>
          <a:p>
            <a:endParaRPr lang="es-E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Objetivos del aprendizaje</a:t>
            </a:r>
            <a:endParaRPr lang="es-ES" dirty="0"/>
          </a:p>
        </p:txBody>
      </p:sp>
      <p:pic>
        <p:nvPicPr>
          <p:cNvPr id="4" name="3 Marcador de contenido" descr="foto pigmalion.jpg"/>
          <p:cNvPicPr>
            <a:picLocks noGrp="1" noChangeAspect="1"/>
          </p:cNvPicPr>
          <p:nvPr>
            <p:ph idx="1"/>
          </p:nvPr>
        </p:nvPicPr>
        <p:blipFill>
          <a:blip r:embed="rId2" cstate="print"/>
          <a:stretch>
            <a:fillRect/>
          </a:stretch>
        </p:blipFill>
        <p:spPr>
          <a:xfrm>
            <a:off x="1691680" y="2276872"/>
            <a:ext cx="5023707" cy="3689285"/>
          </a:xfrm>
        </p:spPr>
      </p:pic>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Proceso constructivista</a:t>
            </a:r>
            <a:endParaRPr lang="es-ES" dirty="0"/>
          </a:p>
        </p:txBody>
      </p:sp>
      <p:pic>
        <p:nvPicPr>
          <p:cNvPr id="4" name="3 Marcador de contenido" descr="descarga (10).jpg"/>
          <p:cNvPicPr>
            <a:picLocks noGrp="1" noChangeAspect="1"/>
          </p:cNvPicPr>
          <p:nvPr>
            <p:ph idx="1"/>
          </p:nvPr>
        </p:nvPicPr>
        <p:blipFill>
          <a:blip r:embed="rId2" cstate="print"/>
          <a:stretch>
            <a:fillRect/>
          </a:stretch>
        </p:blipFill>
        <p:spPr>
          <a:xfrm>
            <a:off x="1259632" y="2157809"/>
            <a:ext cx="6768752" cy="4218553"/>
          </a:xfrm>
        </p:spPr>
      </p:pic>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PRÁCTICA CONTINUA</a:t>
            </a:r>
            <a:endParaRPr lang="es-ES" dirty="0"/>
          </a:p>
        </p:txBody>
      </p:sp>
      <p:pic>
        <p:nvPicPr>
          <p:cNvPr id="4" name="3 Marcador de contenido" descr="descarga (8).jpg"/>
          <p:cNvPicPr>
            <a:picLocks noGrp="1" noChangeAspect="1"/>
          </p:cNvPicPr>
          <p:nvPr>
            <p:ph idx="1"/>
          </p:nvPr>
        </p:nvPicPr>
        <p:blipFill>
          <a:blip r:embed="rId2" cstate="print"/>
          <a:stretch>
            <a:fillRect/>
          </a:stretch>
        </p:blipFill>
        <p:spPr>
          <a:xfrm>
            <a:off x="1115616" y="1772816"/>
            <a:ext cx="6384316" cy="4248472"/>
          </a:xfr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Pero es realmente así…???</a:t>
            </a:r>
            <a:endParaRPr lang="es-ES" dirty="0"/>
          </a:p>
        </p:txBody>
      </p:sp>
      <p:sp>
        <p:nvSpPr>
          <p:cNvPr id="3" name="2 Marcador de texto"/>
          <p:cNvSpPr>
            <a:spLocks noGrp="1"/>
          </p:cNvSpPr>
          <p:nvPr>
            <p:ph type="body" idx="1"/>
          </p:nvPr>
        </p:nvSpPr>
        <p:spPr/>
        <p:txBody>
          <a:bodyPr/>
          <a:lstStyle/>
          <a:p>
            <a:endParaRPr lang="es-E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EVALUACIÓN FORMATIVA</a:t>
            </a:r>
            <a:endParaRPr lang="es-ES" dirty="0"/>
          </a:p>
        </p:txBody>
      </p:sp>
      <p:pic>
        <p:nvPicPr>
          <p:cNvPr id="4" name="3 Marcador de contenido" descr="10922724_10153884227464152_4110217340574295864_n.jpg"/>
          <p:cNvPicPr>
            <a:picLocks noGrp="1" noChangeAspect="1"/>
          </p:cNvPicPr>
          <p:nvPr>
            <p:ph idx="1"/>
          </p:nvPr>
        </p:nvPicPr>
        <p:blipFill>
          <a:blip r:embed="rId2" cstate="print"/>
          <a:srcRect t="32452" r="1916" b="32546"/>
          <a:stretch>
            <a:fillRect/>
          </a:stretch>
        </p:blipFill>
        <p:spPr>
          <a:xfrm>
            <a:off x="755576" y="2114730"/>
            <a:ext cx="7476597" cy="4743270"/>
          </a:xfrm>
        </p:spPr>
      </p:pic>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MATERIAS MARÍA??</a:t>
            </a:r>
            <a:endParaRPr lang="es-ES" dirty="0"/>
          </a:p>
        </p:txBody>
      </p:sp>
      <p:pic>
        <p:nvPicPr>
          <p:cNvPr id="4" name="3 Marcador de contenido" descr="images (4).jpg"/>
          <p:cNvPicPr>
            <a:picLocks noGrp="1" noChangeAspect="1"/>
          </p:cNvPicPr>
          <p:nvPr>
            <p:ph idx="1"/>
          </p:nvPr>
        </p:nvPicPr>
        <p:blipFill>
          <a:blip r:embed="rId2" cstate="print"/>
          <a:stretch>
            <a:fillRect/>
          </a:stretch>
        </p:blipFill>
        <p:spPr>
          <a:xfrm>
            <a:off x="2195736" y="2276872"/>
            <a:ext cx="4320480" cy="4187833"/>
          </a:xfrm>
        </p:spPr>
      </p:pic>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PROFESOR</a:t>
            </a:r>
            <a:endParaRPr lang="es-ES" dirty="0"/>
          </a:p>
        </p:txBody>
      </p:sp>
      <p:pic>
        <p:nvPicPr>
          <p:cNvPr id="4" name="3 Marcador de contenido" descr="descarga (6).jpg"/>
          <p:cNvPicPr>
            <a:picLocks noGrp="1" noChangeAspect="1"/>
          </p:cNvPicPr>
          <p:nvPr>
            <p:ph idx="1"/>
          </p:nvPr>
        </p:nvPicPr>
        <p:blipFill>
          <a:blip r:embed="rId2" cstate="print"/>
          <a:stretch>
            <a:fillRect/>
          </a:stretch>
        </p:blipFill>
        <p:spPr>
          <a:xfrm>
            <a:off x="3995936" y="1268760"/>
            <a:ext cx="3312368" cy="4968552"/>
          </a:xfrm>
        </p:spPr>
      </p:pic>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2.png"/>
          <p:cNvPicPr>
            <a:picLocks noChangeAspect="1"/>
          </p:cNvPicPr>
          <p:nvPr/>
        </p:nvPicPr>
        <p:blipFill>
          <a:blip r:embed="rId2" cstate="print">
            <a:lum contrast="-20000"/>
          </a:blip>
          <a:stretch>
            <a:fillRect/>
          </a:stretch>
        </p:blipFill>
        <p:spPr>
          <a:xfrm>
            <a:off x="1187625" y="1006102"/>
            <a:ext cx="4608512" cy="4367113"/>
          </a:xfrm>
          <a:prstGeom prst="rect">
            <a:avLst/>
          </a:prstGeom>
          <a:ln>
            <a:noFill/>
          </a:ln>
          <a:effectLst>
            <a:softEdge rad="112500"/>
          </a:effectLst>
        </p:spPr>
      </p:pic>
      <p:sp>
        <p:nvSpPr>
          <p:cNvPr id="2" name="1 Título"/>
          <p:cNvSpPr>
            <a:spLocks noGrp="1"/>
          </p:cNvSpPr>
          <p:nvPr>
            <p:ph type="title"/>
          </p:nvPr>
        </p:nvSpPr>
        <p:spPr>
          <a:xfrm>
            <a:off x="683568" y="5229200"/>
            <a:ext cx="7772400" cy="1362075"/>
          </a:xfrm>
        </p:spPr>
        <p:txBody>
          <a:bodyPr/>
          <a:lstStyle/>
          <a:p>
            <a:r>
              <a:rPr lang="es-ES" dirty="0" smtClean="0"/>
              <a:t>Aprendizaje </a:t>
            </a:r>
            <a:r>
              <a:rPr lang="es-ES" dirty="0" err="1" smtClean="0"/>
              <a:t>coopetativo</a:t>
            </a:r>
            <a:endParaRPr lang="es-ES" dirty="0"/>
          </a:p>
        </p:txBody>
      </p:sp>
      <p:sp>
        <p:nvSpPr>
          <p:cNvPr id="3" name="2 Marcador de texto"/>
          <p:cNvSpPr>
            <a:spLocks noGrp="1"/>
          </p:cNvSpPr>
          <p:nvPr>
            <p:ph type="body" idx="1"/>
          </p:nvPr>
        </p:nvSpPr>
        <p:spPr/>
        <p:txBody>
          <a:bodyPr/>
          <a:lstStyle/>
          <a:p>
            <a:endParaRPr lang="es-ES" dirty="0"/>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APRENDIZAJE COOPERATIVO</a:t>
            </a:r>
            <a:endParaRPr lang="es-ES" b="1" dirty="0"/>
          </a:p>
        </p:txBody>
      </p:sp>
      <p:pic>
        <p:nvPicPr>
          <p:cNvPr id="3074" name="Picture 2"/>
          <p:cNvPicPr>
            <a:picLocks noGrp="1" noChangeAspect="1" noChangeArrowheads="1"/>
          </p:cNvPicPr>
          <p:nvPr>
            <p:ph idx="1"/>
          </p:nvPr>
        </p:nvPicPr>
        <p:blipFill>
          <a:blip r:embed="rId2" cstate="print"/>
          <a:srcRect l="15115" t="32452" r="39266" b="24591"/>
          <a:stretch>
            <a:fillRect/>
          </a:stretch>
        </p:blipFill>
        <p:spPr bwMode="auto">
          <a:xfrm>
            <a:off x="0" y="0"/>
            <a:ext cx="9148508"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pic>
        <p:nvPicPr>
          <p:cNvPr id="4098" name="Picture 2"/>
          <p:cNvPicPr>
            <a:picLocks noGrp="1" noChangeAspect="1" noChangeArrowheads="1"/>
          </p:cNvPicPr>
          <p:nvPr>
            <p:ph idx="1"/>
          </p:nvPr>
        </p:nvPicPr>
        <p:blipFill>
          <a:blip r:embed="rId2" cstate="print"/>
          <a:srcRect l="16009" t="32452" r="41055" b="19818"/>
          <a:stretch>
            <a:fillRect/>
          </a:stretch>
        </p:blipFill>
        <p:spPr bwMode="auto">
          <a:xfrm>
            <a:off x="0" y="0"/>
            <a:ext cx="917321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5122" name="Picture 2"/>
          <p:cNvPicPr>
            <a:picLocks noGrp="1" noChangeAspect="1" noChangeArrowheads="1"/>
          </p:cNvPicPr>
          <p:nvPr>
            <p:ph idx="1"/>
          </p:nvPr>
        </p:nvPicPr>
        <p:blipFill>
          <a:blip r:embed="rId2" cstate="print"/>
          <a:srcRect l="16870" t="30861" r="42515" b="25034"/>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6146" name="Picture 2"/>
          <p:cNvPicPr>
            <a:picLocks noGrp="1" noChangeAspect="1" noChangeArrowheads="1"/>
          </p:cNvPicPr>
          <p:nvPr>
            <p:ph idx="1"/>
          </p:nvPr>
        </p:nvPicPr>
        <p:blipFill>
          <a:blip r:embed="rId2" cstate="print"/>
          <a:srcRect l="14220" t="30861" r="41055" b="21781"/>
          <a:stretch>
            <a:fillRect/>
          </a:stretch>
        </p:blipFill>
        <p:spPr bwMode="auto">
          <a:xfrm>
            <a:off x="-1" y="0"/>
            <a:ext cx="9122505" cy="659735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dirty="0"/>
          </a:p>
        </p:txBody>
      </p:sp>
      <p:pic>
        <p:nvPicPr>
          <p:cNvPr id="7170" name="Picture 2"/>
          <p:cNvPicPr>
            <a:picLocks noChangeAspect="1" noChangeArrowheads="1"/>
          </p:cNvPicPr>
          <p:nvPr/>
        </p:nvPicPr>
        <p:blipFill>
          <a:blip r:embed="rId2" cstate="print"/>
          <a:srcRect l="16763" t="32851" r="40990" b="25243"/>
          <a:stretch>
            <a:fillRect/>
          </a:stretch>
        </p:blipFill>
        <p:spPr bwMode="auto">
          <a:xfrm>
            <a:off x="10666" y="0"/>
            <a:ext cx="9133334"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2060848"/>
            <a:ext cx="7772400" cy="1362075"/>
          </a:xfrm>
        </p:spPr>
        <p:txBody>
          <a:bodyPr/>
          <a:lstStyle/>
          <a:p>
            <a:r>
              <a:rPr lang="es-ES" dirty="0" smtClean="0">
                <a:solidFill>
                  <a:schemeClr val="tx1"/>
                </a:solidFill>
              </a:rPr>
              <a:t>¿QUÉ PRETENDEMOS DE NUESTROS HIJOS O ALUMNOS?</a:t>
            </a:r>
            <a:endParaRPr lang="es-ES" dirty="0">
              <a:solidFill>
                <a:schemeClr val="tx1"/>
              </a:solidFill>
            </a:endParaRPr>
          </a:p>
        </p:txBody>
      </p:sp>
      <p:sp>
        <p:nvSpPr>
          <p:cNvPr id="3" name="2 Marcador de texto"/>
          <p:cNvSpPr>
            <a:spLocks noGrp="1"/>
          </p:cNvSpPr>
          <p:nvPr>
            <p:ph type="body" idx="1"/>
          </p:nvPr>
        </p:nvSpPr>
        <p:spPr/>
        <p:txBody>
          <a:bodyPr/>
          <a:lstStyle/>
          <a:p>
            <a:endParaRPr lang="es-E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o">
  <a:themeElements>
    <a:clrScheme name="Urbano">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o">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486</TotalTime>
  <Words>1420</Words>
  <Application>Microsoft Office PowerPoint</Application>
  <PresentationFormat>Presentación en pantalla (4:3)</PresentationFormat>
  <Paragraphs>213</Paragraphs>
  <Slides>103</Slides>
  <Notes>0</Notes>
  <HiddenSlides>0</HiddenSlides>
  <MMClips>9</MMClips>
  <ScaleCrop>false</ScaleCrop>
  <HeadingPairs>
    <vt:vector size="4" baseType="variant">
      <vt:variant>
        <vt:lpstr>Tema</vt:lpstr>
      </vt:variant>
      <vt:variant>
        <vt:i4>1</vt:i4>
      </vt:variant>
      <vt:variant>
        <vt:lpstr>Títulos de diapositiva</vt:lpstr>
      </vt:variant>
      <vt:variant>
        <vt:i4>103</vt:i4>
      </vt:variant>
    </vt:vector>
  </HeadingPairs>
  <TitlesOfParts>
    <vt:vector size="104" baseType="lpstr">
      <vt:lpstr>Urbano</vt:lpstr>
      <vt:lpstr>DIFICULTADES DE APRENDIZAJE DENTRO DE LA ESCUELA INCLUSIVA</vt:lpstr>
      <vt:lpstr>ESCUELA INTEGRADORA       ESCUELA INCLUSIVA</vt:lpstr>
      <vt:lpstr>EDUCACIÓN</vt:lpstr>
      <vt:lpstr>Diapositiva 4</vt:lpstr>
      <vt:lpstr>Diapositiva 5</vt:lpstr>
      <vt:lpstr>Diapositiva 6</vt:lpstr>
      <vt:lpstr>Diapositiva 7</vt:lpstr>
      <vt:lpstr>Diapositiva 8</vt:lpstr>
      <vt:lpstr>Pero es realmente así…???</vt:lpstr>
      <vt:lpstr>EDUCACIÓN</vt:lpstr>
      <vt:lpstr>Diapositiva 11</vt:lpstr>
      <vt:lpstr>Diapositiva 12</vt:lpstr>
      <vt:lpstr>Diapositiva 13</vt:lpstr>
      <vt:lpstr>Diapositiva 14</vt:lpstr>
      <vt:lpstr>Diapositiva 15</vt:lpstr>
      <vt:lpstr>Diapositiva 16</vt:lpstr>
      <vt:lpstr>Tecnología o metodología</vt:lpstr>
      <vt:lpstr>Diapositiva 18</vt:lpstr>
      <vt:lpstr>Diapositiva 19</vt:lpstr>
      <vt:lpstr>Diapositiva 20</vt:lpstr>
      <vt:lpstr>¿Qué esta pasando?</vt:lpstr>
      <vt:lpstr>Diapositiva 22</vt:lpstr>
      <vt:lpstr>Diapositiva 23</vt:lpstr>
      <vt:lpstr>Diapositiva 24</vt:lpstr>
      <vt:lpstr>Diapositiva 25</vt:lpstr>
      <vt:lpstr>DIFICULTADES DE APRENDIZAJE</vt:lpstr>
      <vt:lpstr>Diapositiva 27</vt:lpstr>
      <vt:lpstr>Diapositiva 28</vt:lpstr>
      <vt:lpstr>Diapositiva 29</vt:lpstr>
      <vt:lpstr>Diapositiva 30</vt:lpstr>
      <vt:lpstr>Diapositiva 31</vt:lpstr>
      <vt:lpstr>LECTURA, COMPRENSIÓN LECTORA Y PROCESOS METACOGNITIVOS</vt:lpstr>
      <vt:lpstr>La lectura como proceso de enseñanza- aprendizaje</vt:lpstr>
      <vt:lpstr>¿Qué es leer?</vt:lpstr>
      <vt:lpstr>Diapositiva 35</vt:lpstr>
      <vt:lpstr>¿Qué ha pasado?</vt:lpstr>
      <vt:lpstr>Diapositiva 37</vt:lpstr>
      <vt:lpstr>Diapositiva 38</vt:lpstr>
      <vt:lpstr>La lectura como método de enseñanza- aprendizaje</vt:lpstr>
      <vt:lpstr>Fotoforum </vt:lpstr>
      <vt:lpstr>Definición </vt:lpstr>
      <vt:lpstr>Diapositiva 42</vt:lpstr>
      <vt:lpstr>Definición III</vt:lpstr>
      <vt:lpstr>Determinante de la comprensión lectora</vt:lpstr>
      <vt:lpstr>Diapositiva 45</vt:lpstr>
      <vt:lpstr>Diapositiva 46</vt:lpstr>
      <vt:lpstr>Diapositiva 47</vt:lpstr>
      <vt:lpstr>Procesos básicos que intervienen en la lectura</vt:lpstr>
      <vt:lpstr>    </vt:lpstr>
      <vt:lpstr>PROCESO PERCEPTIVO</vt:lpstr>
      <vt:lpstr>Procesos perceptivos</vt:lpstr>
      <vt:lpstr>Diapositiva 52</vt:lpstr>
      <vt:lpstr>¿Cómo se trabaja?</vt:lpstr>
      <vt:lpstr>Diapositiva 54</vt:lpstr>
      <vt:lpstr>Diapositiva 55</vt:lpstr>
      <vt:lpstr>Diapositiva 56</vt:lpstr>
      <vt:lpstr>Diapositiva 57</vt:lpstr>
      <vt:lpstr>Diapositiva 58</vt:lpstr>
      <vt:lpstr>Procesos léxicos</vt:lpstr>
      <vt:lpstr>Ruta Visual- léxica o directa</vt:lpstr>
      <vt:lpstr>Ruta fonológica</vt:lpstr>
      <vt:lpstr>Diapositiva 62</vt:lpstr>
      <vt:lpstr>Procesos sintácticos</vt:lpstr>
      <vt:lpstr>Diapositiva 64</vt:lpstr>
      <vt:lpstr>Diapositiva 65</vt:lpstr>
      <vt:lpstr>Procesos semánticos</vt:lpstr>
      <vt:lpstr>Niveles de lectura</vt:lpstr>
      <vt:lpstr>Comprensión lectora</vt:lpstr>
      <vt:lpstr>características</vt:lpstr>
      <vt:lpstr>¿Cómo?</vt:lpstr>
      <vt:lpstr>Interpretación del texto</vt:lpstr>
      <vt:lpstr>Diapositiva 72</vt:lpstr>
      <vt:lpstr>Diapositiva 73</vt:lpstr>
      <vt:lpstr>APRENDER A APRENDER</vt:lpstr>
      <vt:lpstr>Diapositiva 75</vt:lpstr>
      <vt:lpstr>Diapositiva 76</vt:lpstr>
      <vt:lpstr>Diapositiva 77</vt:lpstr>
      <vt:lpstr>Aprender haciendo</vt:lpstr>
      <vt:lpstr>Diapositiva 79</vt:lpstr>
      <vt:lpstr>Diapositiva 80</vt:lpstr>
      <vt:lpstr>Diapositiva 81</vt:lpstr>
      <vt:lpstr>Diapositiva 82</vt:lpstr>
      <vt:lpstr>Diapositiva 83</vt:lpstr>
      <vt:lpstr>Un nuevo procesamiento</vt:lpstr>
      <vt:lpstr>CUERPO DOCENTE 1.0 PARA ALUMNADO 3.0</vt:lpstr>
      <vt:lpstr>Entonces… Qué hacer?</vt:lpstr>
      <vt:lpstr>Objetivos del aprendizaje</vt:lpstr>
      <vt:lpstr>Proceso constructivista</vt:lpstr>
      <vt:lpstr>PRÁCTICA CONTINUA</vt:lpstr>
      <vt:lpstr>EVALUACIÓN FORMATIVA</vt:lpstr>
      <vt:lpstr>MATERIAS MARÍA??</vt:lpstr>
      <vt:lpstr>PROFESOR</vt:lpstr>
      <vt:lpstr>Aprendizaje coopetativo</vt:lpstr>
      <vt:lpstr>APRENDIZAJE COOPERATIVO</vt:lpstr>
      <vt:lpstr>Diapositiva 95</vt:lpstr>
      <vt:lpstr>Diapositiva 96</vt:lpstr>
      <vt:lpstr>Diapositiva 97</vt:lpstr>
      <vt:lpstr>Diapositiva 98</vt:lpstr>
      <vt:lpstr>¿QUÉ PRETENDEMOS DE NUESTROS HIJOS O ALUMNOS?</vt:lpstr>
      <vt:lpstr>Y sobre todo….</vt:lpstr>
      <vt:lpstr>Diapositiva 101</vt:lpstr>
      <vt:lpstr>Diapositiva 102</vt:lpstr>
      <vt:lpstr>Muchas gracias por vuestra atención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Nuevos métodos y sistemas de trabajo en enseñanza</dc:title>
  <dc:creator>usuario</dc:creator>
  <cp:lastModifiedBy>usuario</cp:lastModifiedBy>
  <cp:revision>55</cp:revision>
  <dcterms:created xsi:type="dcterms:W3CDTF">2012-02-23T15:29:06Z</dcterms:created>
  <dcterms:modified xsi:type="dcterms:W3CDTF">2015-05-12T10:07:54Z</dcterms:modified>
</cp:coreProperties>
</file>