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600"/>
    <a:srgbClr val="66FF33"/>
    <a:srgbClr val="FFFFCC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03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4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39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0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3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53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3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5568C-5BA1-432A-8748-C1110AC66F7D}" type="datetimeFigureOut">
              <a:rPr lang="es-ES" smtClean="0"/>
              <a:t>09/05/2018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41B43-AB0D-4802-BA8C-5BF9744822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9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280920" cy="4752529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PLANIFICACIÓN CONCRECIÓN CURRICULAR</a:t>
            </a:r>
            <a:endParaRPr 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649491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5. TRATAMENTO ELEMENTOS TRANSVERSAIS CONCRETADOS POR NIVEL EDUCATIVO</a:t>
            </a:r>
          </a:p>
          <a:p>
            <a:pPr marL="0" indent="0" algn="ctr"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ED. VIAL: CHARLAS E PARQUE MÓBIL</a:t>
            </a:r>
          </a:p>
          <a:p>
            <a:pPr>
              <a:buFontTx/>
              <a:buChar char="-"/>
            </a:pPr>
            <a:r>
              <a:rPr lang="es-ES" dirty="0" smtClean="0"/>
              <a:t>ED. PARA IGUALDADE DE OPORTUNIDADES ENTRE SEXOS: 3º/4º/5º/6º </a:t>
            </a:r>
          </a:p>
          <a:p>
            <a:pPr>
              <a:buFontTx/>
              <a:buChar char="-"/>
            </a:pPr>
            <a:r>
              <a:rPr lang="es-ES" dirty="0" smtClean="0"/>
              <a:t>TIC: PLAN DIRECTOR</a:t>
            </a:r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18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6. PROXECTOS E PROGRAMAS DO CENTRO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	</a:t>
            </a:r>
            <a:r>
              <a:rPr lang="es-ES" dirty="0" smtClean="0"/>
              <a:t> </a:t>
            </a:r>
          </a:p>
          <a:p>
            <a:pPr marL="0" indent="0" algn="ctr">
              <a:buNone/>
            </a:pPr>
            <a:r>
              <a:rPr lang="es-ES" dirty="0" smtClean="0"/>
              <a:t>XUSTIFICACIÓN DE NECESIDADES E DATA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EXEMPLOS: SSBB, PROA, PROXECTA, PFPP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01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7. MATERIAS DE LIBRE CONFIGURACIÓN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XUSTIFICACIÓN DE NECESIDADES </a:t>
            </a:r>
          </a:p>
          <a:p>
            <a:pPr marL="0" indent="0" algn="ctr">
              <a:buNone/>
            </a:pPr>
            <a:r>
              <a:rPr lang="es-ES" dirty="0" smtClean="0"/>
              <a:t>EXEMPLO: FRANCÉS, INFORMÁTICA, ROBÓTICA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56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8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8. CRITERIOS PARA DESEÑAR, SELECCIONAR, ORGANIZAR E AVALIAR ACT. COMP. E EXTRAES.</a:t>
            </a:r>
          </a:p>
          <a:p>
            <a:pPr marL="0" indent="0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dirty="0" smtClean="0"/>
              <a:t>XUSTIFICACIÓN 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67677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9. PAUTAS E CRITERIOS SOBRE USO DAS TAREFAS ESCOLARES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NORMATIVA: DISPOSICIÓN ADICIONAL 3ª DO DECRETO 105/14.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EXEMPLO DEBERES, TEMPOS ESTABLECIDOS9.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808312" cy="164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37112"/>
            <a:ext cx="1066055" cy="1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6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10. ORGANIZACIÓN PERIODO ADAPTACIÓN NA ETAPA DE EDUCACIÓN INFANTIL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NORMATIVA: DECRETO 330/09, ORDE 22 DE XULLO 97, ORDE 25 DE XUÑO 2009, CALENDARIO ESCOLAR…</a:t>
            </a:r>
          </a:p>
          <a:p>
            <a:pPr marL="0" indent="0">
              <a:buNone/>
            </a:pPr>
            <a:r>
              <a:rPr lang="es-ES" dirty="0" smtClean="0"/>
              <a:t>IMPORTANCIA</a:t>
            </a:r>
          </a:p>
          <a:p>
            <a:pPr marL="0" indent="0">
              <a:buNone/>
            </a:pPr>
            <a:r>
              <a:rPr lang="es-ES" dirty="0" smtClean="0"/>
              <a:t>FASES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4355976" cy="261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/>
              <a:t>11. CANAIS DE COMUNICACIÓN COAS FAMILIAS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IMPORTANCIA?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COMO?</a:t>
            </a:r>
          </a:p>
          <a:p>
            <a:pPr marL="0" indent="0">
              <a:buNone/>
            </a:pPr>
            <a:r>
              <a:rPr lang="es-ES" dirty="0" smtClean="0"/>
              <a:t>- </a:t>
            </a:r>
            <a:r>
              <a:rPr lang="es-ES" sz="2800" dirty="0" smtClean="0"/>
              <a:t>MOMENTO MATRÍCULA</a:t>
            </a:r>
          </a:p>
          <a:p>
            <a:pPr>
              <a:buFontTx/>
              <a:buChar char="-"/>
            </a:pPr>
            <a:r>
              <a:rPr lang="es-ES" sz="2800" dirty="0" smtClean="0"/>
              <a:t>REUNIÓN XERAIS</a:t>
            </a:r>
          </a:p>
          <a:p>
            <a:pPr>
              <a:buFontTx/>
              <a:buChar char="-"/>
            </a:pPr>
            <a:r>
              <a:rPr lang="es-ES" sz="2800" dirty="0" smtClean="0"/>
              <a:t>REUNIÓNS GRUPAIS</a:t>
            </a:r>
          </a:p>
          <a:p>
            <a:pPr>
              <a:buFontTx/>
              <a:buChar char="-"/>
            </a:pPr>
            <a:r>
              <a:rPr lang="es-ES" sz="2800" dirty="0" smtClean="0"/>
              <a:t>ACCIÓN TITORIAL</a:t>
            </a:r>
          </a:p>
          <a:p>
            <a:pPr>
              <a:buFontTx/>
              <a:buChar char="-"/>
            </a:pPr>
            <a:r>
              <a:rPr lang="es-ES" sz="2800" dirty="0" smtClean="0"/>
              <a:t>CONTACTOS INFORMAIS</a:t>
            </a:r>
          </a:p>
          <a:p>
            <a:pPr>
              <a:buFontTx/>
              <a:buChar char="-"/>
            </a:pPr>
            <a:r>
              <a:rPr lang="es-ES" sz="2800" dirty="0" smtClean="0"/>
              <a:t>CONSELLO ESCOLAR</a:t>
            </a:r>
          </a:p>
          <a:p>
            <a:pPr>
              <a:buFontTx/>
              <a:buChar char="-"/>
            </a:pPr>
            <a:r>
              <a:rPr lang="es-ES" sz="2800" dirty="0" smtClean="0"/>
              <a:t>INFORMACIÓN A TRAVÉS DE WEB, TABOLEIRO, AXENDA ESCOLAR, TOKAPP…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61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12. AVALIACIÓN ALUMNADO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NORMATIVA: ORDE 25 DE XUÑO DE 2009 E ORDE 2 DE XUÑO DE 2016.</a:t>
            </a:r>
          </a:p>
          <a:p>
            <a:pPr marL="0" indent="0">
              <a:buNone/>
            </a:pPr>
            <a:r>
              <a:rPr lang="es-ES" dirty="0" smtClean="0"/>
              <a:t>DATAS E MODELOS DE ACTAS</a:t>
            </a:r>
          </a:p>
          <a:p>
            <a:pPr marL="0" indent="0">
              <a:buNone/>
            </a:pPr>
            <a:r>
              <a:rPr lang="es-ES" sz="3000" dirty="0" smtClean="0"/>
              <a:t>CRITERIOS XERAIS DE PROMOCIÓN E CONSIDERACIÓNS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FFFF00"/>
                </a:solidFill>
              </a:rPr>
              <a:t>                                 A </a:t>
            </a:r>
            <a:r>
              <a:rPr lang="es-ES" dirty="0">
                <a:solidFill>
                  <a:srgbClr val="FFFF00"/>
                </a:solidFill>
              </a:rPr>
              <a:t>TRABALLAR!!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PROTOCOLO PARA A ELABORACIÓN DE PLANS ESPECÍFICOS ALUMNADO REPETIDOR</a:t>
            </a: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PROCEDEMENTO RECLAMACIÓNS/CUALIFICACIÓNS</a:t>
            </a:r>
          </a:p>
          <a:p>
            <a:pPr marL="0" indent="0">
              <a:buNone/>
            </a:pPr>
            <a:r>
              <a:rPr lang="es-ES" dirty="0" smtClean="0"/>
              <a:t>ORDE 22 DE XULLO DE 1997</a:t>
            </a:r>
          </a:p>
          <a:p>
            <a:pPr marL="0" indent="0">
              <a:buNone/>
            </a:pPr>
            <a:r>
              <a:rPr lang="es-ES" dirty="0" smtClean="0"/>
              <a:t>INSTRUCCIÓNS XEFATURA TERRITORIAL</a:t>
            </a:r>
          </a:p>
          <a:p>
            <a:pPr marL="0" indent="0">
              <a:buNone/>
            </a:pPr>
            <a:r>
              <a:rPr lang="es-ES" dirty="0" smtClean="0"/>
              <a:t>COPIA EXAMES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CRITERIOS PARA MENCIÓNS HONORÍFICAS</a:t>
            </a:r>
          </a:p>
          <a:p>
            <a:pPr marL="0" indent="0">
              <a:buNone/>
            </a:pPr>
            <a:r>
              <a:rPr lang="es-ES" dirty="0" smtClean="0"/>
              <a:t>NORMATIVA: ORDE 2 DE XUÑO DE 2016</a:t>
            </a:r>
          </a:p>
          <a:p>
            <a:pPr marL="0" indent="0">
              <a:buNone/>
            </a:pPr>
            <a:r>
              <a:rPr lang="es-ES" dirty="0" smtClean="0"/>
              <a:t>UNHA OU MÁIS MATERIAS</a:t>
            </a:r>
          </a:p>
          <a:p>
            <a:pPr marL="0" indent="0">
              <a:buNone/>
            </a:pPr>
            <a:r>
              <a:rPr lang="es-ES" dirty="0" smtClean="0"/>
              <a:t>NON LÍMITES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4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13. CRITERIOS AVALIACIÓN PRÁCTICA DOCENTE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NORMATIVA</a:t>
            </a:r>
          </a:p>
          <a:p>
            <a:pPr marL="0" indent="0">
              <a:buNone/>
            </a:pPr>
            <a:r>
              <a:rPr lang="es-ES" dirty="0" smtClean="0"/>
              <a:t>IMPORTANCIA</a:t>
            </a:r>
          </a:p>
          <a:p>
            <a:pPr marL="0" indent="0">
              <a:buNone/>
            </a:pPr>
            <a:r>
              <a:rPr lang="es-ES" dirty="0" smtClean="0"/>
              <a:t>CONSECUCIÓN OBXECTIVOS</a:t>
            </a:r>
          </a:p>
          <a:p>
            <a:pPr marL="0" indent="0">
              <a:buNone/>
            </a:pPr>
            <a:r>
              <a:rPr lang="es-ES" dirty="0" smtClean="0"/>
              <a:t>PROGRAMACIÓN</a:t>
            </a:r>
          </a:p>
          <a:p>
            <a:pPr marL="0" indent="0">
              <a:buNone/>
            </a:pPr>
            <a:r>
              <a:rPr lang="es-ES" dirty="0" smtClean="0"/>
              <a:t>SECUENCIACIÓN CONTIDOS</a:t>
            </a:r>
          </a:p>
          <a:p>
            <a:pPr marL="0" indent="0">
              <a:buNone/>
            </a:pPr>
            <a:r>
              <a:rPr lang="es-ES" dirty="0" smtClean="0"/>
              <a:t>METODOLOXÍA</a:t>
            </a:r>
          </a:p>
          <a:p>
            <a:pPr marL="0" indent="0">
              <a:buNone/>
            </a:pPr>
            <a:r>
              <a:rPr lang="es-ES" dirty="0" smtClean="0"/>
              <a:t>ACCIÓN DO MESTRE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62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LOMCE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CURRICULUM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CONCRECIÓN </a:t>
            </a:r>
            <a:r>
              <a:rPr lang="es-ES" dirty="0" smtClean="0"/>
              <a:t>CURRICULAR</a:t>
            </a:r>
          </a:p>
          <a:p>
            <a:pPr>
              <a:buFont typeface="Wingdings" panose="05000000000000000000" pitchFamily="2" charset="2"/>
              <a:buChar char="v"/>
            </a:pPr>
            <a:endParaRPr lang="es-E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 smtClean="0"/>
              <a:t>PROGRAMACIÓNS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14. CRITERIOS XERAIS PROGRAMACIÓNS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NORMATIVA</a:t>
            </a:r>
          </a:p>
          <a:p>
            <a:pPr marL="0" indent="0">
              <a:buNone/>
            </a:pPr>
            <a:r>
              <a:rPr lang="es-ES" dirty="0" smtClean="0"/>
              <a:t>PRAZO</a:t>
            </a:r>
          </a:p>
          <a:p>
            <a:pPr marL="0" indent="0">
              <a:buNone/>
            </a:pPr>
            <a:r>
              <a:rPr lang="es-ES" dirty="0" smtClean="0"/>
              <a:t>REVISIÓN </a:t>
            </a:r>
          </a:p>
          <a:p>
            <a:pPr marL="0" indent="0">
              <a:buNone/>
            </a:pPr>
            <a:r>
              <a:rPr lang="es-ES" dirty="0" smtClean="0"/>
              <a:t>FORMATO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85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PREPARAD@S PARA COMEZAR CO RETO??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O ÚNICO IMPOSIBLE </a:t>
            </a:r>
            <a:r>
              <a:rPr lang="es-ES" dirty="0"/>
              <a:t>É</a:t>
            </a:r>
            <a:r>
              <a:rPr lang="es-ES" dirty="0" smtClean="0"/>
              <a:t> AQUELO QUE NON INTENTAS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MOITAS GRAZAS!!!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 smtClean="0"/>
              <a:t>NECESIDADE=BENEFICIO</a:t>
            </a:r>
          </a:p>
          <a:p>
            <a:pPr marL="0" indent="0" algn="ctr">
              <a:buNone/>
            </a:pPr>
            <a:endParaRPr lang="es-ES" sz="5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16832"/>
            <a:ext cx="1761356" cy="176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0427"/>
            <a:ext cx="1621329" cy="22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7709"/>
            <a:ext cx="2644552" cy="264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1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662473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</a:t>
            </a:r>
          </a:p>
          <a:p>
            <a:pPr marL="0" indent="0">
              <a:buNone/>
            </a:pPr>
            <a:r>
              <a:rPr lang="es-ES" dirty="0" smtClean="0"/>
              <a:t>                  ONDE?                   COMO?   </a:t>
            </a:r>
          </a:p>
          <a:p>
            <a:pPr marL="0" indent="0">
              <a:buNone/>
            </a:pPr>
            <a:r>
              <a:rPr lang="es-ES" dirty="0" smtClean="0"/>
              <a:t>                     </a:t>
            </a:r>
          </a:p>
          <a:p>
            <a:pPr marL="0" indent="0">
              <a:buNone/>
            </a:pPr>
            <a:r>
              <a:rPr lang="es-ES" dirty="0" smtClean="0"/>
              <a:t>                                  CANDO?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12976"/>
            <a:ext cx="3888432" cy="28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1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2000" dirty="0" smtClean="0"/>
              <a:t>ÍNDICE</a:t>
            </a:r>
          </a:p>
          <a:p>
            <a:pPr marL="0" indent="0" algn="ctr">
              <a:buNone/>
            </a:pPr>
            <a:r>
              <a:rPr lang="es-ES" sz="1700" dirty="0" smtClean="0"/>
              <a:t>(Inspección Educativa)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4319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" b="25383"/>
          <a:stretch/>
        </p:blipFill>
        <p:spPr bwMode="auto">
          <a:xfrm>
            <a:off x="198979" y="908720"/>
            <a:ext cx="8693501" cy="50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4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4624"/>
            <a:ext cx="9036496" cy="6552728"/>
          </a:xfrm>
        </p:spPr>
        <p:txBody>
          <a:bodyPr/>
          <a:lstStyle/>
          <a:p>
            <a:pPr marL="0" indent="0" algn="ctr">
              <a:buNone/>
            </a:pPr>
            <a:r>
              <a:rPr lang="es-ES" sz="4400" b="1" dirty="0" smtClean="0"/>
              <a:t>2. METODOLOXÍA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3415"/>
            <a:ext cx="3384376" cy="177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92" y="4246364"/>
            <a:ext cx="2575173" cy="247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64" y="871085"/>
            <a:ext cx="2159127" cy="215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57" y="1844824"/>
            <a:ext cx="3064002" cy="172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299" y="4005064"/>
            <a:ext cx="3148893" cy="236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4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3. ATENCIÓN Á DIVERSIDADE</a:t>
            </a:r>
            <a:endParaRPr lang="es-ES" b="1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CRITERIOS AGRUPAMENTO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CRITERIOS REFORZOS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CRITERIOS PT/AL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3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4. RECURSOS E MATERIAIS</a:t>
            </a:r>
          </a:p>
          <a:p>
            <a:pPr marL="0" indent="0" algn="ctr">
              <a:buNone/>
            </a:pPr>
            <a:endParaRPr lang="es-ES" sz="2800" dirty="0" smtClean="0"/>
          </a:p>
          <a:p>
            <a:pPr marL="0" indent="0" algn="ctr">
              <a:buNone/>
            </a:pPr>
            <a:r>
              <a:rPr lang="es-ES" sz="2800" dirty="0" smtClean="0"/>
              <a:t>DATA APROBACIÓN LIBROS DE TEXTO</a:t>
            </a:r>
          </a:p>
          <a:p>
            <a:pPr marL="0" indent="0" algn="ctr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62652"/>
            <a:ext cx="5112568" cy="403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335</Words>
  <Application>Microsoft Office PowerPoint</Application>
  <PresentationFormat>Presentación en pantalla (4:3)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Tema de Office</vt:lpstr>
      <vt:lpstr>PLANIFICACIÓN CONCRECIÓN CURRICULAR</vt:lpstr>
      <vt:lpstr>LOMCE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CONCRECIÓN CURRICULAR</dc:title>
  <dc:creator>Luffi</dc:creator>
  <cp:lastModifiedBy>Xefatura</cp:lastModifiedBy>
  <cp:revision>32</cp:revision>
  <dcterms:created xsi:type="dcterms:W3CDTF">2018-04-09T14:08:14Z</dcterms:created>
  <dcterms:modified xsi:type="dcterms:W3CDTF">2018-05-09T14:49:32Z</dcterms:modified>
</cp:coreProperties>
</file>