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360" r:id="rId3"/>
    <p:sldId id="408" r:id="rId4"/>
    <p:sldId id="409" r:id="rId5"/>
    <p:sldId id="410" r:id="rId6"/>
    <p:sldId id="411" r:id="rId7"/>
    <p:sldId id="412" r:id="rId8"/>
    <p:sldId id="413" r:id="rId9"/>
    <p:sldId id="414" r:id="rId10"/>
    <p:sldId id="278" r:id="rId11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3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982">
                <a:solidFill>
                  <a:srgbClr val="022878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spcBef>
                <a:spcPts val="2844"/>
              </a:spcBef>
              <a:defRPr/>
            </a:lvl1pPr>
            <a:lvl2pPr>
              <a:lnSpc>
                <a:spcPct val="120000"/>
              </a:lnSpc>
              <a:spcBef>
                <a:spcPts val="2844"/>
              </a:spcBef>
              <a:defRPr/>
            </a:lvl2pPr>
            <a:lvl3pPr>
              <a:lnSpc>
                <a:spcPct val="120000"/>
              </a:lnSpc>
              <a:spcBef>
                <a:spcPts val="2844"/>
              </a:spcBef>
              <a:defRPr/>
            </a:lvl3pPr>
            <a:lvl4pPr>
              <a:lnSpc>
                <a:spcPct val="120000"/>
              </a:lnSpc>
              <a:spcBef>
                <a:spcPts val="2844"/>
              </a:spcBef>
              <a:defRPr/>
            </a:lvl4pPr>
            <a:lvl5pPr>
              <a:lnSpc>
                <a:spcPct val="120000"/>
              </a:lnSpc>
              <a:spcBef>
                <a:spcPts val="2844"/>
              </a:spcBef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50240" y="9113934"/>
            <a:ext cx="7911253" cy="519289"/>
          </a:xfrm>
          <a:prstGeom prst="rect">
            <a:avLst/>
          </a:prstGeom>
        </p:spPr>
        <p:txBody>
          <a:bodyPr/>
          <a:lstStyle/>
          <a:p>
            <a:r>
              <a:rPr lang="es-ES" dirty="0" smtClean="0"/>
              <a:t>Título do taller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6403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pify.e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Aspectos clave da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xestión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dunha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s-ES" sz="3100" dirty="0" err="1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tenda</a:t>
            </a: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online (1)</a:t>
            </a: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Exercicio: Dar de alta unha tenda en </a:t>
            </a:r>
            <a:r>
              <a:rPr lang="gl-ES"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Shopify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6696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37" y="232682"/>
            <a:ext cx="12049125" cy="821055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1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Entrar en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https://www.shopify.es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2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Rexistrar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tenda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25" y="2309812"/>
            <a:ext cx="942975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4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3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Configuración básica da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tenda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018" y="89548"/>
            <a:ext cx="8960759" cy="81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6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4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Primeiros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pasos.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67" y="0"/>
            <a:ext cx="7070047" cy="831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1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5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Elexir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plan.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929" y="-1740"/>
            <a:ext cx="8233357" cy="837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8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 6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Configurar un plan.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925" y="-3662"/>
            <a:ext cx="7482946" cy="833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2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Paso7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Estado da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tenda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97" y="357526"/>
            <a:ext cx="7887801" cy="785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</TotalTime>
  <Words>146</Words>
  <Application>Microsoft Office PowerPoint</Application>
  <PresentationFormat>Personalizado</PresentationFormat>
  <Paragraphs>19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Helvetica Light</vt:lpstr>
      <vt:lpstr>Lucida Grande</vt:lpstr>
      <vt:lpstr>Open Sans</vt:lpstr>
      <vt:lpstr>Open Sans Extrabold</vt:lpstr>
      <vt:lpstr>Open Sans Light</vt:lpstr>
      <vt:lpstr>Open Sans Semibold</vt:lpstr>
      <vt:lpstr>White</vt:lpstr>
      <vt:lpstr>Comercio Electrónico Orientado a Emprendemento  Aspectos clave da xestión dunha tenda online (1)  Dani Cerqueiro @danicerqueiro www.danicerqueiro.eu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134</cp:revision>
  <dcterms:modified xsi:type="dcterms:W3CDTF">2017-10-21T18:00:08Z</dcterms:modified>
</cp:coreProperties>
</file>