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360" r:id="rId3"/>
    <p:sldId id="408" r:id="rId4"/>
    <p:sldId id="409" r:id="rId5"/>
    <p:sldId id="410" r:id="rId6"/>
    <p:sldId id="411" r:id="rId7"/>
    <p:sldId id="412" r:id="rId8"/>
    <p:sldId id="413" r:id="rId9"/>
    <p:sldId id="414" r:id="rId10"/>
    <p:sldId id="278" r:id="rId11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algn="ctr" defTabSz="584200">
      <a:defRPr sz="3600">
        <a:latin typeface="+mn-lt"/>
        <a:ea typeface="+mn-ea"/>
        <a:cs typeface="+mn-cs"/>
        <a:sym typeface="Helvetica Light"/>
      </a:defRPr>
    </a:lvl2pPr>
    <a:lvl3pPr algn="ctr" defTabSz="584200">
      <a:defRPr sz="3600">
        <a:latin typeface="+mn-lt"/>
        <a:ea typeface="+mn-ea"/>
        <a:cs typeface="+mn-cs"/>
        <a:sym typeface="Helvetica Light"/>
      </a:defRPr>
    </a:lvl3pPr>
    <a:lvl4pPr algn="ctr" defTabSz="584200">
      <a:defRPr sz="3600">
        <a:latin typeface="+mn-lt"/>
        <a:ea typeface="+mn-ea"/>
        <a:cs typeface="+mn-cs"/>
        <a:sym typeface="Helvetica Light"/>
      </a:defRPr>
    </a:lvl4pPr>
    <a:lvl5pPr algn="ctr" defTabSz="584200">
      <a:defRPr sz="3600">
        <a:latin typeface="+mn-lt"/>
        <a:ea typeface="+mn-ea"/>
        <a:cs typeface="+mn-cs"/>
        <a:sym typeface="Helvetica Light"/>
      </a:defRPr>
    </a:lvl5pPr>
    <a:lvl6pPr algn="ctr" defTabSz="584200">
      <a:defRPr sz="3600">
        <a:latin typeface="+mn-lt"/>
        <a:ea typeface="+mn-ea"/>
        <a:cs typeface="+mn-cs"/>
        <a:sym typeface="Helvetica Light"/>
      </a:defRPr>
    </a:lvl6pPr>
    <a:lvl7pPr algn="ctr" defTabSz="584200">
      <a:defRPr sz="3600">
        <a:latin typeface="+mn-lt"/>
        <a:ea typeface="+mn-ea"/>
        <a:cs typeface="+mn-cs"/>
        <a:sym typeface="Helvetica Light"/>
      </a:defRPr>
    </a:lvl7pPr>
    <a:lvl8pPr algn="ctr" defTabSz="584200">
      <a:defRPr sz="3600">
        <a:latin typeface="+mn-lt"/>
        <a:ea typeface="+mn-ea"/>
        <a:cs typeface="+mn-cs"/>
        <a:sym typeface="Helvetica Light"/>
      </a:defRPr>
    </a:lvl8pPr>
    <a:lvl9pPr algn="ctr" defTabSz="584200">
      <a:defRPr sz="36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n" i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3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29840347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2200">
        <a:latin typeface="Lucida Grande"/>
        <a:ea typeface="Lucida Grande"/>
        <a:cs typeface="Lucida Grande"/>
        <a:sym typeface="Lucida Grande"/>
      </a:defRPr>
    </a:lvl1pPr>
    <a:lvl2pPr indent="228600" defTabSz="457200">
      <a:defRPr sz="2200">
        <a:latin typeface="Lucida Grande"/>
        <a:ea typeface="Lucida Grande"/>
        <a:cs typeface="Lucida Grande"/>
        <a:sym typeface="Lucida Grande"/>
      </a:defRPr>
    </a:lvl2pPr>
    <a:lvl3pPr indent="457200" defTabSz="457200">
      <a:defRPr sz="2200">
        <a:latin typeface="Lucida Grande"/>
        <a:ea typeface="Lucida Grande"/>
        <a:cs typeface="Lucida Grande"/>
        <a:sym typeface="Lucida Grande"/>
      </a:defRPr>
    </a:lvl3pPr>
    <a:lvl4pPr indent="685800" defTabSz="457200">
      <a:defRPr sz="2200">
        <a:latin typeface="Lucida Grande"/>
        <a:ea typeface="Lucida Grande"/>
        <a:cs typeface="Lucida Grande"/>
        <a:sym typeface="Lucida Grande"/>
      </a:defRPr>
    </a:lvl4pPr>
    <a:lvl5pPr indent="914400" defTabSz="457200">
      <a:defRPr sz="2200">
        <a:latin typeface="Lucida Grande"/>
        <a:ea typeface="Lucida Grande"/>
        <a:cs typeface="Lucida Grande"/>
        <a:sym typeface="Lucida Grande"/>
      </a:defRPr>
    </a:lvl5pPr>
    <a:lvl6pPr indent="1143000" defTabSz="457200">
      <a:defRPr sz="2200">
        <a:latin typeface="Lucida Grande"/>
        <a:ea typeface="Lucida Grande"/>
        <a:cs typeface="Lucida Grande"/>
        <a:sym typeface="Lucida Grande"/>
      </a:defRPr>
    </a:lvl6pPr>
    <a:lvl7pPr indent="1371600" defTabSz="457200">
      <a:defRPr sz="2200">
        <a:latin typeface="Lucida Grande"/>
        <a:ea typeface="Lucida Grande"/>
        <a:cs typeface="Lucida Grande"/>
        <a:sym typeface="Lucida Grande"/>
      </a:defRPr>
    </a:lvl7pPr>
    <a:lvl8pPr indent="1600200" defTabSz="457200">
      <a:defRPr sz="2200">
        <a:latin typeface="Lucida Grande"/>
        <a:ea typeface="Lucida Grande"/>
        <a:cs typeface="Lucida Grande"/>
        <a:sym typeface="Lucida Grande"/>
      </a:defRPr>
    </a:lvl8pPr>
    <a:lvl9pPr indent="1828800" defTabSz="45720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0"/>
            <a:ext cx="10464800" cy="49403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982">
                <a:solidFill>
                  <a:srgbClr val="022878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spcBef>
                <a:spcPts val="2844"/>
              </a:spcBef>
              <a:defRPr/>
            </a:lvl1pPr>
            <a:lvl2pPr>
              <a:lnSpc>
                <a:spcPct val="120000"/>
              </a:lnSpc>
              <a:spcBef>
                <a:spcPts val="2844"/>
              </a:spcBef>
              <a:defRPr/>
            </a:lvl2pPr>
            <a:lvl3pPr>
              <a:lnSpc>
                <a:spcPct val="120000"/>
              </a:lnSpc>
              <a:spcBef>
                <a:spcPts val="2844"/>
              </a:spcBef>
              <a:defRPr/>
            </a:lvl3pPr>
            <a:lvl4pPr>
              <a:lnSpc>
                <a:spcPct val="120000"/>
              </a:lnSpc>
              <a:spcBef>
                <a:spcPts val="2844"/>
              </a:spcBef>
              <a:defRPr/>
            </a:lvl4pPr>
            <a:lvl5pPr>
              <a:lnSpc>
                <a:spcPct val="120000"/>
              </a:lnSpc>
              <a:spcBef>
                <a:spcPts val="2844"/>
              </a:spcBef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650240" y="9113934"/>
            <a:ext cx="7911253" cy="519289"/>
          </a:xfrm>
          <a:prstGeom prst="rect">
            <a:avLst/>
          </a:prstGeom>
        </p:spPr>
        <p:txBody>
          <a:bodyPr/>
          <a:lstStyle/>
          <a:p>
            <a:r>
              <a:rPr lang="es-ES" dirty="0" smtClean="0"/>
              <a:t>Título do taller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403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4279900"/>
            <a:ext cx="10464800" cy="38608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56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952500" y="0"/>
            <a:ext cx="5334000" cy="4622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Texto del título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952500" y="4762500"/>
            <a:ext cx="5334000" cy="4991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xfrm>
            <a:off x="952500" y="93506"/>
            <a:ext cx="11099800" cy="286098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Nivel de texto 1</a:t>
            </a:r>
          </a:p>
          <a:p>
            <a:pPr lvl="1">
              <a:defRPr sz="1800"/>
            </a:pPr>
            <a:r>
              <a:rPr sz="3600"/>
              <a:t>Nivel de texto 2</a:t>
            </a:r>
          </a:p>
          <a:p>
            <a:pPr lvl="2">
              <a:defRPr sz="1800"/>
            </a:pPr>
            <a:r>
              <a:rPr sz="3600"/>
              <a:t>Nivel de texto 3</a:t>
            </a:r>
          </a:p>
          <a:p>
            <a:pPr lvl="3">
              <a:defRPr sz="1800"/>
            </a:pPr>
            <a:r>
              <a:rPr sz="3600"/>
              <a:t>Nivel de texto 4</a:t>
            </a:r>
          </a:p>
          <a:p>
            <a:pPr lvl="4">
              <a:defRPr sz="1800"/>
            </a:pPr>
            <a:r>
              <a:rPr sz="36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Nivel de texto 1</a:t>
            </a:r>
          </a:p>
          <a:p>
            <a:pPr lvl="1">
              <a:defRPr sz="1800"/>
            </a:pPr>
            <a:r>
              <a:rPr sz="2800"/>
              <a:t>Nivel de texto 2</a:t>
            </a:r>
          </a:p>
          <a:p>
            <a:pPr lvl="2">
              <a:defRPr sz="1800"/>
            </a:pPr>
            <a:r>
              <a:rPr sz="2800"/>
              <a:t>Nivel de texto 3</a:t>
            </a:r>
          </a:p>
          <a:p>
            <a:pPr lvl="3">
              <a:defRPr sz="1800"/>
            </a:pPr>
            <a:r>
              <a:rPr sz="2800"/>
              <a:t>Nivel de texto 4</a:t>
            </a:r>
          </a:p>
          <a:p>
            <a:pPr lvl="4">
              <a:defRPr sz="1800"/>
            </a:pPr>
            <a:r>
              <a:rPr sz="28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Nivel de texto 1</a:t>
            </a:r>
          </a:p>
          <a:p>
            <a:pPr lvl="1">
              <a:defRPr sz="1800"/>
            </a:pPr>
            <a:r>
              <a:rPr sz="3600"/>
              <a:t>Nivel de texto 2</a:t>
            </a:r>
          </a:p>
          <a:p>
            <a:pPr lvl="2">
              <a:defRPr sz="1800"/>
            </a:pPr>
            <a:r>
              <a:rPr sz="3600"/>
              <a:t>Nivel de texto 3</a:t>
            </a:r>
          </a:p>
          <a:p>
            <a:pPr lvl="3">
              <a:defRPr sz="1800"/>
            </a:pPr>
            <a:r>
              <a:rPr sz="3600"/>
              <a:t>Nivel de texto 4</a:t>
            </a:r>
          </a:p>
          <a:p>
            <a:pPr lvl="4">
              <a:defRPr sz="1800"/>
            </a:pPr>
            <a:r>
              <a:rPr sz="36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600"/>
              <a:t>Nivel de texto 1</a:t>
            </a:r>
          </a:p>
          <a:p>
            <a:pPr lvl="1">
              <a:defRPr sz="1800"/>
            </a:pPr>
            <a:r>
              <a:rPr sz="3600"/>
              <a:t>Nivel de texto 2</a:t>
            </a:r>
          </a:p>
          <a:p>
            <a:pPr lvl="2">
              <a:defRPr sz="1800"/>
            </a:pPr>
            <a:r>
              <a:rPr sz="3600"/>
              <a:t>Nivel de texto 3</a:t>
            </a:r>
          </a:p>
          <a:p>
            <a:pPr lvl="3">
              <a:defRPr sz="1800"/>
            </a:pPr>
            <a:r>
              <a:rPr sz="3600"/>
              <a:t>Nivel de texto 4</a:t>
            </a:r>
          </a:p>
          <a:p>
            <a:pPr lvl="4">
              <a:defRPr sz="1800"/>
            </a:pPr>
            <a:r>
              <a:rPr sz="3600"/>
              <a:t>Nivel de texto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opify.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 idx="4294967295"/>
          </p:nvPr>
        </p:nvSpPr>
        <p:spPr>
          <a:xfrm>
            <a:off x="742839" y="1842066"/>
            <a:ext cx="11519122" cy="661328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 defTabSz="397256">
              <a:lnSpc>
                <a:spcPct val="110000"/>
              </a:lnSpc>
              <a:spcBef>
                <a:spcPts val="3400"/>
              </a:spcBef>
              <a:defRPr sz="1800"/>
            </a:pPr>
            <a: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Comercio Electrónico Orientado a </a:t>
            </a:r>
            <a:r>
              <a:rPr lang="es-ES" sz="5304" dirty="0" err="1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Emprendemento</a:t>
            </a:r>
            <a: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3100" dirty="0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Aspectos clave da </a:t>
            </a:r>
            <a:r>
              <a:rPr lang="es-ES" sz="3100" dirty="0" err="1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xestión</a:t>
            </a:r>
            <a:r>
              <a:rPr lang="es-ES" sz="3100" dirty="0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 </a:t>
            </a:r>
            <a:r>
              <a:rPr lang="es-ES" sz="3100" dirty="0" err="1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dunha</a:t>
            </a:r>
            <a:r>
              <a:rPr lang="es-ES" sz="3100" dirty="0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 </a:t>
            </a:r>
            <a:r>
              <a:rPr lang="es-ES" sz="3100" dirty="0" err="1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tenda</a:t>
            </a:r>
            <a:r>
              <a:rPr lang="es-ES" sz="3100" dirty="0" smtClean="0">
                <a:solidFill>
                  <a:schemeClr val="tx2">
                    <a:lumMod val="75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 online (1)</a:t>
            </a:r>
            <a:r>
              <a:rPr lang="es-ES" sz="5304" dirty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5304" dirty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sz="3400" b="1" dirty="0" smtClean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Dani Cerqueiro</a:t>
            </a:r>
            <a:r>
              <a:rPr lang="es-ES" sz="3400" dirty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/>
            </a:r>
            <a:br>
              <a:rPr lang="es-ES" sz="3400" dirty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</a:b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@</a:t>
            </a:r>
            <a:r>
              <a:rPr lang="es-ES" sz="3400" dirty="0" err="1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danicerqueiro</a:t>
            </a: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/>
            </a:r>
            <a:b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</a:b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www.danicerqueiro.eu</a:t>
            </a:r>
            <a:endParaRPr sz="3400" dirty="0">
              <a:solidFill>
                <a:schemeClr val="tx2">
                  <a:lumMod val="75000"/>
                </a:schemeClr>
              </a:solidFill>
              <a:latin typeface="Open Sans Light"/>
              <a:ea typeface="Open Sans Semibold"/>
              <a:cs typeface="Open Sans Semibold"/>
              <a:sym typeface="Open Sans Semibold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33"/>
          <p:cNvSpPr txBox="1">
            <a:spLocks/>
          </p:cNvSpPr>
          <p:nvPr/>
        </p:nvSpPr>
        <p:spPr>
          <a:xfrm>
            <a:off x="742839" y="1842066"/>
            <a:ext cx="11519122" cy="6613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1pPr>
            <a:lvl2pPr indent="2286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2pPr>
            <a:lvl3pPr indent="4572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3pPr>
            <a:lvl4pPr indent="6858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4pPr>
            <a:lvl5pPr indent="9144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5pPr>
            <a:lvl6pPr indent="11430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6pPr>
            <a:lvl7pPr indent="13716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7pPr>
            <a:lvl8pPr indent="16002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8pPr>
            <a:lvl9pPr indent="1828800" algn="ctr" defTabSz="584200">
              <a:defRPr sz="8000"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defTabSz="397256">
              <a:lnSpc>
                <a:spcPct val="110000"/>
              </a:lnSpc>
              <a:spcBef>
                <a:spcPts val="3400"/>
              </a:spcBef>
              <a:defRPr sz="1800"/>
            </a:pPr>
            <a:r>
              <a:rPr lang="es-ES" sz="5304" dirty="0" err="1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Graciñas</a:t>
            </a:r>
            <a: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chemeClr val="accent2">
                    <a:lumMod val="50000"/>
                  </a:schemeClr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5304" dirty="0" smtClean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5304" dirty="0" smtClean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/>
            </a:r>
            <a:br>
              <a:rPr lang="es-ES" sz="5304" dirty="0" smtClean="0">
                <a:solidFill>
                  <a:srgbClr val="164F8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</a:br>
            <a:r>
              <a:rPr lang="es-ES" sz="3400" b="1" dirty="0" smtClean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Dani Cerqueiro</a:t>
            </a: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/>
            </a:r>
            <a:b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</a:b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@</a:t>
            </a:r>
            <a:r>
              <a:rPr lang="es-ES" sz="3400" dirty="0" err="1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danicerqueiro</a:t>
            </a: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/>
            </a:r>
            <a:b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</a:br>
            <a:r>
              <a:rPr lang="es-ES" sz="3400" dirty="0" smtClean="0">
                <a:solidFill>
                  <a:schemeClr val="tx2">
                    <a:lumMod val="75000"/>
                  </a:schemeClr>
                </a:solidFill>
                <a:latin typeface="Open Sans Light"/>
                <a:ea typeface="Open Sans Extrabold"/>
                <a:cs typeface="Open Sans Extrabold"/>
                <a:sym typeface="Open Sans Semibold"/>
              </a:rPr>
              <a:t>www.danicerqueiro.eu</a:t>
            </a:r>
          </a:p>
          <a:p>
            <a:pPr defTabSz="397256">
              <a:lnSpc>
                <a:spcPct val="110000"/>
              </a:lnSpc>
              <a:spcBef>
                <a:spcPts val="3400"/>
              </a:spcBef>
              <a:defRPr sz="1800"/>
            </a:pPr>
            <a:endParaRPr lang="es-ES" sz="3400" dirty="0">
              <a:solidFill>
                <a:schemeClr val="tx2">
                  <a:lumMod val="75000"/>
                </a:schemeClr>
              </a:solidFill>
              <a:latin typeface="Open Sans Light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/>
        </p:nvSpPr>
        <p:spPr>
          <a:xfrm>
            <a:off x="652044" y="4004168"/>
            <a:ext cx="11704321" cy="12192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 fontScale="92500" lnSpcReduction="20000"/>
          </a:bodyPr>
          <a:lstStyle>
            <a:lvl1pPr algn="ctr">
              <a:defRPr sz="3500">
                <a:solidFill>
                  <a:srgbClr val="003B8B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gl-ES" sz="5400" dirty="0" smtClean="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Exercicio: Dar de alta unha tenda en </a:t>
            </a:r>
            <a:r>
              <a:rPr lang="gl-ES" sz="5400" dirty="0" err="1" smtClean="0">
                <a:solidFill>
                  <a:schemeClr val="accent2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Shopify</a:t>
            </a:r>
            <a:endParaRPr sz="5400" dirty="0">
              <a:solidFill>
                <a:schemeClr val="accent2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1266962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37" y="232682"/>
            <a:ext cx="12049125" cy="821055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1</a:t>
            </a:r>
            <a:r>
              <a:rPr lang="es-ES" sz="14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Entrar en </a:t>
            </a:r>
            <a:r>
              <a:rPr lang="es-ES" sz="1400" dirty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https://www.shopify.es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/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s-ES" sz="1400" dirty="0" smtClean="0">
              <a:solidFill>
                <a:schemeClr val="tx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15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2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Rexistrar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tenda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es-ES" sz="1400" dirty="0" smtClean="0">
              <a:solidFill>
                <a:schemeClr val="tx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525" y="2309812"/>
            <a:ext cx="9429750" cy="513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44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3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Configuración básica da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tenda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es-ES" sz="1400" dirty="0" smtClean="0">
              <a:solidFill>
                <a:schemeClr val="tx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2018" y="89548"/>
            <a:ext cx="8960759" cy="81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66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4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Primeiros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pasos. </a:t>
            </a:r>
            <a:endParaRPr lang="es-ES" sz="1400" dirty="0" smtClean="0">
              <a:solidFill>
                <a:schemeClr val="tx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067" y="0"/>
            <a:ext cx="7070047" cy="831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71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5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Elexir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un plan. </a:t>
            </a:r>
            <a:endParaRPr lang="es-ES" sz="1400" dirty="0" smtClean="0">
              <a:solidFill>
                <a:schemeClr val="tx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929" y="-1740"/>
            <a:ext cx="8233357" cy="8379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48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 6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Configurar un plan. </a:t>
            </a:r>
            <a:endParaRPr lang="es-ES" sz="1400" dirty="0" smtClean="0">
              <a:solidFill>
                <a:schemeClr val="tx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925" y="-3662"/>
            <a:ext cx="7482946" cy="833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02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30"/>
          <p:cNvSpPr/>
          <p:nvPr/>
        </p:nvSpPr>
        <p:spPr>
          <a:xfrm>
            <a:off x="92289" y="9214237"/>
            <a:ext cx="12820223" cy="454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228600">
              <a:lnSpc>
                <a:spcPct val="120000"/>
              </a:lnSpc>
              <a:spcBef>
                <a:spcPts val="5000"/>
              </a:spcBef>
              <a:defRPr sz="1800"/>
            </a:pP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sz="2100" dirty="0" err="1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</a:t>
            </a:r>
            <a:r>
              <a:rPr sz="2100" dirty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 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cerqueiro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@</a:t>
            </a:r>
            <a:r>
              <a:rPr lang="gl-ES" sz="2100" dirty="0" err="1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gmail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.com  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</a:t>
            </a:r>
            <a:r>
              <a:rPr lang="gl-ES" sz="2100" dirty="0" smtClean="0">
                <a:solidFill>
                  <a:schemeClr val="accent2">
                    <a:lumMod val="50000"/>
                  </a:schemeClr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danicerqueiro.eu</a:t>
            </a:r>
            <a:endParaRPr sz="2100" dirty="0">
              <a:solidFill>
                <a:schemeClr val="accent2">
                  <a:lumMod val="50000"/>
                </a:schemeClr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5422" y="8443232"/>
            <a:ext cx="419395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400" b="1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Paso7 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Estado da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tenda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es-ES" sz="1400" dirty="0" smtClean="0">
              <a:solidFill>
                <a:schemeClr val="tx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497" y="357526"/>
            <a:ext cx="7887801" cy="785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5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146</Words>
  <Application>Microsoft Office PowerPoint</Application>
  <PresentationFormat>Personalizado</PresentationFormat>
  <Paragraphs>19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Helvetica Light</vt:lpstr>
      <vt:lpstr>Lucida Grande</vt:lpstr>
      <vt:lpstr>Open Sans</vt:lpstr>
      <vt:lpstr>Open Sans Extrabold</vt:lpstr>
      <vt:lpstr>Open Sans Light</vt:lpstr>
      <vt:lpstr>Open Sans Semibold</vt:lpstr>
      <vt:lpstr>White</vt:lpstr>
      <vt:lpstr>Comercio Electrónico Orientado a Emprendemento  Aspectos clave da xestión dunha tenda online (1)  Dani Cerqueiro @danicerqueiro www.danicerqueiro.eu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Mix Digital Ideal  de una pyme primeriza  Daniel Cerqueiro Abertal Networks Seminario “Primera Exportación: Encontrar  al agente o importador adecuado”</dc:title>
  <cp:lastModifiedBy>Daniel Cerqueiro García</cp:lastModifiedBy>
  <cp:revision>134</cp:revision>
  <dcterms:modified xsi:type="dcterms:W3CDTF">2017-10-21T18:00:08Z</dcterms:modified>
</cp:coreProperties>
</file>