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7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84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42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32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4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56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92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33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8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66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6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40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94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43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7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6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86683A-85F5-45D7-8B37-5AEA615E9E83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1552D5-B0CC-40C8-8B66-55B0AC7D8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987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8/8c/Wikispace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80" y="1952239"/>
            <a:ext cx="8754023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822" y="5935538"/>
            <a:ext cx="1332930" cy="463139"/>
          </a:xfrm>
          <a:prstGeom prst="rect">
            <a:avLst/>
          </a:prstGeom>
          <a:noFill/>
        </p:spPr>
      </p:pic>
      <p:sp>
        <p:nvSpPr>
          <p:cNvPr id="6" name="2 CuadroTexto"/>
          <p:cNvSpPr txBox="1"/>
          <p:nvPr/>
        </p:nvSpPr>
        <p:spPr>
          <a:xfrm>
            <a:off x="10119190" y="6398677"/>
            <a:ext cx="1728193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Calibri" panose="020F0502020204030204" pitchFamily="34" charset="0"/>
              </a:rPr>
              <a:t>Eva </a:t>
            </a:r>
            <a:r>
              <a:rPr lang="es-ES_tradnl" sz="1200" b="1" dirty="0" err="1" smtClean="0">
                <a:latin typeface="Calibri" panose="020F0502020204030204" pitchFamily="34" charset="0"/>
              </a:rPr>
              <a:t>Pousa</a:t>
            </a:r>
            <a:r>
              <a:rPr lang="es-ES_tradnl" sz="1200" b="1" dirty="0" smtClean="0">
                <a:latin typeface="Calibri" panose="020F0502020204030204" pitchFamily="34" charset="0"/>
              </a:rPr>
              <a:t> </a:t>
            </a:r>
            <a:r>
              <a:rPr lang="es-ES_tradnl" sz="1200" b="1" dirty="0" err="1" smtClean="0">
                <a:latin typeface="Calibri" panose="020F0502020204030204" pitchFamily="34" charset="0"/>
              </a:rPr>
              <a:t>Quelle</a:t>
            </a:r>
            <a:endParaRPr lang="es-ES_tradn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133" y="103111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Membros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824" t="19669" r="29261" b="19484"/>
          <a:stretch/>
        </p:blipFill>
        <p:spPr>
          <a:xfrm>
            <a:off x="1909481" y="1210234"/>
            <a:ext cx="7906871" cy="51116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960658" y="2854540"/>
            <a:ext cx="3389501" cy="30083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Para invitar a </a:t>
            </a:r>
            <a:r>
              <a:rPr lang="es-ES" sz="2000" b="1" dirty="0" err="1" smtClean="0"/>
              <a:t>alguén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traballar</a:t>
            </a:r>
            <a:r>
              <a:rPr lang="es-ES" sz="2000" b="1" dirty="0" smtClean="0"/>
              <a:t> na </a:t>
            </a:r>
            <a:r>
              <a:rPr lang="es-ES" sz="2000" b="1" dirty="0" err="1" smtClean="0"/>
              <a:t>nosa</a:t>
            </a:r>
            <a:r>
              <a:rPr lang="es-ES" sz="2000" b="1" dirty="0" smtClean="0"/>
              <a:t> wiki (no caso de que non </a:t>
            </a:r>
            <a:r>
              <a:rPr lang="es-ES" sz="2000" b="1" dirty="0" err="1" smtClean="0"/>
              <a:t>sexa</a:t>
            </a:r>
            <a:r>
              <a:rPr lang="es-ES" sz="2000" b="1" dirty="0" smtClean="0"/>
              <a:t> pública) debemos incluir o </a:t>
            </a:r>
            <a:r>
              <a:rPr lang="es-ES" sz="2000" b="1" dirty="0" err="1" smtClean="0"/>
              <a:t>seu</a:t>
            </a:r>
            <a:r>
              <a:rPr lang="es-ES" sz="2000" b="1" dirty="0" smtClean="0"/>
              <a:t> correo electrónico </a:t>
            </a:r>
            <a:r>
              <a:rPr lang="es-ES" sz="2000" b="1" dirty="0" err="1" smtClean="0"/>
              <a:t>ou</a:t>
            </a:r>
            <a:r>
              <a:rPr lang="es-ES" sz="2000" b="1" dirty="0" smtClean="0"/>
              <a:t> o </a:t>
            </a:r>
            <a:r>
              <a:rPr lang="es-ES" sz="2000" b="1" dirty="0" err="1" smtClean="0"/>
              <a:t>seu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nome</a:t>
            </a:r>
            <a:r>
              <a:rPr lang="es-ES" sz="2000" b="1" dirty="0" smtClean="0"/>
              <a:t> de usuario se </a:t>
            </a:r>
            <a:r>
              <a:rPr lang="es-ES" sz="2000" b="1" dirty="0" err="1" smtClean="0"/>
              <a:t>xa</a:t>
            </a:r>
            <a:r>
              <a:rPr lang="es-ES" sz="2000" b="1" dirty="0" smtClean="0"/>
              <a:t> é </a:t>
            </a:r>
            <a:r>
              <a:rPr lang="es-ES" sz="2000" b="1" dirty="0" err="1" smtClean="0"/>
              <a:t>membro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wikispaces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8888506" y="1680882"/>
            <a:ext cx="1667435" cy="11833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533" t="10479" r="34842" b="37131"/>
          <a:stretch/>
        </p:blipFill>
        <p:spPr>
          <a:xfrm>
            <a:off x="444035" y="282388"/>
            <a:ext cx="3306278" cy="3079377"/>
          </a:xfrm>
          <a:prstGeom prst="rect">
            <a:avLst/>
          </a:prstGeom>
        </p:spPr>
      </p:pic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17720" t="19487" r="30088" b="11396"/>
          <a:stretch/>
        </p:blipFill>
        <p:spPr>
          <a:xfrm>
            <a:off x="4343399" y="1331259"/>
            <a:ext cx="6790765" cy="50560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04765" y="5526741"/>
            <a:ext cx="6494929" cy="793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603" y="291370"/>
            <a:ext cx="347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Proxectos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558" t="14706" r="23268" b="37132"/>
          <a:stretch/>
        </p:blipFill>
        <p:spPr>
          <a:xfrm>
            <a:off x="1366696" y="2097741"/>
            <a:ext cx="9130553" cy="352312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45852" y="240728"/>
            <a:ext cx="3389501" cy="19479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Para crear un </a:t>
            </a:r>
            <a:r>
              <a:rPr lang="es-ES" sz="2000" b="1" dirty="0" err="1" smtClean="0"/>
              <a:t>Proxecto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facemos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click</a:t>
            </a:r>
            <a:r>
              <a:rPr lang="es-ES" sz="2000" b="1" dirty="0" smtClean="0"/>
              <a:t> en </a:t>
            </a:r>
            <a:r>
              <a:rPr lang="es-ES" sz="2000" b="1" dirty="0" err="1" smtClean="0"/>
              <a:t>Create</a:t>
            </a:r>
            <a:r>
              <a:rPr lang="es-ES" sz="2000" b="1" dirty="0" smtClean="0"/>
              <a:t> Project e </a:t>
            </a:r>
            <a:r>
              <a:rPr lang="es-ES" sz="2000" b="1" dirty="0" err="1" smtClean="0"/>
              <a:t>imos</a:t>
            </a:r>
            <a:r>
              <a:rPr lang="es-ES" sz="2000" b="1" dirty="0" smtClean="0"/>
              <a:t> cumplimentado as diferentes </a:t>
            </a:r>
            <a:r>
              <a:rPr lang="es-ES" sz="2000" b="1" dirty="0" err="1" smtClean="0"/>
              <a:t>fiestras</a:t>
            </a:r>
            <a:r>
              <a:rPr lang="es-ES" sz="2000" b="1" dirty="0" smtClean="0"/>
              <a:t> que se abren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8283388" y="2188671"/>
            <a:ext cx="806824" cy="689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055" t="12316" r="29158" b="48529"/>
          <a:stretch/>
        </p:blipFill>
        <p:spPr>
          <a:xfrm>
            <a:off x="322729" y="242046"/>
            <a:ext cx="5567083" cy="28642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661" t="22979" r="23680" b="49816"/>
          <a:stretch/>
        </p:blipFill>
        <p:spPr>
          <a:xfrm>
            <a:off x="1506071" y="2111186"/>
            <a:ext cx="9063318" cy="1990165"/>
          </a:xfrm>
          <a:prstGeom prst="rect">
            <a:avLst/>
          </a:prstGeom>
        </p:spPr>
      </p:pic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28366" t="12500" r="29881" b="34926"/>
          <a:stretch/>
        </p:blipFill>
        <p:spPr>
          <a:xfrm>
            <a:off x="6320119" y="2783541"/>
            <a:ext cx="5432612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161" y="69818"/>
            <a:ext cx="395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Calendario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6986" r="27194" b="6250"/>
          <a:stretch/>
        </p:blipFill>
        <p:spPr>
          <a:xfrm>
            <a:off x="2998694" y="993148"/>
            <a:ext cx="8606118" cy="57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248" t="3860" r="1976" b="6801"/>
          <a:stretch/>
        </p:blipFill>
        <p:spPr>
          <a:xfrm>
            <a:off x="121023" y="134470"/>
            <a:ext cx="11940989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732" t="7353" r="7351" b="29779"/>
          <a:stretch/>
        </p:blipFill>
        <p:spPr>
          <a:xfrm>
            <a:off x="443751" y="1264023"/>
            <a:ext cx="11308977" cy="45988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7882" y="2447365"/>
            <a:ext cx="4437530" cy="726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586" t="23137" r="61300" b="66544"/>
          <a:stretch/>
        </p:blipFill>
        <p:spPr>
          <a:xfrm>
            <a:off x="1240645" y="2649070"/>
            <a:ext cx="9230001" cy="1667436"/>
          </a:xfrm>
          <a:prstGeom prst="rect">
            <a:avLst/>
          </a:prstGeom>
        </p:spPr>
      </p:pic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1541088" y="1289598"/>
            <a:ext cx="1417266" cy="7140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Páxinas</a:t>
            </a:r>
            <a:endParaRPr lang="es-ES" sz="2000" b="1" dirty="0"/>
          </a:p>
        </p:txBody>
      </p:sp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4692183" y="1188086"/>
            <a:ext cx="1417266" cy="7140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Arquivos</a:t>
            </a:r>
            <a:endParaRPr lang="es-E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7122039" y="932591"/>
            <a:ext cx="1838606" cy="93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Discusións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ou</a:t>
            </a:r>
            <a:r>
              <a:rPr lang="es-ES" sz="2000" b="1" dirty="0" smtClean="0"/>
              <a:t> debates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5978617" y="4950759"/>
            <a:ext cx="1417266" cy="7140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Proxectos</a:t>
            </a:r>
            <a:endParaRPr lang="es-ES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9560860" y="4976204"/>
            <a:ext cx="1940859" cy="72165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Calendario</a:t>
            </a:r>
            <a:endParaRPr lang="es-ES" sz="2000" b="1" dirty="0"/>
          </a:p>
        </p:txBody>
      </p:sp>
      <p:cxnSp>
        <p:nvCxnSpPr>
          <p:cNvPr id="10" name="Conector recto de flecha 9"/>
          <p:cNvCxnSpPr>
            <a:stCxn id="5" idx="2"/>
          </p:cNvCxnSpPr>
          <p:nvPr/>
        </p:nvCxnSpPr>
        <p:spPr>
          <a:xfrm flipH="1">
            <a:off x="4988859" y="1902099"/>
            <a:ext cx="411957" cy="12176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122039" y="4006302"/>
            <a:ext cx="624260" cy="9444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 flipV="1">
            <a:off x="9789458" y="3873379"/>
            <a:ext cx="681188" cy="11028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6687250" y="1819175"/>
            <a:ext cx="826773" cy="13005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756375" y="1989372"/>
            <a:ext cx="498655" cy="9787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2254" y="237582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Páxinas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765" t="22978" r="23474" b="44485"/>
          <a:stretch/>
        </p:blipFill>
        <p:spPr>
          <a:xfrm>
            <a:off x="1752600" y="1385047"/>
            <a:ext cx="9076765" cy="238013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4593" y="4143935"/>
            <a:ext cx="4262937" cy="965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Dámoslle</a:t>
            </a:r>
            <a:r>
              <a:rPr lang="es-ES" sz="2000" b="1" dirty="0" smtClean="0"/>
              <a:t> un </a:t>
            </a:r>
            <a:r>
              <a:rPr lang="es-ES" sz="2000" b="1" dirty="0" err="1" smtClean="0"/>
              <a:t>nome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páxina</a:t>
            </a:r>
            <a:r>
              <a:rPr lang="es-ES" sz="2000" b="1" dirty="0" smtClean="0"/>
              <a:t> e </a:t>
            </a:r>
            <a:r>
              <a:rPr lang="es-ES" sz="2000" b="1" dirty="0" err="1" smtClean="0"/>
              <a:t>facemos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click</a:t>
            </a:r>
            <a:r>
              <a:rPr lang="es-ES" sz="2000" b="1" dirty="0" smtClean="0"/>
              <a:t> en Crear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573306" y="3576918"/>
            <a:ext cx="1048870" cy="5670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972" t="8088" r="25746" b="8455"/>
          <a:stretch/>
        </p:blipFill>
        <p:spPr>
          <a:xfrm>
            <a:off x="1721223" y="443753"/>
            <a:ext cx="8754035" cy="61049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8005" y="3242982"/>
            <a:ext cx="4437748" cy="14903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Xa</a:t>
            </a:r>
            <a:r>
              <a:rPr lang="es-ES" sz="2000" b="1" dirty="0" smtClean="0"/>
              <a:t> podemos </a:t>
            </a:r>
            <a:r>
              <a:rPr lang="es-ES" sz="2000" b="1" dirty="0" err="1" smtClean="0"/>
              <a:t>comezar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traballar</a:t>
            </a:r>
            <a:r>
              <a:rPr lang="es-ES" sz="2000" b="1" dirty="0" smtClean="0"/>
              <a:t> como se fose un editor de textos</a:t>
            </a:r>
            <a:endParaRPr lang="es-ES" sz="2000" b="1" dirty="0"/>
          </a:p>
        </p:txBody>
      </p:sp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7140169" y="298076"/>
            <a:ext cx="4262937" cy="965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Ademais</a:t>
            </a:r>
            <a:r>
              <a:rPr lang="es-ES" sz="2000" b="1" dirty="0" smtClean="0"/>
              <a:t> podemos </a:t>
            </a:r>
            <a:r>
              <a:rPr lang="es-ES" sz="2000" b="1" dirty="0" err="1" smtClean="0"/>
              <a:t>engadir</a:t>
            </a:r>
            <a:r>
              <a:rPr lang="es-ES" sz="2000" b="1" dirty="0" smtClean="0"/>
              <a:t> enlaces, </a:t>
            </a:r>
            <a:r>
              <a:rPr lang="es-ES" sz="2000" b="1" dirty="0" err="1" smtClean="0"/>
              <a:t>arquivos</a:t>
            </a:r>
            <a:r>
              <a:rPr lang="es-ES" sz="2000" b="1" dirty="0" smtClean="0"/>
              <a:t>, widgets e </a:t>
            </a:r>
            <a:r>
              <a:rPr lang="es-ES" sz="2000" b="1" dirty="0" err="1" smtClean="0"/>
              <a:t>táboas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608729" y="2218765"/>
            <a:ext cx="874059" cy="10219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4" idx="1"/>
          </p:cNvCxnSpPr>
          <p:nvPr/>
        </p:nvCxnSpPr>
        <p:spPr>
          <a:xfrm flipH="1">
            <a:off x="6098240" y="781050"/>
            <a:ext cx="1041929" cy="8594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ángulo 8">
            <a:hlinkClick r:id="rId4" action="ppaction://hlinksldjump"/>
          </p:cNvPr>
          <p:cNvSpPr/>
          <p:nvPr/>
        </p:nvSpPr>
        <p:spPr>
          <a:xfrm>
            <a:off x="7749769" y="3423396"/>
            <a:ext cx="4262937" cy="965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Cando </a:t>
            </a:r>
            <a:r>
              <a:rPr lang="es-ES" sz="2000" b="1" dirty="0" err="1" smtClean="0"/>
              <a:t>teñamos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páxina</a:t>
            </a:r>
            <a:r>
              <a:rPr lang="es-ES" sz="2000" b="1" dirty="0" smtClean="0"/>
              <a:t> lista </a:t>
            </a:r>
            <a:r>
              <a:rPr lang="es-ES" sz="2000" b="1" dirty="0" err="1" smtClean="0"/>
              <a:t>faremos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click</a:t>
            </a:r>
            <a:r>
              <a:rPr lang="es-ES" sz="2000" b="1" dirty="0" smtClean="0"/>
              <a:t> en SAVE</a:t>
            </a:r>
            <a:endParaRPr lang="es-ES" sz="2000" b="1" dirty="0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8458200" y="2084294"/>
            <a:ext cx="1423037" cy="13391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5458" y="514581"/>
            <a:ext cx="9380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i="1" u="none" strike="noStrike" baseline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http://www.wikispaces.com/content/classroom</a:t>
            </a:r>
            <a:endParaRPr lang="es-ES" sz="36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5697" b="5331"/>
          <a:stretch/>
        </p:blipFill>
        <p:spPr>
          <a:xfrm>
            <a:off x="1758264" y="1506070"/>
            <a:ext cx="8672304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086" t="12132" r="32981" b="31801"/>
          <a:stretch/>
        </p:blipFill>
        <p:spPr>
          <a:xfrm>
            <a:off x="658905" y="389965"/>
            <a:ext cx="4733365" cy="42712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162" t="12316" r="26264" b="27757"/>
          <a:stretch/>
        </p:blipFill>
        <p:spPr>
          <a:xfrm>
            <a:off x="6131859" y="2918012"/>
            <a:ext cx="5176294" cy="3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059" t="7904" r="25850" b="8455"/>
          <a:stretch/>
        </p:blipFill>
        <p:spPr>
          <a:xfrm>
            <a:off x="457199" y="174813"/>
            <a:ext cx="6387353" cy="6118411"/>
          </a:xfrm>
          <a:prstGeom prst="rect">
            <a:avLst/>
          </a:prstGeom>
        </p:spPr>
      </p:pic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9217" t="11949" r="40629" b="50367"/>
          <a:stretch/>
        </p:blipFill>
        <p:spPr>
          <a:xfrm>
            <a:off x="7900968" y="2514601"/>
            <a:ext cx="3031492" cy="3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869" t="21875" r="23577" b="43566"/>
          <a:stretch/>
        </p:blipFill>
        <p:spPr>
          <a:xfrm>
            <a:off x="1653987" y="2124635"/>
            <a:ext cx="9049871" cy="25280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32593" y="540123"/>
            <a:ext cx="4262937" cy="9659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Posteriormente, </a:t>
            </a:r>
            <a:r>
              <a:rPr lang="es-ES" sz="2000" b="1" dirty="0" err="1" smtClean="0"/>
              <a:t>poderemos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editala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497322" y="5016873"/>
            <a:ext cx="3254407" cy="12360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E </a:t>
            </a:r>
            <a:r>
              <a:rPr lang="es-ES" sz="2000" b="1" dirty="0" err="1" smtClean="0"/>
              <a:t>engadir</a:t>
            </a:r>
            <a:r>
              <a:rPr lang="es-ES" sz="2000" b="1" dirty="0" smtClean="0"/>
              <a:t> un debate </a:t>
            </a:r>
            <a:r>
              <a:rPr lang="es-ES" sz="2000" b="1" dirty="0" err="1" smtClean="0"/>
              <a:t>ou</a:t>
            </a:r>
            <a:r>
              <a:rPr lang="es-ES" sz="2000" b="1" dirty="0" smtClean="0"/>
              <a:t> discusión</a:t>
            </a:r>
            <a:endParaRPr lang="es-ES" sz="2000" b="1" dirty="0"/>
          </a:p>
        </p:txBody>
      </p:sp>
      <p:cxnSp>
        <p:nvCxnSpPr>
          <p:cNvPr id="6" name="Conector recto de flecha 5"/>
          <p:cNvCxnSpPr>
            <a:stCxn id="3" idx="2"/>
          </p:cNvCxnSpPr>
          <p:nvPr/>
        </p:nvCxnSpPr>
        <p:spPr>
          <a:xfrm flipH="1">
            <a:off x="8834718" y="1506070"/>
            <a:ext cx="329344" cy="9009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2124525" y="4452936"/>
            <a:ext cx="1022304" cy="5507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8614" y="331712"/>
            <a:ext cx="309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Arquivos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675" t="12316" r="29778" b="13235"/>
          <a:stretch/>
        </p:blipFill>
        <p:spPr>
          <a:xfrm>
            <a:off x="4545106" y="685800"/>
            <a:ext cx="5728445" cy="57711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6639" y="3107391"/>
            <a:ext cx="3832631" cy="14401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Seleccionamos o </a:t>
            </a:r>
            <a:r>
              <a:rPr lang="es-ES" sz="2000" b="1" dirty="0" err="1" smtClean="0"/>
              <a:t>arquivo</a:t>
            </a:r>
            <a:r>
              <a:rPr lang="es-ES" sz="2000" b="1" dirty="0" smtClean="0"/>
              <a:t> que </a:t>
            </a:r>
            <a:r>
              <a:rPr lang="es-ES" sz="2000" b="1" dirty="0" err="1" smtClean="0"/>
              <a:t>desexemos</a:t>
            </a:r>
            <a:r>
              <a:rPr lang="es-ES" sz="2000" b="1" dirty="0" smtClean="0"/>
              <a:t> subir a </a:t>
            </a:r>
            <a:r>
              <a:rPr lang="es-ES" sz="2000" b="1" dirty="0" err="1" smtClean="0"/>
              <a:t>nosa</a:t>
            </a:r>
            <a:r>
              <a:rPr lang="es-ES" sz="2000" b="1" dirty="0" smtClean="0"/>
              <a:t> wiki e seleccionamos a </a:t>
            </a:r>
            <a:r>
              <a:rPr lang="es-ES" sz="2000" b="1" dirty="0" err="1" smtClean="0"/>
              <a:t>páxina</a:t>
            </a:r>
            <a:r>
              <a:rPr lang="es-ES" sz="2000" b="1" dirty="0" smtClean="0"/>
              <a:t> na que o </a:t>
            </a:r>
            <a:r>
              <a:rPr lang="es-ES" sz="2000" b="1" dirty="0" err="1" smtClean="0"/>
              <a:t>imos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aloxar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863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55" t="22059" r="7764" b="39154"/>
          <a:stretch/>
        </p:blipFill>
        <p:spPr>
          <a:xfrm>
            <a:off x="430305" y="1385046"/>
            <a:ext cx="11161059" cy="28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678" t="8272" r="27090" b="5147"/>
          <a:stretch/>
        </p:blipFill>
        <p:spPr>
          <a:xfrm>
            <a:off x="2801470" y="280148"/>
            <a:ext cx="6145306" cy="63335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6176" y="255496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Completamos os datos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336176" y="1224244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País</a:t>
            </a:r>
            <a:endParaRPr lang="es-ES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277905" y="2224369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Poboación</a:t>
            </a:r>
            <a:endParaRPr lang="es-E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9444319" y="2839572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Provincia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365312" y="3238502"/>
            <a:ext cx="2120153" cy="6813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Código postal</a:t>
            </a:r>
            <a:endParaRPr lang="es-ES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484094" y="5293659"/>
            <a:ext cx="1927412" cy="7440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Curso (opcional)</a:t>
            </a:r>
            <a:endParaRPr lang="es-ES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9386048" y="4298577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 (opcional)</a:t>
            </a:r>
            <a:endParaRPr lang="es-ES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365312" y="4224619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Tipo de centro</a:t>
            </a:r>
            <a:endParaRPr lang="es-ES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9444319" y="1362636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Nome</a:t>
            </a:r>
            <a:r>
              <a:rPr lang="es-ES" sz="2000" b="1" dirty="0" smtClean="0"/>
              <a:t> do Centro</a:t>
            </a:r>
            <a:endParaRPr lang="es-ES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9444319" y="273425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Nome</a:t>
            </a:r>
            <a:r>
              <a:rPr lang="es-ES" sz="2000" b="1" dirty="0" smtClean="0"/>
              <a:t> da wiki</a:t>
            </a:r>
            <a:endParaRPr lang="es-ES" sz="2000" b="1" dirty="0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6656294" y="564776"/>
            <a:ext cx="2788025" cy="3810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626659" y="1727951"/>
            <a:ext cx="412375" cy="44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467534" y="2716587"/>
            <a:ext cx="670113" cy="19246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467533" y="3553386"/>
            <a:ext cx="705973" cy="1451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730874" y="4298577"/>
            <a:ext cx="406773" cy="4762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2285999" y="5553635"/>
            <a:ext cx="851648" cy="2554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1" idx="1"/>
          </p:cNvCxnSpPr>
          <p:nvPr/>
        </p:nvCxnSpPr>
        <p:spPr>
          <a:xfrm flipH="1">
            <a:off x="7265894" y="1732430"/>
            <a:ext cx="2178425" cy="3070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7418294" y="3265396"/>
            <a:ext cx="2026025" cy="1815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9" idx="1"/>
          </p:cNvCxnSpPr>
          <p:nvPr/>
        </p:nvCxnSpPr>
        <p:spPr>
          <a:xfrm flipH="1">
            <a:off x="7418295" y="4668371"/>
            <a:ext cx="1967753" cy="23756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885" t="8823" r="26884" b="19117"/>
          <a:stretch/>
        </p:blipFill>
        <p:spPr>
          <a:xfrm>
            <a:off x="2958353" y="416858"/>
            <a:ext cx="7005918" cy="60094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916" y="3421584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Verificamos o uso educativo da </a:t>
            </a:r>
            <a:r>
              <a:rPr lang="es-ES" sz="2000" b="1" dirty="0" err="1" smtClean="0"/>
              <a:t>nosa</a:t>
            </a:r>
            <a:r>
              <a:rPr lang="es-ES" sz="2000" b="1" dirty="0" smtClean="0"/>
              <a:t> wiki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5446058" y="4450978"/>
            <a:ext cx="2312894" cy="7395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Facemos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click</a:t>
            </a:r>
            <a:r>
              <a:rPr lang="es-ES" sz="2000" b="1" dirty="0" smtClean="0"/>
              <a:t> en Crear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613647" y="4349429"/>
            <a:ext cx="1492624" cy="8411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3872753" y="5190566"/>
            <a:ext cx="1573305" cy="9681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9191"/>
          <a:stretch/>
        </p:blipFill>
        <p:spPr>
          <a:xfrm>
            <a:off x="195543" y="618565"/>
            <a:ext cx="11773247" cy="60108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4777" y="95345"/>
            <a:ext cx="1105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E </a:t>
            </a:r>
            <a:r>
              <a:rPr lang="es-ES" sz="2400" b="1" dirty="0" err="1" smtClean="0">
                <a:solidFill>
                  <a:srgbClr val="7030A0"/>
                </a:solidFill>
              </a:rPr>
              <a:t>xa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temos</a:t>
            </a:r>
            <a:r>
              <a:rPr lang="es-ES" sz="2400" b="1" dirty="0" smtClean="0">
                <a:solidFill>
                  <a:srgbClr val="7030A0"/>
                </a:solidFill>
              </a:rPr>
              <a:t> a </a:t>
            </a:r>
            <a:r>
              <a:rPr lang="es-ES" sz="2400" b="1" dirty="0" err="1" smtClean="0">
                <a:solidFill>
                  <a:srgbClr val="7030A0"/>
                </a:solidFill>
              </a:rPr>
              <a:t>nosa</a:t>
            </a:r>
            <a:r>
              <a:rPr lang="es-ES" sz="2400" b="1" dirty="0" smtClean="0">
                <a:solidFill>
                  <a:srgbClr val="7030A0"/>
                </a:solidFill>
              </a:rPr>
              <a:t> wiki. Debemos confirmar a dirección de correo</a:t>
            </a:r>
            <a:endParaRPr lang="es-E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422" t="7904" r="6730" b="5331"/>
          <a:stretch/>
        </p:blipFill>
        <p:spPr>
          <a:xfrm>
            <a:off x="1667434" y="1266303"/>
            <a:ext cx="8713694" cy="48386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26188" y="1266303"/>
            <a:ext cx="76648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364941" y="1640541"/>
            <a:ext cx="76648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131424" y="1640541"/>
            <a:ext cx="76648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915838" y="1640541"/>
            <a:ext cx="67683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628533" y="1640541"/>
            <a:ext cx="76648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442077" y="1655128"/>
            <a:ext cx="766483" cy="374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54395" y="155854"/>
            <a:ext cx="724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Barra de </a:t>
            </a:r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ferramentas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ángulo 11">
            <a:hlinkClick r:id="rId3" action="ppaction://hlinksldjump"/>
          </p:cNvPr>
          <p:cNvSpPr/>
          <p:nvPr/>
        </p:nvSpPr>
        <p:spPr>
          <a:xfrm>
            <a:off x="9395016" y="2403604"/>
            <a:ext cx="2506801" cy="5856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Axustes</a:t>
            </a:r>
            <a:endParaRPr lang="es-ES" sz="2000" b="1" dirty="0"/>
          </a:p>
        </p:txBody>
      </p:sp>
      <p:cxnSp>
        <p:nvCxnSpPr>
          <p:cNvPr id="14" name="Conector recto de flecha 13"/>
          <p:cNvCxnSpPr>
            <a:stCxn id="12" idx="0"/>
          </p:cNvCxnSpPr>
          <p:nvPr/>
        </p:nvCxnSpPr>
        <p:spPr>
          <a:xfrm flipH="1" flipV="1">
            <a:off x="9950824" y="2029366"/>
            <a:ext cx="697593" cy="3742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ángulo 14">
            <a:hlinkClick r:id="rId4" action="ppaction://hlinksldjump"/>
          </p:cNvPr>
          <p:cNvSpPr/>
          <p:nvPr/>
        </p:nvSpPr>
        <p:spPr>
          <a:xfrm>
            <a:off x="4281456" y="1472338"/>
            <a:ext cx="1432691" cy="5856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>
                <a:solidFill>
                  <a:schemeClr val="tx1"/>
                </a:solidFill>
              </a:rPr>
              <a:t>Membros</a:t>
            </a:r>
            <a:endParaRPr lang="es-ES" sz="2000" b="1" dirty="0">
              <a:solidFill>
                <a:schemeClr val="tx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761208" y="1687686"/>
            <a:ext cx="603733" cy="13997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ángulo 17">
            <a:hlinkClick r:id="rId5" action="ppaction://hlinksldjump"/>
          </p:cNvPr>
          <p:cNvSpPr/>
          <p:nvPr/>
        </p:nvSpPr>
        <p:spPr>
          <a:xfrm>
            <a:off x="5747453" y="2637868"/>
            <a:ext cx="1769453" cy="549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Proxectos</a:t>
            </a:r>
            <a:endParaRPr lang="es-ES" sz="2000" b="1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6412002" y="2029366"/>
            <a:ext cx="973802" cy="6085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ectángulo 21">
            <a:hlinkClick r:id="rId6" action="ppaction://hlinksldjump"/>
          </p:cNvPr>
          <p:cNvSpPr/>
          <p:nvPr/>
        </p:nvSpPr>
        <p:spPr>
          <a:xfrm>
            <a:off x="7369527" y="3260957"/>
            <a:ext cx="1769453" cy="549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Calendario</a:t>
            </a:r>
            <a:endParaRPr lang="es-ES" sz="2000" b="1" dirty="0"/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8141616" y="2057977"/>
            <a:ext cx="39839" cy="12029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1801906" y="2057977"/>
            <a:ext cx="3254188" cy="579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hlinkClick r:id="rId7" action="ppaction://hlinksldjump"/>
          </p:cNvPr>
          <p:cNvSpPr/>
          <p:nvPr/>
        </p:nvSpPr>
        <p:spPr>
          <a:xfrm>
            <a:off x="119851" y="3289568"/>
            <a:ext cx="1432691" cy="5856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Utilidades</a:t>
            </a:r>
            <a:endParaRPr lang="es-ES" sz="2000" b="1" dirty="0">
              <a:solidFill>
                <a:schemeClr val="tx1"/>
              </a:solidFill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905146" y="2659467"/>
            <a:ext cx="973802" cy="6085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ángulo 29">
            <a:hlinkClick r:id="rId8" action="ppaction://hlinksldjump"/>
          </p:cNvPr>
          <p:cNvSpPr/>
          <p:nvPr/>
        </p:nvSpPr>
        <p:spPr>
          <a:xfrm>
            <a:off x="8605008" y="230011"/>
            <a:ext cx="1769453" cy="549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Perfil</a:t>
            </a:r>
            <a:endParaRPr lang="es-ES" sz="2000" b="1" dirty="0"/>
          </a:p>
        </p:txBody>
      </p:sp>
      <p:cxnSp>
        <p:nvCxnSpPr>
          <p:cNvPr id="31" name="Conector recto de flecha 30"/>
          <p:cNvCxnSpPr>
            <a:endCxn id="3" idx="0"/>
          </p:cNvCxnSpPr>
          <p:nvPr/>
        </p:nvCxnSpPr>
        <p:spPr>
          <a:xfrm flipH="1">
            <a:off x="8209430" y="752263"/>
            <a:ext cx="421592" cy="5140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455" t="8456" r="9522" b="6066"/>
          <a:stretch/>
        </p:blipFill>
        <p:spPr>
          <a:xfrm>
            <a:off x="1371600" y="1176444"/>
            <a:ext cx="9439836" cy="539916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8581" y="143453"/>
            <a:ext cx="2339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4"/>
                </a:solidFill>
                <a:effectLst/>
              </a:rPr>
              <a:t>O perfil</a:t>
            </a:r>
            <a:endParaRPr lang="es-E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2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100" t="20989" r="70705" b="34744"/>
          <a:stretch/>
        </p:blipFill>
        <p:spPr>
          <a:xfrm>
            <a:off x="3896286" y="608091"/>
            <a:ext cx="3039035" cy="62020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2952" y="143453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4"/>
                </a:solidFill>
                <a:effectLst/>
              </a:rPr>
              <a:t>Axustes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47215" y="1195341"/>
            <a:ext cx="2506801" cy="5856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Información da wiki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491798" y="1828045"/>
            <a:ext cx="524435" cy="7126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0452" y="2101831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Público, privado </a:t>
            </a:r>
            <a:r>
              <a:rPr lang="es-ES" sz="2000" b="1" dirty="0" err="1" smtClean="0"/>
              <a:t>ou</a:t>
            </a:r>
            <a:r>
              <a:rPr lang="es-ES" sz="2000" b="1" dirty="0" smtClean="0"/>
              <a:t> personalizado</a:t>
            </a:r>
            <a:endParaRPr lang="es-ES" sz="2000" b="1" dirty="0"/>
          </a:p>
        </p:txBody>
      </p:sp>
      <p:cxnSp>
        <p:nvCxnSpPr>
          <p:cNvPr id="9" name="Conector recto de flecha 8"/>
          <p:cNvCxnSpPr>
            <a:stCxn id="7" idx="3"/>
          </p:cNvCxnSpPr>
          <p:nvPr/>
        </p:nvCxnSpPr>
        <p:spPr>
          <a:xfrm>
            <a:off x="2899523" y="2565754"/>
            <a:ext cx="1322853" cy="4958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204262" y="1468017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Crear </a:t>
            </a:r>
            <a:r>
              <a:rPr lang="es-ES" sz="2000" b="1" dirty="0" err="1" smtClean="0"/>
              <a:t>ou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engadir</a:t>
            </a:r>
            <a:r>
              <a:rPr lang="es-ES" sz="2000" b="1" dirty="0" smtClean="0"/>
              <a:t> usuarios</a:t>
            </a:r>
            <a:endParaRPr lang="es-ES" sz="2000" b="1" dirty="0"/>
          </a:p>
        </p:txBody>
      </p:sp>
      <p:cxnSp>
        <p:nvCxnSpPr>
          <p:cNvPr id="12" name="Conector recto de flecha 11"/>
          <p:cNvCxnSpPr>
            <a:stCxn id="10" idx="1"/>
          </p:cNvCxnSpPr>
          <p:nvPr/>
        </p:nvCxnSpPr>
        <p:spPr>
          <a:xfrm flipH="1">
            <a:off x="5755341" y="1931940"/>
            <a:ext cx="1448921" cy="15508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7483289" y="2900695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Tipo de licencia CC</a:t>
            </a:r>
            <a:endParaRPr lang="es-ES" sz="2000" b="1" dirty="0"/>
          </a:p>
        </p:txBody>
      </p:sp>
      <p:cxnSp>
        <p:nvCxnSpPr>
          <p:cNvPr id="15" name="Conector recto de flecha 14"/>
          <p:cNvCxnSpPr>
            <a:stCxn id="13" idx="1"/>
          </p:cNvCxnSpPr>
          <p:nvPr/>
        </p:nvCxnSpPr>
        <p:spPr>
          <a:xfrm flipH="1">
            <a:off x="5056094" y="3364618"/>
            <a:ext cx="2427195" cy="6013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89957" y="3284845"/>
            <a:ext cx="2991968" cy="11526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Podemos cambiar o </a:t>
            </a:r>
            <a:r>
              <a:rPr lang="es-ES" sz="2000" b="1" dirty="0" err="1" smtClean="0"/>
              <a:t>nome</a:t>
            </a:r>
            <a:r>
              <a:rPr lang="es-ES" sz="2000" b="1" dirty="0" smtClean="0"/>
              <a:t> do dominio </a:t>
            </a:r>
            <a:r>
              <a:rPr lang="es-ES" sz="2000" b="1" dirty="0" err="1" smtClean="0"/>
              <a:t>nun</a:t>
            </a:r>
            <a:r>
              <a:rPr lang="es-ES" sz="2000" b="1" dirty="0" smtClean="0"/>
              <a:t> período de 30 días</a:t>
            </a:r>
            <a:endParaRPr lang="es-ES" sz="2000" b="1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313021" y="3655235"/>
            <a:ext cx="996224" cy="7822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7483288" y="4154113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Engadir</a:t>
            </a:r>
            <a:r>
              <a:rPr lang="es-ES" sz="2000" b="1" dirty="0" smtClean="0"/>
              <a:t> eventos de calendarios externos</a:t>
            </a:r>
            <a:endParaRPr lang="es-ES" sz="2000" b="1" dirty="0"/>
          </a:p>
        </p:txBody>
      </p:sp>
      <p:sp>
        <p:nvSpPr>
          <p:cNvPr id="26" name="Rectángulo 25"/>
          <p:cNvSpPr/>
          <p:nvPr/>
        </p:nvSpPr>
        <p:spPr>
          <a:xfrm>
            <a:off x="7698442" y="5351929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Crear copias de </a:t>
            </a:r>
            <a:r>
              <a:rPr lang="es-ES" sz="2000" b="1" dirty="0" err="1" smtClean="0"/>
              <a:t>seguridade</a:t>
            </a:r>
            <a:endParaRPr lang="es-ES" sz="2000" b="1" dirty="0"/>
          </a:p>
        </p:txBody>
      </p:sp>
      <p:sp>
        <p:nvSpPr>
          <p:cNvPr id="27" name="Rectángulo 26"/>
          <p:cNvSpPr/>
          <p:nvPr/>
        </p:nvSpPr>
        <p:spPr>
          <a:xfrm>
            <a:off x="484094" y="4692698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Eliminar </a:t>
            </a:r>
            <a:r>
              <a:rPr lang="es-ES" sz="2000" b="1" dirty="0" err="1" smtClean="0"/>
              <a:t>fíos</a:t>
            </a:r>
            <a:r>
              <a:rPr lang="es-ES" sz="2000" b="1" dirty="0" smtClean="0"/>
              <a:t> de debate</a:t>
            </a:r>
            <a:endParaRPr lang="es-ES" sz="2000" b="1" dirty="0"/>
          </a:p>
        </p:txBody>
      </p:sp>
      <p:sp>
        <p:nvSpPr>
          <p:cNvPr id="30" name="Rectángulo 29"/>
          <p:cNvSpPr/>
          <p:nvPr/>
        </p:nvSpPr>
        <p:spPr>
          <a:xfrm>
            <a:off x="461405" y="5801751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Eliminar a wiki</a:t>
            </a:r>
            <a:endParaRPr lang="es-ES" sz="2000" b="1" dirty="0"/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3133165" y="6097467"/>
            <a:ext cx="1089211" cy="45797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3123035" y="4995582"/>
            <a:ext cx="1186210" cy="10018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 flipV="1">
            <a:off x="6466354" y="5489352"/>
            <a:ext cx="1232089" cy="5080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5920866" y="4429886"/>
            <a:ext cx="1584274" cy="4966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9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752" t="55698" r="77363" b="15809"/>
          <a:stretch/>
        </p:blipFill>
        <p:spPr>
          <a:xfrm>
            <a:off x="470648" y="1721225"/>
            <a:ext cx="3340076" cy="3361764"/>
          </a:xfrm>
          <a:prstGeom prst="rect">
            <a:avLst/>
          </a:prstGeom>
        </p:spPr>
      </p:pic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21545" t="18015" r="32258" b="15625"/>
          <a:stretch/>
        </p:blipFill>
        <p:spPr>
          <a:xfrm>
            <a:off x="5580529" y="1143001"/>
            <a:ext cx="6010836" cy="48543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63321" y="215156"/>
            <a:ext cx="2649071" cy="9278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Aparencia</a:t>
            </a:r>
            <a:endParaRPr lang="es-ES" sz="2000" b="1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140686" y="1143001"/>
            <a:ext cx="266338" cy="1264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246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2015-03-01T13:40:37Z</dcterms:created>
  <dcterms:modified xsi:type="dcterms:W3CDTF">2015-03-01T15:54:53Z</dcterms:modified>
</cp:coreProperties>
</file>