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notesMasterIdLst>
    <p:notesMasterId r:id="rId56"/>
  </p:notesMasterIdLst>
  <p:sldIdLst>
    <p:sldId id="355" r:id="rId3"/>
    <p:sldId id="423" r:id="rId4"/>
    <p:sldId id="486" r:id="rId5"/>
    <p:sldId id="435" r:id="rId6"/>
    <p:sldId id="436" r:id="rId7"/>
    <p:sldId id="356" r:id="rId8"/>
    <p:sldId id="357" r:id="rId9"/>
    <p:sldId id="349" r:id="rId10"/>
    <p:sldId id="487" r:id="rId11"/>
    <p:sldId id="491" r:id="rId12"/>
    <p:sldId id="339" r:id="rId13"/>
    <p:sldId id="444" r:id="rId14"/>
    <p:sldId id="258" r:id="rId15"/>
    <p:sldId id="274" r:id="rId16"/>
    <p:sldId id="264" r:id="rId17"/>
    <p:sldId id="265" r:id="rId18"/>
    <p:sldId id="262" r:id="rId19"/>
    <p:sldId id="445" r:id="rId20"/>
    <p:sldId id="448" r:id="rId21"/>
    <p:sldId id="447" r:id="rId22"/>
    <p:sldId id="457" r:id="rId23"/>
    <p:sldId id="267" r:id="rId24"/>
    <p:sldId id="281" r:id="rId25"/>
    <p:sldId id="266" r:id="rId26"/>
    <p:sldId id="268" r:id="rId27"/>
    <p:sldId id="269" r:id="rId28"/>
    <p:sldId id="437" r:id="rId29"/>
    <p:sldId id="488" r:id="rId30"/>
    <p:sldId id="449" r:id="rId31"/>
    <p:sldId id="450" r:id="rId32"/>
    <p:sldId id="451" r:id="rId33"/>
    <p:sldId id="280" r:id="rId34"/>
    <p:sldId id="466" r:id="rId35"/>
    <p:sldId id="453" r:id="rId36"/>
    <p:sldId id="454" r:id="rId37"/>
    <p:sldId id="455" r:id="rId38"/>
    <p:sldId id="336" r:id="rId39"/>
    <p:sldId id="456" r:id="rId40"/>
    <p:sldId id="483" r:id="rId41"/>
    <p:sldId id="480" r:id="rId42"/>
    <p:sldId id="461" r:id="rId43"/>
    <p:sldId id="490" r:id="rId44"/>
    <p:sldId id="282" r:id="rId45"/>
    <p:sldId id="468" r:id="rId46"/>
    <p:sldId id="485" r:id="rId47"/>
    <p:sldId id="469" r:id="rId48"/>
    <p:sldId id="406" r:id="rId49"/>
    <p:sldId id="407" r:id="rId50"/>
    <p:sldId id="256" r:id="rId51"/>
    <p:sldId id="467" r:id="rId52"/>
    <p:sldId id="489" r:id="rId53"/>
    <p:sldId id="484" r:id="rId54"/>
    <p:sldId id="443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idariedade Internacional" initials="SI" lastIdx="1" clrIdx="0">
    <p:extLst>
      <p:ext uri="{19B8F6BF-5375-455C-9EA6-DF929625EA0E}">
        <p15:presenceInfo xmlns:p15="http://schemas.microsoft.com/office/powerpoint/2012/main" userId="S::admin@solidariedade.onmicrosoft.com::c838f555-f10f-43fd-85b0-b9c6aecb9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05EF6-5423-48E2-AFA0-EC5252E2EC9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17DB02-3B88-45A7-912D-5863EFAD7B89}">
      <dgm:prSet/>
      <dgm:spPr/>
      <dgm:t>
        <a:bodyPr/>
        <a:lstStyle/>
        <a:p>
          <a:pPr algn="ctr"/>
          <a:r>
            <a:rPr lang="gl-ES" b="1" noProof="0" dirty="0"/>
            <a:t>Adquirir unha perspectiva global  das problemáticas socias e medio ambientas a través da educación para o desenvolvemento sostible e a cidadanía mundial.</a:t>
          </a:r>
        </a:p>
      </dgm:t>
    </dgm:pt>
    <dgm:pt modelId="{5BC07A9C-494E-4499-9A47-AC7268CD1E6B}" type="parTrans" cxnId="{C2E27119-ECE0-4BD4-9BB0-4EDEB9E901B2}">
      <dgm:prSet/>
      <dgm:spPr/>
      <dgm:t>
        <a:bodyPr/>
        <a:lstStyle/>
        <a:p>
          <a:endParaRPr lang="en-US"/>
        </a:p>
      </dgm:t>
    </dgm:pt>
    <dgm:pt modelId="{DC968178-5677-4D16-9018-78F6115DCD77}" type="sibTrans" cxnId="{C2E27119-ECE0-4BD4-9BB0-4EDEB9E901B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D499B7D-9A46-4AD8-BB07-A4C23552EBCC}">
      <dgm:prSet/>
      <dgm:spPr/>
      <dgm:t>
        <a:bodyPr/>
        <a:lstStyle/>
        <a:p>
          <a:pPr algn="ctr"/>
          <a:r>
            <a:rPr lang="gl-ES" b="1" noProof="0" dirty="0"/>
            <a:t>Desenvolver as capacidades necesarias para a abordaxe dos ODS e da Educación para o Desenvolvemento Sostible nos centros educativos. </a:t>
          </a:r>
        </a:p>
      </dgm:t>
    </dgm:pt>
    <dgm:pt modelId="{BE07A9EB-178D-48F5-B14E-2F0237CFFC93}" type="parTrans" cxnId="{0DBFC08C-3418-4270-A542-CC4B452F5054}">
      <dgm:prSet/>
      <dgm:spPr/>
      <dgm:t>
        <a:bodyPr/>
        <a:lstStyle/>
        <a:p>
          <a:endParaRPr lang="en-US"/>
        </a:p>
      </dgm:t>
    </dgm:pt>
    <dgm:pt modelId="{9295C613-8CD0-4461-8C52-7AC6466AEF5A}" type="sibTrans" cxnId="{0DBFC08C-3418-4270-A542-CC4B452F505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56B5E6D-0B7B-4472-9E28-4F74D6D4ABC9}">
      <dgm:prSet/>
      <dgm:spPr/>
      <dgm:t>
        <a:bodyPr/>
        <a:lstStyle/>
        <a:p>
          <a:pPr algn="ctr"/>
          <a:r>
            <a:rPr lang="gl-ES" b="1" noProof="0" dirty="0"/>
            <a:t>Adquirir os coñecementos e as ferramentas metodolóxicas que permitan  programar  integrando  o enfoque da Educación para o Desenvolvemento Sostible e a Cidadanía Mundial</a:t>
          </a:r>
        </a:p>
      </dgm:t>
    </dgm:pt>
    <dgm:pt modelId="{3F175E03-B61A-4A2D-B885-5F160C43EF4F}" type="parTrans" cxnId="{7A49D1C4-BCEA-4313-B4FE-EAFC15758AB0}">
      <dgm:prSet/>
      <dgm:spPr/>
      <dgm:t>
        <a:bodyPr/>
        <a:lstStyle/>
        <a:p>
          <a:endParaRPr lang="en-US"/>
        </a:p>
      </dgm:t>
    </dgm:pt>
    <dgm:pt modelId="{CEC5C988-4B3B-4DD9-82EA-AF2FE3097BB8}" type="sibTrans" cxnId="{7A49D1C4-BCEA-4313-B4FE-EAFC15758AB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175D320-EA3B-4112-BEEF-388EF6FE1302}" type="pres">
      <dgm:prSet presAssocID="{D3005EF6-5423-48E2-AFA0-EC5252E2EC99}" presName="Name0" presStyleCnt="0">
        <dgm:presLayoutVars>
          <dgm:animLvl val="lvl"/>
          <dgm:resizeHandles val="exact"/>
        </dgm:presLayoutVars>
      </dgm:prSet>
      <dgm:spPr/>
    </dgm:pt>
    <dgm:pt modelId="{0A8B9B75-B879-4FF4-BBC7-6CA9774305E1}" type="pres">
      <dgm:prSet presAssocID="{8217DB02-3B88-45A7-912D-5863EFAD7B89}" presName="compositeNode" presStyleCnt="0">
        <dgm:presLayoutVars>
          <dgm:bulletEnabled val="1"/>
        </dgm:presLayoutVars>
      </dgm:prSet>
      <dgm:spPr/>
    </dgm:pt>
    <dgm:pt modelId="{1F2982DE-4B75-4E51-82A7-DAD56DA151BA}" type="pres">
      <dgm:prSet presAssocID="{8217DB02-3B88-45A7-912D-5863EFAD7B89}" presName="bgRect" presStyleLbl="alignNode1" presStyleIdx="0" presStyleCnt="3"/>
      <dgm:spPr/>
    </dgm:pt>
    <dgm:pt modelId="{D894F0A2-A085-496A-9801-9B8B5B44F107}" type="pres">
      <dgm:prSet presAssocID="{DC968178-5677-4D16-9018-78F6115DCD7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8309516-B7A1-46DC-BFC5-46148E6E3CB9}" type="pres">
      <dgm:prSet presAssocID="{8217DB02-3B88-45A7-912D-5863EFAD7B89}" presName="nodeRect" presStyleLbl="alignNode1" presStyleIdx="0" presStyleCnt="3">
        <dgm:presLayoutVars>
          <dgm:bulletEnabled val="1"/>
        </dgm:presLayoutVars>
      </dgm:prSet>
      <dgm:spPr/>
    </dgm:pt>
    <dgm:pt modelId="{ECA673D9-8C11-4DEA-B100-EE4E4C612CAD}" type="pres">
      <dgm:prSet presAssocID="{DC968178-5677-4D16-9018-78F6115DCD77}" presName="sibTrans" presStyleCnt="0"/>
      <dgm:spPr/>
    </dgm:pt>
    <dgm:pt modelId="{F1DC531B-EDD9-4B8F-A003-5AD4AB719B3A}" type="pres">
      <dgm:prSet presAssocID="{CD499B7D-9A46-4AD8-BB07-A4C23552EBCC}" presName="compositeNode" presStyleCnt="0">
        <dgm:presLayoutVars>
          <dgm:bulletEnabled val="1"/>
        </dgm:presLayoutVars>
      </dgm:prSet>
      <dgm:spPr/>
    </dgm:pt>
    <dgm:pt modelId="{913907A9-C108-4981-BA9D-F4D713799183}" type="pres">
      <dgm:prSet presAssocID="{CD499B7D-9A46-4AD8-BB07-A4C23552EBCC}" presName="bgRect" presStyleLbl="alignNode1" presStyleIdx="1" presStyleCnt="3"/>
      <dgm:spPr/>
    </dgm:pt>
    <dgm:pt modelId="{98FF967F-22A5-4712-A4B7-06CA4BBBDAA6}" type="pres">
      <dgm:prSet presAssocID="{9295C613-8CD0-4461-8C52-7AC6466AEF5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F8AD620-B5F6-4672-B3C9-E7431D691603}" type="pres">
      <dgm:prSet presAssocID="{CD499B7D-9A46-4AD8-BB07-A4C23552EBCC}" presName="nodeRect" presStyleLbl="alignNode1" presStyleIdx="1" presStyleCnt="3">
        <dgm:presLayoutVars>
          <dgm:bulletEnabled val="1"/>
        </dgm:presLayoutVars>
      </dgm:prSet>
      <dgm:spPr/>
    </dgm:pt>
    <dgm:pt modelId="{74CDB65A-BFD9-44AF-9769-9DFD0260594C}" type="pres">
      <dgm:prSet presAssocID="{9295C613-8CD0-4461-8C52-7AC6466AEF5A}" presName="sibTrans" presStyleCnt="0"/>
      <dgm:spPr/>
    </dgm:pt>
    <dgm:pt modelId="{AA4B80BD-EEE4-4C45-B2E5-231A5D572EEA}" type="pres">
      <dgm:prSet presAssocID="{A56B5E6D-0B7B-4472-9E28-4F74D6D4ABC9}" presName="compositeNode" presStyleCnt="0">
        <dgm:presLayoutVars>
          <dgm:bulletEnabled val="1"/>
        </dgm:presLayoutVars>
      </dgm:prSet>
      <dgm:spPr/>
    </dgm:pt>
    <dgm:pt modelId="{4053274A-A135-4145-8C5E-FD3CD656FE10}" type="pres">
      <dgm:prSet presAssocID="{A56B5E6D-0B7B-4472-9E28-4F74D6D4ABC9}" presName="bgRect" presStyleLbl="alignNode1" presStyleIdx="2" presStyleCnt="3"/>
      <dgm:spPr/>
    </dgm:pt>
    <dgm:pt modelId="{069F8498-A6C5-4B1E-BE9C-C4FFD9230D76}" type="pres">
      <dgm:prSet presAssocID="{CEC5C988-4B3B-4DD9-82EA-AF2FE3097BB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F6CD62B-E6F7-4236-A79E-03FF39E0D358}" type="pres">
      <dgm:prSet presAssocID="{A56B5E6D-0B7B-4472-9E28-4F74D6D4ABC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2E27119-ECE0-4BD4-9BB0-4EDEB9E901B2}" srcId="{D3005EF6-5423-48E2-AFA0-EC5252E2EC99}" destId="{8217DB02-3B88-45A7-912D-5863EFAD7B89}" srcOrd="0" destOrd="0" parTransId="{5BC07A9C-494E-4499-9A47-AC7268CD1E6B}" sibTransId="{DC968178-5677-4D16-9018-78F6115DCD77}"/>
    <dgm:cxn modelId="{AF67051B-4BB0-4956-AFF1-95A6E135D9AA}" type="presOf" srcId="{8217DB02-3B88-45A7-912D-5863EFAD7B89}" destId="{1F2982DE-4B75-4E51-82A7-DAD56DA151BA}" srcOrd="0" destOrd="0" presId="urn:microsoft.com/office/officeart/2016/7/layout/LinearBlockProcessNumbered"/>
    <dgm:cxn modelId="{EF8B7D27-6270-43EE-9088-E79D83B77671}" type="presOf" srcId="{CD499B7D-9A46-4AD8-BB07-A4C23552EBCC}" destId="{CF8AD620-B5F6-4672-B3C9-E7431D691603}" srcOrd="1" destOrd="0" presId="urn:microsoft.com/office/officeart/2016/7/layout/LinearBlockProcessNumbered"/>
    <dgm:cxn modelId="{55377329-E33C-485E-BA9D-72BD27028B26}" type="presOf" srcId="{D3005EF6-5423-48E2-AFA0-EC5252E2EC99}" destId="{B175D320-EA3B-4112-BEEF-388EF6FE1302}" srcOrd="0" destOrd="0" presId="urn:microsoft.com/office/officeart/2016/7/layout/LinearBlockProcessNumbered"/>
    <dgm:cxn modelId="{5BD76D30-1A79-4751-B267-94E3F05D0289}" type="presOf" srcId="{8217DB02-3B88-45A7-912D-5863EFAD7B89}" destId="{98309516-B7A1-46DC-BFC5-46148E6E3CB9}" srcOrd="1" destOrd="0" presId="urn:microsoft.com/office/officeart/2016/7/layout/LinearBlockProcessNumbered"/>
    <dgm:cxn modelId="{D1586B5B-3F74-4B25-9A15-1B51DAA32D5E}" type="presOf" srcId="{CEC5C988-4B3B-4DD9-82EA-AF2FE3097BB8}" destId="{069F8498-A6C5-4B1E-BE9C-C4FFD9230D76}" srcOrd="0" destOrd="0" presId="urn:microsoft.com/office/officeart/2016/7/layout/LinearBlockProcessNumbered"/>
    <dgm:cxn modelId="{09B30555-6CA3-4EC4-8B6A-C0A8C9B1E2B5}" type="presOf" srcId="{9295C613-8CD0-4461-8C52-7AC6466AEF5A}" destId="{98FF967F-22A5-4712-A4B7-06CA4BBBDAA6}" srcOrd="0" destOrd="0" presId="urn:microsoft.com/office/officeart/2016/7/layout/LinearBlockProcessNumbered"/>
    <dgm:cxn modelId="{98670C82-75E4-43F8-968B-9868C9AB4D9C}" type="presOf" srcId="{A56B5E6D-0B7B-4472-9E28-4F74D6D4ABC9}" destId="{4053274A-A135-4145-8C5E-FD3CD656FE10}" srcOrd="0" destOrd="0" presId="urn:microsoft.com/office/officeart/2016/7/layout/LinearBlockProcessNumbered"/>
    <dgm:cxn modelId="{0DBFC08C-3418-4270-A542-CC4B452F5054}" srcId="{D3005EF6-5423-48E2-AFA0-EC5252E2EC99}" destId="{CD499B7D-9A46-4AD8-BB07-A4C23552EBCC}" srcOrd="1" destOrd="0" parTransId="{BE07A9EB-178D-48F5-B14E-2F0237CFFC93}" sibTransId="{9295C613-8CD0-4461-8C52-7AC6466AEF5A}"/>
    <dgm:cxn modelId="{7A49D1C4-BCEA-4313-B4FE-EAFC15758AB0}" srcId="{D3005EF6-5423-48E2-AFA0-EC5252E2EC99}" destId="{A56B5E6D-0B7B-4472-9E28-4F74D6D4ABC9}" srcOrd="2" destOrd="0" parTransId="{3F175E03-B61A-4A2D-B885-5F160C43EF4F}" sibTransId="{CEC5C988-4B3B-4DD9-82EA-AF2FE3097BB8}"/>
    <dgm:cxn modelId="{70DCE6CC-05AE-4E83-A8A3-A5B13233A56A}" type="presOf" srcId="{CD499B7D-9A46-4AD8-BB07-A4C23552EBCC}" destId="{913907A9-C108-4981-BA9D-F4D713799183}" srcOrd="0" destOrd="0" presId="urn:microsoft.com/office/officeart/2016/7/layout/LinearBlockProcessNumbered"/>
    <dgm:cxn modelId="{588D59E6-DD60-4E7B-B292-B0DED6585EAC}" type="presOf" srcId="{A56B5E6D-0B7B-4472-9E28-4F74D6D4ABC9}" destId="{7F6CD62B-E6F7-4236-A79E-03FF39E0D358}" srcOrd="1" destOrd="0" presId="urn:microsoft.com/office/officeart/2016/7/layout/LinearBlockProcessNumbered"/>
    <dgm:cxn modelId="{BD821CF9-DC98-411C-B429-B28D8F1B06D5}" type="presOf" srcId="{DC968178-5677-4D16-9018-78F6115DCD77}" destId="{D894F0A2-A085-496A-9801-9B8B5B44F107}" srcOrd="0" destOrd="0" presId="urn:microsoft.com/office/officeart/2016/7/layout/LinearBlockProcessNumbered"/>
    <dgm:cxn modelId="{1511E6BD-03F1-4DD8-831A-7A3A1833EAD1}" type="presParOf" srcId="{B175D320-EA3B-4112-BEEF-388EF6FE1302}" destId="{0A8B9B75-B879-4FF4-BBC7-6CA9774305E1}" srcOrd="0" destOrd="0" presId="urn:microsoft.com/office/officeart/2016/7/layout/LinearBlockProcessNumbered"/>
    <dgm:cxn modelId="{EA837226-02F2-43C9-B872-05C654F7A9AF}" type="presParOf" srcId="{0A8B9B75-B879-4FF4-BBC7-6CA9774305E1}" destId="{1F2982DE-4B75-4E51-82A7-DAD56DA151BA}" srcOrd="0" destOrd="0" presId="urn:microsoft.com/office/officeart/2016/7/layout/LinearBlockProcessNumbered"/>
    <dgm:cxn modelId="{200FC047-3151-486F-BF5F-200D33E35A7B}" type="presParOf" srcId="{0A8B9B75-B879-4FF4-BBC7-6CA9774305E1}" destId="{D894F0A2-A085-496A-9801-9B8B5B44F107}" srcOrd="1" destOrd="0" presId="urn:microsoft.com/office/officeart/2016/7/layout/LinearBlockProcessNumbered"/>
    <dgm:cxn modelId="{F8B1D4F3-16AB-417B-9726-558903080BA0}" type="presParOf" srcId="{0A8B9B75-B879-4FF4-BBC7-6CA9774305E1}" destId="{98309516-B7A1-46DC-BFC5-46148E6E3CB9}" srcOrd="2" destOrd="0" presId="urn:microsoft.com/office/officeart/2016/7/layout/LinearBlockProcessNumbered"/>
    <dgm:cxn modelId="{0CD3FBB2-26AF-4E14-8708-97E90B3D401E}" type="presParOf" srcId="{B175D320-EA3B-4112-BEEF-388EF6FE1302}" destId="{ECA673D9-8C11-4DEA-B100-EE4E4C612CAD}" srcOrd="1" destOrd="0" presId="urn:microsoft.com/office/officeart/2016/7/layout/LinearBlockProcessNumbered"/>
    <dgm:cxn modelId="{166AF2F0-948F-4CA8-B557-70A5B70E1FFE}" type="presParOf" srcId="{B175D320-EA3B-4112-BEEF-388EF6FE1302}" destId="{F1DC531B-EDD9-4B8F-A003-5AD4AB719B3A}" srcOrd="2" destOrd="0" presId="urn:microsoft.com/office/officeart/2016/7/layout/LinearBlockProcessNumbered"/>
    <dgm:cxn modelId="{4D64CD8B-8E9F-40F4-9DA4-BA0199985035}" type="presParOf" srcId="{F1DC531B-EDD9-4B8F-A003-5AD4AB719B3A}" destId="{913907A9-C108-4981-BA9D-F4D713799183}" srcOrd="0" destOrd="0" presId="urn:microsoft.com/office/officeart/2016/7/layout/LinearBlockProcessNumbered"/>
    <dgm:cxn modelId="{0D2D2B72-8BB1-40E2-95B2-3D0C009AA374}" type="presParOf" srcId="{F1DC531B-EDD9-4B8F-A003-5AD4AB719B3A}" destId="{98FF967F-22A5-4712-A4B7-06CA4BBBDAA6}" srcOrd="1" destOrd="0" presId="urn:microsoft.com/office/officeart/2016/7/layout/LinearBlockProcessNumbered"/>
    <dgm:cxn modelId="{A3FB4D9F-CC5E-49EF-A695-D6FDCF870263}" type="presParOf" srcId="{F1DC531B-EDD9-4B8F-A003-5AD4AB719B3A}" destId="{CF8AD620-B5F6-4672-B3C9-E7431D691603}" srcOrd="2" destOrd="0" presId="urn:microsoft.com/office/officeart/2016/7/layout/LinearBlockProcessNumbered"/>
    <dgm:cxn modelId="{F49DA865-A876-45C7-90E3-5195E2AB84B8}" type="presParOf" srcId="{B175D320-EA3B-4112-BEEF-388EF6FE1302}" destId="{74CDB65A-BFD9-44AF-9769-9DFD0260594C}" srcOrd="3" destOrd="0" presId="urn:microsoft.com/office/officeart/2016/7/layout/LinearBlockProcessNumbered"/>
    <dgm:cxn modelId="{8A897705-CE5B-4A49-927A-D31CBA2CB985}" type="presParOf" srcId="{B175D320-EA3B-4112-BEEF-388EF6FE1302}" destId="{AA4B80BD-EEE4-4C45-B2E5-231A5D572EEA}" srcOrd="4" destOrd="0" presId="urn:microsoft.com/office/officeart/2016/7/layout/LinearBlockProcessNumbered"/>
    <dgm:cxn modelId="{B28D9820-DC09-4B80-B0E8-9F4D9A632F55}" type="presParOf" srcId="{AA4B80BD-EEE4-4C45-B2E5-231A5D572EEA}" destId="{4053274A-A135-4145-8C5E-FD3CD656FE10}" srcOrd="0" destOrd="0" presId="urn:microsoft.com/office/officeart/2016/7/layout/LinearBlockProcessNumbered"/>
    <dgm:cxn modelId="{55FED0EC-8B01-498F-9794-083361A99059}" type="presParOf" srcId="{AA4B80BD-EEE4-4C45-B2E5-231A5D572EEA}" destId="{069F8498-A6C5-4B1E-BE9C-C4FFD9230D76}" srcOrd="1" destOrd="0" presId="urn:microsoft.com/office/officeart/2016/7/layout/LinearBlockProcessNumbered"/>
    <dgm:cxn modelId="{DF09E3D7-6E0C-4E21-8109-6911CAB1BA5C}" type="presParOf" srcId="{AA4B80BD-EEE4-4C45-B2E5-231A5D572EEA}" destId="{7F6CD62B-E6F7-4236-A79E-03FF39E0D3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D3CCB-8305-4DC2-802D-9B46543E2545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8CDADF-9AB9-4DFF-9948-1957B42311C0}">
      <dgm:prSet/>
      <dgm:spPr/>
      <dgm:t>
        <a:bodyPr/>
        <a:lstStyle/>
        <a:p>
          <a:pPr algn="ctr"/>
          <a:r>
            <a:rPr lang="en-US" b="1" dirty="0"/>
            <a:t>DESENVOLVEMENTO </a:t>
          </a:r>
        </a:p>
        <a:p>
          <a:pPr algn="ctr"/>
          <a:r>
            <a:rPr lang="en-US" b="1" dirty="0"/>
            <a:t>SOSTIBLE</a:t>
          </a:r>
          <a:endParaRPr lang="en-US" dirty="0"/>
        </a:p>
      </dgm:t>
    </dgm:pt>
    <dgm:pt modelId="{ED593D31-F566-44F7-BA08-4C6509D65587}" type="parTrans" cxnId="{9BBC17FE-AF36-4C8E-AA2C-7B03E21AB961}">
      <dgm:prSet/>
      <dgm:spPr/>
      <dgm:t>
        <a:bodyPr/>
        <a:lstStyle/>
        <a:p>
          <a:endParaRPr lang="en-US"/>
        </a:p>
      </dgm:t>
    </dgm:pt>
    <dgm:pt modelId="{2FEBA02F-0E75-45AA-AC64-EC8D4E1B0241}" type="sibTrans" cxnId="{9BBC17FE-AF36-4C8E-AA2C-7B03E21AB961}">
      <dgm:prSet/>
      <dgm:spPr/>
      <dgm:t>
        <a:bodyPr/>
        <a:lstStyle/>
        <a:p>
          <a:endParaRPr lang="en-US"/>
        </a:p>
      </dgm:t>
    </dgm:pt>
    <dgm:pt modelId="{FE0B6A07-1698-4BCE-A6B3-53FF6F60F556}" type="pres">
      <dgm:prSet presAssocID="{A20D3CCB-8305-4DC2-802D-9B46543E2545}" presName="vert0" presStyleCnt="0">
        <dgm:presLayoutVars>
          <dgm:dir/>
          <dgm:animOne val="branch"/>
          <dgm:animLvl val="lvl"/>
        </dgm:presLayoutVars>
      </dgm:prSet>
      <dgm:spPr/>
    </dgm:pt>
    <dgm:pt modelId="{94D1C911-514B-430F-81E0-3382CC0DFAE8}" type="pres">
      <dgm:prSet presAssocID="{128CDADF-9AB9-4DFF-9948-1957B42311C0}" presName="thickLine" presStyleLbl="alignNode1" presStyleIdx="0" presStyleCnt="1"/>
      <dgm:spPr/>
    </dgm:pt>
    <dgm:pt modelId="{278ED56B-9905-4BC4-89F7-12862F681493}" type="pres">
      <dgm:prSet presAssocID="{128CDADF-9AB9-4DFF-9948-1957B42311C0}" presName="horz1" presStyleCnt="0"/>
      <dgm:spPr/>
    </dgm:pt>
    <dgm:pt modelId="{FAE7D1A8-8E1A-454C-B4D5-1D3FA6F9C88F}" type="pres">
      <dgm:prSet presAssocID="{128CDADF-9AB9-4DFF-9948-1957B42311C0}" presName="tx1" presStyleLbl="revTx" presStyleIdx="0" presStyleCnt="1"/>
      <dgm:spPr/>
    </dgm:pt>
    <dgm:pt modelId="{291FD491-5A4E-47D6-96C5-B57926F7C52B}" type="pres">
      <dgm:prSet presAssocID="{128CDADF-9AB9-4DFF-9948-1957B42311C0}" presName="vert1" presStyleCnt="0"/>
      <dgm:spPr/>
    </dgm:pt>
  </dgm:ptLst>
  <dgm:cxnLst>
    <dgm:cxn modelId="{A718C10C-78A0-4653-96CC-BBD457807C97}" type="presOf" srcId="{128CDADF-9AB9-4DFF-9948-1957B42311C0}" destId="{FAE7D1A8-8E1A-454C-B4D5-1D3FA6F9C88F}" srcOrd="0" destOrd="0" presId="urn:microsoft.com/office/officeart/2008/layout/LinedList"/>
    <dgm:cxn modelId="{820387BA-E00B-4B5E-94A2-3BBB4F33B774}" type="presOf" srcId="{A20D3CCB-8305-4DC2-802D-9B46543E2545}" destId="{FE0B6A07-1698-4BCE-A6B3-53FF6F60F556}" srcOrd="0" destOrd="0" presId="urn:microsoft.com/office/officeart/2008/layout/LinedList"/>
    <dgm:cxn modelId="{9BBC17FE-AF36-4C8E-AA2C-7B03E21AB961}" srcId="{A20D3CCB-8305-4DC2-802D-9B46543E2545}" destId="{128CDADF-9AB9-4DFF-9948-1957B42311C0}" srcOrd="0" destOrd="0" parTransId="{ED593D31-F566-44F7-BA08-4C6509D65587}" sibTransId="{2FEBA02F-0E75-45AA-AC64-EC8D4E1B0241}"/>
    <dgm:cxn modelId="{25C48486-57C1-4FDD-8111-0669CEA59030}" type="presParOf" srcId="{FE0B6A07-1698-4BCE-A6B3-53FF6F60F556}" destId="{94D1C911-514B-430F-81E0-3382CC0DFAE8}" srcOrd="0" destOrd="0" presId="urn:microsoft.com/office/officeart/2008/layout/LinedList"/>
    <dgm:cxn modelId="{509A7439-7AAF-448F-B45A-FB859832D983}" type="presParOf" srcId="{FE0B6A07-1698-4BCE-A6B3-53FF6F60F556}" destId="{278ED56B-9905-4BC4-89F7-12862F681493}" srcOrd="1" destOrd="0" presId="urn:microsoft.com/office/officeart/2008/layout/LinedList"/>
    <dgm:cxn modelId="{227B4B4A-CF31-4F47-BEA7-A36384B6BEE9}" type="presParOf" srcId="{278ED56B-9905-4BC4-89F7-12862F681493}" destId="{FAE7D1A8-8E1A-454C-B4D5-1D3FA6F9C88F}" srcOrd="0" destOrd="0" presId="urn:microsoft.com/office/officeart/2008/layout/LinedList"/>
    <dgm:cxn modelId="{3CC665B5-9A43-4C5A-A8EB-E7F0026EF505}" type="presParOf" srcId="{278ED56B-9905-4BC4-89F7-12862F681493}" destId="{291FD491-5A4E-47D6-96C5-B57926F7C5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F8224-328A-4654-B770-EECA4BDD2D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225818-1F56-4D7B-99B8-99F895C2D49F}">
      <dgm:prSet phldrT="[Texto]"/>
      <dgm:spPr/>
      <dgm:t>
        <a:bodyPr/>
        <a:lstStyle/>
        <a:p>
          <a:r>
            <a:rPr lang="es-ES" dirty="0"/>
            <a:t>ECOSOCIAL</a:t>
          </a:r>
        </a:p>
      </dgm:t>
    </dgm:pt>
    <dgm:pt modelId="{3CF35C8C-B3D1-4FED-86E4-14EC62A85805}" type="parTrans" cxnId="{79D77B71-C845-4658-87FB-273B4BAFF3D8}">
      <dgm:prSet/>
      <dgm:spPr/>
      <dgm:t>
        <a:bodyPr/>
        <a:lstStyle/>
        <a:p>
          <a:endParaRPr lang="es-ES"/>
        </a:p>
      </dgm:t>
    </dgm:pt>
    <dgm:pt modelId="{A784438F-BF9F-4FB8-BE92-EE1F8B7732A1}" type="sibTrans" cxnId="{79D77B71-C845-4658-87FB-273B4BAFF3D8}">
      <dgm:prSet/>
      <dgm:spPr/>
      <dgm:t>
        <a:bodyPr/>
        <a:lstStyle/>
        <a:p>
          <a:endParaRPr lang="es-ES"/>
        </a:p>
      </dgm:t>
    </dgm:pt>
    <dgm:pt modelId="{DB68FDC9-151D-4A01-8C71-A902E3D06475}">
      <dgm:prSet phldrT="[Texto]"/>
      <dgm:spPr/>
      <dgm:t>
        <a:bodyPr/>
        <a:lstStyle/>
        <a:p>
          <a:r>
            <a:rPr lang="es-ES" dirty="0"/>
            <a:t>ECOFEMINISTA</a:t>
          </a:r>
        </a:p>
      </dgm:t>
    </dgm:pt>
    <dgm:pt modelId="{4D9CEAF9-F9EE-4B89-A515-655087643CE1}" type="parTrans" cxnId="{984110BC-D865-46C2-B17D-FFBEA6B02F7B}">
      <dgm:prSet/>
      <dgm:spPr/>
      <dgm:t>
        <a:bodyPr/>
        <a:lstStyle/>
        <a:p>
          <a:endParaRPr lang="es-ES"/>
        </a:p>
      </dgm:t>
    </dgm:pt>
    <dgm:pt modelId="{A8082A48-98C9-446E-B410-ACC1982A91AC}" type="sibTrans" cxnId="{984110BC-D865-46C2-B17D-FFBEA6B02F7B}">
      <dgm:prSet/>
      <dgm:spPr/>
      <dgm:t>
        <a:bodyPr/>
        <a:lstStyle/>
        <a:p>
          <a:endParaRPr lang="es-ES"/>
        </a:p>
      </dgm:t>
    </dgm:pt>
    <dgm:pt modelId="{B42C7E3A-95A7-4E34-91DE-E91F92FE842D}">
      <dgm:prSet phldrT="[Texto]"/>
      <dgm:spPr/>
      <dgm:t>
        <a:bodyPr/>
        <a:lstStyle/>
        <a:p>
          <a:r>
            <a:rPr lang="es-ES" dirty="0"/>
            <a:t>DEREITOS HUMANOS E CULTURA DE PAZ</a:t>
          </a:r>
        </a:p>
      </dgm:t>
    </dgm:pt>
    <dgm:pt modelId="{75A7BFD3-7487-492C-860F-2E6BF4A7F660}" type="parTrans" cxnId="{A977553B-632D-4CC8-B69D-72C50E53A3EC}">
      <dgm:prSet/>
      <dgm:spPr/>
      <dgm:t>
        <a:bodyPr/>
        <a:lstStyle/>
        <a:p>
          <a:endParaRPr lang="es-ES"/>
        </a:p>
      </dgm:t>
    </dgm:pt>
    <dgm:pt modelId="{D02EAAD7-AF3B-40BC-95E7-1C4765A5A520}" type="sibTrans" cxnId="{A977553B-632D-4CC8-B69D-72C50E53A3EC}">
      <dgm:prSet/>
      <dgm:spPr/>
      <dgm:t>
        <a:bodyPr/>
        <a:lstStyle/>
        <a:p>
          <a:endParaRPr lang="es-ES"/>
        </a:p>
      </dgm:t>
    </dgm:pt>
    <dgm:pt modelId="{633BBA2E-905C-45BA-BCDE-52284F67C964}">
      <dgm:prSet/>
      <dgm:spPr/>
      <dgm:t>
        <a:bodyPr/>
        <a:lstStyle/>
        <a:p>
          <a:r>
            <a:rPr lang="es-ES" dirty="0"/>
            <a:t>CIDADANÍA MUNDIAL</a:t>
          </a:r>
        </a:p>
      </dgm:t>
    </dgm:pt>
    <dgm:pt modelId="{83A17B40-B1B2-425B-B087-748496252822}" type="parTrans" cxnId="{F93E6E42-4D3D-463E-9224-B6CB4A739F07}">
      <dgm:prSet/>
      <dgm:spPr/>
      <dgm:t>
        <a:bodyPr/>
        <a:lstStyle/>
        <a:p>
          <a:endParaRPr lang="es-ES"/>
        </a:p>
      </dgm:t>
    </dgm:pt>
    <dgm:pt modelId="{571D5F5D-0E0D-4D99-AB02-87597B962702}" type="sibTrans" cxnId="{F93E6E42-4D3D-463E-9224-B6CB4A739F07}">
      <dgm:prSet/>
      <dgm:spPr/>
      <dgm:t>
        <a:bodyPr/>
        <a:lstStyle/>
        <a:p>
          <a:endParaRPr lang="es-ES"/>
        </a:p>
      </dgm:t>
    </dgm:pt>
    <dgm:pt modelId="{CB18C721-2F36-4B15-A128-5A65CE230628}" type="pres">
      <dgm:prSet presAssocID="{FE0F8224-328A-4654-B770-EECA4BDD2D5D}" presName="linear" presStyleCnt="0">
        <dgm:presLayoutVars>
          <dgm:dir/>
          <dgm:animLvl val="lvl"/>
          <dgm:resizeHandles val="exact"/>
        </dgm:presLayoutVars>
      </dgm:prSet>
      <dgm:spPr/>
    </dgm:pt>
    <dgm:pt modelId="{5AEB5216-5CF6-47B0-95AE-AFE29395DF95}" type="pres">
      <dgm:prSet presAssocID="{11225818-1F56-4D7B-99B8-99F895C2D49F}" presName="parentLin" presStyleCnt="0"/>
      <dgm:spPr/>
    </dgm:pt>
    <dgm:pt modelId="{3B3C8BF5-0EB7-4434-A9CA-EC6EAC4363E5}" type="pres">
      <dgm:prSet presAssocID="{11225818-1F56-4D7B-99B8-99F895C2D49F}" presName="parentLeftMargin" presStyleLbl="node1" presStyleIdx="0" presStyleCnt="4"/>
      <dgm:spPr/>
    </dgm:pt>
    <dgm:pt modelId="{683C9F95-90D2-4596-A43B-226F2442D952}" type="pres">
      <dgm:prSet presAssocID="{11225818-1F56-4D7B-99B8-99F895C2D4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593FF0-F56D-4F60-85B9-67A8752D9BAF}" type="pres">
      <dgm:prSet presAssocID="{11225818-1F56-4D7B-99B8-99F895C2D49F}" presName="negativeSpace" presStyleCnt="0"/>
      <dgm:spPr/>
    </dgm:pt>
    <dgm:pt modelId="{D9F64755-F61F-45F6-A11D-3241DFD68ACB}" type="pres">
      <dgm:prSet presAssocID="{11225818-1F56-4D7B-99B8-99F895C2D49F}" presName="childText" presStyleLbl="conFgAcc1" presStyleIdx="0" presStyleCnt="4">
        <dgm:presLayoutVars>
          <dgm:bulletEnabled val="1"/>
        </dgm:presLayoutVars>
      </dgm:prSet>
      <dgm:spPr/>
    </dgm:pt>
    <dgm:pt modelId="{063780C4-88E8-4169-AAD5-1969A90A5972}" type="pres">
      <dgm:prSet presAssocID="{A784438F-BF9F-4FB8-BE92-EE1F8B7732A1}" presName="spaceBetweenRectangles" presStyleCnt="0"/>
      <dgm:spPr/>
    </dgm:pt>
    <dgm:pt modelId="{CEE36902-A92A-423B-A8CB-9F81C28B4DE7}" type="pres">
      <dgm:prSet presAssocID="{DB68FDC9-151D-4A01-8C71-A902E3D06475}" presName="parentLin" presStyleCnt="0"/>
      <dgm:spPr/>
    </dgm:pt>
    <dgm:pt modelId="{A9CA796E-CAE6-4D00-9393-AAD367C50BC5}" type="pres">
      <dgm:prSet presAssocID="{DB68FDC9-151D-4A01-8C71-A902E3D06475}" presName="parentLeftMargin" presStyleLbl="node1" presStyleIdx="0" presStyleCnt="4"/>
      <dgm:spPr/>
    </dgm:pt>
    <dgm:pt modelId="{6D753528-F2B7-48D4-A9B3-B4520C9A91A5}" type="pres">
      <dgm:prSet presAssocID="{DB68FDC9-151D-4A01-8C71-A902E3D064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E30308-0CA3-498E-B7C6-FC9DA5468B96}" type="pres">
      <dgm:prSet presAssocID="{DB68FDC9-151D-4A01-8C71-A902E3D06475}" presName="negativeSpace" presStyleCnt="0"/>
      <dgm:spPr/>
    </dgm:pt>
    <dgm:pt modelId="{15C60487-B2A2-4A35-B0E9-754F9327440C}" type="pres">
      <dgm:prSet presAssocID="{DB68FDC9-151D-4A01-8C71-A902E3D06475}" presName="childText" presStyleLbl="conFgAcc1" presStyleIdx="1" presStyleCnt="4">
        <dgm:presLayoutVars>
          <dgm:bulletEnabled val="1"/>
        </dgm:presLayoutVars>
      </dgm:prSet>
      <dgm:spPr/>
    </dgm:pt>
    <dgm:pt modelId="{E85923B5-9261-4A45-A731-6293C4F734E2}" type="pres">
      <dgm:prSet presAssocID="{A8082A48-98C9-446E-B410-ACC1982A91AC}" presName="spaceBetweenRectangles" presStyleCnt="0"/>
      <dgm:spPr/>
    </dgm:pt>
    <dgm:pt modelId="{0ED5E49A-B084-4913-A271-B09706EF5D58}" type="pres">
      <dgm:prSet presAssocID="{B42C7E3A-95A7-4E34-91DE-E91F92FE842D}" presName="parentLin" presStyleCnt="0"/>
      <dgm:spPr/>
    </dgm:pt>
    <dgm:pt modelId="{08C2A885-7691-4997-B9FF-3F3A7B342190}" type="pres">
      <dgm:prSet presAssocID="{B42C7E3A-95A7-4E34-91DE-E91F92FE842D}" presName="parentLeftMargin" presStyleLbl="node1" presStyleIdx="1" presStyleCnt="4"/>
      <dgm:spPr/>
    </dgm:pt>
    <dgm:pt modelId="{2E20B875-9F00-49DC-9F73-74A1CC92BBD6}" type="pres">
      <dgm:prSet presAssocID="{B42C7E3A-95A7-4E34-91DE-E91F92FE84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19E283-8B2C-4AA8-B05C-5A84FE726848}" type="pres">
      <dgm:prSet presAssocID="{B42C7E3A-95A7-4E34-91DE-E91F92FE842D}" presName="negativeSpace" presStyleCnt="0"/>
      <dgm:spPr/>
    </dgm:pt>
    <dgm:pt modelId="{AA80B1FA-6113-4CAE-A2AC-9A77CCA55C70}" type="pres">
      <dgm:prSet presAssocID="{B42C7E3A-95A7-4E34-91DE-E91F92FE842D}" presName="childText" presStyleLbl="conFgAcc1" presStyleIdx="2" presStyleCnt="4">
        <dgm:presLayoutVars>
          <dgm:bulletEnabled val="1"/>
        </dgm:presLayoutVars>
      </dgm:prSet>
      <dgm:spPr/>
    </dgm:pt>
    <dgm:pt modelId="{919B34F8-6A14-4976-A2C2-A7FDFA110192}" type="pres">
      <dgm:prSet presAssocID="{D02EAAD7-AF3B-40BC-95E7-1C4765A5A520}" presName="spaceBetweenRectangles" presStyleCnt="0"/>
      <dgm:spPr/>
    </dgm:pt>
    <dgm:pt modelId="{3B3263BD-F6A7-48CB-9713-E5C291B7C88B}" type="pres">
      <dgm:prSet presAssocID="{633BBA2E-905C-45BA-BCDE-52284F67C964}" presName="parentLin" presStyleCnt="0"/>
      <dgm:spPr/>
    </dgm:pt>
    <dgm:pt modelId="{42AA47A5-DEB3-4E29-8FD5-64C574D0B5C1}" type="pres">
      <dgm:prSet presAssocID="{633BBA2E-905C-45BA-BCDE-52284F67C964}" presName="parentLeftMargin" presStyleLbl="node1" presStyleIdx="2" presStyleCnt="4"/>
      <dgm:spPr/>
    </dgm:pt>
    <dgm:pt modelId="{25DF0FF2-41CB-4ACD-943C-BDFB4976480C}" type="pres">
      <dgm:prSet presAssocID="{633BBA2E-905C-45BA-BCDE-52284F67C9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72FF2B1-950A-47AF-9561-045E9A9B0F08}" type="pres">
      <dgm:prSet presAssocID="{633BBA2E-905C-45BA-BCDE-52284F67C964}" presName="negativeSpace" presStyleCnt="0"/>
      <dgm:spPr/>
    </dgm:pt>
    <dgm:pt modelId="{EE4CCA9E-2EA2-4ECB-93D9-B1DC49D3AB5C}" type="pres">
      <dgm:prSet presAssocID="{633BBA2E-905C-45BA-BCDE-52284F67C9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9A68A04-1ED0-4AA1-A6B5-6EDBDB2CB029}" type="presOf" srcId="{11225818-1F56-4D7B-99B8-99F895C2D49F}" destId="{3B3C8BF5-0EB7-4434-A9CA-EC6EAC4363E5}" srcOrd="0" destOrd="0" presId="urn:microsoft.com/office/officeart/2005/8/layout/list1"/>
    <dgm:cxn modelId="{9EF88F2D-065C-459D-8081-81AD6166E012}" type="presOf" srcId="{DB68FDC9-151D-4A01-8C71-A902E3D06475}" destId="{6D753528-F2B7-48D4-A9B3-B4520C9A91A5}" srcOrd="1" destOrd="0" presId="urn:microsoft.com/office/officeart/2005/8/layout/list1"/>
    <dgm:cxn modelId="{403F623B-D575-48FB-BB86-E9153E01ACA9}" type="presOf" srcId="{11225818-1F56-4D7B-99B8-99F895C2D49F}" destId="{683C9F95-90D2-4596-A43B-226F2442D952}" srcOrd="1" destOrd="0" presId="urn:microsoft.com/office/officeart/2005/8/layout/list1"/>
    <dgm:cxn modelId="{A977553B-632D-4CC8-B69D-72C50E53A3EC}" srcId="{FE0F8224-328A-4654-B770-EECA4BDD2D5D}" destId="{B42C7E3A-95A7-4E34-91DE-E91F92FE842D}" srcOrd="2" destOrd="0" parTransId="{75A7BFD3-7487-492C-860F-2E6BF4A7F660}" sibTransId="{D02EAAD7-AF3B-40BC-95E7-1C4765A5A520}"/>
    <dgm:cxn modelId="{F93E6E42-4D3D-463E-9224-B6CB4A739F07}" srcId="{FE0F8224-328A-4654-B770-EECA4BDD2D5D}" destId="{633BBA2E-905C-45BA-BCDE-52284F67C964}" srcOrd="3" destOrd="0" parTransId="{83A17B40-B1B2-425B-B087-748496252822}" sibTransId="{571D5F5D-0E0D-4D99-AB02-87597B962702}"/>
    <dgm:cxn modelId="{79D77B71-C845-4658-87FB-273B4BAFF3D8}" srcId="{FE0F8224-328A-4654-B770-EECA4BDD2D5D}" destId="{11225818-1F56-4D7B-99B8-99F895C2D49F}" srcOrd="0" destOrd="0" parTransId="{3CF35C8C-B3D1-4FED-86E4-14EC62A85805}" sibTransId="{A784438F-BF9F-4FB8-BE92-EE1F8B7732A1}"/>
    <dgm:cxn modelId="{3A7AC077-6FFC-4211-BCF5-FE2C4877E502}" type="presOf" srcId="{FE0F8224-328A-4654-B770-EECA4BDD2D5D}" destId="{CB18C721-2F36-4B15-A128-5A65CE230628}" srcOrd="0" destOrd="0" presId="urn:microsoft.com/office/officeart/2005/8/layout/list1"/>
    <dgm:cxn modelId="{B2D38B8E-3614-44CD-93A1-84D5860B0929}" type="presOf" srcId="{633BBA2E-905C-45BA-BCDE-52284F67C964}" destId="{42AA47A5-DEB3-4E29-8FD5-64C574D0B5C1}" srcOrd="0" destOrd="0" presId="urn:microsoft.com/office/officeart/2005/8/layout/list1"/>
    <dgm:cxn modelId="{DF7B7D95-72D9-43E0-B08D-1E4230698386}" type="presOf" srcId="{633BBA2E-905C-45BA-BCDE-52284F67C964}" destId="{25DF0FF2-41CB-4ACD-943C-BDFB4976480C}" srcOrd="1" destOrd="0" presId="urn:microsoft.com/office/officeart/2005/8/layout/list1"/>
    <dgm:cxn modelId="{C9F97A9C-6A2C-42DC-891C-BB946065A2BA}" type="presOf" srcId="{B42C7E3A-95A7-4E34-91DE-E91F92FE842D}" destId="{08C2A885-7691-4997-B9FF-3F3A7B342190}" srcOrd="0" destOrd="0" presId="urn:microsoft.com/office/officeart/2005/8/layout/list1"/>
    <dgm:cxn modelId="{88A88ABB-75D3-4C13-8708-8594EA9DBAFD}" type="presOf" srcId="{B42C7E3A-95A7-4E34-91DE-E91F92FE842D}" destId="{2E20B875-9F00-49DC-9F73-74A1CC92BBD6}" srcOrd="1" destOrd="0" presId="urn:microsoft.com/office/officeart/2005/8/layout/list1"/>
    <dgm:cxn modelId="{984110BC-D865-46C2-B17D-FFBEA6B02F7B}" srcId="{FE0F8224-328A-4654-B770-EECA4BDD2D5D}" destId="{DB68FDC9-151D-4A01-8C71-A902E3D06475}" srcOrd="1" destOrd="0" parTransId="{4D9CEAF9-F9EE-4B89-A515-655087643CE1}" sibTransId="{A8082A48-98C9-446E-B410-ACC1982A91AC}"/>
    <dgm:cxn modelId="{506B31F9-87A2-4AB7-BBFA-D02E02150C4C}" type="presOf" srcId="{DB68FDC9-151D-4A01-8C71-A902E3D06475}" destId="{A9CA796E-CAE6-4D00-9393-AAD367C50BC5}" srcOrd="0" destOrd="0" presId="urn:microsoft.com/office/officeart/2005/8/layout/list1"/>
    <dgm:cxn modelId="{721656A4-ADEB-4386-B751-E734471D8F92}" type="presParOf" srcId="{CB18C721-2F36-4B15-A128-5A65CE230628}" destId="{5AEB5216-5CF6-47B0-95AE-AFE29395DF95}" srcOrd="0" destOrd="0" presId="urn:microsoft.com/office/officeart/2005/8/layout/list1"/>
    <dgm:cxn modelId="{4511ACFE-BFDF-4C7A-BDAF-6B9B44879380}" type="presParOf" srcId="{5AEB5216-5CF6-47B0-95AE-AFE29395DF95}" destId="{3B3C8BF5-0EB7-4434-A9CA-EC6EAC4363E5}" srcOrd="0" destOrd="0" presId="urn:microsoft.com/office/officeart/2005/8/layout/list1"/>
    <dgm:cxn modelId="{2CAE5B3B-F759-435A-82BA-65D81B64F2C5}" type="presParOf" srcId="{5AEB5216-5CF6-47B0-95AE-AFE29395DF95}" destId="{683C9F95-90D2-4596-A43B-226F2442D952}" srcOrd="1" destOrd="0" presId="urn:microsoft.com/office/officeart/2005/8/layout/list1"/>
    <dgm:cxn modelId="{108B978C-E86F-4A34-97C0-ADBD0FC65E08}" type="presParOf" srcId="{CB18C721-2F36-4B15-A128-5A65CE230628}" destId="{45593FF0-F56D-4F60-85B9-67A8752D9BAF}" srcOrd="1" destOrd="0" presId="urn:microsoft.com/office/officeart/2005/8/layout/list1"/>
    <dgm:cxn modelId="{A23F8097-E348-433B-A816-6ED12CE1C2DA}" type="presParOf" srcId="{CB18C721-2F36-4B15-A128-5A65CE230628}" destId="{D9F64755-F61F-45F6-A11D-3241DFD68ACB}" srcOrd="2" destOrd="0" presId="urn:microsoft.com/office/officeart/2005/8/layout/list1"/>
    <dgm:cxn modelId="{BB495B96-E512-461F-B44F-842AD5AF2D58}" type="presParOf" srcId="{CB18C721-2F36-4B15-A128-5A65CE230628}" destId="{063780C4-88E8-4169-AAD5-1969A90A5972}" srcOrd="3" destOrd="0" presId="urn:microsoft.com/office/officeart/2005/8/layout/list1"/>
    <dgm:cxn modelId="{DA792678-BE12-4BE2-B810-721C9130463C}" type="presParOf" srcId="{CB18C721-2F36-4B15-A128-5A65CE230628}" destId="{CEE36902-A92A-423B-A8CB-9F81C28B4DE7}" srcOrd="4" destOrd="0" presId="urn:microsoft.com/office/officeart/2005/8/layout/list1"/>
    <dgm:cxn modelId="{2AAA9F9E-ECE5-4257-BF72-D1E57A9A5E7B}" type="presParOf" srcId="{CEE36902-A92A-423B-A8CB-9F81C28B4DE7}" destId="{A9CA796E-CAE6-4D00-9393-AAD367C50BC5}" srcOrd="0" destOrd="0" presId="urn:microsoft.com/office/officeart/2005/8/layout/list1"/>
    <dgm:cxn modelId="{71E9AD6D-9459-43ED-A118-98D8BC564F5E}" type="presParOf" srcId="{CEE36902-A92A-423B-A8CB-9F81C28B4DE7}" destId="{6D753528-F2B7-48D4-A9B3-B4520C9A91A5}" srcOrd="1" destOrd="0" presId="urn:microsoft.com/office/officeart/2005/8/layout/list1"/>
    <dgm:cxn modelId="{EF8C5A81-EB76-4BEA-B376-6B6B4671A4D9}" type="presParOf" srcId="{CB18C721-2F36-4B15-A128-5A65CE230628}" destId="{E5E30308-0CA3-498E-B7C6-FC9DA5468B96}" srcOrd="5" destOrd="0" presId="urn:microsoft.com/office/officeart/2005/8/layout/list1"/>
    <dgm:cxn modelId="{EC046409-959C-4F20-A988-4DCB677CFC27}" type="presParOf" srcId="{CB18C721-2F36-4B15-A128-5A65CE230628}" destId="{15C60487-B2A2-4A35-B0E9-754F9327440C}" srcOrd="6" destOrd="0" presId="urn:microsoft.com/office/officeart/2005/8/layout/list1"/>
    <dgm:cxn modelId="{1BC537E5-C832-4708-B7B3-2125B6A56C8F}" type="presParOf" srcId="{CB18C721-2F36-4B15-A128-5A65CE230628}" destId="{E85923B5-9261-4A45-A731-6293C4F734E2}" srcOrd="7" destOrd="0" presId="urn:microsoft.com/office/officeart/2005/8/layout/list1"/>
    <dgm:cxn modelId="{441D7C66-6D7B-44F0-BB5C-C69E2FCAB2BE}" type="presParOf" srcId="{CB18C721-2F36-4B15-A128-5A65CE230628}" destId="{0ED5E49A-B084-4913-A271-B09706EF5D58}" srcOrd="8" destOrd="0" presId="urn:microsoft.com/office/officeart/2005/8/layout/list1"/>
    <dgm:cxn modelId="{9E0CB1D1-B846-4A80-A117-F336FC644525}" type="presParOf" srcId="{0ED5E49A-B084-4913-A271-B09706EF5D58}" destId="{08C2A885-7691-4997-B9FF-3F3A7B342190}" srcOrd="0" destOrd="0" presId="urn:microsoft.com/office/officeart/2005/8/layout/list1"/>
    <dgm:cxn modelId="{EF89BDFB-F77B-4428-B346-580D006C379B}" type="presParOf" srcId="{0ED5E49A-B084-4913-A271-B09706EF5D58}" destId="{2E20B875-9F00-49DC-9F73-74A1CC92BBD6}" srcOrd="1" destOrd="0" presId="urn:microsoft.com/office/officeart/2005/8/layout/list1"/>
    <dgm:cxn modelId="{77F23616-6703-4971-8D2A-33B5954BACA2}" type="presParOf" srcId="{CB18C721-2F36-4B15-A128-5A65CE230628}" destId="{CC19E283-8B2C-4AA8-B05C-5A84FE726848}" srcOrd="9" destOrd="0" presId="urn:microsoft.com/office/officeart/2005/8/layout/list1"/>
    <dgm:cxn modelId="{28D1F3F0-D004-4562-8B5A-4AEBFCBD4C6C}" type="presParOf" srcId="{CB18C721-2F36-4B15-A128-5A65CE230628}" destId="{AA80B1FA-6113-4CAE-A2AC-9A77CCA55C70}" srcOrd="10" destOrd="0" presId="urn:microsoft.com/office/officeart/2005/8/layout/list1"/>
    <dgm:cxn modelId="{56E9FBF8-32B3-4582-A7F8-F89AF21AF96F}" type="presParOf" srcId="{CB18C721-2F36-4B15-A128-5A65CE230628}" destId="{919B34F8-6A14-4976-A2C2-A7FDFA110192}" srcOrd="11" destOrd="0" presId="urn:microsoft.com/office/officeart/2005/8/layout/list1"/>
    <dgm:cxn modelId="{470B10A4-E8A0-4CF3-A1F9-9345A58EAD46}" type="presParOf" srcId="{CB18C721-2F36-4B15-A128-5A65CE230628}" destId="{3B3263BD-F6A7-48CB-9713-E5C291B7C88B}" srcOrd="12" destOrd="0" presId="urn:microsoft.com/office/officeart/2005/8/layout/list1"/>
    <dgm:cxn modelId="{C9335B31-2CD9-4CF0-971A-9F598260AF7B}" type="presParOf" srcId="{3B3263BD-F6A7-48CB-9713-E5C291B7C88B}" destId="{42AA47A5-DEB3-4E29-8FD5-64C574D0B5C1}" srcOrd="0" destOrd="0" presId="urn:microsoft.com/office/officeart/2005/8/layout/list1"/>
    <dgm:cxn modelId="{017DD9CE-EABF-4D62-98B3-1FB971BA12D4}" type="presParOf" srcId="{3B3263BD-F6A7-48CB-9713-E5C291B7C88B}" destId="{25DF0FF2-41CB-4ACD-943C-BDFB4976480C}" srcOrd="1" destOrd="0" presId="urn:microsoft.com/office/officeart/2005/8/layout/list1"/>
    <dgm:cxn modelId="{6495E21E-2C7E-4139-83E2-64244A0D49B9}" type="presParOf" srcId="{CB18C721-2F36-4B15-A128-5A65CE230628}" destId="{372FF2B1-950A-47AF-9561-045E9A9B0F08}" srcOrd="13" destOrd="0" presId="urn:microsoft.com/office/officeart/2005/8/layout/list1"/>
    <dgm:cxn modelId="{57B30D8C-55CF-4768-A194-CB3D42B1B106}" type="presParOf" srcId="{CB18C721-2F36-4B15-A128-5A65CE230628}" destId="{EE4CCA9E-2EA2-4ECB-93D9-B1DC49D3AB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74193-3B57-4701-9CC4-688E388E7A28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22E3341-3F7C-451A-A534-3A6F7BBE7EF3}">
      <dgm:prSet/>
      <dgm:spPr>
        <a:solidFill>
          <a:srgbClr val="17A3C9"/>
        </a:solidFill>
      </dgm:spPr>
      <dgm:t>
        <a:bodyPr/>
        <a:lstStyle/>
        <a:p>
          <a:r>
            <a:rPr lang="gl-ES" noProof="0" dirty="0"/>
            <a:t>Pedagoxía que pretende afrontar os grandes retos do século XXI.</a:t>
          </a:r>
        </a:p>
      </dgm:t>
    </dgm:pt>
    <dgm:pt modelId="{B1A4ADC2-6341-43AD-B376-D524EF22CFDD}" type="parTrans" cxnId="{F4F33CBA-F1B7-4848-B653-0C5020D8FC25}">
      <dgm:prSet/>
      <dgm:spPr/>
      <dgm:t>
        <a:bodyPr/>
        <a:lstStyle/>
        <a:p>
          <a:endParaRPr lang="en-US"/>
        </a:p>
      </dgm:t>
    </dgm:pt>
    <dgm:pt modelId="{2BE4EB83-2FCB-44F6-89F1-DEB1D526EEE7}" type="sibTrans" cxnId="{F4F33CBA-F1B7-4848-B653-0C5020D8FC25}">
      <dgm:prSet/>
      <dgm:spPr/>
      <dgm:t>
        <a:bodyPr/>
        <a:lstStyle/>
        <a:p>
          <a:endParaRPr lang="en-US"/>
        </a:p>
      </dgm:t>
    </dgm:pt>
    <dgm:pt modelId="{8A65F3F9-5570-4770-BBFF-1EE53EF2F0B3}">
      <dgm:prSet/>
      <dgm:spPr>
        <a:solidFill>
          <a:srgbClr val="17A3C9"/>
        </a:solidFill>
      </dgm:spPr>
      <dgm:t>
        <a:bodyPr/>
        <a:lstStyle/>
        <a:p>
          <a:r>
            <a:rPr lang="gl-ES" noProof="0" dirty="0"/>
            <a:t>Concepto: vivo, dinámico e suxeito ao cambio tanto na teoría coma na práctica.</a:t>
          </a:r>
        </a:p>
      </dgm:t>
    </dgm:pt>
    <dgm:pt modelId="{C983B2F7-3BD0-49E2-835E-5E53477CC234}" type="parTrans" cxnId="{16A43CFE-277D-4D29-82A3-AFB06C00917D}">
      <dgm:prSet/>
      <dgm:spPr/>
      <dgm:t>
        <a:bodyPr/>
        <a:lstStyle/>
        <a:p>
          <a:endParaRPr lang="en-US"/>
        </a:p>
      </dgm:t>
    </dgm:pt>
    <dgm:pt modelId="{44E2FE67-37CE-4BFA-907F-90E61C35020B}" type="sibTrans" cxnId="{16A43CFE-277D-4D29-82A3-AFB06C00917D}">
      <dgm:prSet/>
      <dgm:spPr/>
      <dgm:t>
        <a:bodyPr/>
        <a:lstStyle/>
        <a:p>
          <a:endParaRPr lang="en-US"/>
        </a:p>
      </dgm:t>
    </dgm:pt>
    <dgm:pt modelId="{26DA368E-7CB6-45F2-8497-7A68D593504A}">
      <dgm:prSet/>
      <dgm:spPr>
        <a:solidFill>
          <a:srgbClr val="17A3C9"/>
        </a:solidFill>
      </dgm:spPr>
      <dgm:t>
        <a:bodyPr/>
        <a:lstStyle/>
        <a:p>
          <a:r>
            <a:rPr lang="gl-ES" noProof="0" dirty="0"/>
            <a:t>Transforma a cidadanía en persoas críticas, politicamente activas e socialmente comprometidas con outros modelos mais xustos, equitativos de sociedades.</a:t>
          </a:r>
        </a:p>
      </dgm:t>
    </dgm:pt>
    <dgm:pt modelId="{27D618BD-750B-48B0-B631-B6574E6F429D}" type="parTrans" cxnId="{4FFC7A82-AF52-4828-A8FF-4596961E5E6B}">
      <dgm:prSet/>
      <dgm:spPr/>
      <dgm:t>
        <a:bodyPr/>
        <a:lstStyle/>
        <a:p>
          <a:endParaRPr lang="en-US"/>
        </a:p>
      </dgm:t>
    </dgm:pt>
    <dgm:pt modelId="{D1E07513-695C-4C15-A31E-9B76368E2385}" type="sibTrans" cxnId="{4FFC7A82-AF52-4828-A8FF-4596961E5E6B}">
      <dgm:prSet/>
      <dgm:spPr/>
      <dgm:t>
        <a:bodyPr/>
        <a:lstStyle/>
        <a:p>
          <a:endParaRPr lang="en-US"/>
        </a:p>
      </dgm:t>
    </dgm:pt>
    <dgm:pt modelId="{DCFD721F-E180-44E3-90EE-D1B63D5E3B48}">
      <dgm:prSet/>
      <dgm:spPr>
        <a:solidFill>
          <a:srgbClr val="17A3C9"/>
        </a:solidFill>
      </dgm:spPr>
      <dgm:t>
        <a:bodyPr/>
        <a:lstStyle/>
        <a:p>
          <a:r>
            <a:rPr lang="gl-ES" noProof="0" dirty="0"/>
            <a:t>Fai as persoas reflexionar sobre os comportamentos propios e as súas repercusións a medio longo prazo noutras comunidades</a:t>
          </a:r>
          <a:r>
            <a:rPr lang="en-US" dirty="0"/>
            <a:t>.</a:t>
          </a:r>
        </a:p>
      </dgm:t>
    </dgm:pt>
    <dgm:pt modelId="{695922BB-FCCB-45D3-B771-FB3E39994979}" type="parTrans" cxnId="{CE67782E-F12D-4AB2-B69B-61AB1F18983C}">
      <dgm:prSet/>
      <dgm:spPr/>
      <dgm:t>
        <a:bodyPr/>
        <a:lstStyle/>
        <a:p>
          <a:endParaRPr lang="en-US"/>
        </a:p>
      </dgm:t>
    </dgm:pt>
    <dgm:pt modelId="{DB002F67-EF05-4141-885F-32AA60DC93FA}" type="sibTrans" cxnId="{CE67782E-F12D-4AB2-B69B-61AB1F18983C}">
      <dgm:prSet/>
      <dgm:spPr/>
      <dgm:t>
        <a:bodyPr/>
        <a:lstStyle/>
        <a:p>
          <a:endParaRPr lang="en-US"/>
        </a:p>
      </dgm:t>
    </dgm:pt>
    <dgm:pt modelId="{ED61C3E6-2214-4513-9784-F2D30E9D514A}">
      <dgm:prSet/>
      <dgm:spPr>
        <a:solidFill>
          <a:srgbClr val="17A3C9"/>
        </a:solidFill>
      </dgm:spPr>
      <dgm:t>
        <a:bodyPr/>
        <a:lstStyle/>
        <a:p>
          <a:r>
            <a:rPr lang="en-US" dirty="0" err="1"/>
            <a:t>Perspectiva</a:t>
          </a:r>
          <a:r>
            <a:rPr lang="en-US" dirty="0"/>
            <a:t> GLOCAL</a:t>
          </a:r>
        </a:p>
      </dgm:t>
    </dgm:pt>
    <dgm:pt modelId="{289FAE38-BC2C-4B78-84B9-7A446B0C324B}" type="parTrans" cxnId="{9E3E2848-B6AF-43C8-B777-ACB790D80F2E}">
      <dgm:prSet/>
      <dgm:spPr/>
      <dgm:t>
        <a:bodyPr/>
        <a:lstStyle/>
        <a:p>
          <a:endParaRPr lang="en-US"/>
        </a:p>
      </dgm:t>
    </dgm:pt>
    <dgm:pt modelId="{9F85375B-3A57-447D-AA43-85B073245DC6}" type="sibTrans" cxnId="{9E3E2848-B6AF-43C8-B777-ACB790D80F2E}">
      <dgm:prSet/>
      <dgm:spPr/>
      <dgm:t>
        <a:bodyPr/>
        <a:lstStyle/>
        <a:p>
          <a:endParaRPr lang="en-US"/>
        </a:p>
      </dgm:t>
    </dgm:pt>
    <dgm:pt modelId="{71583640-D7B6-4B76-9584-CBBCFF1422F0}" type="pres">
      <dgm:prSet presAssocID="{19B74193-3B57-4701-9CC4-688E388E7A28}" presName="diagram" presStyleCnt="0">
        <dgm:presLayoutVars>
          <dgm:dir/>
          <dgm:resizeHandles val="exact"/>
        </dgm:presLayoutVars>
      </dgm:prSet>
      <dgm:spPr/>
    </dgm:pt>
    <dgm:pt modelId="{21C57FCC-2DA1-432E-A6D9-9D4F76BB3A27}" type="pres">
      <dgm:prSet presAssocID="{722E3341-3F7C-451A-A534-3A6F7BBE7EF3}" presName="node" presStyleLbl="node1" presStyleIdx="0" presStyleCnt="5">
        <dgm:presLayoutVars>
          <dgm:bulletEnabled val="1"/>
        </dgm:presLayoutVars>
      </dgm:prSet>
      <dgm:spPr/>
    </dgm:pt>
    <dgm:pt modelId="{F8FE0DF6-E6AF-44C8-86DE-BDA3350BDD3F}" type="pres">
      <dgm:prSet presAssocID="{2BE4EB83-2FCB-44F6-89F1-DEB1D526EEE7}" presName="sibTrans" presStyleCnt="0"/>
      <dgm:spPr/>
    </dgm:pt>
    <dgm:pt modelId="{DE4989DB-A233-4E9E-9949-3A2408DC2D60}" type="pres">
      <dgm:prSet presAssocID="{8A65F3F9-5570-4770-BBFF-1EE53EF2F0B3}" presName="node" presStyleLbl="node1" presStyleIdx="1" presStyleCnt="5">
        <dgm:presLayoutVars>
          <dgm:bulletEnabled val="1"/>
        </dgm:presLayoutVars>
      </dgm:prSet>
      <dgm:spPr/>
    </dgm:pt>
    <dgm:pt modelId="{BCF93222-B666-4F79-B611-0E201AF18169}" type="pres">
      <dgm:prSet presAssocID="{44E2FE67-37CE-4BFA-907F-90E61C35020B}" presName="sibTrans" presStyleCnt="0"/>
      <dgm:spPr/>
    </dgm:pt>
    <dgm:pt modelId="{5A9C27EB-37D6-4AD7-AA11-915688240C0B}" type="pres">
      <dgm:prSet presAssocID="{26DA368E-7CB6-45F2-8497-7A68D593504A}" presName="node" presStyleLbl="node1" presStyleIdx="2" presStyleCnt="5">
        <dgm:presLayoutVars>
          <dgm:bulletEnabled val="1"/>
        </dgm:presLayoutVars>
      </dgm:prSet>
      <dgm:spPr/>
    </dgm:pt>
    <dgm:pt modelId="{1AE119D8-1CEF-4433-ABB9-5A09F0DB9E5E}" type="pres">
      <dgm:prSet presAssocID="{D1E07513-695C-4C15-A31E-9B76368E2385}" presName="sibTrans" presStyleCnt="0"/>
      <dgm:spPr/>
    </dgm:pt>
    <dgm:pt modelId="{7077F03C-F722-4A53-A6AB-0A1CF7F9873E}" type="pres">
      <dgm:prSet presAssocID="{DCFD721F-E180-44E3-90EE-D1B63D5E3B48}" presName="node" presStyleLbl="node1" presStyleIdx="3" presStyleCnt="5" custLinFactNeighborX="-7915" custLinFactNeighborY="-115">
        <dgm:presLayoutVars>
          <dgm:bulletEnabled val="1"/>
        </dgm:presLayoutVars>
      </dgm:prSet>
      <dgm:spPr/>
    </dgm:pt>
    <dgm:pt modelId="{272F9801-C732-4030-AAD7-FEC659656B10}" type="pres">
      <dgm:prSet presAssocID="{DB002F67-EF05-4141-885F-32AA60DC93FA}" presName="sibTrans" presStyleCnt="0"/>
      <dgm:spPr/>
    </dgm:pt>
    <dgm:pt modelId="{A91E2D61-CD54-45CC-843D-F3B6A0FE9358}" type="pres">
      <dgm:prSet presAssocID="{ED61C3E6-2214-4513-9784-F2D30E9D514A}" presName="node" presStyleLbl="node1" presStyleIdx="4" presStyleCnt="5" custLinFactNeighborX="-9584" custLinFactNeighborY="-4879">
        <dgm:presLayoutVars>
          <dgm:bulletEnabled val="1"/>
        </dgm:presLayoutVars>
      </dgm:prSet>
      <dgm:spPr/>
    </dgm:pt>
  </dgm:ptLst>
  <dgm:cxnLst>
    <dgm:cxn modelId="{CE67782E-F12D-4AB2-B69B-61AB1F18983C}" srcId="{19B74193-3B57-4701-9CC4-688E388E7A28}" destId="{DCFD721F-E180-44E3-90EE-D1B63D5E3B48}" srcOrd="3" destOrd="0" parTransId="{695922BB-FCCB-45D3-B771-FB3E39994979}" sibTransId="{DB002F67-EF05-4141-885F-32AA60DC93FA}"/>
    <dgm:cxn modelId="{0CEE2339-7345-4236-896A-0F2D09A568C3}" type="presOf" srcId="{DCFD721F-E180-44E3-90EE-D1B63D5E3B48}" destId="{7077F03C-F722-4A53-A6AB-0A1CF7F9873E}" srcOrd="0" destOrd="0" presId="urn:microsoft.com/office/officeart/2005/8/layout/default"/>
    <dgm:cxn modelId="{9E3E2848-B6AF-43C8-B777-ACB790D80F2E}" srcId="{19B74193-3B57-4701-9CC4-688E388E7A28}" destId="{ED61C3E6-2214-4513-9784-F2D30E9D514A}" srcOrd="4" destOrd="0" parTransId="{289FAE38-BC2C-4B78-84B9-7A446B0C324B}" sibTransId="{9F85375B-3A57-447D-AA43-85B073245DC6}"/>
    <dgm:cxn modelId="{4FFC7A82-AF52-4828-A8FF-4596961E5E6B}" srcId="{19B74193-3B57-4701-9CC4-688E388E7A28}" destId="{26DA368E-7CB6-45F2-8497-7A68D593504A}" srcOrd="2" destOrd="0" parTransId="{27D618BD-750B-48B0-B631-B6574E6F429D}" sibTransId="{D1E07513-695C-4C15-A31E-9B76368E2385}"/>
    <dgm:cxn modelId="{ECCE6FA5-4E7A-4E96-B662-5F7F4717A619}" type="presOf" srcId="{ED61C3E6-2214-4513-9784-F2D30E9D514A}" destId="{A91E2D61-CD54-45CC-843D-F3B6A0FE9358}" srcOrd="0" destOrd="0" presId="urn:microsoft.com/office/officeart/2005/8/layout/default"/>
    <dgm:cxn modelId="{7F4133B7-FA6B-4FC9-85A2-5A832FC218D2}" type="presOf" srcId="{26DA368E-7CB6-45F2-8497-7A68D593504A}" destId="{5A9C27EB-37D6-4AD7-AA11-915688240C0B}" srcOrd="0" destOrd="0" presId="urn:microsoft.com/office/officeart/2005/8/layout/default"/>
    <dgm:cxn modelId="{F4F33CBA-F1B7-4848-B653-0C5020D8FC25}" srcId="{19B74193-3B57-4701-9CC4-688E388E7A28}" destId="{722E3341-3F7C-451A-A534-3A6F7BBE7EF3}" srcOrd="0" destOrd="0" parTransId="{B1A4ADC2-6341-43AD-B376-D524EF22CFDD}" sibTransId="{2BE4EB83-2FCB-44F6-89F1-DEB1D526EEE7}"/>
    <dgm:cxn modelId="{0EB9FFC1-DE14-47FD-98EC-076A0A28C535}" type="presOf" srcId="{722E3341-3F7C-451A-A534-3A6F7BBE7EF3}" destId="{21C57FCC-2DA1-432E-A6D9-9D4F76BB3A27}" srcOrd="0" destOrd="0" presId="urn:microsoft.com/office/officeart/2005/8/layout/default"/>
    <dgm:cxn modelId="{CE602DC4-B667-40EC-8200-A0F20B85B008}" type="presOf" srcId="{19B74193-3B57-4701-9CC4-688E388E7A28}" destId="{71583640-D7B6-4B76-9584-CBBCFF1422F0}" srcOrd="0" destOrd="0" presId="urn:microsoft.com/office/officeart/2005/8/layout/default"/>
    <dgm:cxn modelId="{16A43CFE-277D-4D29-82A3-AFB06C00917D}" srcId="{19B74193-3B57-4701-9CC4-688E388E7A28}" destId="{8A65F3F9-5570-4770-BBFF-1EE53EF2F0B3}" srcOrd="1" destOrd="0" parTransId="{C983B2F7-3BD0-49E2-835E-5E53477CC234}" sibTransId="{44E2FE67-37CE-4BFA-907F-90E61C35020B}"/>
    <dgm:cxn modelId="{84E29CFE-8936-4B71-9797-7DF32851D65F}" type="presOf" srcId="{8A65F3F9-5570-4770-BBFF-1EE53EF2F0B3}" destId="{DE4989DB-A233-4E9E-9949-3A2408DC2D60}" srcOrd="0" destOrd="0" presId="urn:microsoft.com/office/officeart/2005/8/layout/default"/>
    <dgm:cxn modelId="{1191EC50-6791-4596-9A0D-621011DD4402}" type="presParOf" srcId="{71583640-D7B6-4B76-9584-CBBCFF1422F0}" destId="{21C57FCC-2DA1-432E-A6D9-9D4F76BB3A27}" srcOrd="0" destOrd="0" presId="urn:microsoft.com/office/officeart/2005/8/layout/default"/>
    <dgm:cxn modelId="{9FFEDA19-C212-418F-8F61-25655FF49492}" type="presParOf" srcId="{71583640-D7B6-4B76-9584-CBBCFF1422F0}" destId="{F8FE0DF6-E6AF-44C8-86DE-BDA3350BDD3F}" srcOrd="1" destOrd="0" presId="urn:microsoft.com/office/officeart/2005/8/layout/default"/>
    <dgm:cxn modelId="{C6614C26-6799-4297-81C2-77F693E79199}" type="presParOf" srcId="{71583640-D7B6-4B76-9584-CBBCFF1422F0}" destId="{DE4989DB-A233-4E9E-9949-3A2408DC2D60}" srcOrd="2" destOrd="0" presId="urn:microsoft.com/office/officeart/2005/8/layout/default"/>
    <dgm:cxn modelId="{636B63E2-362A-4F8F-B811-0F9736629128}" type="presParOf" srcId="{71583640-D7B6-4B76-9584-CBBCFF1422F0}" destId="{BCF93222-B666-4F79-B611-0E201AF18169}" srcOrd="3" destOrd="0" presId="urn:microsoft.com/office/officeart/2005/8/layout/default"/>
    <dgm:cxn modelId="{82BD19BA-C4EE-4DC2-AE55-20334208904D}" type="presParOf" srcId="{71583640-D7B6-4B76-9584-CBBCFF1422F0}" destId="{5A9C27EB-37D6-4AD7-AA11-915688240C0B}" srcOrd="4" destOrd="0" presId="urn:microsoft.com/office/officeart/2005/8/layout/default"/>
    <dgm:cxn modelId="{A65F645B-D1D0-474F-AEBB-2B21A6EEB941}" type="presParOf" srcId="{71583640-D7B6-4B76-9584-CBBCFF1422F0}" destId="{1AE119D8-1CEF-4433-ABB9-5A09F0DB9E5E}" srcOrd="5" destOrd="0" presId="urn:microsoft.com/office/officeart/2005/8/layout/default"/>
    <dgm:cxn modelId="{FC9FD89E-0CFB-4602-8F9D-BC9E91518B89}" type="presParOf" srcId="{71583640-D7B6-4B76-9584-CBBCFF1422F0}" destId="{7077F03C-F722-4A53-A6AB-0A1CF7F9873E}" srcOrd="6" destOrd="0" presId="urn:microsoft.com/office/officeart/2005/8/layout/default"/>
    <dgm:cxn modelId="{07D0226E-DE79-4CDC-951E-B19A202C2DF8}" type="presParOf" srcId="{71583640-D7B6-4B76-9584-CBBCFF1422F0}" destId="{272F9801-C732-4030-AAD7-FEC659656B10}" srcOrd="7" destOrd="0" presId="urn:microsoft.com/office/officeart/2005/8/layout/default"/>
    <dgm:cxn modelId="{C065FAE2-820D-4407-9159-432A98A7CF7F}" type="presParOf" srcId="{71583640-D7B6-4B76-9584-CBBCFF1422F0}" destId="{A91E2D61-CD54-45CC-843D-F3B6A0FE9358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D2B12-81BE-4D62-9FAA-F3961A82A2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10F08-628E-4218-88C4-0FED717F7B42}">
      <dgm:prSet/>
      <dgm:spPr>
        <a:ln>
          <a:solidFill>
            <a:srgbClr val="99CC00"/>
          </a:solidFill>
        </a:ln>
      </dgm:spPr>
      <dgm:t>
        <a:bodyPr/>
        <a:lstStyle/>
        <a:p>
          <a:r>
            <a:rPr lang="es-ES" b="1"/>
            <a:t>COÑECEMENTOS</a:t>
          </a:r>
          <a:endParaRPr lang="en-US"/>
        </a:p>
      </dgm:t>
    </dgm:pt>
    <dgm:pt modelId="{08D8ECA5-4D42-415A-A522-F4A9DF3B7126}" type="parTrans" cxnId="{83F4703B-55AA-4F80-BCA7-2729F7DD64FE}">
      <dgm:prSet/>
      <dgm:spPr/>
      <dgm:t>
        <a:bodyPr/>
        <a:lstStyle/>
        <a:p>
          <a:endParaRPr lang="en-US"/>
        </a:p>
      </dgm:t>
    </dgm:pt>
    <dgm:pt modelId="{FF786969-7732-49A2-B65E-6888ACFC57DB}" type="sibTrans" cxnId="{83F4703B-55AA-4F80-BCA7-2729F7DD64FE}">
      <dgm:prSet/>
      <dgm:spPr/>
      <dgm:t>
        <a:bodyPr/>
        <a:lstStyle/>
        <a:p>
          <a:endParaRPr lang="en-US"/>
        </a:p>
      </dgm:t>
    </dgm:pt>
    <dgm:pt modelId="{D3CE630B-3331-49D2-A73B-20E482A0CFA9}">
      <dgm:prSet/>
      <dgm:spPr>
        <a:ln>
          <a:solidFill>
            <a:srgbClr val="99CC00"/>
          </a:solidFill>
        </a:ln>
      </dgm:spPr>
      <dgm:t>
        <a:bodyPr/>
        <a:lstStyle/>
        <a:p>
          <a:r>
            <a:rPr lang="es-ES" b="1"/>
            <a:t>HABILIDADES/DESTREZAS</a:t>
          </a:r>
          <a:endParaRPr lang="en-US"/>
        </a:p>
      </dgm:t>
    </dgm:pt>
    <dgm:pt modelId="{80B1BF9D-4BA5-4EB0-A31D-824CF29B0363}" type="parTrans" cxnId="{B980123F-0735-45AD-B898-FB904AE2E0BF}">
      <dgm:prSet/>
      <dgm:spPr/>
      <dgm:t>
        <a:bodyPr/>
        <a:lstStyle/>
        <a:p>
          <a:endParaRPr lang="en-US"/>
        </a:p>
      </dgm:t>
    </dgm:pt>
    <dgm:pt modelId="{2246E01E-6682-48D7-B8FE-17ED16EEDBB4}" type="sibTrans" cxnId="{B980123F-0735-45AD-B898-FB904AE2E0BF}">
      <dgm:prSet/>
      <dgm:spPr/>
      <dgm:t>
        <a:bodyPr/>
        <a:lstStyle/>
        <a:p>
          <a:endParaRPr lang="en-US"/>
        </a:p>
      </dgm:t>
    </dgm:pt>
    <dgm:pt modelId="{721AAC52-E379-4B9A-AFB4-10253C1099DA}">
      <dgm:prSet/>
      <dgm:spPr>
        <a:ln>
          <a:solidFill>
            <a:srgbClr val="99CC00"/>
          </a:solidFill>
        </a:ln>
      </dgm:spPr>
      <dgm:t>
        <a:bodyPr/>
        <a:lstStyle/>
        <a:p>
          <a:r>
            <a:rPr lang="es-ES" b="1"/>
            <a:t>ACTITUDES/VALORES</a:t>
          </a:r>
          <a:endParaRPr lang="en-US"/>
        </a:p>
      </dgm:t>
    </dgm:pt>
    <dgm:pt modelId="{92C9802F-DDAF-436B-943E-508C085BC5D1}" type="parTrans" cxnId="{2BE9C0B2-8E8E-4B13-BBB0-9AD287E9E49F}">
      <dgm:prSet/>
      <dgm:spPr/>
      <dgm:t>
        <a:bodyPr/>
        <a:lstStyle/>
        <a:p>
          <a:endParaRPr lang="en-US"/>
        </a:p>
      </dgm:t>
    </dgm:pt>
    <dgm:pt modelId="{64193E35-0437-41E2-B981-62731CCCCD9A}" type="sibTrans" cxnId="{2BE9C0B2-8E8E-4B13-BBB0-9AD287E9E49F}">
      <dgm:prSet/>
      <dgm:spPr/>
      <dgm:t>
        <a:bodyPr/>
        <a:lstStyle/>
        <a:p>
          <a:endParaRPr lang="en-US"/>
        </a:p>
      </dgm:t>
    </dgm:pt>
    <dgm:pt modelId="{45C4097E-0332-41F3-9691-11AAEDBCBD70}" type="pres">
      <dgm:prSet presAssocID="{A5ED2B12-81BE-4D62-9FAA-F3961A82A2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CEBA89-0DCB-4716-A061-642A9E1C4D07}" type="pres">
      <dgm:prSet presAssocID="{50910F08-628E-4218-88C4-0FED717F7B42}" presName="hierRoot1" presStyleCnt="0"/>
      <dgm:spPr/>
    </dgm:pt>
    <dgm:pt modelId="{480C28E0-7694-4EF0-ABC1-8503D63AA9E7}" type="pres">
      <dgm:prSet presAssocID="{50910F08-628E-4218-88C4-0FED717F7B42}" presName="composite" presStyleCnt="0"/>
      <dgm:spPr/>
    </dgm:pt>
    <dgm:pt modelId="{64B4E08E-3F9B-4EF3-9C86-FC27FFB4D58B}" type="pres">
      <dgm:prSet presAssocID="{50910F08-628E-4218-88C4-0FED717F7B42}" presName="background" presStyleLbl="node0" presStyleIdx="0" presStyleCnt="3"/>
      <dgm:spPr>
        <a:solidFill>
          <a:srgbClr val="99CC00"/>
        </a:solidFill>
        <a:ln>
          <a:solidFill>
            <a:srgbClr val="99CC00"/>
          </a:solidFill>
        </a:ln>
      </dgm:spPr>
    </dgm:pt>
    <dgm:pt modelId="{BAD328C2-9F27-49B8-8D97-524D99C4BE2A}" type="pres">
      <dgm:prSet presAssocID="{50910F08-628E-4218-88C4-0FED717F7B42}" presName="text" presStyleLbl="fgAcc0" presStyleIdx="0" presStyleCnt="3">
        <dgm:presLayoutVars>
          <dgm:chPref val="3"/>
        </dgm:presLayoutVars>
      </dgm:prSet>
      <dgm:spPr/>
    </dgm:pt>
    <dgm:pt modelId="{A2EA1A10-5A6B-455C-8D0A-A32E47745025}" type="pres">
      <dgm:prSet presAssocID="{50910F08-628E-4218-88C4-0FED717F7B42}" presName="hierChild2" presStyleCnt="0"/>
      <dgm:spPr/>
    </dgm:pt>
    <dgm:pt modelId="{D95AC8EF-113B-48DF-BFC9-89C278B623C4}" type="pres">
      <dgm:prSet presAssocID="{D3CE630B-3331-49D2-A73B-20E482A0CFA9}" presName="hierRoot1" presStyleCnt="0"/>
      <dgm:spPr/>
    </dgm:pt>
    <dgm:pt modelId="{AAB23633-32BD-4E28-9A12-FF534E4B9D98}" type="pres">
      <dgm:prSet presAssocID="{D3CE630B-3331-49D2-A73B-20E482A0CFA9}" presName="composite" presStyleCnt="0"/>
      <dgm:spPr/>
    </dgm:pt>
    <dgm:pt modelId="{69759CA5-9C72-4A0F-8C29-A0A8EEBB634B}" type="pres">
      <dgm:prSet presAssocID="{D3CE630B-3331-49D2-A73B-20E482A0CFA9}" presName="background" presStyleLbl="node0" presStyleIdx="1" presStyleCnt="3"/>
      <dgm:spPr>
        <a:solidFill>
          <a:srgbClr val="99CC00"/>
        </a:solidFill>
      </dgm:spPr>
    </dgm:pt>
    <dgm:pt modelId="{37CFCA4D-0616-4FCA-B781-317DC5B1207D}" type="pres">
      <dgm:prSet presAssocID="{D3CE630B-3331-49D2-A73B-20E482A0CFA9}" presName="text" presStyleLbl="fgAcc0" presStyleIdx="1" presStyleCnt="3">
        <dgm:presLayoutVars>
          <dgm:chPref val="3"/>
        </dgm:presLayoutVars>
      </dgm:prSet>
      <dgm:spPr/>
    </dgm:pt>
    <dgm:pt modelId="{E856B6AB-A8E6-4A41-BA4B-7C9373E8D1A5}" type="pres">
      <dgm:prSet presAssocID="{D3CE630B-3331-49D2-A73B-20E482A0CFA9}" presName="hierChild2" presStyleCnt="0"/>
      <dgm:spPr/>
    </dgm:pt>
    <dgm:pt modelId="{3A5F1790-B1E4-437D-A921-E763E0F88F88}" type="pres">
      <dgm:prSet presAssocID="{721AAC52-E379-4B9A-AFB4-10253C1099DA}" presName="hierRoot1" presStyleCnt="0"/>
      <dgm:spPr/>
    </dgm:pt>
    <dgm:pt modelId="{1A1336F9-FFFA-4077-B0DC-8E46FF05F378}" type="pres">
      <dgm:prSet presAssocID="{721AAC52-E379-4B9A-AFB4-10253C1099DA}" presName="composite" presStyleCnt="0"/>
      <dgm:spPr/>
    </dgm:pt>
    <dgm:pt modelId="{B570B251-60FB-4E93-99DE-A22185627320}" type="pres">
      <dgm:prSet presAssocID="{721AAC52-E379-4B9A-AFB4-10253C1099DA}" presName="background" presStyleLbl="node0" presStyleIdx="2" presStyleCnt="3"/>
      <dgm:spPr>
        <a:solidFill>
          <a:srgbClr val="99CC00"/>
        </a:solidFill>
      </dgm:spPr>
    </dgm:pt>
    <dgm:pt modelId="{2C94A869-192A-4258-97EE-D56D1EF7B436}" type="pres">
      <dgm:prSet presAssocID="{721AAC52-E379-4B9A-AFB4-10253C1099DA}" presName="text" presStyleLbl="fgAcc0" presStyleIdx="2" presStyleCnt="3">
        <dgm:presLayoutVars>
          <dgm:chPref val="3"/>
        </dgm:presLayoutVars>
      </dgm:prSet>
      <dgm:spPr/>
    </dgm:pt>
    <dgm:pt modelId="{0C767F51-8B9D-4E8D-9243-877F47944DA4}" type="pres">
      <dgm:prSet presAssocID="{721AAC52-E379-4B9A-AFB4-10253C1099DA}" presName="hierChild2" presStyleCnt="0"/>
      <dgm:spPr/>
    </dgm:pt>
  </dgm:ptLst>
  <dgm:cxnLst>
    <dgm:cxn modelId="{83F4703B-55AA-4F80-BCA7-2729F7DD64FE}" srcId="{A5ED2B12-81BE-4D62-9FAA-F3961A82A259}" destId="{50910F08-628E-4218-88C4-0FED717F7B42}" srcOrd="0" destOrd="0" parTransId="{08D8ECA5-4D42-415A-A522-F4A9DF3B7126}" sibTransId="{FF786969-7732-49A2-B65E-6888ACFC57DB}"/>
    <dgm:cxn modelId="{B980123F-0735-45AD-B898-FB904AE2E0BF}" srcId="{A5ED2B12-81BE-4D62-9FAA-F3961A82A259}" destId="{D3CE630B-3331-49D2-A73B-20E482A0CFA9}" srcOrd="1" destOrd="0" parTransId="{80B1BF9D-4BA5-4EB0-A31D-824CF29B0363}" sibTransId="{2246E01E-6682-48D7-B8FE-17ED16EEDBB4}"/>
    <dgm:cxn modelId="{D505AC48-DDC9-4372-864A-E3CCFFEECCBC}" type="presOf" srcId="{D3CE630B-3331-49D2-A73B-20E482A0CFA9}" destId="{37CFCA4D-0616-4FCA-B781-317DC5B1207D}" srcOrd="0" destOrd="0" presId="urn:microsoft.com/office/officeart/2005/8/layout/hierarchy1"/>
    <dgm:cxn modelId="{5AAB056A-96EE-483C-A8BA-106876D565CB}" type="presOf" srcId="{A5ED2B12-81BE-4D62-9FAA-F3961A82A259}" destId="{45C4097E-0332-41F3-9691-11AAEDBCBD70}" srcOrd="0" destOrd="0" presId="urn:microsoft.com/office/officeart/2005/8/layout/hierarchy1"/>
    <dgm:cxn modelId="{2BE9C0B2-8E8E-4B13-BBB0-9AD287E9E49F}" srcId="{A5ED2B12-81BE-4D62-9FAA-F3961A82A259}" destId="{721AAC52-E379-4B9A-AFB4-10253C1099DA}" srcOrd="2" destOrd="0" parTransId="{92C9802F-DDAF-436B-943E-508C085BC5D1}" sibTransId="{64193E35-0437-41E2-B981-62731CCCCD9A}"/>
    <dgm:cxn modelId="{0BFC9DB6-07DA-4F96-A528-00B5562F03AF}" type="presOf" srcId="{50910F08-628E-4218-88C4-0FED717F7B42}" destId="{BAD328C2-9F27-49B8-8D97-524D99C4BE2A}" srcOrd="0" destOrd="0" presId="urn:microsoft.com/office/officeart/2005/8/layout/hierarchy1"/>
    <dgm:cxn modelId="{FBBF90CF-0D2A-4C9A-ADE5-03A267E04D90}" type="presOf" srcId="{721AAC52-E379-4B9A-AFB4-10253C1099DA}" destId="{2C94A869-192A-4258-97EE-D56D1EF7B436}" srcOrd="0" destOrd="0" presId="urn:microsoft.com/office/officeart/2005/8/layout/hierarchy1"/>
    <dgm:cxn modelId="{BCF01D7A-2986-4E03-9DC8-C25CA8B602AF}" type="presParOf" srcId="{45C4097E-0332-41F3-9691-11AAEDBCBD70}" destId="{D9CEBA89-0DCB-4716-A061-642A9E1C4D07}" srcOrd="0" destOrd="0" presId="urn:microsoft.com/office/officeart/2005/8/layout/hierarchy1"/>
    <dgm:cxn modelId="{1F71B9B4-4A28-47B2-9BCC-F6280938EB08}" type="presParOf" srcId="{D9CEBA89-0DCB-4716-A061-642A9E1C4D07}" destId="{480C28E0-7694-4EF0-ABC1-8503D63AA9E7}" srcOrd="0" destOrd="0" presId="urn:microsoft.com/office/officeart/2005/8/layout/hierarchy1"/>
    <dgm:cxn modelId="{80FDABA7-62E3-446D-B07D-7CF4FA454482}" type="presParOf" srcId="{480C28E0-7694-4EF0-ABC1-8503D63AA9E7}" destId="{64B4E08E-3F9B-4EF3-9C86-FC27FFB4D58B}" srcOrd="0" destOrd="0" presId="urn:microsoft.com/office/officeart/2005/8/layout/hierarchy1"/>
    <dgm:cxn modelId="{43307483-3DFC-4DED-A89D-56A11BA8AC51}" type="presParOf" srcId="{480C28E0-7694-4EF0-ABC1-8503D63AA9E7}" destId="{BAD328C2-9F27-49B8-8D97-524D99C4BE2A}" srcOrd="1" destOrd="0" presId="urn:microsoft.com/office/officeart/2005/8/layout/hierarchy1"/>
    <dgm:cxn modelId="{7EFA2C9F-1DAB-404B-927F-0D04BAE91E00}" type="presParOf" srcId="{D9CEBA89-0DCB-4716-A061-642A9E1C4D07}" destId="{A2EA1A10-5A6B-455C-8D0A-A32E47745025}" srcOrd="1" destOrd="0" presId="urn:microsoft.com/office/officeart/2005/8/layout/hierarchy1"/>
    <dgm:cxn modelId="{67A6AE79-88E6-4322-BF26-D0489E0514A5}" type="presParOf" srcId="{45C4097E-0332-41F3-9691-11AAEDBCBD70}" destId="{D95AC8EF-113B-48DF-BFC9-89C278B623C4}" srcOrd="1" destOrd="0" presId="urn:microsoft.com/office/officeart/2005/8/layout/hierarchy1"/>
    <dgm:cxn modelId="{AA8CCF64-F1F2-47CD-A91B-A0951B4A4397}" type="presParOf" srcId="{D95AC8EF-113B-48DF-BFC9-89C278B623C4}" destId="{AAB23633-32BD-4E28-9A12-FF534E4B9D98}" srcOrd="0" destOrd="0" presId="urn:microsoft.com/office/officeart/2005/8/layout/hierarchy1"/>
    <dgm:cxn modelId="{023CC3BF-04BF-4F43-8983-7A74B4DF254C}" type="presParOf" srcId="{AAB23633-32BD-4E28-9A12-FF534E4B9D98}" destId="{69759CA5-9C72-4A0F-8C29-A0A8EEBB634B}" srcOrd="0" destOrd="0" presId="urn:microsoft.com/office/officeart/2005/8/layout/hierarchy1"/>
    <dgm:cxn modelId="{CA79A716-4EFD-4FAF-A5A1-BD8491C4DA3C}" type="presParOf" srcId="{AAB23633-32BD-4E28-9A12-FF534E4B9D98}" destId="{37CFCA4D-0616-4FCA-B781-317DC5B1207D}" srcOrd="1" destOrd="0" presId="urn:microsoft.com/office/officeart/2005/8/layout/hierarchy1"/>
    <dgm:cxn modelId="{31F64FE1-A640-409A-B96C-3B5F07713495}" type="presParOf" srcId="{D95AC8EF-113B-48DF-BFC9-89C278B623C4}" destId="{E856B6AB-A8E6-4A41-BA4B-7C9373E8D1A5}" srcOrd="1" destOrd="0" presId="urn:microsoft.com/office/officeart/2005/8/layout/hierarchy1"/>
    <dgm:cxn modelId="{619B2CFB-C67F-4D2C-9A13-72F29D1C8802}" type="presParOf" srcId="{45C4097E-0332-41F3-9691-11AAEDBCBD70}" destId="{3A5F1790-B1E4-437D-A921-E763E0F88F88}" srcOrd="2" destOrd="0" presId="urn:microsoft.com/office/officeart/2005/8/layout/hierarchy1"/>
    <dgm:cxn modelId="{C11AA7E0-46B0-4A6A-92D2-DB4B9D2CBCE9}" type="presParOf" srcId="{3A5F1790-B1E4-437D-A921-E763E0F88F88}" destId="{1A1336F9-FFFA-4077-B0DC-8E46FF05F378}" srcOrd="0" destOrd="0" presId="urn:microsoft.com/office/officeart/2005/8/layout/hierarchy1"/>
    <dgm:cxn modelId="{AB80E2D1-7A5E-4FC4-923B-2002D8CB4DB6}" type="presParOf" srcId="{1A1336F9-FFFA-4077-B0DC-8E46FF05F378}" destId="{B570B251-60FB-4E93-99DE-A22185627320}" srcOrd="0" destOrd="0" presId="urn:microsoft.com/office/officeart/2005/8/layout/hierarchy1"/>
    <dgm:cxn modelId="{9B9788E6-D51C-483F-9936-D567A4B4CD19}" type="presParOf" srcId="{1A1336F9-FFFA-4077-B0DC-8E46FF05F378}" destId="{2C94A869-192A-4258-97EE-D56D1EF7B436}" srcOrd="1" destOrd="0" presId="urn:microsoft.com/office/officeart/2005/8/layout/hierarchy1"/>
    <dgm:cxn modelId="{27DAF9C8-303F-43D8-84F1-5F2C5FEE16F6}" type="presParOf" srcId="{3A5F1790-B1E4-437D-A921-E763E0F88F88}" destId="{0C767F51-8B9D-4E8D-9243-877F47944D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82DE-4B75-4E51-82A7-DAD56DA151BA}">
      <dsp:nvSpPr>
        <dsp:cNvPr id="0" name=""/>
        <dsp:cNvSpPr/>
      </dsp:nvSpPr>
      <dsp:spPr>
        <a:xfrm>
          <a:off x="788" y="99688"/>
          <a:ext cx="3194370" cy="3833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0" rIns="315533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b="1" kern="1200" noProof="0" dirty="0"/>
            <a:t>Adquirir unha perspectiva global  das problemáticas socias e medio ambientas a través da educación para o desenvolvemento sostible e a cidadanía mundial.</a:t>
          </a:r>
        </a:p>
      </dsp:txBody>
      <dsp:txXfrm>
        <a:off x="788" y="1632986"/>
        <a:ext cx="3194370" cy="2299946"/>
      </dsp:txXfrm>
    </dsp:sp>
    <dsp:sp modelId="{D894F0A2-A085-496A-9801-9B8B5B44F107}">
      <dsp:nvSpPr>
        <dsp:cNvPr id="0" name=""/>
        <dsp:cNvSpPr/>
      </dsp:nvSpPr>
      <dsp:spPr>
        <a:xfrm>
          <a:off x="788" y="99688"/>
          <a:ext cx="3194370" cy="1533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165100" rIns="31553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8" y="99688"/>
        <a:ext cx="3194370" cy="1533297"/>
      </dsp:txXfrm>
    </dsp:sp>
    <dsp:sp modelId="{913907A9-C108-4981-BA9D-F4D713799183}">
      <dsp:nvSpPr>
        <dsp:cNvPr id="0" name=""/>
        <dsp:cNvSpPr/>
      </dsp:nvSpPr>
      <dsp:spPr>
        <a:xfrm>
          <a:off x="3450709" y="99688"/>
          <a:ext cx="3194370" cy="3833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0" rIns="315533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b="1" kern="1200" noProof="0" dirty="0"/>
            <a:t>Desenvolver as capacidades necesarias para a abordaxe dos ODS e da Educación para o Desenvolvemento Sostible nos centros educativos. </a:t>
          </a:r>
        </a:p>
      </dsp:txBody>
      <dsp:txXfrm>
        <a:off x="3450709" y="1632986"/>
        <a:ext cx="3194370" cy="2299946"/>
      </dsp:txXfrm>
    </dsp:sp>
    <dsp:sp modelId="{98FF967F-22A5-4712-A4B7-06CA4BBBDAA6}">
      <dsp:nvSpPr>
        <dsp:cNvPr id="0" name=""/>
        <dsp:cNvSpPr/>
      </dsp:nvSpPr>
      <dsp:spPr>
        <a:xfrm>
          <a:off x="3450709" y="99688"/>
          <a:ext cx="3194370" cy="1533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165100" rIns="31553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50709" y="99688"/>
        <a:ext cx="3194370" cy="1533297"/>
      </dsp:txXfrm>
    </dsp:sp>
    <dsp:sp modelId="{4053274A-A135-4145-8C5E-FD3CD656FE10}">
      <dsp:nvSpPr>
        <dsp:cNvPr id="0" name=""/>
        <dsp:cNvSpPr/>
      </dsp:nvSpPr>
      <dsp:spPr>
        <a:xfrm>
          <a:off x="6900629" y="99688"/>
          <a:ext cx="3194370" cy="3833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0" rIns="315533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b="1" kern="1200" noProof="0" dirty="0"/>
            <a:t>Adquirir os coñecementos e as ferramentas metodolóxicas que permitan  programar  integrando  o enfoque da Educación para o Desenvolvemento Sostible e a Cidadanía Mundial</a:t>
          </a:r>
        </a:p>
      </dsp:txBody>
      <dsp:txXfrm>
        <a:off x="6900629" y="1632986"/>
        <a:ext cx="3194370" cy="2299946"/>
      </dsp:txXfrm>
    </dsp:sp>
    <dsp:sp modelId="{069F8498-A6C5-4B1E-BE9C-C4FFD9230D76}">
      <dsp:nvSpPr>
        <dsp:cNvPr id="0" name=""/>
        <dsp:cNvSpPr/>
      </dsp:nvSpPr>
      <dsp:spPr>
        <a:xfrm>
          <a:off x="6900629" y="99688"/>
          <a:ext cx="3194370" cy="1533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3" tIns="165100" rIns="31553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900629" y="99688"/>
        <a:ext cx="3194370" cy="153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C911-514B-430F-81E0-3382CC0DFAE8}">
      <dsp:nvSpPr>
        <dsp:cNvPr id="0" name=""/>
        <dsp:cNvSpPr/>
      </dsp:nvSpPr>
      <dsp:spPr>
        <a:xfrm>
          <a:off x="0" y="0"/>
          <a:ext cx="646786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7D1A8-8E1A-454C-B4D5-1D3FA6F9C88F}">
      <dsp:nvSpPr>
        <dsp:cNvPr id="0" name=""/>
        <dsp:cNvSpPr/>
      </dsp:nvSpPr>
      <dsp:spPr>
        <a:xfrm>
          <a:off x="0" y="0"/>
          <a:ext cx="6467866" cy="345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DESENVOLVEMENTO 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SOSTIBLE</a:t>
          </a:r>
          <a:endParaRPr lang="en-US" sz="5500" kern="1200" dirty="0"/>
        </a:p>
      </dsp:txBody>
      <dsp:txXfrm>
        <a:off x="0" y="0"/>
        <a:ext cx="6467866" cy="3450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4755-F61F-45F6-A11D-3241DFD68ACB}">
      <dsp:nvSpPr>
        <dsp:cNvPr id="0" name=""/>
        <dsp:cNvSpPr/>
      </dsp:nvSpPr>
      <dsp:spPr>
        <a:xfrm>
          <a:off x="0" y="409804"/>
          <a:ext cx="755588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C9F95-90D2-4596-A43B-226F2442D952}">
      <dsp:nvSpPr>
        <dsp:cNvPr id="0" name=""/>
        <dsp:cNvSpPr/>
      </dsp:nvSpPr>
      <dsp:spPr>
        <a:xfrm>
          <a:off x="377794" y="26044"/>
          <a:ext cx="528911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16" tIns="0" rIns="1999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ECOSOCIAL</a:t>
          </a:r>
        </a:p>
      </dsp:txBody>
      <dsp:txXfrm>
        <a:off x="415261" y="63511"/>
        <a:ext cx="5214184" cy="692586"/>
      </dsp:txXfrm>
    </dsp:sp>
    <dsp:sp modelId="{15C60487-B2A2-4A35-B0E9-754F9327440C}">
      <dsp:nvSpPr>
        <dsp:cNvPr id="0" name=""/>
        <dsp:cNvSpPr/>
      </dsp:nvSpPr>
      <dsp:spPr>
        <a:xfrm>
          <a:off x="0" y="1589164"/>
          <a:ext cx="755588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53528-F2B7-48D4-A9B3-B4520C9A91A5}">
      <dsp:nvSpPr>
        <dsp:cNvPr id="0" name=""/>
        <dsp:cNvSpPr/>
      </dsp:nvSpPr>
      <dsp:spPr>
        <a:xfrm>
          <a:off x="377794" y="1205404"/>
          <a:ext cx="528911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16" tIns="0" rIns="1999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ECOFEMINISTA</a:t>
          </a:r>
        </a:p>
      </dsp:txBody>
      <dsp:txXfrm>
        <a:off x="415261" y="1242871"/>
        <a:ext cx="5214184" cy="692586"/>
      </dsp:txXfrm>
    </dsp:sp>
    <dsp:sp modelId="{AA80B1FA-6113-4CAE-A2AC-9A77CCA55C70}">
      <dsp:nvSpPr>
        <dsp:cNvPr id="0" name=""/>
        <dsp:cNvSpPr/>
      </dsp:nvSpPr>
      <dsp:spPr>
        <a:xfrm>
          <a:off x="0" y="2768524"/>
          <a:ext cx="755588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B875-9F00-49DC-9F73-74A1CC92BBD6}">
      <dsp:nvSpPr>
        <dsp:cNvPr id="0" name=""/>
        <dsp:cNvSpPr/>
      </dsp:nvSpPr>
      <dsp:spPr>
        <a:xfrm>
          <a:off x="377794" y="2384764"/>
          <a:ext cx="528911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16" tIns="0" rIns="1999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DEREITOS HUMANOS E CULTURA DE PAZ</a:t>
          </a:r>
        </a:p>
      </dsp:txBody>
      <dsp:txXfrm>
        <a:off x="415261" y="2422231"/>
        <a:ext cx="5214184" cy="692586"/>
      </dsp:txXfrm>
    </dsp:sp>
    <dsp:sp modelId="{EE4CCA9E-2EA2-4ECB-93D9-B1DC49D3AB5C}">
      <dsp:nvSpPr>
        <dsp:cNvPr id="0" name=""/>
        <dsp:cNvSpPr/>
      </dsp:nvSpPr>
      <dsp:spPr>
        <a:xfrm>
          <a:off x="0" y="3947884"/>
          <a:ext cx="755588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F0FF2-41CB-4ACD-943C-BDFB4976480C}">
      <dsp:nvSpPr>
        <dsp:cNvPr id="0" name=""/>
        <dsp:cNvSpPr/>
      </dsp:nvSpPr>
      <dsp:spPr>
        <a:xfrm>
          <a:off x="377794" y="3564124"/>
          <a:ext cx="528911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16" tIns="0" rIns="1999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CIDADANÍA MUNDIAL</a:t>
          </a:r>
        </a:p>
      </dsp:txBody>
      <dsp:txXfrm>
        <a:off x="415261" y="3601591"/>
        <a:ext cx="5214184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57FCC-2DA1-432E-A6D9-9D4F76BB3A27}">
      <dsp:nvSpPr>
        <dsp:cNvPr id="0" name=""/>
        <dsp:cNvSpPr/>
      </dsp:nvSpPr>
      <dsp:spPr>
        <a:xfrm>
          <a:off x="0" y="39762"/>
          <a:ext cx="3286010" cy="1971606"/>
        </a:xfrm>
        <a:prstGeom prst="rect">
          <a:avLst/>
        </a:prstGeom>
        <a:solidFill>
          <a:srgbClr val="17A3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900" kern="1200" noProof="0" dirty="0"/>
            <a:t>Pedagoxía que pretende afrontar os grandes retos do século XXI.</a:t>
          </a:r>
        </a:p>
      </dsp:txBody>
      <dsp:txXfrm>
        <a:off x="0" y="39762"/>
        <a:ext cx="3286010" cy="1971606"/>
      </dsp:txXfrm>
    </dsp:sp>
    <dsp:sp modelId="{DE4989DB-A233-4E9E-9949-3A2408DC2D60}">
      <dsp:nvSpPr>
        <dsp:cNvPr id="0" name=""/>
        <dsp:cNvSpPr/>
      </dsp:nvSpPr>
      <dsp:spPr>
        <a:xfrm>
          <a:off x="3614611" y="39762"/>
          <a:ext cx="3286010" cy="1971606"/>
        </a:xfrm>
        <a:prstGeom prst="rect">
          <a:avLst/>
        </a:prstGeom>
        <a:solidFill>
          <a:srgbClr val="17A3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900" kern="1200" noProof="0" dirty="0"/>
            <a:t>Concepto: vivo, dinámico e suxeito ao cambio tanto na teoría coma na práctica.</a:t>
          </a:r>
        </a:p>
      </dsp:txBody>
      <dsp:txXfrm>
        <a:off x="3614611" y="39762"/>
        <a:ext cx="3286010" cy="1971606"/>
      </dsp:txXfrm>
    </dsp:sp>
    <dsp:sp modelId="{5A9C27EB-37D6-4AD7-AA11-915688240C0B}">
      <dsp:nvSpPr>
        <dsp:cNvPr id="0" name=""/>
        <dsp:cNvSpPr/>
      </dsp:nvSpPr>
      <dsp:spPr>
        <a:xfrm>
          <a:off x="7229222" y="39762"/>
          <a:ext cx="3286010" cy="1971606"/>
        </a:xfrm>
        <a:prstGeom prst="rect">
          <a:avLst/>
        </a:prstGeom>
        <a:solidFill>
          <a:srgbClr val="17A3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900" kern="1200" noProof="0" dirty="0"/>
            <a:t>Transforma a cidadanía en persoas críticas, politicamente activas e socialmente comprometidas con outros modelos mais xustos, equitativos de sociedades.</a:t>
          </a:r>
        </a:p>
      </dsp:txBody>
      <dsp:txXfrm>
        <a:off x="7229222" y="39762"/>
        <a:ext cx="3286010" cy="1971606"/>
      </dsp:txXfrm>
    </dsp:sp>
    <dsp:sp modelId="{7077F03C-F722-4A53-A6AB-0A1CF7F9873E}">
      <dsp:nvSpPr>
        <dsp:cNvPr id="0" name=""/>
        <dsp:cNvSpPr/>
      </dsp:nvSpPr>
      <dsp:spPr>
        <a:xfrm>
          <a:off x="1547217" y="2337702"/>
          <a:ext cx="3286010" cy="1971606"/>
        </a:xfrm>
        <a:prstGeom prst="rect">
          <a:avLst/>
        </a:prstGeom>
        <a:solidFill>
          <a:srgbClr val="17A3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900" kern="1200" noProof="0" dirty="0"/>
            <a:t>Fai as persoas reflexionar sobre os comportamentos propios e as súas repercusións a medio longo prazo noutras comunidades</a:t>
          </a:r>
          <a:r>
            <a:rPr lang="en-US" sz="1900" kern="1200" dirty="0"/>
            <a:t>.</a:t>
          </a:r>
        </a:p>
      </dsp:txBody>
      <dsp:txXfrm>
        <a:off x="1547217" y="2337702"/>
        <a:ext cx="3286010" cy="1971606"/>
      </dsp:txXfrm>
    </dsp:sp>
    <dsp:sp modelId="{A91E2D61-CD54-45CC-843D-F3B6A0FE9358}">
      <dsp:nvSpPr>
        <dsp:cNvPr id="0" name=""/>
        <dsp:cNvSpPr/>
      </dsp:nvSpPr>
      <dsp:spPr>
        <a:xfrm>
          <a:off x="5106985" y="2243774"/>
          <a:ext cx="3286010" cy="1971606"/>
        </a:xfrm>
        <a:prstGeom prst="rect">
          <a:avLst/>
        </a:prstGeom>
        <a:solidFill>
          <a:srgbClr val="17A3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Perspectiva</a:t>
          </a:r>
          <a:r>
            <a:rPr lang="en-US" sz="1900" kern="1200" dirty="0"/>
            <a:t> GLOCAL</a:t>
          </a:r>
        </a:p>
      </dsp:txBody>
      <dsp:txXfrm>
        <a:off x="5106985" y="2243774"/>
        <a:ext cx="3286010" cy="1971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4E08E-3F9B-4EF3-9C86-FC27FFB4D58B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rgbClr val="99CC00"/>
        </a:solidFill>
        <a:ln w="12700" cap="flat" cmpd="sng" algn="ctr">
          <a:solidFill>
            <a:srgbClr val="99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328C2-9F27-49B8-8D97-524D99C4BE2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COÑECEMENTOS</a:t>
          </a:r>
          <a:endParaRPr lang="en-US" sz="1600" kern="1200"/>
        </a:p>
      </dsp:txBody>
      <dsp:txXfrm>
        <a:off x="378614" y="886531"/>
        <a:ext cx="2810360" cy="1744948"/>
      </dsp:txXfrm>
    </dsp:sp>
    <dsp:sp modelId="{69759CA5-9C72-4A0F-8C29-A0A8EEBB634B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FCA4D-0616-4FCA-B781-317DC5B1207D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HABILIDADES/DESTREZAS</a:t>
          </a:r>
          <a:endParaRPr lang="en-US" sz="1600" kern="1200"/>
        </a:p>
      </dsp:txBody>
      <dsp:txXfrm>
        <a:off x="3946203" y="886531"/>
        <a:ext cx="2810360" cy="1744948"/>
      </dsp:txXfrm>
    </dsp:sp>
    <dsp:sp modelId="{B570B251-60FB-4E93-99DE-A22185627320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4A869-192A-4258-97EE-D56D1EF7B43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ACTITUDES/VALORES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0E64B-3FE1-4A99-A0E0-F22994376BA9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8BCD-2B96-4D50-86A3-EA28CC08B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72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A20293-B125-485E-811D-6D0064B0E6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28264C86-6086-4360-B953-3BF3FF98D5EE}" type="slidenum">
              <a:rPr kumimoji="0" lang="gl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49</a:t>
            </a:fld>
            <a:endParaRPr kumimoji="0" lang="gl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B0D5B785-88B7-4EF9-BE5C-C5D04EE28C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1F377FB-8E7B-4C7D-9A04-1875365448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D7C3F3A4-C5C1-4F26-8876-592AE8C26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3F031F5-8D8E-4CEE-990E-457AE0805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B540E-5ED0-4042-B9B3-1513705AF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BADC0B-6D1A-48E5-A05B-5F3CC5810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1B3019-A572-4255-AA9C-D3C9B371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273CB-9239-40BC-B84B-EE40B029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E1B73-C0FC-4003-8EE7-7B5E4D3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4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E095E-C2EE-4F6A-A817-5DA4D3B6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372A25-76DE-4A4F-A8C1-752A06557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225F4-E472-4227-99CE-17AE3B5C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41B0E-5CF6-473C-9A46-FF96FE3E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C86C-D47A-4AF8-AA8B-16BFA3F8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19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89B4D8-942E-4826-9869-F7AA2432E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FDDCD8-9138-44A2-9058-601E9C3F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7A2116-358A-4531-9640-85334E23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A0409-FB2D-4014-A63C-B6763718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0178E-8448-400D-B219-295E9B6E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03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8729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866CE-7DFE-48D1-955B-6777D0E6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2631"/>
            <a:ext cx="10968959" cy="11423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AB6373-E00C-47B3-8E8B-2242F260E4F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7C2AEA-DA8D-4410-A368-0A5B6AA140B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461"/>
            <a:ext cx="3863040" cy="470384"/>
          </a:xfrm>
        </p:spPr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01F55F-5233-4495-A72B-685AECAEA2E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fld id="{66C4620C-A8BD-45B5-B506-CE7E552AE47C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52773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F8A00-DC10-4DFF-9B6B-95F7E5E28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3161"/>
            <a:ext cx="9143040" cy="2386476"/>
          </a:xfrm>
        </p:spPr>
        <p:txBody>
          <a:bodyPr anchor="b"/>
          <a:lstStyle>
            <a:lvl1pPr algn="ctr">
              <a:defRPr sz="725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2145C5-1BF1-4703-AC07-0D877755F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794"/>
            <a:ext cx="9143040" cy="1656903"/>
          </a:xfrm>
        </p:spPr>
        <p:txBody>
          <a:bodyPr/>
          <a:lstStyle>
            <a:lvl1pPr marL="0" indent="0" algn="ctr">
              <a:buNone/>
              <a:defRPr sz="2903"/>
            </a:lvl1pPr>
            <a:lvl2pPr marL="552938" indent="0" algn="ctr">
              <a:buNone/>
              <a:defRPr sz="2419"/>
            </a:lvl2pPr>
            <a:lvl3pPr marL="1105875" indent="0" algn="ctr">
              <a:buNone/>
              <a:defRPr sz="2177"/>
            </a:lvl3pPr>
            <a:lvl4pPr marL="1658813" indent="0" algn="ctr">
              <a:buNone/>
              <a:defRPr sz="1935"/>
            </a:lvl4pPr>
            <a:lvl5pPr marL="2211751" indent="0" algn="ctr">
              <a:buNone/>
              <a:defRPr sz="1935"/>
            </a:lvl5pPr>
            <a:lvl6pPr marL="2764688" indent="0" algn="ctr">
              <a:buNone/>
              <a:defRPr sz="1935"/>
            </a:lvl6pPr>
            <a:lvl7pPr marL="3317626" indent="0" algn="ctr">
              <a:buNone/>
              <a:defRPr sz="1935"/>
            </a:lvl7pPr>
            <a:lvl8pPr marL="3870564" indent="0" algn="ctr">
              <a:buNone/>
              <a:defRPr sz="1935"/>
            </a:lvl8pPr>
            <a:lvl9pPr marL="4423501" indent="0" algn="ctr">
              <a:buNone/>
              <a:defRPr sz="1935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B55D2-7685-412F-A92C-CE8226C308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075FE-A549-4F42-BC61-B73EE4CB7B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34B3A0-828A-41E3-A5DA-BE3D7AEB2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03994D-61C1-4955-9E68-EBBB3DDB41DA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60152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6197F-6936-4B71-ABF7-C8049006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A316C-8D2E-4E52-9ABC-5C925A8D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421809-4A99-4B86-94E2-6C990C72E3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FA08F-1F61-4DEA-B1DC-ABDA18D2FE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3E700-B5DF-4B3E-B373-F037E212A8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A3868-A93E-43FF-82B9-6014E39BB49F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93734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A3A1F-51BC-4108-8E59-344C1D79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10661"/>
            <a:ext cx="10515839" cy="2851100"/>
          </a:xfrm>
        </p:spPr>
        <p:txBody>
          <a:bodyPr anchor="b"/>
          <a:lstStyle>
            <a:lvl1pPr>
              <a:defRPr sz="725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13BCA-052F-431D-97BF-6F7A74BA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8640"/>
            <a:ext cx="10515839" cy="1501387"/>
          </a:xfrm>
        </p:spPr>
        <p:txBody>
          <a:bodyPr/>
          <a:lstStyle>
            <a:lvl1pPr marL="0" indent="0">
              <a:buNone/>
              <a:defRPr sz="2903"/>
            </a:lvl1pPr>
            <a:lvl2pPr marL="552938" indent="0">
              <a:buNone/>
              <a:defRPr sz="2419"/>
            </a:lvl2pPr>
            <a:lvl3pPr marL="1105875" indent="0">
              <a:buNone/>
              <a:defRPr sz="2177"/>
            </a:lvl3pPr>
            <a:lvl4pPr marL="1658813" indent="0">
              <a:buNone/>
              <a:defRPr sz="1935"/>
            </a:lvl4pPr>
            <a:lvl5pPr marL="2211751" indent="0">
              <a:buNone/>
              <a:defRPr sz="1935"/>
            </a:lvl5pPr>
            <a:lvl6pPr marL="2764688" indent="0">
              <a:buNone/>
              <a:defRPr sz="1935"/>
            </a:lvl6pPr>
            <a:lvl7pPr marL="3317626" indent="0">
              <a:buNone/>
              <a:defRPr sz="1935"/>
            </a:lvl7pPr>
            <a:lvl8pPr marL="3870564" indent="0">
              <a:buNone/>
              <a:defRPr sz="1935"/>
            </a:lvl8pPr>
            <a:lvl9pPr marL="4423501" indent="0">
              <a:buNone/>
              <a:defRPr sz="193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90977-33DD-4E07-AB12-2BCC738E92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8C278-F6C5-4CFB-A397-065192877C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A7F0D-7100-4521-BDF1-B05ED0AC2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C461A-218B-484D-BDF5-408C70AFDB94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176955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28BA9-EA8A-4E84-9E3D-CC885C9A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7789F-5BCA-4D2C-8168-48205C1D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5064"/>
            <a:ext cx="5391360" cy="39742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BE2FC1-D88C-47C9-AAA4-30B81217B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321" y="1605064"/>
            <a:ext cx="5393279" cy="39742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78355A-063C-4783-A6A8-EAEA216D08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6F33E-0177-4251-9CC6-BCDDD15D0D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E7D552-C91C-461C-B1B1-D3F5C2E79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32728-5FFD-444B-A552-886FA3320884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76291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429A6-85BA-43C2-830B-D9FEDA9E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4788"/>
            <a:ext cx="10515839" cy="132667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46B27-3CC1-4970-8B25-F5DEC22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1861"/>
            <a:ext cx="515903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75311-9608-45EE-9D7E-FFF2BA026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5513"/>
            <a:ext cx="5159039" cy="3684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91B130-5F7E-4AD2-ACC7-99A6CD1ED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1861"/>
            <a:ext cx="518207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28B260-B2C0-4CB6-9C40-90480F93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5513"/>
            <a:ext cx="5182079" cy="3684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8A151A-B50A-4B02-8D6A-205B17633A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E0D77A-589A-4A93-AC4A-E93C6B3E0D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2B3F22-CE7A-4DCE-B355-421746DFF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54E56C-FE70-4A03-A255-0E5D16572455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73239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70928-B894-4354-BD60-61A8EAA9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095B6-7342-402C-B258-0D17291FC7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E0FDB9-453D-4938-8525-D142878101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9DCDBC-4EBD-4F80-BABC-61BA79C377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AEFB5E-C387-47CC-8995-4308E63B45DD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9637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8E78F-3533-43C2-BF0D-A783247A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C0C22-9906-47DA-920A-0A5162A0E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C598A-8DA8-4CF5-AF76-F948574C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A2174-4D13-48CB-B9CE-B887EF52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A4AA8-DCB7-4E2C-900B-220B204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236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C4655F-193B-4E86-9BCF-162C4AFDBF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E40478-436A-4133-9161-FC418A9C04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7476DE-23C2-4CCF-931E-AA5D3DD8D2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E5B1AA-3D3F-4299-94E2-761798BFE1D1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282730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17BD2-E875-469E-A15A-C1110D7E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2DB70-8210-4A10-B5D0-95063112A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>
              <a:defRPr sz="3870"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  <a:lvl6pPr>
              <a:defRPr sz="2419"/>
            </a:lvl6pPr>
            <a:lvl7pPr>
              <a:defRPr sz="2419"/>
            </a:lvl7pPr>
            <a:lvl8pPr>
              <a:defRPr sz="2419"/>
            </a:lvl8pPr>
            <a:lvl9pPr>
              <a:defRPr sz="241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7BE3FE-C190-4C9A-A98D-956E57EA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316763-53AD-413F-B188-1B9D111038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7EAD4-EE2B-42D8-8650-F80F3B1FF8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C3E684-4053-4994-827E-2FCA2F1081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2B0473-458B-4545-AB9C-2A2B29B4FB4B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142621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CD4A2-835F-4DCF-926B-257A6BAD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F5E50E-E0AE-4E7F-A9FD-92E71A848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 marL="0" indent="0">
              <a:buNone/>
              <a:defRPr sz="3870"/>
            </a:lvl1pPr>
            <a:lvl2pPr marL="552938" indent="0">
              <a:buNone/>
              <a:defRPr sz="3386"/>
            </a:lvl2pPr>
            <a:lvl3pPr marL="1105875" indent="0">
              <a:buNone/>
              <a:defRPr sz="2903"/>
            </a:lvl3pPr>
            <a:lvl4pPr marL="1658813" indent="0">
              <a:buNone/>
              <a:defRPr sz="2419"/>
            </a:lvl4pPr>
            <a:lvl5pPr marL="2211751" indent="0">
              <a:buNone/>
              <a:defRPr sz="2419"/>
            </a:lvl5pPr>
            <a:lvl6pPr marL="2764688" indent="0">
              <a:buNone/>
              <a:defRPr sz="2419"/>
            </a:lvl6pPr>
            <a:lvl7pPr marL="3317626" indent="0">
              <a:buNone/>
              <a:defRPr sz="2419"/>
            </a:lvl7pPr>
            <a:lvl8pPr marL="3870564" indent="0">
              <a:buNone/>
              <a:defRPr sz="2419"/>
            </a:lvl8pPr>
            <a:lvl9pPr marL="4423501" indent="0">
              <a:buNone/>
              <a:defRPr sz="2419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0F0BCA-CCCF-4CC2-B018-8B1575B2F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CC5F1D-9DFC-4563-A055-D5FEFF2F78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2FD914-7C3F-47E0-A3B4-3EC1454E2F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BE81C7-40F5-4917-A0B5-17FA3CAE8E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F83068-33B6-4067-BD59-B1BE2733A646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04490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2402-C977-411D-A3DA-CE6EABD1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073EEA-0505-4264-8C3E-F48CFF843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B6FA2-F8B5-4976-865F-8271F520A0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B38891-6E47-4716-8C7B-363B45D608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5A2B86-1E4B-4738-BA03-E854D15EBD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A3D194-5B83-4C6D-9C26-F9E44B7D55F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3172500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943C3-D8AF-4723-A224-3055A3B96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5840" y="272631"/>
            <a:ext cx="2741760" cy="53066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33F0B-2CE7-4434-A86E-10E50ADE2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2631"/>
            <a:ext cx="8042879" cy="53066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231DF-9B00-4C7D-BD6F-41AE00F769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9A29E-F655-4F70-8A86-FA79434EAF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CCB89-900E-4CE6-AD90-9CEBF0FEA1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BF73B-4049-4924-8487-97431B3994F7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1044400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866CE-7DFE-48D1-955B-6777D0E6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2631"/>
            <a:ext cx="10968959" cy="11423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AB6373-E00C-47B3-8E8B-2242F260E4F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7C2AEA-DA8D-4410-A368-0A5B6AA140B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461"/>
            <a:ext cx="3863040" cy="470384"/>
          </a:xfrm>
        </p:spPr>
        <p:txBody>
          <a:bodyPr/>
          <a:lstStyle>
            <a:lvl1pPr>
              <a:defRPr/>
            </a:lvl1pPr>
          </a:lstStyle>
          <a:p>
            <a:endParaRPr lang="gl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01F55F-5233-4495-A72B-685AECAEA2E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fld id="{66C4620C-A8BD-45B5-B506-CE7E552AE47C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4227682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26" b="0" i="0">
                <a:solidFill>
                  <a:srgbClr val="15A3C9"/>
                </a:solidFill>
                <a:latin typeface="Calibri"/>
                <a:cs typeface="Calibri"/>
              </a:defRPr>
            </a:lvl1pPr>
          </a:lstStyle>
          <a:p>
            <a:pPr marL="11516">
              <a:spcBef>
                <a:spcPts val="59"/>
              </a:spcBef>
            </a:pPr>
            <a:r>
              <a:rPr lang="es-ES" spc="103"/>
              <a:t>O</a:t>
            </a:r>
            <a:r>
              <a:rPr lang="es-ES" spc="-36"/>
              <a:t> </a:t>
            </a:r>
            <a:r>
              <a:rPr lang="es-ES" spc="68"/>
              <a:t>GLOBO.</a:t>
            </a:r>
            <a:r>
              <a:rPr lang="es-ES" spc="-36"/>
              <a:t> </a:t>
            </a:r>
            <a:r>
              <a:rPr lang="es-ES" spc="45"/>
              <a:t>Observatorio</a:t>
            </a:r>
            <a:r>
              <a:rPr lang="es-ES" spc="-36"/>
              <a:t> </a:t>
            </a:r>
            <a:r>
              <a:rPr lang="es-ES" spc="41"/>
              <a:t>para</a:t>
            </a:r>
            <a:r>
              <a:rPr lang="es-ES" spc="-36"/>
              <a:t> </a:t>
            </a:r>
            <a:r>
              <a:rPr lang="es-ES" spc="50"/>
              <a:t>educar</a:t>
            </a:r>
            <a:r>
              <a:rPr lang="es-ES" spc="-54"/>
              <a:t> </a:t>
            </a:r>
            <a:r>
              <a:rPr lang="es-ES" spc="45"/>
              <a:t>na</a:t>
            </a:r>
            <a:r>
              <a:rPr lang="es-ES" spc="-36"/>
              <a:t> </a:t>
            </a:r>
            <a:r>
              <a:rPr lang="es-ES" spc="36"/>
              <a:t>cidadanía</a:t>
            </a:r>
            <a:r>
              <a:rPr lang="es-ES" spc="-36"/>
              <a:t> </a:t>
            </a:r>
            <a:r>
              <a:rPr lang="es-ES" spc="41"/>
              <a:t>Global</a:t>
            </a:r>
            <a:endParaRPr lang="es-ES" spc="4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7" b="1" i="0">
                <a:solidFill>
                  <a:srgbClr val="15A3C9"/>
                </a:solidFill>
                <a:latin typeface="Century Gothic"/>
                <a:cs typeface="Century Gothic"/>
              </a:defRPr>
            </a:lvl1pPr>
          </a:lstStyle>
          <a:p>
            <a:pPr marL="34549">
              <a:spcBef>
                <a:spcPts val="96"/>
              </a:spcBef>
            </a:pPr>
            <a:fld id="{81D60167-4931-47E6-BA6A-407CBD079E47}" type="slidenum">
              <a:rPr lang="es-ES" spc="36" smtClean="0"/>
              <a:pPr marL="34549">
                <a:spcBef>
                  <a:spcPts val="96"/>
                </a:spcBef>
              </a:pPr>
              <a:t>‹Nº›</a:t>
            </a:fld>
            <a:endParaRPr lang="es-ES" spc="36" dirty="0"/>
          </a:p>
        </p:txBody>
      </p:sp>
    </p:spTree>
    <p:extLst>
      <p:ext uri="{BB962C8B-B14F-4D97-AF65-F5344CB8AC3E}">
        <p14:creationId xmlns:p14="http://schemas.microsoft.com/office/powerpoint/2010/main" val="228934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85ED8-4D18-4D68-B49F-00DBEE1B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0E4E6F-89CB-45AB-8F30-5C00095B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FC3B6-E2D5-438E-A01F-00E3C0B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485BB-94C7-4E63-BC1E-9660C3C7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8EAA6-D725-4B5E-A64C-118FC2D5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8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6DD10-7143-4CBD-B649-DF85792C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39648-B3FD-4CB0-98AB-4B904DA62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4EE720-60C0-41C0-9139-E952CF84C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3E5773-3A25-4802-99D6-34C99B13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666827-A6ED-46B7-9F82-F6739BC1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D31188-D6EA-476A-B9AD-D588C05C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41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4ECD5-499E-4BC3-8F4E-732C3542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892745-E25F-4291-A5E0-1662096D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F78CE3-0365-4C00-A67A-9819C32A5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0B0EE4-97BC-4626-9964-1ACF276B8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ECCBC1-8F8C-4EE0-B9A4-3F6DAAEE4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A8FF4F-6833-43C7-8F0B-5CB300DA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28379A-D639-4437-A19C-E5AF5294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8D82A3-0FFC-46B5-B6CA-65780B04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95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1CADD-7DDF-4985-BE46-B611EB25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CCD466-96B7-4F22-8960-3A2FDD74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4B8CD-9968-42E1-835A-5EB0FB15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601A36-A7C7-4036-BBC5-A4D0B85C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DCF3F4-F897-4A7F-8F51-3E207D9B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D8319-ADA3-45AE-8D28-D5A639A6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8C1788-9601-491C-9A65-B9D9ED07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05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D57B9-E274-402D-B81A-57036CDE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FB606-FB3F-457E-B86F-6576309B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2B3EE4-BDED-4FAB-984E-576E11374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A8FA5-0433-458A-BE89-E20B9A09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5241-3808-4AB4-A8F5-FDBFD0D5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C424A-4B5A-4C34-85F7-FD557CD7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1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383B-E50E-4143-9F65-4E0DDCED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0C465D-1085-44C0-B818-CA1290306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94C964-18EB-47BA-9AB9-A43850300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BB8C0F-A27B-4823-A848-180FA3F6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90214-9D01-4E37-B2D7-F1DD68F8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4CD4A-5ACD-4EC5-B887-75B085B7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98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6DF22D-6D2E-4CB0-9CF3-054049C3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66930F-65FD-433B-BD9A-8F324B7C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B9802-A418-44C2-A97F-5A7EACC81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C469-F88D-4E53-B22D-10122C6D7AE3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AAD55-EF48-4758-9A73-C341DBB0E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7B9BB-3B07-4522-864C-B6BC31BB4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5561-09DD-4931-8B66-DD7FD468B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5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6506927-18F1-4C99-B82C-D79144513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2631"/>
            <a:ext cx="10968959" cy="11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Prema para editar o formato de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B850430-A867-4BA7-9FEA-DAD6E09BC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5064"/>
            <a:ext cx="10968959" cy="39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Prema para editar o formato de texto do esquema</a:t>
            </a:r>
          </a:p>
          <a:p>
            <a:pPr lvl="1"/>
            <a:r>
              <a:rPr lang="en-GB" altLang="es-ES"/>
              <a:t>Segundo nivel do esquema</a:t>
            </a:r>
          </a:p>
          <a:p>
            <a:pPr lvl="2"/>
            <a:r>
              <a:rPr lang="en-GB" altLang="es-ES"/>
              <a:t>Terceiro nivel do esquema</a:t>
            </a:r>
          </a:p>
          <a:p>
            <a:pPr lvl="3"/>
            <a:r>
              <a:rPr lang="en-GB" altLang="es-ES"/>
              <a:t>Cuarto nivel do esquema</a:t>
            </a:r>
          </a:p>
          <a:p>
            <a:pPr lvl="4"/>
            <a:r>
              <a:rPr lang="en-GB" altLang="es-ES"/>
              <a:t>Quinto nivel do esquema</a:t>
            </a:r>
          </a:p>
          <a:p>
            <a:pPr lvl="4"/>
            <a:r>
              <a:rPr lang="en-GB" altLang="es-ES"/>
              <a:t>Sexto nivel do esquema</a:t>
            </a:r>
          </a:p>
          <a:p>
            <a:pPr lvl="4"/>
            <a:r>
              <a:rPr lang="en-GB" altLang="es-ES"/>
              <a:t>Sétimo nivel do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372ADD-B669-4487-A039-26EB457C3F2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461"/>
            <a:ext cx="2837760" cy="4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 sz="1693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gl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0569AD-F127-4058-95B7-AD91CC8C8EC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461"/>
            <a:ext cx="3863040" cy="4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</a:tabLst>
              <a:defRPr sz="1693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gl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72D663-7FAF-456C-99D3-A13333171D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461"/>
            <a:ext cx="2837760" cy="4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 sz="1693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EFFC68DC-4491-4007-BBC1-ECA8CCF41CE6}" type="slidenum">
              <a:rPr lang="gl-ES" altLang="es-ES"/>
              <a:pPr/>
              <a:t>‹Nº›</a:t>
            </a:fld>
            <a:endParaRPr lang="gl-ES" altLang="es-ES"/>
          </a:p>
        </p:txBody>
      </p:sp>
    </p:spTree>
    <p:extLst>
      <p:ext uri="{BB962C8B-B14F-4D97-AF65-F5344CB8AC3E}">
        <p14:creationId xmlns:p14="http://schemas.microsoft.com/office/powerpoint/2010/main" val="104195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 kern="1200">
          <a:solidFill>
            <a:srgbClr val="000000"/>
          </a:solidFill>
          <a:latin typeface="+mj-lt"/>
          <a:ea typeface="+mj-ea"/>
          <a:cs typeface="+mj-cs"/>
        </a:defRPr>
      </a:lvl1pPr>
      <a:lvl2pPr marL="898524" indent="-345586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2pPr>
      <a:lvl3pPr marL="1382344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3pPr>
      <a:lvl4pPr marL="1935282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4pPr>
      <a:lvl5pPr marL="2488220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5pPr>
      <a:lvl6pPr marL="3041157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6pPr>
      <a:lvl7pPr marL="3594095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7pPr>
      <a:lvl8pPr marL="4147033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8pPr>
      <a:lvl9pPr marL="4699970" indent="-276469" algn="ctr" defTabSz="543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21">
          <a:solidFill>
            <a:srgbClr val="000000"/>
          </a:solidFill>
          <a:latin typeface="Arial" panose="020B0604020202020204" pitchFamily="34" charset="0"/>
          <a:cs typeface="AR PL UKai CN" charset="0"/>
        </a:defRPr>
      </a:lvl9pPr>
    </p:titleStyle>
    <p:bodyStyle>
      <a:lvl1pPr marL="414703" indent="-414703" algn="l" defTabSz="543339" rtl="0" fontAlgn="base" hangingPunct="0">
        <a:lnSpc>
          <a:spcPct val="93000"/>
        </a:lnSpc>
        <a:spcBef>
          <a:spcPts val="170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70" kern="1200">
          <a:solidFill>
            <a:srgbClr val="000000"/>
          </a:solidFill>
          <a:latin typeface="+mn-lt"/>
          <a:ea typeface="+mn-ea"/>
          <a:cs typeface="+mn-cs"/>
        </a:defRPr>
      </a:lvl1pPr>
      <a:lvl2pPr marL="898524" indent="-345586" algn="l" defTabSz="543339" rtl="0" fontAlgn="base" hangingPunct="0">
        <a:lnSpc>
          <a:spcPct val="93000"/>
        </a:lnSpc>
        <a:spcBef>
          <a:spcPts val="1376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86" kern="1200">
          <a:solidFill>
            <a:srgbClr val="000000"/>
          </a:solidFill>
          <a:latin typeface="+mn-lt"/>
          <a:ea typeface="+mn-ea"/>
          <a:cs typeface="+mn-cs"/>
        </a:defRPr>
      </a:lvl2pPr>
      <a:lvl3pPr marL="1382344" indent="-276469" algn="l" defTabSz="543339" rtl="0" fontAlgn="base" hangingPunct="0">
        <a:lnSpc>
          <a:spcPct val="93000"/>
        </a:lnSpc>
        <a:spcBef>
          <a:spcPts val="102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3pPr>
      <a:lvl4pPr marL="1935282" indent="-276469" algn="l" defTabSz="543339" rtl="0" fontAlgn="base" hangingPunct="0">
        <a:lnSpc>
          <a:spcPct val="93000"/>
        </a:lnSpc>
        <a:spcBef>
          <a:spcPts val="69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19" kern="1200">
          <a:solidFill>
            <a:srgbClr val="000000"/>
          </a:solidFill>
          <a:latin typeface="+mn-lt"/>
          <a:ea typeface="+mn-ea"/>
          <a:cs typeface="+mn-cs"/>
        </a:defRPr>
      </a:lvl4pPr>
      <a:lvl5pPr marL="2488220" indent="-276469" algn="l" defTabSz="543339" rtl="0" fontAlgn="base" hangingPunct="0">
        <a:lnSpc>
          <a:spcPct val="93000"/>
        </a:lnSpc>
        <a:spcBef>
          <a:spcPts val="34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19" kern="1200">
          <a:solidFill>
            <a:srgbClr val="000000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dr.undp.org/en/content/latest-human-development-index-rank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cominga.uqam.ca/PDF/BIBLIOGRAPHIE/GUIDE_LECTURE_1/CMMAD-Informe-Comision-Brundtland-sobre-Medio-Ambiente-Desarrollo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s.iucn.org/library/sites/library/files/documents/WCS-004-Es.pdf" TargetMode="External"/><Relationship Id="rId2" Type="http://schemas.openxmlformats.org/officeDocument/2006/relationships/hyperlink" Target="http://habitat.aq.upm.es/gi/mve/daee/tmzapiai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cartercenter.org/resources/pdfs/pdf-archive/global2000reporttothepresident--enteringthe21stcentury-0101199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fccc.int/resource/docs/convkp/kpspa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ridadgalicia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h2gszi7e8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F449A3-AA0D-4338-BA25-A3AA03D57991}"/>
              </a:ext>
            </a:extLst>
          </p:cNvPr>
          <p:cNvSpPr txBox="1"/>
          <p:nvPr/>
        </p:nvSpPr>
        <p:spPr>
          <a:xfrm>
            <a:off x="1060232" y="3941205"/>
            <a:ext cx="10071536" cy="929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dirty="0">
                <a:latin typeface="+mj-lt"/>
                <a:ea typeface="+mj-ea"/>
                <a:cs typeface="+mj-cs"/>
              </a:rPr>
              <a:t>PROPOSTAS CURRICULARES PARA TRABALLAR O DESENVOLVEMENTO SOSTIBLE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C9460DB7-34AB-4AB2-807C-9C85707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7" y="1597079"/>
            <a:ext cx="5069590" cy="1147476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0CDA5E7-5A27-4B7C-8ECD-CB0B878E5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60" y="671201"/>
            <a:ext cx="2466869" cy="2999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C2F99EC-E0B4-4ACB-894D-EE9F46BA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79D397F-1240-42F7-B44B-A36EC2CD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28" y="2857501"/>
            <a:ext cx="940116" cy="1142998"/>
          </a:xfrm>
          <a:prstGeom prst="rect">
            <a:avLst/>
          </a:prstGeom>
        </p:spPr>
      </p:pic>
      <p:graphicFrame>
        <p:nvGraphicFramePr>
          <p:cNvPr id="77" name="2 CuadroTexto">
            <a:extLst>
              <a:ext uri="{FF2B5EF4-FFF2-40B4-BE49-F238E27FC236}">
                <a16:creationId xmlns:a16="http://schemas.microsoft.com/office/drawing/2014/main" id="{1FAC1A5E-285A-4A84-99C6-57094D04F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034860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2EEB62-E373-4F04-983D-0F0E200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DESENVOLVER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A5C79-48DF-45EA-B9F1-5B1E168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gl-ES" sz="2400" dirty="0"/>
              <a:t>Pasar dun estado a outro máis perfecto, ter maior actividade, adquirir maior importancia.</a:t>
            </a:r>
          </a:p>
          <a:p>
            <a:pPr marL="0" indent="0">
              <a:buNone/>
            </a:pPr>
            <a:r>
              <a:rPr lang="gl-ES" sz="2400" dirty="0"/>
              <a:t>Facer que unha cousa ou persoa pase por unha serie de estados sucesivos, de maneira que creza, aumente ou progrese.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DB8916F-A637-43A8-9CC1-6E955640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4992080"/>
            <a:ext cx="1095375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2EEB62-E373-4F04-983D-0F0E200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14" y="2057400"/>
            <a:ext cx="3494362" cy="2612762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SOSTER</a:t>
            </a:r>
            <a:br>
              <a:rPr lang="es-ES" b="1" dirty="0">
                <a:solidFill>
                  <a:schemeClr val="accent1"/>
                </a:solidFill>
              </a:rPr>
            </a:br>
            <a:br>
              <a:rPr lang="es-ES" b="1" dirty="0">
                <a:solidFill>
                  <a:schemeClr val="accent1"/>
                </a:solidFill>
              </a:rPr>
            </a:br>
            <a:br>
              <a:rPr lang="es-ES" b="1" dirty="0">
                <a:solidFill>
                  <a:schemeClr val="accent1"/>
                </a:solidFill>
              </a:rPr>
            </a:br>
            <a:r>
              <a:rPr lang="es-ES" b="1" dirty="0">
                <a:solidFill>
                  <a:schemeClr val="accent1"/>
                </a:solidFill>
              </a:rPr>
              <a:t>SOSTIBLE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A5C79-48DF-45EA-B9F1-5B1E168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7" y="1799948"/>
            <a:ext cx="6567483" cy="37062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gl-ES" dirty="0"/>
              <a:t>Suxeitar, manter unha cousa de maneira que non caia ou se </a:t>
            </a:r>
            <a:r>
              <a:rPr lang="gl-ES" i="1" dirty="0" err="1"/>
              <a:t>tambalee</a:t>
            </a:r>
            <a:r>
              <a:rPr lang="gl-ES" i="1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gl-ES" dirty="0"/>
              <a:t>Que se pode “soster”, manter durante longo tempo sen esgotar os recursos ou causar grave dano. </a:t>
            </a:r>
            <a:r>
              <a:rPr lang="pt-BR" dirty="0"/>
              <a:t> 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023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67809-9546-4D4A-936F-C012F2AA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95" y="963877"/>
            <a:ext cx="4037270" cy="493024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</a:rPr>
              <a:t>DESENVOLVEMENTO SOSTIBLE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A2DE6-D680-48BE-8CDE-22754D98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9" y="963877"/>
            <a:ext cx="6425441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gl-ES" sz="2400" dirty="0"/>
              <a:t>A capacidade de pasar dun estado a outro mellor de xeito </a:t>
            </a:r>
            <a:r>
              <a:rPr lang="gl-ES" sz="2400" dirty="0" err="1"/>
              <a:t>firm</a:t>
            </a:r>
            <a:r>
              <a:rPr lang="pt-BR" sz="2400" dirty="0"/>
              <a:t>e, </a:t>
            </a:r>
            <a:r>
              <a:rPr lang="gl-ES" sz="2400" dirty="0"/>
              <a:t>sen que esa capacidade </a:t>
            </a:r>
            <a:r>
              <a:rPr lang="gl-ES" sz="2400" dirty="0" err="1"/>
              <a:t>tambalee</a:t>
            </a:r>
            <a:r>
              <a:rPr lang="gl-ES" sz="2400" dirty="0"/>
              <a:t> ou caia.</a:t>
            </a:r>
          </a:p>
          <a:p>
            <a:pPr marL="0" indent="0">
              <a:buNone/>
            </a:pPr>
            <a:r>
              <a:rPr lang="gl-ES" sz="2400" dirty="0"/>
              <a:t>Un desenvolvemento que satisfaga as necesidades do presente sen comprometer a capacidade das futuras xeracións, garantindo </a:t>
            </a:r>
            <a:r>
              <a:rPr lang="pt-BR" sz="2400" dirty="0"/>
              <a:t>o </a:t>
            </a:r>
            <a:r>
              <a:rPr lang="pt-BR" sz="2400" dirty="0" err="1"/>
              <a:t>equilibrio</a:t>
            </a:r>
            <a:r>
              <a:rPr lang="pt-BR" sz="2400" dirty="0"/>
              <a:t> entre o </a:t>
            </a:r>
            <a:r>
              <a:rPr lang="gl-ES" sz="2400" dirty="0"/>
              <a:t>crecemento económico, o benestar social e o coidado do medio ambiente</a:t>
            </a:r>
            <a:r>
              <a:rPr lang="pt-BR" sz="2400" dirty="0"/>
              <a:t>. </a:t>
            </a: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 </a:t>
            </a:r>
            <a:endParaRPr lang="es-ES" sz="24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74587B1-F353-4431-950A-A12C839C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0" y="5242973"/>
            <a:ext cx="1095375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9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8674FB-3129-48B1-BF8F-B13DF4E2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DESENVOLVEMENTO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evolución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concepto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6653E3-4B44-442C-B0C9-437FF9438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28" r="1238" b="-1"/>
          <a:stretch/>
        </p:blipFill>
        <p:spPr>
          <a:xfrm>
            <a:off x="545238" y="910930"/>
            <a:ext cx="7608304" cy="51070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A57D77-CAFF-4173-9845-2061D006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4" b="3634"/>
          <a:stretch/>
        </p:blipFill>
        <p:spPr>
          <a:xfrm>
            <a:off x="507965" y="797533"/>
            <a:ext cx="7839479" cy="52622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A5415-C080-4E7F-BCB1-52A9DA7E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IDH</a:t>
            </a:r>
            <a:endParaRPr lang="es-ES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55D42B3-403D-476A-A8C5-DE9C44480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157" y="1824361"/>
            <a:ext cx="8522242" cy="27262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B0247A-984B-4A24-BDA4-AC1534177954}"/>
              </a:ext>
            </a:extLst>
          </p:cNvPr>
          <p:cNvSpPr txBox="1"/>
          <p:nvPr/>
        </p:nvSpPr>
        <p:spPr>
          <a:xfrm>
            <a:off x="2621131" y="5398493"/>
            <a:ext cx="7676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hlinkClick r:id="rId3"/>
              </a:rPr>
              <a:t>http://hdr.undp.org/en/content/latest-human-development-index-ranking</a:t>
            </a:r>
            <a:r>
              <a:rPr lang="es-ES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96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172DC-E953-42CD-A951-9D1EB4B5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17" y="646951"/>
            <a:ext cx="10198165" cy="2429191"/>
          </a:xfrm>
        </p:spPr>
        <p:txBody>
          <a:bodyPr>
            <a:normAutofit fontScale="90000"/>
          </a:bodyPr>
          <a:lstStyle/>
          <a:p>
            <a:br>
              <a:rPr lang="es-ES" sz="4900" dirty="0">
                <a:solidFill>
                  <a:schemeClr val="accent1"/>
                </a:solidFill>
              </a:rPr>
            </a:br>
            <a:br>
              <a:rPr lang="es-ES" sz="4900" b="1" dirty="0">
                <a:solidFill>
                  <a:srgbClr val="92D050"/>
                </a:solidFill>
              </a:rPr>
            </a:br>
            <a:r>
              <a:rPr lang="es-ES" sz="4900" b="1" dirty="0">
                <a:solidFill>
                  <a:srgbClr val="92D050"/>
                </a:solidFill>
              </a:rPr>
              <a:t>DESENVOLVEMENTO SOSTIBLE?</a:t>
            </a:r>
            <a:br>
              <a:rPr lang="es-ES" sz="1400" dirty="0"/>
            </a:br>
            <a:br>
              <a:rPr lang="es-ES" sz="1800" b="1" dirty="0"/>
            </a:br>
            <a:r>
              <a:rPr lang="es-ES" dirty="0"/>
              <a:t>1987</a:t>
            </a:r>
            <a:r>
              <a:rPr lang="es-ES" sz="2700" dirty="0">
                <a:latin typeface="+mn-lt"/>
                <a:ea typeface="+mn-ea"/>
                <a:cs typeface="+mn-cs"/>
              </a:rPr>
              <a:t>: </a:t>
            </a:r>
            <a:r>
              <a:rPr lang="es-ES" dirty="0"/>
              <a:t>Comisión Mundial sobre Medio Ambiente e Desenvolvemento (</a:t>
            </a:r>
            <a:r>
              <a:rPr lang="es-ES" b="1" dirty="0"/>
              <a:t>Comisión Brundtland</a:t>
            </a:r>
            <a:r>
              <a:rPr lang="es-ES" dirty="0"/>
              <a:t>)</a:t>
            </a:r>
            <a:br>
              <a:rPr lang="es-ES" dirty="0"/>
            </a:br>
            <a:r>
              <a:rPr lang="gl-ES" dirty="0"/>
              <a:t>Informe “</a:t>
            </a:r>
            <a:r>
              <a:rPr lang="gl-ES" b="1" dirty="0">
                <a:hlinkClick r:id="rId2"/>
              </a:rPr>
              <a:t>O noso Futuro Común</a:t>
            </a:r>
            <a:r>
              <a:rPr lang="gl-ES" b="1" dirty="0"/>
              <a:t>”</a:t>
            </a:r>
            <a:br>
              <a:rPr lang="gl-ES" b="1" dirty="0"/>
            </a:br>
            <a:br>
              <a:rPr lang="es-ES" sz="2700" dirty="0">
                <a:latin typeface="+mn-lt"/>
                <a:ea typeface="+mn-ea"/>
                <a:cs typeface="+mn-cs"/>
              </a:rPr>
            </a:br>
            <a:br>
              <a:rPr lang="es-ES" sz="2700" dirty="0">
                <a:latin typeface="+mn-lt"/>
                <a:ea typeface="+mn-ea"/>
                <a:cs typeface="+mn-cs"/>
              </a:rPr>
            </a:br>
            <a:br>
              <a:rPr lang="es-ES" sz="1800" b="1" dirty="0"/>
            </a:br>
            <a:endParaRPr lang="es-ES" sz="1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2CC0A-CDE1-4C02-9324-914BCAED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392" y="5084444"/>
            <a:ext cx="1097375" cy="12254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62F883A-9B88-4CE8-8C03-07A4CD730FE5}"/>
              </a:ext>
            </a:extLst>
          </p:cNvPr>
          <p:cNvSpPr txBox="1"/>
          <p:nvPr/>
        </p:nvSpPr>
        <p:spPr>
          <a:xfrm>
            <a:off x="1207362" y="3897297"/>
            <a:ext cx="8823606" cy="218521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“Desenvolvemento que permite satisfacer as necesidades das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xeracións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presentes sen comprometer as posibilidades das do futuro de satisfacer as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súas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propias necesidades, e busca atender tanto as demandas por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axenda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protección do medio ambiente como as de asegurar o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desenvolvemento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países con menor nivel de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desenvolvemento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5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E9FDA-0B7C-46FB-BA91-18D6E60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4400" dirty="0">
                <a:solidFill>
                  <a:schemeClr val="accent1"/>
                </a:solidFill>
              </a:rPr>
            </a:br>
            <a:br>
              <a:rPr lang="es-ES" sz="4400" b="1" dirty="0">
                <a:solidFill>
                  <a:srgbClr val="92D050"/>
                </a:solidFill>
              </a:rPr>
            </a:br>
            <a:br>
              <a:rPr lang="es-ES" sz="4400" b="1" dirty="0">
                <a:solidFill>
                  <a:srgbClr val="92D050"/>
                </a:solidFill>
              </a:rPr>
            </a:br>
            <a:br>
              <a:rPr lang="es-ES" sz="4400" b="1" dirty="0">
                <a:solidFill>
                  <a:srgbClr val="92D050"/>
                </a:solidFill>
              </a:rPr>
            </a:br>
            <a:r>
              <a:rPr lang="es-ES" sz="4400" b="1" dirty="0">
                <a:solidFill>
                  <a:srgbClr val="92D050"/>
                </a:solidFill>
              </a:rPr>
              <a:t>ANTECEDENTES   E    EVOLUCIÓN</a:t>
            </a:r>
            <a:br>
              <a:rPr lang="es-ES" sz="1400" b="1" dirty="0"/>
            </a:br>
            <a:br>
              <a:rPr lang="es-ES" sz="1400" b="1" dirty="0"/>
            </a:br>
            <a:br>
              <a:rPr lang="es-ES" dirty="0"/>
            </a:br>
            <a:br>
              <a:rPr lang="gl-ES" b="1" dirty="0"/>
            </a:br>
            <a:br>
              <a:rPr lang="es-ES" sz="2000" dirty="0">
                <a:latin typeface="+mn-lt"/>
                <a:ea typeface="+mn-ea"/>
                <a:cs typeface="+mn-cs"/>
              </a:rPr>
            </a:br>
            <a:br>
              <a:rPr lang="es-ES" sz="2000" dirty="0">
                <a:latin typeface="+mn-lt"/>
                <a:ea typeface="+mn-ea"/>
                <a:cs typeface="+mn-cs"/>
              </a:rPr>
            </a:br>
            <a:br>
              <a:rPr lang="es-ES" sz="1400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41622-A951-4C92-9150-8722F644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1968: Creación do </a:t>
            </a:r>
            <a:r>
              <a:rPr lang="es-ES" b="1" dirty="0"/>
              <a:t>Club de Roma</a:t>
            </a:r>
          </a:p>
          <a:p>
            <a:r>
              <a:rPr lang="es-ES" dirty="0"/>
              <a:t>1969: Creación do </a:t>
            </a:r>
            <a:r>
              <a:rPr lang="es-ES" b="1" dirty="0" err="1"/>
              <a:t>Consello</a:t>
            </a:r>
            <a:r>
              <a:rPr lang="es-ES" b="1" dirty="0"/>
              <a:t> de </a:t>
            </a:r>
            <a:r>
              <a:rPr lang="es-ES" b="1" dirty="0" err="1"/>
              <a:t>Calidade</a:t>
            </a:r>
            <a:r>
              <a:rPr lang="es-ES" b="1" dirty="0"/>
              <a:t> Ambiental</a:t>
            </a:r>
          </a:p>
          <a:p>
            <a:r>
              <a:rPr lang="es-ES" dirty="0"/>
              <a:t>1972: </a:t>
            </a:r>
            <a:r>
              <a:rPr lang="pt-BR" dirty="0"/>
              <a:t> Informe “</a:t>
            </a:r>
            <a:r>
              <a:rPr lang="pt-BR" u="sng" dirty="0">
                <a:hlinkClick r:id="rId2"/>
              </a:rPr>
              <a:t>Os </a:t>
            </a:r>
            <a:r>
              <a:rPr lang="pt-BR" u="sng" dirty="0" err="1">
                <a:hlinkClick r:id="rId2"/>
              </a:rPr>
              <a:t>límites</a:t>
            </a:r>
            <a:r>
              <a:rPr lang="pt-BR" u="sng" dirty="0">
                <a:hlinkClick r:id="rId2"/>
              </a:rPr>
              <a:t> do </a:t>
            </a:r>
            <a:r>
              <a:rPr lang="pt-BR" u="sng" dirty="0" err="1">
                <a:hlinkClick r:id="rId2"/>
              </a:rPr>
              <a:t>crecemento</a:t>
            </a:r>
            <a:r>
              <a:rPr lang="pt-BR" dirty="0"/>
              <a:t>”</a:t>
            </a:r>
            <a:endParaRPr lang="es-ES" b="1" dirty="0"/>
          </a:p>
          <a:p>
            <a:r>
              <a:rPr lang="es-ES" dirty="0"/>
              <a:t>1972: </a:t>
            </a:r>
            <a:r>
              <a:rPr lang="es-ES" b="1" dirty="0"/>
              <a:t>Declaración de Estocolmo </a:t>
            </a:r>
            <a:r>
              <a:rPr lang="es-ES" dirty="0"/>
              <a:t>sobre o Medio Humano</a:t>
            </a:r>
          </a:p>
          <a:p>
            <a:r>
              <a:rPr lang="es-ES" dirty="0"/>
              <a:t>1980: </a:t>
            </a:r>
            <a:r>
              <a:rPr lang="pt-BR" u="sng" dirty="0">
                <a:hlinkClick r:id="rId3"/>
              </a:rPr>
              <a:t>Estratexia Mundial </a:t>
            </a:r>
            <a:r>
              <a:rPr lang="pt-BR" dirty="0"/>
              <a:t>para a </a:t>
            </a:r>
            <a:r>
              <a:rPr lang="pt-BR" dirty="0" err="1"/>
              <a:t>Conservación</a:t>
            </a:r>
            <a:r>
              <a:rPr lang="pt-BR" dirty="0"/>
              <a:t> da Natureza e dos Recursos Naturais (IUCN)</a:t>
            </a:r>
          </a:p>
          <a:p>
            <a:r>
              <a:rPr lang="pt-BR" dirty="0"/>
              <a:t>1980: </a:t>
            </a:r>
            <a:r>
              <a:rPr lang="pt-BR" dirty="0">
                <a:hlinkClick r:id="rId4"/>
              </a:rPr>
              <a:t>Informe Global 2000</a:t>
            </a:r>
            <a:endParaRPr lang="pt-BR" dirty="0"/>
          </a:p>
          <a:p>
            <a:r>
              <a:rPr lang="pt-BR" dirty="0"/>
              <a:t>1984: </a:t>
            </a:r>
            <a:r>
              <a:rPr lang="pt-BR" dirty="0" err="1"/>
              <a:t>Creación</a:t>
            </a:r>
            <a:r>
              <a:rPr lang="pt-BR" dirty="0"/>
              <a:t> e </a:t>
            </a:r>
            <a:r>
              <a:rPr lang="es-ES" dirty="0"/>
              <a:t>1ª reunión da </a:t>
            </a:r>
            <a:r>
              <a:rPr lang="es-ES" b="1" dirty="0"/>
              <a:t>Comisión Mundial sobre Medio Ambiente e Desenvolvemento</a:t>
            </a:r>
            <a:r>
              <a:rPr lang="es-ES" dirty="0"/>
              <a:t> (ONU)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976619-5DE6-4BE6-A546-69210971B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317" y="302894"/>
            <a:ext cx="10973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F4157-ECBF-4673-A5DF-57E6D842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s-ES" sz="31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OBXECTIVOS:</a:t>
            </a:r>
            <a:br>
              <a:rPr lang="es-ES" sz="3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ES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478F587-5220-4B81-84E0-77816B60B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132845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07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C2CC0A-CDE1-4C02-9324-914BCAED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17" y="302894"/>
            <a:ext cx="1097375" cy="122540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2EDD15A-2352-49A5-BAC2-B15348E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>
            <a:normAutofit/>
          </a:bodyPr>
          <a:lstStyle/>
          <a:p>
            <a:r>
              <a:rPr lang="es-ES" sz="4400" dirty="0" err="1">
                <a:solidFill>
                  <a:schemeClr val="accent6"/>
                </a:solidFill>
              </a:rPr>
              <a:t>Despois</a:t>
            </a:r>
            <a:r>
              <a:rPr lang="es-ES" sz="4400" dirty="0">
                <a:solidFill>
                  <a:schemeClr val="accent6"/>
                </a:solidFill>
              </a:rPr>
              <a:t> de Brundtland…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9C9BB9-4D89-49E1-B15E-007E4EEC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53" y="1253331"/>
            <a:ext cx="11314771" cy="4351338"/>
          </a:xfrm>
        </p:spPr>
        <p:txBody>
          <a:bodyPr>
            <a:normAutofit fontScale="25000" lnSpcReduction="20000"/>
          </a:bodyPr>
          <a:lstStyle/>
          <a:p>
            <a:r>
              <a:rPr lang="es-ES" sz="9600" dirty="0"/>
              <a:t>1992: </a:t>
            </a:r>
            <a:r>
              <a:rPr lang="gl-ES" sz="9600" dirty="0"/>
              <a:t>Conferencia da ONU sobre </a:t>
            </a:r>
            <a:r>
              <a:rPr lang="gl-ES" sz="9600" b="1" dirty="0"/>
              <a:t>Medio Ambiente e Desenvolvemento </a:t>
            </a:r>
            <a:r>
              <a:rPr lang="gl-ES" sz="9600" dirty="0"/>
              <a:t>(UNCED)</a:t>
            </a:r>
          </a:p>
          <a:p>
            <a:r>
              <a:rPr lang="gl-ES" sz="9600" dirty="0"/>
              <a:t>1992: Créase a </a:t>
            </a:r>
            <a:r>
              <a:rPr lang="es-ES" sz="9600" b="1" dirty="0"/>
              <a:t>Comisión para o Desenvolvemento </a:t>
            </a:r>
            <a:r>
              <a:rPr lang="es-ES" sz="9600" b="1" dirty="0" err="1"/>
              <a:t>Sostible</a:t>
            </a:r>
            <a:r>
              <a:rPr lang="es-ES" sz="9600" b="1" dirty="0"/>
              <a:t> </a:t>
            </a:r>
            <a:r>
              <a:rPr lang="es-ES" sz="9600" dirty="0"/>
              <a:t>(CDS)</a:t>
            </a:r>
          </a:p>
          <a:p>
            <a:r>
              <a:rPr lang="es-ES" sz="9600" dirty="0"/>
              <a:t>1992: </a:t>
            </a:r>
            <a:r>
              <a:rPr lang="es-ES" sz="9600" b="1" dirty="0" err="1"/>
              <a:t>Cumio</a:t>
            </a:r>
            <a:r>
              <a:rPr lang="es-ES" sz="9600" b="1" dirty="0"/>
              <a:t> da Terra </a:t>
            </a:r>
            <a:r>
              <a:rPr lang="es-ES" sz="9600" dirty="0" err="1"/>
              <a:t>ou</a:t>
            </a:r>
            <a:r>
              <a:rPr lang="es-ES" sz="9600" dirty="0"/>
              <a:t> </a:t>
            </a:r>
            <a:r>
              <a:rPr lang="es-ES" sz="9600" dirty="0" err="1"/>
              <a:t>Cumio</a:t>
            </a:r>
            <a:r>
              <a:rPr lang="es-ES" sz="9600" dirty="0"/>
              <a:t> de Río</a:t>
            </a:r>
          </a:p>
          <a:p>
            <a:r>
              <a:rPr lang="es-ES" sz="9600" dirty="0"/>
              <a:t>1993: </a:t>
            </a:r>
            <a:r>
              <a:rPr lang="gl-ES" sz="9600" b="1" dirty="0"/>
              <a:t>V Programa de Acción en Materia de Medio Ambiente </a:t>
            </a:r>
            <a:r>
              <a:rPr lang="gl-ES" sz="9600" dirty="0"/>
              <a:t>da UE</a:t>
            </a:r>
          </a:p>
          <a:p>
            <a:r>
              <a:rPr lang="gl-ES" sz="9600" dirty="0"/>
              <a:t>1994-1996: Conferencias de </a:t>
            </a:r>
            <a:r>
              <a:rPr lang="gl-ES" sz="9600" b="1" dirty="0"/>
              <a:t>Cidades Europeas Sostibles </a:t>
            </a:r>
            <a:r>
              <a:rPr lang="gl-ES" sz="9600" dirty="0"/>
              <a:t>(Carta </a:t>
            </a:r>
            <a:r>
              <a:rPr lang="gl-ES" sz="9600" dirty="0" err="1"/>
              <a:t>Aalborg</a:t>
            </a:r>
            <a:r>
              <a:rPr lang="gl-ES" sz="9600" dirty="0"/>
              <a:t>)</a:t>
            </a:r>
          </a:p>
          <a:p>
            <a:r>
              <a:rPr lang="gl-ES" sz="9600" dirty="0"/>
              <a:t>1997: Aprobación do </a:t>
            </a:r>
            <a:r>
              <a:rPr lang="gl-ES" sz="96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Protocolo de </a:t>
            </a:r>
            <a:r>
              <a:rPr lang="gl-ES" sz="9600" b="1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Kioto</a:t>
            </a:r>
            <a:r>
              <a:rPr lang="gl-ES" sz="96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gl-ES" sz="9600" dirty="0"/>
              <a:t>(entra en vigor no 2005)</a:t>
            </a:r>
          </a:p>
          <a:p>
            <a:r>
              <a:rPr lang="gl-ES" sz="9600" dirty="0"/>
              <a:t>2001: </a:t>
            </a:r>
            <a:r>
              <a:rPr lang="gl-ES" sz="9600" b="1" dirty="0"/>
              <a:t>VI Programa de Acción </a:t>
            </a:r>
            <a:r>
              <a:rPr lang="gl-ES" sz="9600" dirty="0"/>
              <a:t>en Materia de Medio Ambiente da UE</a:t>
            </a:r>
          </a:p>
          <a:p>
            <a:r>
              <a:rPr lang="gl-ES" sz="9600" dirty="0"/>
              <a:t>2002: </a:t>
            </a:r>
            <a:r>
              <a:rPr lang="gl-ES" sz="9600" b="1" dirty="0"/>
              <a:t>Cumio de </a:t>
            </a:r>
            <a:r>
              <a:rPr lang="es-ES" sz="9600" b="1" dirty="0"/>
              <a:t>Johannesburgo</a:t>
            </a:r>
          </a:p>
          <a:p>
            <a:r>
              <a:rPr lang="es-ES" sz="9600" dirty="0"/>
              <a:t>2004: </a:t>
            </a:r>
            <a:r>
              <a:rPr lang="es-ES" sz="9600" b="1" dirty="0" err="1"/>
              <a:t>Axenda</a:t>
            </a:r>
            <a:r>
              <a:rPr lang="es-ES" sz="9600" b="1" dirty="0"/>
              <a:t> 21 </a:t>
            </a:r>
            <a:r>
              <a:rPr lang="es-ES" sz="9600" dirty="0"/>
              <a:t>da Cultura (CGLU)</a:t>
            </a:r>
          </a:p>
          <a:p>
            <a:r>
              <a:rPr lang="gl-ES" sz="9600" dirty="0"/>
              <a:t>2006: Estratexia temática para o </a:t>
            </a:r>
            <a:r>
              <a:rPr lang="gl-ES" sz="9600" b="1" dirty="0"/>
              <a:t>medio ambiente urbano </a:t>
            </a:r>
            <a:r>
              <a:rPr lang="gl-ES" sz="9600" dirty="0"/>
              <a:t>(Parlamento Europeo)</a:t>
            </a:r>
          </a:p>
          <a:p>
            <a:r>
              <a:rPr lang="gl-ES" sz="9600" dirty="0"/>
              <a:t>2007: </a:t>
            </a:r>
            <a:r>
              <a:rPr lang="gl-ES" sz="9600" b="1" dirty="0"/>
              <a:t>Cumio de </a:t>
            </a:r>
            <a:r>
              <a:rPr lang="gl-ES" sz="9600" b="1" dirty="0" err="1"/>
              <a:t>Bali</a:t>
            </a:r>
            <a:endParaRPr lang="gl-ES" sz="9600" b="1" dirty="0"/>
          </a:p>
          <a:p>
            <a:r>
              <a:rPr lang="gl-ES" sz="9600" dirty="0"/>
              <a:t>2010: CGLU (</a:t>
            </a:r>
            <a:r>
              <a:rPr lang="gl-ES" sz="9600" b="1" dirty="0"/>
              <a:t>Cultura </a:t>
            </a:r>
            <a:r>
              <a:rPr lang="gl-ES" sz="9600" dirty="0"/>
              <a:t>como 4º pilar do D.S.)</a:t>
            </a:r>
          </a:p>
          <a:p>
            <a:r>
              <a:rPr lang="gl-ES" sz="9600" dirty="0"/>
              <a:t>2012: </a:t>
            </a:r>
            <a:r>
              <a:rPr lang="gl-ES" sz="9600" b="1" dirty="0"/>
              <a:t>Río+20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52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2D323-981B-4BDC-8A7A-EAA6868C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37" y="261938"/>
            <a:ext cx="8745984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6"/>
                </a:solidFill>
              </a:rPr>
              <a:t>PERSPECTIVAS DO DESENVOLVEMENTO SOSTIBLE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1E6FEED-25EE-47D8-B387-BEB82206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30" y="261938"/>
            <a:ext cx="1095375" cy="1223962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7F70CE2-8B98-4897-AF3B-C257DF40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1600"/>
              </p:ext>
            </p:extLst>
          </p:nvPr>
        </p:nvGraphicFramePr>
        <p:xfrm>
          <a:off x="426072" y="2077374"/>
          <a:ext cx="11496639" cy="346814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647352">
                  <a:extLst>
                    <a:ext uri="{9D8B030D-6E8A-4147-A177-3AD203B41FA5}">
                      <a16:colId xmlns:a16="http://schemas.microsoft.com/office/drawing/2014/main" val="2704977502"/>
                    </a:ext>
                  </a:extLst>
                </a:gridCol>
                <a:gridCol w="2674034">
                  <a:extLst>
                    <a:ext uri="{9D8B030D-6E8A-4147-A177-3AD203B41FA5}">
                      <a16:colId xmlns:a16="http://schemas.microsoft.com/office/drawing/2014/main" val="18466478"/>
                    </a:ext>
                  </a:extLst>
                </a:gridCol>
                <a:gridCol w="2955235">
                  <a:extLst>
                    <a:ext uri="{9D8B030D-6E8A-4147-A177-3AD203B41FA5}">
                      <a16:colId xmlns:a16="http://schemas.microsoft.com/office/drawing/2014/main" val="1231523372"/>
                    </a:ext>
                  </a:extLst>
                </a:gridCol>
                <a:gridCol w="3220018">
                  <a:extLst>
                    <a:ext uri="{9D8B030D-6E8A-4147-A177-3AD203B41FA5}">
                      <a16:colId xmlns:a16="http://schemas.microsoft.com/office/drawing/2014/main" val="4006033038"/>
                    </a:ext>
                  </a:extLst>
                </a:gridCol>
              </a:tblGrid>
              <a:tr h="31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ECONÓMICA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SOCIAL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AMBIENTAL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CULTURAL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488505"/>
                  </a:ext>
                </a:extLst>
              </a:tr>
              <a:tr h="29519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Reducción da pobreza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 err="1">
                          <a:effectLst/>
                        </a:rPr>
                        <a:t>Responsabilidade</a:t>
                      </a:r>
                      <a:r>
                        <a:rPr lang="es-ES" sz="2000" b="0" dirty="0">
                          <a:effectLst/>
                        </a:rPr>
                        <a:t> das empresas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Economía de mercado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 err="1">
                          <a:effectLst/>
                        </a:rPr>
                        <a:t>Dereitos</a:t>
                      </a:r>
                      <a:r>
                        <a:rPr lang="es-ES" sz="2000" dirty="0">
                          <a:effectLst/>
                        </a:rPr>
                        <a:t> humanos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Paz e </a:t>
                      </a:r>
                      <a:r>
                        <a:rPr lang="es-ES" sz="2000" dirty="0" err="1">
                          <a:effectLst/>
                        </a:rPr>
                        <a:t>seguridade</a:t>
                      </a:r>
                      <a:r>
                        <a:rPr lang="es-ES" sz="2000" dirty="0">
                          <a:effectLst/>
                        </a:rPr>
                        <a:t> humana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 err="1">
                          <a:effectLst/>
                        </a:rPr>
                        <a:t>Diversidade</a:t>
                      </a:r>
                      <a:r>
                        <a:rPr lang="es-ES" sz="2000" dirty="0">
                          <a:effectLst/>
                        </a:rPr>
                        <a:t> cultural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 err="1">
                          <a:effectLst/>
                        </a:rPr>
                        <a:t>Interculturalidade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 err="1">
                          <a:effectLst/>
                        </a:rPr>
                        <a:t>Saúde</a:t>
                      </a:r>
                      <a:r>
                        <a:rPr lang="es-ES" sz="2000" dirty="0">
                          <a:effectLst/>
                        </a:rPr>
                        <a:t> (VIH, Covid19)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gobernanza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Recursos </a:t>
                      </a:r>
                      <a:r>
                        <a:rPr lang="es-ES" sz="2000" dirty="0" err="1">
                          <a:effectLst/>
                        </a:rPr>
                        <a:t>naturais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Cambio climático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Desenvolvemento rural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Urbanización </a:t>
                      </a:r>
                      <a:r>
                        <a:rPr lang="es-ES" sz="2000" dirty="0" err="1">
                          <a:effectLst/>
                        </a:rPr>
                        <a:t>sostible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Prevención e mitigación de desastres </a:t>
                      </a:r>
                      <a:r>
                        <a:rPr lang="es-ES" sz="2000" dirty="0" err="1">
                          <a:effectLst/>
                        </a:rPr>
                        <a:t>naturais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Consolidación da Paz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Potencia as transformación/s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 err="1">
                          <a:effectLst/>
                        </a:rPr>
                        <a:t>Creatividade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Participación social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Cohesión social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83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3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0367D4-19E2-4882-BE30-22D66C3A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06" y="824410"/>
            <a:ext cx="6505299" cy="43004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gl-ES" sz="3600" dirty="0"/>
          </a:p>
          <a:p>
            <a:pPr marL="0" indent="0" algn="ctr">
              <a:buNone/>
            </a:pPr>
            <a:r>
              <a:rPr lang="gl-ES" sz="3600" dirty="0"/>
              <a:t>“Un desenvolvemento </a:t>
            </a:r>
            <a:r>
              <a:rPr lang="gl-ES" sz="3600" b="1" dirty="0"/>
              <a:t>que cree condicións de equidade, </a:t>
            </a:r>
            <a:r>
              <a:rPr lang="gl-ES" sz="3600" dirty="0"/>
              <a:t>que abran máis e mellores </a:t>
            </a:r>
            <a:r>
              <a:rPr lang="gl-ES" sz="3600" b="1" dirty="0"/>
              <a:t>oportunidades de vida </a:t>
            </a:r>
            <a:r>
              <a:rPr lang="gl-ES" sz="3600" dirty="0"/>
              <a:t>ao ser humano para que exercite todas as súas potencialidades”</a:t>
            </a:r>
          </a:p>
        </p:txBody>
      </p:sp>
    </p:spTree>
    <p:extLst>
      <p:ext uri="{BB962C8B-B14F-4D97-AF65-F5344CB8AC3E}">
        <p14:creationId xmlns:p14="http://schemas.microsoft.com/office/powerpoint/2010/main" val="10085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D2D323-981B-4BDC-8A7A-EAA6868C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2197872"/>
            <a:ext cx="432743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CALES SON ESAS CONDICIÓNS?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1E6FEED-25EE-47D8-B387-BEB82206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82" y="4155071"/>
            <a:ext cx="1560267" cy="17434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2F6901-EA18-4F88-8A36-D0ABFC989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857" y="815546"/>
            <a:ext cx="7115704" cy="5361417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636F07B-F43F-4F9B-AC4B-A88C957C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69" y="5252160"/>
            <a:ext cx="827645" cy="9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1438A8E-8F70-4AB1-B2C6-31FF3B0D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303" y="949637"/>
            <a:ext cx="7457651" cy="5227326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FCBB93A-3ABB-4619-A509-DA3D66BA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72" y="5146589"/>
            <a:ext cx="1095375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9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F10278-3482-4979-91D8-C4848D575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313" y="951088"/>
            <a:ext cx="9137946" cy="5007594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524F39A-BAB0-4A58-B143-C08B0FFC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29" y="4998308"/>
            <a:ext cx="1095375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2D1C10-282B-4822-AFFC-4C3C86D29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" r="11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6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A391318-3B26-41AC-BDD6-6D7DB85C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gl-ES" sz="5000" b="1" dirty="0" err="1"/>
              <a:t>P</a:t>
            </a:r>
            <a:r>
              <a:rPr lang="gl-E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riorizade</a:t>
            </a:r>
            <a:r>
              <a:rPr lang="gl-E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 dos 17 obxectivos,  os que na vosa opinión son mais importantes/relevantes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1E0B48-0F20-436C-8A5F-8D318B543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58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C2CC0A-CDE1-4C02-9324-914BCAED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17" y="302894"/>
            <a:ext cx="1097375" cy="122540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2EDD15A-2352-49A5-BAC2-B15348E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164"/>
            <a:ext cx="10515600" cy="80645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OBXECTIVOS DO MILENIO</a:t>
            </a:r>
          </a:p>
        </p:txBody>
      </p:sp>
      <p:pic>
        <p:nvPicPr>
          <p:cNvPr id="3" name="Marcador de contenido 2" descr="Forma&#10;&#10;Descripción generada automáticamente">
            <a:extLst>
              <a:ext uri="{FF2B5EF4-FFF2-40B4-BE49-F238E27FC236}">
                <a16:creationId xmlns:a16="http://schemas.microsoft.com/office/drawing/2014/main" id="{68CE375C-E525-4837-B29B-CF53D32E7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943100"/>
            <a:ext cx="7334250" cy="3790950"/>
          </a:xfrm>
        </p:spPr>
      </p:pic>
    </p:spTree>
    <p:extLst>
      <p:ext uri="{BB962C8B-B14F-4D97-AF65-F5344CB8AC3E}">
        <p14:creationId xmlns:p14="http://schemas.microsoft.com/office/powerpoint/2010/main" val="318995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ior, computadora, computer, libro&#10;&#10;Descripción generada automáticamente">
            <a:extLst>
              <a:ext uri="{FF2B5EF4-FFF2-40B4-BE49-F238E27FC236}">
                <a16:creationId xmlns:a16="http://schemas.microsoft.com/office/drawing/2014/main" id="{19EC2EED-2876-46B9-AE25-83E7E4CD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5" y="303926"/>
            <a:ext cx="10367890" cy="6250148"/>
          </a:xfrm>
        </p:spPr>
      </p:pic>
    </p:spTree>
    <p:extLst>
      <p:ext uri="{BB962C8B-B14F-4D97-AF65-F5344CB8AC3E}">
        <p14:creationId xmlns:p14="http://schemas.microsoft.com/office/powerpoint/2010/main" val="27283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1B559381-6140-47D2-8440-377F965C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b="6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11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2D1C10-282B-4822-AFFC-4C3C86D29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" r="11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1804D6-781C-4FAC-BC95-F789A371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18" y="640081"/>
            <a:ext cx="2924676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>
                <a:solidFill>
                  <a:srgbClr val="2C2C2C"/>
                </a:solidFill>
              </a:rPr>
              <a:t>AXENDA 2030</a:t>
            </a:r>
            <a:br>
              <a:rPr lang="en-US" sz="2500" b="1" dirty="0">
                <a:solidFill>
                  <a:srgbClr val="2C2C2C"/>
                </a:solidFill>
              </a:rPr>
            </a:b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>
                <a:solidFill>
                  <a:srgbClr val="2C2C2C"/>
                </a:solidFill>
              </a:rPr>
              <a:t>SOSTENIBILIDADE INTEGRALIDADE UNIVERSALIDADE SISTÉMICA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de ODS PAZ PERSONAS PLANETA">
            <a:extLst>
              <a:ext uri="{FF2B5EF4-FFF2-40B4-BE49-F238E27FC236}">
                <a16:creationId xmlns:a16="http://schemas.microsoft.com/office/drawing/2014/main" id="{85A36D4A-C45C-4197-B2DF-760E7D24F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b="2127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4D1C1A0-5673-40C5-8AE7-D5FF0D465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7" y="5016843"/>
            <a:ext cx="1066710" cy="1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sostener, hombre, corte, mujer&#10;&#10;Descripción generada automáticamente">
            <a:extLst>
              <a:ext uri="{FF2B5EF4-FFF2-40B4-BE49-F238E27FC236}">
                <a16:creationId xmlns:a16="http://schemas.microsoft.com/office/drawing/2014/main" id="{BAA67B06-B6DE-4960-B363-582797C5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3495" b="-2"/>
          <a:stretch/>
        </p:blipFill>
        <p:spPr>
          <a:xfrm>
            <a:off x="238" y="12"/>
            <a:ext cx="9272573" cy="6857988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7148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345E5621-EA6C-4AB0-94B6-990153A7E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4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F13247-FA38-4C66-808C-795ECAFB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837" y="643467"/>
            <a:ext cx="37883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83C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D92B312-F053-4067-B08C-C43F2BBA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>
                <a:solidFill>
                  <a:srgbClr val="583C45"/>
                </a:solidFill>
              </a:rPr>
              <a:t>ODS E ESCOLA…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B8BFEB0-0E33-48F2-ADFF-52507E6B2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994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7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2F45E8-2ED9-4148-973A-E2CFCBC1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05" y="797043"/>
            <a:ext cx="4992221" cy="77553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07E75C-8882-4D1C-B0D9-631BBA4D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318" y="3705471"/>
            <a:ext cx="8244797" cy="14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33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gl-ES" altLang="es-ES" sz="1633" dirty="0">
                <a:cs typeface="Times New Roman" panose="02020603050405020304" pitchFamily="18" charset="0"/>
              </a:rPr>
              <a:t>4.7  De aquí a 2030, asegurar que todos o alumnado adquira os coñecementos teóricos e prácticos necesarios para promover o desenvolvemento sostible, entre outras cousas mediante a educación para o desenvolvemento  sostible e os estilos de vida sostibles, os dereitos humanos, a igualdade de xénero, a promoción de unha cultura de paz e non violencia, la cidadanía mundial e a valoración da diversidade cultural e a contribución da cultura ao desenvolvemento sostible</a:t>
            </a:r>
            <a:endParaRPr lang="gl-ES" altLang="es-ES" sz="1633" dirty="0"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69DC41-6026-45D4-A31D-5F401F221D5C}"/>
              </a:ext>
            </a:extLst>
          </p:cNvPr>
          <p:cNvSpPr txBox="1"/>
          <p:nvPr/>
        </p:nvSpPr>
        <p:spPr>
          <a:xfrm>
            <a:off x="1426959" y="2125517"/>
            <a:ext cx="8398157" cy="102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gl-ES" sz="2177" b="1" dirty="0">
                <a:latin typeface="Arial" panose="020B0604020202020204" pitchFamily="34" charset="0"/>
              </a:rPr>
              <a:t>Garantir unha educación inclusiva, equitativa e de calidade e promover oportunidades de aprendizaxe durante toda a vida para todos e todas</a:t>
            </a:r>
          </a:p>
        </p:txBody>
      </p:sp>
    </p:spTree>
    <p:extLst>
      <p:ext uri="{BB962C8B-B14F-4D97-AF65-F5344CB8AC3E}">
        <p14:creationId xmlns:p14="http://schemas.microsoft.com/office/powerpoint/2010/main" val="140892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07FF2-1BCF-4F60-B95D-9F06C02F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461660"/>
            <a:ext cx="4086225" cy="1325563"/>
          </a:xfrm>
        </p:spPr>
        <p:txBody>
          <a:bodyPr/>
          <a:lstStyle/>
          <a:p>
            <a:r>
              <a:rPr lang="es-ES" b="1" dirty="0"/>
              <a:t>AXENDA 2030 </a:t>
            </a:r>
            <a:br>
              <a:rPr lang="es-ES" b="1" dirty="0"/>
            </a:br>
            <a:r>
              <a:rPr lang="es-ES" b="1" dirty="0" err="1"/>
              <a:t>na</a:t>
            </a:r>
            <a:r>
              <a:rPr lang="es-ES" b="1" dirty="0"/>
              <a:t> LOM-LOE</a:t>
            </a:r>
          </a:p>
        </p:txBody>
      </p:sp>
      <p:pic>
        <p:nvPicPr>
          <p:cNvPr id="5" name="Marcador de contenido 4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50B1365C-3C4E-47C5-8BDA-A73BCE4F6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3" y="338749"/>
            <a:ext cx="8027707" cy="6180501"/>
          </a:xfrm>
        </p:spPr>
      </p:pic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2FF7704-E5F5-4185-B3A8-6413C004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3" y="4733558"/>
            <a:ext cx="1341507" cy="16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4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68A4B-BCC3-4FCA-A9A9-92967F62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LOMLOE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0C4603-9173-4DAA-BAE5-875BF6A8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educativo </a:t>
            </a:r>
            <a:r>
              <a:rPr lang="gl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pode ser alleo aos desafíos que </a:t>
            </a:r>
            <a:r>
              <a:rPr lang="gl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plantexa</a:t>
            </a:r>
            <a:r>
              <a:rPr lang="gl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Cambio Climático. “Os centros docentes han de converterse no lugar de custodia e coidado do noso medio ambiente”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cultura da </a:t>
            </a:r>
            <a:r>
              <a:rPr lang="gl-E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sostenibilidade</a:t>
            </a:r>
            <a:r>
              <a:rPr lang="gl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</a:t>
            </a:r>
            <a:r>
              <a:rPr lang="gl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gl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constitutivo do </a:t>
            </a:r>
            <a:r>
              <a:rPr lang="gl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Educativo e o Proxecto Educativo </a:t>
            </a:r>
            <a:r>
              <a:rPr lang="gl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“... Incluirá un tratamento transversal da educacion en valores, do desenvolvemento sostible”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Recoñece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 importancia de 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atender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desenvolvemento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sostible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 acuerdo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establecido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Axenda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2030.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Así, 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educación para o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desenvolvemento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sostenible e a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cidadanía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mundial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 de incardinarse 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nos planes e programa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 educativos da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totalidade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ensinanza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obrigatoria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incorporando 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es-ES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coñecemento</a:t>
            </a: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capacidades, valores e actitudes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que necesitan todas as personas para vivir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vida fructífera, adoptar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decisións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fundamentadas e asumir un papel activo –tanto no ámbito local como mundial– á hora de afrontar e resolver os problemas </a:t>
            </a:r>
            <a:r>
              <a:rPr lang="es-E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comúns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 todos os ciudadanos do mundo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gl-ES" sz="1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A educación para o desenvolvemento sostible e para a cidadanía mundial </a:t>
            </a:r>
            <a:r>
              <a:rPr lang="gl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inclúe </a:t>
            </a:r>
            <a:r>
              <a:rPr lang="gl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educación para a paz, os dereitos humanos, a comprensión internacional e a educación intercultural</a:t>
            </a:r>
            <a:r>
              <a:rPr lang="gl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así coma a educación para a transición ecolóxica, sin descoidar </a:t>
            </a:r>
            <a:r>
              <a:rPr lang="gl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acción local,</a:t>
            </a:r>
            <a:r>
              <a:rPr lang="gl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imprescindibles para abordar a emerxencia climática, de </a:t>
            </a:r>
            <a:r>
              <a:rPr lang="gl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modo que o alumnado coñeza que consecuencias teñen as nosas acción diarias no planeta e xerar, por conseguinte, empatía cara o seu entorno natural e social.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gl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gl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D3AF170-C70A-48AD-B215-C975B4C0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92" y="5778683"/>
            <a:ext cx="877325" cy="10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5C0CF0E-185C-45E3-9B5B-A44665E826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54" y="754602"/>
            <a:ext cx="9110122" cy="542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62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ADA76-09C0-449C-8604-B02C2C3F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…LOMLOE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3B6AA-D921-4BD2-BB2D-157C31D3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l-E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todas as </a:t>
            </a:r>
            <a:r>
              <a:rPr lang="gl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etapas educativas, a Lei </a:t>
            </a:r>
            <a:r>
              <a:rPr lang="gl-ES" sz="3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outorga á educación para a </a:t>
            </a:r>
            <a:r>
              <a:rPr lang="gl-ES" sz="3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sostenibilidade</a:t>
            </a:r>
            <a:r>
              <a:rPr lang="gl-ES" sz="3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lugar de primeiro orde: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gl-ES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Infantil (art. 14): </a:t>
            </a:r>
            <a:r>
              <a:rPr lang="gl-E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descubrimento do entorno e os seres vivos[...] e o consumo responsable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gl-ES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Primaria e Secundaria (art.19 e art.25): </a:t>
            </a:r>
            <a:r>
              <a:rPr lang="gl-E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educación para o consumo responsable e o desenvolvemento sostible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gl-ES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Bacharelato (art.33): </a:t>
            </a:r>
            <a:r>
              <a:rPr lang="gl-E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lei a posta para o fomento de unha cidadanía responsable e comprometida na loita contra o cambio climático e a defensa do desenvolvemento sostible.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gl-E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Enténdense esas directrices para a </a:t>
            </a:r>
            <a:r>
              <a:rPr lang="gl-ES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Profesional e a Educación de Adultos</a:t>
            </a:r>
            <a:r>
              <a:rPr lang="gl-E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concretado para esta unha necesidade de adquirir coñecementos vinculados ao desenvolvemento sostible e aos efectos do cambio climático e as crisis ambientais (art.66)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gl-E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gl-ES" b="1" dirty="0"/>
          </a:p>
        </p:txBody>
      </p:sp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061376B-3337-4A6B-A269-CC31C501C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50" y="5491905"/>
            <a:ext cx="980049" cy="11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6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107AB0-D892-4E64-A9C3-1A790EC3C9D7}"/>
              </a:ext>
            </a:extLst>
          </p:cNvPr>
          <p:cNvSpPr txBox="1"/>
          <p:nvPr/>
        </p:nvSpPr>
        <p:spPr>
          <a:xfrm>
            <a:off x="382280" y="1125081"/>
            <a:ext cx="11519597" cy="490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gl-E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Disposición adicional sexta. Educación para o desenvolvemento sostible e para a cidadanía mundial.</a:t>
            </a:r>
          </a:p>
          <a:p>
            <a:pPr algn="just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gl-E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gl-E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 como se establece no cuarto Obxectivo de Desenvolvemento Sostible e da Axenda 2030, a educación para o desenvolvemento sostible e para a cidadanía mundial </a:t>
            </a:r>
            <a:r>
              <a:rPr lang="gl-E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terase en conta nos procesos de formación do profesorado e no acceso á función docente.</a:t>
            </a:r>
            <a:r>
              <a:rPr lang="gl-E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acordo có anterior, para o ano 2022 </a:t>
            </a:r>
            <a:r>
              <a:rPr lang="gl-E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coñecementos, habilidades e actitudes relativos </a:t>
            </a:r>
            <a:r>
              <a:rPr lang="gl-E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 educación para o desenvolvemento sostible e para a cidadanía mundial terán sido incorporados ao sistema de acceso á función docente Así mesmo, en 2025 todo o persoal docente deberá ter recibido cualificación nas metas establecidas na Axenda 2030.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E621DF9-3699-43AA-A514-6A82B606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65" y="5635391"/>
            <a:ext cx="835766" cy="10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448CE-9897-4BBA-9F3E-3400C69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 b="1" dirty="0"/>
              <a:t>EIXOS CONDUTORES DO D.S.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D860D25-B9A1-4105-BC19-7A8846A7C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270910"/>
              </p:ext>
            </p:extLst>
          </p:nvPr>
        </p:nvGraphicFramePr>
        <p:xfrm>
          <a:off x="2413740" y="1695635"/>
          <a:ext cx="7555883" cy="46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CEB3F1B-BD0F-4D37-A272-1EBAB0BCE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84" y="5606568"/>
            <a:ext cx="939788" cy="11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8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" y="0"/>
            <a:ext cx="121885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77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94F744-B057-4793-A880-CCB3CAE6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2" y="442972"/>
            <a:ext cx="10515233" cy="1133693"/>
          </a:xfrm>
        </p:spPr>
        <p:txBody>
          <a:bodyPr>
            <a:normAutofit fontScale="90000"/>
          </a:bodyPr>
          <a:lstStyle/>
          <a:p>
            <a:br>
              <a:rPr lang="en-US" b="1" spc="-320" dirty="0">
                <a:solidFill>
                  <a:srgbClr val="BBCF06"/>
                </a:solidFill>
                <a:latin typeface="PT Sans Bold"/>
              </a:rPr>
            </a:br>
            <a:r>
              <a:rPr lang="en-US" b="1" spc="-320" dirty="0">
                <a:solidFill>
                  <a:srgbClr val="BBCF06"/>
                </a:solidFill>
                <a:latin typeface="PT Sans Bold"/>
              </a:rPr>
              <a:t>A Educación para o Desenvolvemento e a </a:t>
            </a:r>
            <a:r>
              <a:rPr lang="en-US" b="1" spc="-320" dirty="0" err="1">
                <a:solidFill>
                  <a:srgbClr val="BBCF06"/>
                </a:solidFill>
                <a:latin typeface="PT Sans Bold"/>
              </a:rPr>
              <a:t>Cidadanía</a:t>
            </a:r>
            <a:r>
              <a:rPr lang="en-US" b="1" spc="-320" dirty="0">
                <a:solidFill>
                  <a:srgbClr val="BBCF06"/>
                </a:solidFill>
                <a:latin typeface="PT Sans Bold"/>
              </a:rPr>
              <a:t> Mundial</a:t>
            </a:r>
            <a:br>
              <a:rPr lang="en-US" b="1" spc="-320" dirty="0">
                <a:solidFill>
                  <a:srgbClr val="BBCF06"/>
                </a:solidFill>
                <a:latin typeface="PT Sans Bold"/>
              </a:rPr>
            </a:br>
            <a:endParaRPr lang="es-ES" sz="5200" b="1" dirty="0">
              <a:solidFill>
                <a:srgbClr val="BBCF06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0D11491-0B1F-474F-BE4F-C19551805D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2501" y="1770178"/>
          <a:ext cx="105152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0">
            <a:extLst>
              <a:ext uri="{FF2B5EF4-FFF2-40B4-BE49-F238E27FC236}">
                <a16:creationId xmlns:a16="http://schemas.microsoft.com/office/drawing/2014/main" id="{778EF4F0-A560-47B0-9338-158C02B8E1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136071">
            <a:off x="52914" y="4171562"/>
            <a:ext cx="1522706" cy="816724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B5068300-0BB2-4AEB-A9DC-771E89CDCB21}"/>
              </a:ext>
            </a:extLst>
          </p:cNvPr>
          <p:cNvSpPr txBox="1"/>
          <p:nvPr/>
        </p:nvSpPr>
        <p:spPr>
          <a:xfrm rot="19710612">
            <a:off x="-252691" y="5179403"/>
            <a:ext cx="3138780" cy="365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43339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93" b="1" dirty="0">
                <a:solidFill>
                  <a:srgbClr val="17A3C9"/>
                </a:solidFill>
                <a:latin typeface="Noot Bold"/>
              </a:rPr>
              <a:t>CORRESPONSABILIDADE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C4434F7-2B40-4106-A1B2-86043D7751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136071">
            <a:off x="10121552" y="4171562"/>
            <a:ext cx="1522706" cy="81672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22AC30B0-0C56-4FF2-A490-CD49AE2335B0}"/>
              </a:ext>
            </a:extLst>
          </p:cNvPr>
          <p:cNvSpPr txBox="1"/>
          <p:nvPr/>
        </p:nvSpPr>
        <p:spPr>
          <a:xfrm rot="951205">
            <a:off x="9025794" y="5318702"/>
            <a:ext cx="3288738" cy="389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43339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19" b="1" dirty="0">
                <a:solidFill>
                  <a:srgbClr val="17A3C9"/>
                </a:solidFill>
                <a:latin typeface="Noot Bold"/>
              </a:rPr>
              <a:t>INTERDEPENDENCIA</a:t>
            </a:r>
          </a:p>
        </p:txBody>
      </p:sp>
      <p:pic>
        <p:nvPicPr>
          <p:cNvPr id="12" name="Imagen 1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A1D80FA-6360-43C9-BB58-F1DB84D1FC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83" y="5804169"/>
            <a:ext cx="877325" cy="10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5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92CEF-6BA2-49C7-866B-224A8020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0" y="1414992"/>
            <a:ext cx="11796067" cy="517037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s-ES" sz="2177" b="1" dirty="0">
              <a:solidFill>
                <a:srgbClr val="BBCF0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s-ES" sz="2177" b="1" dirty="0">
              <a:solidFill>
                <a:srgbClr val="BBCF0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s-ES" sz="2177" b="1" dirty="0">
              <a:solidFill>
                <a:srgbClr val="BBCF0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9052" algn="just">
              <a:lnSpc>
                <a:spcPct val="115000"/>
              </a:lnSpc>
              <a:spcAft>
                <a:spcPts val="0"/>
              </a:spcAft>
            </a:pPr>
            <a:endParaRPr lang="es-ES" sz="2177" b="1" dirty="0">
              <a:solidFill>
                <a:srgbClr val="BBCF0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9052" algn="just">
              <a:lnSpc>
                <a:spcPct val="115000"/>
              </a:lnSpc>
              <a:spcAft>
                <a:spcPts val="0"/>
              </a:spcAft>
            </a:pPr>
            <a:endParaRPr lang="es-ES" sz="2177" b="1" dirty="0">
              <a:solidFill>
                <a:srgbClr val="BBCF0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9052" algn="just">
              <a:lnSpc>
                <a:spcPct val="115000"/>
              </a:lnSpc>
              <a:spcAft>
                <a:spcPts val="0"/>
              </a:spcAft>
            </a:pPr>
            <a:r>
              <a:rPr lang="gl-ES" sz="2177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s-ES" dirty="0"/>
          </a:p>
        </p:txBody>
      </p:sp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0B23BCC3-BD53-4854-AEAE-9E71A259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16" y="1585864"/>
            <a:ext cx="8368659" cy="4239212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DF41DAC5-0454-4028-9E65-15BCBA31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0" y="191034"/>
            <a:ext cx="5252935" cy="848610"/>
          </a:xfrm>
          <a:solidFill>
            <a:srgbClr val="17A3C9"/>
          </a:solidFill>
        </p:spPr>
        <p:txBody>
          <a:bodyPr/>
          <a:lstStyle/>
          <a:p>
            <a:r>
              <a:rPr lang="es-ES" sz="3386" b="1" dirty="0" err="1">
                <a:solidFill>
                  <a:schemeClr val="bg1"/>
                </a:solidFill>
              </a:rPr>
              <a:t>Contidos</a:t>
            </a:r>
            <a:r>
              <a:rPr lang="es-ES" sz="3386" b="1" dirty="0">
                <a:solidFill>
                  <a:schemeClr val="bg1"/>
                </a:solidFill>
              </a:rPr>
              <a:t> da EDCG</a:t>
            </a:r>
          </a:p>
        </p:txBody>
      </p:sp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4F4942D-8293-456C-AB40-3D05C5893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65" y="5651092"/>
            <a:ext cx="877325" cy="10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FC7BF84F-1ACA-4E88-9D0B-A3379953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4" y="893133"/>
            <a:ext cx="9632390" cy="1269225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Atributos da </a:t>
            </a:r>
            <a:r>
              <a:rPr lang="es-ES" sz="4800" b="1" dirty="0" err="1">
                <a:solidFill>
                  <a:schemeClr val="bg1"/>
                </a:solidFill>
              </a:rPr>
              <a:t>Cidadanía</a:t>
            </a:r>
            <a:r>
              <a:rPr lang="es-ES" sz="4800" b="1" dirty="0">
                <a:solidFill>
                  <a:schemeClr val="bg1"/>
                </a:solidFill>
              </a:rPr>
              <a:t> Global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443EE155-6431-49CF-B028-345C1D7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7" y="5769926"/>
            <a:ext cx="877325" cy="1066434"/>
          </a:xfrm>
          <a:prstGeom prst="rect">
            <a:avLst/>
          </a:prstGeom>
        </p:spPr>
      </p:pic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E77D57C5-0285-4422-940B-45713AF43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0335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113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C60BB-CD8F-4988-8CB6-16BD51E7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79" y="978102"/>
            <a:ext cx="10588064" cy="1062644"/>
          </a:xfrm>
        </p:spPr>
        <p:txBody>
          <a:bodyPr anchor="b">
            <a:normAutofit/>
          </a:bodyPr>
          <a:lstStyle/>
          <a:p>
            <a:r>
              <a:rPr lang="es-ES" b="1" dirty="0">
                <a:solidFill>
                  <a:srgbClr val="BBCF06"/>
                </a:solidFill>
              </a:rPr>
              <a:t>COÑECEMENTOS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800" y="2265037"/>
            <a:ext cx="1012465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Cabeza con engranajes con relleno sólido">
            <a:extLst>
              <a:ext uri="{FF2B5EF4-FFF2-40B4-BE49-F238E27FC236}">
                <a16:creationId xmlns:a16="http://schemas.microsoft.com/office/drawing/2014/main" id="{DD8CC24C-8F87-4BE6-AFA5-2D229155B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321" y="2811104"/>
            <a:ext cx="2928115" cy="292811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BD7DE-545A-43E2-8574-9693F33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94" y="2682431"/>
            <a:ext cx="6592949" cy="33269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Xustiza social e equidade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Comprensión das </a:t>
            </a:r>
            <a:r>
              <a:rPr lang="gl-ES" sz="1935" dirty="0"/>
              <a:t>desigualdades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Comprensión das </a:t>
            </a:r>
            <a:r>
              <a:rPr lang="gl-ES" sz="1693" dirty="0" err="1"/>
              <a:t>interrelacións</a:t>
            </a:r>
            <a:r>
              <a:rPr lang="gl-ES" sz="1693" dirty="0"/>
              <a:t> Norte-Sur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As nosas responsabilidades como cidadáns globais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Coñecer o poder e como reverter situacións a través da participación e a incidencia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693" dirty="0"/>
              <a:t>Coñecer a natureza dos conflitos e como manexalos construtivamente.</a:t>
            </a:r>
          </a:p>
        </p:txBody>
      </p:sp>
    </p:spTree>
    <p:extLst>
      <p:ext uri="{BB962C8B-B14F-4D97-AF65-F5344CB8AC3E}">
        <p14:creationId xmlns:p14="http://schemas.microsoft.com/office/powerpoint/2010/main" val="20304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C60BB-CD8F-4988-8CB6-16BD51E7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79" y="978102"/>
            <a:ext cx="10588064" cy="1062644"/>
          </a:xfrm>
        </p:spPr>
        <p:txBody>
          <a:bodyPr anchor="b">
            <a:normAutofit/>
          </a:bodyPr>
          <a:lstStyle/>
          <a:p>
            <a:r>
              <a:rPr lang="es-ES" sz="3386" b="1" dirty="0">
                <a:solidFill>
                  <a:srgbClr val="BBCF06"/>
                </a:solidFill>
              </a:rPr>
              <a:t>HABILIDADES/DESTREZAS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800" y="2265037"/>
            <a:ext cx="1012465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Marketing con relleno sólido">
            <a:extLst>
              <a:ext uri="{FF2B5EF4-FFF2-40B4-BE49-F238E27FC236}">
                <a16:creationId xmlns:a16="http://schemas.microsoft.com/office/drawing/2014/main" id="{FC3F4584-83B6-4FD4-8500-52FEDE95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321" y="2811104"/>
            <a:ext cx="2928115" cy="292811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BD7DE-545A-43E2-8574-9693F33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95" y="2682432"/>
            <a:ext cx="6281949" cy="32157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de argumentar e chegar a compromisos.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para exercer liderado.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para resolver conflitos.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para cooperar con outros.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de escoitar, ter voz e deliberar.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gl-ES" sz="1935" dirty="0"/>
              <a:t>Capacidade de imaxinar e crear proxectos para o ben común.</a:t>
            </a:r>
          </a:p>
        </p:txBody>
      </p:sp>
    </p:spTree>
    <p:extLst>
      <p:ext uri="{BB962C8B-B14F-4D97-AF65-F5344CB8AC3E}">
        <p14:creationId xmlns:p14="http://schemas.microsoft.com/office/powerpoint/2010/main" val="457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C60BB-CD8F-4988-8CB6-16BD51E7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79" y="978102"/>
            <a:ext cx="10588064" cy="1062644"/>
          </a:xfrm>
        </p:spPr>
        <p:txBody>
          <a:bodyPr anchor="b">
            <a:normAutofit/>
          </a:bodyPr>
          <a:lstStyle/>
          <a:p>
            <a:r>
              <a:rPr lang="es-ES" sz="3386" b="1" dirty="0">
                <a:solidFill>
                  <a:srgbClr val="BBCF06"/>
                </a:solidFill>
              </a:rPr>
              <a:t>ACTITUDES/VALORES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800" y="2265037"/>
            <a:ext cx="1012465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Puño cerrado con relleno sólido">
            <a:extLst>
              <a:ext uri="{FF2B5EF4-FFF2-40B4-BE49-F238E27FC236}">
                <a16:creationId xmlns:a16="http://schemas.microsoft.com/office/drawing/2014/main" id="{2E0EFD80-21FA-45F4-84E2-99C1A6D4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321" y="2811104"/>
            <a:ext cx="2928115" cy="292811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BD7DE-545A-43E2-8574-9693F33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95" y="2682432"/>
            <a:ext cx="6281949" cy="32157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Respecto polo </a:t>
            </a:r>
            <a:r>
              <a:rPr lang="es-ES" sz="1935" dirty="0" err="1"/>
              <a:t>outro</a:t>
            </a:r>
            <a:r>
              <a:rPr lang="es-ES" sz="1935" dirty="0"/>
              <a:t> e pola contorna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Empatía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Solidariedade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 err="1"/>
              <a:t>Identidade</a:t>
            </a:r>
            <a:r>
              <a:rPr lang="es-ES" sz="1935" dirty="0"/>
              <a:t> e autoestima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 err="1"/>
              <a:t>Vontade</a:t>
            </a:r>
            <a:r>
              <a:rPr lang="es-ES" sz="1935" dirty="0"/>
              <a:t> de convivir coas diferencias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Conciencia crítica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Compromiso 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35" dirty="0"/>
              <a:t>Optimismo para a transformación social</a:t>
            </a:r>
          </a:p>
        </p:txBody>
      </p:sp>
    </p:spTree>
    <p:extLst>
      <p:ext uri="{BB962C8B-B14F-4D97-AF65-F5344CB8AC3E}">
        <p14:creationId xmlns:p14="http://schemas.microsoft.com/office/powerpoint/2010/main" val="28335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val 1">
            <a:extLst>
              <a:ext uri="{FF2B5EF4-FFF2-40B4-BE49-F238E27FC236}">
                <a16:creationId xmlns:a16="http://schemas.microsoft.com/office/drawing/2014/main" id="{97234787-62EE-40B7-8AD8-C992C8D1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864" y="1862335"/>
            <a:ext cx="2949017" cy="2814622"/>
          </a:xfrm>
          <a:prstGeom prst="ellipse">
            <a:avLst/>
          </a:prstGeom>
          <a:solidFill>
            <a:srgbClr val="14A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21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5F72B7-A85C-4FB9-8CED-4B15DFA472C3}"/>
              </a:ext>
            </a:extLst>
          </p:cNvPr>
          <p:cNvSpPr txBox="1"/>
          <p:nvPr/>
        </p:nvSpPr>
        <p:spPr>
          <a:xfrm>
            <a:off x="4252864" y="2783903"/>
            <a:ext cx="3041174" cy="106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3386" b="1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DIMENSIÓNS DA EDCG</a:t>
            </a: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0B3A4757-C651-401F-9C7C-2B6176A9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691" y="974366"/>
            <a:ext cx="2119606" cy="1775937"/>
          </a:xfrm>
          <a:prstGeom prst="ellipse">
            <a:avLst/>
          </a:prstGeom>
          <a:solidFill>
            <a:srgbClr val="14A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21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749107B5-B081-4894-A87C-450760E1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29" y="4107699"/>
            <a:ext cx="2119606" cy="1775937"/>
          </a:xfrm>
          <a:prstGeom prst="ellipse">
            <a:avLst/>
          </a:prstGeom>
          <a:solidFill>
            <a:srgbClr val="14A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21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AF6F37-B9E7-48F2-BCCE-2DC07467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615" y="1007966"/>
            <a:ext cx="2119606" cy="1775937"/>
          </a:xfrm>
          <a:prstGeom prst="ellipse">
            <a:avLst/>
          </a:prstGeom>
          <a:solidFill>
            <a:srgbClr val="14A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21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9F79D3D0-BF72-4414-8E51-AEF6216D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487" y="4258412"/>
            <a:ext cx="2119606" cy="1775937"/>
          </a:xfrm>
          <a:prstGeom prst="ellipse">
            <a:avLst/>
          </a:prstGeom>
          <a:solidFill>
            <a:srgbClr val="14A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21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5844B5-CE69-4C03-B48E-E59F23C76472}"/>
              </a:ext>
            </a:extLst>
          </p:cNvPr>
          <p:cNvSpPr txBox="1"/>
          <p:nvPr/>
        </p:nvSpPr>
        <p:spPr>
          <a:xfrm>
            <a:off x="1237021" y="1650707"/>
            <a:ext cx="2488233" cy="40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2177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Sensibilización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5DB6B3-CD70-4759-A0FE-7E5DD2AF9B73}"/>
              </a:ext>
            </a:extLst>
          </p:cNvPr>
          <p:cNvSpPr txBox="1"/>
          <p:nvPr/>
        </p:nvSpPr>
        <p:spPr>
          <a:xfrm>
            <a:off x="8909816" y="1684307"/>
            <a:ext cx="2488233" cy="40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2177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Formación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1625BA-74CB-4A15-AE5D-12E5DB7A2E6A}"/>
              </a:ext>
            </a:extLst>
          </p:cNvPr>
          <p:cNvSpPr txBox="1"/>
          <p:nvPr/>
        </p:nvSpPr>
        <p:spPr>
          <a:xfrm>
            <a:off x="1040042" y="4676956"/>
            <a:ext cx="3041174" cy="3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935" dirty="0" err="1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Mobilización</a:t>
            </a:r>
            <a:r>
              <a:rPr lang="es-ES" sz="1935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 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47DD34-4ED9-4AF9-B9DB-90F199CEAAEA}"/>
              </a:ext>
            </a:extLst>
          </p:cNvPr>
          <p:cNvSpPr txBox="1"/>
          <p:nvPr/>
        </p:nvSpPr>
        <p:spPr>
          <a:xfrm>
            <a:off x="9413644" y="4784040"/>
            <a:ext cx="2488233" cy="40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2177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</a:rPr>
              <a:t>Investigación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6EB25ED-B6A7-409D-B505-D6E2FD9A2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78" y="357764"/>
            <a:ext cx="8291743" cy="51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809C17-DCD8-4178-8642-2881736E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4" y="4934976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hlinkClick r:id="rId3"/>
              </a:rPr>
              <a:t>https://solidaridadgalicia.org/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327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0D21E-C99A-428C-980C-4121BB27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para comenzar cos ODS</a:t>
            </a:r>
          </a:p>
        </p:txBody>
      </p:sp>
      <p:pic>
        <p:nvPicPr>
          <p:cNvPr id="8" name="Imagen 7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C1D848B-AF13-4E0A-8BD7-64311C55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4" y="2637274"/>
            <a:ext cx="7576324" cy="15834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A08E13-AA1B-47A7-8B57-287593952038}"/>
              </a:ext>
            </a:extLst>
          </p:cNvPr>
          <p:cNvSpPr txBox="1"/>
          <p:nvPr/>
        </p:nvSpPr>
        <p:spPr>
          <a:xfrm>
            <a:off x="1720075" y="5213415"/>
            <a:ext cx="8237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https://teachersforfuturespain.org/ods-los-objetivos-de-desarrollo-sostenible/</a:t>
            </a:r>
          </a:p>
        </p:txBody>
      </p:sp>
    </p:spTree>
    <p:extLst>
      <p:ext uri="{BB962C8B-B14F-4D97-AF65-F5344CB8AC3E}">
        <p14:creationId xmlns:p14="http://schemas.microsoft.com/office/powerpoint/2010/main" val="3075329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F7886D-FA03-461E-B2A8-8F6B44D4B9FC}"/>
              </a:ext>
            </a:extLst>
          </p:cNvPr>
          <p:cNvSpPr txBox="1"/>
          <p:nvPr/>
        </p:nvSpPr>
        <p:spPr>
          <a:xfrm>
            <a:off x="965200" y="2470248"/>
            <a:ext cx="6570130" cy="182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https://www.medicosdelmundo.org/actualidad-y-publicaciones/publicaciones/guias-didacticas-de-ods-para-primaria-el-alumnado-como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240FF9-6396-46D6-B012-6AF7245B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68" y="1633056"/>
            <a:ext cx="3217333" cy="31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4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882D1D-67AF-453C-B38E-9BBCB3E07754}"/>
              </a:ext>
            </a:extLst>
          </p:cNvPr>
          <p:cNvSpPr txBox="1"/>
          <p:nvPr/>
        </p:nvSpPr>
        <p:spPr>
          <a:xfrm>
            <a:off x="2777754" y="408345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https://esenred2030.blogspot.com/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154F0C-B804-4B68-AA15-89EC3A55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03" y="713242"/>
            <a:ext cx="3498112" cy="26119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0CD388-68B9-423F-A856-8BE26E5457F9}"/>
              </a:ext>
            </a:extLst>
          </p:cNvPr>
          <p:cNvSpPr txBox="1"/>
          <p:nvPr/>
        </p:nvSpPr>
        <p:spPr>
          <a:xfrm>
            <a:off x="1244008" y="5211080"/>
            <a:ext cx="10037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https://esenred2030.blogspot.com/search/label/RECURSOS%20EDUCATIVOS</a:t>
            </a:r>
          </a:p>
        </p:txBody>
      </p:sp>
    </p:spTree>
    <p:extLst>
      <p:ext uri="{BB962C8B-B14F-4D97-AF65-F5344CB8AC3E}">
        <p14:creationId xmlns:p14="http://schemas.microsoft.com/office/powerpoint/2010/main" val="2171804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D25B3FA7-B212-45BD-BE90-E9C3108F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7" y="5243879"/>
            <a:ext cx="11319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3" name="1 CuadroTexto">
            <a:extLst>
              <a:ext uri="{FF2B5EF4-FFF2-40B4-BE49-F238E27FC236}">
                <a16:creationId xmlns:a16="http://schemas.microsoft.com/office/drawing/2014/main" id="{BAF3858A-184D-4DC3-8C14-AC69F5E6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9" y="376277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 educación non cambia o mundo, cambia ás persoas que van a cambiar o mundo”.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Paulo Freire </a:t>
            </a:r>
          </a:p>
        </p:txBody>
      </p:sp>
      <p:sp>
        <p:nvSpPr>
          <p:cNvPr id="40964" name="3 CuadroTexto">
            <a:extLst>
              <a:ext uri="{FF2B5EF4-FFF2-40B4-BE49-F238E27FC236}">
                <a16:creationId xmlns:a16="http://schemas.microsoft.com/office/drawing/2014/main" id="{DCC7A9A4-3794-4BDE-85AB-FBE856DA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642" y="269241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“Ás veces sentimos que o que facemos é tan só unha gota no mar, pero o mar sería menos si lle faltase unha gota”.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Teresa de Calcuta</a:t>
            </a:r>
          </a:p>
        </p:txBody>
      </p:sp>
      <p:pic>
        <p:nvPicPr>
          <p:cNvPr id="40965" name="Picture 3" descr="C:\Users\Ana\Desktop\idiomas.jpg">
            <a:extLst>
              <a:ext uri="{FF2B5EF4-FFF2-40B4-BE49-F238E27FC236}">
                <a16:creationId xmlns:a16="http://schemas.microsoft.com/office/drawing/2014/main" id="{7D02E057-E09B-4FCF-AFFC-361B5A9F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81" y="1746569"/>
            <a:ext cx="7395457" cy="473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37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EF63F3-EBEE-46A8-8587-776823B0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77"/>
          <a:stretch/>
        </p:blipFill>
        <p:spPr>
          <a:xfrm>
            <a:off x="643467" y="2431501"/>
            <a:ext cx="10905066" cy="19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0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caminando en un campo verde&#10;&#10;Descripción generada automáticamente">
            <a:extLst>
              <a:ext uri="{FF2B5EF4-FFF2-40B4-BE49-F238E27FC236}">
                <a16:creationId xmlns:a16="http://schemas.microsoft.com/office/drawing/2014/main" id="{8B74FE39-A5D8-4296-ADF1-A80D40985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07"/>
          <a:stretch/>
        </p:blipFill>
        <p:spPr>
          <a:xfrm>
            <a:off x="643467" y="2711525"/>
            <a:ext cx="10905066" cy="14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872834-0E99-48C5-9999-4A0E7927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32" y="643467"/>
            <a:ext cx="70297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3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BF1E-738D-49D4-B5D9-9480FF9A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Mentimeter</a:t>
            </a:r>
            <a:r>
              <a:rPr lang="es-ES" b="1" dirty="0"/>
              <a:t>: nube de palabras inicial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39E2DE-05CF-4C0E-BCF4-B9778C97410F}"/>
              </a:ext>
            </a:extLst>
          </p:cNvPr>
          <p:cNvSpPr txBox="1"/>
          <p:nvPr/>
        </p:nvSpPr>
        <p:spPr>
          <a:xfrm>
            <a:off x="2846867" y="27826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https://www.menti.com/h2gszi7e8k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4417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 PL UKai CN"/>
      </a:majorFont>
      <a:minorFont>
        <a:latin typeface="Arial"/>
        <a:ea typeface=""/>
        <a:cs typeface="AR PL UKai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UKai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UKai CN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1623</Words>
  <Application>Microsoft Office PowerPoint</Application>
  <PresentationFormat>Panorámica</PresentationFormat>
  <Paragraphs>163</Paragraphs>
  <Slides>53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Courier New</vt:lpstr>
      <vt:lpstr>Noot Bold</vt:lpstr>
      <vt:lpstr>PT Sans Bold</vt:lpstr>
      <vt:lpstr>Times New Roman</vt:lpstr>
      <vt:lpstr>Tema de Office</vt:lpstr>
      <vt:lpstr>3_Tema de Office</vt:lpstr>
      <vt:lpstr>Presentación de PowerPoint</vt:lpstr>
      <vt:lpstr>OBXECTIVOS: </vt:lpstr>
      <vt:lpstr>Presentación de PowerPoint</vt:lpstr>
      <vt:lpstr>Presentación de PowerPoint</vt:lpstr>
      <vt:lpstr>https://solidaridadgalicia.org/ </vt:lpstr>
      <vt:lpstr>Presentación de PowerPoint</vt:lpstr>
      <vt:lpstr>Presentación de PowerPoint</vt:lpstr>
      <vt:lpstr>Presentación de PowerPoint</vt:lpstr>
      <vt:lpstr>Mentimeter: nube de palabras inicial </vt:lpstr>
      <vt:lpstr>Presentación de PowerPoint</vt:lpstr>
      <vt:lpstr>Presentación de PowerPoint</vt:lpstr>
      <vt:lpstr>DESENVOLVER</vt:lpstr>
      <vt:lpstr>SOSTER   SOSTIBLE</vt:lpstr>
      <vt:lpstr>DESENVOLVEMENTO SOSTIBLE</vt:lpstr>
      <vt:lpstr>DESENVOLVEMENTO, evolución do concepto</vt:lpstr>
      <vt:lpstr>Presentación de PowerPoint</vt:lpstr>
      <vt:lpstr>IDH</vt:lpstr>
      <vt:lpstr>  DESENVOLVEMENTO SOSTIBLE?  1987: Comisión Mundial sobre Medio Ambiente e Desenvolvemento (Comisión Brundtland) Informe “O noso Futuro Común”    </vt:lpstr>
      <vt:lpstr>    ANTECEDENTES   E    EVOLUCIÓN       </vt:lpstr>
      <vt:lpstr>Despois de Brundtland…</vt:lpstr>
      <vt:lpstr>PERSPECTIVAS DO DESENVOLVEMENTO SOSTIBLE</vt:lpstr>
      <vt:lpstr>Presentación de PowerPoint</vt:lpstr>
      <vt:lpstr>CALES SON ESAS CONDICIÓNS?</vt:lpstr>
      <vt:lpstr>Presentación de PowerPoint</vt:lpstr>
      <vt:lpstr>Presentación de PowerPoint</vt:lpstr>
      <vt:lpstr>Presentación de PowerPoint</vt:lpstr>
      <vt:lpstr>Presentación de PowerPoint</vt:lpstr>
      <vt:lpstr>Priorizade 3 dos 17 obxectivos,  os que na vosa opinión son mais importantes/relevantes</vt:lpstr>
      <vt:lpstr>OBXECTIVOS DO MILENIO</vt:lpstr>
      <vt:lpstr>Presentación de PowerPoint</vt:lpstr>
      <vt:lpstr>Presentación de PowerPoint</vt:lpstr>
      <vt:lpstr>AXENDA 2030  SOSTENIBILIDADE INTEGRALIDADE UNIVERSALIDADE SISTÉMICA</vt:lpstr>
      <vt:lpstr>Presentación de PowerPoint</vt:lpstr>
      <vt:lpstr>Presentación de PowerPoint</vt:lpstr>
      <vt:lpstr>Presentación de PowerPoint</vt:lpstr>
      <vt:lpstr>ODS E ESCOLA…</vt:lpstr>
      <vt:lpstr>Presentación de PowerPoint</vt:lpstr>
      <vt:lpstr>AXENDA 2030  na LOM-LOE</vt:lpstr>
      <vt:lpstr>LOMLOE</vt:lpstr>
      <vt:lpstr>…LOMLOE</vt:lpstr>
      <vt:lpstr>Presentación de PowerPoint</vt:lpstr>
      <vt:lpstr>EIXOS CONDUTORES DO D.S.</vt:lpstr>
      <vt:lpstr> A Educación para o Desenvolvemento e a Cidadanía Mundial </vt:lpstr>
      <vt:lpstr>Contidos da EDCG</vt:lpstr>
      <vt:lpstr>Atributos da Cidadanía Global</vt:lpstr>
      <vt:lpstr>COÑECEMENTOS</vt:lpstr>
      <vt:lpstr>HABILIDADES/DESTREZAS</vt:lpstr>
      <vt:lpstr>ACTITUDES/VALORES</vt:lpstr>
      <vt:lpstr>Presentación de PowerPoint</vt:lpstr>
      <vt:lpstr>Recursos para comenzar cos ODS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paz</dc:creator>
  <cp:lastModifiedBy>Solidariedade Internacional</cp:lastModifiedBy>
  <cp:revision>119</cp:revision>
  <dcterms:created xsi:type="dcterms:W3CDTF">2020-11-19T12:28:54Z</dcterms:created>
  <dcterms:modified xsi:type="dcterms:W3CDTF">2022-03-09T18:52:28Z</dcterms:modified>
</cp:coreProperties>
</file>