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6858000" cy="9906000" type="A4"/>
  <p:notesSz cx="7099300" cy="10234613"/>
  <p:defaultTextStyle>
    <a:defPPr>
      <a:defRPr lang="gl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3000" y="-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 smtClean="0"/>
            </a:lvl1pPr>
          </a:lstStyle>
          <a:p>
            <a:pPr>
              <a:defRPr/>
            </a:pPr>
            <a:fld id="{E5B122B6-B9F0-43AC-A4C0-0949E74FD584}" type="datetimeFigureOut">
              <a:rPr lang="es-ES"/>
              <a:pPr>
                <a:defRPr/>
              </a:pPr>
              <a:t>15/04/2013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222500" y="768350"/>
            <a:ext cx="26543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en-U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US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 smtClean="0"/>
            </a:lvl1pPr>
          </a:lstStyle>
          <a:p>
            <a:pPr>
              <a:defRPr/>
            </a:pPr>
            <a:fld id="{8B7ABED8-A7E2-4C4F-9D38-BF0A2FB4DB0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6708"/>
            <a:ext cx="5829300" cy="212394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636C4-8137-481F-8FE1-9E0478CCB00B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46E59-DCE3-4D6D-ACD5-EFAED23914A6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97273"/>
            <a:ext cx="1543050" cy="8451056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97273"/>
            <a:ext cx="4476750" cy="8451056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9B2BF3-C52D-4145-87E2-2FC3EE059DD2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7272"/>
            <a:ext cx="6172200" cy="1651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6172200" cy="318505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5661554"/>
            <a:ext cx="6172200" cy="31867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54B51-2F2A-406F-9CEE-B0419311057D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B7E1D-DDCE-4F6A-95A6-D85309492B3B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6364949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4198012"/>
            <a:ext cx="5829300" cy="216693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2CAED-4033-4B96-8919-31A3286937C6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69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692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8702C8-8AF9-4A50-9165-50300DFBC3DB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6812"/>
            <a:ext cx="3030538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2060"/>
            <a:ext cx="3030538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4" y="2216812"/>
            <a:ext cx="3030537" cy="92524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4" y="3142060"/>
            <a:ext cx="3030537" cy="57062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A21D2-53A7-48AD-A37C-015E09189DEE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9E237-7E37-45C0-8DE3-D7480D5EB6D3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4F1D9-296B-416F-AD13-7DFED9814C9B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3833"/>
            <a:ext cx="2255838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3833"/>
            <a:ext cx="3833812" cy="84544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350"/>
            <a:ext cx="2255838" cy="67759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5F125-73AA-415B-BFF2-FCFA28FDF337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86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85693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752821"/>
            <a:ext cx="4114800" cy="11625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C755B-90E6-4A58-A3A7-7A300F6E3F4A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gl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gl-ES" smtClean="0"/>
              <a:t>Haga clic para modificar el estilo de texto del patrón</a:t>
            </a:r>
          </a:p>
          <a:p>
            <a:pPr lvl="1"/>
            <a:r>
              <a:rPr lang="gl-ES" smtClean="0"/>
              <a:t>Segundo nivel</a:t>
            </a:r>
          </a:p>
          <a:p>
            <a:pPr lvl="2"/>
            <a:r>
              <a:rPr lang="gl-ES" smtClean="0"/>
              <a:t>Tercer nivel</a:t>
            </a:r>
          </a:p>
          <a:p>
            <a:pPr lvl="3"/>
            <a:r>
              <a:rPr lang="gl-ES" smtClean="0"/>
              <a:t>Cuarto nivel</a:t>
            </a:r>
          </a:p>
          <a:p>
            <a:pPr lvl="4"/>
            <a:r>
              <a:rPr lang="gl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gl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E9E7A42-9795-4977-8414-27E8A9F1087D}" type="slidenum">
              <a:rPr lang="gl-ES"/>
              <a:pPr>
                <a:defRPr/>
              </a:pPr>
              <a:t>‹Nº›</a:t>
            </a:fld>
            <a:endParaRPr lang="gl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DK Thievery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DK Thievery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DK Thievery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DK Thievery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es/url?sa=i&amp;rct=j&amp;q=cuentos+de+grimm+&amp;source=images&amp;cd=&amp;cad=rja&amp;docid=wyQPOmqYEHe38M&amp;tbnid=wbIdSsJ231nA1M:&amp;ved=0CAUQjRw&amp;url=http://articulo.mercadolibre.com.uy/MLU-406253185-cuentos-hermanos-grimm-catedra-_JM&amp;ei=_tcCUZOPL8SP0AXUzYGYDA&amp;bvm=bv.41524429,d.d2k&amp;psig=AFQjCNE2bpf3ViYwTwqG1RyZnsg2BsqIBw&amp;ust=1359227263227925" TargetMode="Externa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es/url?sa=i&amp;rct=j&amp;q=cuentos+de+grimm+&amp;source=images&amp;cd=&amp;cad=rja&amp;docid=JldlOxWp4b-2eM&amp;tbnid=YjZ5i7JE-WtRkM:&amp;ved=0CAUQjRw&amp;url=http://www.librolibro.es/libros-de-cuentos/fyb/16&amp;ei=_tcCUZOPL8SP0AXUzYGYDA&amp;bvm=bv.41524429,d.d2k&amp;psig=AFQjCNE2bpf3ViYwTwqG1RyZnsg2BsqIBw&amp;ust=1359227263227925" TargetMode="Externa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../&#201;RASE%20QUE%20SE%20ERA.ppsx#52. Diapositiva 52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es/url?sa=i&amp;rct=j&amp;q=cuentos+de+grimm+&amp;source=images&amp;cd=&amp;cad=rja&amp;docid=CqU0RxFZOQAXuM&amp;tbnid=EXnrnEwLNtqBNM:&amp;ved=0CAUQjRw&amp;url=http://noticierostelevisa.esmas.com/especiales/539200/cumplen-200-anos-cuentos-hermanos-grimm/&amp;ei=_tcCUZOPL8SP0AXUzYGYDA&amp;bvm=bv.41524429,d.d2k&amp;psig=AFQjCNE2bpf3ViYwTwqG1RyZnsg2BsqIBw&amp;ust=1359227263227925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www.google.es/url?sa=i&amp;rct=j&amp;q=cuentos+de+grimm+&amp;source=images&amp;cd=&amp;cad=rja&amp;docid=bqVD6-6Ge2a5rM&amp;tbnid=B5FPh7GocLmIBM:&amp;ved=0CAUQjRw&amp;url=http://granada.nueva-acropolis.es/pagina.asp?art=3216&amp;ei=_tcCUZOPL8SP0AXUzYGYDA&amp;bvm=bv.41524429,d.d2k&amp;psig=AFQjCNE2bpf3ViYwTwqG1RyZnsg2BsqIBw&amp;ust=1359227263227925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es/url?sa=i&amp;rct=j&amp;q=cuentos+de+grimm+&amp;source=images&amp;cd=&amp;docid=-HHCjPCyoNNrnM&amp;tbnid=MnUt2FEc6-2kXM:&amp;ved=0CAUQjRw&amp;url=http://www.larepublica.pe/24-12-2012/doscientos-anos-de-los-cuentos-de-grimm&amp;ei=_tcCUZOPL8SP0AXUzYGYDA&amp;bvm=bv.41524429,d.d2k&amp;psig=AFQjCNE2bpf3ViYwTwqG1RyZnsg2BsqIBw&amp;ust=1359227263227925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1</a:t>
            </a:fld>
            <a:endParaRPr lang="gl-ES" smtClean="0"/>
          </a:p>
        </p:txBody>
      </p:sp>
      <p:pic>
        <p:nvPicPr>
          <p:cNvPr id="7" name="6 Imagen" descr="titul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769" y="2309794"/>
            <a:ext cx="6607255" cy="7072362"/>
          </a:xfrm>
          <a:prstGeom prst="rect">
            <a:avLst/>
          </a:prstGeom>
        </p:spPr>
      </p:pic>
      <p:pic>
        <p:nvPicPr>
          <p:cNvPr id="2054" name="Picture 6" descr="C:\Users\ISIDORA\Desktop\LOGOS\logobi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0843" y="1238224"/>
            <a:ext cx="1252537" cy="1216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10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881034"/>
            <a:ext cx="5143536" cy="850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r>
              <a:rPr lang="es-ES_tradnl" sz="3600" dirty="0" err="1" smtClean="0"/>
              <a:t>Unha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actividade</a:t>
            </a:r>
            <a:r>
              <a:rPr lang="es-ES_tradnl" sz="3600" dirty="0" smtClean="0"/>
              <a:t> de ilustración de libros, realizada polo alumnado de EPV</a:t>
            </a:r>
          </a:p>
          <a:p>
            <a:pPr algn="ctr"/>
            <a:r>
              <a:rPr lang="es-ES_tradnl" sz="3600" dirty="0" smtClean="0"/>
              <a:t>de 4º de ESO</a:t>
            </a:r>
            <a:endParaRPr lang="es-ES_tradnl" sz="3600" dirty="0"/>
          </a:p>
          <a:p>
            <a:pPr algn="ctr"/>
            <a:r>
              <a:rPr lang="es-ES_tradnl" sz="2800" dirty="0" smtClean="0"/>
              <a:t>en relación </a:t>
            </a:r>
            <a:r>
              <a:rPr lang="es-ES_tradnl" sz="2800" dirty="0" err="1" smtClean="0"/>
              <a:t>cos</a:t>
            </a:r>
            <a:endParaRPr lang="es-ES_tradnl" sz="2800" dirty="0"/>
          </a:p>
          <a:p>
            <a:pPr algn="ctr"/>
            <a:r>
              <a:rPr lang="es-ES_tradnl" sz="4400" dirty="0" smtClean="0">
                <a:solidFill>
                  <a:srgbClr val="FF0000"/>
                </a:solidFill>
              </a:rPr>
              <a:t>REIS E RAÍÑAS</a:t>
            </a:r>
          </a:p>
          <a:p>
            <a:pPr algn="ctr"/>
            <a:r>
              <a:rPr lang="es-ES_tradnl" sz="2800" dirty="0" smtClean="0"/>
              <a:t>que </a:t>
            </a:r>
            <a:r>
              <a:rPr lang="es-ES_tradnl" sz="2800" dirty="0" err="1" smtClean="0"/>
              <a:t>podedes</a:t>
            </a:r>
            <a:r>
              <a:rPr lang="es-ES_tradnl" sz="2800" dirty="0" smtClean="0"/>
              <a:t> ver</a:t>
            </a:r>
          </a:p>
          <a:p>
            <a:pPr algn="ctr"/>
            <a:r>
              <a:rPr lang="es-ES_tradnl" sz="2800" dirty="0" err="1" smtClean="0"/>
              <a:t>na</a:t>
            </a:r>
            <a:r>
              <a:rPr lang="es-ES_tradnl" sz="2800" dirty="0" smtClean="0"/>
              <a:t> exposición do 3º andar</a:t>
            </a:r>
            <a:endParaRPr kumimoji="0" lang="es-E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41986" name="Picture 2" descr="http://img1.mlstatic.com/cuentos-hermanos-grimm-catedra_MLU-O-3065329880_08201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34" y="2238356"/>
            <a:ext cx="1071570" cy="1739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11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881034"/>
            <a:ext cx="5143536" cy="8215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r>
              <a:rPr lang="es-ES_tradnl" sz="3600" dirty="0" smtClean="0"/>
              <a:t>Un </a:t>
            </a:r>
            <a:r>
              <a:rPr lang="es-ES_tradnl" sz="3600" dirty="0" err="1"/>
              <a:t>certame</a:t>
            </a:r>
            <a:r>
              <a:rPr lang="es-ES_tradnl" sz="3600" dirty="0"/>
              <a:t> </a:t>
            </a:r>
            <a:r>
              <a:rPr lang="es-ES_tradnl" sz="3600" dirty="0" smtClean="0"/>
              <a:t>de</a:t>
            </a:r>
          </a:p>
          <a:p>
            <a:pPr algn="ctr"/>
            <a:r>
              <a:rPr lang="es-ES_tradnl" sz="5400" dirty="0" smtClean="0">
                <a:solidFill>
                  <a:srgbClr val="FF0000"/>
                </a:solidFill>
              </a:rPr>
              <a:t>CONTOS FANTÁSTICOS </a:t>
            </a:r>
          </a:p>
          <a:p>
            <a:pPr algn="ctr"/>
            <a:r>
              <a:rPr lang="es-ES_tradnl" sz="3600" dirty="0" smtClean="0"/>
              <a:t>(</a:t>
            </a:r>
            <a:r>
              <a:rPr lang="es-ES_tradnl" sz="3600" dirty="0"/>
              <a:t>as bases </a:t>
            </a:r>
            <a:r>
              <a:rPr lang="es-ES_tradnl" sz="3600" dirty="0" err="1"/>
              <a:t>publicaranse</a:t>
            </a:r>
            <a:r>
              <a:rPr lang="es-ES_tradnl" sz="3600" dirty="0"/>
              <a:t> en breve)</a:t>
            </a:r>
            <a:endParaRPr lang="es-ES" sz="3600" dirty="0"/>
          </a:p>
          <a:p>
            <a:pPr algn="ctr"/>
            <a:endParaRPr lang="es-ES" sz="3600" dirty="0"/>
          </a:p>
        </p:txBody>
      </p:sp>
      <p:pic>
        <p:nvPicPr>
          <p:cNvPr id="40962" name="Picture 2" descr="http://www.librolibro.es/images/portadas/el-rey-rana-y-otros-cuentos-978849695628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9410" y="2478821"/>
            <a:ext cx="1709722" cy="24027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12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595282"/>
            <a:ext cx="5143536" cy="828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3600" dirty="0" smtClean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r>
              <a:rPr lang="es-ES_tradnl" sz="3600" dirty="0" err="1" smtClean="0"/>
              <a:t>Unha</a:t>
            </a:r>
            <a:r>
              <a:rPr lang="es-ES_tradnl" sz="3600" dirty="0" smtClean="0"/>
              <a:t> conferencia</a:t>
            </a:r>
          </a:p>
          <a:p>
            <a:pPr algn="ctr"/>
            <a:r>
              <a:rPr lang="es-ES_tradnl" sz="3600" dirty="0" smtClean="0"/>
              <a:t>sobre as </a:t>
            </a:r>
            <a:r>
              <a:rPr lang="es-ES_tradnl" sz="3600" dirty="0" err="1" smtClean="0"/>
              <a:t>relacións</a:t>
            </a:r>
            <a:r>
              <a:rPr lang="es-ES_tradnl" sz="3600" dirty="0" smtClean="0"/>
              <a:t> entre</a:t>
            </a:r>
            <a:endParaRPr lang="es-ES_tradnl" sz="4000" dirty="0">
              <a:solidFill>
                <a:srgbClr val="FF0000"/>
              </a:solidFill>
            </a:endParaRPr>
          </a:p>
          <a:p>
            <a:pPr algn="ctr"/>
            <a:r>
              <a:rPr lang="es-ES_tradnl" sz="4400" dirty="0" smtClean="0">
                <a:solidFill>
                  <a:srgbClr val="FF0000"/>
                </a:solidFill>
              </a:rPr>
              <a:t>VIDEOXOGOS,</a:t>
            </a:r>
          </a:p>
          <a:p>
            <a:pPr algn="ctr"/>
            <a:r>
              <a:rPr lang="es-ES_tradnl" sz="3600" dirty="0" smtClean="0"/>
              <a:t>literatura,</a:t>
            </a:r>
          </a:p>
          <a:p>
            <a:pPr algn="ctr"/>
            <a:r>
              <a:rPr lang="es-ES_tradnl" sz="3600" dirty="0" smtClean="0"/>
              <a:t>cine e cómic.</a:t>
            </a:r>
            <a:endParaRPr lang="es-ES" sz="3600" dirty="0"/>
          </a:p>
        </p:txBody>
      </p:sp>
      <p:pic>
        <p:nvPicPr>
          <p:cNvPr id="39938" name="Picture 2" descr="http://t0.gstatic.com/images?q=tbn:ANd9GcT8vValn1aUCf6sXRClRYnO5B5MWlY2Jg2k81B-RsFla2g0i0JU-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16" y="3024185"/>
            <a:ext cx="2667000" cy="1714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13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1523976"/>
            <a:ext cx="5143536" cy="735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3600" dirty="0" smtClean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r>
              <a:rPr lang="es-ES_tradnl" sz="3600" dirty="0" err="1" smtClean="0"/>
              <a:t>Unha</a:t>
            </a:r>
            <a:r>
              <a:rPr lang="es-ES_tradnl" sz="3600" dirty="0" smtClean="0"/>
              <a:t> </a:t>
            </a:r>
          </a:p>
          <a:p>
            <a:pPr algn="ctr"/>
            <a:r>
              <a:rPr lang="pt-BR" sz="4800" dirty="0" smtClean="0">
                <a:solidFill>
                  <a:srgbClr val="FF0000"/>
                </a:solidFill>
              </a:rPr>
              <a:t>LECTURA </a:t>
            </a:r>
          </a:p>
          <a:p>
            <a:pPr algn="ctr"/>
            <a:r>
              <a:rPr lang="pt-BR" sz="4800" dirty="0" smtClean="0">
                <a:solidFill>
                  <a:srgbClr val="FF0000"/>
                </a:solidFill>
              </a:rPr>
              <a:t>COLECTIVA</a:t>
            </a:r>
          </a:p>
          <a:p>
            <a:pPr algn="ctr"/>
            <a:r>
              <a:rPr lang="pt-BR" sz="3600" dirty="0" smtClean="0"/>
              <a:t>de literatura</a:t>
            </a:r>
          </a:p>
          <a:p>
            <a:pPr algn="ctr"/>
            <a:r>
              <a:rPr lang="pt-BR" sz="3600" dirty="0" smtClean="0"/>
              <a:t>do </a:t>
            </a:r>
            <a:r>
              <a:rPr lang="pt-BR" sz="3600" dirty="0" err="1" smtClean="0"/>
              <a:t>xénero</a:t>
            </a:r>
            <a:r>
              <a:rPr lang="pt-BR" sz="3600" dirty="0" smtClean="0"/>
              <a:t>.</a:t>
            </a:r>
            <a:endParaRPr lang="es-ES" sz="3600" dirty="0"/>
          </a:p>
        </p:txBody>
      </p:sp>
      <p:pic>
        <p:nvPicPr>
          <p:cNvPr id="38915" name="Picture 3" descr="http://t1.gstatic.com/images?q=tbn:ANd9GcSp78vpRNS4Acr69xBSTycvGmkIyMX4sff5kLbYmgqMBLjFG3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06" y="3095612"/>
            <a:ext cx="2124075" cy="2152651"/>
          </a:xfrm>
          <a:prstGeom prst="rect">
            <a:avLst/>
          </a:prstGeom>
          <a:noFill/>
        </p:spPr>
      </p:pic>
      <p:sp>
        <p:nvSpPr>
          <p:cNvPr id="5" name="4 Rectángulo">
            <a:hlinkClick r:id="rId3" action="ppaction://hlinkpres?slideindex=52&amp;slidetitle=Diapositiva 52"/>
          </p:cNvPr>
          <p:cNvSpPr/>
          <p:nvPr/>
        </p:nvSpPr>
        <p:spPr>
          <a:xfrm>
            <a:off x="3143248" y="8596338"/>
            <a:ext cx="714380" cy="64294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gl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2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71546" y="3238488"/>
            <a:ext cx="514353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A Fantasía é un vasto e diverso territorio no que </a:t>
            </a:r>
            <a:r>
              <a:rPr kumimoji="0" lang="es-ES_tradnl" sz="3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xa</a:t>
            </a:r>
            <a:r>
              <a:rPr kumimoji="0" lang="es-ES_tradnl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 </a:t>
            </a:r>
            <a:r>
              <a:rPr kumimoji="0" lang="es-ES_tradnl" sz="32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cumpría</a:t>
            </a:r>
            <a:r>
              <a:rPr kumimoji="0" lang="es-ES_tradnl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 que a Biblioteca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_tradnl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se internase.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3200" dirty="0" smtClean="0">
                <a:latin typeface="+mn-lt"/>
                <a:ea typeface="Times New Roman" pitchFamily="18" charset="0"/>
              </a:rPr>
              <a:t>Así que,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aproveitando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que se celebra,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neste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ano 2013, o bicentenario da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primeira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publicación dos contos dos IRMÁNS GRIMM,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propoñémosvos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unha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viaxe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marabillosa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,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iso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, si, con GPS de </a:t>
            </a:r>
            <a:r>
              <a:rPr lang="es-ES_tradnl" sz="3200" dirty="0" err="1" smtClean="0">
                <a:latin typeface="+mn-lt"/>
                <a:ea typeface="Times New Roman" pitchFamily="18" charset="0"/>
              </a:rPr>
              <a:t>produción</a:t>
            </a:r>
            <a:r>
              <a:rPr lang="es-ES_tradnl" sz="3200" dirty="0" smtClean="0">
                <a:latin typeface="+mn-lt"/>
                <a:ea typeface="Times New Roman" pitchFamily="18" charset="0"/>
              </a:rPr>
              <a:t> propia.</a:t>
            </a:r>
            <a:endParaRPr kumimoji="0" lang="es-ES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23556" name="Picture 4" descr="http://t1.gstatic.com/images?q=tbn:ANd9GcRMw8QcIco--_ZD9n3ux1KlVK6Hcsg0ZFYuoyhYBL_XX8DnisC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2" y="838188"/>
            <a:ext cx="1905000" cy="2400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3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809596"/>
            <a:ext cx="5143536" cy="8715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 eaLnBrk="0" hangingPunct="0"/>
            <a:r>
              <a:rPr lang="es-ES_tradnl" sz="2400" dirty="0">
                <a:ea typeface="Times New Roman" pitchFamily="18" charset="0"/>
              </a:rPr>
              <a:t>Conscientes da indefinición de límites establecemos </a:t>
            </a:r>
            <a:r>
              <a:rPr lang="es-ES_tradnl" sz="2400" dirty="0" err="1">
                <a:ea typeface="Times New Roman" pitchFamily="18" charset="0"/>
              </a:rPr>
              <a:t>oito</a:t>
            </a:r>
            <a:r>
              <a:rPr lang="es-ES_tradnl" sz="2400" dirty="0">
                <a:ea typeface="Times New Roman" pitchFamily="18" charset="0"/>
              </a:rPr>
              <a:t> grandes áreas que vos recomendamos visitar: </a:t>
            </a:r>
            <a:endParaRPr lang="es-ES_tradnl" sz="2400" dirty="0" smtClean="0">
              <a:ea typeface="Times New Roman" pitchFamily="18" charset="0"/>
            </a:endParaRPr>
          </a:p>
          <a:p>
            <a:pPr lvl="0" algn="ctr" eaLnBrk="0" hangingPunct="0"/>
            <a:endParaRPr lang="es-ES" sz="2400" dirty="0"/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chemeClr val="accent1">
                    <a:lumMod val="75000"/>
                  </a:schemeClr>
                </a:solidFill>
                <a:ea typeface="Times New Roman" pitchFamily="18" charset="0"/>
              </a:rPr>
              <a:t>  Relato popular</a:t>
            </a:r>
            <a:endParaRPr lang="gl-ES" sz="2400" dirty="0">
              <a:solidFill>
                <a:schemeClr val="accent1">
                  <a:lumMod val="75000"/>
                </a:schemeClr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rgbClr val="C00000"/>
                </a:solidFill>
                <a:ea typeface="Times New Roman" pitchFamily="18" charset="0"/>
              </a:rPr>
              <a:t>  Fábulas e </a:t>
            </a:r>
            <a:r>
              <a:rPr lang="es-ES_tradnl" sz="2400" dirty="0" err="1">
                <a:solidFill>
                  <a:srgbClr val="C00000"/>
                </a:solidFill>
                <a:ea typeface="Times New Roman" pitchFamily="18" charset="0"/>
              </a:rPr>
              <a:t>animais</a:t>
            </a:r>
            <a:r>
              <a:rPr lang="es-ES_tradnl" sz="2400" dirty="0">
                <a:solidFill>
                  <a:srgbClr val="C00000"/>
                </a:solidFill>
                <a:ea typeface="Times New Roman" pitchFamily="18" charset="0"/>
              </a:rPr>
              <a:t> que </a:t>
            </a:r>
            <a:r>
              <a:rPr lang="es-ES_tradnl" sz="2400" dirty="0" err="1">
                <a:solidFill>
                  <a:srgbClr val="C00000"/>
                </a:solidFill>
                <a:ea typeface="Times New Roman" pitchFamily="18" charset="0"/>
              </a:rPr>
              <a:t>falan</a:t>
            </a:r>
            <a:endParaRPr lang="gl-ES" sz="2400" dirty="0">
              <a:solidFill>
                <a:srgbClr val="C00000"/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</a:rPr>
              <a:t>  Mitos 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</a:rPr>
              <a:t>relixións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itchFamily="18" charset="0"/>
              </a:rPr>
              <a:t> </a:t>
            </a:r>
            <a:endParaRPr lang="gl-ES" sz="2400" dirty="0">
              <a:solidFill>
                <a:schemeClr val="tx2">
                  <a:lumMod val="60000"/>
                  <a:lumOff val="40000"/>
                </a:schemeClr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chemeClr val="accent3">
                    <a:lumMod val="75000"/>
                  </a:schemeClr>
                </a:solidFill>
                <a:ea typeface="Times New Roman" pitchFamily="18" charset="0"/>
              </a:rPr>
              <a:t>  Relatos do sobrenatural </a:t>
            </a:r>
            <a:endParaRPr lang="gl-ES" sz="2400" dirty="0">
              <a:solidFill>
                <a:schemeClr val="accent3">
                  <a:lumMod val="75000"/>
                </a:schemeClr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</a:rPr>
              <a:t>  Ciencia-ficción e </a:t>
            </a:r>
            <a:r>
              <a:rPr lang="es-ES_tradnl" sz="2400" dirty="0" err="1">
                <a:solidFill>
                  <a:schemeClr val="bg2">
                    <a:lumMod val="25000"/>
                  </a:schemeClr>
                </a:solidFill>
                <a:ea typeface="Times New Roman" pitchFamily="18" charset="0"/>
              </a:rPr>
              <a:t>superheroes</a:t>
            </a:r>
            <a:r>
              <a:rPr lang="es-ES_tradnl" sz="2400" dirty="0">
                <a:solidFill>
                  <a:schemeClr val="bg2">
                    <a:lumMod val="25000"/>
                  </a:schemeClr>
                </a:solidFill>
                <a:ea typeface="Times New Roman" pitchFamily="18" charset="0"/>
              </a:rPr>
              <a:t> </a:t>
            </a:r>
            <a:endParaRPr lang="gl-ES" sz="2400" dirty="0">
              <a:solidFill>
                <a:schemeClr val="bg2">
                  <a:lumMod val="25000"/>
                </a:schemeClr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rgbClr val="00B050"/>
                </a:solidFill>
                <a:ea typeface="Times New Roman" pitchFamily="18" charset="0"/>
              </a:rPr>
              <a:t>  Conto infantil </a:t>
            </a:r>
            <a:endParaRPr lang="gl-ES" sz="2400" dirty="0">
              <a:solidFill>
                <a:srgbClr val="00B050"/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chemeClr val="accent5">
                    <a:lumMod val="75000"/>
                  </a:schemeClr>
                </a:solidFill>
                <a:ea typeface="Times New Roman" pitchFamily="18" charset="0"/>
              </a:rPr>
              <a:t>  Fantasía épica </a:t>
            </a:r>
            <a:endParaRPr lang="gl-ES" sz="2400" dirty="0">
              <a:solidFill>
                <a:schemeClr val="accent5">
                  <a:lumMod val="75000"/>
                </a:schemeClr>
              </a:solidFill>
              <a:ea typeface="Times New Roman" pitchFamily="18" charset="0"/>
            </a:endParaRPr>
          </a:p>
          <a:p>
            <a:pPr lvl="0" algn="ctr" eaLnBrk="0" hangingPunct="0">
              <a:buFontTx/>
              <a:buAutoNum type="arabicPeriod"/>
            </a:pPr>
            <a:r>
              <a:rPr lang="es-ES_tradnl" sz="2400" dirty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</a:rPr>
              <a:t>  Os clásicos e a </a:t>
            </a:r>
            <a:r>
              <a:rPr lang="es-ES_tradnl" sz="2400" dirty="0" smtClean="0">
                <a:solidFill>
                  <a:schemeClr val="accent4">
                    <a:lumMod val="75000"/>
                  </a:schemeClr>
                </a:solidFill>
                <a:ea typeface="Times New Roman" pitchFamily="18" charset="0"/>
              </a:rPr>
              <a:t>fantasía</a:t>
            </a:r>
            <a:endParaRPr lang="es-ES" sz="24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lvl="0" algn="ctr" eaLnBrk="0" hangingPunct="0"/>
            <a:endParaRPr lang="es-ES" sz="2400" dirty="0">
              <a:solidFill>
                <a:schemeClr val="accent4">
                  <a:lumMod val="75000"/>
                </a:schemeClr>
              </a:solidFill>
            </a:endParaRPr>
          </a:p>
          <a:p>
            <a:pPr lvl="0" algn="ctr" eaLnBrk="0" hangingPunct="0"/>
            <a:r>
              <a:rPr lang="es-ES_tradnl" sz="2400" dirty="0" err="1" smtClean="0"/>
              <a:t>Algúns</a:t>
            </a:r>
            <a:r>
              <a:rPr lang="es-ES_tradnl" sz="2400" dirty="0" smtClean="0"/>
              <a:t> </a:t>
            </a:r>
            <a:r>
              <a:rPr lang="es-ES_tradnl" sz="2400" dirty="0"/>
              <a:t>, como o </a:t>
            </a:r>
            <a:r>
              <a:rPr lang="es-ES_tradnl" sz="2400" dirty="0" err="1"/>
              <a:t>espazo</a:t>
            </a:r>
            <a:r>
              <a:rPr lang="es-ES_tradnl" sz="2400" dirty="0"/>
              <a:t> da Ciencia-Ficción, </a:t>
            </a:r>
            <a:r>
              <a:rPr lang="es-ES_tradnl" sz="2400" dirty="0" err="1"/>
              <a:t>só</a:t>
            </a:r>
            <a:r>
              <a:rPr lang="es-ES_tradnl" sz="2400" dirty="0"/>
              <a:t> </a:t>
            </a:r>
            <a:r>
              <a:rPr lang="es-ES_tradnl" sz="2400" dirty="0" err="1"/>
              <a:t>foron</a:t>
            </a:r>
            <a:r>
              <a:rPr lang="es-ES_tradnl" sz="2400" dirty="0"/>
              <a:t> </a:t>
            </a:r>
            <a:r>
              <a:rPr lang="es-ES_tradnl" sz="2400" dirty="0" err="1"/>
              <a:t>albiscados</a:t>
            </a:r>
            <a:r>
              <a:rPr lang="es-ES_tradnl" sz="2400" dirty="0"/>
              <a:t> de </a:t>
            </a:r>
            <a:r>
              <a:rPr lang="es-ES_tradnl" sz="2400" dirty="0" err="1"/>
              <a:t>lonxe</a:t>
            </a:r>
            <a:r>
              <a:rPr lang="es-ES_tradnl" sz="2400" dirty="0"/>
              <a:t> e a </a:t>
            </a:r>
            <a:r>
              <a:rPr lang="es-ES_tradnl" sz="2400" dirty="0" err="1"/>
              <a:t>súa</a:t>
            </a:r>
            <a:r>
              <a:rPr lang="es-ES_tradnl" sz="2400" dirty="0"/>
              <a:t> exploración </a:t>
            </a:r>
            <a:r>
              <a:rPr lang="es-ES_tradnl" sz="2400" dirty="0" err="1"/>
              <a:t>ficará</a:t>
            </a:r>
            <a:r>
              <a:rPr lang="es-ES_tradnl" sz="2400" dirty="0"/>
              <a:t> para </a:t>
            </a:r>
            <a:r>
              <a:rPr lang="es-ES_tradnl" sz="2400" dirty="0" err="1"/>
              <a:t>outro</a:t>
            </a:r>
            <a:r>
              <a:rPr lang="es-ES_tradnl" sz="2400" dirty="0"/>
              <a:t> momento, </a:t>
            </a:r>
            <a:r>
              <a:rPr lang="es-ES_tradnl" sz="2400" dirty="0" err="1"/>
              <a:t>outros</a:t>
            </a:r>
            <a:r>
              <a:rPr lang="es-ES_tradnl" sz="2400" dirty="0"/>
              <a:t> </a:t>
            </a:r>
            <a:r>
              <a:rPr lang="es-ES_tradnl" sz="2400" dirty="0" err="1"/>
              <a:t>xa</a:t>
            </a:r>
            <a:r>
              <a:rPr lang="es-ES_tradnl" sz="2400" dirty="0"/>
              <a:t> son vellos </a:t>
            </a:r>
            <a:r>
              <a:rPr lang="es-ES_tradnl" sz="2400" dirty="0" err="1"/>
              <a:t>coñecidos</a:t>
            </a:r>
            <a:r>
              <a:rPr lang="es-ES_tradnl" sz="2400" dirty="0"/>
              <a:t> </a:t>
            </a:r>
            <a:r>
              <a:rPr lang="es-ES_tradnl" sz="2400" dirty="0" err="1"/>
              <a:t>vosos</a:t>
            </a:r>
            <a:r>
              <a:rPr lang="es-ES_tradnl" sz="2400" dirty="0"/>
              <a:t> como o terreo do Sobrenatural </a:t>
            </a:r>
            <a:r>
              <a:rPr lang="es-ES_tradnl" sz="2400" dirty="0" err="1"/>
              <a:t>ou</a:t>
            </a:r>
            <a:r>
              <a:rPr lang="es-ES_tradnl" sz="2400" dirty="0"/>
              <a:t> o da </a:t>
            </a:r>
            <a:r>
              <a:rPr lang="es-ES_tradnl" sz="2400" dirty="0" err="1"/>
              <a:t>Mitoloxía</a:t>
            </a:r>
            <a:r>
              <a:rPr lang="es-ES_tradnl" sz="2400" dirty="0"/>
              <a:t> clásica. </a:t>
            </a:r>
            <a:r>
              <a:rPr lang="pt-BR" sz="2400" dirty="0" err="1"/>
              <a:t>En</a:t>
            </a:r>
            <a:r>
              <a:rPr lang="pt-BR" sz="2400" dirty="0"/>
              <a:t> </a:t>
            </a:r>
            <a:r>
              <a:rPr lang="pt-BR" sz="2400" dirty="0" err="1"/>
              <a:t>calquera</a:t>
            </a:r>
            <a:r>
              <a:rPr lang="pt-BR" sz="2400" dirty="0"/>
              <a:t> caso, </a:t>
            </a:r>
            <a:r>
              <a:rPr lang="pt-BR" sz="2400" dirty="0" err="1"/>
              <a:t>recomendámosvos</a:t>
            </a:r>
            <a:r>
              <a:rPr lang="pt-BR" sz="2400" dirty="0"/>
              <a:t> a visita a </a:t>
            </a:r>
            <a:r>
              <a:rPr lang="pt-BR" sz="2400" dirty="0" err="1"/>
              <a:t>calquera</a:t>
            </a:r>
            <a:r>
              <a:rPr lang="pt-BR" sz="2400" dirty="0"/>
              <a:t> deles e </a:t>
            </a:r>
            <a:r>
              <a:rPr lang="pt-BR" sz="2400" dirty="0" err="1"/>
              <a:t>desexámosvos</a:t>
            </a:r>
            <a:r>
              <a:rPr lang="pt-BR" sz="2400" dirty="0"/>
              <a:t> que as </a:t>
            </a:r>
            <a:r>
              <a:rPr lang="pt-BR" sz="2400" dirty="0" err="1"/>
              <a:t>nosas</a:t>
            </a:r>
            <a:r>
              <a:rPr lang="pt-BR" sz="2400" dirty="0"/>
              <a:t> </a:t>
            </a:r>
            <a:r>
              <a:rPr lang="pt-BR" sz="2400" dirty="0" err="1"/>
              <a:t>guías</a:t>
            </a:r>
            <a:r>
              <a:rPr lang="pt-BR" sz="2400" dirty="0"/>
              <a:t> e mapas de </a:t>
            </a:r>
            <a:r>
              <a:rPr lang="pt-BR" sz="2400" dirty="0" err="1"/>
              <a:t>viaxe</a:t>
            </a:r>
            <a:r>
              <a:rPr lang="pt-BR" sz="2400" dirty="0"/>
              <a:t> vos </a:t>
            </a:r>
            <a:r>
              <a:rPr lang="pt-BR" sz="2400" dirty="0" err="1"/>
              <a:t>sexan</a:t>
            </a:r>
            <a:r>
              <a:rPr lang="pt-BR" sz="2400" dirty="0"/>
              <a:t> de utilidade. </a:t>
            </a:r>
            <a:endParaRPr lang="es-ES" sz="2400" dirty="0"/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es-ES" sz="240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4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1785950"/>
            <a:ext cx="5143536" cy="8239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 smtClean="0"/>
          </a:p>
          <a:p>
            <a:pPr algn="ctr"/>
            <a:endParaRPr lang="es-ES_tradnl" sz="2400" dirty="0"/>
          </a:p>
          <a:p>
            <a:pPr algn="ctr"/>
            <a:endParaRPr lang="es-ES_tradnl" sz="2400" dirty="0" smtClean="0"/>
          </a:p>
          <a:p>
            <a:pPr algn="ctr"/>
            <a:endParaRPr lang="es-ES_tradnl" sz="2400" dirty="0"/>
          </a:p>
          <a:p>
            <a:pPr algn="ctr"/>
            <a:r>
              <a:rPr lang="es-ES_tradnl" sz="3200" dirty="0" err="1" smtClean="0"/>
              <a:t>Unha</a:t>
            </a:r>
            <a:r>
              <a:rPr lang="es-ES_tradnl" sz="3200" dirty="0" smtClean="0"/>
              <a:t> </a:t>
            </a:r>
            <a:r>
              <a:rPr lang="es-ES_tradnl" sz="3200" dirty="0"/>
              <a:t>decoración fantástica </a:t>
            </a:r>
            <a:r>
              <a:rPr lang="es-ES_tradnl" sz="3200" dirty="0" smtClean="0"/>
              <a:t>realizada polo </a:t>
            </a:r>
            <a:r>
              <a:rPr lang="es-ES_tradnl" sz="3200" dirty="0" err="1"/>
              <a:t>obradoiro</a:t>
            </a:r>
            <a:r>
              <a:rPr lang="es-ES_tradnl" sz="3200" dirty="0"/>
              <a:t> </a:t>
            </a:r>
            <a:endParaRPr lang="es-ES_tradnl" sz="3200" dirty="0" smtClean="0"/>
          </a:p>
          <a:p>
            <a:pPr algn="ctr"/>
            <a:r>
              <a:rPr lang="es-ES_tradnl" sz="3200" dirty="0" smtClean="0">
                <a:solidFill>
                  <a:srgbClr val="FF0000"/>
                </a:solidFill>
              </a:rPr>
              <a:t>“NON ME VEÑAS</a:t>
            </a:r>
          </a:p>
          <a:p>
            <a:pPr algn="ctr"/>
            <a:r>
              <a:rPr lang="es-ES_tradnl" sz="3200" dirty="0" smtClean="0">
                <a:solidFill>
                  <a:srgbClr val="FF0000"/>
                </a:solidFill>
              </a:rPr>
              <a:t>CON CONTOS”</a:t>
            </a:r>
          </a:p>
          <a:p>
            <a:pPr algn="ctr"/>
            <a:r>
              <a:rPr lang="es-ES_tradnl" sz="3200" dirty="0"/>
              <a:t>p</a:t>
            </a:r>
            <a:r>
              <a:rPr lang="es-ES_tradnl" sz="3200" dirty="0" smtClean="0"/>
              <a:t>ara a </a:t>
            </a:r>
            <a:r>
              <a:rPr lang="es-ES_tradnl" sz="3200" dirty="0" err="1" smtClean="0"/>
              <a:t>rodaxe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dunha</a:t>
            </a:r>
            <a:r>
              <a:rPr lang="es-ES_tradnl" sz="3200" dirty="0" smtClean="0"/>
              <a:t> curta de animación,</a:t>
            </a:r>
          </a:p>
          <a:p>
            <a:pPr algn="ctr"/>
            <a:r>
              <a:rPr lang="es-ES_tradnl" sz="3200" dirty="0" smtClean="0">
                <a:solidFill>
                  <a:srgbClr val="FF0000"/>
                </a:solidFill>
              </a:rPr>
              <a:t>“FARLIMAS”</a:t>
            </a:r>
          </a:p>
          <a:p>
            <a:pPr algn="ctr"/>
            <a:r>
              <a:rPr lang="es-ES_tradnl" sz="3200" dirty="0" smtClean="0"/>
              <a:t> Avisaremos cando </a:t>
            </a:r>
            <a:r>
              <a:rPr lang="es-ES_tradnl" sz="3200" dirty="0" err="1" smtClean="0"/>
              <a:t>sexa</a:t>
            </a:r>
            <a:r>
              <a:rPr lang="es-ES_tradnl" sz="3200" dirty="0" smtClean="0"/>
              <a:t> a </a:t>
            </a:r>
            <a:r>
              <a:rPr lang="es-ES_tradnl" sz="3200" dirty="0" err="1" smtClean="0"/>
              <a:t>estrea</a:t>
            </a:r>
            <a:r>
              <a:rPr lang="es-ES_tradnl" sz="3200" dirty="0" smtClean="0"/>
              <a:t> mundial e a </a:t>
            </a:r>
            <a:r>
              <a:rPr lang="es-ES_tradnl" sz="3200" dirty="0" err="1" smtClean="0"/>
              <a:t>proxectaremos</a:t>
            </a:r>
            <a:r>
              <a:rPr lang="es-ES_tradnl" sz="3200" dirty="0" smtClean="0"/>
              <a:t> </a:t>
            </a:r>
            <a:r>
              <a:rPr lang="es-ES_tradnl" sz="3200" dirty="0" err="1" smtClean="0"/>
              <a:t>na</a:t>
            </a:r>
            <a:r>
              <a:rPr lang="es-ES_tradnl" sz="3200" dirty="0" smtClean="0"/>
              <a:t> Biblioteca</a:t>
            </a:r>
            <a:endParaRPr lang="es-ES" sz="3200" dirty="0"/>
          </a:p>
          <a:p>
            <a:pPr algn="ctr"/>
            <a:endParaRPr lang="es-ES_tradnl" sz="2400" dirty="0" smtClean="0"/>
          </a:p>
          <a:p>
            <a:pPr algn="ctr"/>
            <a:endParaRPr kumimoji="0" lang="es-ES_tradnl" sz="2400" i="0" u="none" strike="noStrike" cap="none" normalizeH="0" baseline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+mj-lt"/>
            </a:endParaRPr>
          </a:p>
          <a:p>
            <a:pPr algn="ctr"/>
            <a:endParaRPr kumimoji="0" lang="es-ES" sz="240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37891" name="Picture 3" descr="http://t0.gstatic.com/images?q=tbn:ANd9GcRl4p8HE0wS428SsqYNWvK98IbUGIMqsm2CFEaxHt5QrhpntDUQ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96" y="2381232"/>
            <a:ext cx="991176" cy="1352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5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738158"/>
            <a:ext cx="5143536" cy="900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r>
              <a:rPr lang="es-ES_tradnl" sz="3600" dirty="0" err="1" smtClean="0"/>
              <a:t>Unha</a:t>
            </a:r>
            <a:r>
              <a:rPr lang="es-ES_tradnl" sz="3600" dirty="0" smtClean="0"/>
              <a:t> </a:t>
            </a:r>
            <a:r>
              <a:rPr lang="es-ES_tradnl" sz="3600" dirty="0"/>
              <a:t>convocatoria </a:t>
            </a:r>
            <a:r>
              <a:rPr lang="es-ES_tradnl" sz="3600" dirty="0" smtClean="0"/>
              <a:t>en </a:t>
            </a:r>
            <a:r>
              <a:rPr lang="es-ES_tradnl" sz="3600" dirty="0" err="1"/>
              <a:t>Facebook</a:t>
            </a:r>
            <a:r>
              <a:rPr lang="es-ES_tradnl" sz="3600" dirty="0"/>
              <a:t> </a:t>
            </a:r>
            <a:r>
              <a:rPr lang="es-ES_tradnl" sz="3600" dirty="0" smtClean="0"/>
              <a:t>e </a:t>
            </a:r>
            <a:r>
              <a:rPr lang="es-ES_tradnl" sz="3600" dirty="0" err="1" smtClean="0"/>
              <a:t>Twiter</a:t>
            </a:r>
            <a:r>
              <a:rPr lang="es-ES_tradnl" sz="3600" dirty="0" smtClean="0"/>
              <a:t> </a:t>
            </a:r>
            <a:r>
              <a:rPr lang="es-ES_tradnl" sz="3600" dirty="0" err="1" smtClean="0"/>
              <a:t>onde</a:t>
            </a:r>
            <a:r>
              <a:rPr lang="es-ES_tradnl" sz="3600" dirty="0" smtClean="0"/>
              <a:t> vos pedimos </a:t>
            </a:r>
            <a:r>
              <a:rPr lang="es-ES_tradnl" sz="3600" dirty="0" smtClean="0">
                <a:solidFill>
                  <a:srgbClr val="FF0000"/>
                </a:solidFill>
              </a:rPr>
              <a:t>OBXECTOS DE </a:t>
            </a:r>
            <a:r>
              <a:rPr lang="es-ES_tradnl" sz="4800" dirty="0" smtClean="0">
                <a:solidFill>
                  <a:srgbClr val="FF0000"/>
                </a:solidFill>
              </a:rPr>
              <a:t>ATREZZO</a:t>
            </a:r>
            <a:endParaRPr lang="es-ES_tradnl" sz="3600" dirty="0" smtClean="0">
              <a:solidFill>
                <a:srgbClr val="FF0000"/>
              </a:solidFill>
            </a:endParaRPr>
          </a:p>
          <a:p>
            <a:pPr algn="ctr"/>
            <a:r>
              <a:rPr lang="es-ES_tradnl" sz="3600" dirty="0" smtClean="0"/>
              <a:t>para </a:t>
            </a:r>
            <a:r>
              <a:rPr lang="es-ES_tradnl" sz="3600" dirty="0"/>
              <a:t>completar a decoración da </a:t>
            </a:r>
            <a:r>
              <a:rPr lang="es-ES_tradnl" sz="3600" dirty="0" smtClean="0"/>
              <a:t>Biblioteca:</a:t>
            </a:r>
          </a:p>
          <a:p>
            <a:pPr algn="ctr"/>
            <a:endParaRPr lang="es-ES_tradnl" sz="3600" dirty="0"/>
          </a:p>
          <a:p>
            <a:pPr algn="ctr"/>
            <a:r>
              <a:rPr lang="es-ES_tradnl" sz="2800" u="sng" dirty="0">
                <a:solidFill>
                  <a:srgbClr val="FF0000"/>
                </a:solidFill>
              </a:rPr>
              <a:t>f</a:t>
            </a:r>
            <a:r>
              <a:rPr lang="es-ES_tradnl" sz="2800" u="sng" dirty="0" smtClean="0">
                <a:solidFill>
                  <a:srgbClr val="FF0000"/>
                </a:solidFill>
              </a:rPr>
              <a:t>acebook.com/</a:t>
            </a:r>
            <a:r>
              <a:rPr lang="es-ES_tradnl" sz="2800" u="sng" dirty="0" err="1" smtClean="0">
                <a:solidFill>
                  <a:srgbClr val="FF0000"/>
                </a:solidFill>
              </a:rPr>
              <a:t>IESCelanova</a:t>
            </a:r>
            <a:endParaRPr lang="es-ES" sz="2800" u="sng" dirty="0">
              <a:solidFill>
                <a:srgbClr val="FF0000"/>
              </a:solidFill>
            </a:endParaRPr>
          </a:p>
          <a:p>
            <a:pPr algn="ctr"/>
            <a:endParaRPr kumimoji="0" lang="es-ES" sz="240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47106" name="Picture 2" descr="http://t2.gstatic.com/images?q=tbn:ANd9GcQV3vQXexabzM_M1-oQdOXf93__z6FEtrhrbwnTi9RAAKZomSF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96" y="1881166"/>
            <a:ext cx="1262058" cy="1590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6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595282"/>
            <a:ext cx="5143536" cy="900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r>
              <a:rPr lang="es-ES_tradnl" sz="3600" dirty="0" smtClean="0"/>
              <a:t>A </a:t>
            </a:r>
            <a:r>
              <a:rPr lang="es-ES_tradnl" sz="3600" dirty="0" smtClean="0">
                <a:solidFill>
                  <a:srgbClr val="FF0000"/>
                </a:solidFill>
              </a:rPr>
              <a:t>EXPOSICIÓN</a:t>
            </a:r>
            <a:r>
              <a:rPr lang="es-ES_tradnl" sz="3600" dirty="0" smtClean="0"/>
              <a:t> no </a:t>
            </a:r>
            <a:r>
              <a:rPr lang="es-ES_tradnl" sz="3600" dirty="0" err="1" smtClean="0"/>
              <a:t>primeiro</a:t>
            </a:r>
            <a:r>
              <a:rPr lang="es-ES_tradnl" sz="3600" dirty="0" smtClean="0"/>
              <a:t> andar e a </a:t>
            </a:r>
            <a:r>
              <a:rPr lang="es-ES_tradnl" sz="3600" dirty="0" smtClean="0">
                <a:solidFill>
                  <a:srgbClr val="FF0000"/>
                </a:solidFill>
              </a:rPr>
              <a:t>PUBLICACIÓN</a:t>
            </a:r>
            <a:r>
              <a:rPr lang="es-ES_tradnl" sz="3600" dirty="0" smtClean="0"/>
              <a:t> </a:t>
            </a:r>
          </a:p>
          <a:p>
            <a:pPr algn="ctr"/>
            <a:r>
              <a:rPr lang="es-ES_tradnl" sz="3600" dirty="0" smtClean="0"/>
              <a:t>(en papel e en </a:t>
            </a:r>
            <a:r>
              <a:rPr lang="es-ES_tradnl" sz="3600" dirty="0" err="1" smtClean="0"/>
              <a:t>Facebook</a:t>
            </a:r>
            <a:r>
              <a:rPr lang="es-ES_tradnl" sz="3600" dirty="0" smtClean="0"/>
              <a:t>) de </a:t>
            </a:r>
            <a:r>
              <a:rPr lang="es-ES_tradnl" sz="3600" dirty="0"/>
              <a:t>tres </a:t>
            </a:r>
            <a:endParaRPr lang="es-ES_tradnl" sz="3600" dirty="0" smtClean="0"/>
          </a:p>
          <a:p>
            <a:pPr algn="ctr"/>
            <a:r>
              <a:rPr lang="es-ES_tradnl" sz="4800" dirty="0" smtClean="0">
                <a:solidFill>
                  <a:srgbClr val="FF0000"/>
                </a:solidFill>
              </a:rPr>
              <a:t>GUÍAS</a:t>
            </a:r>
            <a:endParaRPr lang="es-ES_tradnl" sz="4800" dirty="0"/>
          </a:p>
          <a:p>
            <a:pPr algn="ctr"/>
            <a:r>
              <a:rPr lang="es-ES_tradnl" sz="3600" dirty="0" err="1" smtClean="0"/>
              <a:t>co</a:t>
            </a:r>
            <a:r>
              <a:rPr lang="es-ES_tradnl" sz="3600" dirty="0" smtClean="0"/>
              <a:t> </a:t>
            </a:r>
            <a:r>
              <a:rPr lang="es-ES_tradnl" sz="3600" dirty="0"/>
              <a:t>inventario de lugares, seres e </a:t>
            </a:r>
            <a:r>
              <a:rPr lang="es-ES_tradnl" sz="3600" dirty="0" err="1"/>
              <a:t>obxectos</a:t>
            </a:r>
            <a:r>
              <a:rPr lang="es-ES_tradnl" sz="3600" dirty="0"/>
              <a:t> </a:t>
            </a:r>
            <a:r>
              <a:rPr lang="es-ES_tradnl" sz="3600" dirty="0" err="1"/>
              <a:t>marabillosos</a:t>
            </a:r>
            <a:r>
              <a:rPr lang="es-ES_tradnl" sz="3200" dirty="0" smtClean="0"/>
              <a:t>.</a:t>
            </a:r>
            <a:endParaRPr lang="es-ES" sz="3200" dirty="0"/>
          </a:p>
          <a:p>
            <a:pPr algn="ctr"/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46082" name="Picture 2" descr="http://i2.esmas.com/2012/12/19/460138/cuentos-hnos.-grimm-619x348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8" y="2024042"/>
            <a:ext cx="2795526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7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881034"/>
            <a:ext cx="5143536" cy="864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r>
              <a:rPr lang="es-ES_tradnl" sz="3600" dirty="0" err="1" smtClean="0"/>
              <a:t>Unha</a:t>
            </a:r>
            <a:r>
              <a:rPr lang="es-ES_tradnl" sz="3600" dirty="0" smtClean="0"/>
              <a:t> </a:t>
            </a:r>
          </a:p>
          <a:p>
            <a:pPr algn="ctr"/>
            <a:r>
              <a:rPr lang="es-ES_tradnl" sz="4400" dirty="0" smtClean="0">
                <a:solidFill>
                  <a:srgbClr val="FF0000"/>
                </a:solidFill>
              </a:rPr>
              <a:t>EXPOSICIÓN</a:t>
            </a:r>
          </a:p>
          <a:p>
            <a:pPr algn="ctr"/>
            <a:r>
              <a:rPr lang="es-ES_tradnl" sz="4400" dirty="0" smtClean="0">
                <a:solidFill>
                  <a:srgbClr val="FF0000"/>
                </a:solidFill>
              </a:rPr>
              <a:t>DE FONDOS</a:t>
            </a:r>
          </a:p>
          <a:p>
            <a:pPr algn="ctr"/>
            <a:r>
              <a:rPr lang="es-ES_tradnl" sz="3600" dirty="0" smtClean="0"/>
              <a:t> (libros</a:t>
            </a:r>
            <a:r>
              <a:rPr lang="es-ES_tradnl" sz="3600" dirty="0"/>
              <a:t>, </a:t>
            </a:r>
            <a:r>
              <a:rPr lang="es-ES_tradnl" sz="3600" dirty="0" smtClean="0"/>
              <a:t>CD de </a:t>
            </a:r>
            <a:r>
              <a:rPr lang="es-ES_tradnl" sz="3600" dirty="0"/>
              <a:t>música, </a:t>
            </a:r>
            <a:r>
              <a:rPr lang="es-ES_tradnl" sz="3600" dirty="0" err="1"/>
              <a:t>videoxogos</a:t>
            </a:r>
            <a:r>
              <a:rPr lang="es-ES_tradnl" sz="3600" dirty="0"/>
              <a:t>, cine e series de </a:t>
            </a:r>
            <a:r>
              <a:rPr lang="es-ES_tradnl" sz="3600" dirty="0" smtClean="0"/>
              <a:t>TV) </a:t>
            </a:r>
            <a:r>
              <a:rPr lang="es-ES_tradnl" sz="3600" dirty="0"/>
              <a:t>dos </a:t>
            </a:r>
            <a:r>
              <a:rPr lang="es-ES_tradnl" sz="3600" dirty="0" err="1"/>
              <a:t>oito</a:t>
            </a:r>
            <a:r>
              <a:rPr lang="es-ES_tradnl" sz="3600" dirty="0"/>
              <a:t> </a:t>
            </a:r>
            <a:r>
              <a:rPr lang="es-ES_tradnl" sz="3600" dirty="0" err="1" smtClean="0"/>
              <a:t>xéneros</a:t>
            </a:r>
            <a:r>
              <a:rPr lang="es-ES_tradnl" sz="3600" dirty="0" smtClean="0"/>
              <a:t> </a:t>
            </a:r>
            <a:r>
              <a:rPr lang="es-ES_tradnl" sz="3600" dirty="0"/>
              <a:t>que </a:t>
            </a:r>
            <a:r>
              <a:rPr lang="es-ES_tradnl" sz="3600" dirty="0" smtClean="0"/>
              <a:t>estarán </a:t>
            </a:r>
            <a:r>
              <a:rPr lang="es-ES_tradnl" sz="3600" dirty="0" err="1" smtClean="0"/>
              <a:t>na</a:t>
            </a:r>
            <a:r>
              <a:rPr lang="es-ES_tradnl" sz="3600" dirty="0" smtClean="0"/>
              <a:t> mesa central da biblioteca e serán </a:t>
            </a:r>
            <a:r>
              <a:rPr lang="es-ES_tradnl" sz="3600" dirty="0"/>
              <a:t>o billete </a:t>
            </a:r>
            <a:r>
              <a:rPr lang="es-ES_tradnl" sz="3600" dirty="0" err="1"/>
              <a:t>co</a:t>
            </a:r>
            <a:r>
              <a:rPr lang="es-ES_tradnl" sz="3600" dirty="0"/>
              <a:t> que acceder </a:t>
            </a:r>
            <a:r>
              <a:rPr lang="es-ES_tradnl" sz="3600" dirty="0" err="1"/>
              <a:t>aos</a:t>
            </a:r>
            <a:r>
              <a:rPr lang="es-ES_tradnl" sz="3600" dirty="0"/>
              <a:t> diversos destinos.</a:t>
            </a:r>
            <a:endParaRPr lang="es-ES" sz="3600" dirty="0"/>
          </a:p>
          <a:p>
            <a:pPr algn="ctr"/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45058" name="AutoShape 2" descr="data:image/jpeg;base64,/9j/4AAQSkZJRgABAQAAAQABAAD/2wCEAAkGBhQSEBQUEhQVFBQUFRUVFxQVFxQVFRQWFRUVFxQUFBUXHCYeFxkkGRQVHy8gIycpLCwsFR4xNTAqNSYrLCkBCQoKDgwOGg8PGiwkHCQsLCwsLCwsLCwsLCwsLCwsLCwsLCwsLCwpLCksLCwpLCwpLCwsLCwsKSwsLCwsLCwsLP/AABEIAQsAvQMBIgACEQEDEQH/xAAbAAABBQEBAAAAAAAAAAAAAAAEAAECAwUGB//EADsQAAEDAgQDBwIFAgYCAwAAAAEAAhEDIQQFEjFBUWETIjJxgZGhBrEjQlLB0XLhFBUzovDxkuJTgsL/xAAZAQADAQEBAAAAAAAAAAAAAAAAAQIDBAX/xAAkEQEBAQEAAwACAQQDAAAAAAAAARECAyExEkEiE1FhcQQUMv/aAAwDAQACEQMRAD8A5B9Ul0dUdhKLqjtIMQCSeQCyBU75RmX4p7ag7O7nWAPVWbRZh2kXqBhmBrtI5iJhG08jfIJIcy/ep97YSB689lkfULC2rMh0gDUOLmiH/wC4FVZfmzaQnv6wTGl0NMiIeOQ6J7S9Nb/LajnuFIEsB8Zs3a99jFxbki6eCoDuvrF79yGeFoG8n+65WrjajgS57nAQLuJ32sShTWSo10raVGtq7PtGkae6S0yC4Nn0kKt2W03Aim9xcJF2wJAJAI3EgGCsTBZj2bpjUCC1w2lrhcTwP8Iqpm7WsLaQcNW7nkOdB3AgDmb9UhsVYRhqPDRabzwAAlxPkAVOpimzDWjTzdJcepANvJD5djAx51eFzXsMbgPaRI8k1LSx4cXtIaQYbJLouBEW9U7SXYvENLzoENtb0ub7XlVioT1RtLGsimS5sNDqhaRd9Ukww28It8pU8xa1jHNcO07xeDIl5Jh0Ad4RECYCNADtVdSYS1zjZrbTzcdmj7+QRbcd2fZgOGljC/YjtajuExdoke3VUU8e1opskOaA553jtXDu6hGwt8o0sC9ql2yJGNbNM6w57Hai5wOl2oiWg7wAOW5sgMViAajiCSJIBO5aLNn0ARpX06EZdTbDajn6iQO6ARJAJgbwJ3UK9OhSI1te8mbahAAcWg2AmYKAZm4c0NqtLtNg5rtJIGwdYz5rWfk4xFMVKbrwBp4NDRAaPII9nsNiMFhnd0PNN/CbsI4GZP3We/IqjXt1Xpk+NneEft6oHE4ZzDDhBVHakbEjyJCZbGvW+nXTOoU2QL1DseIEb+aHo5TTdIbV7R0+FnctxIL9/RDY/MG1LlvfMS7USLCO6OEqWRs/F1khrad3OPDVLWgdZKNHrVObZeaLheWuEg8bbg+4WW4rQzmpU7QtqmS2YNgCOducLPhXKJGm0y4rZyFh1ucBJFgPJrnR6lrR5ErFpbrb+m6+l9UkkNDLxEzDiCOoAd7rJpPqnOKRp02tkuBeXF3dMOIuyxN+KxTUWlm2OaWkNdr1FpJh1gxpDZLrlxkklZDnJo6vtY+qTuU0qNGkXODWgucdgBJK1XZD2YBr1GUp2aO+8+gQUjKLknORjv8ADjbtndZY0e0FQnDnhWb6sd8QEEEBT6kU7LpaXUn9oGiXCC17RzLeI6hAuQKs1rQweXkubrgNjW64nQLkxvB29VlgrRxOZB3aFoOqqbkx3W/obHCwvyCQn+Ua1N7y58ASC+CQDpncDeNgg9aNzDMA+S0FurTqHdi3UXItYLOJQKnrS1qtOE0rWvXRfS2aaH6SbOt6rmmonD1IIKA9GzHK2Vm334FcPmeWupOIcPI813WUYrtKTT0gpZplrazCDvwKrF2bNjzRwWjlTA+m9j7Nc5pDgQCXj8t97eypx2DNNxaRcJYTEta3S4kQ4uBAnxN0uBAIO3EKaXNSzymYaXCHW+QZ87tn1WSAtbPqgcKZExp2NzsCCesELMZTnZONP2Mw5utP6eM1nM/UPtY/7XOWVh91bgq2mvTIN+0b8kA/BUp32CdZRJV2NpltR7TuHuHyYVEo1m6vKi3DYM14BqVLA8pMNHlxK5vEYgvcXOJLjuStfAYsVsKcM5wa9pmmTYOgyGzz3CxK9MtcWvBa4cDb/tC+/wBZ8RLlKmASJJAkSRcgcTHFVyjMDl1Sramwu67NHm42QmSugyXAU6DjWfWpuaGkDTuZ5jnbZcvU3MCBeByvsisXl7qdTs/G8ASGAmCb6evD3T1cprCJpuGrYWnrbcDqUKu39AgnReIyurTbqewtb+qWkX2mDZQw2DfUP4bS7y2HmdghGURj8rbTpU3ipqL922tabeW11mlE0MI957jHO/pBI9TsrW5RVLi3RBBAOotABNwNUwTfYJadlvyAIShFVsvqNqdmWHXwaLz1EcOqIrZDWazWWWFzBaSB1AKZfjQDVcxRpUi4w0Fx5NBJ+EZ/llUEA0yCQTeNhxP6R5oEldV9H4iWubyuukhcbkzzhng1RDXCzm94E8rLbGcVTdtG3JzwHe3BXL6acy5ij6nyrWzWBdu/ULh6tPgvS8Ji21mEwRu1zTuDxC4vM8t04gMGxcI8plKpz2z88s8N/SP2AHwAs4IrMHTUeT+p33hCqVy+xlAXKWBbqr0xb/UafZwMJqJ3TYJ8VC//AONr3+saWj/ycEkT/wBIZhiA+q9w2JseYAAn1ifVDEpgp0yJOoWNpG7eRH8cUI+00oxma1AAC7W0flqAPH+4SPdUU8E93gAqDm0j5aSHD1Cvp5RVPiDaY/VUc1oHzKFSX9HGZO4MpNJ2LaTJ9JBXSYes7DUDUrOLqrxDWE+HkANhzMLIw9ahh+809vV4O2pt6j+RPohHPrYl5MFzrCdmtB232CS5c/20vp6iX1H1nuIYyXPMka3bweYG8eSGznOnV3HgzYN5jm7n5cEfm+GNPDU6VLvNkuqOBABIg3JOxJn/AOoXNF/FBd2z016eansGUGsBuN+9qJdIGnlMLXzvGGlQbRka3DvEAABvGANp2HRCfTWVkP7SoNMeBpIBk7ujysPNDuwVWtXLqrdIJkyWzpGzG33j+U1e8G5I7sKDqzyYNqbJMb8BzJ+As2jrxVdoceMnkxoMmPt6oj6nquD2tgdm0ANAIuSLkNF4FgiaGFdQwztEOrPgGCO4Dw34D5SP95+oo+os21PLGWAGlzhu6Pyz+kfdS+n8R2dGs53gEADm6DIHnIWNhsMX1NEtHNxI0gA3M8VrY3LahAY0sbTZ4G6pLifzu67meCEzb7R+m8KS4vJLadMS65AJGwPON1HMcydXfA8MgNbz5E8z9kZmlLssM2nTILZl7pA1cfWTwHJQ+n8KP9V0SAdDZEnm79k9PP01qFHT2VAHvRJd+kcSORJJAR+MYxj6bGAAjU539MEd48ZMb8lg5biXtquqPbLomARYkw0HkEXWY8gnUwl93uJ35MaB+UfKqHLrYyWnZ7+D3yOoAAn1hAfUlABzKnIwfUET8rYy0v7JvaCHeUW4W4W4IbP6Oqg/oJVfor/d53jmxUf/AFO+5Qso7M/GT+oB3uL/ADKAKgp9E0jZUdrDXj9Wn4dJH2PoraZt7oZxUax3KinSSRpaYjmJSDRyCUKUIGnlKOiaE6C04A5BIlMkUi1JoHIJwByCiFIFA06aOgSSCNLTpwB0TAKQCY1JoRFJqqY1GYalJThyuq+ksLAc6Oi6LshMwJ5wEJk+F0Umjibo+Frz8dPMyIkITMWzTf8A0lGFCZgfw3f0lO/Dvx5jizMdAR7kn90EUdjdygSstRKup7e6qYRNxKtp7e6ohQw00J4ShSAQVqJCeE8J4SLUYShShOGo0tRShSAShGjUQpAJ4TgJFaaE8J4TgJlpg1TaxO1quZTTB6VNb+QZfreOQuVm4PDFxAC7vKcvFNgHE7q+fbbxzaNaFJIBJaupFyzs6q6aL/KFoOXP/VeJimG80uviO7kcPizugSjMQUESskcUTTFvRUwr27eig5wgCLjjzWbm1CEgFJIBA0wCeFIBOGoTqMJaVZpT6EFquE2lW6FU/FsH5XH1ASObfh4TgKAxzP0O9x/CuQVln0wCk1qdrZVrWJkTKaMoYeU+FwpcYAldfk+RBkOfvy5K5Na8c3o2RZNoGpwvwHJbgCdrVJbSY7OechoTFOokpqQeVwv1HjddQxsLBdRnmP7OmeZsFwWJqSVn3f05/L17wDXKDcUVWQjlnpcUeBb0VMImLeioc8NBJtChyy6cMvAIJ5Dh5qL3htzziPus9mNIDh+oyf3spYjHF4AMW5ceSeNv6d1o0Hh4kCLxzWlUyh4aHAS08QsfLIg3vy/cLqcizjszpddp4Hgj9s7zPyysbsIS7Jd+/KaNUSAL8Qga30mPyu907xVXw9RxppoLH07A9V2b/pN/AgrE+osldRpguiC4DfoUSU+OepfjAwbe95Ao9lOeCDwFVrXHWSBB2EmbQIVWJxjnE3OmbDpwsEWe1dcXroRVx0gho09Zv/ZE5fjhIa8TcCZvc8ZWQFdTKeNPwmY9ayvA02NGmD1WmF5XlObvpub3naQRIHEcRC9By/P6VWA11zwNitOb+mvOT01U6hqSJVrOSqMTiAxpJ2CevXDQSTAXJZxmxqGBZo4KeusZeTyTmA83zA1HE+yxahRNVyFesdcN60NVQrgi6oQzwlrbitEtt6IPGVmtbBElwttA6laLm2WJmviHl7qefdY+H30CTgqKcBau8ThsQWGRv1ut3CuJaCTJN/fl0XONK3ctr6mRxbbzHAqOnN55610WU5w6kY3by/hdbg8wZUEtPovPWlX0sZovqDfMx8cUc92I8flvPp6G53NcB9b53rd2IFmOB1c7f3Wfm/1LUqGG1HaYAtaTxPNYT6krXddm6i5MExKtw7JcB1UnE6OEc4SASp1MM5sSCJXUNY1rLTAHI8vJJ7GuZfYjkeXks/zb/wBKZ9csyojsDmJpvDm7gyFm1bE+ai2qtZWD0jJPqztXhjwATxm1ltYzNGUxc35LyOniI2K0sLnBJio4xFib3890Xqz4ju9SenR5jmzqh6cAsqo5R7SbggjoZUSVjbrz+urb7QeqCFe5VkJaUoeoEK8I9zJBMi3DifJBVBdNtxWs9tlhZpiWuhoB7pMldBWFtlyeIdLnGIubcuifBf8AGm21WnTJ1o7kgtXJhd3kPuskLTy7HEFrIEExte6nr4x80t5uNOtiQyO65xPL91lY/EOc7vN0wLDotuFlZ0WyBPeG/kdrqOL7c3g695jOL1EuTEppWzuSCOyuO1ZP6m/dZ+pHZQQa1OdtbfuFPS49Dqluh1x4TxHJOzToFxsOI5KWKp0xTdZtmnlyUqVOnoFm7DgOS5Wv5PN8wH4j/wCo/dBkorMSO0fG2p33KCc5dUZVIPU21EPKcOQitLAYktJhuqRccVrUcQHzAII3BWXkwu7oB8n+y2WhZdVwebqbmIkKEK/RaVAhSwlDVAhXhG1QhHtVRvxWvVFlh5nl/iePOOnFb9bZZ2Zn8J8Hhz6o59Vj4erOpjmk6REdEls9U4Wlk3+p6FZ7GTtxXQZRT7gdAHC1pjieZUdX05/P1nFGhqyc3wcd8cd/5W0GquvR1NLeYhZ83K4PF5Lx1rkimU3tgkHgYVZXQ9eGlWsKpKRckoV/iOqc4nqg9SYuSC51VVlyhKaUwclOCopBID8uxeh9ydJ3A48lv0cQ13hcD04+xXKNKKwuJLHBwi3PZR1zrl8vhnXv9unlRQuDzIVDGkgxO8hFLLHD1zeblV1EI/dGVEI/dVK04RzXMdQLRYD5hUZYIqEbyGzPGwM/KFrmSnJtTcOLI9WOLf4WuenXPHPwvMVY+lFR3KeG3koUaGqeAAknp0VpE7qFFxMibWJHONgm03028BgYOtwEuAtHh/5ZaICyBmzrQAFoYfFtftusrrzfLz39okKNVpIgGDz5KQKSlhPTlswp6ajgTN9+c3QhWlnbfxfMD+P2WaVvPj2fHd5lRKgSplVlNoaUkkkGZJJJAOkkkgJAqwFVBTCRVcyoQZBg8wtTA5oS6KjhEbkcfNZAV2Hp6nAEwOJ5BLqMu+JZ7atVxbV8UhxAiZFwYj2U3m6GbTALA3Yue70HdHzKIqFRYw75yyf4ZlVWOpjsKThNnPaQeOokz7t+VVUKtc/8Gk3q9/u4hv3K0dXPyoRyM3g+aqobn/nFTovcJgi5O4B9VXh3kB0Rtx3G9whOLwLwjsrf346IA1jp2EwBqkyrhii1whsXM97xW8rJWMu+b1zjoZSWLSzR2txLZBa0adW0cZhOzNnw60kl0HVGnoLXhZ/jXJ/1+lWej8Qf0j7lZZRWNqEhmofkEGZkXuUIVrPjv8czmQxVZUiVEptjFJJJAJJJJAJJOEiEgQUgVFOEBMLYy2jpYXnr7BZDAuglobpnhHwp6c/mvyBMQSKlO99NwBNyXH1ur6huqqlcCoDzpj0MmVNxm6Oi8s/kxw8zA428p4o3F1WCoBfS2mxojhF/3QuGZNQc7x5wYVmNw79T36e7PMSBsCRuBYK3Vn8UWVm6XbySY9eahSeAHDmLe/8A2qkkIwVUqtLQBYyBfkOMq58am3Gxm+1kAEkYn8RhdDnRBgNvw6e6hTfY3GzjyP8Ay/wqGPsQRYkHkQWzB9nFWMrgDwgkbE+sSIvcz1gBGK/GHxNWQzowD5KHJV5xA4NAEWG8OiNVxe0+pm8KL8TM2gG/DeAAfMAfJQqcyB0yse6eEXn+yT3jl/z/AKQFaSd3RMEAktKcBIFIEmKmCOXL+/7KLuCAZSCjCkEBbh/EPNGPBm+52hA0RdXREcN0mdntfiB+Gw8QXNPlMj7/ACqS88ypufNNwvIM33uP/UKgPPPkmuzV2BjtQTwI9yYH3RmJcAHPLpDm1GtmJcXRDbcGxN1nUqkOHWPeQQfcI6vLaNUPNi9opg8CDqcR0gwqaS+mYnShTAQzQCSsDUi1AxAJKQCYpGspVg1thJJkztAHdb7kk+gSNcWhsRfeRIEDhzk+qpJV7MOO7qkgt1uIiGt4N6uO3qhU2q3OhoBFyPvsSPJQ1CNv73VlRpcS47kazyEjut6nYKt1O8X1cuvJAqBKYlWGl53MDrG58lEU/vA6oL2iCnJSIHP+DzTJEdKUkkAk6aU8phKnUgyicPULniwkB2kcC6CWj3QkojA0ddRjTaXAIE+jakmi6ekEzqk7zO1+CzaLxeUfiapcHkiNLtEST4STx42CykL6E08PrdExaSd0RmbCHMaXaoptg8DcyR8IejWLXgi/MHYjiFof5oA0gU9ckH8ctqtaeOhoY2B6+iIUzCyPAue6RhzXBIEnUKYE94lwsT/dX4v6arB7+ypufTDnaS1zHHTNpAdPxKR+q6xczXp7NpGqnTGgPA4E3J8phC4rOXdsKlJz2ENa3WSA9+knvPDe6dwIvsEe1fxwE9pDiCCHDdpBDh0LTdJ8iQQZHCCDPKOa6Sh9W0qoAxlIOLfDUZuDzt3mHbwn0CFxOPwprCsXVHuBYdABIdoADS5zw0z3QTJugfhP7nrYOlSeKLqJfs11d1R7JfbWKQA0wHHT1IusjH4bs6hbMixadiWnaRwO49EdUzqk6HObUdUbq01O5u5xd4JgkFzoJ2nosrFYrW6dgAGgEyYG0niblA6zESVYzDkjkNxJ36gIbUjqVSXA7iAI8hEJoQdhSB4h7qIoHeR5ytDDYcCdRLvIHhe88TtyU6OFAcHGdNu7DiRtvaIFzM8EhlZ7MI4/mH/kArP8BUtBB3I0vBPXSAZ9lr0jTbTaDJcGEEAOgk6ZBJG1kIWm8v3c0gmRoh06jIAEC0DmhV5ZGlMQr8XVa6o8ts0ucR5Ekj4VR2hCMXPwmhoL5kgGBFgdtRPHa3VD1GxtcG4K3alfD1RqfVdSd3TAY5zmuAaHBpAgtIaCJgg+yor4WnW8FWk12t2kO1tlhiJLmjvAz5yhreZfjHSlaWIwFNkBzwIgGOJ4kEGYQL64/KIHPihN5z6nRpNN3OLZMAxInr0UGn0P26hWsxxaODhazhM85lOK1JxGpr289BbB9Dt6IGT9Dcze99Om7TZw1vcPzO2//MrHWy7NB2cQ3S0EMY1zifN8jnefhY0IHX1brhQdVVJKSZYn2ibUmSQD6k0pk0oCSSjKUoB0kyZASSlMkgJaktSikgJSn1KCeUBPWmLk0p0AyUqUJigGSlMkgJBykq06Cf/Z"/>
          <p:cNvSpPr>
            <a:spLocks noChangeAspect="1" noChangeArrowheads="1"/>
          </p:cNvSpPr>
          <p:nvPr/>
        </p:nvSpPr>
        <p:spPr bwMode="auto">
          <a:xfrm>
            <a:off x="63500" y="-1587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0" name="AutoShape 4" descr="data:image/jpeg;base64,/9j/4AAQSkZJRgABAQAAAQABAAD/2wCEAAkGBhQSEBQUEhQVFBQUFRUVFxQVFxQVFRQWFRUVFxQUFBUXHCYeFxkkGRQVHy8gIycpLCwsFR4xNTAqNSYrLCkBCQoKDgwOGg8PGiwkHCQsLCwsLCwsLCwsLCwsLCwsLCwsLCwsLCwpLCksLCwpLCwpLCwsLCwsKSwsLCwsLCwsLP/AABEIAQsAvQMBIgACEQEDEQH/xAAbAAABBQEBAAAAAAAAAAAAAAAEAAECAwUGB//EADsQAAEDAgQDBwIFAgYCAwAAAAEAAhEDIQQFEjFBUWETIjJxgZGhBrEjQlLB0XLhFBUzovDxkuJTgsL/xAAZAQADAQEBAAAAAAAAAAAAAAAAAQIDBAX/xAAkEQEBAQEAAwACAQQDAAAAAAAAARECAyExEkEiE1FhcQQUMv/aAAwDAQACEQMRAD8A5B9Ul0dUdhKLqjtIMQCSeQCyBU75RmX4p7ag7O7nWAPVWbRZh2kXqBhmBrtI5iJhG08jfIJIcy/ep97YSB689lkfULC2rMh0gDUOLmiH/wC4FVZfmzaQnv6wTGl0NMiIeOQ6J7S9Nb/LajnuFIEsB8Zs3a99jFxbki6eCoDuvrF79yGeFoG8n+65WrjajgS57nAQLuJ32sShTWSo10raVGtq7PtGkae6S0yC4Nn0kKt2W03Aim9xcJF2wJAJAI3EgGCsTBZj2bpjUCC1w2lrhcTwP8Iqpm7WsLaQcNW7nkOdB3AgDmb9UhsVYRhqPDRabzwAAlxPkAVOpimzDWjTzdJcepANvJD5djAx51eFzXsMbgPaRI8k1LSx4cXtIaQYbJLouBEW9U7SXYvENLzoENtb0ub7XlVioT1RtLGsimS5sNDqhaRd9Ukww28It8pU8xa1jHNcO07xeDIl5Jh0Ad4RECYCNADtVdSYS1zjZrbTzcdmj7+QRbcd2fZgOGljC/YjtajuExdoke3VUU8e1opskOaA553jtXDu6hGwt8o0sC9ql2yJGNbNM6w57Hai5wOl2oiWg7wAOW5sgMViAajiCSJIBO5aLNn0ARpX06EZdTbDajn6iQO6ARJAJgbwJ3UK9OhSI1te8mbahAAcWg2AmYKAZm4c0NqtLtNg5rtJIGwdYz5rWfk4xFMVKbrwBp4NDRAaPII9nsNiMFhnd0PNN/CbsI4GZP3We/IqjXt1Xpk+NneEft6oHE4ZzDDhBVHakbEjyJCZbGvW+nXTOoU2QL1DseIEb+aHo5TTdIbV7R0+FnctxIL9/RDY/MG1LlvfMS7USLCO6OEqWRs/F1khrad3OPDVLWgdZKNHrVObZeaLheWuEg8bbg+4WW4rQzmpU7QtqmS2YNgCOducLPhXKJGm0y4rZyFh1ucBJFgPJrnR6lrR5ErFpbrb+m6+l9UkkNDLxEzDiCOoAd7rJpPqnOKRp02tkuBeXF3dMOIuyxN+KxTUWlm2OaWkNdr1FpJh1gxpDZLrlxkklZDnJo6vtY+qTuU0qNGkXODWgucdgBJK1XZD2YBr1GUp2aO+8+gQUjKLknORjv8ADjbtndZY0e0FQnDnhWb6sd8QEEEBT6kU7LpaXUn9oGiXCC17RzLeI6hAuQKs1rQweXkubrgNjW64nQLkxvB29VlgrRxOZB3aFoOqqbkx3W/obHCwvyCQn+Ua1N7y58ASC+CQDpncDeNgg9aNzDMA+S0FurTqHdi3UXItYLOJQKnrS1qtOE0rWvXRfS2aaH6SbOt6rmmonD1IIKA9GzHK2Vm334FcPmeWupOIcPI813WUYrtKTT0gpZplrazCDvwKrF2bNjzRwWjlTA+m9j7Nc5pDgQCXj8t97eypx2DNNxaRcJYTEta3S4kQ4uBAnxN0uBAIO3EKaXNSzymYaXCHW+QZ87tn1WSAtbPqgcKZExp2NzsCCesELMZTnZONP2Mw5utP6eM1nM/UPtY/7XOWVh91bgq2mvTIN+0b8kA/BUp32CdZRJV2NpltR7TuHuHyYVEo1m6vKi3DYM14BqVLA8pMNHlxK5vEYgvcXOJLjuStfAYsVsKcM5wa9pmmTYOgyGzz3CxK9MtcWvBa4cDb/tC+/wBZ8RLlKmASJJAkSRcgcTHFVyjMDl1Sramwu67NHm42QmSugyXAU6DjWfWpuaGkDTuZ5jnbZcvU3MCBeByvsisXl7qdTs/G8ASGAmCb6evD3T1cprCJpuGrYWnrbcDqUKu39AgnReIyurTbqewtb+qWkX2mDZQw2DfUP4bS7y2HmdghGURj8rbTpU3ipqL922tabeW11mlE0MI957jHO/pBI9TsrW5RVLi3RBBAOotABNwNUwTfYJadlvyAIShFVsvqNqdmWHXwaLz1EcOqIrZDWazWWWFzBaSB1AKZfjQDVcxRpUi4w0Fx5NBJ+EZ/llUEA0yCQTeNhxP6R5oEldV9H4iWubyuukhcbkzzhng1RDXCzm94E8rLbGcVTdtG3JzwHe3BXL6acy5ij6nyrWzWBdu/ULh6tPgvS8Ji21mEwRu1zTuDxC4vM8t04gMGxcI8plKpz2z88s8N/SP2AHwAs4IrMHTUeT+p33hCqVy+xlAXKWBbqr0xb/UafZwMJqJ3TYJ8VC//AONr3+saWj/ycEkT/wBIZhiA+q9w2JseYAAn1ifVDEpgp0yJOoWNpG7eRH8cUI+00oxma1AAC7W0flqAPH+4SPdUU8E93gAqDm0j5aSHD1Cvp5RVPiDaY/VUc1oHzKFSX9HGZO4MpNJ2LaTJ9JBXSYes7DUDUrOLqrxDWE+HkANhzMLIw9ahh+809vV4O2pt6j+RPohHPrYl5MFzrCdmtB232CS5c/20vp6iX1H1nuIYyXPMka3bweYG8eSGznOnV3HgzYN5jm7n5cEfm+GNPDU6VLvNkuqOBABIg3JOxJn/AOoXNF/FBd2z016eansGUGsBuN+9qJdIGnlMLXzvGGlQbRka3DvEAABvGANp2HRCfTWVkP7SoNMeBpIBk7ujysPNDuwVWtXLqrdIJkyWzpGzG33j+U1e8G5I7sKDqzyYNqbJMb8BzJ+As2jrxVdoceMnkxoMmPt6oj6nquD2tgdm0ANAIuSLkNF4FgiaGFdQwztEOrPgGCO4Dw34D5SP95+oo+os21PLGWAGlzhu6Pyz+kfdS+n8R2dGs53gEADm6DIHnIWNhsMX1NEtHNxI0gA3M8VrY3LahAY0sbTZ4G6pLifzu67meCEzb7R+m8KS4vJLadMS65AJGwPON1HMcydXfA8MgNbz5E8z9kZmlLssM2nTILZl7pA1cfWTwHJQ+n8KP9V0SAdDZEnm79k9PP01qFHT2VAHvRJd+kcSORJJAR+MYxj6bGAAjU539MEd48ZMb8lg5biXtquqPbLomARYkw0HkEXWY8gnUwl93uJ35MaB+UfKqHLrYyWnZ7+D3yOoAAn1hAfUlABzKnIwfUET8rYy0v7JvaCHeUW4W4W4IbP6Oqg/oJVfor/d53jmxUf/AFO+5Qso7M/GT+oB3uL/ADKAKgp9E0jZUdrDXj9Wn4dJH2PoraZt7oZxUax3KinSSRpaYjmJSDRyCUKUIGnlKOiaE6C04A5BIlMkUi1JoHIJwByCiFIFA06aOgSSCNLTpwB0TAKQCY1JoRFJqqY1GYalJThyuq+ksLAc6Oi6LshMwJ5wEJk+F0Umjibo+Frz8dPMyIkITMWzTf8A0lGFCZgfw3f0lO/Dvx5jizMdAR7kn90EUdjdygSstRKup7e6qYRNxKtp7e6ohQw00J4ShSAQVqJCeE8J4SLUYShShOGo0tRShSAShGjUQpAJ4TgJFaaE8J4TgJlpg1TaxO1quZTTB6VNb+QZfreOQuVm4PDFxAC7vKcvFNgHE7q+fbbxzaNaFJIBJaupFyzs6q6aL/KFoOXP/VeJimG80uviO7kcPizugSjMQUESskcUTTFvRUwr27eig5wgCLjjzWbm1CEgFJIBA0wCeFIBOGoTqMJaVZpT6EFquE2lW6FU/FsH5XH1ASObfh4TgKAxzP0O9x/CuQVln0wCk1qdrZVrWJkTKaMoYeU+FwpcYAldfk+RBkOfvy5K5Na8c3o2RZNoGpwvwHJbgCdrVJbSY7OechoTFOokpqQeVwv1HjddQxsLBdRnmP7OmeZsFwWJqSVn3f05/L17wDXKDcUVWQjlnpcUeBb0VMImLeioc8NBJtChyy6cMvAIJ5Dh5qL3htzziPus9mNIDh+oyf3spYjHF4AMW5ceSeNv6d1o0Hh4kCLxzWlUyh4aHAS08QsfLIg3vy/cLqcizjszpddp4Hgj9s7zPyysbsIS7Jd+/KaNUSAL8Qga30mPyu907xVXw9RxppoLH07A9V2b/pN/AgrE+osldRpguiC4DfoUSU+OepfjAwbe95Ao9lOeCDwFVrXHWSBB2EmbQIVWJxjnE3OmbDpwsEWe1dcXroRVx0gho09Zv/ZE5fjhIa8TcCZvc8ZWQFdTKeNPwmY9ayvA02NGmD1WmF5XlObvpub3naQRIHEcRC9By/P6VWA11zwNitOb+mvOT01U6hqSJVrOSqMTiAxpJ2CevXDQSTAXJZxmxqGBZo4KeusZeTyTmA83zA1HE+yxahRNVyFesdcN60NVQrgi6oQzwlrbitEtt6IPGVmtbBElwttA6laLm2WJmviHl7qefdY+H30CTgqKcBau8ThsQWGRv1ut3CuJaCTJN/fl0XONK3ctr6mRxbbzHAqOnN55610WU5w6kY3by/hdbg8wZUEtPovPWlX0sZovqDfMx8cUc92I8flvPp6G53NcB9b53rd2IFmOB1c7f3Wfm/1LUqGG1HaYAtaTxPNYT6krXddm6i5MExKtw7JcB1UnE6OEc4SASp1MM5sSCJXUNY1rLTAHI8vJJ7GuZfYjkeXks/zb/wBKZ9csyojsDmJpvDm7gyFm1bE+ai2qtZWD0jJPqztXhjwATxm1ltYzNGUxc35LyOniI2K0sLnBJio4xFib3890Xqz4ju9SenR5jmzqh6cAsqo5R7SbggjoZUSVjbrz+urb7QeqCFe5VkJaUoeoEK8I9zJBMi3DifJBVBdNtxWs9tlhZpiWuhoB7pMldBWFtlyeIdLnGIubcuifBf8AGm21WnTJ1o7kgtXJhd3kPuskLTy7HEFrIEExte6nr4x80t5uNOtiQyO65xPL91lY/EOc7vN0wLDotuFlZ0WyBPeG/kdrqOL7c3g695jOL1EuTEppWzuSCOyuO1ZP6m/dZ+pHZQQa1OdtbfuFPS49Dqluh1x4TxHJOzToFxsOI5KWKp0xTdZtmnlyUqVOnoFm7DgOS5Wv5PN8wH4j/wCo/dBkorMSO0fG2p33KCc5dUZVIPU21EPKcOQitLAYktJhuqRccVrUcQHzAII3BWXkwu7oB8n+y2WhZdVwebqbmIkKEK/RaVAhSwlDVAhXhG1QhHtVRvxWvVFlh5nl/iePOOnFb9bZZ2Zn8J8Hhz6o59Vj4erOpjmk6REdEls9U4Wlk3+p6FZ7GTtxXQZRT7gdAHC1pjieZUdX05/P1nFGhqyc3wcd8cd/5W0GquvR1NLeYhZ83K4PF5Lx1rkimU3tgkHgYVZXQ9eGlWsKpKRckoV/iOqc4nqg9SYuSC51VVlyhKaUwclOCopBID8uxeh9ydJ3A48lv0cQ13hcD04+xXKNKKwuJLHBwi3PZR1zrl8vhnXv9unlRQuDzIVDGkgxO8hFLLHD1zeblV1EI/dGVEI/dVK04RzXMdQLRYD5hUZYIqEbyGzPGwM/KFrmSnJtTcOLI9WOLf4WuenXPHPwvMVY+lFR3KeG3koUaGqeAAknp0VpE7qFFxMibWJHONgm03028BgYOtwEuAtHh/5ZaICyBmzrQAFoYfFtftusrrzfLz39okKNVpIgGDz5KQKSlhPTlswp6ajgTN9+c3QhWlnbfxfMD+P2WaVvPj2fHd5lRKgSplVlNoaUkkkGZJJJAOkkkgJAqwFVBTCRVcyoQZBg8wtTA5oS6KjhEbkcfNZAV2Hp6nAEwOJ5BLqMu+JZ7atVxbV8UhxAiZFwYj2U3m6GbTALA3Yue70HdHzKIqFRYw75yyf4ZlVWOpjsKThNnPaQeOokz7t+VVUKtc/8Gk3q9/u4hv3K0dXPyoRyM3g+aqobn/nFTovcJgi5O4B9VXh3kB0Rtx3G9whOLwLwjsrf346IA1jp2EwBqkyrhii1whsXM97xW8rJWMu+b1zjoZSWLSzR2txLZBa0adW0cZhOzNnw60kl0HVGnoLXhZ/jXJ/1+lWej8Qf0j7lZZRWNqEhmofkEGZkXuUIVrPjv8czmQxVZUiVEptjFJJJAJJJJAJJOEiEgQUgVFOEBMLYy2jpYXnr7BZDAuglobpnhHwp6c/mvyBMQSKlO99NwBNyXH1ur6huqqlcCoDzpj0MmVNxm6Oi8s/kxw8zA428p4o3F1WCoBfS2mxojhF/3QuGZNQc7x5wYVmNw79T36e7PMSBsCRuBYK3Vn8UWVm6XbySY9eahSeAHDmLe/8A2qkkIwVUqtLQBYyBfkOMq58am3Gxm+1kAEkYn8RhdDnRBgNvw6e6hTfY3GzjyP8Ay/wqGPsQRYkHkQWzB9nFWMrgDwgkbE+sSIvcz1gBGK/GHxNWQzowD5KHJV5xA4NAEWG8OiNVxe0+pm8KL8TM2gG/DeAAfMAfJQqcyB0yse6eEXn+yT3jl/z/AKQFaSd3RMEAktKcBIFIEmKmCOXL+/7KLuCAZSCjCkEBbh/EPNGPBm+52hA0RdXREcN0mdntfiB+Gw8QXNPlMj7/ACqS88ypufNNwvIM33uP/UKgPPPkmuzV2BjtQTwI9yYH3RmJcAHPLpDm1GtmJcXRDbcGxN1nUqkOHWPeQQfcI6vLaNUPNi9opg8CDqcR0gwqaS+mYnShTAQzQCSsDUi1AxAJKQCYpGspVg1thJJkztAHdb7kk+gSNcWhsRfeRIEDhzk+qpJV7MOO7qkgt1uIiGt4N6uO3qhU2q3OhoBFyPvsSPJQ1CNv73VlRpcS47kazyEjut6nYKt1O8X1cuvJAqBKYlWGl53MDrG58lEU/vA6oL2iCnJSIHP+DzTJEdKUkkAk6aU8phKnUgyicPULniwkB2kcC6CWj3QkojA0ddRjTaXAIE+jakmi6ekEzqk7zO1+CzaLxeUfiapcHkiNLtEST4STx42CykL6E08PrdExaSd0RmbCHMaXaoptg8DcyR8IejWLXgi/MHYjiFof5oA0gU9ckH8ctqtaeOhoY2B6+iIUzCyPAue6RhzXBIEnUKYE94lwsT/dX4v6arB7+ypufTDnaS1zHHTNpAdPxKR+q6xczXp7NpGqnTGgPA4E3J8phC4rOXdsKlJz2ENa3WSA9+knvPDe6dwIvsEe1fxwE9pDiCCHDdpBDh0LTdJ8iQQZHCCDPKOa6Sh9W0qoAxlIOLfDUZuDzt3mHbwn0CFxOPwprCsXVHuBYdABIdoADS5zw0z3QTJugfhP7nrYOlSeKLqJfs11d1R7JfbWKQA0wHHT1IusjH4bs6hbMixadiWnaRwO49EdUzqk6HObUdUbq01O5u5xd4JgkFzoJ2nosrFYrW6dgAGgEyYG0niblA6zESVYzDkjkNxJ36gIbUjqVSXA7iAI8hEJoQdhSB4h7qIoHeR5ytDDYcCdRLvIHhe88TtyU6OFAcHGdNu7DiRtvaIFzM8EhlZ7MI4/mH/kArP8BUtBB3I0vBPXSAZ9lr0jTbTaDJcGEEAOgk6ZBJG1kIWm8v3c0gmRoh06jIAEC0DmhV5ZGlMQr8XVa6o8ts0ucR5Ekj4VR2hCMXPwmhoL5kgGBFgdtRPHa3VD1GxtcG4K3alfD1RqfVdSd3TAY5zmuAaHBpAgtIaCJgg+yor4WnW8FWk12t2kO1tlhiJLmjvAz5yhreZfjHSlaWIwFNkBzwIgGOJ4kEGYQL64/KIHPihN5z6nRpNN3OLZMAxInr0UGn0P26hWsxxaODhazhM85lOK1JxGpr289BbB9Dt6IGT9Dcze99Om7TZw1vcPzO2//MrHWy7NB2cQ3S0EMY1zifN8jnefhY0IHX1brhQdVVJKSZYn2ibUmSQD6k0pk0oCSSjKUoB0kyZASSlMkgJaktSikgJSn1KCeUBPWmLk0p0AyUqUJigGSlMkgJBykq06Cf/Z"/>
          <p:cNvSpPr>
            <a:spLocks noChangeAspect="1" noChangeArrowheads="1"/>
          </p:cNvSpPr>
          <p:nvPr/>
        </p:nvSpPr>
        <p:spPr bwMode="auto">
          <a:xfrm>
            <a:off x="63500" y="-1587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62" name="AutoShape 6" descr="data:image/jpeg;base64,/9j/4AAQSkZJRgABAQAAAQABAAD/2wCEAAkGBhQSEBQUEhQVFBQUFRUVFxQVFxQVFRQWFRUVFxQUFBUXHCYeFxkkGRQVHy8gIycpLCwsFR4xNTAqNSYrLCkBCQoKDgwOGg8PGiwkHCQsLCwsLCwsLCwsLCwsLCwsLCwsLCwsLCwpLCksLCwpLCwpLCwsLCwsKSwsLCwsLCwsLP/AABEIAQsAvQMBIgACEQEDEQH/xAAbAAABBQEBAAAAAAAAAAAAAAAEAAECAwUGB//EADsQAAEDAgQDBwIFAgYCAwAAAAEAAhEDIQQFEjFBUWETIjJxgZGhBrEjQlLB0XLhFBUzovDxkuJTgsL/xAAZAQADAQEBAAAAAAAAAAAAAAAAAQIDBAX/xAAkEQEBAQEAAwACAQQDAAAAAAAAARECAyExEkEiE1FhcQQUMv/aAAwDAQACEQMRAD8A5B9Ul0dUdhKLqjtIMQCSeQCyBU75RmX4p7ag7O7nWAPVWbRZh2kXqBhmBrtI5iJhG08jfIJIcy/ep97YSB689lkfULC2rMh0gDUOLmiH/wC4FVZfmzaQnv6wTGl0NMiIeOQ6J7S9Nb/LajnuFIEsB8Zs3a99jFxbki6eCoDuvrF79yGeFoG8n+65WrjajgS57nAQLuJ32sShTWSo10raVGtq7PtGkae6S0yC4Nn0kKt2W03Aim9xcJF2wJAJAI3EgGCsTBZj2bpjUCC1w2lrhcTwP8Iqpm7WsLaQcNW7nkOdB3AgDmb9UhsVYRhqPDRabzwAAlxPkAVOpimzDWjTzdJcepANvJD5djAx51eFzXsMbgPaRI8k1LSx4cXtIaQYbJLouBEW9U7SXYvENLzoENtb0ub7XlVioT1RtLGsimS5sNDqhaRd9Ukww28It8pU8xa1jHNcO07xeDIl5Jh0Ad4RECYCNADtVdSYS1zjZrbTzcdmj7+QRbcd2fZgOGljC/YjtajuExdoke3VUU8e1opskOaA553jtXDu6hGwt8o0sC9ql2yJGNbNM6w57Hai5wOl2oiWg7wAOW5sgMViAajiCSJIBO5aLNn0ARpX06EZdTbDajn6iQO6ARJAJgbwJ3UK9OhSI1te8mbahAAcWg2AmYKAZm4c0NqtLtNg5rtJIGwdYz5rWfk4xFMVKbrwBp4NDRAaPII9nsNiMFhnd0PNN/CbsI4GZP3We/IqjXt1Xpk+NneEft6oHE4ZzDDhBVHakbEjyJCZbGvW+nXTOoU2QL1DseIEb+aHo5TTdIbV7R0+FnctxIL9/RDY/MG1LlvfMS7USLCO6OEqWRs/F1khrad3OPDVLWgdZKNHrVObZeaLheWuEg8bbg+4WW4rQzmpU7QtqmS2YNgCOducLPhXKJGm0y4rZyFh1ucBJFgPJrnR6lrR5ErFpbrb+m6+l9UkkNDLxEzDiCOoAd7rJpPqnOKRp02tkuBeXF3dMOIuyxN+KxTUWlm2OaWkNdr1FpJh1gxpDZLrlxkklZDnJo6vtY+qTuU0qNGkXODWgucdgBJK1XZD2YBr1GUp2aO+8+gQUjKLknORjv8ADjbtndZY0e0FQnDnhWb6sd8QEEEBT6kU7LpaXUn9oGiXCC17RzLeI6hAuQKs1rQweXkubrgNjW64nQLkxvB29VlgrRxOZB3aFoOqqbkx3W/obHCwvyCQn+Ua1N7y58ASC+CQDpncDeNgg9aNzDMA+S0FurTqHdi3UXItYLOJQKnrS1qtOE0rWvXRfS2aaH6SbOt6rmmonD1IIKA9GzHK2Vm334FcPmeWupOIcPI813WUYrtKTT0gpZplrazCDvwKrF2bNjzRwWjlTA+m9j7Nc5pDgQCXj8t97eypx2DNNxaRcJYTEta3S4kQ4uBAnxN0uBAIO3EKaXNSzymYaXCHW+QZ87tn1WSAtbPqgcKZExp2NzsCCesELMZTnZONP2Mw5utP6eM1nM/UPtY/7XOWVh91bgq2mvTIN+0b8kA/BUp32CdZRJV2NpltR7TuHuHyYVEo1m6vKi3DYM14BqVLA8pMNHlxK5vEYgvcXOJLjuStfAYsVsKcM5wa9pmmTYOgyGzz3CxK9MtcWvBa4cDb/tC+/wBZ8RLlKmASJJAkSRcgcTHFVyjMDl1Sramwu67NHm42QmSugyXAU6DjWfWpuaGkDTuZ5jnbZcvU3MCBeByvsisXl7qdTs/G8ASGAmCb6evD3T1cprCJpuGrYWnrbcDqUKu39AgnReIyurTbqewtb+qWkX2mDZQw2DfUP4bS7y2HmdghGURj8rbTpU3ipqL922tabeW11mlE0MI957jHO/pBI9TsrW5RVLi3RBBAOotABNwNUwTfYJadlvyAIShFVsvqNqdmWHXwaLz1EcOqIrZDWazWWWFzBaSB1AKZfjQDVcxRpUi4w0Fx5NBJ+EZ/llUEA0yCQTeNhxP6R5oEldV9H4iWubyuukhcbkzzhng1RDXCzm94E8rLbGcVTdtG3JzwHe3BXL6acy5ij6nyrWzWBdu/ULh6tPgvS8Ji21mEwRu1zTuDxC4vM8t04gMGxcI8plKpz2z88s8N/SP2AHwAs4IrMHTUeT+p33hCqVy+xlAXKWBbqr0xb/UafZwMJqJ3TYJ8VC//AONr3+saWj/ycEkT/wBIZhiA+q9w2JseYAAn1ifVDEpgp0yJOoWNpG7eRH8cUI+00oxma1AAC7W0flqAPH+4SPdUU8E93gAqDm0j5aSHD1Cvp5RVPiDaY/VUc1oHzKFSX9HGZO4MpNJ2LaTJ9JBXSYes7DUDUrOLqrxDWE+HkANhzMLIw9ahh+809vV4O2pt6j+RPohHPrYl5MFzrCdmtB232CS5c/20vp6iX1H1nuIYyXPMka3bweYG8eSGznOnV3HgzYN5jm7n5cEfm+GNPDU6VLvNkuqOBABIg3JOxJn/AOoXNF/FBd2z016eansGUGsBuN+9qJdIGnlMLXzvGGlQbRka3DvEAABvGANp2HRCfTWVkP7SoNMeBpIBk7ujysPNDuwVWtXLqrdIJkyWzpGzG33j+U1e8G5I7sKDqzyYNqbJMb8BzJ+As2jrxVdoceMnkxoMmPt6oj6nquD2tgdm0ANAIuSLkNF4FgiaGFdQwztEOrPgGCO4Dw34D5SP95+oo+os21PLGWAGlzhu6Pyz+kfdS+n8R2dGs53gEADm6DIHnIWNhsMX1NEtHNxI0gA3M8VrY3LahAY0sbTZ4G6pLifzu67meCEzb7R+m8KS4vJLadMS65AJGwPON1HMcydXfA8MgNbz5E8z9kZmlLssM2nTILZl7pA1cfWTwHJQ+n8KP9V0SAdDZEnm79k9PP01qFHT2VAHvRJd+kcSORJJAR+MYxj6bGAAjU539MEd48ZMb8lg5biXtquqPbLomARYkw0HkEXWY8gnUwl93uJ35MaB+UfKqHLrYyWnZ7+D3yOoAAn1hAfUlABzKnIwfUET8rYy0v7JvaCHeUW4W4W4IbP6Oqg/oJVfor/d53jmxUf/AFO+5Qso7M/GT+oB3uL/ADKAKgp9E0jZUdrDXj9Wn4dJH2PoraZt7oZxUax3KinSSRpaYjmJSDRyCUKUIGnlKOiaE6C04A5BIlMkUi1JoHIJwByCiFIFA06aOgSSCNLTpwB0TAKQCY1JoRFJqqY1GYalJThyuq+ksLAc6Oi6LshMwJ5wEJk+F0Umjibo+Frz8dPMyIkITMWzTf8A0lGFCZgfw3f0lO/Dvx5jizMdAR7kn90EUdjdygSstRKup7e6qYRNxKtp7e6ohQw00J4ShSAQVqJCeE8J4SLUYShShOGo0tRShSAShGjUQpAJ4TgJFaaE8J4TgJlpg1TaxO1quZTTB6VNb+QZfreOQuVm4PDFxAC7vKcvFNgHE7q+fbbxzaNaFJIBJaupFyzs6q6aL/KFoOXP/VeJimG80uviO7kcPizugSjMQUESskcUTTFvRUwr27eig5wgCLjjzWbm1CEgFJIBA0wCeFIBOGoTqMJaVZpT6EFquE2lW6FU/FsH5XH1ASObfh4TgKAxzP0O9x/CuQVln0wCk1qdrZVrWJkTKaMoYeU+FwpcYAldfk+RBkOfvy5K5Na8c3o2RZNoGpwvwHJbgCdrVJbSY7OechoTFOokpqQeVwv1HjddQxsLBdRnmP7OmeZsFwWJqSVn3f05/L17wDXKDcUVWQjlnpcUeBb0VMImLeioc8NBJtChyy6cMvAIJ5Dh5qL3htzziPus9mNIDh+oyf3spYjHF4AMW5ceSeNv6d1o0Hh4kCLxzWlUyh4aHAS08QsfLIg3vy/cLqcizjszpddp4Hgj9s7zPyysbsIS7Jd+/KaNUSAL8Qga30mPyu907xVXw9RxppoLH07A9V2b/pN/AgrE+osldRpguiC4DfoUSU+OepfjAwbe95Ao9lOeCDwFVrXHWSBB2EmbQIVWJxjnE3OmbDpwsEWe1dcXroRVx0gho09Zv/ZE5fjhIa8TcCZvc8ZWQFdTKeNPwmY9ayvA02NGmD1WmF5XlObvpub3naQRIHEcRC9By/P6VWA11zwNitOb+mvOT01U6hqSJVrOSqMTiAxpJ2CevXDQSTAXJZxmxqGBZo4KeusZeTyTmA83zA1HE+yxahRNVyFesdcN60NVQrgi6oQzwlrbitEtt6IPGVmtbBElwttA6laLm2WJmviHl7qefdY+H30CTgqKcBau8ThsQWGRv1ut3CuJaCTJN/fl0XONK3ctr6mRxbbzHAqOnN55610WU5w6kY3by/hdbg8wZUEtPovPWlX0sZovqDfMx8cUc92I8flvPp6G53NcB9b53rd2IFmOB1c7f3Wfm/1LUqGG1HaYAtaTxPNYT6krXddm6i5MExKtw7JcB1UnE6OEc4SASp1MM5sSCJXUNY1rLTAHI8vJJ7GuZfYjkeXks/zb/wBKZ9csyojsDmJpvDm7gyFm1bE+ai2qtZWD0jJPqztXhjwATxm1ltYzNGUxc35LyOniI2K0sLnBJio4xFib3890Xqz4ju9SenR5jmzqh6cAsqo5R7SbggjoZUSVjbrz+urb7QeqCFe5VkJaUoeoEK8I9zJBMi3DifJBVBdNtxWs9tlhZpiWuhoB7pMldBWFtlyeIdLnGIubcuifBf8AGm21WnTJ1o7kgtXJhd3kPuskLTy7HEFrIEExte6nr4x80t5uNOtiQyO65xPL91lY/EOc7vN0wLDotuFlZ0WyBPeG/kdrqOL7c3g695jOL1EuTEppWzuSCOyuO1ZP6m/dZ+pHZQQa1OdtbfuFPS49Dqluh1x4TxHJOzToFxsOI5KWKp0xTdZtmnlyUqVOnoFm7DgOS5Wv5PN8wH4j/wCo/dBkorMSO0fG2p33KCc5dUZVIPU21EPKcOQitLAYktJhuqRccVrUcQHzAII3BWXkwu7oB8n+y2WhZdVwebqbmIkKEK/RaVAhSwlDVAhXhG1QhHtVRvxWvVFlh5nl/iePOOnFb9bZZ2Zn8J8Hhz6o59Vj4erOpjmk6REdEls9U4Wlk3+p6FZ7GTtxXQZRT7gdAHC1pjieZUdX05/P1nFGhqyc3wcd8cd/5W0GquvR1NLeYhZ83K4PF5Lx1rkimU3tgkHgYVZXQ9eGlWsKpKRckoV/iOqc4nqg9SYuSC51VVlyhKaUwclOCopBID8uxeh9ydJ3A48lv0cQ13hcD04+xXKNKKwuJLHBwi3PZR1zrl8vhnXv9unlRQuDzIVDGkgxO8hFLLHD1zeblV1EI/dGVEI/dVK04RzXMdQLRYD5hUZYIqEbyGzPGwM/KFrmSnJtTcOLI9WOLf4WuenXPHPwvMVY+lFR3KeG3koUaGqeAAknp0VpE7qFFxMibWJHONgm03028BgYOtwEuAtHh/5ZaICyBmzrQAFoYfFtftusrrzfLz39okKNVpIgGDz5KQKSlhPTlswp6ajgTN9+c3QhWlnbfxfMD+P2WaVvPj2fHd5lRKgSplVlNoaUkkkGZJJJAOkkkgJAqwFVBTCRVcyoQZBg8wtTA5oS6KjhEbkcfNZAV2Hp6nAEwOJ5BLqMu+JZ7atVxbV8UhxAiZFwYj2U3m6GbTALA3Yue70HdHzKIqFRYw75yyf4ZlVWOpjsKThNnPaQeOokz7t+VVUKtc/8Gk3q9/u4hv3K0dXPyoRyM3g+aqobn/nFTovcJgi5O4B9VXh3kB0Rtx3G9whOLwLwjsrf346IA1jp2EwBqkyrhii1whsXM97xW8rJWMu+b1zjoZSWLSzR2txLZBa0adW0cZhOzNnw60kl0HVGnoLXhZ/jXJ/1+lWej8Qf0j7lZZRWNqEhmofkEGZkXuUIVrPjv8czmQxVZUiVEptjFJJJAJJJJAJJOEiEgQUgVFOEBMLYy2jpYXnr7BZDAuglobpnhHwp6c/mvyBMQSKlO99NwBNyXH1ur6huqqlcCoDzpj0MmVNxm6Oi8s/kxw8zA428p4o3F1WCoBfS2mxojhF/3QuGZNQc7x5wYVmNw79T36e7PMSBsCRuBYK3Vn8UWVm6XbySY9eahSeAHDmLe/8A2qkkIwVUqtLQBYyBfkOMq58am3Gxm+1kAEkYn8RhdDnRBgNvw6e6hTfY3GzjyP8Ay/wqGPsQRYkHkQWzB9nFWMrgDwgkbE+sSIvcz1gBGK/GHxNWQzowD5KHJV5xA4NAEWG8OiNVxe0+pm8KL8TM2gG/DeAAfMAfJQqcyB0yse6eEXn+yT3jl/z/AKQFaSd3RMEAktKcBIFIEmKmCOXL+/7KLuCAZSCjCkEBbh/EPNGPBm+52hA0RdXREcN0mdntfiB+Gw8QXNPlMj7/ACqS88ypufNNwvIM33uP/UKgPPPkmuzV2BjtQTwI9yYH3RmJcAHPLpDm1GtmJcXRDbcGxN1nUqkOHWPeQQfcI6vLaNUPNi9opg8CDqcR0gwqaS+mYnShTAQzQCSsDUi1AxAJKQCYpGspVg1thJJkztAHdb7kk+gSNcWhsRfeRIEDhzk+qpJV7MOO7qkgt1uIiGt4N6uO3qhU2q3OhoBFyPvsSPJQ1CNv73VlRpcS47kazyEjut6nYKt1O8X1cuvJAqBKYlWGl53MDrG58lEU/vA6oL2iCnJSIHP+DzTJEdKUkkAk6aU8phKnUgyicPULniwkB2kcC6CWj3QkojA0ddRjTaXAIE+jakmi6ekEzqk7zO1+CzaLxeUfiapcHkiNLtEST4STx42CykL6E08PrdExaSd0RmbCHMaXaoptg8DcyR8IejWLXgi/MHYjiFof5oA0gU9ckH8ctqtaeOhoY2B6+iIUzCyPAue6RhzXBIEnUKYE94lwsT/dX4v6arB7+ypufTDnaS1zHHTNpAdPxKR+q6xczXp7NpGqnTGgPA4E3J8phC4rOXdsKlJz2ENa3WSA9+knvPDe6dwIvsEe1fxwE9pDiCCHDdpBDh0LTdJ8iQQZHCCDPKOa6Sh9W0qoAxlIOLfDUZuDzt3mHbwn0CFxOPwprCsXVHuBYdABIdoADS5zw0z3QTJugfhP7nrYOlSeKLqJfs11d1R7JfbWKQA0wHHT1IusjH4bs6hbMixadiWnaRwO49EdUzqk6HObUdUbq01O5u5xd4JgkFzoJ2nosrFYrW6dgAGgEyYG0niblA6zESVYzDkjkNxJ36gIbUjqVSXA7iAI8hEJoQdhSB4h7qIoHeR5ytDDYcCdRLvIHhe88TtyU6OFAcHGdNu7DiRtvaIFzM8EhlZ7MI4/mH/kArP8BUtBB3I0vBPXSAZ9lr0jTbTaDJcGEEAOgk6ZBJG1kIWm8v3c0gmRoh06jIAEC0DmhV5ZGlMQr8XVa6o8ts0ucR5Ekj4VR2hCMXPwmhoL5kgGBFgdtRPHa3VD1GxtcG4K3alfD1RqfVdSd3TAY5zmuAaHBpAgtIaCJgg+yor4WnW8FWk12t2kO1tlhiJLmjvAz5yhreZfjHSlaWIwFNkBzwIgGOJ4kEGYQL64/KIHPihN5z6nRpNN3OLZMAxInr0UGn0P26hWsxxaODhazhM85lOK1JxGpr289BbB9Dt6IGT9Dcze99Om7TZw1vcPzO2//MrHWy7NB2cQ3S0EMY1zifN8jnefhY0IHX1brhQdVVJKSZYn2ibUmSQD6k0pk0oCSSjKUoB0kyZASSlMkgJaktSikgJSn1KCeUBPWmLk0p0AyUqUJigGSlMkgJBykq06Cf/Z"/>
          <p:cNvSpPr>
            <a:spLocks noChangeAspect="1" noChangeArrowheads="1"/>
          </p:cNvSpPr>
          <p:nvPr/>
        </p:nvSpPr>
        <p:spPr bwMode="auto">
          <a:xfrm>
            <a:off x="63500" y="-15875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5064" name="Picture 8" descr="http://granada.nueva-acropolis.es/images/atv-grimm1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82" y="2095480"/>
            <a:ext cx="1666870" cy="1253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8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595282"/>
            <a:ext cx="5143536" cy="907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r>
              <a:rPr lang="es-ES_tradnl" sz="3600" dirty="0" err="1" smtClean="0"/>
              <a:t>Unha</a:t>
            </a:r>
            <a:endParaRPr lang="es-ES_tradnl" sz="3600" dirty="0"/>
          </a:p>
          <a:p>
            <a:pPr algn="ctr"/>
            <a:r>
              <a:rPr lang="es-ES_tradnl" sz="4400" dirty="0" smtClean="0">
                <a:solidFill>
                  <a:srgbClr val="FF0000"/>
                </a:solidFill>
              </a:rPr>
              <a:t>EXPOSICIÓN DIDÁCTICA</a:t>
            </a:r>
            <a:endParaRPr lang="es-ES_tradnl" sz="4400" dirty="0"/>
          </a:p>
          <a:p>
            <a:pPr algn="ctr"/>
            <a:r>
              <a:rPr lang="es-ES_tradnl" sz="3600" dirty="0" err="1" smtClean="0"/>
              <a:t>baixo</a:t>
            </a:r>
            <a:r>
              <a:rPr lang="es-ES_tradnl" sz="3600" dirty="0" smtClean="0"/>
              <a:t> os sobres de cristal das </a:t>
            </a:r>
            <a:r>
              <a:rPr lang="es-ES_tradnl" sz="3600" dirty="0"/>
              <a:t>mesas </a:t>
            </a:r>
            <a:r>
              <a:rPr lang="es-ES_tradnl" sz="3600" dirty="0" smtClean="0"/>
              <a:t>da biblioteca, </a:t>
            </a:r>
            <a:r>
              <a:rPr lang="es-ES_tradnl" sz="3600" dirty="0" err="1" smtClean="0"/>
              <a:t>onde</a:t>
            </a:r>
            <a:r>
              <a:rPr lang="es-ES_tradnl" sz="3600" dirty="0" smtClean="0"/>
              <a:t> </a:t>
            </a:r>
            <a:r>
              <a:rPr lang="es-ES_tradnl" sz="3600" dirty="0"/>
              <a:t>se </a:t>
            </a:r>
            <a:r>
              <a:rPr lang="es-ES_tradnl" sz="3600" dirty="0" err="1"/>
              <a:t>poderán</a:t>
            </a:r>
            <a:r>
              <a:rPr lang="es-ES_tradnl" sz="3600" dirty="0"/>
              <a:t> encontrar as claves temáticas e as obras </a:t>
            </a:r>
            <a:r>
              <a:rPr lang="es-ES_tradnl" sz="3600" dirty="0" err="1"/>
              <a:t>mestras</a:t>
            </a:r>
            <a:r>
              <a:rPr lang="es-ES_tradnl" sz="3600" dirty="0"/>
              <a:t> de cada </a:t>
            </a:r>
            <a:r>
              <a:rPr lang="es-ES_tradnl" sz="3600" dirty="0" err="1"/>
              <a:t>subxénero</a:t>
            </a:r>
            <a:r>
              <a:rPr lang="es-ES_tradnl" sz="3600" dirty="0" smtClean="0"/>
              <a:t>.</a:t>
            </a:r>
            <a:endParaRPr lang="es-ES" sz="3600" dirty="0"/>
          </a:p>
          <a:p>
            <a:pPr algn="ctr"/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44034" name="Picture 2" descr="http://t0.gstatic.com/images?q=tbn:ANd9GcRxGosNjIx9i3OPMYv1fSjf_bJZBggDYgxYq1iDRPmL9_oGfpdU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44" y="1952604"/>
            <a:ext cx="1785950" cy="1188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4 Marcador de número de diapositiva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3281039-F0F1-4328-8537-F457E15D07CA}" type="slidenum">
              <a:rPr lang="gl-ES" smtClean="0"/>
              <a:pPr/>
              <a:t>9</a:t>
            </a:fld>
            <a:endParaRPr lang="gl-ES" smtClean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928670" y="452406"/>
            <a:ext cx="5143536" cy="842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Nesta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campaña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poderedes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consultar, asistir e </a:t>
            </a:r>
            <a:r>
              <a:rPr lang="es-ES_tradnl" sz="24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ou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participar</a:t>
            </a:r>
            <a:r>
              <a:rPr lang="es-ES_tradnl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nunha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s-ES_tradnl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chea</a:t>
            </a:r>
            <a:r>
              <a:rPr lang="es-ES_tradnl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de actividades:</a:t>
            </a:r>
          </a:p>
          <a:p>
            <a:pPr algn="ctr"/>
            <a:endParaRPr lang="es-ES_tradnl" sz="24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endParaRPr lang="es-ES_tradnl" sz="3600" dirty="0" smtClean="0"/>
          </a:p>
          <a:p>
            <a:pPr algn="ctr"/>
            <a:endParaRPr lang="es-ES_tradnl" sz="3600" dirty="0"/>
          </a:p>
          <a:p>
            <a:pPr algn="ctr"/>
            <a:r>
              <a:rPr lang="es-ES_tradnl" sz="3600" dirty="0" smtClean="0"/>
              <a:t>A </a:t>
            </a:r>
            <a:r>
              <a:rPr lang="es-ES_tradnl" sz="3600" dirty="0"/>
              <a:t>edición </a:t>
            </a:r>
            <a:r>
              <a:rPr lang="es-ES_tradnl" sz="3600" dirty="0" err="1"/>
              <a:t>dunha</a:t>
            </a:r>
            <a:r>
              <a:rPr lang="es-ES_tradnl" sz="3600" dirty="0"/>
              <a:t> </a:t>
            </a:r>
            <a:r>
              <a:rPr lang="es-ES_tradnl" sz="3600" dirty="0" err="1"/>
              <a:t>antoloxía</a:t>
            </a:r>
            <a:r>
              <a:rPr lang="es-ES_tradnl" sz="3600" dirty="0"/>
              <a:t> titulada </a:t>
            </a:r>
            <a:r>
              <a:rPr lang="es-ES_tradnl" sz="3600" dirty="0" smtClean="0">
                <a:solidFill>
                  <a:srgbClr val="FF0000"/>
                </a:solidFill>
              </a:rPr>
              <a:t>“CONTOS DO MUNDO” </a:t>
            </a:r>
            <a:r>
              <a:rPr lang="es-ES_tradnl" sz="3600" dirty="0"/>
              <a:t>realizada </a:t>
            </a:r>
            <a:r>
              <a:rPr lang="es-ES_tradnl" sz="3600" dirty="0" smtClean="0"/>
              <a:t>desde a</a:t>
            </a:r>
          </a:p>
          <a:p>
            <a:pPr algn="ctr"/>
            <a:r>
              <a:rPr lang="es-ES_tradnl" sz="3600" dirty="0" smtClean="0"/>
              <a:t> “</a:t>
            </a:r>
            <a:r>
              <a:rPr lang="es-ES_tradnl" sz="3600" dirty="0"/>
              <a:t>H</a:t>
            </a:r>
            <a:r>
              <a:rPr lang="es-ES_tradnl" sz="3600" dirty="0" smtClean="0"/>
              <a:t>ora </a:t>
            </a:r>
            <a:r>
              <a:rPr lang="es-ES_tradnl" sz="3600" dirty="0"/>
              <a:t>de lectura” </a:t>
            </a:r>
            <a:endParaRPr kumimoji="0" lang="es-ES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  <p:pic>
        <p:nvPicPr>
          <p:cNvPr id="43010" name="Picture 2" descr="http://cdn.larepublica.pe/sites/default/files/imagecache/img_noticia_640x384/imagen/2012/12/23/imagen-29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802" y="2881298"/>
            <a:ext cx="3000396" cy="18002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DK Thievery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304</TotalTime>
  <Words>556</Words>
  <Application>Microsoft Office PowerPoint</Application>
  <PresentationFormat>A4 (210 x 297 mm)</PresentationFormat>
  <Paragraphs>122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Alicia no  País das Marabillas</dc:title>
  <dc:creator>WinuE</dc:creator>
  <cp:lastModifiedBy>Usuario</cp:lastModifiedBy>
  <cp:revision>38</cp:revision>
  <dcterms:created xsi:type="dcterms:W3CDTF">2013-01-25T09:53:58Z</dcterms:created>
  <dcterms:modified xsi:type="dcterms:W3CDTF">2013-04-15T09:54:30Z</dcterms:modified>
</cp:coreProperties>
</file>