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258" r:id="rId4"/>
    <p:sldId id="266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7" r:id="rId13"/>
    <p:sldId id="270" r:id="rId14"/>
    <p:sldId id="268" r:id="rId15"/>
    <p:sldId id="269" r:id="rId16"/>
  </p:sldIdLst>
  <p:sldSz cx="9906000" cy="6858000" type="A4"/>
  <p:notesSz cx="9144000" cy="6858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6011D"/>
    <a:srgbClr val="FC261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176" y="-90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9698AC-AE84-40E5-8B2D-F1A52D961A84}" type="datetimeFigureOut">
              <a:rPr lang="es-ES" smtClean="0"/>
              <a:pPr/>
              <a:t>15/04/2013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2714625" y="514350"/>
            <a:ext cx="371475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82AF81-F736-4169-AE0B-B1FE9A0C4B4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64AE2-C1B2-43C2-B315-E7B16DEE8BE9}" type="datetime1">
              <a:rPr lang="es-ES" smtClean="0"/>
              <a:pPr/>
              <a:t>15/04/2013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CB488-A9C7-41E4-882E-66AB0AE902F8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AE809-D38F-40DE-87C2-574B9AFCE3CE}" type="datetime1">
              <a:rPr lang="es-ES" smtClean="0"/>
              <a:pPr/>
              <a:t>15/04/2013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CB488-A9C7-41E4-882E-66AB0AE902F8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EB2B9-CA19-4ABC-8C9D-17C372B9373E}" type="datetime1">
              <a:rPr lang="es-ES" smtClean="0"/>
              <a:pPr/>
              <a:t>15/04/2013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CB488-A9C7-41E4-882E-66AB0AE902F8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93161-CD0D-466C-83C9-1CCB076E2F79}" type="datetime1">
              <a:rPr lang="es-ES" smtClean="0"/>
              <a:pPr/>
              <a:t>15/04/2013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CB488-A9C7-41E4-882E-66AB0AE902F8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0B5D9A-0284-4C8D-AD48-F374E51560E7}" type="datetime1">
              <a:rPr lang="es-ES" smtClean="0"/>
              <a:pPr/>
              <a:t>15/04/2013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CB488-A9C7-41E4-882E-66AB0AE902F8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9CFF9-4E5F-4074-9F90-8E5743B76C43}" type="datetime1">
              <a:rPr lang="es-ES" smtClean="0"/>
              <a:pPr/>
              <a:t>15/04/2013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CB488-A9C7-41E4-882E-66AB0AE902F8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E8B7B-4452-4632-9D85-8D84E0075BD2}" type="datetime1">
              <a:rPr lang="es-ES" smtClean="0"/>
              <a:pPr/>
              <a:t>15/04/2013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CB488-A9C7-41E4-882E-66AB0AE902F8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08466A-D434-4927-96AF-2C03C11AF306}" type="datetime1">
              <a:rPr lang="es-ES" smtClean="0"/>
              <a:pPr/>
              <a:t>15/04/2013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CB488-A9C7-41E4-882E-66AB0AE902F8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D86AE-2F31-4024-B552-B31CC52504B2}" type="datetime1">
              <a:rPr lang="es-ES" smtClean="0"/>
              <a:pPr/>
              <a:t>15/04/2013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CB488-A9C7-41E4-882E-66AB0AE902F8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BBDAD-FA1B-4909-AD24-60AF167BC411}" type="datetime1">
              <a:rPr lang="es-ES" smtClean="0"/>
              <a:pPr/>
              <a:t>15/04/2013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CB488-A9C7-41E4-882E-66AB0AE902F8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6F2FC-82E3-47E4-BB49-8BAC54CB6993}" type="datetime1">
              <a:rPr lang="es-ES" smtClean="0"/>
              <a:pPr/>
              <a:t>15/04/2013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CB488-A9C7-41E4-882E-66AB0AE902F8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6011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556EE7-1EAA-4647-A900-49272564BB70}" type="datetime1">
              <a:rPr lang="es-ES" smtClean="0"/>
              <a:pPr/>
              <a:t>15/04/2013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ACB488-A9C7-41E4-882E-66AB0AE902F8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www.google.es/url?sa=i&amp;rct=j&amp;q=&amp;esrc=s&amp;frm=1&amp;source=images&amp;cd=&amp;cad=rja&amp;docid=TNkyjcFAxDR6IM&amp;tbnid=8KbUsTlASwhXXM:&amp;ved=0CAUQjRw&amp;url=http://www.cine5x.com/pelicula/frankenweenie/&amp;ei=MClLUcrZNOip0QXYhIGICg&amp;psig=AFQjCNH2UlgRu3dWYzBwtB1CpVSIGom9cQ&amp;ust=1363966606754170" TargetMode="Externa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www.google.es/url?sa=i&amp;rct=j&amp;q=&amp;esrc=s&amp;frm=1&amp;source=images&amp;cd=&amp;cad=rja&amp;docid=FEnFVHURR83iwM&amp;tbnid=9zcBErPqIH1ksM:&amp;ved=0CAUQjRw&amp;url=http://www.sasua.net/estella/articulo.asp?f=sanjuan&amp;ei=Bi9LUdiLJOHJ0QXw_IC4DA&amp;psig=AFQjCNEiXyz81iZ9Fp_z29-1iWDFwz_IWw&amp;ust=1363968122858782" TargetMode="Externa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hyperlink" Target="http://www.google.es/url?sa=i&amp;rct=j&amp;q=&amp;esrc=s&amp;frm=1&amp;source=images&amp;cd=&amp;cad=rja&amp;docid=q8Pqb_eNpqMRgM&amp;tbnid=3-bnILfsaJLmuM:&amp;ved=0CAUQjRw&amp;url=http://www.nivola.com/detalle_libro2.php?id=46&amp;tipo=&amp;texto=&amp;ei=Ki5LUdn5OYGV0AXhloDwBQ&amp;psig=AFQjCNE638jpwvmiSLJvDAuoi_ruqdaIig&amp;ust=1363967754692230" TargetMode="External"/><Relationship Id="rId1" Type="http://schemas.openxmlformats.org/officeDocument/2006/relationships/slideLayout" Target="../slideLayouts/slideLayout1.xml"/><Relationship Id="rId4" Type="http://schemas.openxmlformats.org/officeDocument/2006/relationships/hyperlink" Target="../&#201;RASE%20QUE%20SE%20ERA.ppsx#51. Diapositiva 51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ww.google.es/url?sa=i&amp;rct=j&amp;q=&amp;esrc=s&amp;frm=1&amp;source=images&amp;cd=&amp;cad=rja&amp;docid=LcqgOybBW2_xXM&amp;tbnid=tx8FxI1o22Tl1M:&amp;ved=0CAUQjRw&amp;url=http://historiadecasariche.blogspot.com/p/29-mosaicos-de-casariche.html&amp;ei=zx5LUYavCoeU0QXuioCABQ&amp;psig=AFQjCNFr7NTzw9tacyEmzjLrTXvGcR135Q&amp;ust=1363963953085801" TargetMode="Externa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 rot="21079472">
            <a:off x="765981" y="1154059"/>
            <a:ext cx="2370298" cy="4337572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8 Título"/>
          <p:cNvSpPr>
            <a:spLocks noGrp="1"/>
          </p:cNvSpPr>
          <p:nvPr>
            <p:ph type="ctrTitle"/>
          </p:nvPr>
        </p:nvSpPr>
        <p:spPr>
          <a:xfrm>
            <a:off x="2666984" y="642918"/>
            <a:ext cx="6424628" cy="1643074"/>
          </a:xfrm>
        </p:spPr>
        <p:txBody>
          <a:bodyPr>
            <a:noAutofit/>
          </a:bodyPr>
          <a:lstStyle/>
          <a:p>
            <a:pPr algn="r"/>
            <a:r>
              <a:rPr lang="es-ES" sz="4800" b="1" dirty="0" smtClean="0">
                <a:solidFill>
                  <a:srgbClr val="FF0000"/>
                </a:solidFill>
                <a:latin typeface="DK Thievery" pitchFamily="66" charset="0"/>
              </a:rPr>
              <a:t>SUXESTIÓNS PARA OS DEPARTAMENTOS DIDÁCTICOS</a:t>
            </a:r>
            <a:endParaRPr lang="es-ES" sz="4800" dirty="0">
              <a:solidFill>
                <a:srgbClr val="FF0000"/>
              </a:solidFill>
            </a:endParaRPr>
          </a:p>
        </p:txBody>
      </p:sp>
      <p:sp>
        <p:nvSpPr>
          <p:cNvPr id="10" name="9 Subtítulo"/>
          <p:cNvSpPr>
            <a:spLocks noGrp="1"/>
          </p:cNvSpPr>
          <p:nvPr>
            <p:ph type="subTitle" idx="1"/>
          </p:nvPr>
        </p:nvSpPr>
        <p:spPr>
          <a:xfrm>
            <a:off x="3381364" y="2214554"/>
            <a:ext cx="5719754" cy="4000528"/>
          </a:xfrm>
        </p:spPr>
        <p:txBody>
          <a:bodyPr>
            <a:noAutofit/>
          </a:bodyPr>
          <a:lstStyle/>
          <a:p>
            <a:pPr algn="r">
              <a:spcBef>
                <a:spcPts val="0"/>
              </a:spcBef>
            </a:pPr>
            <a:r>
              <a:rPr lang="es-ES" sz="2000" dirty="0" smtClean="0">
                <a:solidFill>
                  <a:schemeClr val="bg1"/>
                </a:solidFill>
                <a:latin typeface="Arial"/>
                <a:ea typeface="Times New Roman"/>
              </a:rPr>
              <a:t>Como </a:t>
            </a:r>
            <a:r>
              <a:rPr lang="es-ES" sz="2000" dirty="0" err="1" smtClean="0">
                <a:solidFill>
                  <a:schemeClr val="bg1"/>
                </a:solidFill>
                <a:latin typeface="Arial"/>
                <a:ea typeface="Times New Roman"/>
              </a:rPr>
              <a:t>puidestes</a:t>
            </a:r>
            <a:r>
              <a:rPr lang="es-ES" sz="2000" dirty="0" smtClean="0">
                <a:solidFill>
                  <a:schemeClr val="bg1"/>
                </a:solidFill>
                <a:latin typeface="Arial"/>
                <a:ea typeface="Times New Roman"/>
              </a:rPr>
              <a:t> ver </a:t>
            </a:r>
            <a:r>
              <a:rPr lang="es-ES" sz="2000" dirty="0" err="1" smtClean="0">
                <a:solidFill>
                  <a:schemeClr val="bg1"/>
                </a:solidFill>
                <a:latin typeface="Arial"/>
                <a:ea typeface="Times New Roman"/>
              </a:rPr>
              <a:t>pola</a:t>
            </a:r>
            <a:r>
              <a:rPr lang="es-ES" sz="2000" dirty="0" smtClean="0">
                <a:solidFill>
                  <a:schemeClr val="bg1"/>
                </a:solidFill>
                <a:latin typeface="Arial"/>
                <a:ea typeface="Times New Roman"/>
              </a:rPr>
              <a:t> </a:t>
            </a:r>
            <a:r>
              <a:rPr lang="es-ES" sz="2000" dirty="0" err="1" smtClean="0">
                <a:solidFill>
                  <a:schemeClr val="bg1"/>
                </a:solidFill>
                <a:latin typeface="Arial"/>
                <a:ea typeface="Times New Roman"/>
              </a:rPr>
              <a:t>cartelería</a:t>
            </a:r>
            <a:r>
              <a:rPr lang="es-ES" sz="2000" dirty="0" smtClean="0">
                <a:solidFill>
                  <a:schemeClr val="bg1"/>
                </a:solidFill>
                <a:latin typeface="Arial"/>
                <a:ea typeface="Times New Roman"/>
              </a:rPr>
              <a:t> do </a:t>
            </a:r>
            <a:r>
              <a:rPr lang="es-ES" sz="2000" dirty="0" err="1" smtClean="0">
                <a:solidFill>
                  <a:schemeClr val="bg1"/>
                </a:solidFill>
                <a:latin typeface="Arial"/>
                <a:ea typeface="Times New Roman"/>
              </a:rPr>
              <a:t>primeiro</a:t>
            </a:r>
            <a:r>
              <a:rPr lang="es-ES" sz="2000" dirty="0" smtClean="0">
                <a:solidFill>
                  <a:schemeClr val="bg1"/>
                </a:solidFill>
                <a:latin typeface="Arial"/>
                <a:ea typeface="Times New Roman"/>
              </a:rPr>
              <a:t> andar, a Biblioteca está </a:t>
            </a:r>
            <a:r>
              <a:rPr lang="es-ES" sz="2000" dirty="0" err="1" smtClean="0">
                <a:solidFill>
                  <a:schemeClr val="bg1"/>
                </a:solidFill>
                <a:latin typeface="Arial"/>
                <a:ea typeface="Times New Roman"/>
              </a:rPr>
              <a:t>traballando</a:t>
            </a:r>
            <a:r>
              <a:rPr lang="es-ES" sz="2000" dirty="0" smtClean="0">
                <a:solidFill>
                  <a:schemeClr val="bg1"/>
                </a:solidFill>
                <a:latin typeface="Arial"/>
                <a:ea typeface="Times New Roman"/>
              </a:rPr>
              <a:t> </a:t>
            </a:r>
            <a:r>
              <a:rPr lang="es-ES" sz="2000" dirty="0" err="1" smtClean="0">
                <a:solidFill>
                  <a:schemeClr val="bg1"/>
                </a:solidFill>
                <a:latin typeface="Arial"/>
                <a:ea typeface="Times New Roman"/>
              </a:rPr>
              <a:t>na</a:t>
            </a:r>
            <a:r>
              <a:rPr lang="es-ES" sz="2000" dirty="0" smtClean="0">
                <a:solidFill>
                  <a:schemeClr val="bg1"/>
                </a:solidFill>
                <a:latin typeface="Arial"/>
                <a:ea typeface="Times New Roman"/>
              </a:rPr>
              <a:t> dinamización dos fondos de literatura fantástica que temos no instituto. </a:t>
            </a:r>
            <a:r>
              <a:rPr lang="es-ES" sz="2000" dirty="0" err="1" smtClean="0">
                <a:solidFill>
                  <a:schemeClr val="bg1"/>
                </a:solidFill>
                <a:latin typeface="Arial"/>
                <a:ea typeface="Times New Roman"/>
              </a:rPr>
              <a:t>Trátase</a:t>
            </a:r>
            <a:r>
              <a:rPr lang="es-ES" sz="2000" dirty="0" smtClean="0">
                <a:solidFill>
                  <a:schemeClr val="bg1"/>
                </a:solidFill>
                <a:latin typeface="Arial"/>
                <a:ea typeface="Times New Roman"/>
              </a:rPr>
              <a:t> </a:t>
            </a:r>
            <a:r>
              <a:rPr lang="es-ES" sz="2000" dirty="0" err="1" smtClean="0">
                <a:solidFill>
                  <a:schemeClr val="bg1"/>
                </a:solidFill>
                <a:latin typeface="Arial"/>
                <a:ea typeface="Times New Roman"/>
              </a:rPr>
              <a:t>dunha</a:t>
            </a:r>
            <a:r>
              <a:rPr lang="es-ES" sz="2000" dirty="0" smtClean="0">
                <a:solidFill>
                  <a:schemeClr val="bg1"/>
                </a:solidFill>
                <a:latin typeface="Arial"/>
                <a:ea typeface="Times New Roman"/>
              </a:rPr>
              <a:t> </a:t>
            </a:r>
            <a:r>
              <a:rPr lang="es-ES" sz="2000" dirty="0" err="1" smtClean="0">
                <a:solidFill>
                  <a:schemeClr val="bg1"/>
                </a:solidFill>
                <a:latin typeface="Arial"/>
                <a:ea typeface="Times New Roman"/>
              </a:rPr>
              <a:t>tarefa</a:t>
            </a:r>
            <a:r>
              <a:rPr lang="es-ES" sz="2000" dirty="0" smtClean="0">
                <a:solidFill>
                  <a:schemeClr val="bg1"/>
                </a:solidFill>
                <a:latin typeface="Arial"/>
                <a:ea typeface="Times New Roman"/>
              </a:rPr>
              <a:t> inacabable e </a:t>
            </a:r>
            <a:r>
              <a:rPr lang="es-ES" sz="2000" dirty="0" err="1" smtClean="0">
                <a:solidFill>
                  <a:schemeClr val="bg1"/>
                </a:solidFill>
                <a:latin typeface="Arial"/>
                <a:ea typeface="Times New Roman"/>
              </a:rPr>
              <a:t>dun</a:t>
            </a:r>
            <a:r>
              <a:rPr lang="es-ES" sz="2000" dirty="0" smtClean="0">
                <a:solidFill>
                  <a:schemeClr val="bg1"/>
                </a:solidFill>
                <a:latin typeface="Arial"/>
                <a:ea typeface="Times New Roman"/>
              </a:rPr>
              <a:t> enorme </a:t>
            </a:r>
            <a:r>
              <a:rPr lang="es-ES" sz="2000" dirty="0" err="1" smtClean="0">
                <a:solidFill>
                  <a:schemeClr val="bg1"/>
                </a:solidFill>
                <a:latin typeface="Arial"/>
                <a:ea typeface="Times New Roman"/>
              </a:rPr>
              <a:t>esforzo</a:t>
            </a:r>
            <a:r>
              <a:rPr lang="es-ES" sz="2000" dirty="0" smtClean="0">
                <a:solidFill>
                  <a:schemeClr val="bg1"/>
                </a:solidFill>
                <a:latin typeface="Arial"/>
                <a:ea typeface="Times New Roman"/>
              </a:rPr>
              <a:t> (</a:t>
            </a:r>
            <a:r>
              <a:rPr lang="es-ES" sz="2000" dirty="0" err="1" smtClean="0">
                <a:solidFill>
                  <a:schemeClr val="bg1"/>
                </a:solidFill>
                <a:latin typeface="Arial"/>
                <a:ea typeface="Times New Roman"/>
              </a:rPr>
              <a:t>escolmar</a:t>
            </a:r>
            <a:r>
              <a:rPr lang="es-ES" sz="2000" dirty="0" smtClean="0">
                <a:solidFill>
                  <a:schemeClr val="bg1"/>
                </a:solidFill>
                <a:latin typeface="Arial"/>
                <a:ea typeface="Times New Roman"/>
              </a:rPr>
              <a:t>, etiquetar, </a:t>
            </a:r>
            <a:r>
              <a:rPr lang="es-ES" sz="2000" dirty="0" err="1" smtClean="0">
                <a:solidFill>
                  <a:schemeClr val="bg1"/>
                </a:solidFill>
                <a:latin typeface="Arial"/>
                <a:ea typeface="Times New Roman"/>
              </a:rPr>
              <a:t>expoñer</a:t>
            </a:r>
            <a:r>
              <a:rPr lang="es-ES" sz="2000" dirty="0" smtClean="0">
                <a:solidFill>
                  <a:schemeClr val="bg1"/>
                </a:solidFill>
                <a:latin typeface="Arial"/>
                <a:ea typeface="Times New Roman"/>
              </a:rPr>
              <a:t> e elaborar catálogos e índices sobre os </a:t>
            </a:r>
            <a:r>
              <a:rPr lang="es-ES" sz="2000" dirty="0" err="1" smtClean="0">
                <a:solidFill>
                  <a:schemeClr val="bg1"/>
                </a:solidFill>
                <a:latin typeface="Arial"/>
                <a:ea typeface="Times New Roman"/>
              </a:rPr>
              <a:t>oito</a:t>
            </a:r>
            <a:r>
              <a:rPr lang="es-ES" sz="2000" dirty="0" smtClean="0">
                <a:solidFill>
                  <a:schemeClr val="bg1"/>
                </a:solidFill>
                <a:latin typeface="Arial"/>
                <a:ea typeface="Times New Roman"/>
              </a:rPr>
              <a:t> </a:t>
            </a:r>
            <a:r>
              <a:rPr lang="es-ES" sz="2000" dirty="0" err="1" smtClean="0">
                <a:solidFill>
                  <a:schemeClr val="bg1"/>
                </a:solidFill>
                <a:latin typeface="Arial"/>
                <a:ea typeface="Times New Roman"/>
              </a:rPr>
              <a:t>subxéneros</a:t>
            </a:r>
            <a:r>
              <a:rPr lang="es-ES" sz="2000" dirty="0" smtClean="0">
                <a:solidFill>
                  <a:schemeClr val="bg1"/>
                </a:solidFill>
                <a:latin typeface="Arial"/>
                <a:ea typeface="Times New Roman"/>
              </a:rPr>
              <a:t> que determinamos en relación coa literatura fantástica). Todo este </a:t>
            </a:r>
            <a:r>
              <a:rPr lang="es-ES" sz="2000" dirty="0" err="1" smtClean="0">
                <a:solidFill>
                  <a:schemeClr val="bg1"/>
                </a:solidFill>
                <a:latin typeface="Arial"/>
                <a:ea typeface="Times New Roman"/>
              </a:rPr>
              <a:t>traballo</a:t>
            </a:r>
            <a:r>
              <a:rPr lang="es-ES" sz="2000" dirty="0" smtClean="0">
                <a:solidFill>
                  <a:schemeClr val="bg1"/>
                </a:solidFill>
                <a:latin typeface="Arial"/>
                <a:ea typeface="Times New Roman"/>
              </a:rPr>
              <a:t> </a:t>
            </a:r>
            <a:r>
              <a:rPr lang="es-ES" sz="2000" dirty="0" err="1" smtClean="0">
                <a:solidFill>
                  <a:schemeClr val="bg1"/>
                </a:solidFill>
                <a:latin typeface="Arial"/>
                <a:ea typeface="Times New Roman"/>
              </a:rPr>
              <a:t>terá</a:t>
            </a:r>
            <a:r>
              <a:rPr lang="es-ES" sz="2000" dirty="0" smtClean="0">
                <a:solidFill>
                  <a:schemeClr val="bg1"/>
                </a:solidFill>
                <a:latin typeface="Arial"/>
                <a:ea typeface="Times New Roman"/>
              </a:rPr>
              <a:t> </a:t>
            </a:r>
            <a:r>
              <a:rPr lang="es-ES" sz="2000" dirty="0" err="1" smtClean="0">
                <a:solidFill>
                  <a:schemeClr val="bg1"/>
                </a:solidFill>
                <a:latin typeface="Arial"/>
                <a:ea typeface="Times New Roman"/>
              </a:rPr>
              <a:t>máis</a:t>
            </a:r>
            <a:r>
              <a:rPr lang="es-ES" sz="2000" dirty="0" smtClean="0">
                <a:solidFill>
                  <a:schemeClr val="bg1"/>
                </a:solidFill>
                <a:latin typeface="Arial"/>
                <a:ea typeface="Times New Roman"/>
              </a:rPr>
              <a:t> </a:t>
            </a:r>
            <a:r>
              <a:rPr lang="es-ES" sz="2000" dirty="0" err="1" smtClean="0">
                <a:solidFill>
                  <a:schemeClr val="bg1"/>
                </a:solidFill>
                <a:latin typeface="Arial"/>
                <a:ea typeface="Times New Roman"/>
              </a:rPr>
              <a:t>ou</a:t>
            </a:r>
            <a:r>
              <a:rPr lang="es-ES" sz="2000" dirty="0" smtClean="0">
                <a:solidFill>
                  <a:schemeClr val="bg1"/>
                </a:solidFill>
                <a:latin typeface="Arial"/>
                <a:ea typeface="Times New Roman"/>
              </a:rPr>
              <a:t> menos sentido </a:t>
            </a:r>
            <a:r>
              <a:rPr lang="es-ES" sz="2000" dirty="0" err="1" smtClean="0">
                <a:solidFill>
                  <a:schemeClr val="bg1"/>
                </a:solidFill>
                <a:latin typeface="Arial"/>
                <a:ea typeface="Times New Roman"/>
              </a:rPr>
              <a:t>na</a:t>
            </a:r>
            <a:r>
              <a:rPr lang="es-ES" sz="2000" dirty="0" smtClean="0">
                <a:solidFill>
                  <a:schemeClr val="bg1"/>
                </a:solidFill>
                <a:latin typeface="Arial"/>
                <a:ea typeface="Times New Roman"/>
              </a:rPr>
              <a:t> medida en que a lectura e visionado </a:t>
            </a:r>
            <a:r>
              <a:rPr lang="es-ES" sz="2000" dirty="0" err="1" smtClean="0">
                <a:solidFill>
                  <a:schemeClr val="bg1"/>
                </a:solidFill>
                <a:latin typeface="Arial"/>
                <a:ea typeface="Times New Roman"/>
              </a:rPr>
              <a:t>deses</a:t>
            </a:r>
            <a:r>
              <a:rPr lang="es-ES" sz="2000" dirty="0" smtClean="0">
                <a:solidFill>
                  <a:schemeClr val="bg1"/>
                </a:solidFill>
                <a:latin typeface="Arial"/>
                <a:ea typeface="Times New Roman"/>
              </a:rPr>
              <a:t> fondos se relacione </a:t>
            </a:r>
            <a:r>
              <a:rPr lang="es-ES" sz="2000" dirty="0" err="1" smtClean="0">
                <a:solidFill>
                  <a:schemeClr val="bg1"/>
                </a:solidFill>
                <a:latin typeface="Arial"/>
                <a:ea typeface="Times New Roman"/>
              </a:rPr>
              <a:t>co</a:t>
            </a:r>
            <a:r>
              <a:rPr lang="es-ES" sz="2000" dirty="0" smtClean="0">
                <a:solidFill>
                  <a:schemeClr val="bg1"/>
                </a:solidFill>
                <a:latin typeface="Arial"/>
                <a:ea typeface="Times New Roman"/>
              </a:rPr>
              <a:t> currículo, é </a:t>
            </a:r>
            <a:r>
              <a:rPr lang="es-ES" sz="2000" dirty="0" err="1" smtClean="0">
                <a:solidFill>
                  <a:schemeClr val="bg1"/>
                </a:solidFill>
                <a:latin typeface="Arial"/>
                <a:ea typeface="Times New Roman"/>
              </a:rPr>
              <a:t>dicir</a:t>
            </a:r>
            <a:r>
              <a:rPr lang="es-ES" sz="2000" dirty="0" smtClean="0">
                <a:solidFill>
                  <a:schemeClr val="bg1"/>
                </a:solidFill>
                <a:latin typeface="Arial"/>
                <a:ea typeface="Times New Roman"/>
              </a:rPr>
              <a:t>, </a:t>
            </a:r>
            <a:r>
              <a:rPr lang="es-ES" sz="2000" dirty="0" err="1" smtClean="0">
                <a:solidFill>
                  <a:schemeClr val="bg1"/>
                </a:solidFill>
                <a:latin typeface="Arial"/>
                <a:ea typeface="Times New Roman"/>
              </a:rPr>
              <a:t>na</a:t>
            </a:r>
            <a:r>
              <a:rPr lang="es-ES" sz="2000" dirty="0" smtClean="0">
                <a:solidFill>
                  <a:schemeClr val="bg1"/>
                </a:solidFill>
                <a:latin typeface="Arial"/>
                <a:ea typeface="Times New Roman"/>
              </a:rPr>
              <a:t> medida en que </a:t>
            </a:r>
            <a:r>
              <a:rPr lang="es-ES" sz="2000" dirty="0" err="1" smtClean="0">
                <a:solidFill>
                  <a:schemeClr val="bg1"/>
                </a:solidFill>
                <a:latin typeface="Arial"/>
                <a:ea typeface="Times New Roman"/>
              </a:rPr>
              <a:t>vós</a:t>
            </a:r>
            <a:r>
              <a:rPr lang="es-ES" sz="2000" dirty="0" smtClean="0">
                <a:solidFill>
                  <a:schemeClr val="bg1"/>
                </a:solidFill>
                <a:latin typeface="Arial"/>
                <a:ea typeface="Times New Roman"/>
              </a:rPr>
              <a:t> </a:t>
            </a:r>
            <a:r>
              <a:rPr lang="es-ES" sz="2000" dirty="0" err="1" smtClean="0">
                <a:solidFill>
                  <a:schemeClr val="bg1"/>
                </a:solidFill>
                <a:latin typeface="Arial"/>
                <a:ea typeface="Times New Roman"/>
              </a:rPr>
              <a:t>consideredes</a:t>
            </a:r>
            <a:r>
              <a:rPr lang="es-ES" sz="2000" dirty="0" smtClean="0">
                <a:solidFill>
                  <a:schemeClr val="bg1"/>
                </a:solidFill>
                <a:latin typeface="Arial"/>
                <a:ea typeface="Times New Roman"/>
              </a:rPr>
              <a:t> que </a:t>
            </a:r>
            <a:r>
              <a:rPr lang="es-ES" sz="2000" dirty="0" err="1" smtClean="0">
                <a:solidFill>
                  <a:schemeClr val="bg1"/>
                </a:solidFill>
                <a:latin typeface="Arial"/>
                <a:ea typeface="Times New Roman"/>
              </a:rPr>
              <a:t>podedes</a:t>
            </a:r>
            <a:r>
              <a:rPr lang="es-ES" sz="2000" dirty="0" smtClean="0">
                <a:solidFill>
                  <a:schemeClr val="bg1"/>
                </a:solidFill>
                <a:latin typeface="Arial"/>
                <a:ea typeface="Times New Roman"/>
              </a:rPr>
              <a:t> </a:t>
            </a:r>
            <a:r>
              <a:rPr lang="es-ES" sz="2000" dirty="0" err="1" smtClean="0">
                <a:solidFill>
                  <a:schemeClr val="bg1"/>
                </a:solidFill>
                <a:latin typeface="Arial"/>
                <a:ea typeface="Times New Roman"/>
              </a:rPr>
              <a:t>aproveitar</a:t>
            </a:r>
            <a:r>
              <a:rPr lang="es-ES" sz="2000" dirty="0" smtClean="0">
                <a:solidFill>
                  <a:schemeClr val="bg1"/>
                </a:solidFill>
                <a:latin typeface="Arial"/>
                <a:ea typeface="Times New Roman"/>
              </a:rPr>
              <a:t> parte dese material para o </a:t>
            </a:r>
            <a:r>
              <a:rPr lang="es-ES" sz="2000" dirty="0" err="1" smtClean="0">
                <a:solidFill>
                  <a:schemeClr val="bg1"/>
                </a:solidFill>
                <a:latin typeface="Arial"/>
                <a:ea typeface="Times New Roman"/>
              </a:rPr>
              <a:t>voso</a:t>
            </a:r>
            <a:r>
              <a:rPr lang="es-ES" sz="2000" dirty="0" smtClean="0">
                <a:solidFill>
                  <a:schemeClr val="bg1"/>
                </a:solidFill>
                <a:latin typeface="Arial"/>
                <a:ea typeface="Times New Roman"/>
              </a:rPr>
              <a:t> </a:t>
            </a:r>
            <a:r>
              <a:rPr lang="es-ES" sz="2000" dirty="0" err="1" smtClean="0">
                <a:solidFill>
                  <a:schemeClr val="bg1"/>
                </a:solidFill>
                <a:latin typeface="Arial"/>
                <a:ea typeface="Times New Roman"/>
              </a:rPr>
              <a:t>traballo</a:t>
            </a:r>
            <a:r>
              <a:rPr lang="es-ES" sz="2000" dirty="0" smtClean="0">
                <a:solidFill>
                  <a:schemeClr val="bg1"/>
                </a:solidFill>
                <a:latin typeface="Arial"/>
                <a:ea typeface="Times New Roman"/>
              </a:rPr>
              <a:t> </a:t>
            </a:r>
            <a:r>
              <a:rPr lang="es-ES" sz="2000" dirty="0" err="1" smtClean="0">
                <a:solidFill>
                  <a:schemeClr val="bg1"/>
                </a:solidFill>
                <a:latin typeface="Arial"/>
                <a:ea typeface="Times New Roman"/>
              </a:rPr>
              <a:t>na</a:t>
            </a:r>
            <a:r>
              <a:rPr lang="es-ES" sz="2000" dirty="0" smtClean="0">
                <a:solidFill>
                  <a:schemeClr val="bg1"/>
                </a:solidFill>
                <a:latin typeface="Arial"/>
                <a:ea typeface="Times New Roman"/>
              </a:rPr>
              <a:t> aula.</a:t>
            </a:r>
            <a:endParaRPr lang="es-ES" sz="2000" dirty="0" smtClean="0">
              <a:solidFill>
                <a:schemeClr val="bg1"/>
              </a:solidFill>
              <a:latin typeface="Times New Roman"/>
              <a:ea typeface="Times New Roman"/>
            </a:endParaRPr>
          </a:p>
          <a:p>
            <a:pPr algn="r">
              <a:spcBef>
                <a:spcPts val="0"/>
              </a:spcBef>
            </a:pPr>
            <a:endParaRPr lang="es-ES" sz="2000" dirty="0"/>
          </a:p>
        </p:txBody>
      </p:sp>
      <p:sp>
        <p:nvSpPr>
          <p:cNvPr id="11" name="10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CB488-A9C7-41E4-882E-66AB0AE902F8}" type="slidenum">
              <a:rPr lang="es-ES" smtClean="0"/>
              <a:pPr/>
              <a:t>1</a:t>
            </a:fld>
            <a:endParaRPr lang="es-E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Título"/>
          <p:cNvSpPr>
            <a:spLocks noGrp="1"/>
          </p:cNvSpPr>
          <p:nvPr>
            <p:ph type="ctrTitle"/>
          </p:nvPr>
        </p:nvSpPr>
        <p:spPr>
          <a:xfrm>
            <a:off x="2024042" y="571480"/>
            <a:ext cx="7139008" cy="1643074"/>
          </a:xfrm>
        </p:spPr>
        <p:txBody>
          <a:bodyPr>
            <a:noAutofit/>
          </a:bodyPr>
          <a:lstStyle/>
          <a:p>
            <a:pPr algn="r"/>
            <a:r>
              <a:rPr lang="es-ES" sz="5400" b="1" dirty="0" smtClean="0">
                <a:solidFill>
                  <a:schemeClr val="bg1"/>
                </a:solidFill>
                <a:latin typeface="DK Thievery" pitchFamily="66" charset="0"/>
              </a:rPr>
              <a:t>DEPARTAMENTO</a:t>
            </a:r>
            <a:br>
              <a:rPr lang="es-ES" sz="5400" b="1" dirty="0" smtClean="0">
                <a:solidFill>
                  <a:schemeClr val="bg1"/>
                </a:solidFill>
                <a:latin typeface="DK Thievery" pitchFamily="66" charset="0"/>
              </a:rPr>
            </a:br>
            <a:r>
              <a:rPr lang="es-ES" sz="5400" b="1" dirty="0" smtClean="0">
                <a:solidFill>
                  <a:schemeClr val="bg1"/>
                </a:solidFill>
                <a:latin typeface="DK Thievery" pitchFamily="66" charset="0"/>
              </a:rPr>
              <a:t>de </a:t>
            </a:r>
            <a:r>
              <a:rPr lang="es-ES" sz="5400" b="1" dirty="0" err="1" smtClean="0">
                <a:solidFill>
                  <a:schemeClr val="bg1"/>
                </a:solidFill>
                <a:latin typeface="DK Thievery" pitchFamily="66" charset="0"/>
              </a:rPr>
              <a:t>Lingua</a:t>
            </a:r>
            <a:r>
              <a:rPr lang="es-ES" sz="5400" b="1" dirty="0" smtClean="0">
                <a:solidFill>
                  <a:schemeClr val="bg1"/>
                </a:solidFill>
                <a:latin typeface="DK Thievery" pitchFamily="66" charset="0"/>
              </a:rPr>
              <a:t> galega</a:t>
            </a:r>
            <a:endParaRPr lang="es-ES" sz="5400" dirty="0">
              <a:solidFill>
                <a:schemeClr val="bg1"/>
              </a:solidFill>
            </a:endParaRPr>
          </a:p>
        </p:txBody>
      </p:sp>
      <p:sp>
        <p:nvSpPr>
          <p:cNvPr id="10" name="9 Subtítulo"/>
          <p:cNvSpPr>
            <a:spLocks noGrp="1"/>
          </p:cNvSpPr>
          <p:nvPr>
            <p:ph type="subTitle" idx="1"/>
          </p:nvPr>
        </p:nvSpPr>
        <p:spPr>
          <a:xfrm>
            <a:off x="5881694" y="2500306"/>
            <a:ext cx="3290862" cy="3714776"/>
          </a:xfrm>
        </p:spPr>
        <p:txBody>
          <a:bodyPr>
            <a:noAutofit/>
          </a:bodyPr>
          <a:lstStyle/>
          <a:p>
            <a:pPr algn="r"/>
            <a:r>
              <a:rPr lang="es-ES" sz="2000" dirty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O Departamento de </a:t>
            </a:r>
            <a:r>
              <a:rPr lang="es-ES" sz="2000" dirty="0" err="1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Lingua</a:t>
            </a:r>
            <a:r>
              <a:rPr lang="es-ES" sz="2000" dirty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2000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Galega, </a:t>
            </a:r>
            <a:r>
              <a:rPr lang="es-ES" sz="2000" dirty="0" err="1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ademais</a:t>
            </a:r>
            <a:r>
              <a:rPr lang="es-ES" sz="2000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 das </a:t>
            </a:r>
            <a:r>
              <a:rPr lang="es-ES" sz="2000" dirty="0" err="1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recomendacións</a:t>
            </a:r>
            <a:r>
              <a:rPr lang="es-ES" sz="2000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 de lectura, </a:t>
            </a:r>
            <a:r>
              <a:rPr lang="es-ES" sz="2000" dirty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modifica este ano as bases do </a:t>
            </a:r>
            <a:r>
              <a:rPr lang="es-ES" sz="2000" dirty="0" err="1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Certame</a:t>
            </a:r>
            <a:r>
              <a:rPr lang="es-ES" sz="2000" dirty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 Literario Celso Emilio Ferreiro </a:t>
            </a:r>
            <a:r>
              <a:rPr lang="es-ES" sz="2000" dirty="0" err="1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introducindo</a:t>
            </a:r>
            <a:r>
              <a:rPr lang="es-ES" sz="2000" dirty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 o requisito temático da fantasía </a:t>
            </a:r>
            <a:r>
              <a:rPr lang="es-ES" sz="2000" dirty="0" err="1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nas</a:t>
            </a:r>
            <a:r>
              <a:rPr lang="es-ES" sz="2000" dirty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 dúas modalidades a concurso.</a:t>
            </a:r>
          </a:p>
          <a:p>
            <a:pPr algn="r"/>
            <a:endParaRPr lang="es-ES" sz="2000" dirty="0">
              <a:solidFill>
                <a:schemeClr val="bg1">
                  <a:lumMod val="9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r"/>
            <a:endParaRPr lang="es-ES" sz="2000" dirty="0">
              <a:solidFill>
                <a:schemeClr val="bg1">
                  <a:lumMod val="9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CB488-A9C7-41E4-882E-66AB0AE902F8}" type="slidenum">
              <a:rPr lang="es-ES" smtClean="0"/>
              <a:pPr/>
              <a:t>10</a:t>
            </a:fld>
            <a:endParaRPr lang="es-E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20821803">
            <a:off x="915542" y="1046622"/>
            <a:ext cx="3243282" cy="234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6 Rectángulo"/>
          <p:cNvSpPr/>
          <p:nvPr/>
        </p:nvSpPr>
        <p:spPr>
          <a:xfrm rot="20696870">
            <a:off x="568569" y="4161771"/>
            <a:ext cx="1532263" cy="2197359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400" b="1" dirty="0" smtClean="0">
                <a:solidFill>
                  <a:schemeClr val="bg1"/>
                </a:solidFill>
                <a:latin typeface="DK Thievery" pitchFamily="66" charset="0"/>
              </a:rPr>
              <a:t>E recordade que temos películas para case todo!</a:t>
            </a:r>
            <a:endParaRPr lang="es-ES" sz="2400" b="1" dirty="0">
              <a:solidFill>
                <a:schemeClr val="bg1"/>
              </a:solidFill>
              <a:latin typeface="DK Thievery" pitchFamily="66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www.cine5x.com/albumes/los-personajes-de-frankenweenie-uno-a-uno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lum bright="-17000"/>
          </a:blip>
          <a:srcRect/>
          <a:stretch>
            <a:fillRect/>
          </a:stretch>
        </p:blipFill>
        <p:spPr bwMode="auto">
          <a:xfrm rot="20715086">
            <a:off x="309531" y="1071546"/>
            <a:ext cx="5373928" cy="2690808"/>
          </a:xfrm>
          <a:prstGeom prst="rect">
            <a:avLst/>
          </a:prstGeom>
          <a:noFill/>
        </p:spPr>
      </p:pic>
      <p:sp>
        <p:nvSpPr>
          <p:cNvPr id="9" name="8 Título"/>
          <p:cNvSpPr>
            <a:spLocks noGrp="1"/>
          </p:cNvSpPr>
          <p:nvPr>
            <p:ph type="ctrTitle"/>
          </p:nvPr>
        </p:nvSpPr>
        <p:spPr>
          <a:xfrm>
            <a:off x="2024042" y="571480"/>
            <a:ext cx="7139008" cy="1643074"/>
          </a:xfrm>
        </p:spPr>
        <p:txBody>
          <a:bodyPr>
            <a:noAutofit/>
          </a:bodyPr>
          <a:lstStyle/>
          <a:p>
            <a:pPr algn="r"/>
            <a:r>
              <a:rPr lang="es-ES" sz="5400" b="1" dirty="0" smtClean="0">
                <a:solidFill>
                  <a:schemeClr val="bg1"/>
                </a:solidFill>
                <a:latin typeface="DK Thievery" pitchFamily="66" charset="0"/>
              </a:rPr>
              <a:t>DEPARTAMENTO</a:t>
            </a:r>
            <a:br>
              <a:rPr lang="es-ES" sz="5400" b="1" dirty="0" smtClean="0">
                <a:solidFill>
                  <a:schemeClr val="bg1"/>
                </a:solidFill>
                <a:latin typeface="DK Thievery" pitchFamily="66" charset="0"/>
              </a:rPr>
            </a:br>
            <a:r>
              <a:rPr lang="es-ES" sz="5400" b="1" dirty="0" smtClean="0">
                <a:solidFill>
                  <a:schemeClr val="bg1"/>
                </a:solidFill>
                <a:latin typeface="DK Thievery" pitchFamily="66" charset="0"/>
              </a:rPr>
              <a:t>de Filosofía</a:t>
            </a:r>
            <a:endParaRPr lang="es-ES" sz="5400" dirty="0">
              <a:solidFill>
                <a:schemeClr val="bg1"/>
              </a:solidFill>
            </a:endParaRPr>
          </a:p>
        </p:txBody>
      </p:sp>
      <p:sp>
        <p:nvSpPr>
          <p:cNvPr id="10" name="9 Subtítulo"/>
          <p:cNvSpPr>
            <a:spLocks noGrp="1"/>
          </p:cNvSpPr>
          <p:nvPr>
            <p:ph type="subTitle" idx="1"/>
          </p:nvPr>
        </p:nvSpPr>
        <p:spPr>
          <a:xfrm>
            <a:off x="3095612" y="2500306"/>
            <a:ext cx="6076944" cy="3714776"/>
          </a:xfrm>
        </p:spPr>
        <p:txBody>
          <a:bodyPr>
            <a:noAutofit/>
          </a:bodyPr>
          <a:lstStyle/>
          <a:p>
            <a:pPr algn="r">
              <a:spcBef>
                <a:spcPts val="0"/>
              </a:spcBef>
            </a:pPr>
            <a:r>
              <a:rPr lang="es-ES" sz="2000" dirty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O Departamento de Filosofía pode </a:t>
            </a:r>
            <a:r>
              <a:rPr lang="es-ES" sz="2000" dirty="0" err="1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atopar</a:t>
            </a:r>
            <a:r>
              <a:rPr lang="es-ES" sz="2000" dirty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 entre os textos da literatura universal </a:t>
            </a:r>
            <a:r>
              <a:rPr lang="es-ES" sz="2000" dirty="0" err="1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moitos</a:t>
            </a:r>
            <a:r>
              <a:rPr lang="es-ES" sz="2000" dirty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 dos títulos que se </a:t>
            </a:r>
            <a:r>
              <a:rPr lang="es-ES" sz="2000" dirty="0" err="1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traballan</a:t>
            </a:r>
            <a:r>
              <a:rPr lang="es-ES" sz="2000" dirty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2000" dirty="0" err="1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ou</a:t>
            </a:r>
            <a:r>
              <a:rPr lang="es-ES" sz="2000" dirty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 relacionan </a:t>
            </a:r>
            <a:r>
              <a:rPr lang="es-ES" sz="2000" dirty="0" err="1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dalgún</a:t>
            </a:r>
            <a:r>
              <a:rPr lang="es-ES" sz="2000" dirty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2000" dirty="0" err="1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xeito</a:t>
            </a:r>
            <a:r>
              <a:rPr lang="es-ES" sz="2000" dirty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2000" dirty="0" err="1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co</a:t>
            </a:r>
            <a:r>
              <a:rPr lang="es-ES" sz="2000" dirty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2000" dirty="0" err="1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seu</a:t>
            </a:r>
            <a:r>
              <a:rPr lang="es-ES" sz="2000" dirty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 currículo: </a:t>
            </a:r>
            <a:r>
              <a:rPr lang="es-ES" sz="2000" dirty="0" err="1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Campanella</a:t>
            </a:r>
            <a:r>
              <a:rPr lang="es-ES" sz="2000" dirty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, Tomás Moro e as </a:t>
            </a:r>
            <a:r>
              <a:rPr lang="es-ES" sz="2000" dirty="0" err="1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súas</a:t>
            </a:r>
            <a:r>
              <a:rPr lang="es-ES" sz="2000" dirty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2000" dirty="0" err="1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correspondentes</a:t>
            </a:r>
            <a:r>
              <a:rPr lang="es-ES" sz="2000" dirty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 utopías non </a:t>
            </a:r>
            <a:r>
              <a:rPr lang="es-ES" sz="2000" dirty="0" err="1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deixan</a:t>
            </a:r>
            <a:r>
              <a:rPr lang="es-ES" sz="2000" dirty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 de transitar, </a:t>
            </a:r>
            <a:r>
              <a:rPr lang="es-ES" sz="2000" dirty="0" err="1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dun</a:t>
            </a:r>
            <a:r>
              <a:rPr lang="es-ES" sz="2000" dirty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2000" dirty="0" err="1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xeito</a:t>
            </a:r>
            <a:r>
              <a:rPr lang="es-ES" sz="2000" dirty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 peculiar,  polo territorio da Fantasía. </a:t>
            </a:r>
            <a:r>
              <a:rPr lang="es-ES" sz="2000" dirty="0" err="1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Ademais</a:t>
            </a:r>
            <a:r>
              <a:rPr lang="es-ES" sz="2000" dirty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es-ES" sz="2000" dirty="0" err="1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na</a:t>
            </a:r>
            <a:r>
              <a:rPr lang="es-ES" sz="2000" dirty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 sección de Ciencia Ficción </a:t>
            </a:r>
            <a:r>
              <a:rPr lang="es-ES" sz="2000" dirty="0" err="1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hai</a:t>
            </a:r>
            <a:r>
              <a:rPr lang="es-ES" sz="2000" dirty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2000" dirty="0" err="1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tamén</a:t>
            </a:r>
            <a:r>
              <a:rPr lang="es-ES" sz="2000" dirty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2000" dirty="0" err="1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algúns</a:t>
            </a:r>
            <a:r>
              <a:rPr lang="es-ES" sz="2000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2000" dirty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títulos </a:t>
            </a:r>
            <a:r>
              <a:rPr lang="es-ES" sz="2000" dirty="0" err="1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xa</a:t>
            </a:r>
            <a:r>
              <a:rPr lang="es-ES" sz="2000" dirty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 emblemáticos </a:t>
            </a:r>
            <a:r>
              <a:rPr lang="es-ES" sz="2000" dirty="0" err="1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na</a:t>
            </a:r>
            <a:r>
              <a:rPr lang="es-ES" sz="2000" dirty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 selección de obras recomendadas por este Departamento: </a:t>
            </a:r>
            <a:endParaRPr lang="es-ES" sz="2000" dirty="0" smtClean="0">
              <a:solidFill>
                <a:schemeClr val="bg1">
                  <a:lumMod val="9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r">
              <a:spcBef>
                <a:spcPts val="0"/>
              </a:spcBef>
            </a:pPr>
            <a:r>
              <a:rPr lang="es-ES" sz="20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Un </a:t>
            </a:r>
            <a:r>
              <a:rPr lang="es-ES" sz="2000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mundo feliz, La guerra de las salamandras, </a:t>
            </a:r>
            <a:r>
              <a:rPr lang="es-ES" sz="2000" dirty="0" err="1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Blade</a:t>
            </a:r>
            <a:r>
              <a:rPr lang="es-ES" sz="2000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2000" dirty="0" err="1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Runner</a:t>
            </a:r>
            <a:r>
              <a:rPr lang="es-ES" sz="2000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...</a:t>
            </a:r>
          </a:p>
          <a:p>
            <a:pPr algn="r">
              <a:spcBef>
                <a:spcPts val="0"/>
              </a:spcBef>
            </a:pPr>
            <a:r>
              <a:rPr lang="es-ES" sz="2000" dirty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 </a:t>
            </a:r>
          </a:p>
          <a:p>
            <a:pPr algn="r">
              <a:spcBef>
                <a:spcPts val="0"/>
              </a:spcBef>
            </a:pPr>
            <a:endParaRPr lang="es-ES" sz="2000" dirty="0">
              <a:solidFill>
                <a:schemeClr val="bg1">
                  <a:lumMod val="9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r">
              <a:spcBef>
                <a:spcPts val="0"/>
              </a:spcBef>
            </a:pPr>
            <a:endParaRPr lang="es-ES" sz="2000" dirty="0">
              <a:solidFill>
                <a:schemeClr val="bg1">
                  <a:lumMod val="9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CB488-A9C7-41E4-882E-66AB0AE902F8}" type="slidenum">
              <a:rPr lang="es-ES" smtClean="0"/>
              <a:pPr/>
              <a:t>11</a:t>
            </a:fld>
            <a:endParaRPr lang="es-ES" dirty="0"/>
          </a:p>
        </p:txBody>
      </p:sp>
      <p:sp>
        <p:nvSpPr>
          <p:cNvPr id="5" name="4 Rectángulo"/>
          <p:cNvSpPr/>
          <p:nvPr/>
        </p:nvSpPr>
        <p:spPr>
          <a:xfrm rot="20696870">
            <a:off x="568569" y="4161771"/>
            <a:ext cx="1532263" cy="2197359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400" b="1" dirty="0" smtClean="0">
                <a:solidFill>
                  <a:schemeClr val="bg1"/>
                </a:solidFill>
                <a:latin typeface="DK Thievery" pitchFamily="66" charset="0"/>
              </a:rPr>
              <a:t>E recordade que temos películas para case todo!</a:t>
            </a:r>
            <a:endParaRPr lang="es-ES" sz="2400" b="1" dirty="0">
              <a:solidFill>
                <a:schemeClr val="bg1"/>
              </a:solidFill>
              <a:latin typeface="DK Thievery" pitchFamily="66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ttp://www.sasua.net/estella/pegarlogo.asp?f=sanjuan/foto14&amp;pos=5&amp;trans=50&amp;ctrans=FFFF00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0738243">
            <a:off x="970403" y="808281"/>
            <a:ext cx="2986280" cy="3976704"/>
          </a:xfrm>
          <a:prstGeom prst="rect">
            <a:avLst/>
          </a:prstGeom>
          <a:noFill/>
        </p:spPr>
      </p:pic>
      <p:sp>
        <p:nvSpPr>
          <p:cNvPr id="9" name="8 Título"/>
          <p:cNvSpPr>
            <a:spLocks noGrp="1"/>
          </p:cNvSpPr>
          <p:nvPr>
            <p:ph type="ctrTitle"/>
          </p:nvPr>
        </p:nvSpPr>
        <p:spPr>
          <a:xfrm>
            <a:off x="1809728" y="500042"/>
            <a:ext cx="7139008" cy="1643074"/>
          </a:xfrm>
        </p:spPr>
        <p:txBody>
          <a:bodyPr>
            <a:noAutofit/>
          </a:bodyPr>
          <a:lstStyle/>
          <a:p>
            <a:pPr algn="r"/>
            <a:r>
              <a:rPr lang="es-ES" sz="5400" b="1" dirty="0" smtClean="0">
                <a:solidFill>
                  <a:schemeClr val="bg1"/>
                </a:solidFill>
                <a:latin typeface="DK Thievery" pitchFamily="66" charset="0"/>
              </a:rPr>
              <a:t>DEPARTAMENTO</a:t>
            </a:r>
            <a:br>
              <a:rPr lang="es-ES" sz="5400" b="1" dirty="0" smtClean="0">
                <a:solidFill>
                  <a:schemeClr val="bg1"/>
                </a:solidFill>
                <a:latin typeface="DK Thievery" pitchFamily="66" charset="0"/>
              </a:rPr>
            </a:br>
            <a:r>
              <a:rPr lang="es-ES" sz="5400" b="1" dirty="0" smtClean="0">
                <a:solidFill>
                  <a:schemeClr val="bg1"/>
                </a:solidFill>
                <a:latin typeface="DK Thievery" pitchFamily="66" charset="0"/>
              </a:rPr>
              <a:t>de </a:t>
            </a:r>
            <a:r>
              <a:rPr lang="es-ES" sz="5400" b="1" dirty="0" err="1" smtClean="0">
                <a:solidFill>
                  <a:schemeClr val="bg1"/>
                </a:solidFill>
                <a:latin typeface="DK Thievery" pitchFamily="66" charset="0"/>
              </a:rPr>
              <a:t>Relixión</a:t>
            </a:r>
            <a:endParaRPr lang="es-ES" sz="5400" dirty="0">
              <a:solidFill>
                <a:schemeClr val="bg1"/>
              </a:solidFill>
            </a:endParaRPr>
          </a:p>
        </p:txBody>
      </p:sp>
      <p:sp>
        <p:nvSpPr>
          <p:cNvPr id="10" name="9 Subtítulo"/>
          <p:cNvSpPr>
            <a:spLocks noGrp="1"/>
          </p:cNvSpPr>
          <p:nvPr>
            <p:ph type="subTitle" idx="1"/>
          </p:nvPr>
        </p:nvSpPr>
        <p:spPr>
          <a:xfrm>
            <a:off x="4024306" y="2071654"/>
            <a:ext cx="4933936" cy="4429180"/>
          </a:xfrm>
        </p:spPr>
        <p:txBody>
          <a:bodyPr>
            <a:noAutofit/>
          </a:bodyPr>
          <a:lstStyle/>
          <a:p>
            <a:pPr algn="r">
              <a:spcBef>
                <a:spcPts val="0"/>
              </a:spcBef>
            </a:pP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As </a:t>
            </a:r>
            <a:r>
              <a:rPr lang="es-ES" sz="20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relixións</a:t>
            </a: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son </a:t>
            </a:r>
            <a:r>
              <a:rPr lang="es-ES" sz="20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crenzas</a:t>
            </a: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; </a:t>
            </a:r>
            <a:r>
              <a:rPr lang="es-ES" sz="20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na</a:t>
            </a: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20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súa</a:t>
            </a: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explicación </a:t>
            </a:r>
            <a:r>
              <a:rPr lang="es-ES" sz="20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emprégase</a:t>
            </a: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a parábola e a alegoría e a </a:t>
            </a:r>
            <a:r>
              <a:rPr lang="es-ES" sz="20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imaxinación</a:t>
            </a: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20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poboa</a:t>
            </a: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os textos </a:t>
            </a:r>
            <a:r>
              <a:rPr lang="es-ES" sz="20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relixiosos</a:t>
            </a: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que nos traen relatos que non se </a:t>
            </a:r>
            <a:r>
              <a:rPr lang="es-ES" sz="20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basean</a:t>
            </a: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20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na</a:t>
            </a: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Razón </a:t>
            </a:r>
            <a:r>
              <a:rPr lang="es-ES" sz="20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senón</a:t>
            </a: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20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na</a:t>
            </a: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20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Imaxinación</a:t>
            </a: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e </a:t>
            </a:r>
            <a:r>
              <a:rPr lang="es-ES" sz="20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na</a:t>
            </a: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Fe.  Entre as </a:t>
            </a:r>
            <a:r>
              <a:rPr lang="es-ES" sz="20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nosas</a:t>
            </a: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20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propostas</a:t>
            </a: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estaría un </a:t>
            </a:r>
            <a:r>
              <a:rPr lang="es-ES" sz="20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traballo</a:t>
            </a: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colectivo que implicase a procura e inventario de “</a:t>
            </a:r>
            <a:r>
              <a:rPr lang="es-ES" sz="20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milagres</a:t>
            </a: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” </a:t>
            </a:r>
            <a:r>
              <a:rPr lang="es-ES" sz="20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recollidos</a:t>
            </a: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, por </a:t>
            </a:r>
            <a:r>
              <a:rPr lang="es-ES" sz="20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exemplo</a:t>
            </a: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, no  </a:t>
            </a:r>
            <a:r>
              <a:rPr lang="es-ES" sz="20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Antigo</a:t>
            </a: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Testamento. A </a:t>
            </a:r>
            <a:r>
              <a:rPr lang="es-ES" sz="20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actividade</a:t>
            </a: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20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suporía</a:t>
            </a: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20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unha</a:t>
            </a: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lectura atenta de diversas </a:t>
            </a:r>
            <a:r>
              <a:rPr lang="es-ES" sz="20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pasaxes</a:t>
            </a: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da Biblia, texto básico</a:t>
            </a:r>
          </a:p>
          <a:p>
            <a:pPr algn="r">
              <a:spcBef>
                <a:spcPts val="0"/>
              </a:spcBef>
            </a:pP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no </a:t>
            </a:r>
            <a:r>
              <a:rPr lang="es-ES" sz="20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noso</a:t>
            </a: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mundo cultural.</a:t>
            </a:r>
            <a:endParaRPr lang="es-ES" sz="20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CB488-A9C7-41E4-882E-66AB0AE902F8}" type="slidenum">
              <a:rPr lang="es-ES" smtClean="0"/>
              <a:pPr/>
              <a:t>12</a:t>
            </a:fld>
            <a:endParaRPr lang="es-ES" dirty="0"/>
          </a:p>
        </p:txBody>
      </p:sp>
      <p:sp>
        <p:nvSpPr>
          <p:cNvPr id="5" name="4 Rectángulo"/>
          <p:cNvSpPr/>
          <p:nvPr/>
        </p:nvSpPr>
        <p:spPr>
          <a:xfrm rot="20696870">
            <a:off x="568569" y="4161771"/>
            <a:ext cx="1532263" cy="2197359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400" b="1" dirty="0" smtClean="0">
                <a:solidFill>
                  <a:schemeClr val="bg1"/>
                </a:solidFill>
                <a:latin typeface="DK Thievery" pitchFamily="66" charset="0"/>
              </a:rPr>
              <a:t>E recordade que temos películas para case todo!</a:t>
            </a:r>
            <a:endParaRPr lang="es-ES" sz="2400" b="1" dirty="0">
              <a:solidFill>
                <a:schemeClr val="bg1"/>
              </a:solidFill>
              <a:latin typeface="DK Thievery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Picture 1" descr="C:\Users\USUARIO\Desktop\TRABALLO PENDENTE\FONDOS RARA FANTASÍA\NOVIA CADAVE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20740381">
            <a:off x="490533" y="1549186"/>
            <a:ext cx="3522536" cy="1905634"/>
          </a:xfrm>
          <a:prstGeom prst="rect">
            <a:avLst/>
          </a:prstGeom>
          <a:noFill/>
        </p:spPr>
      </p:pic>
      <p:sp>
        <p:nvSpPr>
          <p:cNvPr id="9" name="8 Título"/>
          <p:cNvSpPr>
            <a:spLocks noGrp="1"/>
          </p:cNvSpPr>
          <p:nvPr>
            <p:ph type="ctrTitle"/>
          </p:nvPr>
        </p:nvSpPr>
        <p:spPr>
          <a:xfrm>
            <a:off x="952472" y="571480"/>
            <a:ext cx="8210578" cy="1643074"/>
          </a:xfrm>
        </p:spPr>
        <p:txBody>
          <a:bodyPr>
            <a:noAutofit/>
          </a:bodyPr>
          <a:lstStyle/>
          <a:p>
            <a:pPr algn="r"/>
            <a:r>
              <a:rPr lang="es-ES" sz="5400" b="1" dirty="0" smtClean="0">
                <a:solidFill>
                  <a:schemeClr val="bg1"/>
                </a:solidFill>
                <a:latin typeface="DK Thievery" pitchFamily="66" charset="0"/>
              </a:rPr>
              <a:t>DEPARTAMENTOS de </a:t>
            </a:r>
            <a:r>
              <a:rPr lang="es-ES" sz="5400" b="1" dirty="0" err="1" smtClean="0">
                <a:solidFill>
                  <a:schemeClr val="bg1"/>
                </a:solidFill>
                <a:latin typeface="DK Thievery" pitchFamily="66" charset="0"/>
              </a:rPr>
              <a:t>Tecnoloxía</a:t>
            </a:r>
            <a:r>
              <a:rPr lang="es-ES" sz="5400" b="1" dirty="0" smtClean="0">
                <a:solidFill>
                  <a:schemeClr val="bg1"/>
                </a:solidFill>
                <a:latin typeface="DK Thievery" pitchFamily="66" charset="0"/>
              </a:rPr>
              <a:t/>
            </a:r>
            <a:br>
              <a:rPr lang="es-ES" sz="5400" b="1" dirty="0" smtClean="0">
                <a:solidFill>
                  <a:schemeClr val="bg1"/>
                </a:solidFill>
                <a:latin typeface="DK Thievery" pitchFamily="66" charset="0"/>
              </a:rPr>
            </a:br>
            <a:r>
              <a:rPr lang="es-ES" sz="5400" b="1" dirty="0" smtClean="0">
                <a:solidFill>
                  <a:schemeClr val="bg1"/>
                </a:solidFill>
                <a:latin typeface="DK Thievery" pitchFamily="66" charset="0"/>
              </a:rPr>
              <a:t>e Física e Química</a:t>
            </a:r>
            <a:endParaRPr lang="es-ES" sz="5400" dirty="0">
              <a:solidFill>
                <a:schemeClr val="bg1"/>
              </a:solidFill>
            </a:endParaRPr>
          </a:p>
        </p:txBody>
      </p:sp>
      <p:sp>
        <p:nvSpPr>
          <p:cNvPr id="10" name="9 Subtítulo"/>
          <p:cNvSpPr>
            <a:spLocks noGrp="1"/>
          </p:cNvSpPr>
          <p:nvPr>
            <p:ph type="subTitle" idx="1"/>
          </p:nvPr>
        </p:nvSpPr>
        <p:spPr>
          <a:xfrm>
            <a:off x="3595678" y="2214554"/>
            <a:ext cx="5643602" cy="4286280"/>
          </a:xfrm>
        </p:spPr>
        <p:txBody>
          <a:bodyPr>
            <a:noAutofit/>
          </a:bodyPr>
          <a:lstStyle/>
          <a:p>
            <a:pPr algn="r">
              <a:spcBef>
                <a:spcPts val="0"/>
              </a:spcBef>
            </a:pPr>
            <a:r>
              <a:rPr lang="es-ES" sz="2000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Imposible e fantástico son </a:t>
            </a:r>
            <a:r>
              <a:rPr lang="es-ES" sz="2000" dirty="0" err="1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adxectivos</a:t>
            </a:r>
            <a:r>
              <a:rPr lang="es-ES" sz="2000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 que a ciencia e a </a:t>
            </a:r>
            <a:r>
              <a:rPr lang="es-ES" sz="2000" dirty="0" err="1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tecnoloxía</a:t>
            </a:r>
            <a:r>
              <a:rPr lang="es-ES" sz="2000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2000" dirty="0" err="1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desactualizan</a:t>
            </a:r>
            <a:r>
              <a:rPr lang="es-ES" sz="2000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 continuamente pero antes de que </a:t>
            </a:r>
            <a:r>
              <a:rPr lang="es-ES" sz="2000" dirty="0" err="1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cheguen</a:t>
            </a:r>
            <a:r>
              <a:rPr lang="es-ES" sz="2000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 os avances é preciso </a:t>
            </a:r>
            <a:r>
              <a:rPr lang="es-ES" sz="2000" dirty="0" err="1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soñalos</a:t>
            </a:r>
            <a:r>
              <a:rPr lang="es-ES" sz="2000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. Os soñadores </a:t>
            </a:r>
            <a:r>
              <a:rPr lang="es-ES" sz="2000" dirty="0" err="1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leváronnos</a:t>
            </a:r>
            <a:r>
              <a:rPr lang="es-ES" sz="2000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 á Lúa, </a:t>
            </a:r>
            <a:r>
              <a:rPr lang="es-ES" sz="2000" dirty="0" err="1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ao</a:t>
            </a:r>
            <a:r>
              <a:rPr lang="es-ES" sz="2000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 centro da Terra e a mil e </a:t>
            </a:r>
            <a:r>
              <a:rPr lang="es-ES" sz="2000" dirty="0" err="1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unha</a:t>
            </a:r>
            <a:r>
              <a:rPr lang="es-ES" sz="2000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 sociedades futuras </a:t>
            </a:r>
            <a:r>
              <a:rPr lang="es-ES" sz="2000" dirty="0" err="1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nas</a:t>
            </a:r>
            <a:r>
              <a:rPr lang="es-ES" sz="2000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 que a ciencia-ficción </a:t>
            </a:r>
            <a:r>
              <a:rPr lang="es-ES" sz="2000" dirty="0" err="1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adiantou</a:t>
            </a:r>
            <a:r>
              <a:rPr lang="es-ES" sz="2000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 as conquistas da </a:t>
            </a:r>
            <a:r>
              <a:rPr lang="es-ES" sz="2000" dirty="0" err="1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biotecnoloxía</a:t>
            </a:r>
            <a:r>
              <a:rPr lang="es-ES" sz="2000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, da informática, da robótica… </a:t>
            </a: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Entre as </a:t>
            </a:r>
            <a:r>
              <a:rPr lang="es-ES" sz="20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nosas</a:t>
            </a: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20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propostas</a:t>
            </a: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estaría a lectura </a:t>
            </a:r>
            <a:r>
              <a:rPr lang="es-ES" sz="20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dun</a:t>
            </a: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texto </a:t>
            </a:r>
            <a:r>
              <a:rPr lang="es-ES" sz="20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deste</a:t>
            </a: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20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xénero</a:t>
            </a: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e a  invención de </a:t>
            </a:r>
            <a:r>
              <a:rPr lang="es-ES" sz="20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finais</a:t>
            </a: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alternativos </a:t>
            </a:r>
            <a:r>
              <a:rPr lang="es-ES" sz="20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aos</a:t>
            </a: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ofrecidos polo autor contemplando as posibilidades que </a:t>
            </a:r>
            <a:r>
              <a:rPr lang="es-ES" sz="20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dá</a:t>
            </a: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o </a:t>
            </a:r>
            <a:r>
              <a:rPr lang="es-ES" sz="20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desenvolvento</a:t>
            </a: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actual</a:t>
            </a:r>
          </a:p>
          <a:p>
            <a:pPr algn="r">
              <a:spcBef>
                <a:spcPts val="0"/>
              </a:spcBef>
            </a:pPr>
            <a:r>
              <a:rPr lang="es-E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da ciencia. </a:t>
            </a:r>
          </a:p>
          <a:p>
            <a:pPr algn="r">
              <a:spcBef>
                <a:spcPts val="0"/>
              </a:spcBef>
            </a:pPr>
            <a:endParaRPr lang="es-ES" sz="2000" dirty="0">
              <a:solidFill>
                <a:schemeClr val="bg1">
                  <a:lumMod val="9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r">
              <a:spcBef>
                <a:spcPts val="0"/>
              </a:spcBef>
            </a:pPr>
            <a:endParaRPr lang="es-ES" sz="2000" dirty="0">
              <a:solidFill>
                <a:schemeClr val="bg1">
                  <a:lumMod val="9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CB488-A9C7-41E4-882E-66AB0AE902F8}" type="slidenum">
              <a:rPr lang="es-ES" smtClean="0"/>
              <a:pPr/>
              <a:t>13</a:t>
            </a:fld>
            <a:endParaRPr lang="es-E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95480" y="3071810"/>
            <a:ext cx="1626766" cy="28670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4 Rectángulo"/>
          <p:cNvSpPr/>
          <p:nvPr/>
        </p:nvSpPr>
        <p:spPr>
          <a:xfrm rot="20696870">
            <a:off x="518491" y="4161771"/>
            <a:ext cx="1532263" cy="2197359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400" b="1" dirty="0" smtClean="0">
                <a:solidFill>
                  <a:schemeClr val="bg1"/>
                </a:solidFill>
                <a:latin typeface="DK Thievery" pitchFamily="66" charset="0"/>
              </a:rPr>
              <a:t>E recordade que temos películas para case todo!</a:t>
            </a:r>
            <a:endParaRPr lang="es-ES" sz="2400" b="1" dirty="0">
              <a:solidFill>
                <a:schemeClr val="bg1"/>
              </a:solidFill>
              <a:latin typeface="DK Thievery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Picture 1" descr="C:\Users\USUARIO\Desktop\TRABALLO PENDENTE\FONDOS RARA FANTASÍA\PARA CIENCIA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20737819">
            <a:off x="425126" y="1191367"/>
            <a:ext cx="4099257" cy="2024008"/>
          </a:xfrm>
          <a:prstGeom prst="rect">
            <a:avLst/>
          </a:prstGeom>
          <a:noFill/>
        </p:spPr>
      </p:pic>
      <p:sp>
        <p:nvSpPr>
          <p:cNvPr id="9" name="8 Título"/>
          <p:cNvSpPr>
            <a:spLocks noGrp="1"/>
          </p:cNvSpPr>
          <p:nvPr>
            <p:ph type="ctrTitle"/>
          </p:nvPr>
        </p:nvSpPr>
        <p:spPr>
          <a:xfrm>
            <a:off x="2024042" y="571480"/>
            <a:ext cx="7139008" cy="1643074"/>
          </a:xfrm>
        </p:spPr>
        <p:txBody>
          <a:bodyPr>
            <a:noAutofit/>
          </a:bodyPr>
          <a:lstStyle/>
          <a:p>
            <a:pPr algn="r"/>
            <a:r>
              <a:rPr lang="es-ES" sz="5400" b="1" dirty="0" smtClean="0">
                <a:solidFill>
                  <a:schemeClr val="bg1"/>
                </a:solidFill>
                <a:latin typeface="DK Thievery" pitchFamily="66" charset="0"/>
              </a:rPr>
              <a:t>DEPARTAMENTO</a:t>
            </a:r>
            <a:br>
              <a:rPr lang="es-ES" sz="5400" b="1" dirty="0" smtClean="0">
                <a:solidFill>
                  <a:schemeClr val="bg1"/>
                </a:solidFill>
                <a:latin typeface="DK Thievery" pitchFamily="66" charset="0"/>
              </a:rPr>
            </a:br>
            <a:r>
              <a:rPr lang="es-ES" sz="5400" b="1" dirty="0" smtClean="0">
                <a:solidFill>
                  <a:schemeClr val="bg1"/>
                </a:solidFill>
                <a:latin typeface="DK Thievery" pitchFamily="66" charset="0"/>
              </a:rPr>
              <a:t>de Ciencias</a:t>
            </a:r>
            <a:endParaRPr lang="es-ES" sz="5400" dirty="0">
              <a:solidFill>
                <a:schemeClr val="bg1"/>
              </a:solidFill>
            </a:endParaRPr>
          </a:p>
        </p:txBody>
      </p:sp>
      <p:sp>
        <p:nvSpPr>
          <p:cNvPr id="10" name="9 Subtítulo"/>
          <p:cNvSpPr>
            <a:spLocks noGrp="1"/>
          </p:cNvSpPr>
          <p:nvPr>
            <p:ph type="subTitle" idx="1"/>
          </p:nvPr>
        </p:nvSpPr>
        <p:spPr>
          <a:xfrm>
            <a:off x="4667248" y="2500306"/>
            <a:ext cx="4505308" cy="3714776"/>
          </a:xfrm>
        </p:spPr>
        <p:txBody>
          <a:bodyPr>
            <a:noAutofit/>
          </a:bodyPr>
          <a:lstStyle/>
          <a:p>
            <a:pPr algn="r">
              <a:spcBef>
                <a:spcPts val="0"/>
              </a:spcBef>
            </a:pPr>
            <a:r>
              <a:rPr lang="es-ES" sz="2000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Seleccionamos para </a:t>
            </a:r>
            <a:r>
              <a:rPr lang="es-ES" sz="2000" dirty="0" err="1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vós</a:t>
            </a:r>
            <a:r>
              <a:rPr lang="es-ES" sz="2000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2000" dirty="0" err="1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unhas</a:t>
            </a:r>
            <a:r>
              <a:rPr lang="es-ES" sz="2000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2000" dirty="0" err="1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zooloxías</a:t>
            </a:r>
            <a:r>
              <a:rPr lang="es-ES" sz="2000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 fantásticas que </a:t>
            </a:r>
            <a:r>
              <a:rPr lang="es-ES" sz="2000" dirty="0" err="1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surxiron</a:t>
            </a:r>
            <a:r>
              <a:rPr lang="es-ES" sz="2000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2000" dirty="0" err="1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na</a:t>
            </a:r>
            <a:r>
              <a:rPr lang="es-ES" sz="2000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2000" dirty="0" err="1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imaxinación</a:t>
            </a:r>
            <a:r>
              <a:rPr lang="es-ES" sz="2000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 popular e literaria, por inspiración e hipérbole, </a:t>
            </a:r>
            <a:r>
              <a:rPr lang="es-ES" sz="2000" dirty="0" err="1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baseadas</a:t>
            </a:r>
            <a:r>
              <a:rPr lang="es-ES" sz="2000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 en seres </a:t>
            </a:r>
            <a:r>
              <a:rPr lang="es-ES" sz="2000" dirty="0" err="1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reais</a:t>
            </a:r>
            <a:r>
              <a:rPr lang="es-ES" sz="2000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. </a:t>
            </a:r>
            <a:r>
              <a:rPr lang="es-ES" sz="2000" dirty="0" err="1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Pola</a:t>
            </a:r>
            <a:r>
              <a:rPr lang="es-ES" sz="2000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2000" dirty="0" err="1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nosa</a:t>
            </a:r>
            <a:r>
              <a:rPr lang="es-ES" sz="2000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 parte confeccionamos </a:t>
            </a:r>
            <a:r>
              <a:rPr lang="es-ES" sz="2000" dirty="0" err="1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unha</a:t>
            </a:r>
            <a:r>
              <a:rPr lang="es-ES" sz="2000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  </a:t>
            </a:r>
          </a:p>
          <a:p>
            <a:pPr algn="r">
              <a:spcBef>
                <a:spcPts val="0"/>
              </a:spcBef>
            </a:pPr>
            <a:r>
              <a:rPr lang="es-ES" sz="2000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“</a:t>
            </a:r>
            <a:r>
              <a:rPr lang="es-ES" sz="2000" dirty="0" err="1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Pequena</a:t>
            </a:r>
            <a:r>
              <a:rPr lang="es-ES" sz="2000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 guía de seres fantásticos” que </a:t>
            </a:r>
            <a:r>
              <a:rPr lang="es-ES" sz="2000" dirty="0" err="1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tendes</a:t>
            </a:r>
            <a:r>
              <a:rPr lang="es-ES" sz="2000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2000" dirty="0" err="1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na</a:t>
            </a:r>
            <a:r>
              <a:rPr lang="es-ES" sz="2000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 biblioteca e no </a:t>
            </a:r>
            <a:r>
              <a:rPr lang="es-ES" sz="2000" dirty="0" err="1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Facebook</a:t>
            </a:r>
            <a:endParaRPr lang="es-ES" sz="2000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  <a:p>
            <a:pPr algn="r">
              <a:spcBef>
                <a:spcPts val="0"/>
              </a:spcBef>
            </a:pPr>
            <a:r>
              <a:rPr lang="es-ES" sz="2000" dirty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 </a:t>
            </a:r>
          </a:p>
          <a:p>
            <a:pPr algn="r">
              <a:spcBef>
                <a:spcPts val="0"/>
              </a:spcBef>
            </a:pPr>
            <a:endParaRPr lang="es-ES" sz="2000" dirty="0">
              <a:solidFill>
                <a:schemeClr val="bg1">
                  <a:lumMod val="9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r">
              <a:spcBef>
                <a:spcPts val="0"/>
              </a:spcBef>
            </a:pPr>
            <a:endParaRPr lang="es-ES" sz="2000" dirty="0">
              <a:solidFill>
                <a:schemeClr val="bg1">
                  <a:lumMod val="9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CB488-A9C7-41E4-882E-66AB0AE902F8}" type="slidenum">
              <a:rPr lang="es-ES" smtClean="0"/>
              <a:pPr/>
              <a:t>14</a:t>
            </a:fld>
            <a:endParaRPr lang="es-ES" dirty="0"/>
          </a:p>
        </p:txBody>
      </p:sp>
      <p:sp>
        <p:nvSpPr>
          <p:cNvPr id="5" name="4 Rectángulo"/>
          <p:cNvSpPr/>
          <p:nvPr/>
        </p:nvSpPr>
        <p:spPr>
          <a:xfrm rot="20696870">
            <a:off x="568569" y="4161771"/>
            <a:ext cx="1532263" cy="2197359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400" b="1" dirty="0" smtClean="0">
                <a:solidFill>
                  <a:schemeClr val="bg1"/>
                </a:solidFill>
                <a:latin typeface="DK Thievery" pitchFamily="66" charset="0"/>
              </a:rPr>
              <a:t>E recordade que temos películas para case todo!</a:t>
            </a:r>
            <a:endParaRPr lang="es-ES" sz="2400" b="1" dirty="0">
              <a:solidFill>
                <a:schemeClr val="bg1"/>
              </a:solidFill>
              <a:latin typeface="DK Thievery" pitchFamily="66" charset="0"/>
            </a:endParaRPr>
          </a:p>
        </p:txBody>
      </p:sp>
      <p:graphicFrame>
        <p:nvGraphicFramePr>
          <p:cNvPr id="11" name="10 Tabla"/>
          <p:cNvGraphicFramePr>
            <a:graphicFrameLocks noGrp="1"/>
          </p:cNvGraphicFramePr>
          <p:nvPr/>
        </p:nvGraphicFramePr>
        <p:xfrm>
          <a:off x="3238488" y="5500701"/>
          <a:ext cx="5745182" cy="857257"/>
        </p:xfrm>
        <a:graphic>
          <a:graphicData uri="http://schemas.openxmlformats.org/drawingml/2006/table">
            <a:tbl>
              <a:tblPr/>
              <a:tblGrid>
                <a:gridCol w="1671772"/>
                <a:gridCol w="4073410"/>
              </a:tblGrid>
              <a:tr h="857257">
                <a:tc>
                  <a:txBody>
                    <a:bodyPr/>
                    <a:lstStyle/>
                    <a:p>
                      <a:pPr algn="l" fontAlgn="ctr"/>
                      <a:r>
                        <a:rPr lang="es-ES" sz="1400" b="0" i="0" u="none" strike="noStrike" dirty="0" err="1">
                          <a:solidFill>
                            <a:schemeClr val="bg1"/>
                          </a:solidFill>
                          <a:latin typeface="Arial"/>
                        </a:rPr>
                        <a:t>Frenz</a:t>
                      </a:r>
                      <a:r>
                        <a:rPr lang="es-ES" sz="1400" b="0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, </a:t>
                      </a:r>
                      <a:r>
                        <a:rPr lang="es-ES" sz="1400" b="0" i="0" u="none" strike="noStrike" dirty="0" err="1" smtClean="0">
                          <a:solidFill>
                            <a:schemeClr val="bg1"/>
                          </a:solidFill>
                          <a:latin typeface="Arial"/>
                        </a:rPr>
                        <a:t>Lothar</a:t>
                      </a:r>
                      <a:endParaRPr lang="es-ES" sz="1400" b="0" i="0" u="none" strike="noStrike" dirty="0" smtClean="0">
                        <a:solidFill>
                          <a:schemeClr val="bg1"/>
                        </a:solidFill>
                        <a:latin typeface="Arial"/>
                      </a:endParaRPr>
                    </a:p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b="0" i="0" u="none" strike="noStrike" dirty="0" err="1" smtClean="0">
                          <a:solidFill>
                            <a:schemeClr val="bg1"/>
                          </a:solidFill>
                          <a:latin typeface="Arial"/>
                        </a:rPr>
                        <a:t>Ruggeri</a:t>
                      </a:r>
                      <a:r>
                        <a:rPr lang="es-ES" sz="1400" b="0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, </a:t>
                      </a:r>
                      <a:r>
                        <a:rPr lang="es-ES" sz="1400" b="0" i="0" u="none" strike="noStrike" dirty="0" err="1" smtClean="0">
                          <a:solidFill>
                            <a:schemeClr val="bg1"/>
                          </a:solidFill>
                          <a:latin typeface="Arial"/>
                        </a:rPr>
                        <a:t>Pulaa</a:t>
                      </a:r>
                      <a:endParaRPr lang="es-ES" sz="1400" b="0" i="0" u="none" strike="noStrike" dirty="0" smtClean="0">
                        <a:solidFill>
                          <a:schemeClr val="bg1"/>
                        </a:solidFill>
                        <a:latin typeface="Arial"/>
                      </a:endParaRPr>
                    </a:p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b="0" i="0" u="none" strike="noStrike" dirty="0" err="1" smtClean="0">
                          <a:solidFill>
                            <a:schemeClr val="bg1"/>
                          </a:solidFill>
                          <a:latin typeface="Arial"/>
                        </a:rPr>
                        <a:t>Letria</a:t>
                      </a:r>
                      <a:r>
                        <a:rPr lang="es-ES" sz="1400" b="0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, José Jorge</a:t>
                      </a:r>
                      <a:endParaRPr lang="es-ES" sz="1400" b="0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D0D7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0D7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0D7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0D7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1400" b="0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El libro de los animales </a:t>
                      </a:r>
                      <a:r>
                        <a:rPr lang="es-ES" sz="1400" b="0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misteriosos</a:t>
                      </a:r>
                    </a:p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b="0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El</a:t>
                      </a:r>
                      <a:r>
                        <a:rPr lang="es-ES" sz="1400" b="0" i="0" u="none" strike="noStrike" baseline="0" dirty="0" smtClean="0">
                          <a:solidFill>
                            <a:schemeClr val="bg1"/>
                          </a:solidFill>
                          <a:latin typeface="Arial"/>
                        </a:rPr>
                        <a:t> </a:t>
                      </a:r>
                      <a:r>
                        <a:rPr lang="es-ES" sz="1400" b="0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 gran compendio de las criaturas fantásticas</a:t>
                      </a:r>
                    </a:p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b="0" i="0" u="none" strike="noStrike" dirty="0" smtClean="0">
                          <a:solidFill>
                            <a:schemeClr val="bg1"/>
                          </a:solidFill>
                          <a:latin typeface="Arial"/>
                        </a:rPr>
                        <a:t>Animales fantásticos</a:t>
                      </a:r>
                      <a:endParaRPr lang="es-ES" sz="1400" b="0" i="0" u="none" strike="noStrike" dirty="0">
                        <a:solidFill>
                          <a:schemeClr val="bg1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D0D7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0D7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0D7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0D7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52670" y="2428868"/>
            <a:ext cx="1618452" cy="29384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30" name="Picture 6" descr="http://www.nivola.com/portadas/portada-carroll.gif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lum bright="-29000"/>
          </a:blip>
          <a:srcRect/>
          <a:stretch>
            <a:fillRect/>
          </a:stretch>
        </p:blipFill>
        <p:spPr bwMode="auto">
          <a:xfrm rot="20653368">
            <a:off x="595157" y="629282"/>
            <a:ext cx="2486062" cy="3496408"/>
          </a:xfrm>
          <a:prstGeom prst="rect">
            <a:avLst/>
          </a:prstGeom>
          <a:noFill/>
        </p:spPr>
      </p:pic>
      <p:sp>
        <p:nvSpPr>
          <p:cNvPr id="9" name="8 Título"/>
          <p:cNvSpPr>
            <a:spLocks noGrp="1"/>
          </p:cNvSpPr>
          <p:nvPr>
            <p:ph type="ctrTitle"/>
          </p:nvPr>
        </p:nvSpPr>
        <p:spPr>
          <a:xfrm>
            <a:off x="2024042" y="571480"/>
            <a:ext cx="7139008" cy="1643074"/>
          </a:xfrm>
        </p:spPr>
        <p:txBody>
          <a:bodyPr>
            <a:noAutofit/>
          </a:bodyPr>
          <a:lstStyle/>
          <a:p>
            <a:pPr algn="r"/>
            <a:r>
              <a:rPr lang="es-ES" sz="5400" b="1" dirty="0" smtClean="0">
                <a:solidFill>
                  <a:schemeClr val="bg1"/>
                </a:solidFill>
                <a:latin typeface="DK Thievery" pitchFamily="66" charset="0"/>
              </a:rPr>
              <a:t>DEPARTAMENTO</a:t>
            </a:r>
            <a:br>
              <a:rPr lang="es-ES" sz="5400" b="1" dirty="0" smtClean="0">
                <a:solidFill>
                  <a:schemeClr val="bg1"/>
                </a:solidFill>
                <a:latin typeface="DK Thievery" pitchFamily="66" charset="0"/>
              </a:rPr>
            </a:br>
            <a:r>
              <a:rPr lang="es-ES" sz="5400" b="1" dirty="0" smtClean="0">
                <a:solidFill>
                  <a:schemeClr val="bg1"/>
                </a:solidFill>
                <a:latin typeface="DK Thievery" pitchFamily="66" charset="0"/>
              </a:rPr>
              <a:t>de Matemáticas</a:t>
            </a:r>
            <a:endParaRPr lang="es-ES" sz="5400" dirty="0">
              <a:solidFill>
                <a:schemeClr val="bg1"/>
              </a:solidFill>
            </a:endParaRPr>
          </a:p>
        </p:txBody>
      </p:sp>
      <p:sp>
        <p:nvSpPr>
          <p:cNvPr id="10" name="9 Subtítulo"/>
          <p:cNvSpPr>
            <a:spLocks noGrp="1"/>
          </p:cNvSpPr>
          <p:nvPr>
            <p:ph type="subTitle" idx="1"/>
          </p:nvPr>
        </p:nvSpPr>
        <p:spPr>
          <a:xfrm>
            <a:off x="3095612" y="2143116"/>
            <a:ext cx="6076944" cy="1143008"/>
          </a:xfrm>
        </p:spPr>
        <p:txBody>
          <a:bodyPr>
            <a:noAutofit/>
          </a:bodyPr>
          <a:lstStyle/>
          <a:p>
            <a:pPr algn="r">
              <a:spcBef>
                <a:spcPts val="0"/>
              </a:spcBef>
            </a:pPr>
            <a:r>
              <a:rPr lang="es-ES" sz="2000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Temos seleccionados </a:t>
            </a:r>
            <a:r>
              <a:rPr lang="es-ES" sz="2000" dirty="0" err="1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estes</a:t>
            </a:r>
            <a:r>
              <a:rPr lang="es-ES" sz="2000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 fondos para alumnado matemático, que pode </a:t>
            </a:r>
            <a:r>
              <a:rPr lang="es-ES" sz="2000" dirty="0" err="1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tamén</a:t>
            </a:r>
            <a:r>
              <a:rPr lang="es-ES" sz="2000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 buscar as </a:t>
            </a:r>
            <a:r>
              <a:rPr lang="es-ES" sz="2000" dirty="0" err="1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vosas</a:t>
            </a:r>
            <a:r>
              <a:rPr lang="es-ES" sz="2000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2000" dirty="0" err="1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recomendacións</a:t>
            </a:r>
            <a:r>
              <a:rPr lang="es-ES" sz="2000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 da Editorial NÍVOLA. E é que o racionalismo pode convivir coa fantasía, non si?</a:t>
            </a:r>
            <a:r>
              <a:rPr lang="es-ES" sz="2000" dirty="0" smtClean="0"/>
              <a:t> </a:t>
            </a:r>
          </a:p>
          <a:p>
            <a:pPr algn="r">
              <a:spcBef>
                <a:spcPts val="0"/>
              </a:spcBef>
            </a:pPr>
            <a:endParaRPr lang="es-ES" sz="2000" dirty="0" smtClean="0">
              <a:solidFill>
                <a:schemeClr val="bg1">
                  <a:lumMod val="9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r">
              <a:spcBef>
                <a:spcPts val="0"/>
              </a:spcBef>
            </a:pPr>
            <a:endParaRPr lang="es-ES" sz="2000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  <a:p>
            <a:pPr algn="r">
              <a:spcBef>
                <a:spcPts val="0"/>
              </a:spcBef>
            </a:pPr>
            <a:r>
              <a:rPr lang="es-ES" sz="2000" dirty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 </a:t>
            </a:r>
          </a:p>
          <a:p>
            <a:pPr algn="r">
              <a:spcBef>
                <a:spcPts val="0"/>
              </a:spcBef>
            </a:pPr>
            <a:endParaRPr lang="es-ES" sz="2000" dirty="0">
              <a:solidFill>
                <a:schemeClr val="bg1">
                  <a:lumMod val="9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r">
              <a:spcBef>
                <a:spcPts val="0"/>
              </a:spcBef>
            </a:pPr>
            <a:endParaRPr lang="es-ES" sz="2000" dirty="0">
              <a:solidFill>
                <a:schemeClr val="bg1">
                  <a:lumMod val="9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CB488-A9C7-41E4-882E-66AB0AE902F8}" type="slidenum">
              <a:rPr lang="es-ES" smtClean="0"/>
              <a:pPr/>
              <a:t>15</a:t>
            </a:fld>
            <a:endParaRPr lang="es-ES" dirty="0"/>
          </a:p>
        </p:txBody>
      </p:sp>
      <p:sp>
        <p:nvSpPr>
          <p:cNvPr id="5" name="4 Rectángulo"/>
          <p:cNvSpPr/>
          <p:nvPr/>
        </p:nvSpPr>
        <p:spPr>
          <a:xfrm rot="20696870">
            <a:off x="568569" y="4161771"/>
            <a:ext cx="1532263" cy="2197359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400" b="1" dirty="0" smtClean="0">
                <a:solidFill>
                  <a:schemeClr val="bg1"/>
                </a:solidFill>
                <a:latin typeface="DK Thievery" pitchFamily="66" charset="0"/>
              </a:rPr>
              <a:t>E recordade que temos películas para case todo!</a:t>
            </a:r>
            <a:endParaRPr lang="es-ES" sz="2400" b="1" dirty="0">
              <a:solidFill>
                <a:schemeClr val="bg1"/>
              </a:solidFill>
              <a:latin typeface="DK Thievery" pitchFamily="66" charset="0"/>
            </a:endParaRPr>
          </a:p>
        </p:txBody>
      </p:sp>
      <p:sp>
        <p:nvSpPr>
          <p:cNvPr id="26628" name="AutoShape 4" descr="data:image/jpeg;base64,/9j/4AAQSkZJRgABAQAAAQABAAD/2wCEAAkGBhQSERUSExEVFRUWGBcZGRgXGB4YFxgXFxkXGRgYGBcYGyYfIBkjGRsXHy8gJScpLywsGR4xNTAqNSYsLikBCQoKDgwOGg8PGiwlHyUsKzQtMjUsLywsMC8tKjUsNTAsLSwtKik0KSwsLCwsKik0NTIsLSwvLSosNCw1LCwqKv/AABEIAQoAvQMBIgACEQEDEQH/xAAcAAEAAgMBAQEAAAAAAAAAAAAABAUCAwYBBwj/xABAEAACAQMDAwIEAwQHCAIDAAABAhEAAxIEITEFIkETUQYyYXEjgZEUQmKxFTM0UlNyoQdDc8HD0fDxJIKSk9L/xAAbAQACAwEBAQAAAAAAAAAAAAAABAIDBQEGB//EADURAAEDAgQDBgUEAgMBAAAAAAEAAhEDIQQxQVESYXETIoGhsfAFMpHR4RRCUsEjcjRi8TP/2gAMAwEAAhEDEQA/AO1pSlfIV6tKVqu6xFMNcRTtszAHcwNiffb71tmulpAkhckFKVR6nrlxGuSqhUkGUckGTidvmUp3M3aF923ho+rO19VJBDNcRkEEobeRmQAY7Y3mZB2mA7+gq8JfaInyn093Co/UMmFeVF1WuwZV9N3LBj248KVB+Zhv3Ax5g1Kqr+ILM21eY9NgzH+A9rkx/dB9T72xVGGa19UNdr7Hmp1SQ0kKYvUEkAnBjICuMCSInHL5uRusjepFVum1Aj0rqj2EgFSRwvkZcQJk8gRWV3RvbE2GA33ttJtkCZCxJQ8cSNvlNWPotnhmNpyPj75lRFQxOfqp7MAJJgDyeKj2+qWWMC9bJ4gOvMx7+4IqvTqEsxaR8pglexC0SAJXGBkXkyTAiIqw/ZWB+eRsCry2wjyTzM778+YFDqDadqmem3oUCoXfKpNKgWibbcH0yYg74N7ggn8M8fwkeAYE+qHs4eYVjXcSUpSq1NKUpQhKUpQhKUpQhKUpQhKUpQhVfUNGy3BetWluNBVlJxmcYYE7SAMfsfpB16PXCyStxDaVmBWTKKWUZICNguUkcfNuF2m4rG5bDAgiQdj9jtTbcSCzgqCRvJn7W0tyVBpX4mn36rmfiy/6THD1UuXbZAZAGVnUHBWVlMHnuBBgeYEVWv0t+yyuzFLjKALiEqTsGuKRuDcL5EzMgEj2HQXFu6VgLQ9S0zBVtkwVLTsrQYHt+7G0LEt7+3W74bT6lU72wXnC52huwmCGG5A5+VhswrcoYg0mN4WhzQO8c3EdM+6LFskROkkI1KYe4yYOg0+vPfNV3Sfi51OOoAZPF1AQQBO9xIG0AnJRtG4Hjq1YMsghlYeNwQf5giuK1/w/dsmYa8kgq43dI4DKCPcnMbe4Eb4dA6o9i25tlblssoCljkty60IVUL8rNkGWRurERMUYvAUcSztsKRNrDIz6HladANSliH0zwVfz+QrhNNC+gykm0YDxl2b+g5+uOSkyDKnmRVj07Vt8tyM94/jUE4kTAyK7mBvvHBio1llrmRRmuXbeStEBXtwoKrsATl3DiGQiVmBG02tW4ZUrgNw04tgPmgcqJiGKklpXbxW/D9tTJPU8j46OzA2yyJUm1OB1vf8A4rzr9hGtNJhvlGJ78m4VP4222iDAkEV50vqZYC1dHp3BsNiofGPly8wVJAkb7FoJqpLjO3cL44uCSAcivDAAnYHedp73A3YAzLFu2thmRXuqSS7C6LhKrk2SuzR4xEEEEzyJqp1BraIpvk3scoPj0y1ytmpCoS8uFlM1dwk3ZAKqAMMSQ4Ili8KSR8yhRAOLAnfaVob/ACjFshuMtmKGCDsBuJxP1G/MmA/VYKiS7j58AYFotKu8TBKgGOd22EyI3Q+p+tehluK6qzEOBGTYyFImU3Aif3F5iSu7DPdRcS2zR+J6GM+Y5KwVAHi+a6KlKVkp1KUpQhKUpQhKUpQhKUpQhKUpQhKUpQhadZo1uqUaYM7gwRIKkgjgwSPzrj9ZpbmnbC8VuJc7FYnEMIdltkluwFt2xiQFAmTHbVjcthgVYAg8g8Gn8JjXYfukS06f2DoffMLVqAqXFiue6d1O5biWOoVpwiPVxUw1yDAwLnFVZsgAu7EkDRqnGp1KqFItqAWHDu7ZqIgntCm5LidsoM4msfTt6XUtaKr6dxWeSB2oFebTE/uZKzcbyf7pix0xF1g9sCVJYPlkvdCuoPJSFCwQIOMCR26zyym41mNzbZ2QvuMp0Mf7JMcThwE5HL370ULptq5cYreYWfSLMi24QW1V4AEDFlGAJJEAMBHeYperdNdmF62oR8iCu7WLpJMkICSl8jc2jzwCTIPUdXvLdtPaYYOATDgwFEBnR15GLcggwdwOKqdSXWwSG9fTupWRAKRkG9THZkmJcA7BjG80xg8Q8O7QANkxGkcjkZvY5xYzdQrUxHDnz+/T3ZVGi6m19SVyyWewhJLwAAFMwZHklto3GxuNMTif3U4AVVK+S5yKiAWLGMhIkhmymqXS2ka6+X44BUZsqncQky3fiwA2ExvsRAFtprqq6xaKnYgyBzttlcB8kA/Tn3exbWZNHPpadY9JVFInMlY6O2uMGCSWLleCwMEABpLFxJBBmTuBJO3Tm4bllbbMGDEsJU9oBzUASkHaB4ImTjvjfDIwuIuNpi2UKYRiP7yEKEJBmTAY7gSWqR0q6U1KqZANrFVbtGQLMe3mYB3Ik5nmCaTqOPA54g2Jj628NeXna0XA5ro9LdJyVuVYidtxsVbb3BH5g1vqDoLwZ3hw4xt9wIM/ORxtwfFTq8rWbwvjp5iVrUzLUpSlVKxKUpQhKUpQhKUpQhKUpQhKUpQhKg9T6l6eKKmd25kLaSBkVEsSWIAAH51Oqv6j0G1fdXuAkqrKAGIBDxIMb+I54JBkGr8P2QqA1vlvz0tqLTE3FtQq6nHw9zNVnRekG4r33c53mYMwiTbHaAh4VTjtsZWIiTWn4mvY3LduyHW6SSMSFQydx8wgnc7wDLfMdq6hVAAAAAGwA2AHsBVf1zTZWy4IDJ3ZHwFIYk/QFQ8ecY81oUMcX4oPflkBoLQJ3Atb0Sz6HDSgZ6qHpdQCDZ1BZHLEpLEEDfAq4/fgSSpIBYidwK80ev8A2e6th0hHYBHWAvgSyAwoZthECTwJIExfS1lqHTbypPcjbgwynYjuEg+49xXE/GHQLmntSil7K4hSP3AIHeIn6SNjJ2XfJ7BUqWKqnD1Dwl2mk7tM58jMjUqis51JnaNEga6xz+6l9E0DN6l1igANyPUG+IO7Ky9yKDvG4JYtUPrOnezet3HVzkcQ+xUiSxHII7fDRjjw3zC4+EbTC2Mnk4OLdvaGCkRcfcfMbgMHkEH2i61mjVrItsqW1dsWRoAeWjxvmQCRuDJBJkTT1XH9hiyHQWzFtuWvXME2tZUNocdKRY5qnsAkBQhI2E+lmm4G7M1wyO7gGD58xCtoEuowLn0j3Ns0McM/2gIeCYOfzA57OoVq0XdQbVi5qE9QKQGQXIYRmyoC0ZhyIIIcMJPG0xvhj4zaLttlRrj+mtpMTgTLKQwQE8EfcCJppuFrmnUqUxxAWIyN7HfIG+kKo1WcTWuMTf31Xa6nqC28LrQhUBbiEjZCwXIH+6rdwbjEtx4t64TTaJRbtoSQWwsjEid2Dq4BA7PUGJH6idxN6R1l9Opstad1BbE7KQS3yMGiBuSMcogqJxmsHE/DeJv+Iy4E8pHKTodzMdE/SxMHvCx9V11Vmq1DC+QuRxto8A7b3CpGMwSy5bkbYDfeoiddvMh/BCNtuZeMicR6YAYttG5USV94Eiz04urM2QZhDEtBuLjsD2jCD7L78zNJMw5oEmrG2c7bcuc72VzqnaQGK2pUa1qSDjcEGYDR2v7GRspPGJ88SIqTWe5pbmmWuBSlKVFSSlKUISlKUISlKUISlK9ihC8rG7aDKVYSCCCPcEQR+lV3VtTqbfdatW7qAbrky3P/AK7EH7c+08VW6H41DxnZZJx3yDKMgSJaAF4I7o35inqWAr1GdrTAI5ESPCZS7q9Np4XW8PYW+zo00ThhtaftnjFmaRlG3JxBgbQP3RN3avK4lWDDjbcfUVDvG1qbbWiZDDdTIYCdiQCDEjkGD4NVulsXdGSX/EsmZKyTbC5FSQZ7cdjBABOwHm57f1DSXk9qND+4ff1tGarB7M90dz0/C5w9L1Fq/asubKAKTbNq2jZEeWFzEkyRsOZ4IqXq01Fq0Qt59QFkgXEBLeGCsrC7uCY+jFeOZHxrfV0tXkh/SfuUyJt3Cqt2ldxOIO0bwQdwZFu8lwY4YlchDIvlS0xjku4mAZjjfj0P6io+lTrPYNeIcIsQc/5SQR9Vn9m1rnMBPK+/koA0a3dILbYhLzZi7bEqSCxwJZlhxDWwCAOIgzFF1L4f9O8mosIWtRmQPbPGFjYmD422nzAl6frV3Rvdtunq2CxLhjIDOAXWSCY7hyN9vc1K1mmF7/5GkZr6kd9v1D6qqCZScpNqQOyefyp+k6thakz/AI3TB/aeLQ5Q6IibWtnCXcGVG5d4fW2248150+6x9W88tgjKjYywvPBXuBkkLEe2REiamNqBctobqZXSylXttJI7T3CBBKbjY7IswVAEDpIW/ba2baWyMlIGJYEoyyVaATBjxEBSPIm9M1YOVvcOHuklQSQc2xIEfKO6P8pECZpbENhzjF2kZaCOWhOe6tpmwvY+9dVu+H+mM91sphQQxU47EMpUEANJO7QQO0AcAm9XoYtnLTubbbZBi1xHAgQwYkgwIDA7ex4qu6RawuFVuQ7LIUkMhCwSMVMfvGCsEBQd5NX9nUycWGLex8/VT+8P/CBWB8QxFXtSWHuwLaRzGREzdP4emzhgi/vVVWr6jn+DcQo5DZI0FHQAZNbuGAQpg8BomVA7hL6RrS4ZWILLEH3UyAT9ZVgfqpHIJqVq9GtwANyCGVh8ysOGU+/8wSDIJFaun9NFqYZmyjdo8CABioEUk6rRdRLQIO3OdPDe/W0XhjxUmbKXSlKQTKUpShCUpShCUpShC1avT5qVDsnHchhhBnyDt4Ncpr/hrULJVhf32LO4uAd3hmKGJG0gbcV2FKdwuOq4b5IjYj+7HzVFWg2rmuBs9Rueo2F65buK0encLEAGSAbdxiOJ3lflXfumtqhNSvrAJaviSwBi3c2hg0kYsSSA4PIgkEFVvfij4e/aEytnG8ohSGxDKZm25/ukE/aT7muU0d8XLv4wCMlwFwyxCWwpZACIklQuMmQ07bT6nDVaeJpdrSs4Z7jl/wBmnSctL3WVVa6k7gdcHLb8ELYmpdFyRcSuRZflZLimDip+UxsI7cBiQwVyOt6d8Qo9tWuxaLRAchctpyUEyFMHn2O55PHW9TbPq3EUsgBLordiAjeFMKSAQO0DaQdixWbrLDM1slmdmIUYZkEZQ1xQpAVvTxgTsEG5MAGMwtOvDagg765THhudL8wUarmXafsrG7/s/tHPC7cQOpWBBABXGPBIiNpjYbVzur0V20fRXVI6oCCbclxGRRLhaUUZwSikEgTBIBq9Nu7cti3ZfGw8tcCqTcRGGy2wjmFY/uiIAbExsJGj6UiorBFNtFLM0FWaAxwS2AMV33JO+4iCaqpY2rRB7apx7CB4SSPm2E7HmpPosee42PH3bn4Lk9P028zD11uXN8guOaQTzdCQVV2UNPlVXmRNnf09q9A05W1dRRFy0cTJYrg4G7KFhoiYMiB210YJKqLQXPtchSsKO4I2MyVYqssd8Z+1LmpS2D+GWABXwzsoli0MIJZ8jH8JPAMFT4m+o4ENgjIAwPEZX215obhg0XPvqvnej0N21eZLhgtJhpYOQy9yDy8EMJ2gHKBXTdOS24R3V2di4LW2lgU7vURREqRkxRQZzMA7VJv9Dzttp3ckW3K2wiSbIGRVmeRsbZSQTGKgCSQRXpoTpTbtajtsM7nNTkJZXAGSqGVu5BvvsTO8Lo1sW3Ftse/sJEiD8uRM2te4zIul2UjSOVvS+v3V4/w/euNbc3QIJIYB0urIIBguZeCfmP0MgsGnNfuWdr49S0BIuqO5SP76Djae8Hn2qNoOtFWYv3WJP40REQA1wRAUgN3jaApIUMK6AHyK8piq1ZhDawBbpaOdiLgicvEhatJjHAlhg+/L3KiWdQcQyEXUPBUjKP5N/ofvUi1eDCQf+R/MHcH6Gq290co/q2GKHbK3P4bgciCCFY8ZAR9J3qP0xLbBgTlcmWcLhfVjCwQJcRzPABA4FUGjTe0vadtL+OnQjPrMTD3NPCR5+mv2V7Soj6hrf9Z3J/fA3X/Oo8fxDYeQBvUsNO44pJzC2+iYDgUpSlQUkpSlCEpSlCEpSlCErlfirpL37yeiqFkUksxAh1h7QjzweflyB4MN1Va00yhmcKAzfMRyYAG/5AD8hTeDxRwtTtW5gGNr2v7zVNal2reE5LhL7m7ctG7dyXMLl6SgK25GajgC4ACjHgifkJqfrUe+7WtVbOIz3CRCpJW6jwWB7CYkz8vsWz+ItELd4vvheB8SouqO4EYmM0AJ8H0jM7Ru6dry1oKw77IVgSc87LQPm2lgIRtuQDvkK9K+rxU2VqYtFsgWk6iIyNj4EQssMhxY4/nr4XXPfDlu5b1rMztg5Nt2Zss3JPp+oCSRkVKg+8gHeK7OxdnFlZ3a2CrBQVRmH8DNsASfc9sTIiqlDZt3TauQyMBacOB6cbPbYksQOQvABLAiIqb1XVvoka81xrlgEdh/rEmAAtwmWUtAIO4BkHaDRjnnF1WwO84ANtAdptnfKwiNYCnQHZMM5AmeX4U7RWSrEtvcuQzgT29oUeYAEfc78xUW2zoqhLUyyW7uJPYiooGMHIiePIljvM1V/DnX7WslDbZbwKXGLDMHFgAQVjiYEgR9QDV+yHGMVQhmZZAiQO2YkeYmQTG1IV6T8PVNOsL2kHLK0QbgadB0V7HNqNDmGyrrPf6tvMM5wkEgS6jFmxAgAkK04nYqYMgVE6naE474IxkNuGLEFiDO6qezAjaFEESKida6/wCgVuadke4kW7qEyGWYQ9sBmVmAlNxkQRGwrP2C4z3LvrMC7M8BQyI578JZg2xZOACSh2krOxh8I61V7uFpyzzsMgLWuDsfopUqj5QJPv8AvNdVo9DdtWkOnbMT3W7jEyAMCEduIAEAxx4BisE61bthjaIUoYfTOCpBJHybSNztAKt4AJqz6Dqhc06MDJiG7lbvBIbuTY7ydvBFZ6/pFq98690AZKcXETHcPAk7GRudt6xHYhgrOZiRreMzfXQ8jYjdPCmeAOpnT3H2yTpnVrd9SUbcbMp2ZT7EH84PB8Vh1LoyXiGlrdwRFxNnEcCfK7nY+5965nVdDexfS4brKgn8ZF+UE7rcXcEfXgkgkdsHobXWMMReIhoC3l/qnJMCTvgx9jt7MalWw3ZOFXBukHLfpseYzjMRdDKvGC2sI9+XVa11Wos7XLZvqP37cZ7md7cAQBtt7eax6d1W0GItscJAKMCptliACoP+7YkcfKSOAdrqsXtKSCVBI4JAMfaaT/UU3AhzM9rD6XE7REbRINvZOBBB+v3WVKUpJMJSlKEJSlKEJSlKEJSlKEKt+I9CbumdVEsIdRtuyEMBv7xj+dcvpwGZbltgjhPVygYxc4Ry0kgmBiTHaSrAya7qvmvUNO2kvt3EIjzALA+i3crZCTC/LiB/u2MbE16X4K41WPoA3FwN5sR6fVZmNHC4PhWn7MMVMR6ai2wGPdbAZrLd+RiAVmBJKxCia5/4hvu4TQIQLdmW3bff5VO53UHgSYPG0C01GpS4yWcTi6kqQ5GQQhwwaQZj1AZgy2+3Fb0rR5vk9sDJ2QqDiVMYqO4j5YXESpEjw1eiwg7Oa1T9twDGd4Of+w5WGizqve7jdc/t6KltaJ7e9t2RhG6ny0cMu5/ygbwSJir7pFvMlr153ugFXDFs99ypee0LiQY++4ftz1On78EABki5cKl4CrkMTAEkg7zJCSYXapN3SWWAdCttre0GBkFOIMx23Mie/wDe3PcDCN4jF9q0A2J1i466wdPAmM1VTpcBtotes6SpOJYsQJMCSvtiWB7JCjExueN9pnT2Lr3OUcDvOK/Juq4DHa2Fb90jdcRvGWOi1JZN0AILAGVEDiXA3B3gnaYOxloazS3FLMIuMN9u0snaDaxOxUhWEGSPIO9Zj3Od/ieROht/5B+2yYAA7wVl0Pqy272BcY3APYBbgLAecVBUKkDyq7CYHWVw90q6QPUf1hwFBJ34cgA7bDA7AqRtxXSdJ1lwIq30dCdlZyhLD90PgdrkbHaCRzJivPfE8MHRVbY5ETe2oFssj06rRw1SO4claEVUX+g45Np2FvL5rTDKw+0EMkdsjaVj7GrelY9Ku+ke6eo0PUJx9Nr81R9H9RH9P0ntrJJUkNaURM2bg4Bbb0zMA7BQIN5Sldr1u2fxRHvO90U2cAiZSlKVQrEpSlCEpSlCEpSlCEpSlCErnvjHpYe16sCUBDDjO2xEqNwC4MMgMjIAQZroawv2FdSrCVIgg+RTOFxBw9ZtQaHy18lVWpiowtK+fdI6Q4m6LhQKrKrP8wcBmOIG+4doJMkD7Tp1WmxvDut4EhGZt1XIKS8z5AKxM7A8NlXUD4TNps9PeKNwC8sYkmCwMsATtM+1RNb8L32lrji6IIKJKOwPjNyRiBIxGMy3uZ9az4nSfVLzUEERlB9I+pieSyHYZ4bHD798lTavpxUp6bM4tXMiSIkXMCJBHItwScZkx4FSAxvXrS2yrBpG2RgbEtc5OK9vkCSok7mrBLz5ELotRJI7CqC0CB3AsWIwO525M7mZNr8NfDy6VXgQWYxvJVP3En3G5JHJPmJquvjxSpS+7gO7cGZzmNjcWg5BSp0C90Ny1z0UTqHwsES2dMom3EoTAuhRyY/3k8nbISD4Iok6qzEhVBC7ODkCCJDdpIaQGdwsrjtxtH0GuV6xpFt6rMCDdWeBBZSA8Et82IQxG+5kdxpD4djjVmnW7xgkHzM+oOnTJjE0OGHMsNVr1PQcED6d3d0/EAGJUjcgpiFVS0k7bN3A8mr3S6pdVZDARI4IOze07f8AeD4mqT4d6kQTb5KfLJAztEgxJPzITIk7hwPqFvVG1q8LZAS64iQYEoSVxmcw4ft2gEAx2zLEUalUuY495vea7lsfUeI0MQpva2CMjYhdH07VZ2wTyIBn3gGfzBB/OpNc/wBK62uTG7NouSCLrKGBXFRsNsTkP8rEg8iugrExdB1KoQRAP08Oifo1A9uaUpSlVclKUoQlKVVP1C76xtBUO/O/ETJ39qtp0jUmNLqitXbRjim5jxVrSvF435r2qlclKUoXUpSlCEpSvFcGQCDHP0+9C5K9pSlC6lKUoQlReo9PW8mJ2PKmAcWAMNB2PJ2OxBIOxqVSpMe5jg5uYUXNDhBXzjXm7Z1VrNMGDk5qIyB2MNsGWDvkZhipgiWnWrdz1HN9yDe4YMQ1vEEQyE7AKbgGXJcqZyFXvxj0htRpiEn1EOaQYJIBBUH3Klh94rn+l9St30xyJJEidmMbCN1gywhVLRtAXz7Ojif1OGFVoEjuujMXkHoTpyIWK+l2dXhJzuPRdDruim7Za1cNts8yNoUXD8rbkmD3Tye488158M657nqK7SbRw9jA4LLJGQggmeQ3iK2/D2va7aAufOJHsSUJRvYyHU7wDxsDWwaUW9Sb0wt1QjCDtcDdh24VgW58kf3t8J73BtTDVcxlbWbx1Hong0S2o3LVWdKrOqdVNpgAJmCRE9oZS7CN9kz+xC+81O0upFxQymQfbifMHzvtWa6g9rBUIsU0KjS4t1W2lKVSrEqptf2xv8v/ACWraqVNQo1bEsAIiSYEgKKbwwJ44/if6SGNIBpz/MehV1WjW61ba5H8h5JrC91O2okuD9AZJ/SqrqzZG1cYEIQJHtvJH3j+VGHw5e8cYt6rmKxYp0z2ZBd6XiSpV7ql23DPaAUnwd//AHW/qOvZFDqoZTG5PE8bVoe1pomQfpkxP2AmZqfe04a2UiARA+nt+lTcaQLSWa3tA9TcKpgrOa8B4NrXBM/QWKi3uoOtlbsKSYJHiDxH+lbl1hNn1YE4kxO23iaq9CpvKtoghbc5H35xH86x02RB038Rk+yDc/qY/WrnYdlxaQZP+qXZi6kh14c2B/tHsdZVrodU7rkyACNt9z+vitXTbwa5dhAu4neSTvM+P0qwVYEDgVU9JvDO9/mJ+4k/+fnS7YeyoWiMt904+ab6TXOnPbbot46oWYrbTLHklgv6Vv0es9Se0qVMEH3qvGgS8PVtMUbkj2P5cVJ6Pqi6tkBkDBI87efrUqtOmGEtGUTuD6HwUKFaqagDzYyRlBHLUEc5U+lKUitRKUpQhK4rrXTTo7vrIf8A41xybiH5Fd4EsD+4d44gnkAyO1rG9ZDqVYBlYEEESCDyCPansFjDhnzEtNnDcfcaHQqivRFVvMZL5/ds+lftuhKi96ZBkDfcIyGWjKcCD28A9pleq6ZrRqEZHCi4DFwDtMjYNxIYdpjlTHjGeX610J9JlAa7pG8bs1kQ0gj95N9jII913LZJrjfe1aa7i52W5M5CQbTglYNwYwRsHBBBBnH0+IoNxdJtRjpA/dqIvcZyBYjoRIusqm80nlpHh192UvXJfF6695reVlMrZjHOzMuy7/MADlvtkONq6npdtltKGjjgeAd45I2+n+vJ5a71FGd9NqQRexAV7ZyVrhBUOpgBXIhe7EGSp+vRfD9z8FbeSk2otMUOSyirwYG0EbeON4msr4i1/YN4gBEZC0Rm05QTPidMk3hiO0MHf115qxpSlefWilRl6ZaBn0wSfff+dSaqkunUXCskWl5jbI/U+3NX0WuMkGAM0riHMBaC2Sch703Un+i7JM4D8jt+kxUp7YYQQCD4PFRNb0pHWAoUjggR+R+lSdOCEUHmBP3jeh7uJodxEnnp5rlJnC4t4AAdRr1sFha0FtTKoAfet9KVU5xcZcZTDWNYIaIWNu0FmABJJMe55NYpplDFwO5uTWylc4je6OFtrZZLxlkQeDWm3oUUyEAMRsI2Nb6V0OIsCgsa4yQoh6RamcI+xIH6A1ItWlUYqAB7Cs6plsxrN2J2LCTxIO32q9nFWBDnGwnfJK1ODDlpYwXIG2auSaVT/ENo9hkwTjHj7x71cAVB9MNY185z5K2nWL6j2R8seMpSlKpTCUpShCidS6pbsKDcPzEKo8sT4H0HJPgTXB9JuWh6towqzcNs3QbnpjaF9NQcnHccg/EEeI+jx/pXCfEFhruuulO42rdtQdzgSHbfHhu6QTxJr0fwV7CH0jItJM7GBaI1159Fm41rpa7wiPeyja7TLc0tjVqhGou3FRyTkrQLivKMSpBKHbySOeDa/BT3Fu3Uu5ZXALksdzgcCNtiIKfy3jau6hfjSWgx2TVXQWM24n1G7l8N3mAfaeDNSV/DvJfVAq2/nMnI5TkkADmeSN2AngEa1cOqYd9E5Ev4d7O7rQSZiwEQk6cNqB+0T9Ln1Xb0rxHBAIMg7g+4PBr2vDLdQ1TfDm2Y8yP+Yq5qo1/T3V/Vs8nkD387eQfam8OWua6kTExHgkMW1zXsrNE8MyNYP2VvUG/rQbJbPCZAPPBI2j3itVk6hxDY2x5Md35CTvWu/wBHJtYA/KxKz5U/86kykxrgHuGYyvb02Uateq9hNNhiDna/rlP9KHeQIgdBdDbHMiA3+tXF4l7EgkEpMj3iah3Ld+4nplFX3JPMcbCa36e1dFooyiQpCwdzzz49qvquDgCSJB3m3vRK0GlrnANPCW7EX96681C6d05nRH9QqASQB7Tv55JrLVaZm1OIciVJnnEEEED/AM81N6OGFvBkKlffggknatV9XGoD4ErGMiPPn9TR2zjWfcZOjJc/TsFCmYNy2c9M+izCnT2WJbMjieN4AH2neo2k6ebqeo9x5MxB2G/t/wCqtNVpw6FD5H/o/rVdpHu2VwNouBwVPvVdOoXMJaRxzyFuWmavrUmsqNa8E0w3mb84vlksuk6hw72XOWO4P6f9xQ/2wf5P+9ben6RgzXX+ZvA8D2+/H6VHX1DqBc9JgsY7xMe/NSlrnvIj5fCY0UIe2nTDp+eRmTwzqs+vfKn+cfyNWlVXWFd4VLbHEzPg7eKs7bEgEiCRuPb6UvVEUWeKboma9Sx002WVKUpVPJSlKEJXBWUa3rNT6jBfxHuiZll2KnISRCnbYjeK72qP4k6AbwF61AvoO2eHXebZ9p3GXiT4Na3wvEMpPdTqGA8RO1/TQ7Z6JPFUy4BzcwqDR9NN03rdgopCpd2mPXV3AOJMqHTJdj4n6GLp+qG+1pSHVmIQEFoybYyQIkdxKyIgmTtVx8Aqx9d2RkOSpiZMESzKS3cSC28+ZPJIFo3w6o1i6lQB2vl7lz2gjeN1Zp23Kqa262Op0K9WlVuQJaefDkeRtyHikmUHPY17NTfpKuQKUpXjlsrG7eVRkzBQPJIA9uTWKapC2IdSxEwGBOJ4MTMfWmpsh0ZWUMCCIIBB/I7VyHT799b2kJ0N1UtWvRZoWc2CKWgH+rGA39iT7S/hcI2uxxmCJ1A0JESb3EW3S1WqabgIseu66hOsWDEX7RyOIh1Mt/dG+5+lS64NelBjq3/YbwuXLqm2TbUFVGLSsmFOSsTHuoPNdj1ey9yxdS2cXZHCmYhipA38b1bi8HSpPY1js85i1gdCbCSPAqNGs94JIy/P2WY6haIYi7bhfm717fHdvtv71murQkKHUkjIAMCSvuBMx9a5ro+iV7yH+j2shbJtvmFVOQcVSD6m4nInj61E0N3ULc0c6G6Es2zacws5sqpkAD/VjGZ/iP53H4bTJcGuuBNy3Yx+4zJHmPGv9S6xIz5Hccufku0yExO/tUa91WyhYNetqVEsC6gqNtyCduR+orjuofDbtrHuMdQXNxWtsiKbeAIx/FJ7Me4EGJjaZqx6pokfqC3H0dy4lu0wyFsMrPsy8mGhcgJ8wPFdHw6gC3/JxAsLjAAggAxc3mYnfoQg4l8HuxePcK66n161YVWZ17yoUZKCwZlXISd1GUk+wqZa1CsuaurLv3AgrtzuNtoNczqunP8A0bbUWC1y36f4bKC+KXVZlG/ED6yKk6u3fu6KWsBXLq5sKdzaFwMbZPBZkBBG0zFVuwdEsbwuv2haTIytBjbnlzyUxWfJkftnI+qvrN9XEoysPdSCP1FZFgOTXP8Aw7pz+0X7qWGsWWVFCMgt5XFyyuYDjaF+v5VW/F/QGvagO/rm36eKi1bFyGlsgwJ7S0rDfTkQKizA0nYnsXVOERMxJmJiAcxrfTwQ6u4UuMNkz7K6y9rraMFe4isRIDMASByQCeKJ1C2yq4uoVYwrBhDHfYGYJ2O30rmevdN9QaK1c0929gyG42IftClSrODuS2JPiBNL+j/+PeQaO5jc1Cstv01gKfSyOOUKDi/6+AatbgKJYw8dyb5RHFG85XjbqonEPBNsuu0/hdRa1SN8rq207MDseDsePrXljWW3nC4jRziwaPvBrj7PTXQ3jb0LDK3qwCQqBvUuBrakK2UemsD2JjbmofwtpL1jU2idPfKG36RZrK2sDKtJxJLKMfmYyauPwmkab3tqiQLC14nYna2X9KAxb+JoLc+q7sa+2QCLqQTiDkILewM8/SvbmstqwVriKx4BYAmeIBM1y3SdFbu6i/6mguolzAp6loKihFTIQDCszqDtzAniqf4q6TfuX9Sy2LpL4BcLSujqiiGN1jKnnZRyBRR+FUalfsXVOHugyYi8WsTlJnppMgfi3tZxhs3jXn+I6roeuXW9ZiOqJpyigi2QhAEdzOGaWJkEe3sauNDdW3Ytl9QLggfisygOTvMzH234FUWottf1Wn1D6G6VS25IbDZ2gqIZxMd3Pkj71X9V6be9DSqNPcAtveYhba3nSSxQenngVIbzMYj87v0zKzKVF7wN/ktAdq3vH5RnPzanOHauYXPDSdvm5b218l2OisW0DujDG4xuM0grJABIPt2z+taeldX9Y3BgVKED5lYMGEhlZCQRXLdL0l86G5YOmebd0Pi6hReQ3PUa2ANgYEEDbeKm9Ft3MtWqaW5pheXK0SFVVIt4CcT2sW7oAP8A3oq4BjW1eJ4JBgGRkC2DneWknI5b2U24h0shsA8uvLcea6i3qFYkK6krsQCCQfYgcVsrkOjaM/tGnKaV9P6Nt1vsUCi4SqgKGH9Z3jLKuvrMxmHbh3hrXTI5WuRoSLxI5EJqhUNRskR79hatZqPTRnInEE8x/r4H1qA3xDbVQW+bDPFPxNsivaRGUkGNt4P2q0IrW2lQ8opgY/KPlkGOOJAMfQUuwsA7wVjg7RaB1FSLZ4FxyncYIIykRuCZUjn671F0nxNYuY4POTYiRBnsjY+Dmke+Qqy9BYAxWAZAgbH3Hsa8TTIOEUQZ2UDc8njmpA09Qfr75LkO3WnUdTt23CM0Egt+QDEn9Fb9K0p1u2YIIxKM0z3DBwjSscAnmfB/OebYmYEjgxuPzrWNIkAemkAYgYjZfYbcfSuA04uD9ffJdIcoY69aPynLsL7REDLaZ57W3425rx/iC0B+8TirQoyPd6ew9z+Ih/Opv7IkR6aRBEYiIJkjjid4rz9jt/4acAfKOAZA44B3j3qXFS2P1XIfuoY+IbMMZYBQhMqQPxMYAJ2J7l2nzUtdYpwiT6glSOCIy/l/MVn+zJEYLBgHtG4HA44FeHSrmLmPeFxB/hmY9uaiTT0B9j7rsOULXdftWA5umAjKO3uPcpbdQJEAMfOwmpOl6ilxnVGkoYP6sP0lW/StraZDMopmJlQZjidt6yS2BMACeYET96CafDYGetveaAHTyUNeqAkCB/Wm1uwmQpYQI3n2kbH8q12viGyxUB5LEKBtMkWyAd+YuJt7mKmjSIP92nM/KPm9+OfrXqaVAZCKDMyFAM+/HNdmlsfquQ/dV1n4ktNbW4ZAbPbYlfT+cNB2xEk/Y1lpfiGzcwwJOeUCIIxLghgxEGUYfkJiRVgbC7HFdpjYbTzH3qLqL+ntQrtYt7GAxRdjsYBjYxB+1SHZus1pnr+Oi4eIZkLQfiK0EVyT3W/UhRlti7xtycUuf/gfpWQ6/a3nMFVLGVIiGxIJ4ykjaaxHUdH/AIul2BA77ewO5HPBPisv6V0n+PpuI/rLfEzHPE7xUyxv8He/BR4j/ILfc6rbHpy39bBWN5BKAH7ZOg/+wrXa60jemRIW5lBbYdq5H7+d+NjvxOL9Y0pgm/pzjxNy2Y2jbfbbatbdQ0ZABu6WBIHfb2B5jfafpURTEXYffsLpdzCz/p+3iriSjW7lwHyVtwTC8mQSfyrG38RWmcWgSLhRmCuMR2lgQzbwe1jG+wmtWn1GhRQq3NKAJibiMd+d2Ynet39KaP8AxtNwR89vgzI543P6mpmmzRjlziO4XqdftRuT/VrcMAlQGxgZ8T3Db61O0+oDorqZVhIP0qCOq6T/AB9NxHz2+OY54nxWY67phsNTY/8A2p//AFVbqf8AFp9+CkHbkKfSlKXVqUpShCUpShCUpShCUpShCUpShCUpShCV8c/21/2uz/wP+pcr7HXxz/bX/a7P/B/6lytz4D/zB0Pokcd/8lxWo6SUVjmpK4kqJkBogzETuNql9N6araPU3vwmZBb7W9QXLYNxFzTEemZLYkMSYkgcGtHVHuW3uI6gF1TwQIGJBXKDBit/ROomzY1BNm3dt3QlplcuIMm4jKbZG4Nvgn8jXv2cUd5ZFY0y7/Hl+T/UKrsaYuGgiVXKPJAiY+w3+wNbrPSne7bsoA1y6UCqDvlcICKSdpMj9a29A0r3NQiW8cjMZTiQFJIMAmCAR+dabPUriX1vq2NxXFxSP3WUhlI+xA/Su3nkuf4+z/7f1v10Vn1v4V9C2bqai1fVLno3DbDj07sMQv4iLkpCPDCR2njaax0U2Q2IDB8ZE7iJ3kx+kVffFfVnNpLfoaeyl8rqmFnM5uwYKW9RjiFDPCLsMzztFV03TNcs3QFQi2PUJYsCNvGO3APzQJgTJAI6dEUyBIOyh6bSZBmLBVWASZ5MwAACZ2J/KsNVpyjshIJUkbcbVt0uswBXBWBIMNOzLMHY78nY7Vn1q0y37geMst4mJO+2QBiuDi4uSk7s+yEfNr5+G3mv01SlK+SL0iUpShCUpShCUpShCUpShCUpShCUpShCV8c/21/2uz/wf+pcr7HXxz/bX/a7P/B/6lytz4D/AMwdD6JHHf8AyXE66/Za6rW0K24SVPJIAD+TyZPPms7+osHVZrbIsZqcOTgCMhGXnfbLzzVdSvoSwlJ0V1FzzXIlCE84uY3iR4n7EgwYivEuJ6TgqcyyFT4CgPmOfJKeP3aj0oQpt6/aNhFW2RdBOTeCN48+2IiBGJ5y291uotNbtC3bKuoIuNOznaCBJiNx+lQaUIUvqF62xT01KgW0DSIlwO8/Mdift9q86ndttdZrSlUJkKfG3HJ8z5NRaUIX/9k="/>
          <p:cNvSpPr>
            <a:spLocks noChangeAspect="1" noChangeArrowheads="1"/>
          </p:cNvSpPr>
          <p:nvPr/>
        </p:nvSpPr>
        <p:spPr bwMode="auto">
          <a:xfrm>
            <a:off x="63500" y="-153988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graphicFrame>
        <p:nvGraphicFramePr>
          <p:cNvPr id="11" name="10 Tabla"/>
          <p:cNvGraphicFramePr>
            <a:graphicFrameLocks noGrp="1"/>
          </p:cNvGraphicFramePr>
          <p:nvPr/>
        </p:nvGraphicFramePr>
        <p:xfrm>
          <a:off x="4095744" y="3714752"/>
          <a:ext cx="4929222" cy="2357455"/>
        </p:xfrm>
        <a:graphic>
          <a:graphicData uri="http://schemas.openxmlformats.org/drawingml/2006/table">
            <a:tbl>
              <a:tblPr/>
              <a:tblGrid>
                <a:gridCol w="2082695"/>
                <a:gridCol w="2846527"/>
              </a:tblGrid>
              <a:tr h="652445">
                <a:tc>
                  <a:txBody>
                    <a:bodyPr/>
                    <a:lstStyle/>
                    <a:p>
                      <a:pPr algn="l" fontAlgn="ctr"/>
                      <a:r>
                        <a:rPr lang="es-ES" sz="1100" b="0" i="0" u="none" strike="noStrike" dirty="0" err="1">
                          <a:solidFill>
                            <a:schemeClr val="bg1"/>
                          </a:solidFill>
                          <a:latin typeface="Arial"/>
                        </a:rPr>
                        <a:t>Avila</a:t>
                      </a:r>
                      <a:r>
                        <a:rPr lang="es-ES" sz="1100" b="0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 Pardo, Constantino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D0D7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0D7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0D7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0D7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1100" b="0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Aventuras matemáticas: mensajes ocultos en el camino  de Santiago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D0D7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0D7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0D7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0D7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5234">
                <a:tc>
                  <a:txBody>
                    <a:bodyPr/>
                    <a:lstStyle/>
                    <a:p>
                      <a:pPr algn="l" fontAlgn="ctr"/>
                      <a:r>
                        <a:rPr lang="es-ES" sz="1100" b="0" i="0" u="none" strike="noStrike">
                          <a:solidFill>
                            <a:schemeClr val="bg1"/>
                          </a:solidFill>
                          <a:latin typeface="Arial"/>
                        </a:rPr>
                        <a:t>Carroll, Lewis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D0D7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0D7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0D7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0D7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1100" b="0" i="0" u="none" strike="noStrike">
                          <a:solidFill>
                            <a:schemeClr val="bg1"/>
                          </a:solidFill>
                          <a:latin typeface="Arial"/>
                        </a:rPr>
                        <a:t>Un cuento enmarañado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D0D7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0D7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0D7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0D7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2444">
                <a:tc>
                  <a:txBody>
                    <a:bodyPr/>
                    <a:lstStyle/>
                    <a:p>
                      <a:pPr algn="l" fontAlgn="ctr"/>
                      <a:r>
                        <a:rPr lang="es-ES" sz="1100" b="0" i="0" u="none" strike="noStrike">
                          <a:solidFill>
                            <a:schemeClr val="bg1"/>
                          </a:solidFill>
                          <a:latin typeface="Arial"/>
                        </a:rPr>
                        <a:t>CARROLL, Lewis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D0D7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0D7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0D7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0D7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1100" b="0" i="0" u="none" strike="noStrike">
                          <a:solidFill>
                            <a:schemeClr val="bg1"/>
                          </a:solidFill>
                          <a:latin typeface="Arial"/>
                        </a:rPr>
                        <a:t>Matemática demente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D0D7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0D7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0D7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0D7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2444">
                <a:tc>
                  <a:txBody>
                    <a:bodyPr/>
                    <a:lstStyle/>
                    <a:p>
                      <a:pPr algn="l" fontAlgn="ctr"/>
                      <a:r>
                        <a:rPr lang="es-ES" sz="1100" b="0" i="0" u="none" strike="noStrike">
                          <a:solidFill>
                            <a:schemeClr val="bg1"/>
                          </a:solidFill>
                          <a:latin typeface="Arial"/>
                        </a:rPr>
                        <a:t>Enzensberger, Hans Magnus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D0D7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0D7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0D7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0D7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1100" b="0" i="0" u="none" strike="noStrike">
                          <a:solidFill>
                            <a:schemeClr val="bg1"/>
                          </a:solidFill>
                          <a:latin typeface="Arial"/>
                        </a:rPr>
                        <a:t>El diablo de los números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D0D7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0D7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0D7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0D7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2444">
                <a:tc>
                  <a:txBody>
                    <a:bodyPr/>
                    <a:lstStyle/>
                    <a:p>
                      <a:pPr algn="l" fontAlgn="ctr"/>
                      <a:r>
                        <a:rPr lang="es-ES" sz="1100" b="0" i="0" u="none" strike="noStrike">
                          <a:solidFill>
                            <a:schemeClr val="bg1"/>
                          </a:solidFill>
                          <a:latin typeface="Arial"/>
                        </a:rPr>
                        <a:t>Muñoz Santonja, José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D0D7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0D7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0D7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0D7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1100" b="0" i="0" u="none" strike="noStrike">
                          <a:solidFill>
                            <a:schemeClr val="bg1"/>
                          </a:solidFill>
                          <a:latin typeface="Arial"/>
                        </a:rPr>
                        <a:t>Ernesto el aprendiz de matemago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D0D7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0D7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0D7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0D7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2444">
                <a:tc>
                  <a:txBody>
                    <a:bodyPr/>
                    <a:lstStyle/>
                    <a:p>
                      <a:pPr algn="l" fontAlgn="ctr"/>
                      <a:r>
                        <a:rPr lang="es-ES" sz="1100" b="0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Balbuena Castellano, Luis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D0D7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0D7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0D7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0D7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ES" sz="1100" b="0" i="0" u="none" strike="noStrike" dirty="0">
                          <a:solidFill>
                            <a:schemeClr val="bg1"/>
                          </a:solidFill>
                          <a:latin typeface="Arial"/>
                        </a:rPr>
                        <a:t>Cuentos del cero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D0D7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0D7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0D7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0D7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2" name="11 Rectángulo">
            <a:hlinkClick r:id="rId4" action="ppaction://hlinkpres?slideindex=51&amp;slidetitle=Diapositiva 51"/>
          </p:cNvPr>
          <p:cNvSpPr/>
          <p:nvPr/>
        </p:nvSpPr>
        <p:spPr>
          <a:xfrm>
            <a:off x="2881298" y="5000636"/>
            <a:ext cx="714380" cy="642942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gl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USUARIO\Desktop\TRABALLO PENDENTE\FONDOS RARA FANTASÍA\STARY NIGH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20646385">
            <a:off x="670785" y="1009426"/>
            <a:ext cx="4169697" cy="3220387"/>
          </a:xfrm>
          <a:prstGeom prst="rect">
            <a:avLst/>
          </a:prstGeom>
          <a:noFill/>
        </p:spPr>
      </p:pic>
      <p:sp>
        <p:nvSpPr>
          <p:cNvPr id="9" name="8 Título"/>
          <p:cNvSpPr>
            <a:spLocks noGrp="1"/>
          </p:cNvSpPr>
          <p:nvPr>
            <p:ph type="ctrTitle"/>
          </p:nvPr>
        </p:nvSpPr>
        <p:spPr>
          <a:xfrm>
            <a:off x="3524240" y="571480"/>
            <a:ext cx="5638810" cy="1643074"/>
          </a:xfrm>
        </p:spPr>
        <p:txBody>
          <a:bodyPr>
            <a:noAutofit/>
          </a:bodyPr>
          <a:lstStyle/>
          <a:p>
            <a:pPr algn="r"/>
            <a:r>
              <a:rPr lang="es-ES" sz="5400" b="1" dirty="0" smtClean="0">
                <a:solidFill>
                  <a:schemeClr val="bg1"/>
                </a:solidFill>
                <a:latin typeface="DK Thievery" pitchFamily="66" charset="0"/>
              </a:rPr>
              <a:t>DEPARTAMENTO de </a:t>
            </a:r>
            <a:r>
              <a:rPr lang="es-ES" sz="5400" b="1" dirty="0" err="1">
                <a:solidFill>
                  <a:schemeClr val="bg1"/>
                </a:solidFill>
                <a:latin typeface="DK Thievery" pitchFamily="66" charset="0"/>
              </a:rPr>
              <a:t>X</a:t>
            </a:r>
            <a:r>
              <a:rPr lang="es-ES" sz="5400" b="1" dirty="0" err="1" smtClean="0">
                <a:solidFill>
                  <a:schemeClr val="bg1"/>
                </a:solidFill>
                <a:latin typeface="DK Thievery" pitchFamily="66" charset="0"/>
              </a:rPr>
              <a:t>eografía</a:t>
            </a:r>
            <a:r>
              <a:rPr lang="es-ES" sz="5400" b="1" dirty="0" smtClean="0">
                <a:solidFill>
                  <a:schemeClr val="bg1"/>
                </a:solidFill>
                <a:latin typeface="DK Thievery" pitchFamily="66" charset="0"/>
              </a:rPr>
              <a:t> e Historia</a:t>
            </a:r>
            <a:endParaRPr lang="es-ES" sz="5400" dirty="0">
              <a:solidFill>
                <a:schemeClr val="bg1"/>
              </a:solidFill>
            </a:endParaRPr>
          </a:p>
        </p:txBody>
      </p:sp>
      <p:sp>
        <p:nvSpPr>
          <p:cNvPr id="10" name="9 Subtítulo"/>
          <p:cNvSpPr>
            <a:spLocks noGrp="1"/>
          </p:cNvSpPr>
          <p:nvPr>
            <p:ph type="subTitle" idx="1"/>
          </p:nvPr>
        </p:nvSpPr>
        <p:spPr>
          <a:xfrm>
            <a:off x="2024042" y="2214554"/>
            <a:ext cx="7077076" cy="4286280"/>
          </a:xfrm>
        </p:spPr>
        <p:txBody>
          <a:bodyPr>
            <a:noAutofit/>
          </a:bodyPr>
          <a:lstStyle/>
          <a:p>
            <a:pPr algn="r">
              <a:spcBef>
                <a:spcPts val="0"/>
              </a:spcBef>
            </a:pPr>
            <a:r>
              <a:rPr lang="es-ES" sz="2000" dirty="0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rPr>
              <a:t>É </a:t>
            </a:r>
            <a:r>
              <a:rPr lang="es-ES" sz="2000" dirty="0" err="1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rPr>
              <a:t>certo</a:t>
            </a:r>
            <a:r>
              <a:rPr lang="es-ES" sz="2000" dirty="0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rPr>
              <a:t> que </a:t>
            </a:r>
            <a:r>
              <a:rPr lang="es-ES" sz="2000" dirty="0" err="1" smtClean="0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rPr>
              <a:t>traballades</a:t>
            </a:r>
            <a:r>
              <a:rPr lang="es-ES" sz="2000" dirty="0" smtClean="0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rPr>
              <a:t> con </a:t>
            </a:r>
            <a:r>
              <a:rPr lang="es-ES" sz="2000" dirty="0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rPr>
              <a:t>datos non </a:t>
            </a:r>
            <a:r>
              <a:rPr lang="es-ES" sz="2000" dirty="0" err="1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rPr>
              <a:t>ficcionais</a:t>
            </a:r>
            <a:r>
              <a:rPr lang="es-ES" sz="2000" dirty="0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rPr>
              <a:t>, pero </a:t>
            </a:r>
            <a:r>
              <a:rPr lang="es-ES" sz="2000" dirty="0" err="1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rPr>
              <a:t>tamén</a:t>
            </a:r>
            <a:r>
              <a:rPr lang="es-ES" sz="2000" dirty="0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rPr>
              <a:t> o é que a literatura, </a:t>
            </a:r>
            <a:r>
              <a:rPr lang="es-ES" sz="2000" dirty="0" err="1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rPr>
              <a:t>mesmo</a:t>
            </a:r>
            <a:r>
              <a:rPr lang="es-ES" sz="2000" dirty="0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rPr>
              <a:t> a fantástica, pode ser un </a:t>
            </a:r>
            <a:r>
              <a:rPr lang="es-ES" sz="2000" dirty="0" smtClean="0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rPr>
              <a:t>complemento, </a:t>
            </a:r>
            <a:r>
              <a:rPr lang="es-ES" sz="2000" dirty="0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rPr>
              <a:t>dado que </a:t>
            </a:r>
            <a:r>
              <a:rPr lang="es-ES" sz="2000" dirty="0" err="1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rPr>
              <a:t>moitas</a:t>
            </a:r>
            <a:r>
              <a:rPr lang="es-ES" sz="2000" dirty="0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2000" dirty="0" err="1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rPr>
              <a:t>narracións</a:t>
            </a:r>
            <a:r>
              <a:rPr lang="es-ES" sz="2000" dirty="0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rPr>
              <a:t> fantásticas </a:t>
            </a:r>
            <a:r>
              <a:rPr lang="es-ES" sz="2000" dirty="0" err="1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rPr>
              <a:t>aproveitan</a:t>
            </a:r>
            <a:r>
              <a:rPr lang="es-ES" sz="2000" dirty="0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2000" dirty="0" err="1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rPr>
              <a:t>unha</a:t>
            </a:r>
            <a:r>
              <a:rPr lang="es-ES" sz="2000" dirty="0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rPr>
              <a:t> ambientación histórica </a:t>
            </a:r>
            <a:r>
              <a:rPr lang="es-ES" sz="2000" dirty="0" err="1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rPr>
              <a:t>máis</a:t>
            </a:r>
            <a:r>
              <a:rPr lang="es-ES" sz="2000" dirty="0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2000" dirty="0" err="1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rPr>
              <a:t>ou</a:t>
            </a:r>
            <a:r>
              <a:rPr lang="es-ES" sz="2000" dirty="0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rPr>
              <a:t> menos fiel. Por </a:t>
            </a:r>
            <a:r>
              <a:rPr lang="es-ES" sz="2000" dirty="0" err="1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rPr>
              <a:t>exemplo</a:t>
            </a:r>
            <a:r>
              <a:rPr lang="es-ES" sz="2000" dirty="0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es-ES" sz="2000" i="1" dirty="0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rPr>
              <a:t>a Fantasía épica</a:t>
            </a:r>
            <a:r>
              <a:rPr lang="es-ES" sz="2000" dirty="0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rPr>
              <a:t>, que o cine </a:t>
            </a:r>
            <a:r>
              <a:rPr lang="es-ES" sz="2000" dirty="0" err="1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rPr>
              <a:t>puxo</a:t>
            </a:r>
            <a:r>
              <a:rPr lang="es-ES" sz="2000" dirty="0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rPr>
              <a:t> tan de moda, é absolutamente </a:t>
            </a:r>
            <a:r>
              <a:rPr lang="es-ES" sz="2000" dirty="0" err="1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rPr>
              <a:t>debedora</a:t>
            </a:r>
            <a:r>
              <a:rPr lang="es-ES" sz="2000" dirty="0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rPr>
              <a:t> do mundo medieval; un medieval reinventado, sí, </a:t>
            </a:r>
            <a:r>
              <a:rPr lang="es-ES" sz="2000" dirty="0" smtClean="0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rPr>
              <a:t>pero, </a:t>
            </a:r>
            <a:r>
              <a:rPr lang="es-ES" sz="2000" dirty="0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rPr>
              <a:t>por que non recomendar algo desde as aulas, </a:t>
            </a:r>
            <a:r>
              <a:rPr lang="es-ES" sz="2000" dirty="0" smtClean="0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rPr>
              <a:t>dando datos </a:t>
            </a:r>
            <a:r>
              <a:rPr lang="es-ES" sz="2000" dirty="0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rPr>
              <a:t>sobre a obra e animándoos a que </a:t>
            </a:r>
            <a:r>
              <a:rPr lang="es-ES" sz="2000" dirty="0" smtClean="0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rPr>
              <a:t>a procuren, explicando </a:t>
            </a:r>
            <a:r>
              <a:rPr lang="es-ES" sz="2000" dirty="0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rPr>
              <a:t>que </a:t>
            </a:r>
            <a:r>
              <a:rPr lang="es-ES" sz="2000" dirty="0" smtClean="0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rPr>
              <a:t>temos </a:t>
            </a:r>
            <a:r>
              <a:rPr lang="es-ES" sz="2000" dirty="0" err="1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rPr>
              <a:t>versións</a:t>
            </a:r>
            <a:r>
              <a:rPr lang="es-ES" sz="2000" dirty="0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rPr>
              <a:t> en </a:t>
            </a:r>
            <a:r>
              <a:rPr lang="es-ES" sz="2000" dirty="0" smtClean="0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rPr>
              <a:t>varias </a:t>
            </a:r>
            <a:r>
              <a:rPr lang="es-ES" sz="2000" dirty="0" err="1" smtClean="0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rPr>
              <a:t>linguas</a:t>
            </a:r>
            <a:r>
              <a:rPr lang="es-ES" sz="2000" dirty="0" smtClean="0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rPr>
              <a:t>, en cine </a:t>
            </a:r>
            <a:r>
              <a:rPr lang="es-ES" sz="2000" dirty="0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rPr>
              <a:t>e </a:t>
            </a:r>
            <a:r>
              <a:rPr lang="es-ES" sz="2000" dirty="0" err="1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rPr>
              <a:t>mesmo</a:t>
            </a:r>
            <a:r>
              <a:rPr lang="es-ES" sz="2000" dirty="0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2000" dirty="0" smtClean="0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rPr>
              <a:t>en </a:t>
            </a:r>
            <a:r>
              <a:rPr lang="es-ES" sz="2000" dirty="0" err="1" smtClean="0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rPr>
              <a:t>videoxogo</a:t>
            </a:r>
            <a:r>
              <a:rPr lang="es-ES" sz="2000" dirty="0" smtClean="0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rPr>
              <a:t> , por </a:t>
            </a:r>
            <a:r>
              <a:rPr lang="es-ES" sz="2000" dirty="0" err="1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rPr>
              <a:t>exemplo</a:t>
            </a:r>
            <a:r>
              <a:rPr lang="es-ES" sz="2000" dirty="0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rPr>
              <a:t>, da obra de </a:t>
            </a:r>
            <a:r>
              <a:rPr lang="es-ES" sz="2000" dirty="0" err="1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rPr>
              <a:t>Tolkien</a:t>
            </a:r>
            <a:r>
              <a:rPr lang="es-ES" sz="2000" dirty="0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rPr>
              <a:t>, da materia de Bretaña, </a:t>
            </a:r>
            <a:r>
              <a:rPr lang="es-ES" sz="2000" dirty="0" err="1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rPr>
              <a:t>ou</a:t>
            </a:r>
            <a:r>
              <a:rPr lang="es-ES" sz="2000" dirty="0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rPr>
              <a:t> clásicos revisitados como </a:t>
            </a:r>
            <a:r>
              <a:rPr lang="es-ES" sz="20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Un </a:t>
            </a:r>
            <a:r>
              <a:rPr lang="es-ES" sz="2000" dirty="0" err="1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ianqui</a:t>
            </a:r>
            <a:r>
              <a:rPr lang="es-ES" sz="2000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2000" dirty="0" err="1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na</a:t>
            </a:r>
            <a:r>
              <a:rPr lang="es-ES" sz="2000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corte do </a:t>
            </a:r>
            <a:r>
              <a:rPr lang="es-ES" sz="2000" dirty="0" err="1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rei</a:t>
            </a:r>
            <a:r>
              <a:rPr lang="es-ES" sz="2000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2000" dirty="0" err="1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Artur</a:t>
            </a:r>
            <a:r>
              <a:rPr lang="es-ES" sz="2000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2000" dirty="0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rPr>
              <a:t>de </a:t>
            </a:r>
            <a:r>
              <a:rPr lang="es-ES" sz="2000" dirty="0" err="1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rPr>
              <a:t>Twain</a:t>
            </a:r>
            <a:r>
              <a:rPr lang="es-ES" sz="2000" dirty="0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 algn="r">
              <a:spcBef>
                <a:spcPts val="0"/>
              </a:spcBef>
            </a:pPr>
            <a:endParaRPr lang="es-ES" sz="2000" dirty="0">
              <a:solidFill>
                <a:schemeClr val="bg1">
                  <a:lumMod val="8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CB488-A9C7-41E4-882E-66AB0AE902F8}" type="slidenum">
              <a:rPr lang="es-ES" smtClean="0"/>
              <a:pPr/>
              <a:t>2</a:t>
            </a:fld>
            <a:endParaRPr lang="es-ES"/>
          </a:p>
        </p:txBody>
      </p:sp>
      <p:sp>
        <p:nvSpPr>
          <p:cNvPr id="7" name="6 Rectángulo"/>
          <p:cNvSpPr/>
          <p:nvPr/>
        </p:nvSpPr>
        <p:spPr>
          <a:xfrm rot="20696870">
            <a:off x="568569" y="4161771"/>
            <a:ext cx="1532263" cy="2197359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400" b="1" dirty="0" smtClean="0">
                <a:solidFill>
                  <a:schemeClr val="bg1"/>
                </a:solidFill>
                <a:latin typeface="DK Thievery" pitchFamily="66" charset="0"/>
              </a:rPr>
              <a:t>E recordade que temos películas para case todo!</a:t>
            </a:r>
            <a:endParaRPr lang="es-ES" sz="2400" b="1" dirty="0">
              <a:solidFill>
                <a:schemeClr val="bg1"/>
              </a:solidFill>
              <a:latin typeface="DK Thievery" pitchFamily="66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USUARIO\Desktop\TRABALLO PENDENTE\FONDOS RARA FANTASÍA\STARY NIGH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20646385">
            <a:off x="670785" y="1009426"/>
            <a:ext cx="4169697" cy="3220387"/>
          </a:xfrm>
          <a:prstGeom prst="rect">
            <a:avLst/>
          </a:prstGeom>
          <a:noFill/>
        </p:spPr>
      </p:pic>
      <p:sp>
        <p:nvSpPr>
          <p:cNvPr id="10" name="9 Subtítulo"/>
          <p:cNvSpPr>
            <a:spLocks noGrp="1"/>
          </p:cNvSpPr>
          <p:nvPr>
            <p:ph type="subTitle" idx="1"/>
          </p:nvPr>
        </p:nvSpPr>
        <p:spPr>
          <a:xfrm>
            <a:off x="2166918" y="785794"/>
            <a:ext cx="6934200" cy="5429288"/>
          </a:xfrm>
        </p:spPr>
        <p:txBody>
          <a:bodyPr>
            <a:noAutofit/>
          </a:bodyPr>
          <a:lstStyle/>
          <a:p>
            <a:pPr algn="r"/>
            <a:r>
              <a:rPr lang="es-ES" sz="2000" dirty="0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rPr>
              <a:t>Por </a:t>
            </a:r>
            <a:r>
              <a:rPr lang="es-ES" sz="2000" dirty="0" err="1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rPr>
              <a:t>outra</a:t>
            </a:r>
            <a:r>
              <a:rPr lang="es-ES" sz="2000" dirty="0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rPr>
              <a:t> banda, </a:t>
            </a:r>
            <a:r>
              <a:rPr lang="es-ES" sz="2000" dirty="0" err="1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rPr>
              <a:t>na</a:t>
            </a:r>
            <a:r>
              <a:rPr lang="es-ES" sz="2000" dirty="0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rPr>
              <a:t> sección de </a:t>
            </a:r>
            <a:r>
              <a:rPr lang="es-ES" sz="2000" i="1" dirty="0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rPr>
              <a:t>Clásicos e Fantasía</a:t>
            </a:r>
            <a:r>
              <a:rPr lang="es-ES" sz="2000" b="1" dirty="0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2000" dirty="0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rPr>
              <a:t>e </a:t>
            </a:r>
            <a:r>
              <a:rPr lang="es-ES" sz="2000" dirty="0" err="1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rPr>
              <a:t>mesmo</a:t>
            </a:r>
            <a:r>
              <a:rPr lang="es-ES" sz="2000" dirty="0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2000" dirty="0" err="1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rPr>
              <a:t>na</a:t>
            </a:r>
            <a:r>
              <a:rPr lang="es-ES" sz="2000" dirty="0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rPr>
              <a:t> de</a:t>
            </a:r>
            <a:r>
              <a:rPr lang="es-ES" sz="2000" b="1" dirty="0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2000" i="1" dirty="0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rPr>
              <a:t>Contos </a:t>
            </a:r>
            <a:r>
              <a:rPr lang="es-ES" sz="2000" i="1" dirty="0" err="1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rPr>
              <a:t>infantís</a:t>
            </a:r>
            <a:r>
              <a:rPr lang="es-ES" sz="2000" dirty="0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rPr>
              <a:t> encontramos historias ambientadas en case </a:t>
            </a:r>
            <a:r>
              <a:rPr lang="es-ES" sz="2000" dirty="0" err="1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rPr>
              <a:t>calquera</a:t>
            </a:r>
            <a:r>
              <a:rPr lang="es-ES" sz="2000" dirty="0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rPr>
              <a:t> período histórico</a:t>
            </a:r>
            <a:r>
              <a:rPr lang="es-ES" sz="2000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: As mil e </a:t>
            </a:r>
            <a:r>
              <a:rPr lang="es-ES" sz="2000" dirty="0" err="1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unha</a:t>
            </a:r>
            <a:r>
              <a:rPr lang="es-ES" sz="2000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2000" dirty="0" err="1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noites</a:t>
            </a:r>
            <a:r>
              <a:rPr lang="es-ES" sz="2000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2000" dirty="0" smtClean="0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2000" dirty="0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rPr>
              <a:t>lévanos </a:t>
            </a:r>
            <a:r>
              <a:rPr lang="es-ES" sz="2000" dirty="0" err="1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rPr>
              <a:t>ao</a:t>
            </a:r>
            <a:r>
              <a:rPr lang="es-ES" sz="2000" dirty="0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rPr>
              <a:t> suntuoso e misterioso Oriente dos califas, </a:t>
            </a:r>
            <a:r>
              <a:rPr lang="es-ES" sz="2000" dirty="0" err="1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rPr>
              <a:t>a</a:t>
            </a:r>
            <a:r>
              <a:rPr lang="es-ES" sz="2000" dirty="0" err="1" smtClean="0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rPr>
              <a:t>o</a:t>
            </a:r>
            <a:r>
              <a:rPr lang="es-ES" sz="2000" dirty="0" smtClean="0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2000" dirty="0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rPr>
              <a:t>mundo de </a:t>
            </a:r>
            <a:r>
              <a:rPr lang="es-ES" sz="2000" dirty="0" err="1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rPr>
              <a:t>Harún</a:t>
            </a:r>
            <a:r>
              <a:rPr lang="es-ES" sz="2000" dirty="0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rPr>
              <a:t> al </a:t>
            </a:r>
            <a:r>
              <a:rPr lang="es-ES" sz="2000" dirty="0" err="1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rPr>
              <a:t>Rashid</a:t>
            </a:r>
            <a:r>
              <a:rPr lang="es-ES" sz="2000" dirty="0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rPr>
              <a:t>, contemporáneo de Carlomagno, </a:t>
            </a:r>
            <a:r>
              <a:rPr lang="es-ES" sz="2000" dirty="0" err="1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rPr>
              <a:t>aínda</a:t>
            </a:r>
            <a:r>
              <a:rPr lang="es-ES" sz="2000" dirty="0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rPr>
              <a:t> que </a:t>
            </a:r>
            <a:r>
              <a:rPr lang="es-ES" sz="2000" dirty="0" err="1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rPr>
              <a:t>ecoen</a:t>
            </a:r>
            <a:r>
              <a:rPr lang="es-ES" sz="2000" dirty="0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2000" dirty="0" err="1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rPr>
              <a:t>nelas</a:t>
            </a:r>
            <a:r>
              <a:rPr lang="es-ES" sz="2000" dirty="0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rPr>
              <a:t> historias que se </a:t>
            </a:r>
            <a:r>
              <a:rPr lang="es-ES" sz="2000" dirty="0" err="1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rPr>
              <a:t>perden</a:t>
            </a:r>
            <a:r>
              <a:rPr lang="es-ES" sz="2000" dirty="0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2000" dirty="0" err="1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rPr>
              <a:t>na</a:t>
            </a:r>
            <a:r>
              <a:rPr lang="es-ES" sz="2000" dirty="0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2000" dirty="0" err="1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rPr>
              <a:t>noite</a:t>
            </a:r>
            <a:r>
              <a:rPr lang="es-ES" sz="2000" dirty="0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rPr>
              <a:t> de </a:t>
            </a:r>
            <a:r>
              <a:rPr lang="es-ES" sz="2000" dirty="0" err="1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rPr>
              <a:t>tradicións</a:t>
            </a:r>
            <a:r>
              <a:rPr lang="es-ES" sz="2000" dirty="0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2000" dirty="0" err="1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rPr>
              <a:t>moito</a:t>
            </a:r>
            <a:r>
              <a:rPr lang="es-ES" sz="2000" dirty="0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2000" dirty="0" err="1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rPr>
              <a:t>máis</a:t>
            </a:r>
            <a:r>
              <a:rPr lang="es-ES" sz="2000" dirty="0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2000" dirty="0" err="1" smtClean="0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rPr>
              <a:t>antigas</a:t>
            </a:r>
            <a:r>
              <a:rPr lang="es-ES" sz="2000" dirty="0" smtClean="0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rPr>
              <a:t>; </a:t>
            </a:r>
            <a:r>
              <a:rPr lang="es-ES" sz="2000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O perfume </a:t>
            </a:r>
            <a:r>
              <a:rPr lang="es-ES" sz="2000" dirty="0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rPr>
              <a:t>de </a:t>
            </a:r>
            <a:r>
              <a:rPr lang="es-ES" sz="2000" dirty="0" err="1" smtClean="0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rPr>
              <a:t>Süskind</a:t>
            </a:r>
            <a:r>
              <a:rPr lang="es-ES" sz="2000" dirty="0" smtClean="0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rPr>
              <a:t>,  </a:t>
            </a:r>
            <a:r>
              <a:rPr lang="es-ES" sz="2000" dirty="0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rPr>
              <a:t>ambientado </a:t>
            </a:r>
            <a:r>
              <a:rPr lang="es-ES" sz="2000" dirty="0" err="1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rPr>
              <a:t>na</a:t>
            </a:r>
            <a:r>
              <a:rPr lang="es-ES" sz="2000" dirty="0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rPr>
              <a:t> Francia do </a:t>
            </a:r>
            <a:r>
              <a:rPr lang="es-ES" sz="2000" dirty="0" err="1" smtClean="0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rPr>
              <a:t>dezasete</a:t>
            </a:r>
            <a:r>
              <a:rPr lang="es-ES" sz="2000" dirty="0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rPr>
              <a:t>;</a:t>
            </a:r>
            <a:r>
              <a:rPr lang="es-ES" sz="2000" dirty="0" smtClean="0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rPr>
              <a:t> o </a:t>
            </a:r>
            <a:r>
              <a:rPr lang="es-ES" sz="2000" dirty="0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rPr>
              <a:t>universo cervantino coa </a:t>
            </a:r>
            <a:r>
              <a:rPr lang="es-ES" sz="2000" dirty="0" err="1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rPr>
              <a:t>súa</a:t>
            </a:r>
            <a:r>
              <a:rPr lang="es-ES" sz="2000" dirty="0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rPr>
              <a:t> carga literaria e fantástica </a:t>
            </a:r>
            <a:r>
              <a:rPr lang="es-ES" sz="2000" dirty="0" smtClean="0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rPr>
              <a:t>que non </a:t>
            </a:r>
            <a:r>
              <a:rPr lang="es-ES" sz="2000" dirty="0" err="1" smtClean="0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rPr>
              <a:t>deixa</a:t>
            </a:r>
            <a:r>
              <a:rPr lang="es-ES" sz="2000" dirty="0" smtClean="0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rPr>
              <a:t> de </a:t>
            </a:r>
            <a:r>
              <a:rPr lang="es-ES" sz="2000" dirty="0" err="1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rPr>
              <a:t>falar</a:t>
            </a:r>
            <a:r>
              <a:rPr lang="es-ES" sz="2000" dirty="0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2000" dirty="0" err="1" smtClean="0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rPr>
              <a:t>dunha</a:t>
            </a:r>
            <a:r>
              <a:rPr lang="es-ES" sz="2000" dirty="0" smtClean="0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rPr>
              <a:t> España contemporánea do autor, empobrecida e </a:t>
            </a:r>
            <a:r>
              <a:rPr lang="es-ES" sz="2000" dirty="0" err="1" smtClean="0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rPr>
              <a:t>ferida</a:t>
            </a:r>
            <a:r>
              <a:rPr lang="es-ES" sz="2000" dirty="0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rPr>
              <a:t>.</a:t>
            </a:r>
            <a:r>
              <a:rPr lang="es-ES" sz="2000" dirty="0" smtClean="0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rPr>
              <a:t>  </a:t>
            </a:r>
            <a:r>
              <a:rPr lang="es-ES" sz="2000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As crónicas do sochantre </a:t>
            </a:r>
            <a:r>
              <a:rPr lang="es-ES" sz="2000" dirty="0" err="1" smtClean="0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rPr>
              <a:t>cunqueirianas</a:t>
            </a:r>
            <a:r>
              <a:rPr lang="es-ES" sz="2000" dirty="0" smtClean="0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es-ES" sz="2000" dirty="0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rPr>
              <a:t>que nos levan </a:t>
            </a:r>
            <a:r>
              <a:rPr lang="es-ES" sz="2000" dirty="0" err="1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rPr>
              <a:t>ao</a:t>
            </a:r>
            <a:r>
              <a:rPr lang="es-ES" sz="2000" dirty="0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rPr>
              <a:t> período inmediatamente posterior </a:t>
            </a:r>
            <a:r>
              <a:rPr lang="es-ES" sz="2000" dirty="0" err="1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rPr>
              <a:t>ao</a:t>
            </a:r>
            <a:r>
              <a:rPr lang="es-ES" sz="2000" dirty="0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2000" dirty="0" smtClean="0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rPr>
              <a:t>Terror; </a:t>
            </a:r>
            <a:r>
              <a:rPr lang="es-ES" sz="20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A </a:t>
            </a:r>
            <a:r>
              <a:rPr lang="es-ES" sz="2000" dirty="0" err="1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revolta</a:t>
            </a:r>
            <a:r>
              <a:rPr lang="es-ES" sz="2000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dos </a:t>
            </a:r>
            <a:r>
              <a:rPr lang="es-ES" sz="2000" dirty="0" err="1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animais</a:t>
            </a:r>
            <a:r>
              <a:rPr lang="es-ES" sz="2000" dirty="0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rPr>
              <a:t> de </a:t>
            </a:r>
            <a:r>
              <a:rPr lang="es-ES" sz="2000" dirty="0" smtClean="0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rPr>
              <a:t>Orwell, </a:t>
            </a:r>
            <a:r>
              <a:rPr lang="es-ES" sz="2000" dirty="0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rPr>
              <a:t>que nos remite </a:t>
            </a:r>
            <a:r>
              <a:rPr lang="es-ES" sz="2000" dirty="0" err="1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rPr>
              <a:t>ao</a:t>
            </a:r>
            <a:r>
              <a:rPr lang="es-ES" sz="2000" dirty="0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rPr>
              <a:t> estalinismo e... </a:t>
            </a:r>
            <a:r>
              <a:rPr lang="es-ES" sz="2000" dirty="0" err="1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rPr>
              <a:t>poderíamos</a:t>
            </a:r>
            <a:r>
              <a:rPr lang="es-ES" sz="2000" dirty="0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rPr>
              <a:t> seguir, pero é preferible que vos </a:t>
            </a:r>
            <a:r>
              <a:rPr lang="es-ES" sz="2000" dirty="0" err="1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rPr>
              <a:t>acheguedes</a:t>
            </a:r>
            <a:r>
              <a:rPr lang="es-ES" sz="2000" dirty="0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rPr>
              <a:t> á biblioteca e </a:t>
            </a:r>
            <a:r>
              <a:rPr lang="es-ES" sz="2000" dirty="0" err="1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rPr>
              <a:t>vexades</a:t>
            </a:r>
            <a:r>
              <a:rPr lang="es-ES" sz="2000" dirty="0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rPr>
              <a:t> como </a:t>
            </a:r>
            <a:r>
              <a:rPr lang="es-ES" sz="2000" dirty="0" err="1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rPr>
              <a:t>podedes</a:t>
            </a:r>
            <a:r>
              <a:rPr lang="es-ES" sz="2000" dirty="0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rPr>
              <a:t> incardinar </a:t>
            </a:r>
            <a:r>
              <a:rPr lang="es-ES" sz="2000" dirty="0" err="1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rPr>
              <a:t>na</a:t>
            </a:r>
            <a:r>
              <a:rPr lang="es-ES" sz="2000" dirty="0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2000" dirty="0" err="1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rPr>
              <a:t>vosa</a:t>
            </a:r>
            <a:r>
              <a:rPr lang="es-ES" sz="2000" dirty="0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rPr>
              <a:t> práctica docente </a:t>
            </a:r>
            <a:r>
              <a:rPr lang="es-ES" sz="2000" dirty="0" err="1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rPr>
              <a:t>algúns</a:t>
            </a:r>
            <a:r>
              <a:rPr lang="es-ES" sz="2000" dirty="0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rPr>
              <a:t> dos fondos que </a:t>
            </a:r>
            <a:r>
              <a:rPr lang="es-ES" sz="2000" dirty="0" err="1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rPr>
              <a:t>escolmamos</a:t>
            </a:r>
            <a:r>
              <a:rPr lang="es-ES" sz="2000" dirty="0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rPr>
              <a:t> para </a:t>
            </a:r>
            <a:r>
              <a:rPr lang="es-ES" sz="2000" dirty="0" err="1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rPr>
              <a:t>vós</a:t>
            </a:r>
            <a:r>
              <a:rPr lang="es-ES" sz="2000" dirty="0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 algn="r">
              <a:spcBef>
                <a:spcPts val="0"/>
              </a:spcBef>
            </a:pPr>
            <a:endParaRPr lang="es-ES" sz="2000" dirty="0">
              <a:solidFill>
                <a:schemeClr val="bg1">
                  <a:lumMod val="8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CB488-A9C7-41E4-882E-66AB0AE902F8}" type="slidenum">
              <a:rPr lang="es-ES" smtClean="0"/>
              <a:pPr/>
              <a:t>3</a:t>
            </a:fld>
            <a:endParaRPr lang="es-ES"/>
          </a:p>
        </p:txBody>
      </p:sp>
      <p:sp>
        <p:nvSpPr>
          <p:cNvPr id="5" name="4 Rectángulo"/>
          <p:cNvSpPr/>
          <p:nvPr/>
        </p:nvSpPr>
        <p:spPr>
          <a:xfrm rot="20696870">
            <a:off x="568569" y="4161771"/>
            <a:ext cx="1532263" cy="2197359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400" b="1" dirty="0" smtClean="0">
                <a:solidFill>
                  <a:schemeClr val="bg1"/>
                </a:solidFill>
                <a:latin typeface="DK Thievery" pitchFamily="66" charset="0"/>
              </a:rPr>
              <a:t>E recordade que temos películas para case todo!</a:t>
            </a:r>
            <a:endParaRPr lang="es-ES" sz="2400" b="1" dirty="0">
              <a:solidFill>
                <a:schemeClr val="bg1"/>
              </a:solidFill>
              <a:latin typeface="DK Thievery" pitchFamily="66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USUARIO\Desktop\TRABALLO PENDENTE\FONDOS RARA FANTASÍA\STARY NIGH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20646385">
            <a:off x="670785" y="1009426"/>
            <a:ext cx="4169697" cy="3220387"/>
          </a:xfrm>
          <a:prstGeom prst="rect">
            <a:avLst/>
          </a:prstGeom>
          <a:noFill/>
        </p:spPr>
      </p:pic>
      <p:sp>
        <p:nvSpPr>
          <p:cNvPr id="10" name="9 Subtítulo"/>
          <p:cNvSpPr>
            <a:spLocks noGrp="1"/>
          </p:cNvSpPr>
          <p:nvPr>
            <p:ph type="subTitle" idx="1"/>
          </p:nvPr>
        </p:nvSpPr>
        <p:spPr>
          <a:xfrm>
            <a:off x="5453066" y="785794"/>
            <a:ext cx="3648052" cy="5429288"/>
          </a:xfrm>
        </p:spPr>
        <p:txBody>
          <a:bodyPr>
            <a:noAutofit/>
          </a:bodyPr>
          <a:lstStyle/>
          <a:p>
            <a:pPr algn="r"/>
            <a:r>
              <a:rPr lang="es-ES" sz="2000" dirty="0" smtClean="0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rPr>
              <a:t>Temos </a:t>
            </a:r>
            <a:r>
              <a:rPr lang="es-ES" sz="2000" dirty="0" err="1" smtClean="0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rPr>
              <a:t>tamén</a:t>
            </a:r>
            <a:r>
              <a:rPr lang="es-ES" sz="2000" dirty="0" smtClean="0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rPr>
              <a:t> para </a:t>
            </a:r>
            <a:r>
              <a:rPr lang="es-ES" sz="2000" dirty="0" err="1" smtClean="0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rPr>
              <a:t>vós</a:t>
            </a:r>
            <a:r>
              <a:rPr lang="es-ES" sz="2000" dirty="0" smtClean="0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2000" dirty="0" err="1" smtClean="0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rPr>
              <a:t>unha</a:t>
            </a:r>
            <a:r>
              <a:rPr lang="es-ES" sz="2000" dirty="0" smtClean="0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rPr>
              <a:t> Guía de Lugares Fantásticos coa que </a:t>
            </a:r>
            <a:r>
              <a:rPr lang="es-ES" sz="2000" dirty="0" err="1" smtClean="0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rPr>
              <a:t>podedes</a:t>
            </a:r>
            <a:r>
              <a:rPr lang="es-ES" sz="2000" dirty="0" smtClean="0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2000" dirty="0" err="1" smtClean="0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rPr>
              <a:t>traballar</a:t>
            </a:r>
            <a:r>
              <a:rPr lang="es-ES" sz="2000" dirty="0" smtClean="0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rPr>
              <a:t>, por contraste, </a:t>
            </a:r>
            <a:r>
              <a:rPr lang="es-ES" sz="2000" dirty="0" err="1" smtClean="0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rPr>
              <a:t>contidos</a:t>
            </a:r>
            <a:r>
              <a:rPr lang="es-ES" sz="2000" dirty="0" smtClean="0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rPr>
              <a:t> de </a:t>
            </a:r>
            <a:r>
              <a:rPr lang="es-ES" sz="2000" dirty="0" err="1" smtClean="0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rPr>
              <a:t>xeografía</a:t>
            </a:r>
            <a:r>
              <a:rPr lang="es-ES" sz="2000" dirty="0" smtClean="0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rPr>
              <a:t>. Estamos seguras de que </a:t>
            </a:r>
            <a:r>
              <a:rPr lang="es-ES" sz="2000" dirty="0" err="1" smtClean="0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rPr>
              <a:t>saberedes</a:t>
            </a:r>
            <a:r>
              <a:rPr lang="es-ES" sz="2000" dirty="0" smtClean="0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2000" dirty="0" err="1" smtClean="0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rPr>
              <a:t>sacarlle</a:t>
            </a:r>
            <a:r>
              <a:rPr lang="es-ES" sz="2000" dirty="0" smtClean="0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2000" dirty="0" err="1" smtClean="0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rPr>
              <a:t>proveito</a:t>
            </a:r>
            <a:r>
              <a:rPr lang="es-ES" sz="2000" dirty="0" smtClean="0">
                <a:solidFill>
                  <a:schemeClr val="bg1">
                    <a:lumMod val="85000"/>
                  </a:schemeClr>
                </a:solidFill>
                <a:latin typeface="Arial" pitchFamily="34" charset="0"/>
                <a:cs typeface="Arial" pitchFamily="34" charset="0"/>
              </a:rPr>
              <a:t>.</a:t>
            </a:r>
            <a:endParaRPr lang="es-ES" sz="2000" dirty="0">
              <a:solidFill>
                <a:schemeClr val="bg1">
                  <a:lumMod val="8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CB488-A9C7-41E4-882E-66AB0AE902F8}" type="slidenum">
              <a:rPr lang="es-ES" smtClean="0"/>
              <a:pPr/>
              <a:t>4</a:t>
            </a:fld>
            <a:endParaRPr lang="es-ES"/>
          </a:p>
        </p:txBody>
      </p:sp>
      <p:sp>
        <p:nvSpPr>
          <p:cNvPr id="5" name="4 Rectángulo"/>
          <p:cNvSpPr/>
          <p:nvPr/>
        </p:nvSpPr>
        <p:spPr>
          <a:xfrm rot="20696870">
            <a:off x="568569" y="4161771"/>
            <a:ext cx="1532263" cy="2197359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400" b="1" dirty="0" smtClean="0">
                <a:solidFill>
                  <a:schemeClr val="bg1"/>
                </a:solidFill>
                <a:latin typeface="DK Thievery" pitchFamily="66" charset="0"/>
              </a:rPr>
              <a:t>E recordade que temos películas para case todo!</a:t>
            </a:r>
            <a:endParaRPr lang="es-ES" sz="2400" b="1" dirty="0">
              <a:solidFill>
                <a:schemeClr val="bg1"/>
              </a:solidFill>
              <a:latin typeface="DK Thievery" pitchFamily="66" charset="0"/>
            </a:endParaRPr>
          </a:p>
        </p:txBody>
      </p:sp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38686" y="3000372"/>
            <a:ext cx="2410535" cy="3457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2.bp.blogspot.com/-gVvmFNsYFaM/T0X25kjbAzI/AAAAAAAAAcU/0E_9PZWOQ54/s1600/CASARICHE-JUICIO+DE+PARIS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lum bright="-27000" contrast="41000"/>
          </a:blip>
          <a:srcRect/>
          <a:stretch>
            <a:fillRect/>
          </a:stretch>
        </p:blipFill>
        <p:spPr bwMode="auto">
          <a:xfrm rot="21087745">
            <a:off x="471152" y="388190"/>
            <a:ext cx="4122954" cy="3864583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65100" prst="coolSlant"/>
          </a:sp3d>
        </p:spPr>
      </p:pic>
      <p:sp>
        <p:nvSpPr>
          <p:cNvPr id="9" name="8 Título"/>
          <p:cNvSpPr>
            <a:spLocks noGrp="1"/>
          </p:cNvSpPr>
          <p:nvPr>
            <p:ph type="ctrTitle"/>
          </p:nvPr>
        </p:nvSpPr>
        <p:spPr>
          <a:xfrm>
            <a:off x="3524240" y="571480"/>
            <a:ext cx="5638810" cy="1643074"/>
          </a:xfrm>
        </p:spPr>
        <p:txBody>
          <a:bodyPr>
            <a:noAutofit/>
          </a:bodyPr>
          <a:lstStyle/>
          <a:p>
            <a:pPr algn="r"/>
            <a:r>
              <a:rPr lang="es-ES" sz="5400" b="1" dirty="0" smtClean="0">
                <a:solidFill>
                  <a:schemeClr val="bg1"/>
                </a:solidFill>
                <a:latin typeface="DK Thievery" pitchFamily="66" charset="0"/>
              </a:rPr>
              <a:t>DEPARTAMENTOS</a:t>
            </a:r>
            <a:br>
              <a:rPr lang="es-ES" sz="5400" b="1" dirty="0" smtClean="0">
                <a:solidFill>
                  <a:schemeClr val="bg1"/>
                </a:solidFill>
                <a:latin typeface="DK Thievery" pitchFamily="66" charset="0"/>
              </a:rPr>
            </a:br>
            <a:r>
              <a:rPr lang="es-ES" sz="5400" b="1" dirty="0" smtClean="0">
                <a:solidFill>
                  <a:schemeClr val="bg1"/>
                </a:solidFill>
                <a:latin typeface="DK Thievery" pitchFamily="66" charset="0"/>
              </a:rPr>
              <a:t>de Clásicas</a:t>
            </a:r>
            <a:endParaRPr lang="es-ES" sz="5400" dirty="0">
              <a:solidFill>
                <a:schemeClr val="bg1"/>
              </a:solidFill>
            </a:endParaRPr>
          </a:p>
        </p:txBody>
      </p:sp>
      <p:sp>
        <p:nvSpPr>
          <p:cNvPr id="10" name="9 Subtítulo"/>
          <p:cNvSpPr>
            <a:spLocks noGrp="1"/>
          </p:cNvSpPr>
          <p:nvPr>
            <p:ph type="subTitle" idx="1"/>
          </p:nvPr>
        </p:nvSpPr>
        <p:spPr>
          <a:xfrm>
            <a:off x="3095612" y="2714620"/>
            <a:ext cx="6076944" cy="3429024"/>
          </a:xfrm>
        </p:spPr>
        <p:txBody>
          <a:bodyPr>
            <a:noAutofit/>
          </a:bodyPr>
          <a:lstStyle/>
          <a:p>
            <a:pPr algn="r"/>
            <a:r>
              <a:rPr lang="es-ES" sz="2000" dirty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Para </a:t>
            </a:r>
            <a:r>
              <a:rPr lang="es-ES" sz="2000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os Departamentos </a:t>
            </a:r>
            <a:r>
              <a:rPr lang="es-ES" sz="2000" dirty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de </a:t>
            </a:r>
            <a:r>
              <a:rPr lang="es-ES" sz="2000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Latín e </a:t>
            </a:r>
            <a:r>
              <a:rPr lang="es-ES" sz="2000" dirty="0" err="1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Grego</a:t>
            </a:r>
            <a:r>
              <a:rPr lang="es-ES" sz="2000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2000" dirty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volvemos </a:t>
            </a:r>
            <a:r>
              <a:rPr lang="es-ES" sz="2000" dirty="0" err="1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recoller</a:t>
            </a:r>
            <a:r>
              <a:rPr lang="es-ES" sz="2000" dirty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2000" dirty="0" err="1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moito</a:t>
            </a:r>
            <a:r>
              <a:rPr lang="es-ES" sz="2000" dirty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 do material que </a:t>
            </a:r>
            <a:r>
              <a:rPr lang="es-ES" sz="2000" dirty="0" err="1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xa</a:t>
            </a:r>
            <a:r>
              <a:rPr lang="es-ES" sz="2000" dirty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2000" dirty="0" err="1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fora</a:t>
            </a:r>
            <a:r>
              <a:rPr lang="es-ES" sz="2000" dirty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 dinamizado </a:t>
            </a:r>
            <a:r>
              <a:rPr lang="es-ES" sz="2000" dirty="0" err="1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na</a:t>
            </a:r>
            <a:r>
              <a:rPr lang="es-ES" sz="2000" dirty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 campaña </a:t>
            </a:r>
            <a:r>
              <a:rPr lang="es-ES" sz="2000" i="1" dirty="0" err="1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Gregos</a:t>
            </a:r>
            <a:r>
              <a:rPr lang="es-ES" sz="2000" i="1" dirty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 e </a:t>
            </a:r>
            <a:r>
              <a:rPr lang="es-ES" sz="2000" i="1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Romanos </a:t>
            </a:r>
            <a:r>
              <a:rPr lang="es-ES" sz="2000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2000" dirty="0" err="1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pois</a:t>
            </a:r>
            <a:r>
              <a:rPr lang="es-ES" sz="2000" dirty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, se a </a:t>
            </a:r>
            <a:r>
              <a:rPr lang="es-ES" sz="2000" dirty="0" err="1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mitoloxía</a:t>
            </a:r>
            <a:r>
              <a:rPr lang="es-ES" sz="2000" dirty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 non cae no terreo do fantástico, </a:t>
            </a:r>
            <a:r>
              <a:rPr lang="es-ES" sz="2000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que </a:t>
            </a:r>
            <a:r>
              <a:rPr lang="es-ES" sz="2000" dirty="0" err="1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baixe</a:t>
            </a:r>
            <a:r>
              <a:rPr lang="es-ES" sz="2000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 Zeus e o </a:t>
            </a:r>
            <a:r>
              <a:rPr lang="es-ES" sz="2000" dirty="0" err="1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vexa</a:t>
            </a:r>
            <a:r>
              <a:rPr lang="es-ES" sz="2000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. </a:t>
            </a:r>
            <a:r>
              <a:rPr lang="es-ES" sz="2000" dirty="0" err="1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Ocorréusenos</a:t>
            </a:r>
            <a:r>
              <a:rPr lang="es-ES" sz="2000" dirty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2000" dirty="0" err="1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porpórvos</a:t>
            </a:r>
            <a:r>
              <a:rPr lang="es-ES" sz="2000" dirty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2000" dirty="0" err="1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unha</a:t>
            </a:r>
            <a:r>
              <a:rPr lang="es-ES" sz="2000" dirty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2000" dirty="0" err="1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actividade</a:t>
            </a:r>
            <a:r>
              <a:rPr lang="es-ES" sz="2000" dirty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 consistente </a:t>
            </a:r>
            <a:r>
              <a:rPr lang="es-ES" sz="2000" dirty="0" err="1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na</a:t>
            </a:r>
            <a:r>
              <a:rPr lang="es-ES" sz="2000" dirty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2000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confección </a:t>
            </a:r>
            <a:r>
              <a:rPr lang="es-ES" sz="2000" dirty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por parte do alumnado </a:t>
            </a:r>
            <a:r>
              <a:rPr lang="es-ES" sz="2000" dirty="0" err="1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dun</a:t>
            </a:r>
            <a:r>
              <a:rPr lang="es-ES" sz="2000" dirty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 bestiario de </a:t>
            </a:r>
            <a:r>
              <a:rPr lang="es-ES" sz="2000" dirty="0" err="1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mitoloxía</a:t>
            </a:r>
            <a:r>
              <a:rPr lang="es-ES" sz="2000" dirty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 clásica que </a:t>
            </a:r>
            <a:r>
              <a:rPr lang="es-ES" sz="2000" dirty="0" err="1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poderíamos</a:t>
            </a:r>
            <a:r>
              <a:rPr lang="es-ES" sz="2000" dirty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 editar posteriormente desde a biblioteca e que </a:t>
            </a:r>
            <a:r>
              <a:rPr lang="es-ES" sz="2000" dirty="0" err="1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ficaría</a:t>
            </a:r>
            <a:r>
              <a:rPr lang="es-ES" sz="2000" dirty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 como material de elaboración propia </a:t>
            </a:r>
            <a:r>
              <a:rPr lang="es-ES" sz="2000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nos </a:t>
            </a:r>
            <a:r>
              <a:rPr lang="es-ES" sz="2000" dirty="0" err="1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nosos</a:t>
            </a:r>
            <a:r>
              <a:rPr lang="es-ES" sz="2000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 fondos. </a:t>
            </a:r>
            <a:endParaRPr lang="es-ES" sz="2000" dirty="0">
              <a:solidFill>
                <a:schemeClr val="bg1">
                  <a:lumMod val="9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r">
              <a:spcBef>
                <a:spcPts val="0"/>
              </a:spcBef>
            </a:pPr>
            <a:endParaRPr lang="es-ES" sz="2000" dirty="0">
              <a:solidFill>
                <a:schemeClr val="bg1">
                  <a:lumMod val="9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CB488-A9C7-41E4-882E-66AB0AE902F8}" type="slidenum">
              <a:rPr lang="es-ES" smtClean="0"/>
              <a:pPr/>
              <a:t>5</a:t>
            </a:fld>
            <a:endParaRPr lang="es-ES"/>
          </a:p>
        </p:txBody>
      </p:sp>
      <p:sp>
        <p:nvSpPr>
          <p:cNvPr id="7" name="6 Rectángulo"/>
          <p:cNvSpPr/>
          <p:nvPr/>
        </p:nvSpPr>
        <p:spPr>
          <a:xfrm rot="20696870">
            <a:off x="568569" y="4161771"/>
            <a:ext cx="1532263" cy="2197359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400" b="1" dirty="0" smtClean="0">
                <a:solidFill>
                  <a:schemeClr val="bg1"/>
                </a:solidFill>
                <a:latin typeface="DK Thievery" pitchFamily="66" charset="0"/>
              </a:rPr>
              <a:t>E recordade que temos películas para case todo!</a:t>
            </a:r>
            <a:endParaRPr lang="es-ES" sz="2400" b="1" dirty="0">
              <a:solidFill>
                <a:schemeClr val="bg1"/>
              </a:solidFill>
              <a:latin typeface="DK Thievery" pitchFamily="66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:\Users\USUARIO\Desktop\TRABALLO PENDENTE\FONDOS RARA FANTASÍA\FRANKENSTEIN.jpg"/>
          <p:cNvPicPr>
            <a:picLocks noChangeAspect="1" noChangeArrowheads="1"/>
          </p:cNvPicPr>
          <p:nvPr/>
        </p:nvPicPr>
        <p:blipFill>
          <a:blip r:embed="rId2">
            <a:lum bright="-21000" contrast="28000"/>
          </a:blip>
          <a:srcRect/>
          <a:stretch>
            <a:fillRect/>
          </a:stretch>
        </p:blipFill>
        <p:spPr bwMode="auto">
          <a:xfrm rot="21103384">
            <a:off x="809596" y="714356"/>
            <a:ext cx="3000396" cy="4094607"/>
          </a:xfrm>
          <a:prstGeom prst="rect">
            <a:avLst/>
          </a:prstGeom>
          <a:noFill/>
        </p:spPr>
      </p:pic>
      <p:sp>
        <p:nvSpPr>
          <p:cNvPr id="9" name="8 Título"/>
          <p:cNvSpPr>
            <a:spLocks noGrp="1"/>
          </p:cNvSpPr>
          <p:nvPr>
            <p:ph type="ctrTitle"/>
          </p:nvPr>
        </p:nvSpPr>
        <p:spPr>
          <a:xfrm>
            <a:off x="3524240" y="571480"/>
            <a:ext cx="5638810" cy="1643074"/>
          </a:xfrm>
        </p:spPr>
        <p:txBody>
          <a:bodyPr>
            <a:noAutofit/>
          </a:bodyPr>
          <a:lstStyle/>
          <a:p>
            <a:pPr algn="r"/>
            <a:r>
              <a:rPr lang="es-ES" sz="5400" b="1" dirty="0" smtClean="0">
                <a:solidFill>
                  <a:schemeClr val="bg1"/>
                </a:solidFill>
                <a:latin typeface="DK Thievery" pitchFamily="66" charset="0"/>
              </a:rPr>
              <a:t>DEPARTAMENTOS</a:t>
            </a:r>
            <a:br>
              <a:rPr lang="es-ES" sz="5400" b="1" dirty="0" smtClean="0">
                <a:solidFill>
                  <a:schemeClr val="bg1"/>
                </a:solidFill>
                <a:latin typeface="DK Thievery" pitchFamily="66" charset="0"/>
              </a:rPr>
            </a:br>
            <a:r>
              <a:rPr lang="es-ES" sz="5400" b="1" dirty="0" smtClean="0">
                <a:solidFill>
                  <a:schemeClr val="bg1"/>
                </a:solidFill>
                <a:latin typeface="DK Thievery" pitchFamily="66" charset="0"/>
              </a:rPr>
              <a:t>de Francés e Inglés</a:t>
            </a:r>
            <a:endParaRPr lang="es-ES" sz="5400" dirty="0">
              <a:solidFill>
                <a:schemeClr val="bg1"/>
              </a:solidFill>
            </a:endParaRPr>
          </a:p>
        </p:txBody>
      </p:sp>
      <p:sp>
        <p:nvSpPr>
          <p:cNvPr id="10" name="9 Subtítulo"/>
          <p:cNvSpPr>
            <a:spLocks noGrp="1"/>
          </p:cNvSpPr>
          <p:nvPr>
            <p:ph type="subTitle" idx="1"/>
          </p:nvPr>
        </p:nvSpPr>
        <p:spPr>
          <a:xfrm>
            <a:off x="2095480" y="2214554"/>
            <a:ext cx="7077076" cy="4286280"/>
          </a:xfrm>
        </p:spPr>
        <p:txBody>
          <a:bodyPr>
            <a:noAutofit/>
          </a:bodyPr>
          <a:lstStyle/>
          <a:p>
            <a:pPr algn="r"/>
            <a:r>
              <a:rPr lang="es-ES" sz="2000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 A </a:t>
            </a:r>
            <a:r>
              <a:rPr lang="es-ES" sz="2000" dirty="0" err="1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vós</a:t>
            </a:r>
            <a:r>
              <a:rPr lang="es-ES" sz="2000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2000" dirty="0" err="1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pedímosvos</a:t>
            </a:r>
            <a:r>
              <a:rPr lang="es-ES" sz="2000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2000" dirty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que </a:t>
            </a:r>
            <a:r>
              <a:rPr lang="es-ES" sz="2000" dirty="0" err="1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dinamicedes</a:t>
            </a:r>
            <a:r>
              <a:rPr lang="es-ES" sz="2000" dirty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 desde as </a:t>
            </a:r>
            <a:r>
              <a:rPr lang="es-ES" sz="2000" dirty="0" err="1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vosas</a:t>
            </a:r>
            <a:r>
              <a:rPr lang="es-ES" sz="2000" dirty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 aulas os </a:t>
            </a:r>
            <a:r>
              <a:rPr lang="es-ES" sz="2000" dirty="0" err="1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materiais</a:t>
            </a:r>
            <a:r>
              <a:rPr lang="es-ES" sz="2000" dirty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 relacionados coa Literatura Fantástica  que </a:t>
            </a:r>
            <a:r>
              <a:rPr lang="es-ES" sz="2000" dirty="0" err="1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escolmamos</a:t>
            </a:r>
            <a:r>
              <a:rPr lang="es-ES" sz="2000" dirty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2000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das </a:t>
            </a:r>
            <a:r>
              <a:rPr lang="es-ES" sz="2000" dirty="0" err="1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vosas</a:t>
            </a:r>
            <a:r>
              <a:rPr lang="es-ES" sz="2000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2000" dirty="0" err="1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seccións</a:t>
            </a:r>
            <a:r>
              <a:rPr lang="es-ES" sz="2000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 e </a:t>
            </a:r>
            <a:r>
              <a:rPr lang="es-ES" sz="2000" dirty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que </a:t>
            </a:r>
            <a:r>
              <a:rPr lang="es-ES" sz="2000" dirty="0" err="1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xuntamos</a:t>
            </a:r>
            <a:r>
              <a:rPr lang="es-ES" sz="2000" dirty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2000" dirty="0" err="1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nunha</a:t>
            </a:r>
            <a:r>
              <a:rPr lang="es-ES" sz="2000" dirty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2000" dirty="0" err="1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caixa</a:t>
            </a:r>
            <a:r>
              <a:rPr lang="es-ES" sz="2000" dirty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 para facilitar </a:t>
            </a:r>
            <a:r>
              <a:rPr lang="es-ES" sz="2000" dirty="0" err="1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ao</a:t>
            </a:r>
            <a:r>
              <a:rPr lang="es-ES" sz="2000" dirty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 alumnado a </a:t>
            </a:r>
            <a:r>
              <a:rPr lang="es-ES" sz="2000" dirty="0" err="1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súa</a:t>
            </a:r>
            <a:r>
              <a:rPr lang="es-ES" sz="2000" dirty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 recuperación. As </a:t>
            </a:r>
            <a:r>
              <a:rPr lang="es-ES" sz="2000" dirty="0" err="1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estratexias</a:t>
            </a:r>
            <a:r>
              <a:rPr lang="es-ES" sz="2000" dirty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 para conseguir que </a:t>
            </a:r>
            <a:r>
              <a:rPr lang="es-ES" sz="2000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se </a:t>
            </a:r>
            <a:r>
              <a:rPr lang="es-ES" sz="2000" dirty="0" err="1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acheguen</a:t>
            </a:r>
            <a:r>
              <a:rPr lang="es-ES" sz="2000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2000" dirty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a eses títulos quedan á </a:t>
            </a:r>
            <a:r>
              <a:rPr lang="es-ES" sz="2000" dirty="0" err="1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vosa</a:t>
            </a:r>
            <a:r>
              <a:rPr lang="es-ES" sz="2000" dirty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 consideración, </a:t>
            </a:r>
            <a:r>
              <a:rPr lang="es-ES" sz="2000" dirty="0" err="1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pois</a:t>
            </a:r>
            <a:r>
              <a:rPr lang="es-ES" sz="2000" dirty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2000" dirty="0" err="1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ninguén</a:t>
            </a:r>
            <a:r>
              <a:rPr lang="es-ES" sz="2000" dirty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 coma </a:t>
            </a:r>
            <a:r>
              <a:rPr lang="es-ES" sz="2000" dirty="0" err="1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vós</a:t>
            </a:r>
            <a:r>
              <a:rPr lang="es-ES" sz="2000" dirty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 para determinar o que pode interesar e </a:t>
            </a:r>
            <a:r>
              <a:rPr lang="es-ES" sz="2000" dirty="0" err="1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aproveitar</a:t>
            </a:r>
            <a:r>
              <a:rPr lang="es-ES" sz="2000" dirty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 á </a:t>
            </a:r>
            <a:r>
              <a:rPr lang="es-ES" sz="2000" dirty="0" err="1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nosa</a:t>
            </a:r>
            <a:r>
              <a:rPr lang="es-ES" sz="2000" dirty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 rapazada. Os títulos que poden encontrar </a:t>
            </a:r>
            <a:r>
              <a:rPr lang="es-ES" sz="2000" dirty="0" err="1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nela</a:t>
            </a:r>
            <a:r>
              <a:rPr lang="es-ES" sz="2000" dirty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 son  </a:t>
            </a:r>
            <a:r>
              <a:rPr lang="es-ES" sz="2000" dirty="0" err="1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Dr</a:t>
            </a:r>
            <a:r>
              <a:rPr lang="es-ES" sz="2000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2000" dirty="0" err="1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Jekyll</a:t>
            </a:r>
            <a:r>
              <a:rPr lang="es-ES" sz="2000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and Mr. Hyde </a:t>
            </a:r>
            <a:r>
              <a:rPr lang="es-ES" sz="2000" dirty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de R. L. Stevenson, </a:t>
            </a:r>
            <a:r>
              <a:rPr lang="es-ES" sz="2000" dirty="0" err="1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The</a:t>
            </a:r>
            <a:r>
              <a:rPr lang="es-ES" sz="2000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2000" dirty="0" err="1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Turn</a:t>
            </a:r>
            <a:r>
              <a:rPr lang="es-ES" sz="2000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of </a:t>
            </a:r>
            <a:r>
              <a:rPr lang="es-ES" sz="2000" dirty="0" err="1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the</a:t>
            </a:r>
            <a:r>
              <a:rPr lang="es-ES" sz="2000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2000" dirty="0" err="1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Screw</a:t>
            </a:r>
            <a:r>
              <a:rPr lang="es-ES" sz="2000" dirty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 de Henry James, </a:t>
            </a:r>
            <a:r>
              <a:rPr lang="es-ES" sz="2000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La Chambre des </a:t>
            </a:r>
            <a:r>
              <a:rPr lang="es-ES" sz="2000" dirty="0" err="1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Secrets</a:t>
            </a:r>
            <a:r>
              <a:rPr lang="es-ES" sz="2000" dirty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, e </a:t>
            </a:r>
            <a:r>
              <a:rPr lang="es-ES" sz="2000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À </a:t>
            </a:r>
            <a:r>
              <a:rPr lang="es-ES" sz="2000" dirty="0" err="1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l’école</a:t>
            </a:r>
            <a:r>
              <a:rPr lang="es-ES" sz="2000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des </a:t>
            </a:r>
            <a:r>
              <a:rPr lang="es-ES" sz="2000" dirty="0" err="1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sorciers</a:t>
            </a:r>
            <a:r>
              <a:rPr lang="es-ES" sz="2000" dirty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 de J. K. </a:t>
            </a:r>
            <a:r>
              <a:rPr lang="es-ES" sz="2000" dirty="0" err="1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Rowling</a:t>
            </a:r>
            <a:r>
              <a:rPr lang="es-ES" sz="2000" dirty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es-ES" sz="2000" dirty="0" err="1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The</a:t>
            </a:r>
            <a:r>
              <a:rPr lang="es-ES" sz="2000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2000" dirty="0" err="1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Wonderful</a:t>
            </a:r>
            <a:r>
              <a:rPr lang="es-ES" sz="2000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2000" dirty="0" err="1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Wizard</a:t>
            </a:r>
            <a:r>
              <a:rPr lang="es-ES" sz="2000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of Oz </a:t>
            </a:r>
            <a:r>
              <a:rPr lang="es-ES" sz="2000" dirty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de L. Frank </a:t>
            </a:r>
            <a:r>
              <a:rPr lang="es-ES" sz="2000" dirty="0" err="1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Baum</a:t>
            </a:r>
            <a:r>
              <a:rPr lang="es-ES" sz="2000" dirty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 e tantos </a:t>
            </a:r>
            <a:r>
              <a:rPr lang="es-ES" sz="2000" dirty="0" err="1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outros</a:t>
            </a:r>
            <a:r>
              <a:rPr lang="es-ES" sz="2000" dirty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. No </a:t>
            </a:r>
            <a:r>
              <a:rPr lang="es-ES" sz="2000" dirty="0" err="1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Facebook</a:t>
            </a:r>
            <a:r>
              <a:rPr lang="es-ES" sz="2000" dirty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 e </a:t>
            </a:r>
            <a:r>
              <a:rPr lang="es-ES" sz="2000" dirty="0" err="1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na</a:t>
            </a:r>
            <a:r>
              <a:rPr lang="es-ES" sz="2000" dirty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 biblioteca </a:t>
            </a:r>
            <a:r>
              <a:rPr lang="es-ES" sz="2000" dirty="0" err="1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tedes</a:t>
            </a:r>
            <a:r>
              <a:rPr lang="es-ES" sz="2000" dirty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 a relación completa dos textos </a:t>
            </a:r>
            <a:r>
              <a:rPr lang="es-ES" sz="2000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seleccionados.</a:t>
            </a:r>
            <a:endParaRPr lang="es-ES" sz="2000" dirty="0">
              <a:solidFill>
                <a:schemeClr val="bg1">
                  <a:lumMod val="9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r"/>
            <a:r>
              <a:rPr lang="es-ES" sz="2000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. </a:t>
            </a:r>
            <a:endParaRPr lang="es-ES" sz="2000" dirty="0">
              <a:solidFill>
                <a:schemeClr val="bg1">
                  <a:lumMod val="9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r">
              <a:spcBef>
                <a:spcPts val="0"/>
              </a:spcBef>
            </a:pPr>
            <a:endParaRPr lang="es-ES" sz="2000" dirty="0">
              <a:solidFill>
                <a:schemeClr val="bg1">
                  <a:lumMod val="9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CB488-A9C7-41E4-882E-66AB0AE902F8}" type="slidenum">
              <a:rPr lang="es-ES" smtClean="0"/>
              <a:pPr/>
              <a:t>6</a:t>
            </a:fld>
            <a:endParaRPr lang="es-ES" dirty="0"/>
          </a:p>
        </p:txBody>
      </p:sp>
      <p:sp>
        <p:nvSpPr>
          <p:cNvPr id="7" name="6 Rectángulo"/>
          <p:cNvSpPr/>
          <p:nvPr/>
        </p:nvSpPr>
        <p:spPr>
          <a:xfrm rot="20696870">
            <a:off x="568569" y="4161771"/>
            <a:ext cx="1532263" cy="2197359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400" b="1" dirty="0" smtClean="0">
                <a:solidFill>
                  <a:schemeClr val="bg1"/>
                </a:solidFill>
                <a:latin typeface="DK Thievery" pitchFamily="66" charset="0"/>
              </a:rPr>
              <a:t>E recordade que temos películas para case todo!</a:t>
            </a:r>
            <a:endParaRPr lang="es-ES" sz="2400" b="1" dirty="0">
              <a:solidFill>
                <a:schemeClr val="bg1"/>
              </a:solidFill>
              <a:latin typeface="DK Thievery" pitchFamily="66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/>
          <p:nvPr/>
        </p:nvSpPr>
        <p:spPr>
          <a:xfrm rot="20696870">
            <a:off x="568569" y="4161771"/>
            <a:ext cx="1532263" cy="2197359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400" b="1" dirty="0" smtClean="0">
                <a:solidFill>
                  <a:schemeClr val="bg1"/>
                </a:solidFill>
                <a:latin typeface="DK Thievery" pitchFamily="66" charset="0"/>
              </a:rPr>
              <a:t>E recordade que temos películas para case todo!</a:t>
            </a:r>
            <a:endParaRPr lang="es-ES" sz="2400" b="1" dirty="0">
              <a:solidFill>
                <a:schemeClr val="bg1"/>
              </a:solidFill>
              <a:latin typeface="DK Thievery" pitchFamily="66" charset="0"/>
            </a:endParaRPr>
          </a:p>
        </p:txBody>
      </p:sp>
      <p:pic>
        <p:nvPicPr>
          <p:cNvPr id="20482" name="Picture 2" descr="https://encrypted-tbn1.gstatic.com/images?q=tbn:ANd9GcQH6JAJZD_eibo4zot-98d_kYHLyWolnNrldFwTFs1NYrvVKUrgbQ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20928757">
            <a:off x="523844" y="642918"/>
            <a:ext cx="2571750" cy="2571751"/>
          </a:xfrm>
          <a:prstGeom prst="rect">
            <a:avLst/>
          </a:prstGeom>
          <a:noFill/>
        </p:spPr>
      </p:pic>
      <p:sp>
        <p:nvSpPr>
          <p:cNvPr id="9" name="8 Título"/>
          <p:cNvSpPr>
            <a:spLocks noGrp="1"/>
          </p:cNvSpPr>
          <p:nvPr>
            <p:ph type="ctrTitle"/>
          </p:nvPr>
        </p:nvSpPr>
        <p:spPr>
          <a:xfrm>
            <a:off x="3524240" y="571480"/>
            <a:ext cx="5638810" cy="1643074"/>
          </a:xfrm>
        </p:spPr>
        <p:txBody>
          <a:bodyPr>
            <a:noAutofit/>
          </a:bodyPr>
          <a:lstStyle/>
          <a:p>
            <a:pPr algn="r"/>
            <a:r>
              <a:rPr lang="es-ES" sz="5400" b="1" dirty="0" smtClean="0">
                <a:solidFill>
                  <a:schemeClr val="bg1"/>
                </a:solidFill>
                <a:latin typeface="DK Thievery" pitchFamily="66" charset="0"/>
              </a:rPr>
              <a:t>DEPARTAMENTO</a:t>
            </a:r>
            <a:br>
              <a:rPr lang="es-ES" sz="5400" b="1" dirty="0" smtClean="0">
                <a:solidFill>
                  <a:schemeClr val="bg1"/>
                </a:solidFill>
                <a:latin typeface="DK Thievery" pitchFamily="66" charset="0"/>
              </a:rPr>
            </a:br>
            <a:r>
              <a:rPr lang="es-ES" sz="5400" b="1" dirty="0" smtClean="0">
                <a:solidFill>
                  <a:schemeClr val="bg1"/>
                </a:solidFill>
                <a:latin typeface="DK Thievery" pitchFamily="66" charset="0"/>
              </a:rPr>
              <a:t>de </a:t>
            </a:r>
            <a:r>
              <a:rPr lang="es-ES" sz="5400" b="1" dirty="0" err="1" smtClean="0">
                <a:solidFill>
                  <a:schemeClr val="bg1"/>
                </a:solidFill>
                <a:latin typeface="DK Thievery" pitchFamily="66" charset="0"/>
              </a:rPr>
              <a:t>Lingua</a:t>
            </a:r>
            <a:r>
              <a:rPr lang="es-ES" sz="5400" b="1" dirty="0" smtClean="0">
                <a:solidFill>
                  <a:schemeClr val="bg1"/>
                </a:solidFill>
                <a:latin typeface="DK Thievery" pitchFamily="66" charset="0"/>
              </a:rPr>
              <a:t> </a:t>
            </a:r>
            <a:r>
              <a:rPr lang="es-ES" sz="5400" b="1" dirty="0" err="1" smtClean="0">
                <a:solidFill>
                  <a:schemeClr val="bg1"/>
                </a:solidFill>
                <a:latin typeface="DK Thievery" pitchFamily="66" charset="0"/>
              </a:rPr>
              <a:t>castelá</a:t>
            </a:r>
            <a:endParaRPr lang="es-ES" sz="5400" dirty="0">
              <a:solidFill>
                <a:schemeClr val="bg1"/>
              </a:solidFill>
            </a:endParaRPr>
          </a:p>
        </p:txBody>
      </p:sp>
      <p:sp>
        <p:nvSpPr>
          <p:cNvPr id="10" name="9 Subtítulo"/>
          <p:cNvSpPr>
            <a:spLocks noGrp="1"/>
          </p:cNvSpPr>
          <p:nvPr>
            <p:ph type="subTitle" idx="1"/>
          </p:nvPr>
        </p:nvSpPr>
        <p:spPr>
          <a:xfrm>
            <a:off x="1381100" y="2500306"/>
            <a:ext cx="7791456" cy="4286280"/>
          </a:xfrm>
        </p:spPr>
        <p:txBody>
          <a:bodyPr>
            <a:noAutofit/>
          </a:bodyPr>
          <a:lstStyle/>
          <a:p>
            <a:pPr algn="r"/>
            <a:r>
              <a:rPr lang="es-ES" sz="2000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 Temos dúas </a:t>
            </a:r>
            <a:r>
              <a:rPr lang="es-ES" sz="2000" dirty="0" err="1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propostas</a:t>
            </a:r>
            <a:r>
              <a:rPr lang="es-ES" sz="2000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:</a:t>
            </a:r>
          </a:p>
          <a:p>
            <a:pPr marL="457200" indent="-457200" algn="r">
              <a:buFont typeface="+mj-lt"/>
              <a:buAutoNum type="arabicPeriod"/>
            </a:pPr>
            <a:r>
              <a:rPr lang="es-ES" sz="2000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A </a:t>
            </a:r>
            <a:r>
              <a:rPr lang="es-ES" sz="2000" dirty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celebración </a:t>
            </a:r>
            <a:r>
              <a:rPr lang="es-ES" sz="2000" dirty="0" err="1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dun</a:t>
            </a:r>
            <a:r>
              <a:rPr lang="es-ES" sz="2000" dirty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2000" dirty="0" err="1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certame</a:t>
            </a:r>
            <a:r>
              <a:rPr lang="es-ES" sz="2000" dirty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 literario consistente </a:t>
            </a:r>
            <a:r>
              <a:rPr lang="es-ES" sz="2000" dirty="0" err="1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na</a:t>
            </a:r>
            <a:r>
              <a:rPr lang="es-ES" sz="2000" dirty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 redacción </a:t>
            </a:r>
            <a:r>
              <a:rPr lang="es-ES" sz="2000" dirty="0" err="1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dun</a:t>
            </a:r>
            <a:r>
              <a:rPr lang="es-ES" sz="2000" dirty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 episodio </a:t>
            </a:r>
            <a:r>
              <a:rPr lang="es-ES" sz="2000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de </a:t>
            </a:r>
            <a:r>
              <a:rPr lang="es-ES" sz="20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Don Quijote</a:t>
            </a:r>
            <a:r>
              <a:rPr lang="es-ES" sz="2000" dirty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es-ES" sz="2000" dirty="0" err="1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xa</a:t>
            </a:r>
            <a:r>
              <a:rPr lang="es-ES" sz="2000" dirty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 que entendemos que a obra cervantina é a </a:t>
            </a:r>
            <a:r>
              <a:rPr lang="es-ES" sz="2000" dirty="0" err="1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mellor</a:t>
            </a:r>
            <a:r>
              <a:rPr lang="es-ES" sz="2000" dirty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 reflexión sobre os límites da fantasía e a </a:t>
            </a:r>
            <a:r>
              <a:rPr lang="es-ES" sz="2000" dirty="0" err="1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realidade</a:t>
            </a:r>
            <a:r>
              <a:rPr lang="es-ES" sz="2000" dirty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 que a literatura española ten dado á literatura universal</a:t>
            </a:r>
            <a:r>
              <a:rPr lang="es-ES" sz="2000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 marL="457200" indent="-457200" algn="r">
              <a:buFont typeface="+mj-lt"/>
              <a:buAutoNum type="arabicPeriod"/>
            </a:pPr>
            <a:r>
              <a:rPr lang="es-ES" sz="2000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A preparación da lectura pública de </a:t>
            </a:r>
            <a:r>
              <a:rPr lang="es-ES" sz="20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El monte de las ánimas. </a:t>
            </a:r>
          </a:p>
          <a:p>
            <a:pPr marL="457200" indent="-457200" algn="r"/>
            <a:endParaRPr lang="es-ES" sz="2000" dirty="0" smtClean="0">
              <a:solidFill>
                <a:schemeClr val="bg1">
                  <a:lumMod val="9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457200" indent="-457200" algn="r"/>
            <a:r>
              <a:rPr lang="es-ES" sz="2000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Polo </a:t>
            </a:r>
            <a:r>
              <a:rPr lang="es-ES" sz="2000" dirty="0" err="1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demais</a:t>
            </a:r>
            <a:r>
              <a:rPr lang="es-ES" sz="2000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, ambos textos están </a:t>
            </a:r>
            <a:r>
              <a:rPr lang="es-ES" sz="2000" dirty="0" err="1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sendo</a:t>
            </a:r>
            <a:r>
              <a:rPr lang="es-ES" sz="2000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 ilustrados (</a:t>
            </a:r>
            <a:r>
              <a:rPr lang="es-ES" sz="2000" dirty="0" err="1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xunto</a:t>
            </a:r>
            <a:r>
              <a:rPr lang="es-ES" sz="2000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 con </a:t>
            </a:r>
            <a:r>
              <a:rPr lang="es-ES" sz="2000" dirty="0" err="1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outras</a:t>
            </a:r>
            <a:r>
              <a:rPr lang="es-ES" sz="2000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 obras fantásticas) polo alumnado de 4ª EPV.</a:t>
            </a:r>
            <a:endParaRPr lang="es-ES" sz="2000" dirty="0">
              <a:solidFill>
                <a:schemeClr val="bg1">
                  <a:lumMod val="9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r">
              <a:spcBef>
                <a:spcPts val="0"/>
              </a:spcBef>
            </a:pPr>
            <a:endParaRPr lang="es-ES" sz="2000" dirty="0">
              <a:solidFill>
                <a:schemeClr val="bg1">
                  <a:lumMod val="9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CB488-A9C7-41E4-882E-66AB0AE902F8}" type="slidenum">
              <a:rPr lang="es-ES" smtClean="0"/>
              <a:pPr/>
              <a:t>7</a:t>
            </a:fld>
            <a:endParaRPr lang="es-E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8" name="Picture 4" descr="C:\Users\USUARIO\Desktop\TRABALLO PENDENTE\FONDOS RARA FANTASÍA\pueblo1-580x440.jpg"/>
          <p:cNvPicPr>
            <a:picLocks noChangeAspect="1" noChangeArrowheads="1"/>
          </p:cNvPicPr>
          <p:nvPr/>
        </p:nvPicPr>
        <p:blipFill>
          <a:blip r:embed="rId2">
            <a:lum bright="-32000"/>
          </a:blip>
          <a:srcRect/>
          <a:stretch>
            <a:fillRect/>
          </a:stretch>
        </p:blipFill>
        <p:spPr bwMode="auto">
          <a:xfrm rot="20808675">
            <a:off x="380968" y="1142984"/>
            <a:ext cx="3639050" cy="2760658"/>
          </a:xfrm>
          <a:prstGeom prst="rect">
            <a:avLst/>
          </a:prstGeom>
          <a:noFill/>
        </p:spPr>
      </p:pic>
      <p:sp>
        <p:nvSpPr>
          <p:cNvPr id="9" name="8 Título"/>
          <p:cNvSpPr>
            <a:spLocks noGrp="1"/>
          </p:cNvSpPr>
          <p:nvPr>
            <p:ph type="ctrTitle"/>
          </p:nvPr>
        </p:nvSpPr>
        <p:spPr>
          <a:xfrm>
            <a:off x="2024042" y="571480"/>
            <a:ext cx="7139008" cy="1643074"/>
          </a:xfrm>
        </p:spPr>
        <p:txBody>
          <a:bodyPr>
            <a:noAutofit/>
          </a:bodyPr>
          <a:lstStyle/>
          <a:p>
            <a:pPr algn="r"/>
            <a:r>
              <a:rPr lang="es-ES" sz="5400" b="1" dirty="0" smtClean="0">
                <a:solidFill>
                  <a:schemeClr val="bg1"/>
                </a:solidFill>
                <a:latin typeface="DK Thievery" pitchFamily="66" charset="0"/>
              </a:rPr>
              <a:t>DEPARTAMENTO de Educación Plástica e Visual</a:t>
            </a:r>
            <a:endParaRPr lang="es-ES" sz="5400" dirty="0">
              <a:solidFill>
                <a:schemeClr val="bg1"/>
              </a:solidFill>
            </a:endParaRPr>
          </a:p>
        </p:txBody>
      </p:sp>
      <p:sp>
        <p:nvSpPr>
          <p:cNvPr id="10" name="9 Subtítulo"/>
          <p:cNvSpPr>
            <a:spLocks noGrp="1"/>
          </p:cNvSpPr>
          <p:nvPr>
            <p:ph type="subTitle" idx="1"/>
          </p:nvPr>
        </p:nvSpPr>
        <p:spPr>
          <a:xfrm>
            <a:off x="3952868" y="2500306"/>
            <a:ext cx="5219688" cy="3714776"/>
          </a:xfrm>
        </p:spPr>
        <p:txBody>
          <a:bodyPr>
            <a:noAutofit/>
          </a:bodyPr>
          <a:lstStyle/>
          <a:p>
            <a:pPr algn="r"/>
            <a:r>
              <a:rPr lang="es-ES" sz="2000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O Departamento de </a:t>
            </a:r>
            <a:r>
              <a:rPr lang="es-ES" sz="2000" dirty="0" err="1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Debuxo</a:t>
            </a:r>
            <a:r>
              <a:rPr lang="es-ES" sz="2000" dirty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2000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continúa </a:t>
            </a:r>
            <a:r>
              <a:rPr lang="es-ES" sz="2000" dirty="0" err="1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co</a:t>
            </a:r>
            <a:r>
              <a:rPr lang="es-ES" sz="2000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2000" dirty="0" err="1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proxecto</a:t>
            </a:r>
            <a:r>
              <a:rPr lang="es-ES" sz="2000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 “Reis </a:t>
            </a:r>
            <a:r>
              <a:rPr lang="es-ES" sz="2000" dirty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e </a:t>
            </a:r>
            <a:r>
              <a:rPr lang="es-ES" sz="2000" dirty="0" err="1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Raíñas</a:t>
            </a:r>
            <a:r>
              <a:rPr lang="es-ES" sz="2000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”, esta vez </a:t>
            </a:r>
            <a:r>
              <a:rPr lang="gl-ES" sz="2000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relacionando a</a:t>
            </a:r>
            <a:r>
              <a:rPr lang="es-ES" sz="2000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2000" dirty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lectura </a:t>
            </a:r>
            <a:r>
              <a:rPr lang="es-ES" sz="2000" dirty="0" err="1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dunha</a:t>
            </a:r>
            <a:r>
              <a:rPr lang="es-ES" sz="2000" dirty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 obra literaria </a:t>
            </a:r>
            <a:r>
              <a:rPr lang="es-ES" sz="2000" dirty="0" err="1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encadrada</a:t>
            </a:r>
            <a:r>
              <a:rPr lang="es-ES" sz="2000" dirty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2000" dirty="0" err="1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nun</a:t>
            </a:r>
            <a:r>
              <a:rPr lang="es-ES" sz="2000" dirty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 dos </a:t>
            </a:r>
            <a:r>
              <a:rPr lang="es-ES" sz="2000" dirty="0" err="1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nosos</a:t>
            </a:r>
            <a:r>
              <a:rPr lang="es-ES" sz="2000" dirty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2000" dirty="0" err="1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subxéneros</a:t>
            </a:r>
            <a:r>
              <a:rPr lang="es-ES" sz="2000" dirty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 fantásticos </a:t>
            </a:r>
            <a:r>
              <a:rPr lang="es-ES" sz="2000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 coa </a:t>
            </a:r>
            <a:r>
              <a:rPr lang="es-ES" sz="2000" dirty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selección </a:t>
            </a:r>
            <a:r>
              <a:rPr lang="es-ES" sz="2000" dirty="0" err="1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doutra</a:t>
            </a:r>
            <a:r>
              <a:rPr lang="es-ES" sz="2000" dirty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 pictórica </a:t>
            </a:r>
            <a:r>
              <a:rPr lang="es-ES" sz="2000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homóloga, ambas </a:t>
            </a:r>
            <a:r>
              <a:rPr lang="es-ES" sz="2000" dirty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contemporáneas do reinado </a:t>
            </a:r>
            <a:r>
              <a:rPr lang="es-ES" sz="2000" dirty="0" err="1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dun</a:t>
            </a:r>
            <a:r>
              <a:rPr lang="es-ES" sz="2000" dirty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 dos monarcas da </a:t>
            </a:r>
            <a:r>
              <a:rPr lang="es-ES" sz="2000" dirty="0" err="1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nosa</a:t>
            </a:r>
            <a:r>
              <a:rPr lang="es-ES" sz="2000" dirty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 galería. O alumnado accede </a:t>
            </a:r>
            <a:r>
              <a:rPr lang="es-ES" sz="2000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así, </a:t>
            </a:r>
            <a:r>
              <a:rPr lang="es-ES" sz="2000" dirty="0" err="1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dun</a:t>
            </a:r>
            <a:r>
              <a:rPr lang="es-ES" sz="2000" dirty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2000" dirty="0" err="1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xeito</a:t>
            </a:r>
            <a:r>
              <a:rPr lang="es-ES" sz="2000" dirty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2000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integrado, </a:t>
            </a:r>
            <a:r>
              <a:rPr lang="es-ES" sz="2000" dirty="0" err="1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ao</a:t>
            </a:r>
            <a:r>
              <a:rPr lang="es-ES" sz="2000" dirty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 mundo cultural do </a:t>
            </a:r>
            <a:r>
              <a:rPr lang="es-ES" sz="2000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período, </a:t>
            </a:r>
            <a:r>
              <a:rPr lang="es-ES" sz="2000" dirty="0" err="1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ao</a:t>
            </a:r>
            <a:r>
              <a:rPr lang="es-ES" sz="2000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 tempo que </a:t>
            </a:r>
            <a:r>
              <a:rPr lang="es-ES" sz="2000" dirty="0" err="1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reliza</a:t>
            </a:r>
            <a:r>
              <a:rPr lang="es-ES" sz="2000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2000" dirty="0" err="1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unha</a:t>
            </a:r>
            <a:r>
              <a:rPr lang="es-ES" sz="2000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 ilustración da obra </a:t>
            </a:r>
            <a:r>
              <a:rPr lang="es-ES" sz="2000" dirty="0" err="1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escollida</a:t>
            </a:r>
            <a:r>
              <a:rPr lang="es-ES" sz="2000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 (literaria e, </a:t>
            </a:r>
            <a:r>
              <a:rPr lang="es-ES" sz="2000" dirty="0" err="1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nalgúns</a:t>
            </a:r>
            <a:r>
              <a:rPr lang="es-ES" sz="2000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 casos, musical)</a:t>
            </a:r>
            <a:endParaRPr lang="es-ES" sz="2000" dirty="0">
              <a:solidFill>
                <a:schemeClr val="bg1">
                  <a:lumMod val="9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CB488-A9C7-41E4-882E-66AB0AE902F8}" type="slidenum">
              <a:rPr lang="es-ES" smtClean="0"/>
              <a:pPr/>
              <a:t>8</a:t>
            </a:fld>
            <a:endParaRPr lang="es-ES" dirty="0"/>
          </a:p>
        </p:txBody>
      </p:sp>
      <p:sp>
        <p:nvSpPr>
          <p:cNvPr id="7" name="6 Rectángulo"/>
          <p:cNvSpPr/>
          <p:nvPr/>
        </p:nvSpPr>
        <p:spPr>
          <a:xfrm rot="20696870">
            <a:off x="568569" y="4161771"/>
            <a:ext cx="1532263" cy="2197359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400" b="1" dirty="0" smtClean="0">
                <a:solidFill>
                  <a:schemeClr val="bg1"/>
                </a:solidFill>
                <a:latin typeface="DK Thievery" pitchFamily="66" charset="0"/>
              </a:rPr>
              <a:t>E recordade que temos películas para case todo!</a:t>
            </a:r>
            <a:endParaRPr lang="es-ES" sz="2400" b="1" dirty="0">
              <a:solidFill>
                <a:schemeClr val="bg1"/>
              </a:solidFill>
              <a:latin typeface="DK Thievery" pitchFamily="66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Título"/>
          <p:cNvSpPr>
            <a:spLocks noGrp="1"/>
          </p:cNvSpPr>
          <p:nvPr>
            <p:ph type="ctrTitle"/>
          </p:nvPr>
        </p:nvSpPr>
        <p:spPr>
          <a:xfrm>
            <a:off x="2024042" y="571480"/>
            <a:ext cx="7139008" cy="1643074"/>
          </a:xfrm>
        </p:spPr>
        <p:txBody>
          <a:bodyPr>
            <a:noAutofit/>
          </a:bodyPr>
          <a:lstStyle/>
          <a:p>
            <a:pPr algn="r"/>
            <a:r>
              <a:rPr lang="es-ES" sz="5400" b="1" dirty="0" smtClean="0">
                <a:solidFill>
                  <a:schemeClr val="bg1"/>
                </a:solidFill>
                <a:latin typeface="DK Thievery" pitchFamily="66" charset="0"/>
              </a:rPr>
              <a:t>DEPARTAMENTO</a:t>
            </a:r>
            <a:br>
              <a:rPr lang="es-ES" sz="5400" b="1" dirty="0" smtClean="0">
                <a:solidFill>
                  <a:schemeClr val="bg1"/>
                </a:solidFill>
                <a:latin typeface="DK Thievery" pitchFamily="66" charset="0"/>
              </a:rPr>
            </a:br>
            <a:r>
              <a:rPr lang="es-ES" sz="5400" b="1" dirty="0" smtClean="0">
                <a:solidFill>
                  <a:schemeClr val="bg1"/>
                </a:solidFill>
                <a:latin typeface="DK Thievery" pitchFamily="66" charset="0"/>
              </a:rPr>
              <a:t>de Música</a:t>
            </a:r>
            <a:endParaRPr lang="es-ES" sz="5400" dirty="0">
              <a:solidFill>
                <a:schemeClr val="bg1"/>
              </a:solidFill>
            </a:endParaRPr>
          </a:p>
        </p:txBody>
      </p:sp>
      <p:sp>
        <p:nvSpPr>
          <p:cNvPr id="10" name="9 Subtítulo"/>
          <p:cNvSpPr>
            <a:spLocks noGrp="1"/>
          </p:cNvSpPr>
          <p:nvPr>
            <p:ph type="subTitle" idx="1"/>
          </p:nvPr>
        </p:nvSpPr>
        <p:spPr>
          <a:xfrm>
            <a:off x="5167314" y="2500306"/>
            <a:ext cx="4005242" cy="3714776"/>
          </a:xfrm>
        </p:spPr>
        <p:txBody>
          <a:bodyPr>
            <a:noAutofit/>
          </a:bodyPr>
          <a:lstStyle/>
          <a:p>
            <a:pPr algn="r"/>
            <a:r>
              <a:rPr lang="es-ES" sz="2000" dirty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O Departamento de </a:t>
            </a:r>
            <a:r>
              <a:rPr lang="es-ES" sz="2000" b="1" dirty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Música</a:t>
            </a:r>
            <a:r>
              <a:rPr lang="es-ES" sz="2000" dirty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2000" dirty="0" err="1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deseñou</a:t>
            </a:r>
            <a:r>
              <a:rPr lang="es-ES" sz="2000" dirty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2000" dirty="0" err="1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unha</a:t>
            </a:r>
            <a:r>
              <a:rPr lang="es-ES" sz="2000" dirty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2000" dirty="0" err="1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actividade</a:t>
            </a:r>
            <a:r>
              <a:rPr lang="es-ES" sz="2000" dirty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 tendente a dinamizar os fondos de música relacionados </a:t>
            </a:r>
            <a:r>
              <a:rPr lang="es-ES" sz="2000" dirty="0" err="1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co</a:t>
            </a:r>
            <a:r>
              <a:rPr lang="es-ES" sz="2000" dirty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2000" dirty="0" err="1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eido</a:t>
            </a:r>
            <a:r>
              <a:rPr lang="es-ES" sz="2000" dirty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 da Fantasía. O </a:t>
            </a:r>
            <a:r>
              <a:rPr lang="es-ES" sz="2000" dirty="0" err="1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proxecto</a:t>
            </a:r>
            <a:r>
              <a:rPr lang="es-ES" sz="2000" dirty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 consiste en crear </a:t>
            </a:r>
            <a:r>
              <a:rPr lang="es-ES" sz="2000" dirty="0" err="1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unha</a:t>
            </a:r>
            <a:r>
              <a:rPr lang="es-ES" sz="2000" dirty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2000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webzine</a:t>
            </a:r>
            <a:r>
              <a:rPr lang="es-ES" sz="2000" dirty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2000" dirty="0" err="1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na</a:t>
            </a:r>
            <a:r>
              <a:rPr lang="es-ES" sz="2000" dirty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 que cada alumno </a:t>
            </a:r>
            <a:r>
              <a:rPr lang="es-ES" sz="2000" dirty="0" err="1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ofreza</a:t>
            </a:r>
            <a:r>
              <a:rPr lang="es-ES" sz="2000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2000" dirty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a recensión </a:t>
            </a:r>
            <a:r>
              <a:rPr lang="es-ES" sz="2000" dirty="0" err="1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dunha</a:t>
            </a:r>
            <a:r>
              <a:rPr lang="es-ES" sz="2000" dirty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 obra </a:t>
            </a:r>
            <a:r>
              <a:rPr lang="es-ES" sz="2000" dirty="0" err="1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escollida</a:t>
            </a:r>
            <a:r>
              <a:rPr lang="es-ES" sz="2000" dirty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 de entre os cincuenta e sete títulos </a:t>
            </a:r>
            <a:r>
              <a:rPr lang="es-ES" sz="2000" dirty="0" err="1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propostos</a:t>
            </a:r>
            <a:r>
              <a:rPr lang="es-ES" sz="2000" dirty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 algn="r"/>
            <a:endParaRPr lang="es-ES" sz="2000" dirty="0">
              <a:solidFill>
                <a:schemeClr val="bg1">
                  <a:lumMod val="9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CB488-A9C7-41E4-882E-66AB0AE902F8}" type="slidenum">
              <a:rPr lang="es-ES" smtClean="0"/>
              <a:pPr/>
              <a:t>9</a:t>
            </a:fld>
            <a:endParaRPr lang="es-ES" dirty="0"/>
          </a:p>
        </p:txBody>
      </p:sp>
      <p:pic>
        <p:nvPicPr>
          <p:cNvPr id="22530" name="Picture 2" descr="C:\Users\USUARIO\Desktop\TRABALLO PENDENTE\FONDOS RARA FANTASÍA\PARA OTR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20871984" flipH="1">
            <a:off x="843698" y="1008276"/>
            <a:ext cx="3057005" cy="3561087"/>
          </a:xfrm>
          <a:prstGeom prst="rect">
            <a:avLst/>
          </a:prstGeom>
          <a:noFill/>
        </p:spPr>
      </p:pic>
      <p:sp>
        <p:nvSpPr>
          <p:cNvPr id="7" name="6 Rectángulo"/>
          <p:cNvSpPr/>
          <p:nvPr/>
        </p:nvSpPr>
        <p:spPr>
          <a:xfrm rot="20696870">
            <a:off x="568569" y="4161771"/>
            <a:ext cx="1532263" cy="2197359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400" b="1" dirty="0" smtClean="0">
                <a:solidFill>
                  <a:schemeClr val="bg1"/>
                </a:solidFill>
                <a:latin typeface="DK Thievery" pitchFamily="66" charset="0"/>
              </a:rPr>
              <a:t>E recordade que temos películas para case todo!</a:t>
            </a:r>
            <a:endParaRPr lang="es-ES" sz="2400" b="1" dirty="0">
              <a:solidFill>
                <a:schemeClr val="bg1"/>
              </a:solidFill>
              <a:latin typeface="DK Thievery" pitchFamily="66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523</TotalTime>
  <Words>1450</Words>
  <Application>Microsoft Office PowerPoint</Application>
  <PresentationFormat>A4 (210 x 297 mm)</PresentationFormat>
  <Paragraphs>89</Paragraphs>
  <Slides>15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15</vt:i4>
      </vt:variant>
    </vt:vector>
  </HeadingPairs>
  <TitlesOfParts>
    <vt:vector size="16" baseType="lpstr">
      <vt:lpstr>Tema de Office</vt:lpstr>
      <vt:lpstr>SUXESTIÓNS PARA OS DEPARTAMENTOS DIDÁCTICOS</vt:lpstr>
      <vt:lpstr>DEPARTAMENTO de Xeografía e Historia</vt:lpstr>
      <vt:lpstr>Diapositiva 3</vt:lpstr>
      <vt:lpstr>Diapositiva 4</vt:lpstr>
      <vt:lpstr>DEPARTAMENTOS de Clásicas</vt:lpstr>
      <vt:lpstr>DEPARTAMENTOS de Francés e Inglés</vt:lpstr>
      <vt:lpstr>DEPARTAMENTO de Lingua castelá</vt:lpstr>
      <vt:lpstr>DEPARTAMENTO de Educación Plástica e Visual</vt:lpstr>
      <vt:lpstr>DEPARTAMENTO de Música</vt:lpstr>
      <vt:lpstr>DEPARTAMENTO de Lingua galega</vt:lpstr>
      <vt:lpstr>DEPARTAMENTO de Filosofía</vt:lpstr>
      <vt:lpstr>DEPARTAMENTO de Relixión</vt:lpstr>
      <vt:lpstr>DEPARTAMENTOS de Tecnoloxía e Física e Química</vt:lpstr>
      <vt:lpstr>DEPARTAMENTO de Ciencias</vt:lpstr>
      <vt:lpstr>DEPARTAMENTO de Matemáticas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SUXESTIÓNS PARA OS DEPARTAMENTOS DIDÁCTICOS</dc:title>
  <dc:creator>Usuario</dc:creator>
  <cp:lastModifiedBy>Usuario</cp:lastModifiedBy>
  <cp:revision>49</cp:revision>
  <dcterms:created xsi:type="dcterms:W3CDTF">2013-03-21T12:49:28Z</dcterms:created>
  <dcterms:modified xsi:type="dcterms:W3CDTF">2013-04-15T09:55:18Z</dcterms:modified>
</cp:coreProperties>
</file>