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s://www.youtube.com/watch?v=baR7PcwXgg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Seguridad y calidad alimentaria en el comercio</a:t>
            </a:r>
            <a:endParaRPr lang="es-E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Curso de Seguridad e Higiene</a:t>
            </a:r>
            <a:endParaRPr lang="es-E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02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84211" y="685799"/>
            <a:ext cx="11007046" cy="54929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SEGURIDAD E HIGIENE EN El COMERCIO</a:t>
            </a:r>
          </a:p>
          <a:p>
            <a:pPr marL="0" indent="0" algn="just">
              <a:buNone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1.- Introducción de la seguridad alimentaria</a:t>
            </a:r>
          </a:p>
          <a:p>
            <a:pPr marL="0" indent="0" algn="ctr">
              <a:buNone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s-E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2.- Elaborar y realizar el seguimiento del plan de limpieza de los equipos e instalaciones utilizadas en el comercio alimentario, estableciendo las condiciones de salubridad e higiene necesarias adecuadas a la legislación vigente</a:t>
            </a:r>
          </a:p>
          <a:p>
            <a:pPr marL="0" indent="0" algn="just">
              <a:buNone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935" y="1839005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03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1" y="5408023"/>
            <a:ext cx="8534399" cy="586376"/>
          </a:xfrm>
        </p:spPr>
        <p:txBody>
          <a:bodyPr>
            <a:normAutofit fontScale="90000"/>
          </a:bodyPr>
          <a:lstStyle/>
          <a:p>
            <a:pPr algn="just"/>
            <a:r>
              <a:rPr lang="es-ES" sz="2000" cap="none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4.- Establecer y supervisar procedimientos de manipulación de alimentos, teniendo en cuenta las normas higiénico-sanitarias, los protocolos y las buenas prácticas higiénicas</a:t>
            </a:r>
            <a:endParaRPr lang="es-ES" sz="2000" cap="none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s-ES" dirty="0" smtClean="0">
                <a:latin typeface="Arial" panose="020B0604020202020204" pitchFamily="34" charset="0"/>
                <a:cs typeface="Arial" panose="020B0604020202020204" pitchFamily="34" charset="0"/>
              </a:rPr>
              <a:t>3.- Establecer los sistemas de autocontrol de seguridad alimentaria basada en el análisis de peligros y puntos de control crítico (APPCC) y de trazabilidad, delimitando las variables a controlar que garanticen la inocuidad y la calidad</a:t>
            </a:r>
          </a:p>
          <a:p>
            <a:pPr marL="0" indent="0" algn="ctr">
              <a:buNone/>
            </a:pP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587" y="301466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12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4212" y="4552647"/>
            <a:ext cx="8534400" cy="1507067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u="sng" dirty="0">
                <a:hlinkClick r:id="rId2"/>
              </a:rPr>
              <a:t>https://www.youtube.com/watch?v=baR7PcwXggI</a:t>
            </a:r>
            <a:endParaRPr lang="es-ES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5299" y="3346132"/>
            <a:ext cx="2800350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63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o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</TotalTime>
  <Words>128</Words>
  <Application>Microsoft Office PowerPoint</Application>
  <PresentationFormat>Panorámica</PresentationFormat>
  <Paragraphs>13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Sector</vt:lpstr>
      <vt:lpstr>Seguridad y calidad alimentaria en el comercio</vt:lpstr>
      <vt:lpstr>Presentación de PowerPoint</vt:lpstr>
      <vt:lpstr>4.- Establecer y supervisar procedimientos de manipulación de alimentos, teniendo en cuenta las normas higiénico-sanitarias, los protocolos y las buenas prácticas higiénicas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y calidad alimentaria en el comercio</dc:title>
  <dc:creator>Isabel</dc:creator>
  <cp:lastModifiedBy>Isabel</cp:lastModifiedBy>
  <cp:revision>6</cp:revision>
  <dcterms:created xsi:type="dcterms:W3CDTF">2019-10-08T22:27:01Z</dcterms:created>
  <dcterms:modified xsi:type="dcterms:W3CDTF">2019-10-08T23:08:29Z</dcterms:modified>
</cp:coreProperties>
</file>