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692" r:id="rId3"/>
  </p:sldMasterIdLst>
  <p:notesMasterIdLst>
    <p:notesMasterId r:id="rId34"/>
  </p:notesMasterIdLst>
  <p:sldIdLst>
    <p:sldId id="256" r:id="rId4"/>
    <p:sldId id="299" r:id="rId5"/>
    <p:sldId id="25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6" r:id="rId14"/>
    <p:sldId id="260" r:id="rId15"/>
    <p:sldId id="285" r:id="rId16"/>
    <p:sldId id="277" r:id="rId17"/>
    <p:sldId id="268" r:id="rId18"/>
    <p:sldId id="286" r:id="rId19"/>
    <p:sldId id="266" r:id="rId20"/>
    <p:sldId id="296" r:id="rId21"/>
    <p:sldId id="290" r:id="rId22"/>
    <p:sldId id="269" r:id="rId23"/>
    <p:sldId id="293" r:id="rId24"/>
    <p:sldId id="291" r:id="rId25"/>
    <p:sldId id="288" r:id="rId26"/>
    <p:sldId id="297" r:id="rId27"/>
    <p:sldId id="292" r:id="rId28"/>
    <p:sldId id="289" r:id="rId29"/>
    <p:sldId id="295" r:id="rId30"/>
    <p:sldId id="300" r:id="rId31"/>
    <p:sldId id="298" r:id="rId32"/>
    <p:sldId id="274" r:id="rId33"/>
  </p:sldIdLst>
  <p:sldSz cx="9144000" cy="6858000" type="screen4x3"/>
  <p:notesSz cx="6858000" cy="9144000"/>
  <p:embeddedFontLst>
    <p:embeddedFont>
      <p:font typeface="华文细黑" panose="02010600040101010101" pitchFamily="2" charset="-122"/>
      <p:regular r:id="rId35"/>
    </p:embeddedFont>
    <p:embeddedFont>
      <p:font typeface="Segoe UI Light" panose="020B0502040204020203" pitchFamily="34" charset="0"/>
      <p:regular r:id="rId36"/>
      <p: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微软雅黑" panose="020B0503020204020204" pitchFamily="34" charset="-122"/>
      <p:regular r:id="rId48"/>
      <p:bold r:id="rId4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C0A"/>
    <a:srgbClr val="94BD1C"/>
    <a:srgbClr val="FFD757"/>
    <a:srgbClr val="FCEFC0"/>
    <a:srgbClr val="CA1E27"/>
    <a:srgbClr val="FBC09E"/>
    <a:srgbClr val="1D0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7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068BB-DB03-4EB6-984F-10B0DFCF6005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82035-525F-447F-98E3-1A959C554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32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61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7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1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9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010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bg1"/>
            </a:gs>
            <a:gs pos="69000">
              <a:schemeClr val="bg1">
                <a:lumMod val="95000"/>
              </a:schemeClr>
            </a:gs>
            <a:gs pos="97000">
              <a:srgbClr val="E3E3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Freeform 6"/>
          <p:cNvSpPr>
            <a:spLocks noEditPoints="1"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81" name="Freeform 6"/>
          <p:cNvSpPr>
            <a:spLocks noEditPoints="1"/>
          </p:cNvSpPr>
          <p:nvPr userDrawn="1"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51637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4253" y="258234"/>
            <a:ext cx="3651088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18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8539944" y="171547"/>
            <a:ext cx="604056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282576" y="5989475"/>
            <a:ext cx="1470025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/>
            </a:lvl1pPr>
          </a:lstStyle>
          <a:p>
            <a:r>
              <a:rPr kumimoji="1" lang="en-US" altLang="zh-CN" sz="1200" b="1" dirty="0"/>
              <a:t>LOGO&amp;PIC</a:t>
            </a:r>
            <a:r>
              <a:rPr kumimoji="1" lang="zh-CN" altLang="en-US" sz="1200" b="1" dirty="0"/>
              <a:t> </a:t>
            </a:r>
            <a:r>
              <a:rPr kumimoji="1" lang="en-US" altLang="zh-CN" sz="1200" b="1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8510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0452" y="759873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724"/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330453" y="182446"/>
            <a:ext cx="63030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724"/>
            <a:r>
              <a:rPr kumimoji="1"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7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13497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0453" y="759873"/>
            <a:ext cx="5309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724"/>
            <a:r>
              <a:rPr lang="zh-CN" altLang="en-US" sz="135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929442" y="759874"/>
            <a:ext cx="1051501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724"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设计元素来源</a:t>
            </a:r>
          </a:p>
          <a:p>
            <a:pPr defTabSz="456724">
              <a:lnSpc>
                <a:spcPct val="130000"/>
              </a:lnSpc>
            </a:pPr>
            <a:endParaRPr lang="zh-CN" altLang="en-US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zh-CN" altLang="en-US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114758" y="759874"/>
            <a:ext cx="5305759" cy="32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05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</a:t>
            </a: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05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en-US" altLang="zh-CN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indent="0" algn="l" defTabSz="4567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日本熊本县的官方萌物</a:t>
            </a:r>
          </a:p>
          <a:p>
            <a:pPr defTabSz="456724">
              <a:lnSpc>
                <a:spcPct val="130000"/>
              </a:lnSpc>
            </a:pPr>
            <a:endParaRPr lang="zh-CN" altLang="en-US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456724">
              <a:lnSpc>
                <a:spcPct val="130000"/>
              </a:lnSpc>
            </a:pPr>
            <a:endParaRPr lang="zh-CN" altLang="en-US" sz="105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4567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0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30453" y="182446"/>
            <a:ext cx="63030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724"/>
            <a:r>
              <a:rPr kumimoji="1" lang="en-US" altLang="zh-CN" sz="750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750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19963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315889" y="4458725"/>
            <a:ext cx="2512226" cy="24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6724"/>
            <a:r>
              <a:rPr kumimoji="1" lang="zh-CN" altLang="en-US" sz="1001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001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001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27832"/>
            <a:ext cx="2286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F57218A4-78ED-4845-B3D7-7E007E475D5F}" type="datetimeFigureOut">
              <a:rPr kumimoji="1" lang="zh-CN" altLang="en-US" smtClean="0"/>
              <a:t>2018/1/24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152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7CD8-0880-4657-846F-DC4F2CBC496C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6E3-D6A6-442B-ADA0-DDC4ECA28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4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02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6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78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03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06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0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7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3A41-A289-4219-94C8-9006CF3BA524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75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5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0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747"/>
            <a:ext cx="205683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7CD8-0880-4657-846F-DC4F2CBC496C}" type="datetimeFigureOut">
              <a:rPr lang="zh-CN" altLang="en-US" smtClean="0"/>
              <a:t>2018/1/24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47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6356747"/>
            <a:ext cx="205683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36E3-D6A6-442B-ADA0-DDC4ECA28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1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650230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7" indent="-162557" algn="l" defTabSz="65023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19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 rot="16200000">
            <a:off x="1207150" y="-1119476"/>
            <a:ext cx="6858001" cy="9153053"/>
            <a:chOff x="-9053" y="314254"/>
            <a:chExt cx="9153053" cy="6418577"/>
          </a:xfrm>
          <a:solidFill>
            <a:schemeClr val="bg1">
              <a:alpha val="11000"/>
            </a:schemeClr>
          </a:solidFill>
        </p:grpSpPr>
        <p:sp>
          <p:nvSpPr>
            <p:cNvPr id="43" name="矩形 42"/>
            <p:cNvSpPr/>
            <p:nvPr/>
          </p:nvSpPr>
          <p:spPr>
            <a:xfrm>
              <a:off x="0" y="83771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0" y="138967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0" y="1944167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2493716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0" y="305234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0" y="3608040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0" y="416689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0" y="4731888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0" y="531372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0" y="587531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0" y="643690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9053" y="314254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053" y="314254"/>
            <a:ext cx="9153053" cy="6418577"/>
            <a:chOff x="-9053" y="314254"/>
            <a:chExt cx="9153053" cy="6418577"/>
          </a:xfrm>
          <a:solidFill>
            <a:schemeClr val="bg1">
              <a:alpha val="20000"/>
            </a:schemeClr>
          </a:solidFill>
        </p:grpSpPr>
        <p:sp>
          <p:nvSpPr>
            <p:cNvPr id="29" name="矩形 28"/>
            <p:cNvSpPr/>
            <p:nvPr/>
          </p:nvSpPr>
          <p:spPr>
            <a:xfrm>
              <a:off x="0" y="83771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38967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1944167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2493716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0" y="305234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0" y="3608040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0" y="416689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0" y="4731888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0" y="531372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587531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0" y="643690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053" y="314254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73657" y="892076"/>
            <a:ext cx="5178581" cy="5178581"/>
            <a:chOff x="1910282" y="688185"/>
            <a:chExt cx="5359651" cy="5359651"/>
          </a:xfrm>
        </p:grpSpPr>
        <p:sp>
          <p:nvSpPr>
            <p:cNvPr id="5" name="椭圆 4"/>
            <p:cNvSpPr/>
            <p:nvPr/>
          </p:nvSpPr>
          <p:spPr>
            <a:xfrm>
              <a:off x="1910282" y="688185"/>
              <a:ext cx="5359651" cy="5359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352699" y="1068309"/>
              <a:ext cx="4561405" cy="4561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Group 13"/>
          <p:cNvGrpSpPr>
            <a:grpSpLocks noChangeAspect="1"/>
          </p:cNvGrpSpPr>
          <p:nvPr/>
        </p:nvGrpSpPr>
        <p:grpSpPr bwMode="auto">
          <a:xfrm>
            <a:off x="1084357" y="985676"/>
            <a:ext cx="850292" cy="4903068"/>
            <a:chOff x="0" y="1"/>
            <a:chExt cx="107" cy="61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2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1"/>
              <a:ext cx="10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0" y="-1"/>
              <a:ext cx="109" cy="617"/>
            </a:xfrm>
            <a:custGeom>
              <a:avLst/>
              <a:gdLst>
                <a:gd name="T0" fmla="*/ 25 w 43"/>
                <a:gd name="T1" fmla="*/ 92 h 258"/>
                <a:gd name="T2" fmla="*/ 27 w 43"/>
                <a:gd name="T3" fmla="*/ 89 h 258"/>
                <a:gd name="T4" fmla="*/ 43 w 43"/>
                <a:gd name="T5" fmla="*/ 45 h 258"/>
                <a:gd name="T6" fmla="*/ 40 w 43"/>
                <a:gd name="T7" fmla="*/ 0 h 258"/>
                <a:gd name="T8" fmla="*/ 39 w 43"/>
                <a:gd name="T9" fmla="*/ 0 h 258"/>
                <a:gd name="T10" fmla="*/ 36 w 43"/>
                <a:gd name="T11" fmla="*/ 58 h 258"/>
                <a:gd name="T12" fmla="*/ 34 w 43"/>
                <a:gd name="T13" fmla="*/ 60 h 258"/>
                <a:gd name="T14" fmla="*/ 32 w 43"/>
                <a:gd name="T15" fmla="*/ 58 h 258"/>
                <a:gd name="T16" fmla="*/ 29 w 43"/>
                <a:gd name="T17" fmla="*/ 0 h 258"/>
                <a:gd name="T18" fmla="*/ 27 w 43"/>
                <a:gd name="T19" fmla="*/ 0 h 258"/>
                <a:gd name="T20" fmla="*/ 24 w 43"/>
                <a:gd name="T21" fmla="*/ 58 h 258"/>
                <a:gd name="T22" fmla="*/ 22 w 43"/>
                <a:gd name="T23" fmla="*/ 60 h 258"/>
                <a:gd name="T24" fmla="*/ 20 w 43"/>
                <a:gd name="T25" fmla="*/ 58 h 258"/>
                <a:gd name="T26" fmla="*/ 17 w 43"/>
                <a:gd name="T27" fmla="*/ 0 h 258"/>
                <a:gd name="T28" fmla="*/ 15 w 43"/>
                <a:gd name="T29" fmla="*/ 0 h 258"/>
                <a:gd name="T30" fmla="*/ 12 w 43"/>
                <a:gd name="T31" fmla="*/ 58 h 258"/>
                <a:gd name="T32" fmla="*/ 10 w 43"/>
                <a:gd name="T33" fmla="*/ 60 h 258"/>
                <a:gd name="T34" fmla="*/ 8 w 43"/>
                <a:gd name="T35" fmla="*/ 58 h 258"/>
                <a:gd name="T36" fmla="*/ 5 w 43"/>
                <a:gd name="T37" fmla="*/ 0 h 258"/>
                <a:gd name="T38" fmla="*/ 3 w 43"/>
                <a:gd name="T39" fmla="*/ 0 h 258"/>
                <a:gd name="T40" fmla="*/ 0 w 43"/>
                <a:gd name="T41" fmla="*/ 45 h 258"/>
                <a:gd name="T42" fmla="*/ 17 w 43"/>
                <a:gd name="T43" fmla="*/ 89 h 258"/>
                <a:gd name="T44" fmla="*/ 19 w 43"/>
                <a:gd name="T45" fmla="*/ 92 h 258"/>
                <a:gd name="T46" fmla="*/ 10 w 43"/>
                <a:gd name="T47" fmla="*/ 244 h 258"/>
                <a:gd name="T48" fmla="*/ 22 w 43"/>
                <a:gd name="T49" fmla="*/ 258 h 258"/>
                <a:gd name="T50" fmla="*/ 22 w 43"/>
                <a:gd name="T51" fmla="*/ 258 h 258"/>
                <a:gd name="T52" fmla="*/ 22 w 43"/>
                <a:gd name="T53" fmla="*/ 258 h 258"/>
                <a:gd name="T54" fmla="*/ 22 w 43"/>
                <a:gd name="T55" fmla="*/ 258 h 258"/>
                <a:gd name="T56" fmla="*/ 34 w 43"/>
                <a:gd name="T57" fmla="*/ 244 h 258"/>
                <a:gd name="T58" fmla="*/ 25 w 43"/>
                <a:gd name="T59" fmla="*/ 9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258">
                  <a:moveTo>
                    <a:pt x="25" y="92"/>
                  </a:moveTo>
                  <a:cubicBezTo>
                    <a:pt x="25" y="91"/>
                    <a:pt x="25" y="90"/>
                    <a:pt x="27" y="89"/>
                  </a:cubicBezTo>
                  <a:cubicBezTo>
                    <a:pt x="39" y="80"/>
                    <a:pt x="43" y="70"/>
                    <a:pt x="43" y="4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5" y="60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3" y="60"/>
                    <a:pt x="22" y="60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9" y="60"/>
                    <a:pt x="8" y="59"/>
                    <a:pt x="8" y="5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5" y="80"/>
                    <a:pt x="17" y="89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110"/>
                    <a:pt x="10" y="244"/>
                    <a:pt x="10" y="244"/>
                  </a:cubicBezTo>
                  <a:cubicBezTo>
                    <a:pt x="10" y="244"/>
                    <a:pt x="10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4" y="258"/>
                    <a:pt x="34" y="244"/>
                    <a:pt x="34" y="244"/>
                  </a:cubicBezTo>
                  <a:cubicBezTo>
                    <a:pt x="34" y="244"/>
                    <a:pt x="23" y="110"/>
                    <a:pt x="25" y="92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874" y="2228430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78064">
            <a:off x="2982362" y="2825405"/>
            <a:ext cx="760451" cy="11737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71" y="1695148"/>
            <a:ext cx="1142103" cy="114210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43" y="2136618"/>
            <a:ext cx="1035627" cy="10356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59" y="2740399"/>
            <a:ext cx="1035627" cy="10356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3" name="图片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28683">
            <a:off x="3691161" y="1482262"/>
            <a:ext cx="859237" cy="132621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75156">
            <a:off x="5355816" y="3605421"/>
            <a:ext cx="630314" cy="70671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5" name="图片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60051">
            <a:off x="3066989" y="3707360"/>
            <a:ext cx="630314" cy="70671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12820">
            <a:off x="3496255" y="4177434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72363">
            <a:off x="5799283" y="2771476"/>
            <a:ext cx="481417" cy="5867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63554">
            <a:off x="3479321" y="1930396"/>
            <a:ext cx="481417" cy="5867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3" name="图片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31" y="2403495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31880">
            <a:off x="3140456" y="3549554"/>
            <a:ext cx="304578" cy="37120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52386">
            <a:off x="5669534" y="4071158"/>
            <a:ext cx="315440" cy="38444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634" y="4618864"/>
            <a:ext cx="544417" cy="54441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26326">
            <a:off x="4861014" y="4707179"/>
            <a:ext cx="304354" cy="30435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26326">
            <a:off x="5467940" y="4436364"/>
            <a:ext cx="304354" cy="30435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12918">
            <a:off x="5673458" y="4316710"/>
            <a:ext cx="414269" cy="46448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58" name="矩形 57"/>
          <p:cNvSpPr/>
          <p:nvPr/>
        </p:nvSpPr>
        <p:spPr>
          <a:xfrm>
            <a:off x="3648545" y="2294129"/>
            <a:ext cx="1852163" cy="2454297"/>
          </a:xfrm>
          <a:prstGeom prst="rect">
            <a:avLst/>
          </a:prstGeom>
          <a:solidFill>
            <a:srgbClr val="FCEFC0"/>
          </a:solidFill>
          <a:ln w="190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0" name="图片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20272">
            <a:off x="3747308" y="4332433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94749">
            <a:off x="3368881" y="4098578"/>
            <a:ext cx="353014" cy="39580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054" y="4656053"/>
            <a:ext cx="443795" cy="44379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" name="椭圆 101"/>
          <p:cNvSpPr/>
          <p:nvPr/>
        </p:nvSpPr>
        <p:spPr>
          <a:xfrm>
            <a:off x="3989052" y="2813050"/>
            <a:ext cx="568160" cy="568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4555683" y="2701574"/>
            <a:ext cx="757969" cy="7579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>
            <a:off x="4368073" y="3043042"/>
            <a:ext cx="157265" cy="1572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4586210" y="3045323"/>
            <a:ext cx="157265" cy="1572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2327182" y="3511416"/>
            <a:ext cx="4508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r>
              <a:rPr lang="es-E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lección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</a:t>
            </a: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中国美食 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COMIDA CHINA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Freeform 76"/>
          <p:cNvSpPr>
            <a:spLocks/>
          </p:cNvSpPr>
          <p:nvPr/>
        </p:nvSpPr>
        <p:spPr bwMode="auto">
          <a:xfrm rot="1224355">
            <a:off x="3746263" y="2552491"/>
            <a:ext cx="148410" cy="2113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76"/>
          <p:cNvSpPr>
            <a:spLocks/>
          </p:cNvSpPr>
          <p:nvPr/>
        </p:nvSpPr>
        <p:spPr bwMode="auto">
          <a:xfrm rot="1111723">
            <a:off x="3742586" y="2910930"/>
            <a:ext cx="97711" cy="1391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76"/>
          <p:cNvSpPr>
            <a:spLocks/>
          </p:cNvSpPr>
          <p:nvPr/>
        </p:nvSpPr>
        <p:spPr bwMode="auto">
          <a:xfrm rot="20569143">
            <a:off x="5333547" y="2615596"/>
            <a:ext cx="97711" cy="1391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76"/>
          <p:cNvSpPr>
            <a:spLocks/>
          </p:cNvSpPr>
          <p:nvPr/>
        </p:nvSpPr>
        <p:spPr bwMode="auto">
          <a:xfrm rot="19737128">
            <a:off x="5498734" y="2916852"/>
            <a:ext cx="97711" cy="1391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76"/>
          <p:cNvSpPr>
            <a:spLocks/>
          </p:cNvSpPr>
          <p:nvPr/>
        </p:nvSpPr>
        <p:spPr bwMode="auto">
          <a:xfrm rot="344965">
            <a:off x="4073424" y="2375997"/>
            <a:ext cx="148410" cy="2113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76"/>
          <p:cNvSpPr>
            <a:spLocks/>
          </p:cNvSpPr>
          <p:nvPr/>
        </p:nvSpPr>
        <p:spPr bwMode="auto">
          <a:xfrm rot="20605607">
            <a:off x="5128396" y="2355590"/>
            <a:ext cx="148410" cy="2113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2" name="Group 79"/>
          <p:cNvGrpSpPr>
            <a:grpSpLocks noChangeAspect="1"/>
          </p:cNvGrpSpPr>
          <p:nvPr/>
        </p:nvGrpSpPr>
        <p:grpSpPr bwMode="auto">
          <a:xfrm>
            <a:off x="7226010" y="902890"/>
            <a:ext cx="714100" cy="4969961"/>
            <a:chOff x="-26" y="311"/>
            <a:chExt cx="497" cy="345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113" name="AutoShape 78"/>
            <p:cNvSpPr>
              <a:spLocks noChangeAspect="1" noChangeArrowheads="1" noTextEdit="1"/>
            </p:cNvSpPr>
            <p:nvPr/>
          </p:nvSpPr>
          <p:spPr bwMode="auto">
            <a:xfrm>
              <a:off x="82" y="337"/>
              <a:ext cx="375" cy="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80"/>
            <p:cNvSpPr>
              <a:spLocks/>
            </p:cNvSpPr>
            <p:nvPr/>
          </p:nvSpPr>
          <p:spPr bwMode="auto">
            <a:xfrm>
              <a:off x="-26" y="311"/>
              <a:ext cx="497" cy="3459"/>
            </a:xfrm>
            <a:custGeom>
              <a:avLst/>
              <a:gdLst>
                <a:gd name="T0" fmla="*/ 112 w 207"/>
                <a:gd name="T1" fmla="*/ 747 h 1461"/>
                <a:gd name="T2" fmla="*/ 84 w 207"/>
                <a:gd name="T3" fmla="*/ 1299 h 1461"/>
                <a:gd name="T4" fmla="*/ 142 w 207"/>
                <a:gd name="T5" fmla="*/ 1460 h 1461"/>
                <a:gd name="T6" fmla="*/ 147 w 207"/>
                <a:gd name="T7" fmla="*/ 1460 h 1461"/>
                <a:gd name="T8" fmla="*/ 201 w 207"/>
                <a:gd name="T9" fmla="*/ 1296 h 1461"/>
                <a:gd name="T10" fmla="*/ 177 w 207"/>
                <a:gd name="T11" fmla="*/ 740 h 1461"/>
                <a:gd name="T12" fmla="*/ 176 w 207"/>
                <a:gd name="T13" fmla="*/ 728 h 1461"/>
                <a:gd name="T14" fmla="*/ 191 w 207"/>
                <a:gd name="T15" fmla="*/ 31 h 1461"/>
                <a:gd name="T16" fmla="*/ 132 w 207"/>
                <a:gd name="T17" fmla="*/ 25 h 1461"/>
                <a:gd name="T18" fmla="*/ 86 w 207"/>
                <a:gd name="T19" fmla="*/ 738 h 1461"/>
                <a:gd name="T20" fmla="*/ 112 w 207"/>
                <a:gd name="T21" fmla="*/ 74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461">
                  <a:moveTo>
                    <a:pt x="112" y="747"/>
                  </a:moveTo>
                  <a:cubicBezTo>
                    <a:pt x="150" y="886"/>
                    <a:pt x="66" y="1157"/>
                    <a:pt x="84" y="1299"/>
                  </a:cubicBezTo>
                  <a:cubicBezTo>
                    <a:pt x="85" y="1344"/>
                    <a:pt x="104" y="1461"/>
                    <a:pt x="142" y="1460"/>
                  </a:cubicBezTo>
                  <a:cubicBezTo>
                    <a:pt x="147" y="1460"/>
                    <a:pt x="147" y="1460"/>
                    <a:pt x="147" y="1460"/>
                  </a:cubicBezTo>
                  <a:cubicBezTo>
                    <a:pt x="185" y="1459"/>
                    <a:pt x="202" y="1340"/>
                    <a:pt x="201" y="1296"/>
                  </a:cubicBezTo>
                  <a:cubicBezTo>
                    <a:pt x="207" y="1134"/>
                    <a:pt x="153" y="907"/>
                    <a:pt x="177" y="740"/>
                  </a:cubicBezTo>
                  <a:cubicBezTo>
                    <a:pt x="176" y="728"/>
                    <a:pt x="176" y="728"/>
                    <a:pt x="176" y="728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3" y="16"/>
                    <a:pt x="159" y="0"/>
                    <a:pt x="132" y="25"/>
                  </a:cubicBezTo>
                  <a:cubicBezTo>
                    <a:pt x="0" y="184"/>
                    <a:pt x="48" y="490"/>
                    <a:pt x="86" y="738"/>
                  </a:cubicBezTo>
                  <a:cubicBezTo>
                    <a:pt x="87" y="744"/>
                    <a:pt x="111" y="741"/>
                    <a:pt x="112" y="747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5" name="矩形 114"/>
          <p:cNvSpPr/>
          <p:nvPr/>
        </p:nvSpPr>
        <p:spPr>
          <a:xfrm>
            <a:off x="-9054" y="6604000"/>
            <a:ext cx="9153053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>
            <a:off x="-9054" y="-26741"/>
            <a:ext cx="9153053" cy="190005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30428" y="5640288"/>
            <a:ext cx="292900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LIU SHIROU &amp; LIU YANG</a:t>
            </a:r>
          </a:p>
        </p:txBody>
      </p:sp>
    </p:spTree>
    <p:extLst>
      <p:ext uri="{BB962C8B-B14F-4D97-AF65-F5344CB8AC3E}">
        <p14:creationId xmlns:p14="http://schemas.microsoft.com/office/powerpoint/2010/main" val="401714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1566641" y="973105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329320" y="1771018"/>
            <a:ext cx="307250" cy="2989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312386" y="942816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236536" y="1124765"/>
            <a:ext cx="224067" cy="2180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060800" y="992414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040390" y="1288627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2347423" y="918184"/>
            <a:ext cx="519419" cy="5054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947884" y="9220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1897198" y="1392701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729762" y="2048650"/>
            <a:ext cx="208234" cy="2026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8659427" y="2809381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8965649" y="2731215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8650871" y="25017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8741388" y="3285845"/>
            <a:ext cx="183812" cy="1788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8536957" y="4477840"/>
            <a:ext cx="145751" cy="1418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8727810" y="1501694"/>
            <a:ext cx="196325" cy="19104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3104558" y="1191521"/>
            <a:ext cx="98133" cy="9549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8585537" y="1071776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8127673" y="1220148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8639711" y="2044046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8729881" y="4127892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639128"/>
            <a:ext cx="4010025" cy="60307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09135" y="1037273"/>
            <a:ext cx="3829050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爸爸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bàba</a:t>
            </a: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妈妈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māma</a:t>
            </a: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爷爷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yéye</a:t>
            </a:r>
            <a:endParaRPr lang="en-US" altLang="zh-CN" sz="2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奶奶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nǎinai</a:t>
            </a: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外公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wàigōng</a:t>
            </a: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外婆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wàipó</a:t>
            </a: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哥哥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gēge</a:t>
            </a:r>
            <a:endParaRPr lang="en-US" altLang="zh-CN" sz="2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姐姐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jiějie</a:t>
            </a: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弟弟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dìdi</a:t>
            </a: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妹妹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mèimei</a:t>
            </a: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丈夫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zhàngfu</a:t>
            </a:r>
          </a:p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2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妻子 </a:t>
            </a:r>
            <a:r>
              <a:rPr lang="en-US" altLang="zh-CN" sz="2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qīzi</a:t>
            </a:r>
            <a:endParaRPr lang="en-US" altLang="zh-CN" sz="2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82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408993" y="1439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</a:p>
        </p:txBody>
      </p:sp>
      <p:sp>
        <p:nvSpPr>
          <p:cNvPr id="9" name="矩形 8"/>
          <p:cNvSpPr/>
          <p:nvPr/>
        </p:nvSpPr>
        <p:spPr>
          <a:xfrm>
            <a:off x="-9054" y="0"/>
            <a:ext cx="9153053" cy="685800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437516" y="1982081"/>
            <a:ext cx="1727459" cy="1610937"/>
            <a:chOff x="65196" y="331455"/>
            <a:chExt cx="1727459" cy="1610937"/>
          </a:xfrm>
          <a:solidFill>
            <a:srgbClr val="FFC000"/>
          </a:solidFill>
        </p:grpSpPr>
        <p:grpSp>
          <p:nvGrpSpPr>
            <p:cNvPr id="10" name="组合 9"/>
            <p:cNvGrpSpPr/>
            <p:nvPr/>
          </p:nvGrpSpPr>
          <p:grpSpPr>
            <a:xfrm rot="16200000">
              <a:off x="123457" y="273194"/>
              <a:ext cx="1610937" cy="1727459"/>
              <a:chOff x="5935659" y="209609"/>
              <a:chExt cx="1903605" cy="2041296"/>
            </a:xfrm>
            <a:grpFill/>
            <a:effectLst/>
          </p:grpSpPr>
          <p:sp>
            <p:nvSpPr>
              <p:cNvPr id="11" name="椭圆 10"/>
              <p:cNvSpPr/>
              <p:nvPr/>
            </p:nvSpPr>
            <p:spPr>
              <a:xfrm rot="1120763">
                <a:off x="5935659" y="209609"/>
                <a:ext cx="1903605" cy="190360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2135612">
                <a:off x="6244361" y="1669618"/>
                <a:ext cx="400934" cy="581287"/>
              </a:xfrm>
              <a:prstGeom prst="triangle">
                <a:avLst>
                  <a:gd name="adj" fmla="val 771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506664" y="651969"/>
              <a:ext cx="707246" cy="110799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919016" y="2911955"/>
            <a:ext cx="4199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ACTIVIDAD</a:t>
            </a:r>
            <a:endParaRPr lang="zh-CN" altLang="en-US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1508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9054" y="-26741"/>
            <a:ext cx="9153053" cy="190005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0200" y="597752"/>
            <a:ext cx="641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画一画，说一说</a:t>
            </a:r>
          </a:p>
        </p:txBody>
      </p:sp>
      <p:sp>
        <p:nvSpPr>
          <p:cNvPr id="6" name="矩形 5"/>
          <p:cNvSpPr/>
          <p:nvPr/>
        </p:nvSpPr>
        <p:spPr>
          <a:xfrm>
            <a:off x="497266" y="1467500"/>
            <a:ext cx="8018642" cy="4393870"/>
          </a:xfrm>
          <a:prstGeom prst="rect">
            <a:avLst/>
          </a:prstGeom>
          <a:solidFill>
            <a:srgbClr val="94BD1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44988" y="2273724"/>
            <a:ext cx="5347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zh-CN" sz="32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Coge un folio y dibuja tu familia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zh-CN" sz="32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Luego haz una breve presentación de tu familia 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1088682-9077-4501-88F6-5B5191603ADB}"/>
              </a:ext>
            </a:extLst>
          </p:cNvPr>
          <p:cNvGrpSpPr/>
          <p:nvPr/>
        </p:nvGrpSpPr>
        <p:grpSpPr>
          <a:xfrm>
            <a:off x="743662" y="2379985"/>
            <a:ext cx="1921797" cy="2948126"/>
            <a:chOff x="8575675" y="857250"/>
            <a:chExt cx="1631950" cy="2503488"/>
          </a:xfrm>
          <a:solidFill>
            <a:schemeClr val="tx2"/>
          </a:solidFill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151B67E-9B8C-4D25-B27E-CB71C591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4150" y="2714625"/>
              <a:ext cx="628650" cy="121523"/>
            </a:xfrm>
            <a:custGeom>
              <a:avLst/>
              <a:gdLst>
                <a:gd name="T0" fmla="*/ 320 w 349"/>
                <a:gd name="T1" fmla="*/ 0 h 71"/>
                <a:gd name="T2" fmla="*/ 29 w 349"/>
                <a:gd name="T3" fmla="*/ 0 h 71"/>
                <a:gd name="T4" fmla="*/ 0 w 349"/>
                <a:gd name="T5" fmla="*/ 28 h 71"/>
                <a:gd name="T6" fmla="*/ 0 w 349"/>
                <a:gd name="T7" fmla="*/ 42 h 71"/>
                <a:gd name="T8" fmla="*/ 29 w 349"/>
                <a:gd name="T9" fmla="*/ 71 h 71"/>
                <a:gd name="T10" fmla="*/ 320 w 349"/>
                <a:gd name="T11" fmla="*/ 71 h 71"/>
                <a:gd name="T12" fmla="*/ 349 w 349"/>
                <a:gd name="T13" fmla="*/ 42 h 71"/>
                <a:gd name="T14" fmla="*/ 349 w 349"/>
                <a:gd name="T15" fmla="*/ 28 h 71"/>
                <a:gd name="T16" fmla="*/ 320 w 349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71">
                  <a:moveTo>
                    <a:pt x="32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320" y="71"/>
                    <a:pt x="320" y="71"/>
                    <a:pt x="320" y="71"/>
                  </a:cubicBezTo>
                  <a:cubicBezTo>
                    <a:pt x="336" y="71"/>
                    <a:pt x="349" y="58"/>
                    <a:pt x="349" y="42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13"/>
                    <a:pt x="336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E9D0067-E8FC-41EA-9717-BAC394BF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4150" y="2853645"/>
              <a:ext cx="628650" cy="121523"/>
            </a:xfrm>
            <a:custGeom>
              <a:avLst/>
              <a:gdLst>
                <a:gd name="T0" fmla="*/ 320 w 349"/>
                <a:gd name="T1" fmla="*/ 0 h 71"/>
                <a:gd name="T2" fmla="*/ 29 w 349"/>
                <a:gd name="T3" fmla="*/ 0 h 71"/>
                <a:gd name="T4" fmla="*/ 0 w 349"/>
                <a:gd name="T5" fmla="*/ 29 h 71"/>
                <a:gd name="T6" fmla="*/ 0 w 349"/>
                <a:gd name="T7" fmla="*/ 42 h 71"/>
                <a:gd name="T8" fmla="*/ 29 w 349"/>
                <a:gd name="T9" fmla="*/ 71 h 71"/>
                <a:gd name="T10" fmla="*/ 320 w 349"/>
                <a:gd name="T11" fmla="*/ 71 h 71"/>
                <a:gd name="T12" fmla="*/ 349 w 349"/>
                <a:gd name="T13" fmla="*/ 42 h 71"/>
                <a:gd name="T14" fmla="*/ 349 w 349"/>
                <a:gd name="T15" fmla="*/ 29 h 71"/>
                <a:gd name="T16" fmla="*/ 320 w 349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71">
                  <a:moveTo>
                    <a:pt x="32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320" y="71"/>
                    <a:pt x="320" y="71"/>
                    <a:pt x="320" y="71"/>
                  </a:cubicBezTo>
                  <a:cubicBezTo>
                    <a:pt x="336" y="71"/>
                    <a:pt x="349" y="58"/>
                    <a:pt x="349" y="42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13"/>
                    <a:pt x="336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376175E-18B4-423F-B873-348A4528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4313" y="2992665"/>
              <a:ext cx="569913" cy="121523"/>
            </a:xfrm>
            <a:custGeom>
              <a:avLst/>
              <a:gdLst>
                <a:gd name="T0" fmla="*/ 287 w 316"/>
                <a:gd name="T1" fmla="*/ 0 h 71"/>
                <a:gd name="T2" fmla="*/ 29 w 316"/>
                <a:gd name="T3" fmla="*/ 0 h 71"/>
                <a:gd name="T4" fmla="*/ 0 w 316"/>
                <a:gd name="T5" fmla="*/ 29 h 71"/>
                <a:gd name="T6" fmla="*/ 0 w 316"/>
                <a:gd name="T7" fmla="*/ 42 h 71"/>
                <a:gd name="T8" fmla="*/ 29 w 316"/>
                <a:gd name="T9" fmla="*/ 71 h 71"/>
                <a:gd name="T10" fmla="*/ 287 w 316"/>
                <a:gd name="T11" fmla="*/ 71 h 71"/>
                <a:gd name="T12" fmla="*/ 316 w 316"/>
                <a:gd name="T13" fmla="*/ 42 h 71"/>
                <a:gd name="T14" fmla="*/ 316 w 316"/>
                <a:gd name="T15" fmla="*/ 29 h 71"/>
                <a:gd name="T16" fmla="*/ 287 w 316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71">
                  <a:moveTo>
                    <a:pt x="28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287" y="71"/>
                    <a:pt x="287" y="71"/>
                    <a:pt x="287" y="71"/>
                  </a:cubicBezTo>
                  <a:cubicBezTo>
                    <a:pt x="303" y="71"/>
                    <a:pt x="316" y="58"/>
                    <a:pt x="316" y="42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6" y="13"/>
                    <a:pt x="303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D868F01-B4E2-46E7-A964-13D8E54F2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3131686"/>
              <a:ext cx="331788" cy="121523"/>
            </a:xfrm>
            <a:custGeom>
              <a:avLst/>
              <a:gdLst>
                <a:gd name="T0" fmla="*/ 155 w 184"/>
                <a:gd name="T1" fmla="*/ 0 h 71"/>
                <a:gd name="T2" fmla="*/ 29 w 184"/>
                <a:gd name="T3" fmla="*/ 0 h 71"/>
                <a:gd name="T4" fmla="*/ 0 w 184"/>
                <a:gd name="T5" fmla="*/ 29 h 71"/>
                <a:gd name="T6" fmla="*/ 0 w 184"/>
                <a:gd name="T7" fmla="*/ 42 h 71"/>
                <a:gd name="T8" fmla="*/ 29 w 184"/>
                <a:gd name="T9" fmla="*/ 71 h 71"/>
                <a:gd name="T10" fmla="*/ 155 w 184"/>
                <a:gd name="T11" fmla="*/ 71 h 71"/>
                <a:gd name="T12" fmla="*/ 184 w 184"/>
                <a:gd name="T13" fmla="*/ 42 h 71"/>
                <a:gd name="T14" fmla="*/ 184 w 184"/>
                <a:gd name="T15" fmla="*/ 29 h 71"/>
                <a:gd name="T16" fmla="*/ 155 w 184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71">
                  <a:moveTo>
                    <a:pt x="15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1" y="71"/>
                    <a:pt x="184" y="58"/>
                    <a:pt x="184" y="42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4" y="13"/>
                    <a:pt x="17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73AF46F-00AA-460D-A24E-602998F59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5675" y="857250"/>
              <a:ext cx="1631950" cy="2503488"/>
            </a:xfrm>
            <a:custGeom>
              <a:avLst/>
              <a:gdLst>
                <a:gd name="T0" fmla="*/ 774 w 906"/>
                <a:gd name="T1" fmla="*/ 136 h 1391"/>
                <a:gd name="T2" fmla="*/ 482 w 906"/>
                <a:gd name="T3" fmla="*/ 1 h 1391"/>
                <a:gd name="T4" fmla="*/ 481 w 906"/>
                <a:gd name="T5" fmla="*/ 1 h 1391"/>
                <a:gd name="T6" fmla="*/ 425 w 906"/>
                <a:gd name="T7" fmla="*/ 1 h 1391"/>
                <a:gd name="T8" fmla="*/ 424 w 906"/>
                <a:gd name="T9" fmla="*/ 1 h 1391"/>
                <a:gd name="T10" fmla="*/ 132 w 906"/>
                <a:gd name="T11" fmla="*/ 136 h 1391"/>
                <a:gd name="T12" fmla="*/ 52 w 906"/>
                <a:gd name="T13" fmla="*/ 671 h 1391"/>
                <a:gd name="T14" fmla="*/ 221 w 906"/>
                <a:gd name="T15" fmla="*/ 915 h 1391"/>
                <a:gd name="T16" fmla="*/ 216 w 906"/>
                <a:gd name="T17" fmla="*/ 1060 h 1391"/>
                <a:gd name="T18" fmla="*/ 221 w 906"/>
                <a:gd name="T19" fmla="*/ 1105 h 1391"/>
                <a:gd name="T20" fmla="*/ 216 w 906"/>
                <a:gd name="T21" fmla="*/ 1149 h 1391"/>
                <a:gd name="T22" fmla="*/ 232 w 906"/>
                <a:gd name="T23" fmla="*/ 1212 h 1391"/>
                <a:gd name="T24" fmla="*/ 299 w 906"/>
                <a:gd name="T25" fmla="*/ 1313 h 1391"/>
                <a:gd name="T26" fmla="*/ 516 w 906"/>
                <a:gd name="T27" fmla="*/ 1391 h 1391"/>
                <a:gd name="T28" fmla="*/ 673 w 906"/>
                <a:gd name="T29" fmla="*/ 1225 h 1391"/>
                <a:gd name="T30" fmla="*/ 673 w 906"/>
                <a:gd name="T31" fmla="*/ 1203 h 1391"/>
                <a:gd name="T32" fmla="*/ 690 w 906"/>
                <a:gd name="T33" fmla="*/ 1136 h 1391"/>
                <a:gd name="T34" fmla="*/ 690 w 906"/>
                <a:gd name="T35" fmla="*/ 1074 h 1391"/>
                <a:gd name="T36" fmla="*/ 678 w 906"/>
                <a:gd name="T37" fmla="*/ 1015 h 1391"/>
                <a:gd name="T38" fmla="*/ 754 w 906"/>
                <a:gd name="T39" fmla="*/ 801 h 1391"/>
                <a:gd name="T40" fmla="*/ 903 w 906"/>
                <a:gd name="T41" fmla="*/ 457 h 1391"/>
                <a:gd name="T42" fmla="*/ 728 w 906"/>
                <a:gd name="T43" fmla="*/ 775 h 1391"/>
                <a:gd name="T44" fmla="*/ 639 w 906"/>
                <a:gd name="T45" fmla="*/ 1024 h 1391"/>
                <a:gd name="T46" fmla="*/ 653 w 906"/>
                <a:gd name="T47" fmla="*/ 1074 h 1391"/>
                <a:gd name="T48" fmla="*/ 653 w 906"/>
                <a:gd name="T49" fmla="*/ 1136 h 1391"/>
                <a:gd name="T50" fmla="*/ 633 w 906"/>
                <a:gd name="T51" fmla="*/ 1192 h 1391"/>
                <a:gd name="T52" fmla="*/ 636 w 906"/>
                <a:gd name="T53" fmla="*/ 1225 h 1391"/>
                <a:gd name="T54" fmla="*/ 570 w 906"/>
                <a:gd name="T55" fmla="*/ 1280 h 1391"/>
                <a:gd name="T56" fmla="*/ 571 w 906"/>
                <a:gd name="T57" fmla="*/ 1299 h 1391"/>
                <a:gd name="T58" fmla="*/ 390 w 906"/>
                <a:gd name="T59" fmla="*/ 1354 h 1391"/>
                <a:gd name="T60" fmla="*/ 335 w 906"/>
                <a:gd name="T61" fmla="*/ 1286 h 1391"/>
                <a:gd name="T62" fmla="*/ 324 w 906"/>
                <a:gd name="T63" fmla="*/ 1280 h 1391"/>
                <a:gd name="T64" fmla="*/ 269 w 906"/>
                <a:gd name="T65" fmla="*/ 1212 h 1391"/>
                <a:gd name="T66" fmla="*/ 253 w 906"/>
                <a:gd name="T67" fmla="*/ 1149 h 1391"/>
                <a:gd name="T68" fmla="*/ 263 w 906"/>
                <a:gd name="T69" fmla="*/ 1105 h 1391"/>
                <a:gd name="T70" fmla="*/ 253 w 906"/>
                <a:gd name="T71" fmla="*/ 1060 h 1391"/>
                <a:gd name="T72" fmla="*/ 258 w 906"/>
                <a:gd name="T73" fmla="*/ 913 h 1391"/>
                <a:gd name="T74" fmla="*/ 85 w 906"/>
                <a:gd name="T75" fmla="*/ 655 h 1391"/>
                <a:gd name="T76" fmla="*/ 158 w 906"/>
                <a:gd name="T77" fmla="*/ 161 h 1391"/>
                <a:gd name="T78" fmla="*/ 453 w 906"/>
                <a:gd name="T79" fmla="*/ 37 h 1391"/>
                <a:gd name="T80" fmla="*/ 747 w 906"/>
                <a:gd name="T81" fmla="*/ 161 h 1391"/>
                <a:gd name="T82" fmla="*/ 820 w 906"/>
                <a:gd name="T83" fmla="*/ 655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6" h="1391">
                  <a:moveTo>
                    <a:pt x="903" y="457"/>
                  </a:moveTo>
                  <a:cubicBezTo>
                    <a:pt x="903" y="335"/>
                    <a:pt x="857" y="221"/>
                    <a:pt x="774" y="136"/>
                  </a:cubicBezTo>
                  <a:cubicBezTo>
                    <a:pt x="735" y="96"/>
                    <a:pt x="690" y="64"/>
                    <a:pt x="640" y="41"/>
                  </a:cubicBezTo>
                  <a:cubicBezTo>
                    <a:pt x="590" y="18"/>
                    <a:pt x="537" y="5"/>
                    <a:pt x="482" y="1"/>
                  </a:cubicBezTo>
                  <a:cubicBezTo>
                    <a:pt x="481" y="1"/>
                    <a:pt x="481" y="1"/>
                    <a:pt x="481" y="1"/>
                  </a:cubicBezTo>
                  <a:cubicBezTo>
                    <a:pt x="481" y="1"/>
                    <a:pt x="481" y="1"/>
                    <a:pt x="481" y="1"/>
                  </a:cubicBezTo>
                  <a:cubicBezTo>
                    <a:pt x="479" y="1"/>
                    <a:pt x="461" y="0"/>
                    <a:pt x="453" y="0"/>
                  </a:cubicBezTo>
                  <a:cubicBezTo>
                    <a:pt x="444" y="0"/>
                    <a:pt x="427" y="1"/>
                    <a:pt x="425" y="1"/>
                  </a:cubicBezTo>
                  <a:cubicBezTo>
                    <a:pt x="424" y="1"/>
                    <a:pt x="424" y="1"/>
                    <a:pt x="424" y="1"/>
                  </a:cubicBezTo>
                  <a:cubicBezTo>
                    <a:pt x="424" y="1"/>
                    <a:pt x="424" y="1"/>
                    <a:pt x="424" y="1"/>
                  </a:cubicBezTo>
                  <a:cubicBezTo>
                    <a:pt x="368" y="5"/>
                    <a:pt x="315" y="18"/>
                    <a:pt x="265" y="41"/>
                  </a:cubicBezTo>
                  <a:cubicBezTo>
                    <a:pt x="215" y="64"/>
                    <a:pt x="171" y="96"/>
                    <a:pt x="132" y="136"/>
                  </a:cubicBezTo>
                  <a:cubicBezTo>
                    <a:pt x="49" y="221"/>
                    <a:pt x="3" y="335"/>
                    <a:pt x="2" y="457"/>
                  </a:cubicBezTo>
                  <a:cubicBezTo>
                    <a:pt x="1" y="477"/>
                    <a:pt x="0" y="567"/>
                    <a:pt x="52" y="671"/>
                  </a:cubicBezTo>
                  <a:cubicBezTo>
                    <a:pt x="80" y="729"/>
                    <a:pt x="120" y="769"/>
                    <a:pt x="152" y="801"/>
                  </a:cubicBezTo>
                  <a:cubicBezTo>
                    <a:pt x="193" y="842"/>
                    <a:pt x="218" y="867"/>
                    <a:pt x="221" y="915"/>
                  </a:cubicBezTo>
                  <a:cubicBezTo>
                    <a:pt x="221" y="927"/>
                    <a:pt x="224" y="981"/>
                    <a:pt x="228" y="1015"/>
                  </a:cubicBezTo>
                  <a:cubicBezTo>
                    <a:pt x="220" y="1029"/>
                    <a:pt x="216" y="1044"/>
                    <a:pt x="216" y="1060"/>
                  </a:cubicBezTo>
                  <a:cubicBezTo>
                    <a:pt x="216" y="1074"/>
                    <a:pt x="216" y="1074"/>
                    <a:pt x="216" y="1074"/>
                  </a:cubicBezTo>
                  <a:cubicBezTo>
                    <a:pt x="216" y="1084"/>
                    <a:pt x="218" y="1095"/>
                    <a:pt x="221" y="1105"/>
                  </a:cubicBezTo>
                  <a:cubicBezTo>
                    <a:pt x="218" y="1115"/>
                    <a:pt x="216" y="1125"/>
                    <a:pt x="216" y="1136"/>
                  </a:cubicBezTo>
                  <a:cubicBezTo>
                    <a:pt x="216" y="1149"/>
                    <a:pt x="216" y="1149"/>
                    <a:pt x="216" y="1149"/>
                  </a:cubicBezTo>
                  <a:cubicBezTo>
                    <a:pt x="216" y="1169"/>
                    <a:pt x="222" y="1187"/>
                    <a:pt x="233" y="1203"/>
                  </a:cubicBezTo>
                  <a:cubicBezTo>
                    <a:pt x="232" y="1206"/>
                    <a:pt x="232" y="1209"/>
                    <a:pt x="232" y="1212"/>
                  </a:cubicBezTo>
                  <a:cubicBezTo>
                    <a:pt x="232" y="1225"/>
                    <a:pt x="232" y="1225"/>
                    <a:pt x="232" y="1225"/>
                  </a:cubicBezTo>
                  <a:cubicBezTo>
                    <a:pt x="232" y="1267"/>
                    <a:pt x="261" y="1303"/>
                    <a:pt x="299" y="1313"/>
                  </a:cubicBezTo>
                  <a:cubicBezTo>
                    <a:pt x="306" y="1357"/>
                    <a:pt x="344" y="1391"/>
                    <a:pt x="390" y="1391"/>
                  </a:cubicBezTo>
                  <a:cubicBezTo>
                    <a:pt x="516" y="1391"/>
                    <a:pt x="516" y="1391"/>
                    <a:pt x="516" y="1391"/>
                  </a:cubicBezTo>
                  <a:cubicBezTo>
                    <a:pt x="562" y="1391"/>
                    <a:pt x="600" y="1357"/>
                    <a:pt x="606" y="1313"/>
                  </a:cubicBezTo>
                  <a:cubicBezTo>
                    <a:pt x="645" y="1303"/>
                    <a:pt x="673" y="1267"/>
                    <a:pt x="673" y="1225"/>
                  </a:cubicBezTo>
                  <a:cubicBezTo>
                    <a:pt x="673" y="1212"/>
                    <a:pt x="673" y="1212"/>
                    <a:pt x="673" y="1212"/>
                  </a:cubicBezTo>
                  <a:cubicBezTo>
                    <a:pt x="673" y="1209"/>
                    <a:pt x="673" y="1206"/>
                    <a:pt x="673" y="1203"/>
                  </a:cubicBezTo>
                  <a:cubicBezTo>
                    <a:pt x="684" y="1187"/>
                    <a:pt x="690" y="1169"/>
                    <a:pt x="690" y="1149"/>
                  </a:cubicBezTo>
                  <a:cubicBezTo>
                    <a:pt x="690" y="1136"/>
                    <a:pt x="690" y="1136"/>
                    <a:pt x="690" y="1136"/>
                  </a:cubicBezTo>
                  <a:cubicBezTo>
                    <a:pt x="690" y="1125"/>
                    <a:pt x="688" y="1115"/>
                    <a:pt x="684" y="1105"/>
                  </a:cubicBezTo>
                  <a:cubicBezTo>
                    <a:pt x="688" y="1095"/>
                    <a:pt x="690" y="1084"/>
                    <a:pt x="690" y="1074"/>
                  </a:cubicBezTo>
                  <a:cubicBezTo>
                    <a:pt x="690" y="1060"/>
                    <a:pt x="690" y="1060"/>
                    <a:pt x="690" y="1060"/>
                  </a:cubicBezTo>
                  <a:cubicBezTo>
                    <a:pt x="690" y="1044"/>
                    <a:pt x="686" y="1029"/>
                    <a:pt x="678" y="1015"/>
                  </a:cubicBezTo>
                  <a:cubicBezTo>
                    <a:pt x="681" y="981"/>
                    <a:pt x="684" y="927"/>
                    <a:pt x="685" y="915"/>
                  </a:cubicBezTo>
                  <a:cubicBezTo>
                    <a:pt x="687" y="867"/>
                    <a:pt x="712" y="842"/>
                    <a:pt x="754" y="801"/>
                  </a:cubicBezTo>
                  <a:cubicBezTo>
                    <a:pt x="786" y="769"/>
                    <a:pt x="826" y="729"/>
                    <a:pt x="853" y="671"/>
                  </a:cubicBezTo>
                  <a:cubicBezTo>
                    <a:pt x="906" y="567"/>
                    <a:pt x="904" y="477"/>
                    <a:pt x="903" y="457"/>
                  </a:cubicBezTo>
                  <a:close/>
                  <a:moveTo>
                    <a:pt x="820" y="655"/>
                  </a:moveTo>
                  <a:cubicBezTo>
                    <a:pt x="795" y="708"/>
                    <a:pt x="759" y="743"/>
                    <a:pt x="728" y="775"/>
                  </a:cubicBezTo>
                  <a:cubicBezTo>
                    <a:pt x="685" y="817"/>
                    <a:pt x="651" y="850"/>
                    <a:pt x="648" y="913"/>
                  </a:cubicBezTo>
                  <a:cubicBezTo>
                    <a:pt x="648" y="922"/>
                    <a:pt x="644" y="996"/>
                    <a:pt x="639" y="1024"/>
                  </a:cubicBezTo>
                  <a:cubicBezTo>
                    <a:pt x="648" y="1034"/>
                    <a:pt x="653" y="1047"/>
                    <a:pt x="653" y="1060"/>
                  </a:cubicBezTo>
                  <a:cubicBezTo>
                    <a:pt x="653" y="1074"/>
                    <a:pt x="653" y="1074"/>
                    <a:pt x="653" y="1074"/>
                  </a:cubicBezTo>
                  <a:cubicBezTo>
                    <a:pt x="653" y="1085"/>
                    <a:pt x="649" y="1096"/>
                    <a:pt x="643" y="1105"/>
                  </a:cubicBezTo>
                  <a:cubicBezTo>
                    <a:pt x="649" y="1114"/>
                    <a:pt x="653" y="1125"/>
                    <a:pt x="653" y="1136"/>
                  </a:cubicBezTo>
                  <a:cubicBezTo>
                    <a:pt x="653" y="1149"/>
                    <a:pt x="653" y="1149"/>
                    <a:pt x="653" y="1149"/>
                  </a:cubicBezTo>
                  <a:cubicBezTo>
                    <a:pt x="653" y="1167"/>
                    <a:pt x="645" y="1182"/>
                    <a:pt x="633" y="1192"/>
                  </a:cubicBezTo>
                  <a:cubicBezTo>
                    <a:pt x="635" y="1198"/>
                    <a:pt x="636" y="1205"/>
                    <a:pt x="636" y="1212"/>
                  </a:cubicBezTo>
                  <a:cubicBezTo>
                    <a:pt x="636" y="1225"/>
                    <a:pt x="636" y="1225"/>
                    <a:pt x="636" y="1225"/>
                  </a:cubicBezTo>
                  <a:cubicBezTo>
                    <a:pt x="636" y="1255"/>
                    <a:pt x="612" y="1280"/>
                    <a:pt x="582" y="1280"/>
                  </a:cubicBezTo>
                  <a:cubicBezTo>
                    <a:pt x="570" y="1280"/>
                    <a:pt x="570" y="1280"/>
                    <a:pt x="570" y="1280"/>
                  </a:cubicBezTo>
                  <a:cubicBezTo>
                    <a:pt x="570" y="1282"/>
                    <a:pt x="571" y="1284"/>
                    <a:pt x="571" y="1286"/>
                  </a:cubicBezTo>
                  <a:cubicBezTo>
                    <a:pt x="571" y="1299"/>
                    <a:pt x="571" y="1299"/>
                    <a:pt x="571" y="1299"/>
                  </a:cubicBezTo>
                  <a:cubicBezTo>
                    <a:pt x="571" y="1329"/>
                    <a:pt x="546" y="1354"/>
                    <a:pt x="516" y="1354"/>
                  </a:cubicBezTo>
                  <a:cubicBezTo>
                    <a:pt x="390" y="1354"/>
                    <a:pt x="390" y="1354"/>
                    <a:pt x="390" y="1354"/>
                  </a:cubicBezTo>
                  <a:cubicBezTo>
                    <a:pt x="360" y="1354"/>
                    <a:pt x="335" y="1329"/>
                    <a:pt x="335" y="1299"/>
                  </a:cubicBezTo>
                  <a:cubicBezTo>
                    <a:pt x="335" y="1286"/>
                    <a:pt x="335" y="1286"/>
                    <a:pt x="335" y="1286"/>
                  </a:cubicBezTo>
                  <a:cubicBezTo>
                    <a:pt x="335" y="1284"/>
                    <a:pt x="335" y="1282"/>
                    <a:pt x="335" y="1280"/>
                  </a:cubicBezTo>
                  <a:cubicBezTo>
                    <a:pt x="324" y="1280"/>
                    <a:pt x="324" y="1280"/>
                    <a:pt x="324" y="1280"/>
                  </a:cubicBezTo>
                  <a:cubicBezTo>
                    <a:pt x="294" y="1280"/>
                    <a:pt x="269" y="1255"/>
                    <a:pt x="269" y="1225"/>
                  </a:cubicBezTo>
                  <a:cubicBezTo>
                    <a:pt x="269" y="1212"/>
                    <a:pt x="269" y="1212"/>
                    <a:pt x="269" y="1212"/>
                  </a:cubicBezTo>
                  <a:cubicBezTo>
                    <a:pt x="269" y="1205"/>
                    <a:pt x="270" y="1198"/>
                    <a:pt x="273" y="1192"/>
                  </a:cubicBezTo>
                  <a:cubicBezTo>
                    <a:pt x="261" y="1182"/>
                    <a:pt x="253" y="1167"/>
                    <a:pt x="253" y="1149"/>
                  </a:cubicBezTo>
                  <a:cubicBezTo>
                    <a:pt x="253" y="1136"/>
                    <a:pt x="253" y="1136"/>
                    <a:pt x="253" y="1136"/>
                  </a:cubicBezTo>
                  <a:cubicBezTo>
                    <a:pt x="253" y="1125"/>
                    <a:pt x="256" y="1114"/>
                    <a:pt x="263" y="1105"/>
                  </a:cubicBezTo>
                  <a:cubicBezTo>
                    <a:pt x="256" y="1096"/>
                    <a:pt x="253" y="1085"/>
                    <a:pt x="253" y="1074"/>
                  </a:cubicBezTo>
                  <a:cubicBezTo>
                    <a:pt x="253" y="1060"/>
                    <a:pt x="253" y="1060"/>
                    <a:pt x="253" y="1060"/>
                  </a:cubicBezTo>
                  <a:cubicBezTo>
                    <a:pt x="253" y="1047"/>
                    <a:pt x="258" y="1034"/>
                    <a:pt x="266" y="1024"/>
                  </a:cubicBezTo>
                  <a:cubicBezTo>
                    <a:pt x="262" y="996"/>
                    <a:pt x="258" y="922"/>
                    <a:pt x="258" y="913"/>
                  </a:cubicBezTo>
                  <a:cubicBezTo>
                    <a:pt x="254" y="850"/>
                    <a:pt x="220" y="817"/>
                    <a:pt x="178" y="775"/>
                  </a:cubicBezTo>
                  <a:cubicBezTo>
                    <a:pt x="146" y="743"/>
                    <a:pt x="110" y="708"/>
                    <a:pt x="85" y="655"/>
                  </a:cubicBezTo>
                  <a:cubicBezTo>
                    <a:pt x="35" y="555"/>
                    <a:pt x="39" y="470"/>
                    <a:pt x="39" y="458"/>
                  </a:cubicBezTo>
                  <a:cubicBezTo>
                    <a:pt x="40" y="346"/>
                    <a:pt x="82" y="240"/>
                    <a:pt x="158" y="161"/>
                  </a:cubicBezTo>
                  <a:cubicBezTo>
                    <a:pt x="230" y="88"/>
                    <a:pt x="324" y="45"/>
                    <a:pt x="426" y="38"/>
                  </a:cubicBezTo>
                  <a:cubicBezTo>
                    <a:pt x="426" y="38"/>
                    <a:pt x="445" y="37"/>
                    <a:pt x="453" y="37"/>
                  </a:cubicBezTo>
                  <a:cubicBezTo>
                    <a:pt x="461" y="37"/>
                    <a:pt x="479" y="38"/>
                    <a:pt x="479" y="38"/>
                  </a:cubicBezTo>
                  <a:cubicBezTo>
                    <a:pt x="581" y="45"/>
                    <a:pt x="676" y="88"/>
                    <a:pt x="747" y="161"/>
                  </a:cubicBezTo>
                  <a:cubicBezTo>
                    <a:pt x="824" y="240"/>
                    <a:pt x="866" y="346"/>
                    <a:pt x="866" y="458"/>
                  </a:cubicBezTo>
                  <a:cubicBezTo>
                    <a:pt x="867" y="470"/>
                    <a:pt x="871" y="555"/>
                    <a:pt x="820" y="65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7F65F4D-8661-43FA-BE5D-58D61EC84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3050" y="1166813"/>
              <a:ext cx="755650" cy="754063"/>
            </a:xfrm>
            <a:custGeom>
              <a:avLst/>
              <a:gdLst>
                <a:gd name="T0" fmla="*/ 392 w 420"/>
                <a:gd name="T1" fmla="*/ 182 h 419"/>
                <a:gd name="T2" fmla="*/ 384 w 420"/>
                <a:gd name="T3" fmla="*/ 150 h 419"/>
                <a:gd name="T4" fmla="*/ 371 w 420"/>
                <a:gd name="T5" fmla="*/ 120 h 419"/>
                <a:gd name="T6" fmla="*/ 352 w 420"/>
                <a:gd name="T7" fmla="*/ 93 h 419"/>
                <a:gd name="T8" fmla="*/ 329 w 420"/>
                <a:gd name="T9" fmla="*/ 69 h 419"/>
                <a:gd name="T10" fmla="*/ 302 w 420"/>
                <a:gd name="T11" fmla="*/ 50 h 419"/>
                <a:gd name="T12" fmla="*/ 272 w 420"/>
                <a:gd name="T13" fmla="*/ 36 h 419"/>
                <a:gd name="T14" fmla="*/ 240 w 420"/>
                <a:gd name="T15" fmla="*/ 28 h 419"/>
                <a:gd name="T16" fmla="*/ 207 w 420"/>
                <a:gd name="T17" fmla="*/ 26 h 419"/>
                <a:gd name="T18" fmla="*/ 175 w 420"/>
                <a:gd name="T19" fmla="*/ 29 h 419"/>
                <a:gd name="T20" fmla="*/ 143 w 420"/>
                <a:gd name="T21" fmla="*/ 38 h 419"/>
                <a:gd name="T22" fmla="*/ 103 w 420"/>
                <a:gd name="T23" fmla="*/ 29 h 419"/>
                <a:gd name="T24" fmla="*/ 73 w 420"/>
                <a:gd name="T25" fmla="*/ 51 h 419"/>
                <a:gd name="T26" fmla="*/ 47 w 420"/>
                <a:gd name="T27" fmla="*/ 78 h 419"/>
                <a:gd name="T28" fmla="*/ 26 w 420"/>
                <a:gd name="T29" fmla="*/ 109 h 419"/>
                <a:gd name="T30" fmla="*/ 11 w 420"/>
                <a:gd name="T31" fmla="*/ 144 h 419"/>
                <a:gd name="T32" fmla="*/ 3 w 420"/>
                <a:gd name="T33" fmla="*/ 180 h 419"/>
                <a:gd name="T34" fmla="*/ 1 w 420"/>
                <a:gd name="T35" fmla="*/ 218 h 419"/>
                <a:gd name="T36" fmla="*/ 5 w 420"/>
                <a:gd name="T37" fmla="*/ 255 h 419"/>
                <a:gd name="T38" fmla="*/ 17 w 420"/>
                <a:gd name="T39" fmla="*/ 291 h 419"/>
                <a:gd name="T40" fmla="*/ 34 w 420"/>
                <a:gd name="T41" fmla="*/ 324 h 419"/>
                <a:gd name="T42" fmla="*/ 58 w 420"/>
                <a:gd name="T43" fmla="*/ 353 h 419"/>
                <a:gd name="T44" fmla="*/ 86 w 420"/>
                <a:gd name="T45" fmla="*/ 378 h 419"/>
                <a:gd name="T46" fmla="*/ 118 w 420"/>
                <a:gd name="T47" fmla="*/ 398 h 419"/>
                <a:gd name="T48" fmla="*/ 153 w 420"/>
                <a:gd name="T49" fmla="*/ 411 h 419"/>
                <a:gd name="T50" fmla="*/ 190 w 420"/>
                <a:gd name="T51" fmla="*/ 418 h 419"/>
                <a:gd name="T52" fmla="*/ 228 w 420"/>
                <a:gd name="T53" fmla="*/ 419 h 419"/>
                <a:gd name="T54" fmla="*/ 265 w 420"/>
                <a:gd name="T55" fmla="*/ 412 h 419"/>
                <a:gd name="T56" fmla="*/ 294 w 420"/>
                <a:gd name="T57" fmla="*/ 402 h 419"/>
                <a:gd name="T58" fmla="*/ 319 w 420"/>
                <a:gd name="T59" fmla="*/ 389 h 419"/>
                <a:gd name="T60" fmla="*/ 349 w 420"/>
                <a:gd name="T61" fmla="*/ 366 h 419"/>
                <a:gd name="T62" fmla="*/ 375 w 420"/>
                <a:gd name="T63" fmla="*/ 339 h 419"/>
                <a:gd name="T64" fmla="*/ 396 w 420"/>
                <a:gd name="T65" fmla="*/ 307 h 419"/>
                <a:gd name="T66" fmla="*/ 410 w 420"/>
                <a:gd name="T67" fmla="*/ 273 h 419"/>
                <a:gd name="T68" fmla="*/ 418 w 420"/>
                <a:gd name="T69" fmla="*/ 236 h 419"/>
                <a:gd name="T70" fmla="*/ 363 w 420"/>
                <a:gd name="T71" fmla="*/ 140 h 419"/>
                <a:gd name="T72" fmla="*/ 363 w 420"/>
                <a:gd name="T73" fmla="*/ 140 h 419"/>
                <a:gd name="T74" fmla="*/ 216 w 420"/>
                <a:gd name="T75" fmla="*/ 178 h 419"/>
                <a:gd name="T76" fmla="*/ 204 w 420"/>
                <a:gd name="T77" fmla="*/ 195 h 419"/>
                <a:gd name="T78" fmla="*/ 211 w 420"/>
                <a:gd name="T79" fmla="*/ 178 h 419"/>
                <a:gd name="T80" fmla="*/ 141 w 420"/>
                <a:gd name="T81" fmla="*/ 57 h 419"/>
                <a:gd name="T82" fmla="*/ 141 w 420"/>
                <a:gd name="T83" fmla="*/ 57 h 419"/>
                <a:gd name="T84" fmla="*/ 44 w 420"/>
                <a:gd name="T85" fmla="*/ 189 h 419"/>
                <a:gd name="T86" fmla="*/ 180 w 420"/>
                <a:gd name="T87" fmla="*/ 220 h 419"/>
                <a:gd name="T88" fmla="*/ 182 w 420"/>
                <a:gd name="T89" fmla="*/ 225 h 419"/>
                <a:gd name="T90" fmla="*/ 189 w 420"/>
                <a:gd name="T91" fmla="*/ 376 h 419"/>
                <a:gd name="T92" fmla="*/ 189 w 420"/>
                <a:gd name="T93" fmla="*/ 376 h 419"/>
                <a:gd name="T94" fmla="*/ 275 w 420"/>
                <a:gd name="T95" fmla="*/ 364 h 419"/>
                <a:gd name="T96" fmla="*/ 235 w 420"/>
                <a:gd name="T97" fmla="*/ 230 h 419"/>
                <a:gd name="T98" fmla="*/ 237 w 420"/>
                <a:gd name="T99" fmla="*/ 227 h 419"/>
                <a:gd name="T100" fmla="*/ 377 w 420"/>
                <a:gd name="T101" fmla="*/ 226 h 419"/>
                <a:gd name="T102" fmla="*/ 377 w 420"/>
                <a:gd name="T103" fmla="*/ 22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0" h="419">
                  <a:moveTo>
                    <a:pt x="394" y="203"/>
                  </a:moveTo>
                  <a:cubicBezTo>
                    <a:pt x="420" y="198"/>
                    <a:pt x="420" y="198"/>
                    <a:pt x="420" y="198"/>
                  </a:cubicBezTo>
                  <a:cubicBezTo>
                    <a:pt x="419" y="193"/>
                    <a:pt x="419" y="187"/>
                    <a:pt x="418" y="182"/>
                  </a:cubicBezTo>
                  <a:cubicBezTo>
                    <a:pt x="392" y="182"/>
                    <a:pt x="392" y="182"/>
                    <a:pt x="392" y="182"/>
                  </a:cubicBezTo>
                  <a:cubicBezTo>
                    <a:pt x="392" y="178"/>
                    <a:pt x="391" y="174"/>
                    <a:pt x="390" y="170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13" y="156"/>
                    <a:pt x="412" y="150"/>
                    <a:pt x="410" y="145"/>
                  </a:cubicBezTo>
                  <a:cubicBezTo>
                    <a:pt x="384" y="150"/>
                    <a:pt x="384" y="150"/>
                    <a:pt x="384" y="150"/>
                  </a:cubicBezTo>
                  <a:cubicBezTo>
                    <a:pt x="383" y="146"/>
                    <a:pt x="381" y="142"/>
                    <a:pt x="380" y="139"/>
                  </a:cubicBezTo>
                  <a:cubicBezTo>
                    <a:pt x="402" y="125"/>
                    <a:pt x="402" y="125"/>
                    <a:pt x="402" y="125"/>
                  </a:cubicBezTo>
                  <a:cubicBezTo>
                    <a:pt x="400" y="120"/>
                    <a:pt x="398" y="115"/>
                    <a:pt x="395" y="111"/>
                  </a:cubicBezTo>
                  <a:cubicBezTo>
                    <a:pt x="371" y="120"/>
                    <a:pt x="371" y="120"/>
                    <a:pt x="371" y="120"/>
                  </a:cubicBezTo>
                  <a:cubicBezTo>
                    <a:pt x="369" y="116"/>
                    <a:pt x="367" y="113"/>
                    <a:pt x="365" y="109"/>
                  </a:cubicBezTo>
                  <a:cubicBezTo>
                    <a:pt x="384" y="92"/>
                    <a:pt x="384" y="92"/>
                    <a:pt x="384" y="92"/>
                  </a:cubicBezTo>
                  <a:cubicBezTo>
                    <a:pt x="381" y="88"/>
                    <a:pt x="378" y="83"/>
                    <a:pt x="374" y="79"/>
                  </a:cubicBezTo>
                  <a:cubicBezTo>
                    <a:pt x="352" y="93"/>
                    <a:pt x="352" y="93"/>
                    <a:pt x="352" y="93"/>
                  </a:cubicBezTo>
                  <a:cubicBezTo>
                    <a:pt x="350" y="89"/>
                    <a:pt x="347" y="86"/>
                    <a:pt x="344" y="83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57" y="59"/>
                    <a:pt x="353" y="55"/>
                    <a:pt x="349" y="52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6" y="66"/>
                    <a:pt x="323" y="64"/>
                    <a:pt x="320" y="62"/>
                  </a:cubicBezTo>
                  <a:cubicBezTo>
                    <a:pt x="332" y="39"/>
                    <a:pt x="332" y="39"/>
                    <a:pt x="332" y="39"/>
                  </a:cubicBezTo>
                  <a:cubicBezTo>
                    <a:pt x="327" y="36"/>
                    <a:pt x="323" y="33"/>
                    <a:pt x="318" y="30"/>
                  </a:cubicBezTo>
                  <a:cubicBezTo>
                    <a:pt x="302" y="50"/>
                    <a:pt x="302" y="50"/>
                    <a:pt x="302" y="50"/>
                  </a:cubicBezTo>
                  <a:cubicBezTo>
                    <a:pt x="299" y="48"/>
                    <a:pt x="295" y="46"/>
                    <a:pt x="291" y="44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4" y="17"/>
                    <a:pt x="289" y="15"/>
                    <a:pt x="284" y="13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68" y="35"/>
                    <a:pt x="265" y="34"/>
                    <a:pt x="261" y="33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59" y="5"/>
                    <a:pt x="254" y="4"/>
                    <a:pt x="248" y="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6" y="27"/>
                    <a:pt x="232" y="27"/>
                    <a:pt x="228" y="26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2" y="0"/>
                    <a:pt x="216" y="0"/>
                    <a:pt x="211" y="0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3" y="26"/>
                    <a:pt x="199" y="26"/>
                    <a:pt x="195" y="26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4" y="1"/>
                    <a:pt x="179" y="2"/>
                    <a:pt x="173" y="3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1" y="30"/>
                    <a:pt x="167" y="31"/>
                    <a:pt x="163" y="32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8" y="9"/>
                    <a:pt x="142" y="11"/>
                    <a:pt x="137" y="1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1" y="39"/>
                    <a:pt x="139" y="40"/>
                    <a:pt x="136" y="41"/>
                  </a:cubicBezTo>
                  <a:cubicBezTo>
                    <a:pt x="135" y="42"/>
                    <a:pt x="134" y="42"/>
                    <a:pt x="132" y="43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3" y="24"/>
                    <a:pt x="108" y="26"/>
                    <a:pt x="103" y="29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0" y="55"/>
                    <a:pt x="107" y="57"/>
                    <a:pt x="104" y="60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1" y="44"/>
                    <a:pt x="77" y="47"/>
                    <a:pt x="73" y="5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4" y="75"/>
                    <a:pt x="81" y="78"/>
                    <a:pt x="79" y="8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4" y="70"/>
                    <a:pt x="50" y="74"/>
                    <a:pt x="47" y="78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2" y="100"/>
                    <a:pt x="60" y="103"/>
                    <a:pt x="58" y="106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1" y="100"/>
                    <a:pt x="29" y="104"/>
                    <a:pt x="26" y="109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5" y="128"/>
                    <a:pt x="44" y="132"/>
                    <a:pt x="42" y="135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5" y="133"/>
                    <a:pt x="13" y="138"/>
                    <a:pt x="11" y="144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3" y="159"/>
                    <a:pt x="32" y="162"/>
                    <a:pt x="31" y="166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7" y="191"/>
                    <a:pt x="27" y="195"/>
                    <a:pt x="26" y="199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7"/>
                    <a:pt x="0" y="212"/>
                    <a:pt x="1" y="218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7" y="224"/>
                    <a:pt x="27" y="228"/>
                    <a:pt x="28" y="232"/>
                  </a:cubicBezTo>
                  <a:cubicBezTo>
                    <a:pt x="2" y="239"/>
                    <a:pt x="2" y="239"/>
                    <a:pt x="2" y="239"/>
                  </a:cubicBezTo>
                  <a:cubicBezTo>
                    <a:pt x="3" y="244"/>
                    <a:pt x="4" y="249"/>
                    <a:pt x="5" y="255"/>
                  </a:cubicBezTo>
                  <a:cubicBezTo>
                    <a:pt x="31" y="252"/>
                    <a:pt x="31" y="252"/>
                    <a:pt x="31" y="252"/>
                  </a:cubicBezTo>
                  <a:cubicBezTo>
                    <a:pt x="32" y="256"/>
                    <a:pt x="33" y="260"/>
                    <a:pt x="34" y="264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13" y="280"/>
                    <a:pt x="15" y="286"/>
                    <a:pt x="17" y="291"/>
                  </a:cubicBezTo>
                  <a:cubicBezTo>
                    <a:pt x="42" y="284"/>
                    <a:pt x="42" y="284"/>
                    <a:pt x="42" y="284"/>
                  </a:cubicBezTo>
                  <a:cubicBezTo>
                    <a:pt x="43" y="287"/>
                    <a:pt x="45" y="291"/>
                    <a:pt x="47" y="295"/>
                  </a:cubicBezTo>
                  <a:cubicBezTo>
                    <a:pt x="26" y="310"/>
                    <a:pt x="26" y="310"/>
                    <a:pt x="26" y="310"/>
                  </a:cubicBezTo>
                  <a:cubicBezTo>
                    <a:pt x="29" y="315"/>
                    <a:pt x="31" y="319"/>
                    <a:pt x="34" y="32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60" y="316"/>
                    <a:pt x="62" y="319"/>
                    <a:pt x="65" y="322"/>
                  </a:cubicBezTo>
                  <a:cubicBezTo>
                    <a:pt x="47" y="341"/>
                    <a:pt x="47" y="341"/>
                    <a:pt x="47" y="341"/>
                  </a:cubicBezTo>
                  <a:cubicBezTo>
                    <a:pt x="50" y="345"/>
                    <a:pt x="54" y="349"/>
                    <a:pt x="58" y="353"/>
                  </a:cubicBezTo>
                  <a:cubicBezTo>
                    <a:pt x="79" y="338"/>
                    <a:pt x="79" y="338"/>
                    <a:pt x="79" y="338"/>
                  </a:cubicBezTo>
                  <a:cubicBezTo>
                    <a:pt x="81" y="341"/>
                    <a:pt x="84" y="344"/>
                    <a:pt x="87" y="347"/>
                  </a:cubicBezTo>
                  <a:cubicBezTo>
                    <a:pt x="73" y="368"/>
                    <a:pt x="73" y="368"/>
                    <a:pt x="73" y="368"/>
                  </a:cubicBezTo>
                  <a:cubicBezTo>
                    <a:pt x="77" y="372"/>
                    <a:pt x="81" y="375"/>
                    <a:pt x="86" y="378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107" y="362"/>
                    <a:pt x="110" y="364"/>
                    <a:pt x="114" y="366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08" y="393"/>
                    <a:pt x="113" y="395"/>
                    <a:pt x="118" y="398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6" y="378"/>
                    <a:pt x="140" y="379"/>
                    <a:pt x="143" y="381"/>
                  </a:cubicBezTo>
                  <a:cubicBezTo>
                    <a:pt x="138" y="406"/>
                    <a:pt x="138" y="406"/>
                    <a:pt x="138" y="406"/>
                  </a:cubicBezTo>
                  <a:cubicBezTo>
                    <a:pt x="143" y="408"/>
                    <a:pt x="148" y="410"/>
                    <a:pt x="153" y="411"/>
                  </a:cubicBezTo>
                  <a:cubicBezTo>
                    <a:pt x="163" y="387"/>
                    <a:pt x="163" y="387"/>
                    <a:pt x="163" y="387"/>
                  </a:cubicBezTo>
                  <a:cubicBezTo>
                    <a:pt x="167" y="388"/>
                    <a:pt x="171" y="389"/>
                    <a:pt x="175" y="390"/>
                  </a:cubicBezTo>
                  <a:cubicBezTo>
                    <a:pt x="174" y="416"/>
                    <a:pt x="174" y="416"/>
                    <a:pt x="174" y="416"/>
                  </a:cubicBezTo>
                  <a:cubicBezTo>
                    <a:pt x="179" y="417"/>
                    <a:pt x="185" y="418"/>
                    <a:pt x="190" y="418"/>
                  </a:cubicBezTo>
                  <a:cubicBezTo>
                    <a:pt x="196" y="393"/>
                    <a:pt x="196" y="393"/>
                    <a:pt x="196" y="393"/>
                  </a:cubicBezTo>
                  <a:cubicBezTo>
                    <a:pt x="200" y="393"/>
                    <a:pt x="204" y="394"/>
                    <a:pt x="208" y="394"/>
                  </a:cubicBezTo>
                  <a:cubicBezTo>
                    <a:pt x="212" y="419"/>
                    <a:pt x="212" y="419"/>
                    <a:pt x="212" y="419"/>
                  </a:cubicBezTo>
                  <a:cubicBezTo>
                    <a:pt x="217" y="419"/>
                    <a:pt x="222" y="419"/>
                    <a:pt x="228" y="419"/>
                  </a:cubicBezTo>
                  <a:cubicBezTo>
                    <a:pt x="229" y="393"/>
                    <a:pt x="229" y="393"/>
                    <a:pt x="229" y="393"/>
                  </a:cubicBezTo>
                  <a:cubicBezTo>
                    <a:pt x="233" y="392"/>
                    <a:pt x="237" y="392"/>
                    <a:pt x="241" y="391"/>
                  </a:cubicBezTo>
                  <a:cubicBezTo>
                    <a:pt x="249" y="416"/>
                    <a:pt x="249" y="416"/>
                    <a:pt x="249" y="416"/>
                  </a:cubicBezTo>
                  <a:cubicBezTo>
                    <a:pt x="254" y="415"/>
                    <a:pt x="260" y="413"/>
                    <a:pt x="265" y="412"/>
                  </a:cubicBezTo>
                  <a:cubicBezTo>
                    <a:pt x="261" y="386"/>
                    <a:pt x="261" y="386"/>
                    <a:pt x="261" y="386"/>
                  </a:cubicBezTo>
                  <a:cubicBezTo>
                    <a:pt x="265" y="385"/>
                    <a:pt x="269" y="384"/>
                    <a:pt x="273" y="382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288" y="404"/>
                    <a:pt x="291" y="403"/>
                    <a:pt x="294" y="402"/>
                  </a:cubicBezTo>
                  <a:cubicBezTo>
                    <a:pt x="296" y="401"/>
                    <a:pt x="298" y="400"/>
                    <a:pt x="300" y="399"/>
                  </a:cubicBezTo>
                  <a:cubicBezTo>
                    <a:pt x="292" y="374"/>
                    <a:pt x="292" y="374"/>
                    <a:pt x="292" y="374"/>
                  </a:cubicBezTo>
                  <a:cubicBezTo>
                    <a:pt x="296" y="372"/>
                    <a:pt x="299" y="371"/>
                    <a:pt x="303" y="368"/>
                  </a:cubicBezTo>
                  <a:cubicBezTo>
                    <a:pt x="319" y="389"/>
                    <a:pt x="319" y="389"/>
                    <a:pt x="319" y="389"/>
                  </a:cubicBezTo>
                  <a:cubicBezTo>
                    <a:pt x="324" y="386"/>
                    <a:pt x="328" y="383"/>
                    <a:pt x="333" y="380"/>
                  </a:cubicBezTo>
                  <a:cubicBezTo>
                    <a:pt x="320" y="357"/>
                    <a:pt x="320" y="357"/>
                    <a:pt x="320" y="357"/>
                  </a:cubicBezTo>
                  <a:cubicBezTo>
                    <a:pt x="324" y="355"/>
                    <a:pt x="327" y="352"/>
                    <a:pt x="330" y="349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54" y="363"/>
                    <a:pt x="357" y="359"/>
                    <a:pt x="361" y="355"/>
                  </a:cubicBezTo>
                  <a:cubicBezTo>
                    <a:pt x="345" y="335"/>
                    <a:pt x="345" y="335"/>
                    <a:pt x="345" y="335"/>
                  </a:cubicBezTo>
                  <a:cubicBezTo>
                    <a:pt x="348" y="332"/>
                    <a:pt x="350" y="329"/>
                    <a:pt x="353" y="326"/>
                  </a:cubicBezTo>
                  <a:cubicBezTo>
                    <a:pt x="375" y="339"/>
                    <a:pt x="375" y="339"/>
                    <a:pt x="375" y="339"/>
                  </a:cubicBezTo>
                  <a:cubicBezTo>
                    <a:pt x="379" y="335"/>
                    <a:pt x="382" y="330"/>
                    <a:pt x="385" y="326"/>
                  </a:cubicBezTo>
                  <a:cubicBezTo>
                    <a:pt x="365" y="309"/>
                    <a:pt x="365" y="309"/>
                    <a:pt x="365" y="309"/>
                  </a:cubicBezTo>
                  <a:cubicBezTo>
                    <a:pt x="367" y="305"/>
                    <a:pt x="369" y="302"/>
                    <a:pt x="371" y="298"/>
                  </a:cubicBezTo>
                  <a:cubicBezTo>
                    <a:pt x="396" y="307"/>
                    <a:pt x="396" y="307"/>
                    <a:pt x="396" y="307"/>
                  </a:cubicBezTo>
                  <a:cubicBezTo>
                    <a:pt x="398" y="303"/>
                    <a:pt x="401" y="298"/>
                    <a:pt x="403" y="293"/>
                  </a:cubicBezTo>
                  <a:cubicBezTo>
                    <a:pt x="380" y="279"/>
                    <a:pt x="380" y="279"/>
                    <a:pt x="380" y="279"/>
                  </a:cubicBezTo>
                  <a:cubicBezTo>
                    <a:pt x="382" y="276"/>
                    <a:pt x="383" y="272"/>
                    <a:pt x="385" y="268"/>
                  </a:cubicBezTo>
                  <a:cubicBezTo>
                    <a:pt x="410" y="273"/>
                    <a:pt x="410" y="273"/>
                    <a:pt x="410" y="273"/>
                  </a:cubicBezTo>
                  <a:cubicBezTo>
                    <a:pt x="412" y="267"/>
                    <a:pt x="413" y="262"/>
                    <a:pt x="415" y="257"/>
                  </a:cubicBezTo>
                  <a:cubicBezTo>
                    <a:pt x="390" y="248"/>
                    <a:pt x="390" y="248"/>
                    <a:pt x="390" y="248"/>
                  </a:cubicBezTo>
                  <a:cubicBezTo>
                    <a:pt x="391" y="244"/>
                    <a:pt x="392" y="240"/>
                    <a:pt x="392" y="236"/>
                  </a:cubicBezTo>
                  <a:cubicBezTo>
                    <a:pt x="418" y="236"/>
                    <a:pt x="418" y="236"/>
                    <a:pt x="418" y="236"/>
                  </a:cubicBezTo>
                  <a:cubicBezTo>
                    <a:pt x="419" y="230"/>
                    <a:pt x="419" y="225"/>
                    <a:pt x="420" y="220"/>
                  </a:cubicBezTo>
                  <a:cubicBezTo>
                    <a:pt x="394" y="215"/>
                    <a:pt x="394" y="215"/>
                    <a:pt x="394" y="215"/>
                  </a:cubicBezTo>
                  <a:cubicBezTo>
                    <a:pt x="394" y="211"/>
                    <a:pt x="394" y="207"/>
                    <a:pt x="394" y="203"/>
                  </a:cubicBezTo>
                  <a:close/>
                  <a:moveTo>
                    <a:pt x="363" y="140"/>
                  </a:moveTo>
                  <a:cubicBezTo>
                    <a:pt x="238" y="195"/>
                    <a:pt x="238" y="195"/>
                    <a:pt x="238" y="195"/>
                  </a:cubicBezTo>
                  <a:cubicBezTo>
                    <a:pt x="237" y="191"/>
                    <a:pt x="234" y="188"/>
                    <a:pt x="231" y="185"/>
                  </a:cubicBezTo>
                  <a:cubicBezTo>
                    <a:pt x="312" y="76"/>
                    <a:pt x="312" y="76"/>
                    <a:pt x="312" y="76"/>
                  </a:cubicBezTo>
                  <a:cubicBezTo>
                    <a:pt x="333" y="92"/>
                    <a:pt x="351" y="114"/>
                    <a:pt x="363" y="140"/>
                  </a:cubicBezTo>
                  <a:close/>
                  <a:moveTo>
                    <a:pt x="231" y="43"/>
                  </a:moveTo>
                  <a:cubicBezTo>
                    <a:pt x="259" y="47"/>
                    <a:pt x="285" y="57"/>
                    <a:pt x="308" y="73"/>
                  </a:cubicBezTo>
                  <a:cubicBezTo>
                    <a:pt x="227" y="183"/>
                    <a:pt x="227" y="183"/>
                    <a:pt x="227" y="183"/>
                  </a:cubicBezTo>
                  <a:cubicBezTo>
                    <a:pt x="224" y="181"/>
                    <a:pt x="220" y="179"/>
                    <a:pt x="216" y="178"/>
                  </a:cubicBezTo>
                  <a:lnTo>
                    <a:pt x="231" y="43"/>
                  </a:lnTo>
                  <a:close/>
                  <a:moveTo>
                    <a:pt x="217" y="224"/>
                  </a:moveTo>
                  <a:cubicBezTo>
                    <a:pt x="209" y="228"/>
                    <a:pt x="199" y="224"/>
                    <a:pt x="196" y="216"/>
                  </a:cubicBezTo>
                  <a:cubicBezTo>
                    <a:pt x="192" y="208"/>
                    <a:pt x="196" y="199"/>
                    <a:pt x="204" y="195"/>
                  </a:cubicBezTo>
                  <a:cubicBezTo>
                    <a:pt x="212" y="192"/>
                    <a:pt x="221" y="195"/>
                    <a:pt x="225" y="203"/>
                  </a:cubicBezTo>
                  <a:cubicBezTo>
                    <a:pt x="228" y="211"/>
                    <a:pt x="225" y="221"/>
                    <a:pt x="217" y="224"/>
                  </a:cubicBezTo>
                  <a:close/>
                  <a:moveTo>
                    <a:pt x="227" y="43"/>
                  </a:moveTo>
                  <a:cubicBezTo>
                    <a:pt x="211" y="178"/>
                    <a:pt x="211" y="178"/>
                    <a:pt x="211" y="178"/>
                  </a:cubicBezTo>
                  <a:cubicBezTo>
                    <a:pt x="208" y="178"/>
                    <a:pt x="204" y="178"/>
                    <a:pt x="200" y="18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72" y="44"/>
                    <a:pt x="200" y="40"/>
                    <a:pt x="227" y="43"/>
                  </a:cubicBezTo>
                  <a:close/>
                  <a:moveTo>
                    <a:pt x="141" y="57"/>
                  </a:moveTo>
                  <a:cubicBezTo>
                    <a:pt x="195" y="181"/>
                    <a:pt x="195" y="181"/>
                    <a:pt x="195" y="181"/>
                  </a:cubicBezTo>
                  <a:cubicBezTo>
                    <a:pt x="192" y="183"/>
                    <a:pt x="189" y="186"/>
                    <a:pt x="186" y="189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93" y="87"/>
                    <a:pt x="114" y="69"/>
                    <a:pt x="141" y="57"/>
                  </a:cubicBezTo>
                  <a:close/>
                  <a:moveTo>
                    <a:pt x="74" y="112"/>
                  </a:moveTo>
                  <a:cubicBezTo>
                    <a:pt x="183" y="193"/>
                    <a:pt x="183" y="193"/>
                    <a:pt x="183" y="193"/>
                  </a:cubicBezTo>
                  <a:cubicBezTo>
                    <a:pt x="181" y="196"/>
                    <a:pt x="180" y="200"/>
                    <a:pt x="179" y="204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7" y="161"/>
                    <a:pt x="58" y="135"/>
                    <a:pt x="74" y="112"/>
                  </a:cubicBezTo>
                  <a:close/>
                  <a:moveTo>
                    <a:pt x="43" y="193"/>
                  </a:moveTo>
                  <a:cubicBezTo>
                    <a:pt x="178" y="208"/>
                    <a:pt x="178" y="208"/>
                    <a:pt x="178" y="208"/>
                  </a:cubicBezTo>
                  <a:cubicBezTo>
                    <a:pt x="178" y="212"/>
                    <a:pt x="179" y="216"/>
                    <a:pt x="180" y="220"/>
                  </a:cubicBezTo>
                  <a:cubicBezTo>
                    <a:pt x="56" y="275"/>
                    <a:pt x="56" y="275"/>
                    <a:pt x="56" y="275"/>
                  </a:cubicBezTo>
                  <a:cubicBezTo>
                    <a:pt x="44" y="248"/>
                    <a:pt x="41" y="220"/>
                    <a:pt x="43" y="193"/>
                  </a:cubicBezTo>
                  <a:close/>
                  <a:moveTo>
                    <a:pt x="57" y="279"/>
                  </a:moveTo>
                  <a:cubicBezTo>
                    <a:pt x="182" y="225"/>
                    <a:pt x="182" y="225"/>
                    <a:pt x="182" y="225"/>
                  </a:cubicBezTo>
                  <a:cubicBezTo>
                    <a:pt x="184" y="228"/>
                    <a:pt x="187" y="231"/>
                    <a:pt x="190" y="234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87" y="327"/>
                    <a:pt x="69" y="305"/>
                    <a:pt x="57" y="279"/>
                  </a:cubicBezTo>
                  <a:close/>
                  <a:moveTo>
                    <a:pt x="189" y="376"/>
                  </a:moveTo>
                  <a:cubicBezTo>
                    <a:pt x="162" y="373"/>
                    <a:pt x="135" y="362"/>
                    <a:pt x="113" y="346"/>
                  </a:cubicBezTo>
                  <a:cubicBezTo>
                    <a:pt x="193" y="237"/>
                    <a:pt x="193" y="237"/>
                    <a:pt x="193" y="237"/>
                  </a:cubicBezTo>
                  <a:cubicBezTo>
                    <a:pt x="197" y="239"/>
                    <a:pt x="200" y="240"/>
                    <a:pt x="204" y="241"/>
                  </a:cubicBezTo>
                  <a:lnTo>
                    <a:pt x="189" y="376"/>
                  </a:lnTo>
                  <a:close/>
                  <a:moveTo>
                    <a:pt x="194" y="377"/>
                  </a:moveTo>
                  <a:cubicBezTo>
                    <a:pt x="209" y="242"/>
                    <a:pt x="209" y="242"/>
                    <a:pt x="209" y="242"/>
                  </a:cubicBezTo>
                  <a:cubicBezTo>
                    <a:pt x="213" y="242"/>
                    <a:pt x="217" y="241"/>
                    <a:pt x="221" y="240"/>
                  </a:cubicBezTo>
                  <a:cubicBezTo>
                    <a:pt x="275" y="364"/>
                    <a:pt x="275" y="364"/>
                    <a:pt x="275" y="364"/>
                  </a:cubicBezTo>
                  <a:cubicBezTo>
                    <a:pt x="249" y="376"/>
                    <a:pt x="221" y="379"/>
                    <a:pt x="194" y="377"/>
                  </a:cubicBezTo>
                  <a:close/>
                  <a:moveTo>
                    <a:pt x="280" y="362"/>
                  </a:moveTo>
                  <a:cubicBezTo>
                    <a:pt x="225" y="238"/>
                    <a:pt x="225" y="238"/>
                    <a:pt x="225" y="238"/>
                  </a:cubicBezTo>
                  <a:cubicBezTo>
                    <a:pt x="229" y="236"/>
                    <a:pt x="232" y="233"/>
                    <a:pt x="235" y="230"/>
                  </a:cubicBezTo>
                  <a:cubicBezTo>
                    <a:pt x="344" y="311"/>
                    <a:pt x="344" y="311"/>
                    <a:pt x="344" y="311"/>
                  </a:cubicBezTo>
                  <a:cubicBezTo>
                    <a:pt x="328" y="333"/>
                    <a:pt x="306" y="350"/>
                    <a:pt x="280" y="362"/>
                  </a:cubicBezTo>
                  <a:close/>
                  <a:moveTo>
                    <a:pt x="347" y="307"/>
                  </a:moveTo>
                  <a:cubicBezTo>
                    <a:pt x="237" y="227"/>
                    <a:pt x="237" y="227"/>
                    <a:pt x="237" y="227"/>
                  </a:cubicBezTo>
                  <a:cubicBezTo>
                    <a:pt x="239" y="223"/>
                    <a:pt x="241" y="219"/>
                    <a:pt x="242" y="215"/>
                  </a:cubicBezTo>
                  <a:cubicBezTo>
                    <a:pt x="377" y="230"/>
                    <a:pt x="377" y="230"/>
                    <a:pt x="377" y="230"/>
                  </a:cubicBezTo>
                  <a:cubicBezTo>
                    <a:pt x="373" y="258"/>
                    <a:pt x="363" y="285"/>
                    <a:pt x="347" y="307"/>
                  </a:cubicBezTo>
                  <a:close/>
                  <a:moveTo>
                    <a:pt x="377" y="226"/>
                  </a:moveTo>
                  <a:cubicBezTo>
                    <a:pt x="242" y="211"/>
                    <a:pt x="242" y="211"/>
                    <a:pt x="242" y="211"/>
                  </a:cubicBezTo>
                  <a:cubicBezTo>
                    <a:pt x="242" y="207"/>
                    <a:pt x="242" y="203"/>
                    <a:pt x="240" y="199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76" y="171"/>
                    <a:pt x="380" y="199"/>
                    <a:pt x="377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315C891-FEC2-4996-9525-12D340576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050" y="1476375"/>
              <a:ext cx="358775" cy="358775"/>
            </a:xfrm>
            <a:custGeom>
              <a:avLst/>
              <a:gdLst>
                <a:gd name="T0" fmla="*/ 111 w 199"/>
                <a:gd name="T1" fmla="*/ 198 h 199"/>
                <a:gd name="T2" fmla="*/ 119 w 199"/>
                <a:gd name="T3" fmla="*/ 182 h 199"/>
                <a:gd name="T4" fmla="*/ 139 w 199"/>
                <a:gd name="T5" fmla="*/ 191 h 199"/>
                <a:gd name="T6" fmla="*/ 142 w 199"/>
                <a:gd name="T7" fmla="*/ 173 h 199"/>
                <a:gd name="T8" fmla="*/ 163 w 199"/>
                <a:gd name="T9" fmla="*/ 176 h 199"/>
                <a:gd name="T10" fmla="*/ 161 w 199"/>
                <a:gd name="T11" fmla="*/ 159 h 199"/>
                <a:gd name="T12" fmla="*/ 182 w 199"/>
                <a:gd name="T13" fmla="*/ 155 h 199"/>
                <a:gd name="T14" fmla="*/ 175 w 199"/>
                <a:gd name="T15" fmla="*/ 139 h 199"/>
                <a:gd name="T16" fmla="*/ 194 w 199"/>
                <a:gd name="T17" fmla="*/ 130 h 199"/>
                <a:gd name="T18" fmla="*/ 183 w 199"/>
                <a:gd name="T19" fmla="*/ 116 h 199"/>
                <a:gd name="T20" fmla="*/ 199 w 199"/>
                <a:gd name="T21" fmla="*/ 102 h 199"/>
                <a:gd name="T22" fmla="*/ 184 w 199"/>
                <a:gd name="T23" fmla="*/ 92 h 199"/>
                <a:gd name="T24" fmla="*/ 196 w 199"/>
                <a:gd name="T25" fmla="*/ 73 h 199"/>
                <a:gd name="T26" fmla="*/ 179 w 199"/>
                <a:gd name="T27" fmla="*/ 68 h 199"/>
                <a:gd name="T28" fmla="*/ 191 w 199"/>
                <a:gd name="T29" fmla="*/ 59 h 199"/>
                <a:gd name="T30" fmla="*/ 171 w 199"/>
                <a:gd name="T31" fmla="*/ 53 h 199"/>
                <a:gd name="T32" fmla="*/ 176 w 199"/>
                <a:gd name="T33" fmla="*/ 36 h 199"/>
                <a:gd name="T34" fmla="*/ 155 w 199"/>
                <a:gd name="T35" fmla="*/ 34 h 199"/>
                <a:gd name="T36" fmla="*/ 155 w 199"/>
                <a:gd name="T37" fmla="*/ 17 h 199"/>
                <a:gd name="T38" fmla="*/ 134 w 199"/>
                <a:gd name="T39" fmla="*/ 22 h 199"/>
                <a:gd name="T40" fmla="*/ 130 w 199"/>
                <a:gd name="T41" fmla="*/ 4 h 199"/>
                <a:gd name="T42" fmla="*/ 111 w 199"/>
                <a:gd name="T43" fmla="*/ 15 h 199"/>
                <a:gd name="T44" fmla="*/ 102 w 199"/>
                <a:gd name="T45" fmla="*/ 0 h 199"/>
                <a:gd name="T46" fmla="*/ 86 w 199"/>
                <a:gd name="T47" fmla="*/ 15 h 199"/>
                <a:gd name="T48" fmla="*/ 73 w 199"/>
                <a:gd name="T49" fmla="*/ 3 h 199"/>
                <a:gd name="T50" fmla="*/ 63 w 199"/>
                <a:gd name="T51" fmla="*/ 22 h 199"/>
                <a:gd name="T52" fmla="*/ 47 w 199"/>
                <a:gd name="T53" fmla="*/ 14 h 199"/>
                <a:gd name="T54" fmla="*/ 43 w 199"/>
                <a:gd name="T55" fmla="*/ 36 h 199"/>
                <a:gd name="T56" fmla="*/ 25 w 199"/>
                <a:gd name="T57" fmla="*/ 32 h 199"/>
                <a:gd name="T58" fmla="*/ 27 w 199"/>
                <a:gd name="T59" fmla="*/ 54 h 199"/>
                <a:gd name="T60" fmla="*/ 10 w 199"/>
                <a:gd name="T61" fmla="*/ 56 h 199"/>
                <a:gd name="T62" fmla="*/ 17 w 199"/>
                <a:gd name="T63" fmla="*/ 76 h 199"/>
                <a:gd name="T64" fmla="*/ 1 w 199"/>
                <a:gd name="T65" fmla="*/ 83 h 199"/>
                <a:gd name="T66" fmla="*/ 14 w 199"/>
                <a:gd name="T67" fmla="*/ 100 h 199"/>
                <a:gd name="T68" fmla="*/ 0 w 199"/>
                <a:gd name="T69" fmla="*/ 111 h 199"/>
                <a:gd name="T70" fmla="*/ 18 w 199"/>
                <a:gd name="T71" fmla="*/ 124 h 199"/>
                <a:gd name="T72" fmla="*/ 8 w 199"/>
                <a:gd name="T73" fmla="*/ 139 h 199"/>
                <a:gd name="T74" fmla="*/ 14 w 199"/>
                <a:gd name="T75" fmla="*/ 151 h 199"/>
                <a:gd name="T76" fmla="*/ 32 w 199"/>
                <a:gd name="T77" fmla="*/ 152 h 199"/>
                <a:gd name="T78" fmla="*/ 32 w 199"/>
                <a:gd name="T79" fmla="*/ 173 h 199"/>
                <a:gd name="T80" fmla="*/ 50 w 199"/>
                <a:gd name="T81" fmla="*/ 168 h 199"/>
                <a:gd name="T82" fmla="*/ 56 w 199"/>
                <a:gd name="T83" fmla="*/ 189 h 199"/>
                <a:gd name="T84" fmla="*/ 71 w 199"/>
                <a:gd name="T85" fmla="*/ 180 h 199"/>
                <a:gd name="T86" fmla="*/ 83 w 199"/>
                <a:gd name="T87" fmla="*/ 198 h 199"/>
                <a:gd name="T88" fmla="*/ 95 w 199"/>
                <a:gd name="T89" fmla="*/ 184 h 199"/>
                <a:gd name="T90" fmla="*/ 32 w 199"/>
                <a:gd name="T91" fmla="*/ 129 h 199"/>
                <a:gd name="T92" fmla="*/ 167 w 199"/>
                <a:gd name="T93" fmla="*/ 70 h 199"/>
                <a:gd name="T94" fmla="*/ 32 w 199"/>
                <a:gd name="T95" fmla="*/ 12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199">
                  <a:moveTo>
                    <a:pt x="97" y="199"/>
                  </a:moveTo>
                  <a:cubicBezTo>
                    <a:pt x="102" y="199"/>
                    <a:pt x="107" y="199"/>
                    <a:pt x="111" y="198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83"/>
                    <a:pt x="117" y="183"/>
                    <a:pt x="119" y="182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30" y="194"/>
                    <a:pt x="134" y="193"/>
                    <a:pt x="139" y="191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8" y="176"/>
                    <a:pt x="140" y="174"/>
                    <a:pt x="142" y="173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6" y="182"/>
                    <a:pt x="159" y="179"/>
                    <a:pt x="163" y="176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8" y="162"/>
                    <a:pt x="159" y="160"/>
                    <a:pt x="161" y="159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77" y="163"/>
                    <a:pt x="179" y="159"/>
                    <a:pt x="182" y="155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3" y="143"/>
                    <a:pt x="174" y="141"/>
                    <a:pt x="175" y="139"/>
                  </a:cubicBezTo>
                  <a:cubicBezTo>
                    <a:pt x="189" y="143"/>
                    <a:pt x="189" y="143"/>
                    <a:pt x="189" y="143"/>
                  </a:cubicBezTo>
                  <a:cubicBezTo>
                    <a:pt x="191" y="138"/>
                    <a:pt x="193" y="134"/>
                    <a:pt x="194" y="13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82" y="120"/>
                    <a:pt x="183" y="118"/>
                    <a:pt x="183" y="116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9" y="111"/>
                    <a:pt x="199" y="106"/>
                    <a:pt x="199" y="102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96"/>
                    <a:pt x="184" y="94"/>
                    <a:pt x="184" y="92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83"/>
                    <a:pt x="197" y="78"/>
                    <a:pt x="196" y="73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0" y="72"/>
                    <a:pt x="180" y="70"/>
                    <a:pt x="179" y="68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1" y="60"/>
                    <a:pt x="191" y="59"/>
                  </a:cubicBezTo>
                  <a:cubicBezTo>
                    <a:pt x="189" y="55"/>
                    <a:pt x="187" y="51"/>
                    <a:pt x="185" y="47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69" y="51"/>
                    <a:pt x="168" y="49"/>
                    <a:pt x="167" y="47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3" y="32"/>
                    <a:pt x="170" y="29"/>
                    <a:pt x="166" y="25"/>
                  </a:cubicBezTo>
                  <a:cubicBezTo>
                    <a:pt x="155" y="34"/>
                    <a:pt x="155" y="34"/>
                    <a:pt x="155" y="34"/>
                  </a:cubicBezTo>
                  <a:cubicBezTo>
                    <a:pt x="153" y="33"/>
                    <a:pt x="151" y="32"/>
                    <a:pt x="149" y="30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1" y="14"/>
                    <a:pt x="147" y="12"/>
                    <a:pt x="143" y="1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1"/>
                    <a:pt x="130" y="20"/>
                    <a:pt x="128" y="19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3"/>
                    <a:pt x="120" y="2"/>
                    <a:pt x="116" y="1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8" y="15"/>
                    <a:pt x="106" y="14"/>
                    <a:pt x="104" y="1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0"/>
                    <a:pt x="87" y="0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4" y="15"/>
                    <a:pt x="82" y="16"/>
                    <a:pt x="80" y="16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9" y="4"/>
                    <a:pt x="64" y="6"/>
                    <a:pt x="60" y="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23"/>
                    <a:pt x="59" y="24"/>
                    <a:pt x="57" y="2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3" y="17"/>
                    <a:pt x="39" y="20"/>
                    <a:pt x="36" y="2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37"/>
                    <a:pt x="40" y="39"/>
                    <a:pt x="38" y="40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2" y="36"/>
                    <a:pt x="19" y="40"/>
                    <a:pt x="17" y="4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6"/>
                    <a:pt x="25" y="58"/>
                    <a:pt x="24" y="6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0"/>
                    <a:pt x="6" y="65"/>
                    <a:pt x="4" y="69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8"/>
                    <a:pt x="16" y="80"/>
                    <a:pt x="16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8"/>
                    <a:pt x="0" y="92"/>
                    <a:pt x="0" y="9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2"/>
                    <a:pt x="14" y="105"/>
                    <a:pt x="15" y="107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2" y="121"/>
                    <a:pt x="3" y="125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9" y="126"/>
                    <a:pt x="19" y="128"/>
                    <a:pt x="20" y="13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4"/>
                    <a:pt x="12" y="148"/>
                    <a:pt x="14" y="15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9" y="148"/>
                    <a:pt x="31" y="150"/>
                    <a:pt x="32" y="152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6" y="167"/>
                    <a:pt x="29" y="170"/>
                    <a:pt x="32" y="173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6" y="166"/>
                    <a:pt x="48" y="167"/>
                    <a:pt x="50" y="168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48" y="185"/>
                    <a:pt x="52" y="187"/>
                    <a:pt x="56" y="189"/>
                  </a:cubicBezTo>
                  <a:cubicBezTo>
                    <a:pt x="65" y="177"/>
                    <a:pt x="65" y="177"/>
                    <a:pt x="65" y="177"/>
                  </a:cubicBezTo>
                  <a:cubicBezTo>
                    <a:pt x="67" y="178"/>
                    <a:pt x="69" y="179"/>
                    <a:pt x="71" y="180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74" y="196"/>
                    <a:pt x="78" y="197"/>
                    <a:pt x="83" y="198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0" y="184"/>
                    <a:pt x="93" y="184"/>
                    <a:pt x="95" y="184"/>
                  </a:cubicBezTo>
                  <a:lnTo>
                    <a:pt x="97" y="199"/>
                  </a:lnTo>
                  <a:close/>
                  <a:moveTo>
                    <a:pt x="32" y="129"/>
                  </a:moveTo>
                  <a:cubicBezTo>
                    <a:pt x="16" y="92"/>
                    <a:pt x="33" y="48"/>
                    <a:pt x="70" y="32"/>
                  </a:cubicBezTo>
                  <a:cubicBezTo>
                    <a:pt x="107" y="16"/>
                    <a:pt x="151" y="33"/>
                    <a:pt x="167" y="70"/>
                  </a:cubicBezTo>
                  <a:cubicBezTo>
                    <a:pt x="183" y="107"/>
                    <a:pt x="166" y="150"/>
                    <a:pt x="129" y="167"/>
                  </a:cubicBezTo>
                  <a:cubicBezTo>
                    <a:pt x="92" y="183"/>
                    <a:pt x="48" y="166"/>
                    <a:pt x="32" y="1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561CA81-7986-4A61-9967-5F17AD94D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6975" y="1509713"/>
              <a:ext cx="288925" cy="290513"/>
            </a:xfrm>
            <a:custGeom>
              <a:avLst/>
              <a:gdLst>
                <a:gd name="T0" fmla="*/ 145 w 161"/>
                <a:gd name="T1" fmla="*/ 52 h 161"/>
                <a:gd name="T2" fmla="*/ 52 w 161"/>
                <a:gd name="T3" fmla="*/ 15 h 161"/>
                <a:gd name="T4" fmla="*/ 16 w 161"/>
                <a:gd name="T5" fmla="*/ 109 h 161"/>
                <a:gd name="T6" fmla="*/ 109 w 161"/>
                <a:gd name="T7" fmla="*/ 145 h 161"/>
                <a:gd name="T8" fmla="*/ 145 w 161"/>
                <a:gd name="T9" fmla="*/ 52 h 161"/>
                <a:gd name="T10" fmla="*/ 25 w 161"/>
                <a:gd name="T11" fmla="*/ 104 h 161"/>
                <a:gd name="T12" fmla="*/ 56 w 161"/>
                <a:gd name="T13" fmla="*/ 25 h 161"/>
                <a:gd name="T14" fmla="*/ 135 w 161"/>
                <a:gd name="T15" fmla="*/ 56 h 161"/>
                <a:gd name="T16" fmla="*/ 105 w 161"/>
                <a:gd name="T17" fmla="*/ 135 h 161"/>
                <a:gd name="T18" fmla="*/ 25 w 161"/>
                <a:gd name="T19" fmla="*/ 10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145" y="52"/>
                  </a:moveTo>
                  <a:cubicBezTo>
                    <a:pt x="130" y="16"/>
                    <a:pt x="88" y="0"/>
                    <a:pt x="52" y="15"/>
                  </a:cubicBezTo>
                  <a:cubicBezTo>
                    <a:pt x="16" y="31"/>
                    <a:pt x="0" y="73"/>
                    <a:pt x="16" y="109"/>
                  </a:cubicBezTo>
                  <a:cubicBezTo>
                    <a:pt x="31" y="145"/>
                    <a:pt x="73" y="161"/>
                    <a:pt x="109" y="145"/>
                  </a:cubicBezTo>
                  <a:cubicBezTo>
                    <a:pt x="145" y="130"/>
                    <a:pt x="161" y="88"/>
                    <a:pt x="145" y="52"/>
                  </a:cubicBezTo>
                  <a:close/>
                  <a:moveTo>
                    <a:pt x="25" y="104"/>
                  </a:moveTo>
                  <a:cubicBezTo>
                    <a:pt x="12" y="74"/>
                    <a:pt x="26" y="39"/>
                    <a:pt x="56" y="25"/>
                  </a:cubicBezTo>
                  <a:cubicBezTo>
                    <a:pt x="87" y="12"/>
                    <a:pt x="122" y="26"/>
                    <a:pt x="135" y="56"/>
                  </a:cubicBezTo>
                  <a:cubicBezTo>
                    <a:pt x="149" y="87"/>
                    <a:pt x="135" y="122"/>
                    <a:pt x="105" y="135"/>
                  </a:cubicBezTo>
                  <a:cubicBezTo>
                    <a:pt x="74" y="149"/>
                    <a:pt x="39" y="135"/>
                    <a:pt x="25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DF3B8FB-2E5F-440E-9D4F-B7256E207B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7150" y="1803400"/>
              <a:ext cx="417513" cy="415925"/>
            </a:xfrm>
            <a:custGeom>
              <a:avLst/>
              <a:gdLst>
                <a:gd name="T0" fmla="*/ 91 w 231"/>
                <a:gd name="T1" fmla="*/ 214 h 231"/>
                <a:gd name="T2" fmla="*/ 102 w 231"/>
                <a:gd name="T3" fmla="*/ 216 h 231"/>
                <a:gd name="T4" fmla="*/ 116 w 231"/>
                <a:gd name="T5" fmla="*/ 231 h 231"/>
                <a:gd name="T6" fmla="*/ 127 w 231"/>
                <a:gd name="T7" fmla="*/ 217 h 231"/>
                <a:gd name="T8" fmla="*/ 139 w 231"/>
                <a:gd name="T9" fmla="*/ 215 h 231"/>
                <a:gd name="T10" fmla="*/ 160 w 231"/>
                <a:gd name="T11" fmla="*/ 223 h 231"/>
                <a:gd name="T12" fmla="*/ 170 w 231"/>
                <a:gd name="T13" fmla="*/ 218 h 231"/>
                <a:gd name="T14" fmla="*/ 177 w 231"/>
                <a:gd name="T15" fmla="*/ 196 h 231"/>
                <a:gd name="T16" fmla="*/ 186 w 231"/>
                <a:gd name="T17" fmla="*/ 189 h 231"/>
                <a:gd name="T18" fmla="*/ 208 w 231"/>
                <a:gd name="T19" fmla="*/ 185 h 231"/>
                <a:gd name="T20" fmla="*/ 215 w 231"/>
                <a:gd name="T21" fmla="*/ 175 h 231"/>
                <a:gd name="T22" fmla="*/ 210 w 231"/>
                <a:gd name="T23" fmla="*/ 153 h 231"/>
                <a:gd name="T24" fmla="*/ 214 w 231"/>
                <a:gd name="T25" fmla="*/ 142 h 231"/>
                <a:gd name="T26" fmla="*/ 231 w 231"/>
                <a:gd name="T27" fmla="*/ 127 h 231"/>
                <a:gd name="T28" fmla="*/ 231 w 231"/>
                <a:gd name="T29" fmla="*/ 116 h 231"/>
                <a:gd name="T30" fmla="*/ 216 w 231"/>
                <a:gd name="T31" fmla="*/ 99 h 231"/>
                <a:gd name="T32" fmla="*/ 213 w 231"/>
                <a:gd name="T33" fmla="*/ 88 h 231"/>
                <a:gd name="T34" fmla="*/ 220 w 231"/>
                <a:gd name="T35" fmla="*/ 67 h 231"/>
                <a:gd name="T36" fmla="*/ 215 w 231"/>
                <a:gd name="T37" fmla="*/ 56 h 231"/>
                <a:gd name="T38" fmla="*/ 193 w 231"/>
                <a:gd name="T39" fmla="*/ 50 h 231"/>
                <a:gd name="T40" fmla="*/ 185 w 231"/>
                <a:gd name="T41" fmla="*/ 42 h 231"/>
                <a:gd name="T42" fmla="*/ 180 w 231"/>
                <a:gd name="T43" fmla="*/ 20 h 231"/>
                <a:gd name="T44" fmla="*/ 170 w 231"/>
                <a:gd name="T45" fmla="*/ 14 h 231"/>
                <a:gd name="T46" fmla="*/ 149 w 231"/>
                <a:gd name="T47" fmla="*/ 20 h 231"/>
                <a:gd name="T48" fmla="*/ 138 w 231"/>
                <a:gd name="T49" fmla="*/ 17 h 231"/>
                <a:gd name="T50" fmla="*/ 122 w 231"/>
                <a:gd name="T51" fmla="*/ 0 h 231"/>
                <a:gd name="T52" fmla="*/ 113 w 231"/>
                <a:gd name="T53" fmla="*/ 14 h 231"/>
                <a:gd name="T54" fmla="*/ 101 w 231"/>
                <a:gd name="T55" fmla="*/ 15 h 231"/>
                <a:gd name="T56" fmla="*/ 81 w 231"/>
                <a:gd name="T57" fmla="*/ 5 h 231"/>
                <a:gd name="T58" fmla="*/ 70 w 231"/>
                <a:gd name="T59" fmla="*/ 9 h 231"/>
                <a:gd name="T60" fmla="*/ 61 w 231"/>
                <a:gd name="T61" fmla="*/ 30 h 231"/>
                <a:gd name="T62" fmla="*/ 52 w 231"/>
                <a:gd name="T63" fmla="*/ 37 h 231"/>
                <a:gd name="T64" fmla="*/ 30 w 231"/>
                <a:gd name="T65" fmla="*/ 38 h 231"/>
                <a:gd name="T66" fmla="*/ 22 w 231"/>
                <a:gd name="T67" fmla="*/ 47 h 231"/>
                <a:gd name="T68" fmla="*/ 25 w 231"/>
                <a:gd name="T69" fmla="*/ 70 h 231"/>
                <a:gd name="T70" fmla="*/ 20 w 231"/>
                <a:gd name="T71" fmla="*/ 80 h 231"/>
                <a:gd name="T72" fmla="*/ 2 w 231"/>
                <a:gd name="T73" fmla="*/ 93 h 231"/>
                <a:gd name="T74" fmla="*/ 0 w 231"/>
                <a:gd name="T75" fmla="*/ 105 h 231"/>
                <a:gd name="T76" fmla="*/ 14 w 231"/>
                <a:gd name="T77" fmla="*/ 123 h 231"/>
                <a:gd name="T78" fmla="*/ 16 w 231"/>
                <a:gd name="T79" fmla="*/ 134 h 231"/>
                <a:gd name="T80" fmla="*/ 7 w 231"/>
                <a:gd name="T81" fmla="*/ 155 h 231"/>
                <a:gd name="T82" fmla="*/ 11 w 231"/>
                <a:gd name="T83" fmla="*/ 166 h 231"/>
                <a:gd name="T84" fmla="*/ 32 w 231"/>
                <a:gd name="T85" fmla="*/ 174 h 231"/>
                <a:gd name="T86" fmla="*/ 39 w 231"/>
                <a:gd name="T87" fmla="*/ 183 h 231"/>
                <a:gd name="T88" fmla="*/ 42 w 231"/>
                <a:gd name="T89" fmla="*/ 205 h 231"/>
                <a:gd name="T90" fmla="*/ 52 w 231"/>
                <a:gd name="T91" fmla="*/ 212 h 231"/>
                <a:gd name="T92" fmla="*/ 74 w 231"/>
                <a:gd name="T93" fmla="*/ 208 h 231"/>
                <a:gd name="T94" fmla="*/ 176 w 231"/>
                <a:gd name="T95" fmla="*/ 87 h 231"/>
                <a:gd name="T96" fmla="*/ 147 w 231"/>
                <a:gd name="T97" fmla="*/ 116 h 231"/>
                <a:gd name="T98" fmla="*/ 144 w 231"/>
                <a:gd name="T99" fmla="*/ 55 h 231"/>
                <a:gd name="T100" fmla="*/ 116 w 231"/>
                <a:gd name="T101" fmla="*/ 26 h 231"/>
                <a:gd name="T102" fmla="*/ 103 w 231"/>
                <a:gd name="T103" fmla="*/ 116 h 231"/>
                <a:gd name="T104" fmla="*/ 116 w 231"/>
                <a:gd name="T105" fmla="*/ 148 h 231"/>
                <a:gd name="T106" fmla="*/ 87 w 231"/>
                <a:gd name="T107" fmla="*/ 176 h 231"/>
                <a:gd name="T108" fmla="*/ 26 w 231"/>
                <a:gd name="T109" fmla="*/ 116 h 231"/>
                <a:gd name="T110" fmla="*/ 55 w 231"/>
                <a:gd name="T111" fmla="*/ 1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1">
                  <a:moveTo>
                    <a:pt x="78" y="225"/>
                  </a:moveTo>
                  <a:cubicBezTo>
                    <a:pt x="84" y="212"/>
                    <a:pt x="84" y="212"/>
                    <a:pt x="84" y="212"/>
                  </a:cubicBezTo>
                  <a:cubicBezTo>
                    <a:pt x="87" y="213"/>
                    <a:pt x="89" y="214"/>
                    <a:pt x="91" y="214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2" y="229"/>
                    <a:pt x="95" y="230"/>
                    <a:pt x="98" y="230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104" y="217"/>
                    <a:pt x="107" y="217"/>
                    <a:pt x="109" y="217"/>
                  </a:cubicBezTo>
                  <a:cubicBezTo>
                    <a:pt x="110" y="231"/>
                    <a:pt x="110" y="231"/>
                    <a:pt x="110" y="231"/>
                  </a:cubicBezTo>
                  <a:cubicBezTo>
                    <a:pt x="112" y="231"/>
                    <a:pt x="114" y="231"/>
                    <a:pt x="116" y="231"/>
                  </a:cubicBezTo>
                  <a:cubicBezTo>
                    <a:pt x="117" y="231"/>
                    <a:pt x="118" y="231"/>
                    <a:pt x="119" y="231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123" y="217"/>
                    <a:pt x="125" y="217"/>
                    <a:pt x="127" y="217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4" y="230"/>
                    <a:pt x="137" y="230"/>
                    <a:pt x="140" y="229"/>
                  </a:cubicBezTo>
                  <a:cubicBezTo>
                    <a:pt x="139" y="215"/>
                    <a:pt x="139" y="215"/>
                    <a:pt x="139" y="215"/>
                  </a:cubicBezTo>
                  <a:cubicBezTo>
                    <a:pt x="141" y="214"/>
                    <a:pt x="143" y="214"/>
                    <a:pt x="145" y="213"/>
                  </a:cubicBezTo>
                  <a:cubicBezTo>
                    <a:pt x="151" y="226"/>
                    <a:pt x="151" y="226"/>
                    <a:pt x="151" y="226"/>
                  </a:cubicBezTo>
                  <a:cubicBezTo>
                    <a:pt x="154" y="225"/>
                    <a:pt x="157" y="224"/>
                    <a:pt x="160" y="223"/>
                  </a:cubicBezTo>
                  <a:cubicBezTo>
                    <a:pt x="156" y="209"/>
                    <a:pt x="156" y="209"/>
                    <a:pt x="156" y="209"/>
                  </a:cubicBezTo>
                  <a:cubicBezTo>
                    <a:pt x="158" y="208"/>
                    <a:pt x="160" y="207"/>
                    <a:pt x="162" y="206"/>
                  </a:cubicBezTo>
                  <a:cubicBezTo>
                    <a:pt x="170" y="218"/>
                    <a:pt x="170" y="218"/>
                    <a:pt x="170" y="218"/>
                  </a:cubicBezTo>
                  <a:cubicBezTo>
                    <a:pt x="173" y="216"/>
                    <a:pt x="176" y="215"/>
                    <a:pt x="178" y="213"/>
                  </a:cubicBezTo>
                  <a:cubicBezTo>
                    <a:pt x="172" y="200"/>
                    <a:pt x="172" y="200"/>
                    <a:pt x="172" y="200"/>
                  </a:cubicBezTo>
                  <a:cubicBezTo>
                    <a:pt x="174" y="199"/>
                    <a:pt x="176" y="198"/>
                    <a:pt x="177" y="196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90" y="204"/>
                    <a:pt x="192" y="202"/>
                    <a:pt x="194" y="200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8" y="187"/>
                    <a:pt x="189" y="186"/>
                    <a:pt x="191" y="184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5" y="190"/>
                    <a:pt x="207" y="187"/>
                    <a:pt x="208" y="185"/>
                  </a:cubicBezTo>
                  <a:cubicBezTo>
                    <a:pt x="198" y="175"/>
                    <a:pt x="198" y="175"/>
                    <a:pt x="198" y="175"/>
                  </a:cubicBezTo>
                  <a:cubicBezTo>
                    <a:pt x="199" y="173"/>
                    <a:pt x="201" y="171"/>
                    <a:pt x="202" y="169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6" y="173"/>
                    <a:pt x="218" y="170"/>
                    <a:pt x="219" y="167"/>
                  </a:cubicBezTo>
                  <a:cubicBezTo>
                    <a:pt x="207" y="159"/>
                    <a:pt x="207" y="159"/>
                    <a:pt x="207" y="159"/>
                  </a:cubicBezTo>
                  <a:cubicBezTo>
                    <a:pt x="208" y="157"/>
                    <a:pt x="209" y="155"/>
                    <a:pt x="210" y="15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5" y="154"/>
                    <a:pt x="226" y="151"/>
                    <a:pt x="227" y="148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40"/>
                    <a:pt x="215" y="138"/>
                    <a:pt x="215" y="136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30" y="133"/>
                    <a:pt x="230" y="130"/>
                    <a:pt x="231" y="127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17" y="122"/>
                    <a:pt x="217" y="120"/>
                    <a:pt x="217" y="117"/>
                  </a:cubicBezTo>
                  <a:cubicBezTo>
                    <a:pt x="231" y="116"/>
                    <a:pt x="231" y="116"/>
                    <a:pt x="231" y="116"/>
                  </a:cubicBezTo>
                  <a:cubicBezTo>
                    <a:pt x="231" y="113"/>
                    <a:pt x="231" y="110"/>
                    <a:pt x="231" y="107"/>
                  </a:cubicBezTo>
                  <a:cubicBezTo>
                    <a:pt x="217" y="106"/>
                    <a:pt x="217" y="106"/>
                    <a:pt x="217" y="106"/>
                  </a:cubicBezTo>
                  <a:cubicBezTo>
                    <a:pt x="216" y="104"/>
                    <a:pt x="216" y="102"/>
                    <a:pt x="216" y="99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9" y="92"/>
                    <a:pt x="228" y="89"/>
                    <a:pt x="227" y="86"/>
                  </a:cubicBezTo>
                  <a:cubicBezTo>
                    <a:pt x="213" y="88"/>
                    <a:pt x="213" y="88"/>
                    <a:pt x="213" y="88"/>
                  </a:cubicBezTo>
                  <a:cubicBezTo>
                    <a:pt x="213" y="86"/>
                    <a:pt x="212" y="84"/>
                    <a:pt x="211" y="82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23" y="72"/>
                    <a:pt x="222" y="69"/>
                    <a:pt x="220" y="67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6" y="69"/>
                    <a:pt x="205" y="67"/>
                    <a:pt x="204" y="65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3" y="54"/>
                    <a:pt x="212" y="51"/>
                    <a:pt x="210" y="49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6" y="54"/>
                    <a:pt x="195" y="52"/>
                    <a:pt x="193" y="5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199" y="35"/>
                    <a:pt x="196" y="33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4" y="40"/>
                    <a:pt x="182" y="39"/>
                    <a:pt x="180" y="38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85" y="23"/>
                    <a:pt x="183" y="22"/>
                    <a:pt x="180" y="20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69" y="30"/>
                    <a:pt x="167" y="28"/>
                    <a:pt x="165" y="27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8" y="12"/>
                    <a:pt x="165" y="11"/>
                    <a:pt x="162" y="10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3" y="21"/>
                    <a:pt x="151" y="21"/>
                    <a:pt x="149" y="20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49" y="5"/>
                    <a:pt x="146" y="4"/>
                    <a:pt x="143" y="3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5" y="16"/>
                    <a:pt x="133" y="16"/>
                    <a:pt x="131" y="15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28" y="1"/>
                    <a:pt x="125" y="0"/>
                    <a:pt x="122" y="0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18" y="14"/>
                    <a:pt x="117" y="14"/>
                    <a:pt x="116" y="14"/>
                  </a:cubicBezTo>
                  <a:cubicBezTo>
                    <a:pt x="115" y="14"/>
                    <a:pt x="114" y="14"/>
                    <a:pt x="113" y="1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8" y="0"/>
                    <a:pt x="105" y="1"/>
                    <a:pt x="102" y="1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99" y="16"/>
                    <a:pt x="97" y="16"/>
                    <a:pt x="95" y="16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7" y="4"/>
                    <a:pt x="84" y="4"/>
                    <a:pt x="81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2" y="20"/>
                    <a:pt x="80" y="21"/>
                    <a:pt x="78" y="22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8" y="10"/>
                    <a:pt x="65" y="12"/>
                    <a:pt x="62" y="13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5" y="28"/>
                    <a:pt x="63" y="29"/>
                    <a:pt x="61" y="3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0" y="21"/>
                    <a:pt x="47" y="22"/>
                    <a:pt x="45" y="24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8"/>
                    <a:pt x="49" y="39"/>
                    <a:pt x="47" y="4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2" y="36"/>
                    <a:pt x="30" y="38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8" y="51"/>
                    <a:pt x="36" y="53"/>
                    <a:pt x="35" y="5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0" y="50"/>
                    <a:pt x="19" y="52"/>
                    <a:pt x="17" y="55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6"/>
                    <a:pt x="26" y="68"/>
                    <a:pt x="25" y="7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0" y="68"/>
                    <a:pt x="9" y="71"/>
                    <a:pt x="8" y="73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2"/>
                    <a:pt x="19" y="84"/>
                    <a:pt x="18" y="87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3" y="87"/>
                    <a:pt x="3" y="90"/>
                    <a:pt x="2" y="9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100"/>
                    <a:pt x="15" y="102"/>
                    <a:pt x="15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0" y="111"/>
                    <a:pt x="0" y="114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8"/>
                    <a:pt x="14" y="120"/>
                    <a:pt x="14" y="123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9"/>
                    <a:pt x="1" y="132"/>
                    <a:pt x="1" y="135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6" y="136"/>
                    <a:pt x="17" y="138"/>
                    <a:pt x="17" y="141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9"/>
                    <a:pt x="6" y="152"/>
                    <a:pt x="7" y="155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1" y="154"/>
                    <a:pt x="22" y="156"/>
                    <a:pt x="23" y="158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2" y="168"/>
                    <a:pt x="14" y="171"/>
                    <a:pt x="15" y="173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70"/>
                    <a:pt x="31" y="172"/>
                    <a:pt x="32" y="174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3" y="186"/>
                    <a:pt x="25" y="188"/>
                    <a:pt x="27" y="190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41" y="184"/>
                    <a:pt x="42" y="186"/>
                    <a:pt x="44" y="18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7" y="201"/>
                    <a:pt x="40" y="203"/>
                    <a:pt x="42" y="205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54" y="197"/>
                    <a:pt x="56" y="198"/>
                    <a:pt x="58" y="199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4"/>
                    <a:pt x="57" y="215"/>
                    <a:pt x="59" y="21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70" y="206"/>
                    <a:pt x="72" y="207"/>
                    <a:pt x="74" y="208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73" y="223"/>
                    <a:pt x="75" y="224"/>
                    <a:pt x="78" y="225"/>
                  </a:cubicBezTo>
                  <a:close/>
                  <a:moveTo>
                    <a:pt x="176" y="87"/>
                  </a:moveTo>
                  <a:cubicBezTo>
                    <a:pt x="192" y="87"/>
                    <a:pt x="205" y="100"/>
                    <a:pt x="205" y="116"/>
                  </a:cubicBezTo>
                  <a:cubicBezTo>
                    <a:pt x="205" y="132"/>
                    <a:pt x="192" y="145"/>
                    <a:pt x="176" y="145"/>
                  </a:cubicBezTo>
                  <a:cubicBezTo>
                    <a:pt x="160" y="145"/>
                    <a:pt x="147" y="132"/>
                    <a:pt x="147" y="116"/>
                  </a:cubicBezTo>
                  <a:cubicBezTo>
                    <a:pt x="147" y="100"/>
                    <a:pt x="160" y="87"/>
                    <a:pt x="176" y="87"/>
                  </a:cubicBezTo>
                  <a:close/>
                  <a:moveTo>
                    <a:pt x="116" y="26"/>
                  </a:moveTo>
                  <a:cubicBezTo>
                    <a:pt x="131" y="26"/>
                    <a:pt x="144" y="39"/>
                    <a:pt x="144" y="55"/>
                  </a:cubicBezTo>
                  <a:cubicBezTo>
                    <a:pt x="144" y="71"/>
                    <a:pt x="131" y="84"/>
                    <a:pt x="116" y="84"/>
                  </a:cubicBezTo>
                  <a:cubicBezTo>
                    <a:pt x="100" y="84"/>
                    <a:pt x="87" y="71"/>
                    <a:pt x="87" y="55"/>
                  </a:cubicBezTo>
                  <a:cubicBezTo>
                    <a:pt x="87" y="39"/>
                    <a:pt x="100" y="26"/>
                    <a:pt x="116" y="26"/>
                  </a:cubicBezTo>
                  <a:close/>
                  <a:moveTo>
                    <a:pt x="128" y="116"/>
                  </a:moveTo>
                  <a:cubicBezTo>
                    <a:pt x="128" y="123"/>
                    <a:pt x="123" y="128"/>
                    <a:pt x="116" y="128"/>
                  </a:cubicBezTo>
                  <a:cubicBezTo>
                    <a:pt x="109" y="128"/>
                    <a:pt x="103" y="123"/>
                    <a:pt x="103" y="116"/>
                  </a:cubicBezTo>
                  <a:cubicBezTo>
                    <a:pt x="103" y="109"/>
                    <a:pt x="109" y="103"/>
                    <a:pt x="116" y="103"/>
                  </a:cubicBezTo>
                  <a:cubicBezTo>
                    <a:pt x="123" y="103"/>
                    <a:pt x="128" y="109"/>
                    <a:pt x="128" y="116"/>
                  </a:cubicBezTo>
                  <a:close/>
                  <a:moveTo>
                    <a:pt x="116" y="148"/>
                  </a:moveTo>
                  <a:cubicBezTo>
                    <a:pt x="131" y="148"/>
                    <a:pt x="144" y="161"/>
                    <a:pt x="144" y="176"/>
                  </a:cubicBezTo>
                  <a:cubicBezTo>
                    <a:pt x="144" y="192"/>
                    <a:pt x="131" y="205"/>
                    <a:pt x="116" y="205"/>
                  </a:cubicBezTo>
                  <a:cubicBezTo>
                    <a:pt x="100" y="205"/>
                    <a:pt x="87" y="192"/>
                    <a:pt x="87" y="176"/>
                  </a:cubicBezTo>
                  <a:cubicBezTo>
                    <a:pt x="87" y="161"/>
                    <a:pt x="100" y="148"/>
                    <a:pt x="116" y="148"/>
                  </a:cubicBezTo>
                  <a:close/>
                  <a:moveTo>
                    <a:pt x="55" y="145"/>
                  </a:moveTo>
                  <a:cubicBezTo>
                    <a:pt x="39" y="145"/>
                    <a:pt x="26" y="132"/>
                    <a:pt x="26" y="116"/>
                  </a:cubicBezTo>
                  <a:cubicBezTo>
                    <a:pt x="26" y="100"/>
                    <a:pt x="39" y="87"/>
                    <a:pt x="55" y="87"/>
                  </a:cubicBezTo>
                  <a:cubicBezTo>
                    <a:pt x="71" y="87"/>
                    <a:pt x="84" y="100"/>
                    <a:pt x="84" y="116"/>
                  </a:cubicBezTo>
                  <a:cubicBezTo>
                    <a:pt x="84" y="132"/>
                    <a:pt x="71" y="145"/>
                    <a:pt x="55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A795C3C-D41B-4E1A-B8A6-B0664016939C}"/>
              </a:ext>
            </a:extLst>
          </p:cNvPr>
          <p:cNvGrpSpPr/>
          <p:nvPr/>
        </p:nvGrpSpPr>
        <p:grpSpPr>
          <a:xfrm>
            <a:off x="5518524" y="715069"/>
            <a:ext cx="653168" cy="653168"/>
            <a:chOff x="844731" y="3402918"/>
            <a:chExt cx="653168" cy="653168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42A2981-6D0F-43B0-8F89-50CC9E4179F7}"/>
                </a:ext>
              </a:extLst>
            </p:cNvPr>
            <p:cNvSpPr/>
            <p:nvPr/>
          </p:nvSpPr>
          <p:spPr>
            <a:xfrm>
              <a:off x="844731" y="3402918"/>
              <a:ext cx="653168" cy="653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878">
              <a:extLst>
                <a:ext uri="{FF2B5EF4-FFF2-40B4-BE49-F238E27FC236}">
                  <a16:creationId xmlns:a16="http://schemas.microsoft.com/office/drawing/2014/main" id="{0160D6A4-F92E-4DDC-893A-4F6E16B507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703" y="3515190"/>
              <a:ext cx="403225" cy="428625"/>
            </a:xfrm>
            <a:custGeom>
              <a:avLst/>
              <a:gdLst>
                <a:gd name="T0" fmla="*/ 112 w 262"/>
                <a:gd name="T1" fmla="*/ 0 h 279"/>
                <a:gd name="T2" fmla="*/ 56 w 262"/>
                <a:gd name="T3" fmla="*/ 3 h 279"/>
                <a:gd name="T4" fmla="*/ 47 w 262"/>
                <a:gd name="T5" fmla="*/ 57 h 279"/>
                <a:gd name="T6" fmla="*/ 64 w 262"/>
                <a:gd name="T7" fmla="*/ 59 h 279"/>
                <a:gd name="T8" fmla="*/ 53 w 262"/>
                <a:gd name="T9" fmla="*/ 80 h 279"/>
                <a:gd name="T10" fmla="*/ 67 w 262"/>
                <a:gd name="T11" fmla="*/ 137 h 279"/>
                <a:gd name="T12" fmla="*/ 3 w 262"/>
                <a:gd name="T13" fmla="*/ 163 h 279"/>
                <a:gd name="T14" fmla="*/ 115 w 262"/>
                <a:gd name="T15" fmla="*/ 219 h 279"/>
                <a:gd name="T16" fmla="*/ 13 w 262"/>
                <a:gd name="T17" fmla="*/ 265 h 279"/>
                <a:gd name="T18" fmla="*/ 242 w 262"/>
                <a:gd name="T19" fmla="*/ 275 h 279"/>
                <a:gd name="T20" fmla="*/ 256 w 262"/>
                <a:gd name="T21" fmla="*/ 207 h 279"/>
                <a:gd name="T22" fmla="*/ 189 w 262"/>
                <a:gd name="T23" fmla="*/ 150 h 279"/>
                <a:gd name="T24" fmla="*/ 260 w 262"/>
                <a:gd name="T25" fmla="*/ 138 h 279"/>
                <a:gd name="T26" fmla="*/ 137 w 262"/>
                <a:gd name="T27" fmla="*/ 51 h 279"/>
                <a:gd name="T28" fmla="*/ 47 w 262"/>
                <a:gd name="T29" fmla="*/ 57 h 279"/>
                <a:gd name="T30" fmla="*/ 34 w 262"/>
                <a:gd name="T31" fmla="*/ 149 h 279"/>
                <a:gd name="T32" fmla="*/ 21 w 262"/>
                <a:gd name="T33" fmla="*/ 205 h 279"/>
                <a:gd name="T34" fmla="*/ 52 w 262"/>
                <a:gd name="T35" fmla="*/ 209 h 279"/>
                <a:gd name="T36" fmla="*/ 52 w 262"/>
                <a:gd name="T37" fmla="*/ 209 h 279"/>
                <a:gd name="T38" fmla="*/ 176 w 262"/>
                <a:gd name="T39" fmla="*/ 149 h 279"/>
                <a:gd name="T40" fmla="*/ 67 w 262"/>
                <a:gd name="T41" fmla="*/ 207 h 279"/>
                <a:gd name="T42" fmla="*/ 130 w 262"/>
                <a:gd name="T43" fmla="*/ 219 h 279"/>
                <a:gd name="T44" fmla="*/ 212 w 262"/>
                <a:gd name="T45" fmla="*/ 264 h 279"/>
                <a:gd name="T46" fmla="*/ 130 w 262"/>
                <a:gd name="T47" fmla="*/ 219 h 279"/>
                <a:gd name="T48" fmla="*/ 237 w 262"/>
                <a:gd name="T49" fmla="*/ 264 h 279"/>
                <a:gd name="T50" fmla="*/ 226 w 262"/>
                <a:gd name="T51" fmla="*/ 217 h 279"/>
                <a:gd name="T52" fmla="*/ 244 w 262"/>
                <a:gd name="T53" fmla="*/ 157 h 279"/>
                <a:gd name="T54" fmla="*/ 194 w 262"/>
                <a:gd name="T55" fmla="*/ 163 h 279"/>
                <a:gd name="T56" fmla="*/ 80 w 262"/>
                <a:gd name="T57" fmla="*/ 171 h 279"/>
                <a:gd name="T58" fmla="*/ 80 w 262"/>
                <a:gd name="T59" fmla="*/ 171 h 279"/>
                <a:gd name="T60" fmla="*/ 246 w 262"/>
                <a:gd name="T61" fmla="*/ 176 h 279"/>
                <a:gd name="T62" fmla="*/ 186 w 262"/>
                <a:gd name="T63" fmla="*/ 176 h 279"/>
                <a:gd name="T64" fmla="*/ 108 w 262"/>
                <a:gd name="T65" fmla="*/ 185 h 279"/>
                <a:gd name="T66" fmla="*/ 193 w 262"/>
                <a:gd name="T67" fmla="*/ 193 h 279"/>
                <a:gd name="T68" fmla="*/ 193 w 262"/>
                <a:gd name="T69" fmla="*/ 199 h 279"/>
                <a:gd name="T70" fmla="*/ 20 w 262"/>
                <a:gd name="T71" fmla="*/ 230 h 279"/>
                <a:gd name="T72" fmla="*/ 116 w 262"/>
                <a:gd name="T73" fmla="*/ 231 h 279"/>
                <a:gd name="T74" fmla="*/ 160 w 262"/>
                <a:gd name="T75" fmla="*/ 237 h 279"/>
                <a:gd name="T76" fmla="*/ 210 w 262"/>
                <a:gd name="T77" fmla="*/ 247 h 279"/>
                <a:gd name="T78" fmla="*/ 160 w 262"/>
                <a:gd name="T79" fmla="*/ 237 h 279"/>
                <a:gd name="T80" fmla="*/ 118 w 262"/>
                <a:gd name="T81" fmla="*/ 241 h 279"/>
                <a:gd name="T82" fmla="*/ 26 w 262"/>
                <a:gd name="T83" fmla="*/ 238 h 279"/>
                <a:gd name="T84" fmla="*/ 116 w 262"/>
                <a:gd name="T85" fmla="*/ 252 h 279"/>
                <a:gd name="T86" fmla="*/ 39 w 262"/>
                <a:gd name="T87" fmla="*/ 25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2" h="279">
                  <a:moveTo>
                    <a:pt x="91" y="21"/>
                  </a:moveTo>
                  <a:cubicBezTo>
                    <a:pt x="97" y="12"/>
                    <a:pt x="103" y="5"/>
                    <a:pt x="112" y="0"/>
                  </a:cubicBezTo>
                  <a:cubicBezTo>
                    <a:pt x="104" y="14"/>
                    <a:pt x="95" y="27"/>
                    <a:pt x="93" y="43"/>
                  </a:cubicBezTo>
                  <a:cubicBezTo>
                    <a:pt x="75" y="35"/>
                    <a:pt x="59" y="23"/>
                    <a:pt x="56" y="3"/>
                  </a:cubicBezTo>
                  <a:cubicBezTo>
                    <a:pt x="70" y="4"/>
                    <a:pt x="84" y="9"/>
                    <a:pt x="91" y="21"/>
                  </a:cubicBezTo>
                  <a:close/>
                  <a:moveTo>
                    <a:pt x="47" y="57"/>
                  </a:moveTo>
                  <a:cubicBezTo>
                    <a:pt x="51" y="59"/>
                    <a:pt x="55" y="62"/>
                    <a:pt x="58" y="6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77" y="59"/>
                    <a:pt x="65" y="72"/>
                    <a:pt x="64" y="79"/>
                  </a:cubicBezTo>
                  <a:cubicBezTo>
                    <a:pt x="60" y="79"/>
                    <a:pt x="57" y="79"/>
                    <a:pt x="53" y="80"/>
                  </a:cubicBezTo>
                  <a:cubicBezTo>
                    <a:pt x="56" y="71"/>
                    <a:pt x="49" y="64"/>
                    <a:pt x="46" y="57"/>
                  </a:cubicBezTo>
                  <a:cubicBezTo>
                    <a:pt x="28" y="84"/>
                    <a:pt x="43" y="119"/>
                    <a:pt x="67" y="137"/>
                  </a:cubicBezTo>
                  <a:cubicBezTo>
                    <a:pt x="52" y="136"/>
                    <a:pt x="36" y="135"/>
                    <a:pt x="21" y="137"/>
                  </a:cubicBezTo>
                  <a:cubicBezTo>
                    <a:pt x="10" y="140"/>
                    <a:pt x="6" y="153"/>
                    <a:pt x="3" y="163"/>
                  </a:cubicBezTo>
                  <a:cubicBezTo>
                    <a:pt x="0" y="181"/>
                    <a:pt x="2" y="203"/>
                    <a:pt x="16" y="217"/>
                  </a:cubicBezTo>
                  <a:cubicBezTo>
                    <a:pt x="48" y="222"/>
                    <a:pt x="82" y="217"/>
                    <a:pt x="115" y="219"/>
                  </a:cubicBezTo>
                  <a:cubicBezTo>
                    <a:pt x="122" y="233"/>
                    <a:pt x="121" y="249"/>
                    <a:pt x="115" y="264"/>
                  </a:cubicBezTo>
                  <a:cubicBezTo>
                    <a:pt x="81" y="265"/>
                    <a:pt x="47" y="263"/>
                    <a:pt x="13" y="265"/>
                  </a:cubicBezTo>
                  <a:cubicBezTo>
                    <a:pt x="14" y="279"/>
                    <a:pt x="29" y="276"/>
                    <a:pt x="39" y="276"/>
                  </a:cubicBezTo>
                  <a:cubicBezTo>
                    <a:pt x="106" y="275"/>
                    <a:pt x="174" y="278"/>
                    <a:pt x="242" y="275"/>
                  </a:cubicBezTo>
                  <a:cubicBezTo>
                    <a:pt x="257" y="262"/>
                    <a:pt x="256" y="239"/>
                    <a:pt x="253" y="221"/>
                  </a:cubicBezTo>
                  <a:cubicBezTo>
                    <a:pt x="255" y="217"/>
                    <a:pt x="262" y="212"/>
                    <a:pt x="256" y="207"/>
                  </a:cubicBezTo>
                  <a:cubicBezTo>
                    <a:pt x="234" y="205"/>
                    <a:pt x="212" y="209"/>
                    <a:pt x="190" y="205"/>
                  </a:cubicBezTo>
                  <a:cubicBezTo>
                    <a:pt x="178" y="189"/>
                    <a:pt x="183" y="168"/>
                    <a:pt x="189" y="150"/>
                  </a:cubicBezTo>
                  <a:cubicBezTo>
                    <a:pt x="211" y="148"/>
                    <a:pt x="234" y="150"/>
                    <a:pt x="256" y="149"/>
                  </a:cubicBezTo>
                  <a:cubicBezTo>
                    <a:pt x="257" y="146"/>
                    <a:pt x="259" y="141"/>
                    <a:pt x="260" y="138"/>
                  </a:cubicBezTo>
                  <a:cubicBezTo>
                    <a:pt x="214" y="135"/>
                    <a:pt x="166" y="137"/>
                    <a:pt x="119" y="137"/>
                  </a:cubicBezTo>
                  <a:cubicBezTo>
                    <a:pt x="145" y="118"/>
                    <a:pt x="159" y="77"/>
                    <a:pt x="137" y="51"/>
                  </a:cubicBezTo>
                  <a:cubicBezTo>
                    <a:pt x="119" y="35"/>
                    <a:pt x="96" y="54"/>
                    <a:pt x="76" y="46"/>
                  </a:cubicBezTo>
                  <a:cubicBezTo>
                    <a:pt x="65" y="41"/>
                    <a:pt x="55" y="50"/>
                    <a:pt x="47" y="57"/>
                  </a:cubicBezTo>
                  <a:close/>
                  <a:moveTo>
                    <a:pt x="20" y="151"/>
                  </a:moveTo>
                  <a:cubicBezTo>
                    <a:pt x="24" y="150"/>
                    <a:pt x="31" y="149"/>
                    <a:pt x="34" y="149"/>
                  </a:cubicBezTo>
                  <a:cubicBezTo>
                    <a:pt x="28" y="168"/>
                    <a:pt x="28" y="188"/>
                    <a:pt x="34" y="207"/>
                  </a:cubicBezTo>
                  <a:cubicBezTo>
                    <a:pt x="31" y="207"/>
                    <a:pt x="24" y="206"/>
                    <a:pt x="21" y="205"/>
                  </a:cubicBezTo>
                  <a:cubicBezTo>
                    <a:pt x="13" y="188"/>
                    <a:pt x="13" y="168"/>
                    <a:pt x="20" y="151"/>
                  </a:cubicBezTo>
                  <a:close/>
                  <a:moveTo>
                    <a:pt x="52" y="209"/>
                  </a:moveTo>
                  <a:cubicBezTo>
                    <a:pt x="39" y="191"/>
                    <a:pt x="38" y="165"/>
                    <a:pt x="52" y="147"/>
                  </a:cubicBezTo>
                  <a:cubicBezTo>
                    <a:pt x="46" y="168"/>
                    <a:pt x="47" y="189"/>
                    <a:pt x="52" y="209"/>
                  </a:cubicBezTo>
                  <a:close/>
                  <a:moveTo>
                    <a:pt x="68" y="150"/>
                  </a:moveTo>
                  <a:cubicBezTo>
                    <a:pt x="104" y="148"/>
                    <a:pt x="140" y="149"/>
                    <a:pt x="176" y="149"/>
                  </a:cubicBezTo>
                  <a:cubicBezTo>
                    <a:pt x="168" y="168"/>
                    <a:pt x="169" y="188"/>
                    <a:pt x="175" y="207"/>
                  </a:cubicBezTo>
                  <a:cubicBezTo>
                    <a:pt x="139" y="206"/>
                    <a:pt x="103" y="207"/>
                    <a:pt x="67" y="207"/>
                  </a:cubicBezTo>
                  <a:cubicBezTo>
                    <a:pt x="59" y="189"/>
                    <a:pt x="55" y="166"/>
                    <a:pt x="68" y="150"/>
                  </a:cubicBezTo>
                  <a:close/>
                  <a:moveTo>
                    <a:pt x="130" y="219"/>
                  </a:moveTo>
                  <a:cubicBezTo>
                    <a:pt x="157" y="219"/>
                    <a:pt x="185" y="219"/>
                    <a:pt x="212" y="219"/>
                  </a:cubicBezTo>
                  <a:cubicBezTo>
                    <a:pt x="218" y="234"/>
                    <a:pt x="218" y="249"/>
                    <a:pt x="212" y="264"/>
                  </a:cubicBezTo>
                  <a:cubicBezTo>
                    <a:pt x="184" y="264"/>
                    <a:pt x="156" y="264"/>
                    <a:pt x="129" y="264"/>
                  </a:cubicBezTo>
                  <a:cubicBezTo>
                    <a:pt x="133" y="249"/>
                    <a:pt x="133" y="234"/>
                    <a:pt x="130" y="219"/>
                  </a:cubicBezTo>
                  <a:close/>
                  <a:moveTo>
                    <a:pt x="226" y="217"/>
                  </a:moveTo>
                  <a:cubicBezTo>
                    <a:pt x="248" y="220"/>
                    <a:pt x="244" y="249"/>
                    <a:pt x="237" y="264"/>
                  </a:cubicBezTo>
                  <a:cubicBezTo>
                    <a:pt x="234" y="264"/>
                    <a:pt x="228" y="264"/>
                    <a:pt x="226" y="264"/>
                  </a:cubicBezTo>
                  <a:cubicBezTo>
                    <a:pt x="230" y="249"/>
                    <a:pt x="229" y="233"/>
                    <a:pt x="226" y="217"/>
                  </a:cubicBezTo>
                  <a:close/>
                  <a:moveTo>
                    <a:pt x="194" y="156"/>
                  </a:moveTo>
                  <a:cubicBezTo>
                    <a:pt x="210" y="156"/>
                    <a:pt x="227" y="155"/>
                    <a:pt x="244" y="157"/>
                  </a:cubicBezTo>
                  <a:cubicBezTo>
                    <a:pt x="244" y="158"/>
                    <a:pt x="244" y="161"/>
                    <a:pt x="244" y="162"/>
                  </a:cubicBezTo>
                  <a:cubicBezTo>
                    <a:pt x="227" y="163"/>
                    <a:pt x="211" y="162"/>
                    <a:pt x="194" y="163"/>
                  </a:cubicBezTo>
                  <a:cubicBezTo>
                    <a:pt x="194" y="161"/>
                    <a:pt x="194" y="157"/>
                    <a:pt x="194" y="156"/>
                  </a:cubicBezTo>
                  <a:close/>
                  <a:moveTo>
                    <a:pt x="80" y="171"/>
                  </a:moveTo>
                  <a:cubicBezTo>
                    <a:pt x="86" y="167"/>
                    <a:pt x="101" y="166"/>
                    <a:pt x="104" y="173"/>
                  </a:cubicBezTo>
                  <a:cubicBezTo>
                    <a:pt x="98" y="176"/>
                    <a:pt x="83" y="178"/>
                    <a:pt x="80" y="171"/>
                  </a:cubicBezTo>
                  <a:close/>
                  <a:moveTo>
                    <a:pt x="186" y="176"/>
                  </a:moveTo>
                  <a:cubicBezTo>
                    <a:pt x="206" y="173"/>
                    <a:pt x="226" y="173"/>
                    <a:pt x="246" y="176"/>
                  </a:cubicBezTo>
                  <a:cubicBezTo>
                    <a:pt x="243" y="184"/>
                    <a:pt x="233" y="180"/>
                    <a:pt x="227" y="181"/>
                  </a:cubicBezTo>
                  <a:cubicBezTo>
                    <a:pt x="214" y="180"/>
                    <a:pt x="198" y="184"/>
                    <a:pt x="186" y="176"/>
                  </a:cubicBezTo>
                  <a:close/>
                  <a:moveTo>
                    <a:pt x="76" y="181"/>
                  </a:moveTo>
                  <a:cubicBezTo>
                    <a:pt x="87" y="181"/>
                    <a:pt x="99" y="177"/>
                    <a:pt x="108" y="185"/>
                  </a:cubicBezTo>
                  <a:cubicBezTo>
                    <a:pt x="97" y="186"/>
                    <a:pt x="84" y="191"/>
                    <a:pt x="76" y="181"/>
                  </a:cubicBezTo>
                  <a:close/>
                  <a:moveTo>
                    <a:pt x="193" y="193"/>
                  </a:moveTo>
                  <a:cubicBezTo>
                    <a:pt x="211" y="193"/>
                    <a:pt x="230" y="192"/>
                    <a:pt x="248" y="194"/>
                  </a:cubicBezTo>
                  <a:cubicBezTo>
                    <a:pt x="231" y="203"/>
                    <a:pt x="211" y="198"/>
                    <a:pt x="193" y="199"/>
                  </a:cubicBezTo>
                  <a:cubicBezTo>
                    <a:pt x="193" y="193"/>
                    <a:pt x="193" y="193"/>
                    <a:pt x="193" y="193"/>
                  </a:cubicBezTo>
                  <a:close/>
                  <a:moveTo>
                    <a:pt x="20" y="230"/>
                  </a:moveTo>
                  <a:cubicBezTo>
                    <a:pt x="29" y="220"/>
                    <a:pt x="46" y="227"/>
                    <a:pt x="58" y="225"/>
                  </a:cubicBezTo>
                  <a:cubicBezTo>
                    <a:pt x="77" y="227"/>
                    <a:pt x="99" y="220"/>
                    <a:pt x="116" y="231"/>
                  </a:cubicBezTo>
                  <a:cubicBezTo>
                    <a:pt x="84" y="232"/>
                    <a:pt x="52" y="233"/>
                    <a:pt x="20" y="230"/>
                  </a:cubicBezTo>
                  <a:close/>
                  <a:moveTo>
                    <a:pt x="160" y="237"/>
                  </a:moveTo>
                  <a:cubicBezTo>
                    <a:pt x="175" y="234"/>
                    <a:pt x="191" y="234"/>
                    <a:pt x="206" y="236"/>
                  </a:cubicBezTo>
                  <a:cubicBezTo>
                    <a:pt x="207" y="239"/>
                    <a:pt x="209" y="244"/>
                    <a:pt x="210" y="247"/>
                  </a:cubicBezTo>
                  <a:cubicBezTo>
                    <a:pt x="193" y="247"/>
                    <a:pt x="176" y="249"/>
                    <a:pt x="160" y="246"/>
                  </a:cubicBezTo>
                  <a:cubicBezTo>
                    <a:pt x="160" y="244"/>
                    <a:pt x="160" y="239"/>
                    <a:pt x="160" y="237"/>
                  </a:cubicBezTo>
                  <a:close/>
                  <a:moveTo>
                    <a:pt x="26" y="238"/>
                  </a:moveTo>
                  <a:cubicBezTo>
                    <a:pt x="56" y="239"/>
                    <a:pt x="88" y="234"/>
                    <a:pt x="118" y="241"/>
                  </a:cubicBezTo>
                  <a:cubicBezTo>
                    <a:pt x="88" y="249"/>
                    <a:pt x="56" y="243"/>
                    <a:pt x="26" y="245"/>
                  </a:cubicBezTo>
                  <a:cubicBezTo>
                    <a:pt x="26" y="243"/>
                    <a:pt x="26" y="240"/>
                    <a:pt x="26" y="238"/>
                  </a:cubicBezTo>
                  <a:close/>
                  <a:moveTo>
                    <a:pt x="18" y="253"/>
                  </a:moveTo>
                  <a:cubicBezTo>
                    <a:pt x="50" y="249"/>
                    <a:pt x="83" y="251"/>
                    <a:pt x="116" y="252"/>
                  </a:cubicBezTo>
                  <a:cubicBezTo>
                    <a:pt x="114" y="253"/>
                    <a:pt x="109" y="256"/>
                    <a:pt x="107" y="257"/>
                  </a:cubicBezTo>
                  <a:cubicBezTo>
                    <a:pt x="84" y="258"/>
                    <a:pt x="62" y="257"/>
                    <a:pt x="39" y="257"/>
                  </a:cubicBezTo>
                  <a:cubicBezTo>
                    <a:pt x="31" y="258"/>
                    <a:pt x="24" y="256"/>
                    <a:pt x="18" y="2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C321AD3-FCFA-4583-8CC8-BB81449806C5}"/>
              </a:ext>
            </a:extLst>
          </p:cNvPr>
          <p:cNvGrpSpPr/>
          <p:nvPr/>
        </p:nvGrpSpPr>
        <p:grpSpPr>
          <a:xfrm>
            <a:off x="6787099" y="715069"/>
            <a:ext cx="653168" cy="653168"/>
            <a:chOff x="844731" y="1680754"/>
            <a:chExt cx="653168" cy="65316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4A190A1-893B-43CF-B423-CB617FC022F9}"/>
                </a:ext>
              </a:extLst>
            </p:cNvPr>
            <p:cNvSpPr/>
            <p:nvPr/>
          </p:nvSpPr>
          <p:spPr>
            <a:xfrm>
              <a:off x="844731" y="1680754"/>
              <a:ext cx="653168" cy="6531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865">
              <a:extLst>
                <a:ext uri="{FF2B5EF4-FFF2-40B4-BE49-F238E27FC236}">
                  <a16:creationId xmlns:a16="http://schemas.microsoft.com/office/drawing/2014/main" id="{16551C1F-35C4-4193-ADB8-610538E68C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084" y="1823430"/>
              <a:ext cx="398463" cy="395288"/>
            </a:xfrm>
            <a:custGeom>
              <a:avLst/>
              <a:gdLst>
                <a:gd name="T0" fmla="*/ 42 w 259"/>
                <a:gd name="T1" fmla="*/ 0 h 257"/>
                <a:gd name="T2" fmla="*/ 108 w 259"/>
                <a:gd name="T3" fmla="*/ 96 h 257"/>
                <a:gd name="T4" fmla="*/ 96 w 259"/>
                <a:gd name="T5" fmla="*/ 82 h 257"/>
                <a:gd name="T6" fmla="*/ 73 w 259"/>
                <a:gd name="T7" fmla="*/ 82 h 257"/>
                <a:gd name="T8" fmla="*/ 73 w 259"/>
                <a:gd name="T9" fmla="*/ 60 h 257"/>
                <a:gd name="T10" fmla="*/ 61 w 259"/>
                <a:gd name="T11" fmla="*/ 48 h 257"/>
                <a:gd name="T12" fmla="*/ 39 w 259"/>
                <a:gd name="T13" fmla="*/ 48 h 257"/>
                <a:gd name="T14" fmla="*/ 42 w 259"/>
                <a:gd name="T15" fmla="*/ 13 h 257"/>
                <a:gd name="T16" fmla="*/ 92 w 259"/>
                <a:gd name="T17" fmla="*/ 121 h 257"/>
                <a:gd name="T18" fmla="*/ 0 w 259"/>
                <a:gd name="T19" fmla="*/ 42 h 257"/>
                <a:gd name="T20" fmla="*/ 35 w 259"/>
                <a:gd name="T21" fmla="*/ 186 h 257"/>
                <a:gd name="T22" fmla="*/ 44 w 259"/>
                <a:gd name="T23" fmla="*/ 239 h 257"/>
                <a:gd name="T24" fmla="*/ 216 w 259"/>
                <a:gd name="T25" fmla="*/ 257 h 257"/>
                <a:gd name="T26" fmla="*/ 172 w 259"/>
                <a:gd name="T27" fmla="*/ 128 h 257"/>
                <a:gd name="T28" fmla="*/ 225 w 259"/>
                <a:gd name="T29" fmla="*/ 71 h 257"/>
                <a:gd name="T30" fmla="*/ 226 w 259"/>
                <a:gd name="T31" fmla="*/ 5 h 257"/>
                <a:gd name="T32" fmla="*/ 203 w 259"/>
                <a:gd name="T33" fmla="*/ 30 h 257"/>
                <a:gd name="T34" fmla="*/ 228 w 259"/>
                <a:gd name="T35" fmla="*/ 57 h 257"/>
                <a:gd name="T36" fmla="*/ 192 w 259"/>
                <a:gd name="T37" fmla="*/ 38 h 257"/>
                <a:gd name="T38" fmla="*/ 192 w 259"/>
                <a:gd name="T39" fmla="*/ 38 h 257"/>
                <a:gd name="T40" fmla="*/ 80 w 259"/>
                <a:gd name="T41" fmla="*/ 154 h 257"/>
                <a:gd name="T42" fmla="*/ 65 w 259"/>
                <a:gd name="T43" fmla="*/ 177 h 257"/>
                <a:gd name="T44" fmla="*/ 187 w 259"/>
                <a:gd name="T45" fmla="*/ 50 h 257"/>
                <a:gd name="T46" fmla="*/ 185 w 259"/>
                <a:gd name="T47" fmla="*/ 65 h 257"/>
                <a:gd name="T48" fmla="*/ 59 w 259"/>
                <a:gd name="T49" fmla="*/ 199 h 257"/>
                <a:gd name="T50" fmla="*/ 193 w 259"/>
                <a:gd name="T51" fmla="*/ 73 h 257"/>
                <a:gd name="T52" fmla="*/ 185 w 259"/>
                <a:gd name="T53" fmla="*/ 65 h 257"/>
                <a:gd name="T54" fmla="*/ 68 w 259"/>
                <a:gd name="T55" fmla="*/ 212 h 257"/>
                <a:gd name="T56" fmla="*/ 207 w 259"/>
                <a:gd name="T57" fmla="*/ 70 h 257"/>
                <a:gd name="T58" fmla="*/ 134 w 259"/>
                <a:gd name="T59" fmla="*/ 162 h 257"/>
                <a:gd name="T60" fmla="*/ 167 w 259"/>
                <a:gd name="T61" fmla="*/ 151 h 257"/>
                <a:gd name="T62" fmla="*/ 175 w 259"/>
                <a:gd name="T63" fmla="*/ 163 h 257"/>
                <a:gd name="T64" fmla="*/ 176 w 259"/>
                <a:gd name="T65" fmla="*/ 185 h 257"/>
                <a:gd name="T66" fmla="*/ 200 w 259"/>
                <a:gd name="T67" fmla="*/ 185 h 257"/>
                <a:gd name="T68" fmla="*/ 209 w 259"/>
                <a:gd name="T69" fmla="*/ 197 h 257"/>
                <a:gd name="T70" fmla="*/ 211 w 259"/>
                <a:gd name="T71" fmla="*/ 219 h 257"/>
                <a:gd name="T72" fmla="*/ 245 w 259"/>
                <a:gd name="T73" fmla="*/ 215 h 257"/>
                <a:gd name="T74" fmla="*/ 134 w 259"/>
                <a:gd name="T75" fmla="*/ 162 h 257"/>
                <a:gd name="T76" fmla="*/ 62 w 259"/>
                <a:gd name="T77" fmla="*/ 219 h 257"/>
                <a:gd name="T78" fmla="*/ 22 w 259"/>
                <a:gd name="T79" fmla="*/ 2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257">
                  <a:moveTo>
                    <a:pt x="0" y="42"/>
                  </a:moveTo>
                  <a:cubicBezTo>
                    <a:pt x="14" y="27"/>
                    <a:pt x="28" y="13"/>
                    <a:pt x="42" y="0"/>
                  </a:cubicBezTo>
                  <a:cubicBezTo>
                    <a:pt x="71" y="27"/>
                    <a:pt x="99" y="55"/>
                    <a:pt x="126" y="84"/>
                  </a:cubicBezTo>
                  <a:cubicBezTo>
                    <a:pt x="120" y="88"/>
                    <a:pt x="114" y="92"/>
                    <a:pt x="108" y="96"/>
                  </a:cubicBezTo>
                  <a:cubicBezTo>
                    <a:pt x="109" y="90"/>
                    <a:pt x="110" y="84"/>
                    <a:pt x="111" y="78"/>
                  </a:cubicBezTo>
                  <a:cubicBezTo>
                    <a:pt x="106" y="79"/>
                    <a:pt x="101" y="80"/>
                    <a:pt x="96" y="82"/>
                  </a:cubicBezTo>
                  <a:cubicBezTo>
                    <a:pt x="97" y="76"/>
                    <a:pt x="98" y="71"/>
                    <a:pt x="99" y="65"/>
                  </a:cubicBezTo>
                  <a:cubicBezTo>
                    <a:pt x="90" y="71"/>
                    <a:pt x="82" y="77"/>
                    <a:pt x="73" y="82"/>
                  </a:cubicBezTo>
                  <a:cubicBezTo>
                    <a:pt x="78" y="73"/>
                    <a:pt x="85" y="65"/>
                    <a:pt x="90" y="56"/>
                  </a:cubicBezTo>
                  <a:cubicBezTo>
                    <a:pt x="85" y="57"/>
                    <a:pt x="79" y="58"/>
                    <a:pt x="73" y="60"/>
                  </a:cubicBezTo>
                  <a:cubicBezTo>
                    <a:pt x="75" y="54"/>
                    <a:pt x="76" y="49"/>
                    <a:pt x="77" y="44"/>
                  </a:cubicBezTo>
                  <a:cubicBezTo>
                    <a:pt x="72" y="45"/>
                    <a:pt x="67" y="47"/>
                    <a:pt x="61" y="48"/>
                  </a:cubicBezTo>
                  <a:cubicBezTo>
                    <a:pt x="63" y="42"/>
                    <a:pt x="64" y="36"/>
                    <a:pt x="65" y="31"/>
                  </a:cubicBezTo>
                  <a:cubicBezTo>
                    <a:pt x="56" y="36"/>
                    <a:pt x="48" y="43"/>
                    <a:pt x="39" y="48"/>
                  </a:cubicBezTo>
                  <a:cubicBezTo>
                    <a:pt x="43" y="40"/>
                    <a:pt x="49" y="33"/>
                    <a:pt x="55" y="26"/>
                  </a:cubicBezTo>
                  <a:cubicBezTo>
                    <a:pt x="51" y="21"/>
                    <a:pt x="47" y="17"/>
                    <a:pt x="42" y="13"/>
                  </a:cubicBezTo>
                  <a:cubicBezTo>
                    <a:pt x="33" y="23"/>
                    <a:pt x="23" y="32"/>
                    <a:pt x="14" y="42"/>
                  </a:cubicBezTo>
                  <a:cubicBezTo>
                    <a:pt x="40" y="68"/>
                    <a:pt x="67" y="93"/>
                    <a:pt x="92" y="121"/>
                  </a:cubicBezTo>
                  <a:cubicBezTo>
                    <a:pt x="86" y="123"/>
                    <a:pt x="80" y="123"/>
                    <a:pt x="76" y="118"/>
                  </a:cubicBezTo>
                  <a:cubicBezTo>
                    <a:pt x="51" y="93"/>
                    <a:pt x="25" y="67"/>
                    <a:pt x="0" y="42"/>
                  </a:cubicBezTo>
                  <a:close/>
                  <a:moveTo>
                    <a:pt x="194" y="26"/>
                  </a:moveTo>
                  <a:cubicBezTo>
                    <a:pt x="141" y="79"/>
                    <a:pt x="87" y="132"/>
                    <a:pt x="35" y="186"/>
                  </a:cubicBezTo>
                  <a:cubicBezTo>
                    <a:pt x="21" y="208"/>
                    <a:pt x="10" y="232"/>
                    <a:pt x="1" y="256"/>
                  </a:cubicBezTo>
                  <a:cubicBezTo>
                    <a:pt x="16" y="253"/>
                    <a:pt x="30" y="245"/>
                    <a:pt x="44" y="239"/>
                  </a:cubicBezTo>
                  <a:cubicBezTo>
                    <a:pt x="79" y="225"/>
                    <a:pt x="100" y="192"/>
                    <a:pt x="127" y="169"/>
                  </a:cubicBezTo>
                  <a:cubicBezTo>
                    <a:pt x="157" y="198"/>
                    <a:pt x="186" y="228"/>
                    <a:pt x="216" y="257"/>
                  </a:cubicBezTo>
                  <a:cubicBezTo>
                    <a:pt x="231" y="244"/>
                    <a:pt x="245" y="230"/>
                    <a:pt x="259" y="216"/>
                  </a:cubicBezTo>
                  <a:cubicBezTo>
                    <a:pt x="231" y="186"/>
                    <a:pt x="200" y="158"/>
                    <a:pt x="172" y="128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88" y="106"/>
                    <a:pt x="207" y="89"/>
                    <a:pt x="225" y="71"/>
                  </a:cubicBezTo>
                  <a:cubicBezTo>
                    <a:pt x="235" y="60"/>
                    <a:pt x="248" y="51"/>
                    <a:pt x="253" y="36"/>
                  </a:cubicBezTo>
                  <a:cubicBezTo>
                    <a:pt x="258" y="20"/>
                    <a:pt x="242" y="2"/>
                    <a:pt x="226" y="5"/>
                  </a:cubicBezTo>
                  <a:cubicBezTo>
                    <a:pt x="212" y="6"/>
                    <a:pt x="203" y="17"/>
                    <a:pt x="194" y="26"/>
                  </a:cubicBezTo>
                  <a:close/>
                  <a:moveTo>
                    <a:pt x="203" y="30"/>
                  </a:moveTo>
                  <a:cubicBezTo>
                    <a:pt x="213" y="22"/>
                    <a:pt x="229" y="6"/>
                    <a:pt x="241" y="21"/>
                  </a:cubicBezTo>
                  <a:cubicBezTo>
                    <a:pt x="250" y="34"/>
                    <a:pt x="235" y="46"/>
                    <a:pt x="228" y="57"/>
                  </a:cubicBezTo>
                  <a:cubicBezTo>
                    <a:pt x="221" y="46"/>
                    <a:pt x="212" y="38"/>
                    <a:pt x="203" y="30"/>
                  </a:cubicBezTo>
                  <a:close/>
                  <a:moveTo>
                    <a:pt x="192" y="38"/>
                  </a:moveTo>
                  <a:cubicBezTo>
                    <a:pt x="208" y="38"/>
                    <a:pt x="220" y="51"/>
                    <a:pt x="221" y="67"/>
                  </a:cubicBezTo>
                  <a:cubicBezTo>
                    <a:pt x="211" y="57"/>
                    <a:pt x="202" y="47"/>
                    <a:pt x="192" y="38"/>
                  </a:cubicBezTo>
                  <a:close/>
                  <a:moveTo>
                    <a:pt x="167" y="67"/>
                  </a:moveTo>
                  <a:cubicBezTo>
                    <a:pt x="138" y="96"/>
                    <a:pt x="109" y="125"/>
                    <a:pt x="80" y="154"/>
                  </a:cubicBezTo>
                  <a:cubicBezTo>
                    <a:pt x="69" y="165"/>
                    <a:pt x="57" y="175"/>
                    <a:pt x="48" y="189"/>
                  </a:cubicBezTo>
                  <a:cubicBezTo>
                    <a:pt x="54" y="186"/>
                    <a:pt x="60" y="182"/>
                    <a:pt x="65" y="177"/>
                  </a:cubicBezTo>
                  <a:cubicBezTo>
                    <a:pt x="96" y="145"/>
                    <a:pt x="128" y="114"/>
                    <a:pt x="159" y="83"/>
                  </a:cubicBezTo>
                  <a:cubicBezTo>
                    <a:pt x="169" y="73"/>
                    <a:pt x="180" y="63"/>
                    <a:pt x="187" y="50"/>
                  </a:cubicBezTo>
                  <a:cubicBezTo>
                    <a:pt x="180" y="55"/>
                    <a:pt x="173" y="61"/>
                    <a:pt x="167" y="67"/>
                  </a:cubicBezTo>
                  <a:close/>
                  <a:moveTo>
                    <a:pt x="185" y="65"/>
                  </a:moveTo>
                  <a:cubicBezTo>
                    <a:pt x="150" y="100"/>
                    <a:pt x="116" y="135"/>
                    <a:pt x="81" y="169"/>
                  </a:cubicBezTo>
                  <a:cubicBezTo>
                    <a:pt x="73" y="178"/>
                    <a:pt x="62" y="186"/>
                    <a:pt x="59" y="199"/>
                  </a:cubicBezTo>
                  <a:cubicBezTo>
                    <a:pt x="73" y="195"/>
                    <a:pt x="81" y="184"/>
                    <a:pt x="91" y="174"/>
                  </a:cubicBezTo>
                  <a:cubicBezTo>
                    <a:pt x="125" y="140"/>
                    <a:pt x="159" y="107"/>
                    <a:pt x="193" y="73"/>
                  </a:cubicBezTo>
                  <a:cubicBezTo>
                    <a:pt x="198" y="68"/>
                    <a:pt x="200" y="61"/>
                    <a:pt x="202" y="55"/>
                  </a:cubicBezTo>
                  <a:cubicBezTo>
                    <a:pt x="196" y="57"/>
                    <a:pt x="190" y="60"/>
                    <a:pt x="185" y="65"/>
                  </a:cubicBezTo>
                  <a:close/>
                  <a:moveTo>
                    <a:pt x="100" y="174"/>
                  </a:moveTo>
                  <a:cubicBezTo>
                    <a:pt x="89" y="186"/>
                    <a:pt x="74" y="196"/>
                    <a:pt x="68" y="212"/>
                  </a:cubicBezTo>
                  <a:cubicBezTo>
                    <a:pt x="106" y="179"/>
                    <a:pt x="140" y="140"/>
                    <a:pt x="177" y="105"/>
                  </a:cubicBezTo>
                  <a:cubicBezTo>
                    <a:pt x="187" y="94"/>
                    <a:pt x="201" y="85"/>
                    <a:pt x="207" y="70"/>
                  </a:cubicBezTo>
                  <a:cubicBezTo>
                    <a:pt x="169" y="102"/>
                    <a:pt x="136" y="139"/>
                    <a:pt x="100" y="174"/>
                  </a:cubicBezTo>
                  <a:close/>
                  <a:moveTo>
                    <a:pt x="134" y="162"/>
                  </a:moveTo>
                  <a:cubicBezTo>
                    <a:pt x="144" y="151"/>
                    <a:pt x="155" y="141"/>
                    <a:pt x="166" y="132"/>
                  </a:cubicBezTo>
                  <a:cubicBezTo>
                    <a:pt x="167" y="138"/>
                    <a:pt x="167" y="145"/>
                    <a:pt x="167" y="151"/>
                  </a:cubicBezTo>
                  <a:cubicBezTo>
                    <a:pt x="172" y="150"/>
                    <a:pt x="176" y="149"/>
                    <a:pt x="181" y="147"/>
                  </a:cubicBezTo>
                  <a:cubicBezTo>
                    <a:pt x="179" y="153"/>
                    <a:pt x="177" y="158"/>
                    <a:pt x="175" y="163"/>
                  </a:cubicBezTo>
                  <a:cubicBezTo>
                    <a:pt x="181" y="161"/>
                    <a:pt x="187" y="160"/>
                    <a:pt x="193" y="158"/>
                  </a:cubicBezTo>
                  <a:cubicBezTo>
                    <a:pt x="188" y="167"/>
                    <a:pt x="181" y="176"/>
                    <a:pt x="176" y="185"/>
                  </a:cubicBezTo>
                  <a:cubicBezTo>
                    <a:pt x="185" y="180"/>
                    <a:pt x="192" y="172"/>
                    <a:pt x="202" y="169"/>
                  </a:cubicBezTo>
                  <a:cubicBezTo>
                    <a:pt x="202" y="174"/>
                    <a:pt x="201" y="180"/>
                    <a:pt x="200" y="185"/>
                  </a:cubicBezTo>
                  <a:cubicBezTo>
                    <a:pt x="205" y="184"/>
                    <a:pt x="210" y="183"/>
                    <a:pt x="215" y="181"/>
                  </a:cubicBezTo>
                  <a:cubicBezTo>
                    <a:pt x="213" y="186"/>
                    <a:pt x="211" y="192"/>
                    <a:pt x="209" y="197"/>
                  </a:cubicBezTo>
                  <a:cubicBezTo>
                    <a:pt x="215" y="195"/>
                    <a:pt x="221" y="194"/>
                    <a:pt x="227" y="192"/>
                  </a:cubicBezTo>
                  <a:cubicBezTo>
                    <a:pt x="222" y="201"/>
                    <a:pt x="216" y="210"/>
                    <a:pt x="211" y="219"/>
                  </a:cubicBezTo>
                  <a:cubicBezTo>
                    <a:pt x="218" y="214"/>
                    <a:pt x="225" y="208"/>
                    <a:pt x="232" y="203"/>
                  </a:cubicBezTo>
                  <a:cubicBezTo>
                    <a:pt x="237" y="207"/>
                    <a:pt x="241" y="211"/>
                    <a:pt x="245" y="215"/>
                  </a:cubicBezTo>
                  <a:cubicBezTo>
                    <a:pt x="236" y="225"/>
                    <a:pt x="226" y="235"/>
                    <a:pt x="217" y="244"/>
                  </a:cubicBezTo>
                  <a:cubicBezTo>
                    <a:pt x="189" y="217"/>
                    <a:pt x="162" y="189"/>
                    <a:pt x="134" y="162"/>
                  </a:cubicBezTo>
                  <a:close/>
                  <a:moveTo>
                    <a:pt x="39" y="195"/>
                  </a:moveTo>
                  <a:cubicBezTo>
                    <a:pt x="51" y="197"/>
                    <a:pt x="61" y="206"/>
                    <a:pt x="62" y="219"/>
                  </a:cubicBezTo>
                  <a:cubicBezTo>
                    <a:pt x="53" y="225"/>
                    <a:pt x="45" y="230"/>
                    <a:pt x="36" y="236"/>
                  </a:cubicBezTo>
                  <a:cubicBezTo>
                    <a:pt x="31" y="232"/>
                    <a:pt x="27" y="228"/>
                    <a:pt x="22" y="224"/>
                  </a:cubicBezTo>
                  <a:cubicBezTo>
                    <a:pt x="27" y="214"/>
                    <a:pt x="33" y="205"/>
                    <a:pt x="39" y="195"/>
                  </a:cubicBez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AAB1BDF-7F9F-4899-AC62-12C8F78C8EBD}"/>
              </a:ext>
            </a:extLst>
          </p:cNvPr>
          <p:cNvGrpSpPr/>
          <p:nvPr/>
        </p:nvGrpSpPr>
        <p:grpSpPr>
          <a:xfrm>
            <a:off x="7756772" y="704794"/>
            <a:ext cx="653168" cy="653168"/>
            <a:chOff x="7570479" y="3494251"/>
            <a:chExt cx="653168" cy="65316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4F581A5-6522-4C86-A81D-E794113DF7EE}"/>
                </a:ext>
              </a:extLst>
            </p:cNvPr>
            <p:cNvSpPr/>
            <p:nvPr/>
          </p:nvSpPr>
          <p:spPr>
            <a:xfrm>
              <a:off x="7570479" y="3494251"/>
              <a:ext cx="653168" cy="6531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893">
              <a:extLst>
                <a:ext uri="{FF2B5EF4-FFF2-40B4-BE49-F238E27FC236}">
                  <a16:creationId xmlns:a16="http://schemas.microsoft.com/office/drawing/2014/main" id="{9BBCB84C-F07A-495C-BC2F-68468A0F9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6407" y="3633003"/>
              <a:ext cx="241312" cy="415198"/>
            </a:xfrm>
            <a:custGeom>
              <a:avLst/>
              <a:gdLst>
                <a:gd name="T0" fmla="*/ 105 w 115"/>
                <a:gd name="T1" fmla="*/ 49 h 198"/>
                <a:gd name="T2" fmla="*/ 115 w 115"/>
                <a:gd name="T3" fmla="*/ 53 h 198"/>
                <a:gd name="T4" fmla="*/ 101 w 115"/>
                <a:gd name="T5" fmla="*/ 93 h 198"/>
                <a:gd name="T6" fmla="*/ 89 w 115"/>
                <a:gd name="T7" fmla="*/ 93 h 198"/>
                <a:gd name="T8" fmla="*/ 105 w 115"/>
                <a:gd name="T9" fmla="*/ 49 h 198"/>
                <a:gd name="T10" fmla="*/ 112 w 115"/>
                <a:gd name="T11" fmla="*/ 18 h 198"/>
                <a:gd name="T12" fmla="*/ 109 w 115"/>
                <a:gd name="T13" fmla="*/ 17 h 198"/>
                <a:gd name="T14" fmla="*/ 94 w 115"/>
                <a:gd name="T15" fmla="*/ 33 h 198"/>
                <a:gd name="T16" fmla="*/ 114 w 115"/>
                <a:gd name="T17" fmla="*/ 39 h 198"/>
                <a:gd name="T18" fmla="*/ 112 w 115"/>
                <a:gd name="T19" fmla="*/ 18 h 198"/>
                <a:gd name="T20" fmla="*/ 78 w 115"/>
                <a:gd name="T21" fmla="*/ 93 h 198"/>
                <a:gd name="T22" fmla="*/ 95 w 115"/>
                <a:gd name="T23" fmla="*/ 46 h 198"/>
                <a:gd name="T24" fmla="*/ 85 w 115"/>
                <a:gd name="T25" fmla="*/ 42 h 198"/>
                <a:gd name="T26" fmla="*/ 67 w 115"/>
                <a:gd name="T27" fmla="*/ 93 h 198"/>
                <a:gd name="T28" fmla="*/ 78 w 115"/>
                <a:gd name="T29" fmla="*/ 93 h 198"/>
                <a:gd name="T30" fmla="*/ 2 w 115"/>
                <a:gd name="T31" fmla="*/ 25 h 198"/>
                <a:gd name="T32" fmla="*/ 15 w 115"/>
                <a:gd name="T33" fmla="*/ 3 h 198"/>
                <a:gd name="T34" fmla="*/ 38 w 115"/>
                <a:gd name="T35" fmla="*/ 16 h 198"/>
                <a:gd name="T36" fmla="*/ 58 w 115"/>
                <a:gd name="T37" fmla="*/ 93 h 198"/>
                <a:gd name="T38" fmla="*/ 20 w 115"/>
                <a:gd name="T39" fmla="*/ 93 h 198"/>
                <a:gd name="T40" fmla="*/ 2 w 115"/>
                <a:gd name="T41" fmla="*/ 25 h 198"/>
                <a:gd name="T42" fmla="*/ 16 w 115"/>
                <a:gd name="T43" fmla="*/ 22 h 198"/>
                <a:gd name="T44" fmla="*/ 28 w 115"/>
                <a:gd name="T45" fmla="*/ 69 h 198"/>
                <a:gd name="T46" fmla="*/ 34 w 115"/>
                <a:gd name="T47" fmla="*/ 72 h 198"/>
                <a:gd name="T48" fmla="*/ 37 w 115"/>
                <a:gd name="T49" fmla="*/ 66 h 198"/>
                <a:gd name="T50" fmla="*/ 24 w 115"/>
                <a:gd name="T51" fmla="*/ 19 h 198"/>
                <a:gd name="T52" fmla="*/ 19 w 115"/>
                <a:gd name="T53" fmla="*/ 16 h 198"/>
                <a:gd name="T54" fmla="*/ 16 w 115"/>
                <a:gd name="T55" fmla="*/ 22 h 198"/>
                <a:gd name="T56" fmla="*/ 107 w 115"/>
                <a:gd name="T57" fmla="*/ 100 h 198"/>
                <a:gd name="T58" fmla="*/ 8 w 115"/>
                <a:gd name="T59" fmla="*/ 100 h 198"/>
                <a:gd name="T60" fmla="*/ 2 w 115"/>
                <a:gd name="T61" fmla="*/ 105 h 198"/>
                <a:gd name="T62" fmla="*/ 8 w 115"/>
                <a:gd name="T63" fmla="*/ 109 h 198"/>
                <a:gd name="T64" fmla="*/ 19 w 115"/>
                <a:gd name="T65" fmla="*/ 190 h 198"/>
                <a:gd name="T66" fmla="*/ 14 w 115"/>
                <a:gd name="T67" fmla="*/ 194 h 198"/>
                <a:gd name="T68" fmla="*/ 20 w 115"/>
                <a:gd name="T69" fmla="*/ 198 h 198"/>
                <a:gd name="T70" fmla="*/ 95 w 115"/>
                <a:gd name="T71" fmla="*/ 198 h 198"/>
                <a:gd name="T72" fmla="*/ 101 w 115"/>
                <a:gd name="T73" fmla="*/ 194 h 198"/>
                <a:gd name="T74" fmla="*/ 96 w 115"/>
                <a:gd name="T75" fmla="*/ 190 h 198"/>
                <a:gd name="T76" fmla="*/ 107 w 115"/>
                <a:gd name="T77" fmla="*/ 109 h 198"/>
                <a:gd name="T78" fmla="*/ 113 w 115"/>
                <a:gd name="T79" fmla="*/ 105 h 198"/>
                <a:gd name="T80" fmla="*/ 107 w 115"/>
                <a:gd name="T81" fmla="*/ 100 h 198"/>
                <a:gd name="T82" fmla="*/ 34 w 115"/>
                <a:gd name="T83" fmla="*/ 186 h 198"/>
                <a:gd name="T84" fmla="*/ 34 w 115"/>
                <a:gd name="T85" fmla="*/ 186 h 198"/>
                <a:gd name="T86" fmla="*/ 30 w 115"/>
                <a:gd name="T87" fmla="*/ 183 h 198"/>
                <a:gd name="T88" fmla="*/ 20 w 115"/>
                <a:gd name="T89" fmla="*/ 115 h 198"/>
                <a:gd name="T90" fmla="*/ 23 w 115"/>
                <a:gd name="T91" fmla="*/ 110 h 198"/>
                <a:gd name="T92" fmla="*/ 28 w 115"/>
                <a:gd name="T93" fmla="*/ 114 h 198"/>
                <a:gd name="T94" fmla="*/ 38 w 115"/>
                <a:gd name="T95" fmla="*/ 182 h 198"/>
                <a:gd name="T96" fmla="*/ 34 w 115"/>
                <a:gd name="T9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198">
                  <a:moveTo>
                    <a:pt x="105" y="49"/>
                  </a:moveTo>
                  <a:cubicBezTo>
                    <a:pt x="115" y="53"/>
                    <a:pt x="115" y="53"/>
                    <a:pt x="115" y="5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89" y="93"/>
                    <a:pt x="89" y="93"/>
                    <a:pt x="89" y="93"/>
                  </a:cubicBezTo>
                  <a:lnTo>
                    <a:pt x="105" y="49"/>
                  </a:lnTo>
                  <a:close/>
                  <a:moveTo>
                    <a:pt x="112" y="18"/>
                  </a:moveTo>
                  <a:cubicBezTo>
                    <a:pt x="112" y="16"/>
                    <a:pt x="111" y="16"/>
                    <a:pt x="109" y="17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14" y="39"/>
                    <a:pt x="114" y="39"/>
                    <a:pt x="114" y="39"/>
                  </a:cubicBezTo>
                  <a:lnTo>
                    <a:pt x="112" y="18"/>
                  </a:lnTo>
                  <a:close/>
                  <a:moveTo>
                    <a:pt x="78" y="93"/>
                  </a:moveTo>
                  <a:cubicBezTo>
                    <a:pt x="95" y="46"/>
                    <a:pt x="95" y="46"/>
                    <a:pt x="95" y="4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67" y="93"/>
                    <a:pt x="67" y="93"/>
                    <a:pt x="67" y="93"/>
                  </a:cubicBezTo>
                  <a:lnTo>
                    <a:pt x="78" y="93"/>
                  </a:lnTo>
                  <a:close/>
                  <a:moveTo>
                    <a:pt x="2" y="25"/>
                  </a:moveTo>
                  <a:cubicBezTo>
                    <a:pt x="0" y="15"/>
                    <a:pt x="5" y="5"/>
                    <a:pt x="15" y="3"/>
                  </a:cubicBezTo>
                  <a:cubicBezTo>
                    <a:pt x="25" y="0"/>
                    <a:pt x="35" y="6"/>
                    <a:pt x="38" y="16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20" y="93"/>
                    <a:pt x="20" y="93"/>
                    <a:pt x="20" y="93"/>
                  </a:cubicBezTo>
                  <a:lnTo>
                    <a:pt x="2" y="25"/>
                  </a:lnTo>
                  <a:close/>
                  <a:moveTo>
                    <a:pt x="16" y="2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9" y="71"/>
                    <a:pt x="31" y="72"/>
                    <a:pt x="34" y="72"/>
                  </a:cubicBezTo>
                  <a:cubicBezTo>
                    <a:pt x="36" y="71"/>
                    <a:pt x="38" y="69"/>
                    <a:pt x="37" y="66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1" y="16"/>
                    <a:pt x="19" y="16"/>
                  </a:cubicBezTo>
                  <a:cubicBezTo>
                    <a:pt x="16" y="17"/>
                    <a:pt x="15" y="19"/>
                    <a:pt x="16" y="22"/>
                  </a:cubicBezTo>
                  <a:close/>
                  <a:moveTo>
                    <a:pt x="107" y="100"/>
                  </a:moveTo>
                  <a:cubicBezTo>
                    <a:pt x="8" y="100"/>
                    <a:pt x="8" y="100"/>
                    <a:pt x="8" y="100"/>
                  </a:cubicBezTo>
                  <a:cubicBezTo>
                    <a:pt x="5" y="100"/>
                    <a:pt x="2" y="102"/>
                    <a:pt x="2" y="105"/>
                  </a:cubicBezTo>
                  <a:cubicBezTo>
                    <a:pt x="2" y="107"/>
                    <a:pt x="4" y="109"/>
                    <a:pt x="8" y="109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6" y="190"/>
                    <a:pt x="14" y="192"/>
                    <a:pt x="14" y="194"/>
                  </a:cubicBezTo>
                  <a:cubicBezTo>
                    <a:pt x="14" y="196"/>
                    <a:pt x="17" y="198"/>
                    <a:pt x="20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8" y="198"/>
                    <a:pt x="101" y="196"/>
                    <a:pt x="101" y="194"/>
                  </a:cubicBezTo>
                  <a:cubicBezTo>
                    <a:pt x="101" y="192"/>
                    <a:pt x="99" y="190"/>
                    <a:pt x="96" y="19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9"/>
                    <a:pt x="113" y="107"/>
                    <a:pt x="113" y="105"/>
                  </a:cubicBezTo>
                  <a:cubicBezTo>
                    <a:pt x="113" y="102"/>
                    <a:pt x="110" y="100"/>
                    <a:pt x="107" y="100"/>
                  </a:cubicBezTo>
                  <a:close/>
                  <a:moveTo>
                    <a:pt x="34" y="186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2" y="186"/>
                    <a:pt x="30" y="185"/>
                    <a:pt x="30" y="18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12"/>
                    <a:pt x="21" y="110"/>
                    <a:pt x="23" y="110"/>
                  </a:cubicBezTo>
                  <a:cubicBezTo>
                    <a:pt x="26" y="110"/>
                    <a:pt x="28" y="111"/>
                    <a:pt x="28" y="114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4"/>
                    <a:pt x="37" y="186"/>
                    <a:pt x="34" y="18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DEE57AEF-BAFA-4F03-ADCC-B8B56FB31050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0" y="4802508"/>
            <a:ext cx="9204323" cy="1958974"/>
            <a:chOff x="-7" y="2020"/>
            <a:chExt cx="5776" cy="1234"/>
          </a:xfrm>
        </p:grpSpPr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722463BD-3B54-4026-A754-9D8A76C2F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595"/>
              <a:ext cx="219" cy="213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508E3751-7AF3-4C6C-93FB-45E5C030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9E034037-8FBB-4AD1-AB24-114BAB07E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" y="2737"/>
              <a:ext cx="164" cy="188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59A42DB-D4D7-42EF-A9DB-92F1BD2B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C584CF77-9BBE-4393-868F-670F7B59A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8C3E4A54-AAA3-44A1-9D0C-D11578602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C7CD95D-2A33-43FB-B45F-D815BE9FE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E6C6E5EF-2B63-46C6-B415-1268F193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4439E373-FDA8-4731-B7A2-F2BB457A6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47D102CD-8B8C-40B2-AADE-7B4496FEB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B0D155B3-90C0-4416-A345-C7EC0AFBA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22AB9654-5978-40BC-A3A1-2C1267F41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9E74A943-8650-4F1B-ACE1-5ECA02FC7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" y="2228"/>
              <a:ext cx="278" cy="244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6AF28D60-1E38-4BBF-91CB-04EFC631E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474"/>
              <a:ext cx="143" cy="333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1FBB089C-7D2C-4420-A123-7575EAE9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" y="2457"/>
              <a:ext cx="152" cy="306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8A91939C-4245-4A89-AAF0-8451962B9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2505"/>
              <a:ext cx="105" cy="241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582D1F9A-7C46-4158-B3D2-DE321CB1F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80FCCD82-5B6D-4F0E-8611-8DAB107E3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79B98818-0440-43DD-A529-D48AD983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2574"/>
              <a:ext cx="268" cy="654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F6CF80C0-F822-4D60-A284-4230B9692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" y="2474"/>
              <a:ext cx="109" cy="241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371B0F96-FE4C-427D-B7E1-A933E280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DF3CC924-4244-4926-B341-C46CAE3F2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2358"/>
              <a:ext cx="647" cy="414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03CF5B76-6ADF-4087-A9A5-FE9CECAC8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784"/>
              <a:ext cx="152" cy="34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B6866EE8-E61C-46E4-A74A-3CADB97CC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2847FC6E-1CAB-418A-843B-00918F295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517"/>
              <a:ext cx="413" cy="336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3" name="Freeform 100">
              <a:extLst>
                <a:ext uri="{FF2B5EF4-FFF2-40B4-BE49-F238E27FC236}">
                  <a16:creationId xmlns:a16="http://schemas.microsoft.com/office/drawing/2014/main" id="{E14B21E7-517F-45C1-9900-A3C83F159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4" name="Freeform 101">
              <a:extLst>
                <a:ext uri="{FF2B5EF4-FFF2-40B4-BE49-F238E27FC236}">
                  <a16:creationId xmlns:a16="http://schemas.microsoft.com/office/drawing/2014/main" id="{7172CDBC-E20B-4BDC-B321-1D58BC90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5" name="Freeform 102">
              <a:extLst>
                <a:ext uri="{FF2B5EF4-FFF2-40B4-BE49-F238E27FC236}">
                  <a16:creationId xmlns:a16="http://schemas.microsoft.com/office/drawing/2014/main" id="{FF6F32EC-D3D2-4A35-BD53-E922F2FE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6" name="Freeform 103">
              <a:extLst>
                <a:ext uri="{FF2B5EF4-FFF2-40B4-BE49-F238E27FC236}">
                  <a16:creationId xmlns:a16="http://schemas.microsoft.com/office/drawing/2014/main" id="{B455A592-D270-4203-B409-CCE7ED0B3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7" name="Freeform 104">
              <a:extLst>
                <a:ext uri="{FF2B5EF4-FFF2-40B4-BE49-F238E27FC236}">
                  <a16:creationId xmlns:a16="http://schemas.microsoft.com/office/drawing/2014/main" id="{4BECAF44-7CB9-4958-AE1C-529CB9AD0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897"/>
              <a:ext cx="88" cy="21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8" name="Freeform 105">
              <a:extLst>
                <a:ext uri="{FF2B5EF4-FFF2-40B4-BE49-F238E27FC236}">
                  <a16:creationId xmlns:a16="http://schemas.microsoft.com/office/drawing/2014/main" id="{4DD0D21C-CA3E-4B9A-88D2-2ED3D4449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2819"/>
              <a:ext cx="195" cy="12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9" name="Freeform 106">
              <a:extLst>
                <a:ext uri="{FF2B5EF4-FFF2-40B4-BE49-F238E27FC236}">
                  <a16:creationId xmlns:a16="http://schemas.microsoft.com/office/drawing/2014/main" id="{65A396F3-F84B-4AD3-A39A-9E37014B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0" name="Freeform 107">
              <a:extLst>
                <a:ext uri="{FF2B5EF4-FFF2-40B4-BE49-F238E27FC236}">
                  <a16:creationId xmlns:a16="http://schemas.microsoft.com/office/drawing/2014/main" id="{E83E598A-B3BF-4062-8340-5BC0144B6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481"/>
              <a:ext cx="435" cy="608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37D73524-4E4F-47CA-8364-1C3EFA640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805"/>
              <a:ext cx="220" cy="213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2" name="Freeform 109">
              <a:extLst>
                <a:ext uri="{FF2B5EF4-FFF2-40B4-BE49-F238E27FC236}">
                  <a16:creationId xmlns:a16="http://schemas.microsoft.com/office/drawing/2014/main" id="{7FCBD3AD-BF9B-407A-B617-51D59A1B0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1C42C3C7-351A-441C-B3AD-2D1D40DC6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4" name="Freeform 111">
              <a:extLst>
                <a:ext uri="{FF2B5EF4-FFF2-40B4-BE49-F238E27FC236}">
                  <a16:creationId xmlns:a16="http://schemas.microsoft.com/office/drawing/2014/main" id="{C5B3FD8A-01A9-4426-8805-0EA3FB05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5" name="Freeform 112">
              <a:extLst>
                <a:ext uri="{FF2B5EF4-FFF2-40B4-BE49-F238E27FC236}">
                  <a16:creationId xmlns:a16="http://schemas.microsoft.com/office/drawing/2014/main" id="{A5BB50A9-024C-488E-858D-2CA782D55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6" name="Freeform 113">
              <a:extLst>
                <a:ext uri="{FF2B5EF4-FFF2-40B4-BE49-F238E27FC236}">
                  <a16:creationId xmlns:a16="http://schemas.microsoft.com/office/drawing/2014/main" id="{024D482A-33A5-4899-82B0-186DE5BA1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7" name="Freeform 114">
              <a:extLst>
                <a:ext uri="{FF2B5EF4-FFF2-40B4-BE49-F238E27FC236}">
                  <a16:creationId xmlns:a16="http://schemas.microsoft.com/office/drawing/2014/main" id="{47375FAB-E910-4BB4-9211-800572FB5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226"/>
              <a:ext cx="344" cy="314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8" name="Freeform 115">
              <a:extLst>
                <a:ext uri="{FF2B5EF4-FFF2-40B4-BE49-F238E27FC236}">
                  <a16:creationId xmlns:a16="http://schemas.microsoft.com/office/drawing/2014/main" id="{4977CFE1-8265-4F0C-9A9A-527ACC302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204"/>
              <a:ext cx="89" cy="214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9" name="Freeform 116">
              <a:extLst>
                <a:ext uri="{FF2B5EF4-FFF2-40B4-BE49-F238E27FC236}">
                  <a16:creationId xmlns:a16="http://schemas.microsoft.com/office/drawing/2014/main" id="{2515036D-A208-4516-948F-33DB5677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2431"/>
              <a:ext cx="216" cy="95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0" name="Freeform 117">
              <a:extLst>
                <a:ext uri="{FF2B5EF4-FFF2-40B4-BE49-F238E27FC236}">
                  <a16:creationId xmlns:a16="http://schemas.microsoft.com/office/drawing/2014/main" id="{3B39C408-3C72-46FD-86DB-572E8B57B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73886AF1-0BBF-4B91-BB36-9C35B7120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574"/>
              <a:ext cx="648" cy="415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9E055221-789F-4347-8403-4B8C6761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C95B905A-1917-408C-9744-0C7E5EA5A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6FD18F7D-3EB1-4DF4-959C-89689AEEF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5" name="Freeform 122">
              <a:extLst>
                <a:ext uri="{FF2B5EF4-FFF2-40B4-BE49-F238E27FC236}">
                  <a16:creationId xmlns:a16="http://schemas.microsoft.com/office/drawing/2014/main" id="{6467CD3C-28BA-4340-94CC-2E7198B13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467"/>
              <a:ext cx="152" cy="229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6" name="Freeform 123">
              <a:extLst>
                <a:ext uri="{FF2B5EF4-FFF2-40B4-BE49-F238E27FC236}">
                  <a16:creationId xmlns:a16="http://schemas.microsoft.com/office/drawing/2014/main" id="{D032DFDA-5265-4243-9EA9-D4DA3B79D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7" name="Freeform 124">
              <a:extLst>
                <a:ext uri="{FF2B5EF4-FFF2-40B4-BE49-F238E27FC236}">
                  <a16:creationId xmlns:a16="http://schemas.microsoft.com/office/drawing/2014/main" id="{D8CAD483-A9F6-49B8-B182-7C46E6B44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8" name="Freeform 125">
              <a:extLst>
                <a:ext uri="{FF2B5EF4-FFF2-40B4-BE49-F238E27FC236}">
                  <a16:creationId xmlns:a16="http://schemas.microsoft.com/office/drawing/2014/main" id="{7C8317FD-3E88-4E43-882D-7F99B57D8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2661"/>
              <a:ext cx="194" cy="127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9" name="Freeform 126">
              <a:extLst>
                <a:ext uri="{FF2B5EF4-FFF2-40B4-BE49-F238E27FC236}">
                  <a16:creationId xmlns:a16="http://schemas.microsoft.com/office/drawing/2014/main" id="{40293338-6405-45F0-93D4-17252AFA1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2803"/>
              <a:ext cx="90" cy="215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0" name="Freeform 127">
              <a:extLst>
                <a:ext uri="{FF2B5EF4-FFF2-40B4-BE49-F238E27FC236}">
                  <a16:creationId xmlns:a16="http://schemas.microsoft.com/office/drawing/2014/main" id="{27963A35-59F0-4BA6-9030-9BA9922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1" name="Freeform 128">
              <a:extLst>
                <a:ext uri="{FF2B5EF4-FFF2-40B4-BE49-F238E27FC236}">
                  <a16:creationId xmlns:a16="http://schemas.microsoft.com/office/drawing/2014/main" id="{08530BAE-F716-4957-B780-98FC7E713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2" name="Freeform 129">
              <a:extLst>
                <a:ext uri="{FF2B5EF4-FFF2-40B4-BE49-F238E27FC236}">
                  <a16:creationId xmlns:a16="http://schemas.microsoft.com/office/drawing/2014/main" id="{CDCE34E5-7514-4CDE-B626-4191457EF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3" name="Freeform 130">
              <a:extLst>
                <a:ext uri="{FF2B5EF4-FFF2-40B4-BE49-F238E27FC236}">
                  <a16:creationId xmlns:a16="http://schemas.microsoft.com/office/drawing/2014/main" id="{91404391-750C-4EB0-A689-29DFE1161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4" name="Freeform 131">
              <a:extLst>
                <a:ext uri="{FF2B5EF4-FFF2-40B4-BE49-F238E27FC236}">
                  <a16:creationId xmlns:a16="http://schemas.microsoft.com/office/drawing/2014/main" id="{1FA5D0E6-2DB1-4D62-B122-72B03B546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5" name="Freeform 132">
              <a:extLst>
                <a:ext uri="{FF2B5EF4-FFF2-40B4-BE49-F238E27FC236}">
                  <a16:creationId xmlns:a16="http://schemas.microsoft.com/office/drawing/2014/main" id="{B122DB3E-C274-4D42-9BE2-6F36367D3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907"/>
              <a:ext cx="309" cy="175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6" name="Freeform 133">
              <a:extLst>
                <a:ext uri="{FF2B5EF4-FFF2-40B4-BE49-F238E27FC236}">
                  <a16:creationId xmlns:a16="http://schemas.microsoft.com/office/drawing/2014/main" id="{8051D800-1404-4484-A114-EB1755A2C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7" name="Freeform 134">
              <a:extLst>
                <a:ext uri="{FF2B5EF4-FFF2-40B4-BE49-F238E27FC236}">
                  <a16:creationId xmlns:a16="http://schemas.microsoft.com/office/drawing/2014/main" id="{830AA4B5-AA03-491B-B05B-77983F017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8" name="Freeform 135">
              <a:extLst>
                <a:ext uri="{FF2B5EF4-FFF2-40B4-BE49-F238E27FC236}">
                  <a16:creationId xmlns:a16="http://schemas.microsoft.com/office/drawing/2014/main" id="{F9A1373C-90BF-4339-B7EC-41F6C34F1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9" name="Freeform 136">
              <a:extLst>
                <a:ext uri="{FF2B5EF4-FFF2-40B4-BE49-F238E27FC236}">
                  <a16:creationId xmlns:a16="http://schemas.microsoft.com/office/drawing/2014/main" id="{ADCCD0FC-D80D-412A-8DFD-5FCB7DEDA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0" name="Freeform 137">
              <a:extLst>
                <a:ext uri="{FF2B5EF4-FFF2-40B4-BE49-F238E27FC236}">
                  <a16:creationId xmlns:a16="http://schemas.microsoft.com/office/drawing/2014/main" id="{7D96B171-BE46-4EB0-A1DE-269CCABCA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" y="2446"/>
              <a:ext cx="5642" cy="456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1" name="Freeform 138">
              <a:extLst>
                <a:ext uri="{FF2B5EF4-FFF2-40B4-BE49-F238E27FC236}">
                  <a16:creationId xmlns:a16="http://schemas.microsoft.com/office/drawing/2014/main" id="{3245625B-057E-4332-B3F3-F9B671738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2" name="Freeform 139">
              <a:extLst>
                <a:ext uri="{FF2B5EF4-FFF2-40B4-BE49-F238E27FC236}">
                  <a16:creationId xmlns:a16="http://schemas.microsoft.com/office/drawing/2014/main" id="{0D15FED9-4C38-4A67-8AFB-5A23D9ACE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3" name="Freeform 140">
              <a:extLst>
                <a:ext uri="{FF2B5EF4-FFF2-40B4-BE49-F238E27FC236}">
                  <a16:creationId xmlns:a16="http://schemas.microsoft.com/office/drawing/2014/main" id="{05A28CC5-8C6E-4EAE-AF98-60CDE1D24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4" name="Freeform 141">
              <a:extLst>
                <a:ext uri="{FF2B5EF4-FFF2-40B4-BE49-F238E27FC236}">
                  <a16:creationId xmlns:a16="http://schemas.microsoft.com/office/drawing/2014/main" id="{78A40214-31EC-4C83-BF1B-66102D136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2441"/>
              <a:ext cx="350" cy="33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04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1438275" y="1837716"/>
            <a:ext cx="59822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327492" y="1726933"/>
            <a:ext cx="221566" cy="22156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0" name="椭圆 9"/>
          <p:cNvSpPr/>
          <p:nvPr/>
        </p:nvSpPr>
        <p:spPr>
          <a:xfrm>
            <a:off x="2310472" y="1726933"/>
            <a:ext cx="221566" cy="2215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1" name="椭圆 10"/>
          <p:cNvSpPr/>
          <p:nvPr/>
        </p:nvSpPr>
        <p:spPr>
          <a:xfrm>
            <a:off x="3293452" y="1726933"/>
            <a:ext cx="221566" cy="2215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2" name="椭圆 11"/>
          <p:cNvSpPr/>
          <p:nvPr/>
        </p:nvSpPr>
        <p:spPr>
          <a:xfrm>
            <a:off x="4276432" y="1726933"/>
            <a:ext cx="221566" cy="22156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4" name="椭圆 13"/>
          <p:cNvSpPr/>
          <p:nvPr/>
        </p:nvSpPr>
        <p:spPr>
          <a:xfrm>
            <a:off x="6242392" y="1732208"/>
            <a:ext cx="221566" cy="2215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5" name="椭圆 14"/>
          <p:cNvSpPr/>
          <p:nvPr/>
        </p:nvSpPr>
        <p:spPr>
          <a:xfrm>
            <a:off x="7225371" y="1732208"/>
            <a:ext cx="221566" cy="22156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41" name="文本框 8"/>
          <p:cNvSpPr txBox="1"/>
          <p:nvPr/>
        </p:nvSpPr>
        <p:spPr>
          <a:xfrm>
            <a:off x="4110340" y="1957433"/>
            <a:ext cx="4901076" cy="372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wǒ jiā yǒu 7kǒu rén 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我家有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口人。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wǒ bà ba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jiào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es-E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tā</a:t>
            </a:r>
            <a:r>
              <a:rPr lang="es-E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jīn</a:t>
            </a:r>
            <a:r>
              <a:rPr lang="es-E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nián</a:t>
            </a:r>
            <a:r>
              <a:rPr lang="es-E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55suì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我爸爸，叫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Juan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。他今年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岁。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wǒ mā m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jiào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es-E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tā</a:t>
            </a:r>
            <a:r>
              <a:rPr lang="es-E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jīn</a:t>
            </a:r>
            <a:r>
              <a:rPr lang="es-E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nián</a:t>
            </a:r>
            <a:r>
              <a:rPr lang="es-E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50suì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我妈妈，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她今年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</a:p>
          <a:p>
            <a:pPr>
              <a:lnSpc>
                <a:spcPct val="130000"/>
              </a:lnSpc>
            </a:pPr>
            <a:r>
              <a:rPr lang="en-US" altLang="zh-CN" sz="4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42" name="矩形 41"/>
          <p:cNvSpPr/>
          <p:nvPr/>
        </p:nvSpPr>
        <p:spPr>
          <a:xfrm>
            <a:off x="2128148" y="1038145"/>
            <a:ext cx="4937570" cy="742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724">
              <a:lnSpc>
                <a:spcPct val="13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Pintura de tu familia</a:t>
            </a:r>
          </a:p>
        </p:txBody>
      </p:sp>
      <p:grpSp>
        <p:nvGrpSpPr>
          <p:cNvPr id="366" name="组 365"/>
          <p:cNvGrpSpPr/>
          <p:nvPr/>
        </p:nvGrpSpPr>
        <p:grpSpPr>
          <a:xfrm>
            <a:off x="96308" y="973376"/>
            <a:ext cx="2264187" cy="941512"/>
            <a:chOff x="-438273" y="81244"/>
            <a:chExt cx="6426757" cy="2672424"/>
          </a:xfrm>
        </p:grpSpPr>
        <p:sp>
          <p:nvSpPr>
            <p:cNvPr id="367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8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9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0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1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2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3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4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5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6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7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8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9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0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2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3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4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85" name="组 384"/>
          <p:cNvGrpSpPr/>
          <p:nvPr/>
        </p:nvGrpSpPr>
        <p:grpSpPr>
          <a:xfrm rot="10800000">
            <a:off x="6816006" y="4913568"/>
            <a:ext cx="2264187" cy="941512"/>
            <a:chOff x="-438273" y="81244"/>
            <a:chExt cx="6426757" cy="2672424"/>
          </a:xfrm>
        </p:grpSpPr>
        <p:sp>
          <p:nvSpPr>
            <p:cNvPr id="386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7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8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9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0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1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2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3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4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5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6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7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8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9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0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1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2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3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04" name="组 403"/>
          <p:cNvGrpSpPr/>
          <p:nvPr/>
        </p:nvGrpSpPr>
        <p:grpSpPr>
          <a:xfrm rot="10800000" flipH="1">
            <a:off x="104708" y="4925452"/>
            <a:ext cx="2264187" cy="941512"/>
            <a:chOff x="-438273" y="81244"/>
            <a:chExt cx="6426757" cy="2672424"/>
          </a:xfrm>
        </p:grpSpPr>
        <p:sp>
          <p:nvSpPr>
            <p:cNvPr id="405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6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7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8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9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0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1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2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3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9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0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1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2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23" name="组 422"/>
          <p:cNvGrpSpPr/>
          <p:nvPr/>
        </p:nvGrpSpPr>
        <p:grpSpPr>
          <a:xfrm flipH="1">
            <a:off x="6812405" y="961491"/>
            <a:ext cx="2264187" cy="941512"/>
            <a:chOff x="-438273" y="81244"/>
            <a:chExt cx="6426757" cy="2672424"/>
          </a:xfrm>
        </p:grpSpPr>
        <p:sp>
          <p:nvSpPr>
            <p:cNvPr id="424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5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6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7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8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9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0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1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2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3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4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5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6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7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8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9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46" y="2160734"/>
            <a:ext cx="3577590" cy="3137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67000" sy="67000" algn="tl" rotWithShape="0">
              <a:schemeClr val="tx1">
                <a:alpha val="74000"/>
              </a:scheme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709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408993" y="1439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</a:p>
        </p:txBody>
      </p:sp>
      <p:sp>
        <p:nvSpPr>
          <p:cNvPr id="9" name="矩形 8"/>
          <p:cNvSpPr/>
          <p:nvPr/>
        </p:nvSpPr>
        <p:spPr>
          <a:xfrm>
            <a:off x="-9054" y="0"/>
            <a:ext cx="9153053" cy="685800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091251" y="1917426"/>
            <a:ext cx="1727459" cy="1610937"/>
            <a:chOff x="65196" y="331455"/>
            <a:chExt cx="1727459" cy="1610937"/>
          </a:xfrm>
          <a:solidFill>
            <a:srgbClr val="FFC000"/>
          </a:solidFill>
        </p:grpSpPr>
        <p:grpSp>
          <p:nvGrpSpPr>
            <p:cNvPr id="10" name="组合 9"/>
            <p:cNvGrpSpPr/>
            <p:nvPr/>
          </p:nvGrpSpPr>
          <p:grpSpPr>
            <a:xfrm rot="16200000">
              <a:off x="123457" y="273194"/>
              <a:ext cx="1610937" cy="1727459"/>
              <a:chOff x="5935659" y="209609"/>
              <a:chExt cx="1903605" cy="2041296"/>
            </a:xfrm>
            <a:grpFill/>
            <a:effectLst/>
          </p:grpSpPr>
          <p:sp>
            <p:nvSpPr>
              <p:cNvPr id="11" name="椭圆 10"/>
              <p:cNvSpPr/>
              <p:nvPr/>
            </p:nvSpPr>
            <p:spPr>
              <a:xfrm rot="1120763">
                <a:off x="5935659" y="209609"/>
                <a:ext cx="1903605" cy="190360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2135612">
                <a:off x="6244361" y="1669618"/>
                <a:ext cx="400934" cy="581287"/>
              </a:xfrm>
              <a:prstGeom prst="triangle">
                <a:avLst>
                  <a:gd name="adj" fmla="val 771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506664" y="651969"/>
              <a:ext cx="707246" cy="110799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958623" y="2850753"/>
            <a:ext cx="47446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APRENDIZAJE</a:t>
            </a:r>
            <a:endParaRPr lang="zh-CN" altLang="en-US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94510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CE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91066" y="765881"/>
            <a:ext cx="4761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四大菜系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5894" y="4502658"/>
            <a:ext cx="743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CN" sz="4000" dirty="0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 GASTRONOMÍA CHINA</a:t>
            </a:r>
          </a:p>
        </p:txBody>
      </p:sp>
    </p:spTree>
    <p:extLst>
      <p:ext uri="{BB962C8B-B14F-4D97-AF65-F5344CB8AC3E}">
        <p14:creationId xmlns:p14="http://schemas.microsoft.com/office/powerpoint/2010/main" val="14047474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38865" y="1"/>
            <a:ext cx="9221742" cy="6858001"/>
            <a:chOff x="-38865" y="1"/>
            <a:chExt cx="9221742" cy="6858001"/>
          </a:xfrm>
        </p:grpSpPr>
        <p:grpSp>
          <p:nvGrpSpPr>
            <p:cNvPr id="3" name="组合 2"/>
            <p:cNvGrpSpPr/>
            <p:nvPr/>
          </p:nvGrpSpPr>
          <p:grpSpPr>
            <a:xfrm rot="16200000">
              <a:off x="1177345" y="-1147530"/>
              <a:ext cx="6858001" cy="9153063"/>
              <a:chOff x="-9053" y="314254"/>
              <a:chExt cx="9153053" cy="6418577"/>
            </a:xfrm>
            <a:solidFill>
              <a:schemeClr val="bg1">
                <a:alpha val="11000"/>
              </a:schemeClr>
            </a:solidFill>
          </p:grpSpPr>
          <p:sp>
            <p:nvSpPr>
              <p:cNvPr id="17" name="矩形 16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-38865" y="286204"/>
              <a:ext cx="9153053" cy="6418577"/>
              <a:chOff x="-9053" y="314254"/>
              <a:chExt cx="9153053" cy="6418577"/>
            </a:xfrm>
            <a:solidFill>
              <a:schemeClr val="bg1">
                <a:alpha val="20000"/>
              </a:schemeClr>
            </a:solidFill>
          </p:grpSpPr>
          <p:sp>
            <p:nvSpPr>
              <p:cNvPr id="5" name="矩形 4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973657" y="892076"/>
            <a:ext cx="5178581" cy="5178581"/>
            <a:chOff x="1910282" y="688185"/>
            <a:chExt cx="5359651" cy="5359651"/>
          </a:xfrm>
        </p:grpSpPr>
        <p:sp>
          <p:nvSpPr>
            <p:cNvPr id="31" name="椭圆 30"/>
            <p:cNvSpPr/>
            <p:nvPr/>
          </p:nvSpPr>
          <p:spPr>
            <a:xfrm>
              <a:off x="1910282" y="688185"/>
              <a:ext cx="5359651" cy="5359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352699" y="1068309"/>
              <a:ext cx="4561405" cy="4561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Group 13"/>
          <p:cNvGrpSpPr>
            <a:grpSpLocks noChangeAspect="1"/>
          </p:cNvGrpSpPr>
          <p:nvPr/>
        </p:nvGrpSpPr>
        <p:grpSpPr bwMode="auto">
          <a:xfrm>
            <a:off x="1084357" y="985676"/>
            <a:ext cx="850292" cy="4903068"/>
            <a:chOff x="0" y="1"/>
            <a:chExt cx="107" cy="61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1"/>
              <a:ext cx="10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0" y="-1"/>
              <a:ext cx="109" cy="617"/>
            </a:xfrm>
            <a:custGeom>
              <a:avLst/>
              <a:gdLst>
                <a:gd name="T0" fmla="*/ 25 w 43"/>
                <a:gd name="T1" fmla="*/ 92 h 258"/>
                <a:gd name="T2" fmla="*/ 27 w 43"/>
                <a:gd name="T3" fmla="*/ 89 h 258"/>
                <a:gd name="T4" fmla="*/ 43 w 43"/>
                <a:gd name="T5" fmla="*/ 45 h 258"/>
                <a:gd name="T6" fmla="*/ 40 w 43"/>
                <a:gd name="T7" fmla="*/ 0 h 258"/>
                <a:gd name="T8" fmla="*/ 39 w 43"/>
                <a:gd name="T9" fmla="*/ 0 h 258"/>
                <a:gd name="T10" fmla="*/ 36 w 43"/>
                <a:gd name="T11" fmla="*/ 58 h 258"/>
                <a:gd name="T12" fmla="*/ 34 w 43"/>
                <a:gd name="T13" fmla="*/ 60 h 258"/>
                <a:gd name="T14" fmla="*/ 32 w 43"/>
                <a:gd name="T15" fmla="*/ 58 h 258"/>
                <a:gd name="T16" fmla="*/ 29 w 43"/>
                <a:gd name="T17" fmla="*/ 0 h 258"/>
                <a:gd name="T18" fmla="*/ 27 w 43"/>
                <a:gd name="T19" fmla="*/ 0 h 258"/>
                <a:gd name="T20" fmla="*/ 24 w 43"/>
                <a:gd name="T21" fmla="*/ 58 h 258"/>
                <a:gd name="T22" fmla="*/ 22 w 43"/>
                <a:gd name="T23" fmla="*/ 60 h 258"/>
                <a:gd name="T24" fmla="*/ 20 w 43"/>
                <a:gd name="T25" fmla="*/ 58 h 258"/>
                <a:gd name="T26" fmla="*/ 17 w 43"/>
                <a:gd name="T27" fmla="*/ 0 h 258"/>
                <a:gd name="T28" fmla="*/ 15 w 43"/>
                <a:gd name="T29" fmla="*/ 0 h 258"/>
                <a:gd name="T30" fmla="*/ 12 w 43"/>
                <a:gd name="T31" fmla="*/ 58 h 258"/>
                <a:gd name="T32" fmla="*/ 10 w 43"/>
                <a:gd name="T33" fmla="*/ 60 h 258"/>
                <a:gd name="T34" fmla="*/ 8 w 43"/>
                <a:gd name="T35" fmla="*/ 58 h 258"/>
                <a:gd name="T36" fmla="*/ 5 w 43"/>
                <a:gd name="T37" fmla="*/ 0 h 258"/>
                <a:gd name="T38" fmla="*/ 3 w 43"/>
                <a:gd name="T39" fmla="*/ 0 h 258"/>
                <a:gd name="T40" fmla="*/ 0 w 43"/>
                <a:gd name="T41" fmla="*/ 45 h 258"/>
                <a:gd name="T42" fmla="*/ 17 w 43"/>
                <a:gd name="T43" fmla="*/ 89 h 258"/>
                <a:gd name="T44" fmla="*/ 19 w 43"/>
                <a:gd name="T45" fmla="*/ 92 h 258"/>
                <a:gd name="T46" fmla="*/ 10 w 43"/>
                <a:gd name="T47" fmla="*/ 244 h 258"/>
                <a:gd name="T48" fmla="*/ 22 w 43"/>
                <a:gd name="T49" fmla="*/ 258 h 258"/>
                <a:gd name="T50" fmla="*/ 22 w 43"/>
                <a:gd name="T51" fmla="*/ 258 h 258"/>
                <a:gd name="T52" fmla="*/ 22 w 43"/>
                <a:gd name="T53" fmla="*/ 258 h 258"/>
                <a:gd name="T54" fmla="*/ 22 w 43"/>
                <a:gd name="T55" fmla="*/ 258 h 258"/>
                <a:gd name="T56" fmla="*/ 34 w 43"/>
                <a:gd name="T57" fmla="*/ 244 h 258"/>
                <a:gd name="T58" fmla="*/ 25 w 43"/>
                <a:gd name="T59" fmla="*/ 9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258">
                  <a:moveTo>
                    <a:pt x="25" y="92"/>
                  </a:moveTo>
                  <a:cubicBezTo>
                    <a:pt x="25" y="91"/>
                    <a:pt x="25" y="90"/>
                    <a:pt x="27" y="89"/>
                  </a:cubicBezTo>
                  <a:cubicBezTo>
                    <a:pt x="39" y="80"/>
                    <a:pt x="43" y="70"/>
                    <a:pt x="43" y="4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5" y="60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3" y="60"/>
                    <a:pt x="22" y="60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9" y="60"/>
                    <a:pt x="8" y="59"/>
                    <a:pt x="8" y="5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5" y="80"/>
                    <a:pt x="17" y="89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110"/>
                    <a:pt x="10" y="244"/>
                    <a:pt x="10" y="244"/>
                  </a:cubicBezTo>
                  <a:cubicBezTo>
                    <a:pt x="10" y="244"/>
                    <a:pt x="10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4" y="258"/>
                    <a:pt x="34" y="244"/>
                    <a:pt x="34" y="244"/>
                  </a:cubicBezTo>
                  <a:cubicBezTo>
                    <a:pt x="34" y="244"/>
                    <a:pt x="23" y="110"/>
                    <a:pt x="25" y="92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Group 79"/>
          <p:cNvGrpSpPr>
            <a:grpSpLocks noChangeAspect="1"/>
          </p:cNvGrpSpPr>
          <p:nvPr/>
        </p:nvGrpSpPr>
        <p:grpSpPr bwMode="auto">
          <a:xfrm>
            <a:off x="7226010" y="902890"/>
            <a:ext cx="714100" cy="4969961"/>
            <a:chOff x="-26" y="311"/>
            <a:chExt cx="497" cy="345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AutoShape 78"/>
            <p:cNvSpPr>
              <a:spLocks noChangeAspect="1" noChangeArrowheads="1" noTextEdit="1"/>
            </p:cNvSpPr>
            <p:nvPr/>
          </p:nvSpPr>
          <p:spPr bwMode="auto">
            <a:xfrm>
              <a:off x="82" y="337"/>
              <a:ext cx="375" cy="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-26" y="311"/>
              <a:ext cx="497" cy="3459"/>
            </a:xfrm>
            <a:custGeom>
              <a:avLst/>
              <a:gdLst>
                <a:gd name="T0" fmla="*/ 112 w 207"/>
                <a:gd name="T1" fmla="*/ 747 h 1461"/>
                <a:gd name="T2" fmla="*/ 84 w 207"/>
                <a:gd name="T3" fmla="*/ 1299 h 1461"/>
                <a:gd name="T4" fmla="*/ 142 w 207"/>
                <a:gd name="T5" fmla="*/ 1460 h 1461"/>
                <a:gd name="T6" fmla="*/ 147 w 207"/>
                <a:gd name="T7" fmla="*/ 1460 h 1461"/>
                <a:gd name="T8" fmla="*/ 201 w 207"/>
                <a:gd name="T9" fmla="*/ 1296 h 1461"/>
                <a:gd name="T10" fmla="*/ 177 w 207"/>
                <a:gd name="T11" fmla="*/ 740 h 1461"/>
                <a:gd name="T12" fmla="*/ 176 w 207"/>
                <a:gd name="T13" fmla="*/ 728 h 1461"/>
                <a:gd name="T14" fmla="*/ 191 w 207"/>
                <a:gd name="T15" fmla="*/ 31 h 1461"/>
                <a:gd name="T16" fmla="*/ 132 w 207"/>
                <a:gd name="T17" fmla="*/ 25 h 1461"/>
                <a:gd name="T18" fmla="*/ 86 w 207"/>
                <a:gd name="T19" fmla="*/ 738 h 1461"/>
                <a:gd name="T20" fmla="*/ 112 w 207"/>
                <a:gd name="T21" fmla="*/ 74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461">
                  <a:moveTo>
                    <a:pt x="112" y="747"/>
                  </a:moveTo>
                  <a:cubicBezTo>
                    <a:pt x="150" y="886"/>
                    <a:pt x="66" y="1157"/>
                    <a:pt x="84" y="1299"/>
                  </a:cubicBezTo>
                  <a:cubicBezTo>
                    <a:pt x="85" y="1344"/>
                    <a:pt x="104" y="1461"/>
                    <a:pt x="142" y="1460"/>
                  </a:cubicBezTo>
                  <a:cubicBezTo>
                    <a:pt x="147" y="1460"/>
                    <a:pt x="147" y="1460"/>
                    <a:pt x="147" y="1460"/>
                  </a:cubicBezTo>
                  <a:cubicBezTo>
                    <a:pt x="185" y="1459"/>
                    <a:pt x="202" y="1340"/>
                    <a:pt x="201" y="1296"/>
                  </a:cubicBezTo>
                  <a:cubicBezTo>
                    <a:pt x="207" y="1134"/>
                    <a:pt x="153" y="907"/>
                    <a:pt x="177" y="740"/>
                  </a:cubicBezTo>
                  <a:cubicBezTo>
                    <a:pt x="176" y="728"/>
                    <a:pt x="176" y="728"/>
                    <a:pt x="176" y="728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3" y="16"/>
                    <a:pt x="159" y="0"/>
                    <a:pt x="132" y="25"/>
                  </a:cubicBezTo>
                  <a:cubicBezTo>
                    <a:pt x="0" y="184"/>
                    <a:pt x="48" y="490"/>
                    <a:pt x="86" y="738"/>
                  </a:cubicBezTo>
                  <a:cubicBezTo>
                    <a:pt x="87" y="744"/>
                    <a:pt x="111" y="741"/>
                    <a:pt x="112" y="747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078553" y="2260982"/>
            <a:ext cx="3736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7200" b="1" dirty="0" err="1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lǔ</a:t>
            </a:r>
            <a:r>
              <a:rPr lang="en-US" altLang="zh-CN" sz="7200" b="1" dirty="0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cài</a:t>
            </a:r>
            <a:endParaRPr lang="en-US" altLang="zh-CN" sz="7200" b="1" dirty="0">
              <a:solidFill>
                <a:srgbClr val="3A1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3A1C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鲁  菜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24053" y="3925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A1C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8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054" y="0"/>
            <a:ext cx="91530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9054" y="274909"/>
            <a:ext cx="9153053" cy="769441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3CA931-5566-4AEF-A47D-FA6687750CA4}"/>
              </a:ext>
            </a:extLst>
          </p:cNvPr>
          <p:cNvSpPr txBox="1"/>
          <p:nvPr/>
        </p:nvSpPr>
        <p:spPr>
          <a:xfrm>
            <a:off x="304799" y="1367189"/>
            <a:ext cx="84575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 Lu, también denominada como la de Shandong, se caracteriza por su manera de preparación de saltear, estofar y freír. Presta mucha atención a la preparación del caldo de verduras y caldo lechoso. Sus platos conocidos son: “Pollo de </a:t>
            </a:r>
            <a:r>
              <a:rPr lang="es-E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Dezhou</a:t>
            </a:r>
            <a:r>
              <a:rPr lang="es-E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“Carpa del río Amarillo</a:t>
            </a:r>
          </a:p>
          <a:p>
            <a:pPr algn="just"/>
            <a:r>
              <a:rPr lang="es-E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agridulce”, etc.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5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054" y="0"/>
            <a:ext cx="91530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9054" y="274909"/>
            <a:ext cx="9153053" cy="769441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3CA931-5566-4AEF-A47D-FA6687750CA4}"/>
              </a:ext>
            </a:extLst>
          </p:cNvPr>
          <p:cNvSpPr txBox="1"/>
          <p:nvPr/>
        </p:nvSpPr>
        <p:spPr>
          <a:xfrm>
            <a:off x="83127" y="1765764"/>
            <a:ext cx="1076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Pollo de </a:t>
            </a:r>
            <a:r>
              <a:rPr lang="es-E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Dezhou</a:t>
            </a:r>
            <a:r>
              <a:rPr lang="es-E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</a:t>
            </a:r>
            <a:r>
              <a:rPr lang="es-E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Carpa del río Amarillo agridulce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87DB66-392B-44AA-8B5C-2CA3D38AB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5" y="2676669"/>
            <a:ext cx="4061260" cy="32704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BB038FE-1E92-4051-8C85-753C4363B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45" y="2909105"/>
            <a:ext cx="4350327" cy="30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38865" y="1"/>
            <a:ext cx="9221742" cy="6858001"/>
            <a:chOff x="-38865" y="1"/>
            <a:chExt cx="9221742" cy="6858001"/>
          </a:xfrm>
        </p:grpSpPr>
        <p:grpSp>
          <p:nvGrpSpPr>
            <p:cNvPr id="3" name="组合 2"/>
            <p:cNvGrpSpPr/>
            <p:nvPr/>
          </p:nvGrpSpPr>
          <p:grpSpPr>
            <a:xfrm rot="16200000">
              <a:off x="1177345" y="-1147530"/>
              <a:ext cx="6858001" cy="9153063"/>
              <a:chOff x="-9053" y="314254"/>
              <a:chExt cx="9153053" cy="6418577"/>
            </a:xfrm>
            <a:solidFill>
              <a:schemeClr val="bg1">
                <a:alpha val="11000"/>
              </a:schemeClr>
            </a:solidFill>
          </p:grpSpPr>
          <p:sp>
            <p:nvSpPr>
              <p:cNvPr id="17" name="矩形 16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-38865" y="286204"/>
              <a:ext cx="9153053" cy="6418577"/>
              <a:chOff x="-9053" y="314254"/>
              <a:chExt cx="9153053" cy="6418577"/>
            </a:xfrm>
            <a:solidFill>
              <a:schemeClr val="bg1">
                <a:alpha val="20000"/>
              </a:schemeClr>
            </a:solidFill>
          </p:grpSpPr>
          <p:sp>
            <p:nvSpPr>
              <p:cNvPr id="5" name="矩形 4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973657" y="892076"/>
            <a:ext cx="5178581" cy="5178581"/>
            <a:chOff x="1910282" y="688185"/>
            <a:chExt cx="5359651" cy="5359651"/>
          </a:xfrm>
        </p:grpSpPr>
        <p:sp>
          <p:nvSpPr>
            <p:cNvPr id="31" name="椭圆 30"/>
            <p:cNvSpPr/>
            <p:nvPr/>
          </p:nvSpPr>
          <p:spPr>
            <a:xfrm>
              <a:off x="1910282" y="688185"/>
              <a:ext cx="5359651" cy="5359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352699" y="1068309"/>
              <a:ext cx="4561405" cy="4561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Group 13"/>
          <p:cNvGrpSpPr>
            <a:grpSpLocks noChangeAspect="1"/>
          </p:cNvGrpSpPr>
          <p:nvPr/>
        </p:nvGrpSpPr>
        <p:grpSpPr bwMode="auto">
          <a:xfrm>
            <a:off x="1084357" y="985676"/>
            <a:ext cx="850292" cy="4903068"/>
            <a:chOff x="0" y="1"/>
            <a:chExt cx="107" cy="61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1"/>
              <a:ext cx="10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0" y="-1"/>
              <a:ext cx="109" cy="617"/>
            </a:xfrm>
            <a:custGeom>
              <a:avLst/>
              <a:gdLst>
                <a:gd name="T0" fmla="*/ 25 w 43"/>
                <a:gd name="T1" fmla="*/ 92 h 258"/>
                <a:gd name="T2" fmla="*/ 27 w 43"/>
                <a:gd name="T3" fmla="*/ 89 h 258"/>
                <a:gd name="T4" fmla="*/ 43 w 43"/>
                <a:gd name="T5" fmla="*/ 45 h 258"/>
                <a:gd name="T6" fmla="*/ 40 w 43"/>
                <a:gd name="T7" fmla="*/ 0 h 258"/>
                <a:gd name="T8" fmla="*/ 39 w 43"/>
                <a:gd name="T9" fmla="*/ 0 h 258"/>
                <a:gd name="T10" fmla="*/ 36 w 43"/>
                <a:gd name="T11" fmla="*/ 58 h 258"/>
                <a:gd name="T12" fmla="*/ 34 w 43"/>
                <a:gd name="T13" fmla="*/ 60 h 258"/>
                <a:gd name="T14" fmla="*/ 32 w 43"/>
                <a:gd name="T15" fmla="*/ 58 h 258"/>
                <a:gd name="T16" fmla="*/ 29 w 43"/>
                <a:gd name="T17" fmla="*/ 0 h 258"/>
                <a:gd name="T18" fmla="*/ 27 w 43"/>
                <a:gd name="T19" fmla="*/ 0 h 258"/>
                <a:gd name="T20" fmla="*/ 24 w 43"/>
                <a:gd name="T21" fmla="*/ 58 h 258"/>
                <a:gd name="T22" fmla="*/ 22 w 43"/>
                <a:gd name="T23" fmla="*/ 60 h 258"/>
                <a:gd name="T24" fmla="*/ 20 w 43"/>
                <a:gd name="T25" fmla="*/ 58 h 258"/>
                <a:gd name="T26" fmla="*/ 17 w 43"/>
                <a:gd name="T27" fmla="*/ 0 h 258"/>
                <a:gd name="T28" fmla="*/ 15 w 43"/>
                <a:gd name="T29" fmla="*/ 0 h 258"/>
                <a:gd name="T30" fmla="*/ 12 w 43"/>
                <a:gd name="T31" fmla="*/ 58 h 258"/>
                <a:gd name="T32" fmla="*/ 10 w 43"/>
                <a:gd name="T33" fmla="*/ 60 h 258"/>
                <a:gd name="T34" fmla="*/ 8 w 43"/>
                <a:gd name="T35" fmla="*/ 58 h 258"/>
                <a:gd name="T36" fmla="*/ 5 w 43"/>
                <a:gd name="T37" fmla="*/ 0 h 258"/>
                <a:gd name="T38" fmla="*/ 3 w 43"/>
                <a:gd name="T39" fmla="*/ 0 h 258"/>
                <a:gd name="T40" fmla="*/ 0 w 43"/>
                <a:gd name="T41" fmla="*/ 45 h 258"/>
                <a:gd name="T42" fmla="*/ 17 w 43"/>
                <a:gd name="T43" fmla="*/ 89 h 258"/>
                <a:gd name="T44" fmla="*/ 19 w 43"/>
                <a:gd name="T45" fmla="*/ 92 h 258"/>
                <a:gd name="T46" fmla="*/ 10 w 43"/>
                <a:gd name="T47" fmla="*/ 244 h 258"/>
                <a:gd name="T48" fmla="*/ 22 w 43"/>
                <a:gd name="T49" fmla="*/ 258 h 258"/>
                <a:gd name="T50" fmla="*/ 22 w 43"/>
                <a:gd name="T51" fmla="*/ 258 h 258"/>
                <a:gd name="T52" fmla="*/ 22 w 43"/>
                <a:gd name="T53" fmla="*/ 258 h 258"/>
                <a:gd name="T54" fmla="*/ 22 w 43"/>
                <a:gd name="T55" fmla="*/ 258 h 258"/>
                <a:gd name="T56" fmla="*/ 34 w 43"/>
                <a:gd name="T57" fmla="*/ 244 h 258"/>
                <a:gd name="T58" fmla="*/ 25 w 43"/>
                <a:gd name="T59" fmla="*/ 9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258">
                  <a:moveTo>
                    <a:pt x="25" y="92"/>
                  </a:moveTo>
                  <a:cubicBezTo>
                    <a:pt x="25" y="91"/>
                    <a:pt x="25" y="90"/>
                    <a:pt x="27" y="89"/>
                  </a:cubicBezTo>
                  <a:cubicBezTo>
                    <a:pt x="39" y="80"/>
                    <a:pt x="43" y="70"/>
                    <a:pt x="43" y="4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5" y="60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3" y="60"/>
                    <a:pt x="22" y="60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9" y="60"/>
                    <a:pt x="8" y="59"/>
                    <a:pt x="8" y="5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5" y="80"/>
                    <a:pt x="17" y="89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110"/>
                    <a:pt x="10" y="244"/>
                    <a:pt x="10" y="244"/>
                  </a:cubicBezTo>
                  <a:cubicBezTo>
                    <a:pt x="10" y="244"/>
                    <a:pt x="10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4" y="258"/>
                    <a:pt x="34" y="244"/>
                    <a:pt x="34" y="244"/>
                  </a:cubicBezTo>
                  <a:cubicBezTo>
                    <a:pt x="34" y="244"/>
                    <a:pt x="23" y="110"/>
                    <a:pt x="25" y="92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Group 79"/>
          <p:cNvGrpSpPr>
            <a:grpSpLocks noChangeAspect="1"/>
          </p:cNvGrpSpPr>
          <p:nvPr/>
        </p:nvGrpSpPr>
        <p:grpSpPr bwMode="auto">
          <a:xfrm>
            <a:off x="7226010" y="902890"/>
            <a:ext cx="714100" cy="4969961"/>
            <a:chOff x="-26" y="311"/>
            <a:chExt cx="497" cy="345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AutoShape 78"/>
            <p:cNvSpPr>
              <a:spLocks noChangeAspect="1" noChangeArrowheads="1" noTextEdit="1"/>
            </p:cNvSpPr>
            <p:nvPr/>
          </p:nvSpPr>
          <p:spPr bwMode="auto">
            <a:xfrm>
              <a:off x="82" y="337"/>
              <a:ext cx="375" cy="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-26" y="311"/>
              <a:ext cx="497" cy="3459"/>
            </a:xfrm>
            <a:custGeom>
              <a:avLst/>
              <a:gdLst>
                <a:gd name="T0" fmla="*/ 112 w 207"/>
                <a:gd name="T1" fmla="*/ 747 h 1461"/>
                <a:gd name="T2" fmla="*/ 84 w 207"/>
                <a:gd name="T3" fmla="*/ 1299 h 1461"/>
                <a:gd name="T4" fmla="*/ 142 w 207"/>
                <a:gd name="T5" fmla="*/ 1460 h 1461"/>
                <a:gd name="T6" fmla="*/ 147 w 207"/>
                <a:gd name="T7" fmla="*/ 1460 h 1461"/>
                <a:gd name="T8" fmla="*/ 201 w 207"/>
                <a:gd name="T9" fmla="*/ 1296 h 1461"/>
                <a:gd name="T10" fmla="*/ 177 w 207"/>
                <a:gd name="T11" fmla="*/ 740 h 1461"/>
                <a:gd name="T12" fmla="*/ 176 w 207"/>
                <a:gd name="T13" fmla="*/ 728 h 1461"/>
                <a:gd name="T14" fmla="*/ 191 w 207"/>
                <a:gd name="T15" fmla="*/ 31 h 1461"/>
                <a:gd name="T16" fmla="*/ 132 w 207"/>
                <a:gd name="T17" fmla="*/ 25 h 1461"/>
                <a:gd name="T18" fmla="*/ 86 w 207"/>
                <a:gd name="T19" fmla="*/ 738 h 1461"/>
                <a:gd name="T20" fmla="*/ 112 w 207"/>
                <a:gd name="T21" fmla="*/ 74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461">
                  <a:moveTo>
                    <a:pt x="112" y="747"/>
                  </a:moveTo>
                  <a:cubicBezTo>
                    <a:pt x="150" y="886"/>
                    <a:pt x="66" y="1157"/>
                    <a:pt x="84" y="1299"/>
                  </a:cubicBezTo>
                  <a:cubicBezTo>
                    <a:pt x="85" y="1344"/>
                    <a:pt x="104" y="1461"/>
                    <a:pt x="142" y="1460"/>
                  </a:cubicBezTo>
                  <a:cubicBezTo>
                    <a:pt x="147" y="1460"/>
                    <a:pt x="147" y="1460"/>
                    <a:pt x="147" y="1460"/>
                  </a:cubicBezTo>
                  <a:cubicBezTo>
                    <a:pt x="185" y="1459"/>
                    <a:pt x="202" y="1340"/>
                    <a:pt x="201" y="1296"/>
                  </a:cubicBezTo>
                  <a:cubicBezTo>
                    <a:pt x="207" y="1134"/>
                    <a:pt x="153" y="907"/>
                    <a:pt x="177" y="740"/>
                  </a:cubicBezTo>
                  <a:cubicBezTo>
                    <a:pt x="176" y="728"/>
                    <a:pt x="176" y="728"/>
                    <a:pt x="176" y="728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3" y="16"/>
                    <a:pt x="159" y="0"/>
                    <a:pt x="132" y="25"/>
                  </a:cubicBezTo>
                  <a:cubicBezTo>
                    <a:pt x="0" y="184"/>
                    <a:pt x="48" y="490"/>
                    <a:pt x="86" y="738"/>
                  </a:cubicBezTo>
                  <a:cubicBezTo>
                    <a:pt x="87" y="744"/>
                    <a:pt x="111" y="741"/>
                    <a:pt x="112" y="747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753406" y="2192336"/>
            <a:ext cx="3736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7200" b="1" dirty="0" err="1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yuè</a:t>
            </a:r>
            <a:r>
              <a:rPr lang="en-US" altLang="zh-CN" sz="7200" b="1" dirty="0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3A1C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cài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3A1C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3A1C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粤    菜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24053" y="3925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A1C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3484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8484305" y="4818643"/>
            <a:ext cx="954974" cy="954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2763" y="2639945"/>
            <a:ext cx="369340" cy="3693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40785" y="2149949"/>
            <a:ext cx="954974" cy="954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MH_Number_1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7207" y="2682102"/>
            <a:ext cx="282214" cy="282815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defTabSz="6502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zh-CN" sz="1800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Others_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95261" y="2882325"/>
            <a:ext cx="126691" cy="126960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defTabSz="6502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787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MH_Entry_1"/>
          <p:cNvSpPr txBox="1"/>
          <p:nvPr>
            <p:custDataLst>
              <p:tags r:id="rId4"/>
            </p:custDataLst>
          </p:nvPr>
        </p:nvSpPr>
        <p:spPr>
          <a:xfrm>
            <a:off x="2849431" y="2703498"/>
            <a:ext cx="2081009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65023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REPASO</a:t>
            </a:r>
            <a:endParaRPr lang="zh-CN" altLang="en-US" sz="15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MH_Number_2" descr="#wm#_48_07_*Z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17207" y="3280707"/>
            <a:ext cx="282214" cy="282815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defTabSz="6502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b="1" ker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zh-CN" sz="1800" b="1" kern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MH_Others_2" descr="#wm#_48_07_*Z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95261" y="3480930"/>
            <a:ext cx="126691" cy="126960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defTabSz="6502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787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MH_Entry_2"/>
          <p:cNvSpPr txBox="1"/>
          <p:nvPr>
            <p:custDataLst>
              <p:tags r:id="rId7"/>
            </p:custDataLst>
          </p:nvPr>
        </p:nvSpPr>
        <p:spPr>
          <a:xfrm>
            <a:off x="2849431" y="3302103"/>
            <a:ext cx="2081009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65023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ACTIVIDAD</a:t>
            </a:r>
            <a:endParaRPr lang="zh-CN" altLang="en-US" sz="15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Number_3" descr="#wm#_48_07_*Z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17207" y="3879312"/>
            <a:ext cx="282214" cy="282815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defTabSz="6502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b="1" ker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800" b="1" kern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MH_Others_3" descr="#wm#_48_07_*Z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5261" y="4079535"/>
            <a:ext cx="126691" cy="126960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defTabSz="6502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787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MH_Entry_3"/>
          <p:cNvSpPr txBox="1"/>
          <p:nvPr>
            <p:custDataLst>
              <p:tags r:id="rId10"/>
            </p:custDataLst>
          </p:nvPr>
        </p:nvSpPr>
        <p:spPr>
          <a:xfrm>
            <a:off x="2849431" y="3900708"/>
            <a:ext cx="2081009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65023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APRENDIZAJE</a:t>
            </a:r>
            <a:endParaRPr lang="zh-CN" altLang="en-US" sz="15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MH_Number_4" descr="#wm#_48_07_*Z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17207" y="4477918"/>
            <a:ext cx="282214" cy="282815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defTabSz="6502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zh-CN" sz="1800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MH_Others_4" descr="#wm#_48_07_*Z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95261" y="4678142"/>
            <a:ext cx="126691" cy="126960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defTabSz="6502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787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MH_Entry_4"/>
          <p:cNvSpPr txBox="1"/>
          <p:nvPr>
            <p:custDataLst>
              <p:tags r:id="rId13"/>
            </p:custDataLst>
          </p:nvPr>
        </p:nvSpPr>
        <p:spPr>
          <a:xfrm>
            <a:off x="2849431" y="4499314"/>
            <a:ext cx="2081009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65023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CULTURA CHINA</a:t>
            </a:r>
            <a:endParaRPr lang="zh-CN" altLang="en-US" sz="15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28682" y="1553107"/>
            <a:ext cx="1144676" cy="1147117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defTabSz="6502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5399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目</a:t>
            </a:r>
            <a:endParaRPr lang="zh-CN" altLang="zh-CN" sz="5399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26179" y="2409090"/>
            <a:ext cx="694354" cy="695833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defTabSz="6502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300" kern="0" dirty="0">
                <a:solidFill>
                  <a:srgbClr val="FFFFFF"/>
                </a:solidFill>
                <a:ea typeface="微软雅黑" panose="020B0503020204020204" pitchFamily="34" charset="-122"/>
              </a:rPr>
              <a:t>录</a:t>
            </a:r>
            <a:endParaRPr lang="zh-CN" altLang="zh-CN" sz="3300" kern="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16"/>
            </p:custDataLst>
          </p:nvPr>
        </p:nvSpPr>
        <p:spPr>
          <a:xfrm>
            <a:off x="6225098" y="2757007"/>
            <a:ext cx="459243" cy="205952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pPr defTabSz="65023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rgbClr val="BC20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700" dirty="0">
              <a:solidFill>
                <a:srgbClr val="BC20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" y="407865"/>
            <a:ext cx="1397247" cy="1397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2508" y="1315492"/>
            <a:ext cx="730955" cy="7309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432537" y="1414810"/>
            <a:ext cx="276594" cy="2765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1387885" y="1568220"/>
            <a:ext cx="1747521" cy="17475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-52650" y="755321"/>
            <a:ext cx="204141" cy="2041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70947" y="2046447"/>
            <a:ext cx="476773" cy="476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5394" y="2031459"/>
            <a:ext cx="285182" cy="2851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81867" y="774895"/>
            <a:ext cx="371430" cy="3714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368626" y="917715"/>
            <a:ext cx="285182" cy="2851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-743992" y="3029292"/>
            <a:ext cx="1107147" cy="1107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545494" y="5135652"/>
            <a:ext cx="730955" cy="7309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395524" y="5234970"/>
            <a:ext cx="276594" cy="2765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144854" y="4595055"/>
            <a:ext cx="371430" cy="3714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31613" y="4737875"/>
            <a:ext cx="285182" cy="2851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613875" y="5388380"/>
            <a:ext cx="1747521" cy="17475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87342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6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6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60000" fill="hold" grpId="0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6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6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5" fill="hold">
                          <p:stCondLst>
                            <p:cond delay="indefinite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22" grpId="0" animBg="1"/>
          <p:bldP spid="28" grpId="0" animBg="1"/>
          <p:bldP spid="14" grpId="0" animBg="1"/>
          <p:bldP spid="15" grpId="0" animBg="1"/>
          <p:bldP spid="35" grpId="0"/>
          <p:bldP spid="40" grpId="0" animBg="1"/>
          <p:bldP spid="41" grpId="0" animBg="1"/>
          <p:bldP spid="39" grpId="0"/>
          <p:bldP spid="45" grpId="0" animBg="1"/>
          <p:bldP spid="46" grpId="0" animBg="1"/>
          <p:bldP spid="44" grpId="0"/>
          <p:bldP spid="50" grpId="0" animBg="1"/>
          <p:bldP spid="51" grpId="0" animBg="1"/>
          <p:bldP spid="49" grpId="0"/>
          <p:bldP spid="77" grpId="0" animBg="1"/>
          <p:bldP spid="78" grpId="0" animBg="1"/>
          <p:bldP spid="32" grpId="0"/>
          <p:bldP spid="2" grpId="0" animBg="1"/>
          <p:bldP spid="19" grpId="0" animBg="1"/>
          <p:bldP spid="20" grpId="0" animBg="1"/>
          <p:bldP spid="2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9" grpId="0" animBg="1"/>
          <p:bldP spid="30" grpId="0" animBg="1"/>
          <p:bldP spid="31" grpId="0" animBg="1"/>
          <p:bldP spid="33" grpId="0" animBg="1"/>
          <p:bldP spid="34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6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6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6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6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6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5" fill="hold">
                          <p:stCondLst>
                            <p:cond delay="indefinite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22" grpId="0" animBg="1"/>
          <p:bldP spid="28" grpId="0" animBg="1"/>
          <p:bldP spid="14" grpId="0" animBg="1"/>
          <p:bldP spid="15" grpId="0" animBg="1"/>
          <p:bldP spid="35" grpId="0"/>
          <p:bldP spid="40" grpId="0" animBg="1"/>
          <p:bldP spid="41" grpId="0" animBg="1"/>
          <p:bldP spid="39" grpId="0"/>
          <p:bldP spid="45" grpId="0" animBg="1"/>
          <p:bldP spid="46" grpId="0" animBg="1"/>
          <p:bldP spid="44" grpId="0"/>
          <p:bldP spid="50" grpId="0" animBg="1"/>
          <p:bldP spid="51" grpId="0" animBg="1"/>
          <p:bldP spid="49" grpId="0"/>
          <p:bldP spid="77" grpId="0" animBg="1"/>
          <p:bldP spid="78" grpId="0" animBg="1"/>
          <p:bldP spid="32" grpId="0"/>
          <p:bldP spid="2" grpId="0" animBg="1"/>
          <p:bldP spid="19" grpId="0" animBg="1"/>
          <p:bldP spid="20" grpId="0" animBg="1"/>
          <p:bldP spid="2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9" grpId="0" animBg="1"/>
          <p:bldP spid="30" grpId="0" animBg="1"/>
          <p:bldP spid="31" grpId="0" animBg="1"/>
          <p:bldP spid="33" grpId="0" animBg="1"/>
          <p:bldP spid="34" grpId="0" animBg="1"/>
          <p:bldP spid="3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054" y="0"/>
            <a:ext cx="91530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9054" y="279486"/>
            <a:ext cx="9153053" cy="769441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29183" y="1663012"/>
            <a:ext cx="8236126" cy="343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 de </a:t>
            </a:r>
            <a:r>
              <a:rPr lang="es-ES" altLang="zh-CN" sz="2800" b="1" dirty="0" err="1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Yue</a:t>
            </a:r>
            <a:r>
              <a:rPr lang="es-E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también llamada la de </a:t>
            </a:r>
            <a:r>
              <a:rPr lang="es-ES" altLang="zh-CN" sz="2800" b="1" dirty="0" err="1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Guangdong</a:t>
            </a:r>
            <a:r>
              <a:rPr lang="es-E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se caracteriza por su amplia variedad de ingredientes y platos. Presta atención a la frescura, y sabor delicioso. Sus recetas más sobresalientes son: “Camaroncitos al aceite”, “Lechón asado”, etc. </a:t>
            </a:r>
            <a:endParaRPr lang="zh-CN" altLang="en-US" sz="2800" b="1" dirty="0">
              <a:solidFill>
                <a:srgbClr val="3A1C0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204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054" y="0"/>
            <a:ext cx="91530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8419725-B821-4B34-8C9A-A7C67B9FE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" y="382175"/>
            <a:ext cx="5023440" cy="30468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7CA1A7F-DBC7-4623-8120-D56454773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" y="3685808"/>
            <a:ext cx="4181808" cy="29214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842C22-2218-46EA-8C8F-769AC7831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72" y="3811175"/>
            <a:ext cx="3876656" cy="25790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1EC4EA4-CCB4-4A44-89D8-A0663E51B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12" y="717737"/>
            <a:ext cx="3572272" cy="23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9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38865" y="1"/>
            <a:ext cx="9221742" cy="6858001"/>
            <a:chOff x="-38865" y="1"/>
            <a:chExt cx="9221742" cy="6858001"/>
          </a:xfrm>
        </p:grpSpPr>
        <p:grpSp>
          <p:nvGrpSpPr>
            <p:cNvPr id="3" name="组合 2"/>
            <p:cNvGrpSpPr/>
            <p:nvPr/>
          </p:nvGrpSpPr>
          <p:grpSpPr>
            <a:xfrm rot="16200000">
              <a:off x="1177345" y="-1147530"/>
              <a:ext cx="6858001" cy="9153063"/>
              <a:chOff x="-9053" y="314254"/>
              <a:chExt cx="9153053" cy="6418577"/>
            </a:xfrm>
            <a:solidFill>
              <a:schemeClr val="bg1">
                <a:alpha val="11000"/>
              </a:schemeClr>
            </a:solidFill>
          </p:grpSpPr>
          <p:sp>
            <p:nvSpPr>
              <p:cNvPr id="17" name="矩形 16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-38865" y="286204"/>
              <a:ext cx="9153053" cy="6418577"/>
              <a:chOff x="-9053" y="314254"/>
              <a:chExt cx="9153053" cy="6418577"/>
            </a:xfrm>
            <a:solidFill>
              <a:schemeClr val="bg1">
                <a:alpha val="20000"/>
              </a:schemeClr>
            </a:solidFill>
          </p:grpSpPr>
          <p:sp>
            <p:nvSpPr>
              <p:cNvPr id="5" name="矩形 4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973657" y="892076"/>
            <a:ext cx="5178581" cy="5178581"/>
            <a:chOff x="1910282" y="688185"/>
            <a:chExt cx="5359651" cy="5359651"/>
          </a:xfrm>
        </p:grpSpPr>
        <p:sp>
          <p:nvSpPr>
            <p:cNvPr id="31" name="椭圆 30"/>
            <p:cNvSpPr/>
            <p:nvPr/>
          </p:nvSpPr>
          <p:spPr>
            <a:xfrm>
              <a:off x="1910282" y="688185"/>
              <a:ext cx="5359651" cy="5359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352699" y="1068309"/>
              <a:ext cx="4561405" cy="4561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Group 13"/>
          <p:cNvGrpSpPr>
            <a:grpSpLocks noChangeAspect="1"/>
          </p:cNvGrpSpPr>
          <p:nvPr/>
        </p:nvGrpSpPr>
        <p:grpSpPr bwMode="auto">
          <a:xfrm>
            <a:off x="1084357" y="985676"/>
            <a:ext cx="850292" cy="4903068"/>
            <a:chOff x="0" y="1"/>
            <a:chExt cx="107" cy="61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1"/>
              <a:ext cx="10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0" y="-1"/>
              <a:ext cx="109" cy="617"/>
            </a:xfrm>
            <a:custGeom>
              <a:avLst/>
              <a:gdLst>
                <a:gd name="T0" fmla="*/ 25 w 43"/>
                <a:gd name="T1" fmla="*/ 92 h 258"/>
                <a:gd name="T2" fmla="*/ 27 w 43"/>
                <a:gd name="T3" fmla="*/ 89 h 258"/>
                <a:gd name="T4" fmla="*/ 43 w 43"/>
                <a:gd name="T5" fmla="*/ 45 h 258"/>
                <a:gd name="T6" fmla="*/ 40 w 43"/>
                <a:gd name="T7" fmla="*/ 0 h 258"/>
                <a:gd name="T8" fmla="*/ 39 w 43"/>
                <a:gd name="T9" fmla="*/ 0 h 258"/>
                <a:gd name="T10" fmla="*/ 36 w 43"/>
                <a:gd name="T11" fmla="*/ 58 h 258"/>
                <a:gd name="T12" fmla="*/ 34 w 43"/>
                <a:gd name="T13" fmla="*/ 60 h 258"/>
                <a:gd name="T14" fmla="*/ 32 w 43"/>
                <a:gd name="T15" fmla="*/ 58 h 258"/>
                <a:gd name="T16" fmla="*/ 29 w 43"/>
                <a:gd name="T17" fmla="*/ 0 h 258"/>
                <a:gd name="T18" fmla="*/ 27 w 43"/>
                <a:gd name="T19" fmla="*/ 0 h 258"/>
                <a:gd name="T20" fmla="*/ 24 w 43"/>
                <a:gd name="T21" fmla="*/ 58 h 258"/>
                <a:gd name="T22" fmla="*/ 22 w 43"/>
                <a:gd name="T23" fmla="*/ 60 h 258"/>
                <a:gd name="T24" fmla="*/ 20 w 43"/>
                <a:gd name="T25" fmla="*/ 58 h 258"/>
                <a:gd name="T26" fmla="*/ 17 w 43"/>
                <a:gd name="T27" fmla="*/ 0 h 258"/>
                <a:gd name="T28" fmla="*/ 15 w 43"/>
                <a:gd name="T29" fmla="*/ 0 h 258"/>
                <a:gd name="T30" fmla="*/ 12 w 43"/>
                <a:gd name="T31" fmla="*/ 58 h 258"/>
                <a:gd name="T32" fmla="*/ 10 w 43"/>
                <a:gd name="T33" fmla="*/ 60 h 258"/>
                <a:gd name="T34" fmla="*/ 8 w 43"/>
                <a:gd name="T35" fmla="*/ 58 h 258"/>
                <a:gd name="T36" fmla="*/ 5 w 43"/>
                <a:gd name="T37" fmla="*/ 0 h 258"/>
                <a:gd name="T38" fmla="*/ 3 w 43"/>
                <a:gd name="T39" fmla="*/ 0 h 258"/>
                <a:gd name="T40" fmla="*/ 0 w 43"/>
                <a:gd name="T41" fmla="*/ 45 h 258"/>
                <a:gd name="T42" fmla="*/ 17 w 43"/>
                <a:gd name="T43" fmla="*/ 89 h 258"/>
                <a:gd name="T44" fmla="*/ 19 w 43"/>
                <a:gd name="T45" fmla="*/ 92 h 258"/>
                <a:gd name="T46" fmla="*/ 10 w 43"/>
                <a:gd name="T47" fmla="*/ 244 h 258"/>
                <a:gd name="T48" fmla="*/ 22 w 43"/>
                <a:gd name="T49" fmla="*/ 258 h 258"/>
                <a:gd name="T50" fmla="*/ 22 w 43"/>
                <a:gd name="T51" fmla="*/ 258 h 258"/>
                <a:gd name="T52" fmla="*/ 22 w 43"/>
                <a:gd name="T53" fmla="*/ 258 h 258"/>
                <a:gd name="T54" fmla="*/ 22 w 43"/>
                <a:gd name="T55" fmla="*/ 258 h 258"/>
                <a:gd name="T56" fmla="*/ 34 w 43"/>
                <a:gd name="T57" fmla="*/ 244 h 258"/>
                <a:gd name="T58" fmla="*/ 25 w 43"/>
                <a:gd name="T59" fmla="*/ 9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258">
                  <a:moveTo>
                    <a:pt x="25" y="92"/>
                  </a:moveTo>
                  <a:cubicBezTo>
                    <a:pt x="25" y="91"/>
                    <a:pt x="25" y="90"/>
                    <a:pt x="27" y="89"/>
                  </a:cubicBezTo>
                  <a:cubicBezTo>
                    <a:pt x="39" y="80"/>
                    <a:pt x="43" y="70"/>
                    <a:pt x="43" y="4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5" y="60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3" y="60"/>
                    <a:pt x="22" y="60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9" y="60"/>
                    <a:pt x="8" y="59"/>
                    <a:pt x="8" y="5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5" y="80"/>
                    <a:pt x="17" y="89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110"/>
                    <a:pt x="10" y="244"/>
                    <a:pt x="10" y="244"/>
                  </a:cubicBezTo>
                  <a:cubicBezTo>
                    <a:pt x="10" y="244"/>
                    <a:pt x="10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4" y="258"/>
                    <a:pt x="34" y="244"/>
                    <a:pt x="34" y="244"/>
                  </a:cubicBezTo>
                  <a:cubicBezTo>
                    <a:pt x="34" y="244"/>
                    <a:pt x="23" y="110"/>
                    <a:pt x="25" y="92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Group 79"/>
          <p:cNvGrpSpPr>
            <a:grpSpLocks noChangeAspect="1"/>
          </p:cNvGrpSpPr>
          <p:nvPr/>
        </p:nvGrpSpPr>
        <p:grpSpPr bwMode="auto">
          <a:xfrm>
            <a:off x="7226010" y="902890"/>
            <a:ext cx="714100" cy="4969961"/>
            <a:chOff x="-26" y="311"/>
            <a:chExt cx="497" cy="345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AutoShape 78"/>
            <p:cNvSpPr>
              <a:spLocks noChangeAspect="1" noChangeArrowheads="1" noTextEdit="1"/>
            </p:cNvSpPr>
            <p:nvPr/>
          </p:nvSpPr>
          <p:spPr bwMode="auto">
            <a:xfrm>
              <a:off x="82" y="337"/>
              <a:ext cx="375" cy="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-26" y="311"/>
              <a:ext cx="497" cy="3459"/>
            </a:xfrm>
            <a:custGeom>
              <a:avLst/>
              <a:gdLst>
                <a:gd name="T0" fmla="*/ 112 w 207"/>
                <a:gd name="T1" fmla="*/ 747 h 1461"/>
                <a:gd name="T2" fmla="*/ 84 w 207"/>
                <a:gd name="T3" fmla="*/ 1299 h 1461"/>
                <a:gd name="T4" fmla="*/ 142 w 207"/>
                <a:gd name="T5" fmla="*/ 1460 h 1461"/>
                <a:gd name="T6" fmla="*/ 147 w 207"/>
                <a:gd name="T7" fmla="*/ 1460 h 1461"/>
                <a:gd name="T8" fmla="*/ 201 w 207"/>
                <a:gd name="T9" fmla="*/ 1296 h 1461"/>
                <a:gd name="T10" fmla="*/ 177 w 207"/>
                <a:gd name="T11" fmla="*/ 740 h 1461"/>
                <a:gd name="T12" fmla="*/ 176 w 207"/>
                <a:gd name="T13" fmla="*/ 728 h 1461"/>
                <a:gd name="T14" fmla="*/ 191 w 207"/>
                <a:gd name="T15" fmla="*/ 31 h 1461"/>
                <a:gd name="T16" fmla="*/ 132 w 207"/>
                <a:gd name="T17" fmla="*/ 25 h 1461"/>
                <a:gd name="T18" fmla="*/ 86 w 207"/>
                <a:gd name="T19" fmla="*/ 738 h 1461"/>
                <a:gd name="T20" fmla="*/ 112 w 207"/>
                <a:gd name="T21" fmla="*/ 74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461">
                  <a:moveTo>
                    <a:pt x="112" y="747"/>
                  </a:moveTo>
                  <a:cubicBezTo>
                    <a:pt x="150" y="886"/>
                    <a:pt x="66" y="1157"/>
                    <a:pt x="84" y="1299"/>
                  </a:cubicBezTo>
                  <a:cubicBezTo>
                    <a:pt x="85" y="1344"/>
                    <a:pt x="104" y="1461"/>
                    <a:pt x="142" y="1460"/>
                  </a:cubicBezTo>
                  <a:cubicBezTo>
                    <a:pt x="147" y="1460"/>
                    <a:pt x="147" y="1460"/>
                    <a:pt x="147" y="1460"/>
                  </a:cubicBezTo>
                  <a:cubicBezTo>
                    <a:pt x="185" y="1459"/>
                    <a:pt x="202" y="1340"/>
                    <a:pt x="201" y="1296"/>
                  </a:cubicBezTo>
                  <a:cubicBezTo>
                    <a:pt x="207" y="1134"/>
                    <a:pt x="153" y="907"/>
                    <a:pt x="177" y="740"/>
                  </a:cubicBezTo>
                  <a:cubicBezTo>
                    <a:pt x="176" y="728"/>
                    <a:pt x="176" y="728"/>
                    <a:pt x="176" y="728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3" y="16"/>
                    <a:pt x="159" y="0"/>
                    <a:pt x="132" y="25"/>
                  </a:cubicBezTo>
                  <a:cubicBezTo>
                    <a:pt x="0" y="184"/>
                    <a:pt x="48" y="490"/>
                    <a:pt x="86" y="738"/>
                  </a:cubicBezTo>
                  <a:cubicBezTo>
                    <a:pt x="87" y="744"/>
                    <a:pt x="111" y="741"/>
                    <a:pt x="112" y="747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65606" y="2209418"/>
            <a:ext cx="4881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7200" b="1" dirty="0" err="1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chuān</a:t>
            </a:r>
            <a:r>
              <a:rPr lang="en-US" altLang="zh-CN" sz="7200" b="1" dirty="0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3A1C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cài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3A1C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3A1C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川         菜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24053" y="3925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A1C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3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054" y="0"/>
            <a:ext cx="91530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9054" y="279486"/>
            <a:ext cx="9153053" cy="769441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49409" y="1635303"/>
            <a:ext cx="8236126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 de Sichuan lleva características de lo picante, lo aceitoso y sabor pesado. Los platos representativos son: “Tirillas de carne </a:t>
            </a:r>
            <a:r>
              <a:rPr lang="es-ES" altLang="zh-CN" sz="2800" b="1" dirty="0" err="1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dulcipicantes</a:t>
            </a:r>
            <a:r>
              <a:rPr lang="es-E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”, “Dados de pollo </a:t>
            </a:r>
            <a:r>
              <a:rPr lang="es-ES" altLang="zh-CN" sz="2800" b="1" dirty="0" err="1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Gongbao</a:t>
            </a:r>
            <a:r>
              <a:rPr lang="es-E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”, “Piezas de pollo”, “Requesón de soya Mapo”, etc. </a:t>
            </a:r>
            <a:endParaRPr lang="zh-CN" altLang="en-US" sz="2800" b="1" dirty="0">
              <a:solidFill>
                <a:srgbClr val="3A1C0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1697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054" y="0"/>
            <a:ext cx="91530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ABB336-6758-4BB5-912A-8E228D8C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" y="552265"/>
            <a:ext cx="4206240" cy="25511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3E0884-716C-43C4-93BD-DD2864830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" y="3787214"/>
            <a:ext cx="4045527" cy="30183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D5B986-266A-4ECE-93EF-C7D33FA37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86" y="683774"/>
            <a:ext cx="3993143" cy="2551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132B9-8578-4E06-9219-B67BA4B82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75" y="3668813"/>
            <a:ext cx="4607564" cy="27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7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38865" y="1"/>
            <a:ext cx="9221742" cy="6858001"/>
            <a:chOff x="-38865" y="1"/>
            <a:chExt cx="9221742" cy="6858001"/>
          </a:xfrm>
        </p:grpSpPr>
        <p:grpSp>
          <p:nvGrpSpPr>
            <p:cNvPr id="3" name="组合 2"/>
            <p:cNvGrpSpPr/>
            <p:nvPr/>
          </p:nvGrpSpPr>
          <p:grpSpPr>
            <a:xfrm rot="16200000">
              <a:off x="1177345" y="-1147530"/>
              <a:ext cx="6858001" cy="9153063"/>
              <a:chOff x="-9053" y="314254"/>
              <a:chExt cx="9153053" cy="6418577"/>
            </a:xfrm>
            <a:solidFill>
              <a:schemeClr val="bg1">
                <a:alpha val="11000"/>
              </a:schemeClr>
            </a:solidFill>
          </p:grpSpPr>
          <p:sp>
            <p:nvSpPr>
              <p:cNvPr id="17" name="矩形 16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-38865" y="286204"/>
              <a:ext cx="9153053" cy="6418577"/>
              <a:chOff x="-9053" y="314254"/>
              <a:chExt cx="9153053" cy="6418577"/>
            </a:xfrm>
            <a:solidFill>
              <a:schemeClr val="bg1">
                <a:alpha val="20000"/>
              </a:schemeClr>
            </a:solidFill>
          </p:grpSpPr>
          <p:sp>
            <p:nvSpPr>
              <p:cNvPr id="5" name="矩形 4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973657" y="892076"/>
            <a:ext cx="5178581" cy="5178581"/>
            <a:chOff x="1910282" y="688185"/>
            <a:chExt cx="5359651" cy="5359651"/>
          </a:xfrm>
        </p:grpSpPr>
        <p:sp>
          <p:nvSpPr>
            <p:cNvPr id="31" name="椭圆 30"/>
            <p:cNvSpPr/>
            <p:nvPr/>
          </p:nvSpPr>
          <p:spPr>
            <a:xfrm>
              <a:off x="1910282" y="688185"/>
              <a:ext cx="5359651" cy="5359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352699" y="1068309"/>
              <a:ext cx="4561405" cy="4561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Group 13"/>
          <p:cNvGrpSpPr>
            <a:grpSpLocks noChangeAspect="1"/>
          </p:cNvGrpSpPr>
          <p:nvPr/>
        </p:nvGrpSpPr>
        <p:grpSpPr bwMode="auto">
          <a:xfrm>
            <a:off x="1084357" y="985676"/>
            <a:ext cx="850292" cy="4903068"/>
            <a:chOff x="0" y="1"/>
            <a:chExt cx="107" cy="61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1"/>
              <a:ext cx="10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0" y="-1"/>
              <a:ext cx="109" cy="617"/>
            </a:xfrm>
            <a:custGeom>
              <a:avLst/>
              <a:gdLst>
                <a:gd name="T0" fmla="*/ 25 w 43"/>
                <a:gd name="T1" fmla="*/ 92 h 258"/>
                <a:gd name="T2" fmla="*/ 27 w 43"/>
                <a:gd name="T3" fmla="*/ 89 h 258"/>
                <a:gd name="T4" fmla="*/ 43 w 43"/>
                <a:gd name="T5" fmla="*/ 45 h 258"/>
                <a:gd name="T6" fmla="*/ 40 w 43"/>
                <a:gd name="T7" fmla="*/ 0 h 258"/>
                <a:gd name="T8" fmla="*/ 39 w 43"/>
                <a:gd name="T9" fmla="*/ 0 h 258"/>
                <a:gd name="T10" fmla="*/ 36 w 43"/>
                <a:gd name="T11" fmla="*/ 58 h 258"/>
                <a:gd name="T12" fmla="*/ 34 w 43"/>
                <a:gd name="T13" fmla="*/ 60 h 258"/>
                <a:gd name="T14" fmla="*/ 32 w 43"/>
                <a:gd name="T15" fmla="*/ 58 h 258"/>
                <a:gd name="T16" fmla="*/ 29 w 43"/>
                <a:gd name="T17" fmla="*/ 0 h 258"/>
                <a:gd name="T18" fmla="*/ 27 w 43"/>
                <a:gd name="T19" fmla="*/ 0 h 258"/>
                <a:gd name="T20" fmla="*/ 24 w 43"/>
                <a:gd name="T21" fmla="*/ 58 h 258"/>
                <a:gd name="T22" fmla="*/ 22 w 43"/>
                <a:gd name="T23" fmla="*/ 60 h 258"/>
                <a:gd name="T24" fmla="*/ 20 w 43"/>
                <a:gd name="T25" fmla="*/ 58 h 258"/>
                <a:gd name="T26" fmla="*/ 17 w 43"/>
                <a:gd name="T27" fmla="*/ 0 h 258"/>
                <a:gd name="T28" fmla="*/ 15 w 43"/>
                <a:gd name="T29" fmla="*/ 0 h 258"/>
                <a:gd name="T30" fmla="*/ 12 w 43"/>
                <a:gd name="T31" fmla="*/ 58 h 258"/>
                <a:gd name="T32" fmla="*/ 10 w 43"/>
                <a:gd name="T33" fmla="*/ 60 h 258"/>
                <a:gd name="T34" fmla="*/ 8 w 43"/>
                <a:gd name="T35" fmla="*/ 58 h 258"/>
                <a:gd name="T36" fmla="*/ 5 w 43"/>
                <a:gd name="T37" fmla="*/ 0 h 258"/>
                <a:gd name="T38" fmla="*/ 3 w 43"/>
                <a:gd name="T39" fmla="*/ 0 h 258"/>
                <a:gd name="T40" fmla="*/ 0 w 43"/>
                <a:gd name="T41" fmla="*/ 45 h 258"/>
                <a:gd name="T42" fmla="*/ 17 w 43"/>
                <a:gd name="T43" fmla="*/ 89 h 258"/>
                <a:gd name="T44" fmla="*/ 19 w 43"/>
                <a:gd name="T45" fmla="*/ 92 h 258"/>
                <a:gd name="T46" fmla="*/ 10 w 43"/>
                <a:gd name="T47" fmla="*/ 244 h 258"/>
                <a:gd name="T48" fmla="*/ 22 w 43"/>
                <a:gd name="T49" fmla="*/ 258 h 258"/>
                <a:gd name="T50" fmla="*/ 22 w 43"/>
                <a:gd name="T51" fmla="*/ 258 h 258"/>
                <a:gd name="T52" fmla="*/ 22 w 43"/>
                <a:gd name="T53" fmla="*/ 258 h 258"/>
                <a:gd name="T54" fmla="*/ 22 w 43"/>
                <a:gd name="T55" fmla="*/ 258 h 258"/>
                <a:gd name="T56" fmla="*/ 34 w 43"/>
                <a:gd name="T57" fmla="*/ 244 h 258"/>
                <a:gd name="T58" fmla="*/ 25 w 43"/>
                <a:gd name="T59" fmla="*/ 9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258">
                  <a:moveTo>
                    <a:pt x="25" y="92"/>
                  </a:moveTo>
                  <a:cubicBezTo>
                    <a:pt x="25" y="91"/>
                    <a:pt x="25" y="90"/>
                    <a:pt x="27" y="89"/>
                  </a:cubicBezTo>
                  <a:cubicBezTo>
                    <a:pt x="39" y="80"/>
                    <a:pt x="43" y="70"/>
                    <a:pt x="43" y="4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5" y="60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3" y="60"/>
                    <a:pt x="22" y="60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9" y="60"/>
                    <a:pt x="8" y="59"/>
                    <a:pt x="8" y="5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5" y="80"/>
                    <a:pt x="17" y="89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110"/>
                    <a:pt x="10" y="244"/>
                    <a:pt x="10" y="244"/>
                  </a:cubicBezTo>
                  <a:cubicBezTo>
                    <a:pt x="10" y="244"/>
                    <a:pt x="10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4" y="258"/>
                    <a:pt x="34" y="244"/>
                    <a:pt x="34" y="244"/>
                  </a:cubicBezTo>
                  <a:cubicBezTo>
                    <a:pt x="34" y="244"/>
                    <a:pt x="23" y="110"/>
                    <a:pt x="25" y="92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Group 79"/>
          <p:cNvGrpSpPr>
            <a:grpSpLocks noChangeAspect="1"/>
          </p:cNvGrpSpPr>
          <p:nvPr/>
        </p:nvGrpSpPr>
        <p:grpSpPr bwMode="auto">
          <a:xfrm>
            <a:off x="7226010" y="902890"/>
            <a:ext cx="714100" cy="4969961"/>
            <a:chOff x="-26" y="311"/>
            <a:chExt cx="497" cy="345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AutoShape 78"/>
            <p:cNvSpPr>
              <a:spLocks noChangeAspect="1" noChangeArrowheads="1" noTextEdit="1"/>
            </p:cNvSpPr>
            <p:nvPr/>
          </p:nvSpPr>
          <p:spPr bwMode="auto">
            <a:xfrm>
              <a:off x="82" y="337"/>
              <a:ext cx="375" cy="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-26" y="311"/>
              <a:ext cx="497" cy="3459"/>
            </a:xfrm>
            <a:custGeom>
              <a:avLst/>
              <a:gdLst>
                <a:gd name="T0" fmla="*/ 112 w 207"/>
                <a:gd name="T1" fmla="*/ 747 h 1461"/>
                <a:gd name="T2" fmla="*/ 84 w 207"/>
                <a:gd name="T3" fmla="*/ 1299 h 1461"/>
                <a:gd name="T4" fmla="*/ 142 w 207"/>
                <a:gd name="T5" fmla="*/ 1460 h 1461"/>
                <a:gd name="T6" fmla="*/ 147 w 207"/>
                <a:gd name="T7" fmla="*/ 1460 h 1461"/>
                <a:gd name="T8" fmla="*/ 201 w 207"/>
                <a:gd name="T9" fmla="*/ 1296 h 1461"/>
                <a:gd name="T10" fmla="*/ 177 w 207"/>
                <a:gd name="T11" fmla="*/ 740 h 1461"/>
                <a:gd name="T12" fmla="*/ 176 w 207"/>
                <a:gd name="T13" fmla="*/ 728 h 1461"/>
                <a:gd name="T14" fmla="*/ 191 w 207"/>
                <a:gd name="T15" fmla="*/ 31 h 1461"/>
                <a:gd name="T16" fmla="*/ 132 w 207"/>
                <a:gd name="T17" fmla="*/ 25 h 1461"/>
                <a:gd name="T18" fmla="*/ 86 w 207"/>
                <a:gd name="T19" fmla="*/ 738 h 1461"/>
                <a:gd name="T20" fmla="*/ 112 w 207"/>
                <a:gd name="T21" fmla="*/ 74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461">
                  <a:moveTo>
                    <a:pt x="112" y="747"/>
                  </a:moveTo>
                  <a:cubicBezTo>
                    <a:pt x="150" y="886"/>
                    <a:pt x="66" y="1157"/>
                    <a:pt x="84" y="1299"/>
                  </a:cubicBezTo>
                  <a:cubicBezTo>
                    <a:pt x="85" y="1344"/>
                    <a:pt x="104" y="1461"/>
                    <a:pt x="142" y="1460"/>
                  </a:cubicBezTo>
                  <a:cubicBezTo>
                    <a:pt x="147" y="1460"/>
                    <a:pt x="147" y="1460"/>
                    <a:pt x="147" y="1460"/>
                  </a:cubicBezTo>
                  <a:cubicBezTo>
                    <a:pt x="185" y="1459"/>
                    <a:pt x="202" y="1340"/>
                    <a:pt x="201" y="1296"/>
                  </a:cubicBezTo>
                  <a:cubicBezTo>
                    <a:pt x="207" y="1134"/>
                    <a:pt x="153" y="907"/>
                    <a:pt x="177" y="740"/>
                  </a:cubicBezTo>
                  <a:cubicBezTo>
                    <a:pt x="176" y="728"/>
                    <a:pt x="176" y="728"/>
                    <a:pt x="176" y="728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3" y="16"/>
                    <a:pt x="159" y="0"/>
                    <a:pt x="132" y="25"/>
                  </a:cubicBezTo>
                  <a:cubicBezTo>
                    <a:pt x="0" y="184"/>
                    <a:pt x="48" y="490"/>
                    <a:pt x="86" y="738"/>
                  </a:cubicBezTo>
                  <a:cubicBezTo>
                    <a:pt x="87" y="744"/>
                    <a:pt x="111" y="741"/>
                    <a:pt x="112" y="747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36423" y="2582269"/>
            <a:ext cx="6255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5400" b="1" dirty="0" err="1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huái</a:t>
            </a:r>
            <a:r>
              <a:rPr lang="en-US" altLang="zh-CN" sz="5400" b="1" dirty="0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yáng</a:t>
            </a:r>
            <a:r>
              <a:rPr lang="en-US" altLang="zh-CN" sz="5400" b="1" dirty="0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cài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3A1C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A1C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淮     扬      菜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24053" y="3925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A1C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42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054" y="0"/>
            <a:ext cx="91530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9054" y="279486"/>
            <a:ext cx="9153053" cy="769441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77028" y="1413631"/>
            <a:ext cx="810355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 de </a:t>
            </a:r>
            <a:r>
              <a:rPr lang="es-ES" altLang="zh-CN" sz="2800" b="1" dirty="0" err="1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Huaiyang</a:t>
            </a:r>
            <a:r>
              <a:rPr lang="es-E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s-E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 presta atención a la selección de materiales y al control del fuego, así como a la apariencia de los platos. Esta cocina es famosa por el sabor de los manjares exquisitos del monte y mar. Los platos más afamados son: "Pollo del pordiosero”, “Pato salado”, “Medallones estofados” (llamado también Cabeza de León), etc. </a:t>
            </a:r>
            <a:endParaRPr lang="zh-CN" altLang="en-US" sz="2800" b="1" dirty="0">
              <a:solidFill>
                <a:srgbClr val="3A1C0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4478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054" y="0"/>
            <a:ext cx="91530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4CB04C-BAA9-4E81-91E4-256E8C9A8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5" y="140854"/>
            <a:ext cx="4596247" cy="30641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4A4EB36-903A-4459-8656-7BD724A4B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5" y="3542145"/>
            <a:ext cx="4419467" cy="30641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EF52F97-F555-4EA9-877A-41451F449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92" y="3988430"/>
            <a:ext cx="3922887" cy="26178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C5549C-C847-45D7-8923-C23042105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95" y="595562"/>
            <a:ext cx="4038600" cy="24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408993" y="1439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-206734"/>
            <a:ext cx="9153053" cy="685800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091251" y="1917426"/>
            <a:ext cx="1727459" cy="1610937"/>
            <a:chOff x="65196" y="331455"/>
            <a:chExt cx="1727459" cy="1610937"/>
          </a:xfrm>
          <a:solidFill>
            <a:srgbClr val="FFC000"/>
          </a:solidFill>
        </p:grpSpPr>
        <p:grpSp>
          <p:nvGrpSpPr>
            <p:cNvPr id="10" name="组合 9"/>
            <p:cNvGrpSpPr/>
            <p:nvPr/>
          </p:nvGrpSpPr>
          <p:grpSpPr>
            <a:xfrm rot="16200000">
              <a:off x="123457" y="273194"/>
              <a:ext cx="1610937" cy="1727459"/>
              <a:chOff x="5935659" y="209609"/>
              <a:chExt cx="1903605" cy="2041296"/>
            </a:xfrm>
            <a:grpFill/>
            <a:effectLst/>
          </p:grpSpPr>
          <p:sp>
            <p:nvSpPr>
              <p:cNvPr id="11" name="椭圆 10"/>
              <p:cNvSpPr/>
              <p:nvPr/>
            </p:nvSpPr>
            <p:spPr>
              <a:xfrm rot="1120763">
                <a:off x="5935659" y="209609"/>
                <a:ext cx="1903605" cy="190360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2135612">
                <a:off x="6244361" y="1669618"/>
                <a:ext cx="400934" cy="581287"/>
              </a:xfrm>
              <a:prstGeom prst="triangle">
                <a:avLst>
                  <a:gd name="adj" fmla="val 771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506664" y="651969"/>
              <a:ext cx="707246" cy="110799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589054" y="2644170"/>
            <a:ext cx="47446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CULTURA CHINA</a:t>
            </a:r>
            <a:endParaRPr lang="zh-CN" altLang="en-US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64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054" y="0"/>
            <a:ext cx="91530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9054" y="279486"/>
            <a:ext cx="9153053" cy="769441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77028" y="1413631"/>
            <a:ext cx="8103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Bite of China Season 2 </a:t>
            </a:r>
          </a:p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Three meals for a day</a:t>
            </a:r>
            <a:endParaRPr lang="es-ES" altLang="zh-CN" sz="3600" b="1" dirty="0">
              <a:solidFill>
                <a:srgbClr val="3A1C0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altLang="zh-CN" sz="3600" b="1" dirty="0">
              <a:solidFill>
                <a:srgbClr val="3A1C0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zh-CN" sz="2800" b="1" dirty="0">
                <a:solidFill>
                  <a:srgbClr val="3A1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https://www.youtube.com/watch?v=S0oriKFY08w&amp;index=7&amp;list=PLtAaFsLThCsscCpIqt5O7nBkPTGzKDnfb</a:t>
            </a:r>
            <a:endParaRPr lang="zh-CN" altLang="en-US" sz="2800" b="1" dirty="0">
              <a:solidFill>
                <a:srgbClr val="3A1C0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408993" y="1439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</a:p>
        </p:txBody>
      </p:sp>
      <p:sp>
        <p:nvSpPr>
          <p:cNvPr id="9" name="矩形 8"/>
          <p:cNvSpPr/>
          <p:nvPr/>
        </p:nvSpPr>
        <p:spPr>
          <a:xfrm>
            <a:off x="-9054" y="0"/>
            <a:ext cx="9153053" cy="685800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437516" y="1982081"/>
            <a:ext cx="1727459" cy="1610937"/>
            <a:chOff x="65196" y="331455"/>
            <a:chExt cx="1727459" cy="1610937"/>
          </a:xfrm>
          <a:solidFill>
            <a:srgbClr val="FFC000"/>
          </a:solidFill>
        </p:grpSpPr>
        <p:grpSp>
          <p:nvGrpSpPr>
            <p:cNvPr id="10" name="组合 9"/>
            <p:cNvGrpSpPr/>
            <p:nvPr/>
          </p:nvGrpSpPr>
          <p:grpSpPr>
            <a:xfrm rot="16200000">
              <a:off x="123457" y="273194"/>
              <a:ext cx="1610937" cy="1727459"/>
              <a:chOff x="5935659" y="209609"/>
              <a:chExt cx="1903605" cy="2041296"/>
            </a:xfrm>
            <a:grpFill/>
            <a:effectLst/>
          </p:grpSpPr>
          <p:sp>
            <p:nvSpPr>
              <p:cNvPr id="11" name="椭圆 10"/>
              <p:cNvSpPr/>
              <p:nvPr/>
            </p:nvSpPr>
            <p:spPr>
              <a:xfrm rot="1120763">
                <a:off x="5935659" y="209609"/>
                <a:ext cx="1903605" cy="190360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2135612">
                <a:off x="6244361" y="1669618"/>
                <a:ext cx="400934" cy="581287"/>
              </a:xfrm>
              <a:prstGeom prst="triangle">
                <a:avLst>
                  <a:gd name="adj" fmla="val 771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506664" y="651969"/>
              <a:ext cx="707246" cy="110799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919016" y="2911955"/>
            <a:ext cx="3064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REPASO</a:t>
            </a:r>
            <a:endParaRPr lang="zh-CN" altLang="en-US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340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38865" y="1"/>
            <a:ext cx="9221742" cy="6858001"/>
            <a:chOff x="-38865" y="1"/>
            <a:chExt cx="9221742" cy="6858001"/>
          </a:xfrm>
        </p:grpSpPr>
        <p:grpSp>
          <p:nvGrpSpPr>
            <p:cNvPr id="3" name="组合 2"/>
            <p:cNvGrpSpPr/>
            <p:nvPr/>
          </p:nvGrpSpPr>
          <p:grpSpPr>
            <a:xfrm rot="16200000">
              <a:off x="1177345" y="-1147530"/>
              <a:ext cx="6858001" cy="9153063"/>
              <a:chOff x="-9053" y="314254"/>
              <a:chExt cx="9153053" cy="6418577"/>
            </a:xfrm>
            <a:solidFill>
              <a:schemeClr val="bg1">
                <a:alpha val="11000"/>
              </a:schemeClr>
            </a:solidFill>
          </p:grpSpPr>
          <p:sp>
            <p:nvSpPr>
              <p:cNvPr id="17" name="矩形 16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-38865" y="286204"/>
              <a:ext cx="9153053" cy="6418577"/>
              <a:chOff x="-9053" y="314254"/>
              <a:chExt cx="9153053" cy="6418577"/>
            </a:xfrm>
            <a:solidFill>
              <a:schemeClr val="bg1">
                <a:alpha val="20000"/>
              </a:schemeClr>
            </a:solidFill>
          </p:grpSpPr>
          <p:sp>
            <p:nvSpPr>
              <p:cNvPr id="5" name="矩形 4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973657" y="892076"/>
            <a:ext cx="5178581" cy="5178581"/>
            <a:chOff x="1910282" y="688185"/>
            <a:chExt cx="5359651" cy="5359651"/>
          </a:xfrm>
        </p:grpSpPr>
        <p:sp>
          <p:nvSpPr>
            <p:cNvPr id="31" name="椭圆 30"/>
            <p:cNvSpPr/>
            <p:nvPr/>
          </p:nvSpPr>
          <p:spPr>
            <a:xfrm>
              <a:off x="1910282" y="688185"/>
              <a:ext cx="5359651" cy="5359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352699" y="1068309"/>
              <a:ext cx="4561405" cy="4561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Group 13"/>
          <p:cNvGrpSpPr>
            <a:grpSpLocks noChangeAspect="1"/>
          </p:cNvGrpSpPr>
          <p:nvPr/>
        </p:nvGrpSpPr>
        <p:grpSpPr bwMode="auto">
          <a:xfrm>
            <a:off x="1084357" y="985676"/>
            <a:ext cx="850292" cy="4903068"/>
            <a:chOff x="0" y="1"/>
            <a:chExt cx="107" cy="61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1"/>
              <a:ext cx="10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0" y="-1"/>
              <a:ext cx="109" cy="617"/>
            </a:xfrm>
            <a:custGeom>
              <a:avLst/>
              <a:gdLst>
                <a:gd name="T0" fmla="*/ 25 w 43"/>
                <a:gd name="T1" fmla="*/ 92 h 258"/>
                <a:gd name="T2" fmla="*/ 27 w 43"/>
                <a:gd name="T3" fmla="*/ 89 h 258"/>
                <a:gd name="T4" fmla="*/ 43 w 43"/>
                <a:gd name="T5" fmla="*/ 45 h 258"/>
                <a:gd name="T6" fmla="*/ 40 w 43"/>
                <a:gd name="T7" fmla="*/ 0 h 258"/>
                <a:gd name="T8" fmla="*/ 39 w 43"/>
                <a:gd name="T9" fmla="*/ 0 h 258"/>
                <a:gd name="T10" fmla="*/ 36 w 43"/>
                <a:gd name="T11" fmla="*/ 58 h 258"/>
                <a:gd name="T12" fmla="*/ 34 w 43"/>
                <a:gd name="T13" fmla="*/ 60 h 258"/>
                <a:gd name="T14" fmla="*/ 32 w 43"/>
                <a:gd name="T15" fmla="*/ 58 h 258"/>
                <a:gd name="T16" fmla="*/ 29 w 43"/>
                <a:gd name="T17" fmla="*/ 0 h 258"/>
                <a:gd name="T18" fmla="*/ 27 w 43"/>
                <a:gd name="T19" fmla="*/ 0 h 258"/>
                <a:gd name="T20" fmla="*/ 24 w 43"/>
                <a:gd name="T21" fmla="*/ 58 h 258"/>
                <a:gd name="T22" fmla="*/ 22 w 43"/>
                <a:gd name="T23" fmla="*/ 60 h 258"/>
                <a:gd name="T24" fmla="*/ 20 w 43"/>
                <a:gd name="T25" fmla="*/ 58 h 258"/>
                <a:gd name="T26" fmla="*/ 17 w 43"/>
                <a:gd name="T27" fmla="*/ 0 h 258"/>
                <a:gd name="T28" fmla="*/ 15 w 43"/>
                <a:gd name="T29" fmla="*/ 0 h 258"/>
                <a:gd name="T30" fmla="*/ 12 w 43"/>
                <a:gd name="T31" fmla="*/ 58 h 258"/>
                <a:gd name="T32" fmla="*/ 10 w 43"/>
                <a:gd name="T33" fmla="*/ 60 h 258"/>
                <a:gd name="T34" fmla="*/ 8 w 43"/>
                <a:gd name="T35" fmla="*/ 58 h 258"/>
                <a:gd name="T36" fmla="*/ 5 w 43"/>
                <a:gd name="T37" fmla="*/ 0 h 258"/>
                <a:gd name="T38" fmla="*/ 3 w 43"/>
                <a:gd name="T39" fmla="*/ 0 h 258"/>
                <a:gd name="T40" fmla="*/ 0 w 43"/>
                <a:gd name="T41" fmla="*/ 45 h 258"/>
                <a:gd name="T42" fmla="*/ 17 w 43"/>
                <a:gd name="T43" fmla="*/ 89 h 258"/>
                <a:gd name="T44" fmla="*/ 19 w 43"/>
                <a:gd name="T45" fmla="*/ 92 h 258"/>
                <a:gd name="T46" fmla="*/ 10 w 43"/>
                <a:gd name="T47" fmla="*/ 244 h 258"/>
                <a:gd name="T48" fmla="*/ 22 w 43"/>
                <a:gd name="T49" fmla="*/ 258 h 258"/>
                <a:gd name="T50" fmla="*/ 22 w 43"/>
                <a:gd name="T51" fmla="*/ 258 h 258"/>
                <a:gd name="T52" fmla="*/ 22 w 43"/>
                <a:gd name="T53" fmla="*/ 258 h 258"/>
                <a:gd name="T54" fmla="*/ 22 w 43"/>
                <a:gd name="T55" fmla="*/ 258 h 258"/>
                <a:gd name="T56" fmla="*/ 34 w 43"/>
                <a:gd name="T57" fmla="*/ 244 h 258"/>
                <a:gd name="T58" fmla="*/ 25 w 43"/>
                <a:gd name="T59" fmla="*/ 9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258">
                  <a:moveTo>
                    <a:pt x="25" y="92"/>
                  </a:moveTo>
                  <a:cubicBezTo>
                    <a:pt x="25" y="91"/>
                    <a:pt x="25" y="90"/>
                    <a:pt x="27" y="89"/>
                  </a:cubicBezTo>
                  <a:cubicBezTo>
                    <a:pt x="39" y="80"/>
                    <a:pt x="43" y="70"/>
                    <a:pt x="43" y="4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5" y="60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3" y="60"/>
                    <a:pt x="22" y="60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9" y="60"/>
                    <a:pt x="8" y="59"/>
                    <a:pt x="8" y="5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5" y="80"/>
                    <a:pt x="17" y="89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110"/>
                    <a:pt x="10" y="244"/>
                    <a:pt x="10" y="244"/>
                  </a:cubicBezTo>
                  <a:cubicBezTo>
                    <a:pt x="10" y="244"/>
                    <a:pt x="10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4" y="258"/>
                    <a:pt x="34" y="244"/>
                    <a:pt x="34" y="244"/>
                  </a:cubicBezTo>
                  <a:cubicBezTo>
                    <a:pt x="34" y="244"/>
                    <a:pt x="23" y="110"/>
                    <a:pt x="25" y="92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Group 79"/>
          <p:cNvGrpSpPr>
            <a:grpSpLocks noChangeAspect="1"/>
          </p:cNvGrpSpPr>
          <p:nvPr/>
        </p:nvGrpSpPr>
        <p:grpSpPr bwMode="auto">
          <a:xfrm>
            <a:off x="7226010" y="902890"/>
            <a:ext cx="714100" cy="4969961"/>
            <a:chOff x="-26" y="311"/>
            <a:chExt cx="497" cy="345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AutoShape 78"/>
            <p:cNvSpPr>
              <a:spLocks noChangeAspect="1" noChangeArrowheads="1" noTextEdit="1"/>
            </p:cNvSpPr>
            <p:nvPr/>
          </p:nvSpPr>
          <p:spPr bwMode="auto">
            <a:xfrm>
              <a:off x="82" y="337"/>
              <a:ext cx="375" cy="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-26" y="311"/>
              <a:ext cx="497" cy="3459"/>
            </a:xfrm>
            <a:custGeom>
              <a:avLst/>
              <a:gdLst>
                <a:gd name="T0" fmla="*/ 112 w 207"/>
                <a:gd name="T1" fmla="*/ 747 h 1461"/>
                <a:gd name="T2" fmla="*/ 84 w 207"/>
                <a:gd name="T3" fmla="*/ 1299 h 1461"/>
                <a:gd name="T4" fmla="*/ 142 w 207"/>
                <a:gd name="T5" fmla="*/ 1460 h 1461"/>
                <a:gd name="T6" fmla="*/ 147 w 207"/>
                <a:gd name="T7" fmla="*/ 1460 h 1461"/>
                <a:gd name="T8" fmla="*/ 201 w 207"/>
                <a:gd name="T9" fmla="*/ 1296 h 1461"/>
                <a:gd name="T10" fmla="*/ 177 w 207"/>
                <a:gd name="T11" fmla="*/ 740 h 1461"/>
                <a:gd name="T12" fmla="*/ 176 w 207"/>
                <a:gd name="T13" fmla="*/ 728 h 1461"/>
                <a:gd name="T14" fmla="*/ 191 w 207"/>
                <a:gd name="T15" fmla="*/ 31 h 1461"/>
                <a:gd name="T16" fmla="*/ 132 w 207"/>
                <a:gd name="T17" fmla="*/ 25 h 1461"/>
                <a:gd name="T18" fmla="*/ 86 w 207"/>
                <a:gd name="T19" fmla="*/ 738 h 1461"/>
                <a:gd name="T20" fmla="*/ 112 w 207"/>
                <a:gd name="T21" fmla="*/ 74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461">
                  <a:moveTo>
                    <a:pt x="112" y="747"/>
                  </a:moveTo>
                  <a:cubicBezTo>
                    <a:pt x="150" y="886"/>
                    <a:pt x="66" y="1157"/>
                    <a:pt x="84" y="1299"/>
                  </a:cubicBezTo>
                  <a:cubicBezTo>
                    <a:pt x="85" y="1344"/>
                    <a:pt x="104" y="1461"/>
                    <a:pt x="142" y="1460"/>
                  </a:cubicBezTo>
                  <a:cubicBezTo>
                    <a:pt x="147" y="1460"/>
                    <a:pt x="147" y="1460"/>
                    <a:pt x="147" y="1460"/>
                  </a:cubicBezTo>
                  <a:cubicBezTo>
                    <a:pt x="185" y="1459"/>
                    <a:pt x="202" y="1340"/>
                    <a:pt x="201" y="1296"/>
                  </a:cubicBezTo>
                  <a:cubicBezTo>
                    <a:pt x="207" y="1134"/>
                    <a:pt x="153" y="907"/>
                    <a:pt x="177" y="740"/>
                  </a:cubicBezTo>
                  <a:cubicBezTo>
                    <a:pt x="176" y="728"/>
                    <a:pt x="176" y="728"/>
                    <a:pt x="176" y="728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3" y="16"/>
                    <a:pt x="159" y="0"/>
                    <a:pt x="132" y="25"/>
                  </a:cubicBezTo>
                  <a:cubicBezTo>
                    <a:pt x="0" y="184"/>
                    <a:pt x="48" y="490"/>
                    <a:pt x="86" y="738"/>
                  </a:cubicBezTo>
                  <a:cubicBezTo>
                    <a:pt x="87" y="744"/>
                    <a:pt x="111" y="741"/>
                    <a:pt x="112" y="747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35278" y="2803981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谢谢，再见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24053" y="3925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srgbClr val="3A1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578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1566641" y="973105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329320" y="1771018"/>
            <a:ext cx="307250" cy="2989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312386" y="942816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236536" y="1124765"/>
            <a:ext cx="224067" cy="2180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060800" y="992414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040390" y="1288627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2347423" y="918184"/>
            <a:ext cx="519419" cy="5054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947884" y="9220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1897198" y="1392701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729762" y="2048650"/>
            <a:ext cx="208234" cy="2026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8659427" y="2809381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8965649" y="2731215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8650871" y="25017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8741388" y="3285845"/>
            <a:ext cx="183812" cy="1788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8536957" y="4477840"/>
            <a:ext cx="145751" cy="1418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8727810" y="1501694"/>
            <a:ext cx="196325" cy="19104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3104558" y="1191521"/>
            <a:ext cx="98133" cy="9549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8585537" y="1071776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8127673" y="1220148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8639711" y="2044046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8729881" y="4127892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4" y="520542"/>
            <a:ext cx="4553426" cy="60307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93933" y="2272665"/>
            <a:ext cx="382905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5400" dirty="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爸爸 </a:t>
            </a:r>
            <a:r>
              <a:rPr lang="en-US" altLang="zh-CN" sz="5400" dirty="0" err="1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</a:rPr>
              <a:t>bàba</a:t>
            </a:r>
            <a:endParaRPr lang="en-US" altLang="zh-CN" sz="5400" dirty="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defTabSz="685324"/>
            <a:endParaRPr lang="en-US" altLang="zh-CN" sz="5400" dirty="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defTabSz="685324"/>
            <a:endParaRPr lang="zh-CN" altLang="en-US" sz="1350" dirty="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cxnSp>
        <p:nvCxnSpPr>
          <p:cNvPr id="2" name="肘形连接符 1"/>
          <p:cNvCxnSpPr/>
          <p:nvPr/>
        </p:nvCxnSpPr>
        <p:spPr>
          <a:xfrm>
            <a:off x="4180999" y="2354580"/>
            <a:ext cx="980123" cy="444818"/>
          </a:xfrm>
          <a:prstGeom prst="bentConnector3">
            <a:avLst>
              <a:gd name="adj1" fmla="val 500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1566641" y="973105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329320" y="1771018"/>
            <a:ext cx="307250" cy="2989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312386" y="942816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236536" y="1124765"/>
            <a:ext cx="224067" cy="2180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060800" y="992414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040390" y="1288627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2347423" y="918184"/>
            <a:ext cx="519419" cy="5054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947884" y="9220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1897198" y="1392701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729762" y="2048650"/>
            <a:ext cx="208234" cy="2026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8659427" y="2809381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8965649" y="2731215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8650871" y="25017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8741388" y="3285845"/>
            <a:ext cx="183812" cy="1788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8536957" y="4477840"/>
            <a:ext cx="145751" cy="1418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8727810" y="1501694"/>
            <a:ext cx="196325" cy="19104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3104558" y="1191521"/>
            <a:ext cx="98133" cy="9549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8585537" y="1071776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8127673" y="1220148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8639711" y="2044046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8729881" y="4127892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342" y="788670"/>
            <a:ext cx="4553426" cy="60307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100965" y="2224564"/>
            <a:ext cx="445055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5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  <a:sym typeface="+mn-ea"/>
              </a:rPr>
              <a:t>妈妈 </a:t>
            </a:r>
            <a:r>
              <a:rPr lang="en-US" altLang="zh-CN" sz="5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māma</a:t>
            </a:r>
            <a:endParaRPr lang="en-US" altLang="zh-CN" sz="540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defTabSz="685324"/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cxnSp>
        <p:nvCxnSpPr>
          <p:cNvPr id="2" name="肘形连接符 1"/>
          <p:cNvCxnSpPr/>
          <p:nvPr/>
        </p:nvCxnSpPr>
        <p:spPr>
          <a:xfrm>
            <a:off x="3744754" y="2354580"/>
            <a:ext cx="980123" cy="444818"/>
          </a:xfrm>
          <a:prstGeom prst="bentConnector3">
            <a:avLst>
              <a:gd name="adj1" fmla="val 500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1566641" y="973105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329320" y="1771018"/>
            <a:ext cx="307250" cy="2989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312386" y="942816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236536" y="1124765"/>
            <a:ext cx="224067" cy="2180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060800" y="992414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040390" y="1288627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2347423" y="918184"/>
            <a:ext cx="519419" cy="5054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947884" y="9220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1897198" y="1392701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729762" y="2048650"/>
            <a:ext cx="208234" cy="2026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8659427" y="2809381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8965649" y="2731215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8650871" y="25017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8741388" y="3285845"/>
            <a:ext cx="183812" cy="1788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8536957" y="4477840"/>
            <a:ext cx="145751" cy="1418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8727810" y="1501694"/>
            <a:ext cx="196325" cy="19104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3104558" y="1191521"/>
            <a:ext cx="98133" cy="9549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8585537" y="1071776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8127673" y="1220148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8639711" y="2044046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8729881" y="4127892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307" y="864394"/>
            <a:ext cx="4553426" cy="60307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100965" y="1586389"/>
            <a:ext cx="445055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5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  <a:sym typeface="+mn-ea"/>
              </a:rPr>
              <a:t>爷爷 </a:t>
            </a:r>
            <a:r>
              <a:rPr lang="en-US" altLang="zh-CN" sz="5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yéye</a:t>
            </a:r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marL="342900" indent="-342900" defTabSz="685324">
              <a:buFont typeface="Wingdings" panose="05000000000000000000" charset="0"/>
              <a:buChar char=""/>
            </a:pPr>
            <a:endParaRPr lang="en-US" altLang="zh-CN" sz="540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defTabSz="685324"/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cxnSp>
        <p:nvCxnSpPr>
          <p:cNvPr id="2" name="肘形连接符 1"/>
          <p:cNvCxnSpPr/>
          <p:nvPr/>
        </p:nvCxnSpPr>
        <p:spPr>
          <a:xfrm>
            <a:off x="2826544" y="1683067"/>
            <a:ext cx="2164556" cy="444818"/>
          </a:xfrm>
          <a:prstGeom prst="bentConnector3">
            <a:avLst>
              <a:gd name="adj1" fmla="val 5001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60547" y="3483769"/>
            <a:ext cx="2115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324"/>
            <a:r>
              <a:rPr lang="en-US" altLang="zh-CN" sz="27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=</a:t>
            </a:r>
            <a:r>
              <a:rPr lang="zh-CN" altLang="en-US" sz="27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爸爸的爸爸</a:t>
            </a:r>
          </a:p>
        </p:txBody>
      </p:sp>
    </p:spTree>
    <p:extLst>
      <p:ext uri="{BB962C8B-B14F-4D97-AF65-F5344CB8AC3E}">
        <p14:creationId xmlns:p14="http://schemas.microsoft.com/office/powerpoint/2010/main" val="39322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1566641" y="973105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329320" y="1771018"/>
            <a:ext cx="307250" cy="2989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312386" y="942816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236536" y="1124765"/>
            <a:ext cx="224067" cy="2180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060800" y="992414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040390" y="1288627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2347423" y="918184"/>
            <a:ext cx="519419" cy="5054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947884" y="9220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1897198" y="1392701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729762" y="2048650"/>
            <a:ext cx="208234" cy="2026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8659427" y="2809381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8965649" y="2731215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8650871" y="25017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8741388" y="3285845"/>
            <a:ext cx="183812" cy="1788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8536957" y="4477840"/>
            <a:ext cx="145751" cy="1418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8727810" y="1501694"/>
            <a:ext cx="196325" cy="19104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3104558" y="1191521"/>
            <a:ext cx="98133" cy="9549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8585537" y="1071776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8127673" y="1220148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8639711" y="2044046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8729881" y="4127892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688182"/>
            <a:ext cx="4553426" cy="60307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81074" y="2456022"/>
            <a:ext cx="445055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5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  <a:sym typeface="+mn-ea"/>
              </a:rPr>
              <a:t>奶奶 </a:t>
            </a:r>
            <a:r>
              <a:rPr lang="en-US" altLang="zh-CN" sz="5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nǎinai</a:t>
            </a:r>
            <a:endParaRPr lang="en-US" altLang="zh-CN" sz="540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defTabSz="685324"/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marL="342900" indent="-342900" defTabSz="685324">
              <a:buFont typeface="Wingdings" panose="05000000000000000000" charset="0"/>
              <a:buChar char=""/>
            </a:pPr>
            <a:endParaRPr lang="en-US" altLang="zh-CN" sz="540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defTabSz="685324"/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cxnSp>
        <p:nvCxnSpPr>
          <p:cNvPr id="3" name="肘形连接符 2"/>
          <p:cNvCxnSpPr/>
          <p:nvPr/>
        </p:nvCxnSpPr>
        <p:spPr>
          <a:xfrm>
            <a:off x="2771776" y="2026921"/>
            <a:ext cx="2055971" cy="429101"/>
          </a:xfrm>
          <a:prstGeom prst="bentConnector3">
            <a:avLst>
              <a:gd name="adj1" fmla="val 1834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370196" y="3920491"/>
            <a:ext cx="2115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324"/>
            <a:r>
              <a:rPr lang="en-US" altLang="zh-CN" sz="27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=</a:t>
            </a:r>
            <a:r>
              <a:rPr lang="zh-CN" altLang="en-US" sz="27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rPr>
              <a:t>爸爸的妈妈</a:t>
            </a:r>
          </a:p>
        </p:txBody>
      </p:sp>
    </p:spTree>
    <p:extLst>
      <p:ext uri="{BB962C8B-B14F-4D97-AF65-F5344CB8AC3E}">
        <p14:creationId xmlns:p14="http://schemas.microsoft.com/office/powerpoint/2010/main" val="2493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1566641" y="973105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329320" y="1771018"/>
            <a:ext cx="307250" cy="2989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312386" y="942816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236536" y="1124765"/>
            <a:ext cx="224067" cy="2180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060800" y="992414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040390" y="1288627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2347423" y="918184"/>
            <a:ext cx="519419" cy="5054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947884" y="9220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1897198" y="1392701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729762" y="2048650"/>
            <a:ext cx="208234" cy="2026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8659427" y="2809381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8965649" y="2731215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8650871" y="25017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8741388" y="3285845"/>
            <a:ext cx="183812" cy="1788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8536957" y="4477840"/>
            <a:ext cx="145751" cy="1418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8727810" y="1501694"/>
            <a:ext cx="196325" cy="19104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3104558" y="1191521"/>
            <a:ext cx="98133" cy="9549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8585537" y="1071776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8127673" y="1220148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8639711" y="2044046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8729881" y="4127892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688182"/>
            <a:ext cx="4553426" cy="60307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27747" y="4041457"/>
            <a:ext cx="4450556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5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  <a:sym typeface="+mn-ea"/>
              </a:rPr>
              <a:t>哥哥 </a:t>
            </a:r>
            <a:r>
              <a:rPr lang="en-US" altLang="zh-CN" sz="5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gēge</a:t>
            </a:r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marL="342900" indent="-342900" defTabSz="685324">
              <a:buFont typeface="Wingdings" panose="05000000000000000000" charset="0"/>
              <a:buChar char=""/>
            </a:pPr>
            <a:endParaRPr lang="en-US" altLang="zh-CN" sz="540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defTabSz="685324"/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marL="342900" indent="-342900" defTabSz="685324">
              <a:buFont typeface="Wingdings" panose="05000000000000000000" charset="0"/>
              <a:buChar char=""/>
            </a:pPr>
            <a:endParaRPr lang="en-US" altLang="zh-CN" sz="540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defTabSz="685324"/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cxnSp>
        <p:nvCxnSpPr>
          <p:cNvPr id="3" name="肘形连接符 2"/>
          <p:cNvCxnSpPr/>
          <p:nvPr/>
        </p:nvCxnSpPr>
        <p:spPr>
          <a:xfrm>
            <a:off x="2848452" y="4041458"/>
            <a:ext cx="2055971" cy="429101"/>
          </a:xfrm>
          <a:prstGeom prst="bentConnector3">
            <a:avLst>
              <a:gd name="adj1" fmla="val 1834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1566641" y="973105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329320" y="1771018"/>
            <a:ext cx="307250" cy="2989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312386" y="942816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236536" y="1124765"/>
            <a:ext cx="224067" cy="2180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060800" y="992414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040390" y="1288627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2347423" y="918184"/>
            <a:ext cx="519419" cy="50543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947884" y="9220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1897198" y="1392701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729762" y="2048650"/>
            <a:ext cx="208234" cy="2026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8659427" y="2809381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8965649" y="2731215"/>
            <a:ext cx="140718" cy="13693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8650871" y="2501704"/>
            <a:ext cx="154677" cy="15051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8741388" y="3285845"/>
            <a:ext cx="183812" cy="1788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8536957" y="4477840"/>
            <a:ext cx="145751" cy="1418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8727810" y="1501694"/>
            <a:ext cx="196325" cy="19104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3104558" y="1191521"/>
            <a:ext cx="98133" cy="9549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8585537" y="1071776"/>
            <a:ext cx="332793" cy="32383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8127673" y="1220148"/>
            <a:ext cx="224489" cy="21844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8639711" y="2044046"/>
            <a:ext cx="167536" cy="1630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8729881" y="4127892"/>
            <a:ext cx="70841" cy="689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8" y="928212"/>
            <a:ext cx="4553426" cy="60307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432" y="3412331"/>
            <a:ext cx="4450556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324">
              <a:buFont typeface="Wingdings" panose="05000000000000000000" charset="0"/>
              <a:buChar char=""/>
            </a:pPr>
            <a:r>
              <a:rPr lang="zh-CN" altLang="en-US" sz="5400">
                <a:solidFill>
                  <a:srgbClr val="000000"/>
                </a:solidFill>
                <a:latin typeface="Century Gothic"/>
                <a:ea typeface="宋体" panose="02010600030101010101" pitchFamily="2" charset="-122"/>
                <a:sym typeface="+mn-ea"/>
              </a:rPr>
              <a:t>妹妹 </a:t>
            </a:r>
            <a:r>
              <a:rPr lang="en-US" altLang="zh-CN" sz="5400">
                <a:solidFill>
                  <a:srgbClr val="000000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mèimei</a:t>
            </a:r>
            <a:endParaRPr lang="en-US" altLang="zh-CN" sz="540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342900" indent="-342900" defTabSz="685324">
              <a:buFont typeface="Wingdings" panose="05000000000000000000" charset="0"/>
              <a:buChar char=""/>
            </a:pPr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marL="342900" indent="-342900" defTabSz="685324">
              <a:buFont typeface="Wingdings" panose="05000000000000000000" charset="0"/>
              <a:buChar char=""/>
            </a:pPr>
            <a:endParaRPr lang="en-US" altLang="zh-CN" sz="540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defTabSz="685324"/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marL="342900" indent="-342900" defTabSz="685324">
              <a:buFont typeface="Wingdings" panose="05000000000000000000" charset="0"/>
              <a:buChar char=""/>
            </a:pPr>
            <a:endParaRPr lang="en-US" altLang="zh-CN" sz="5400">
              <a:solidFill>
                <a:srgbClr val="0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defTabSz="685324"/>
            <a:endParaRPr lang="en-US" altLang="zh-CN" sz="540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  <a:p>
            <a:pPr defTabSz="685324"/>
            <a:endParaRPr lang="zh-CN" altLang="en-US" sz="1350">
              <a:solidFill>
                <a:srgbClr val="000000"/>
              </a:solidFill>
              <a:latin typeface="Century Gothic"/>
              <a:ea typeface="宋体" panose="02010600030101010101" pitchFamily="2" charset="-122"/>
            </a:endParaRPr>
          </a:p>
        </p:txBody>
      </p:sp>
      <p:cxnSp>
        <p:nvCxnSpPr>
          <p:cNvPr id="3" name="肘形连接符 2"/>
          <p:cNvCxnSpPr/>
          <p:nvPr/>
        </p:nvCxnSpPr>
        <p:spPr>
          <a:xfrm>
            <a:off x="3779997" y="4334352"/>
            <a:ext cx="2055971" cy="429101"/>
          </a:xfrm>
          <a:prstGeom prst="bentConnector3">
            <a:avLst>
              <a:gd name="adj1" fmla="val 3845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heme/theme1.xml><?xml version="1.0" encoding="utf-8"?>
<a:theme xmlns:a="http://schemas.openxmlformats.org/drawingml/2006/main" name="第一PPT模板网-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7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9BD5BB"/>
      </a:accent1>
      <a:accent2>
        <a:srgbClr val="AE1725"/>
      </a:accent2>
      <a:accent3>
        <a:srgbClr val="EF545D"/>
      </a:accent3>
      <a:accent4>
        <a:srgbClr val="387F90"/>
      </a:accent4>
      <a:accent5>
        <a:srgbClr val="6B849B"/>
      </a:accent5>
      <a:accent6>
        <a:srgbClr val="A0BFE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8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9F36"/>
      </a:accent1>
      <a:accent2>
        <a:srgbClr val="BC2026"/>
      </a:accent2>
      <a:accent3>
        <a:srgbClr val="A59F36"/>
      </a:accent3>
      <a:accent4>
        <a:srgbClr val="BC2026"/>
      </a:accent4>
      <a:accent5>
        <a:srgbClr val="A59F36"/>
      </a:accent5>
      <a:accent6>
        <a:srgbClr val="BC2026"/>
      </a:accent6>
      <a:hlink>
        <a:srgbClr val="A59F36"/>
      </a:hlink>
      <a:folHlink>
        <a:srgbClr val="BC20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1492</Words>
  <Application>Microsoft Office PowerPoint</Application>
  <PresentationFormat>全屏显示(4:3)</PresentationFormat>
  <Paragraphs>129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宋体</vt:lpstr>
      <vt:lpstr>华文细黑</vt:lpstr>
      <vt:lpstr>Arial Unicode MS</vt:lpstr>
      <vt:lpstr>Wingdings</vt:lpstr>
      <vt:lpstr>Times New Roman</vt:lpstr>
      <vt:lpstr>Segoe UI Light</vt:lpstr>
      <vt:lpstr>Arial</vt:lpstr>
      <vt:lpstr>Century Gothic</vt:lpstr>
      <vt:lpstr>Calibri Light</vt:lpstr>
      <vt:lpstr>Calibri</vt:lpstr>
      <vt:lpstr>微软雅黑</vt:lpstr>
      <vt:lpstr>第一PPT模板网-WWW.1PPT.COM</vt:lpstr>
      <vt:lpstr>1_Office 主题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LEE SIMON</dc:creator>
  <cp:lastModifiedBy>刘诗璐</cp:lastModifiedBy>
  <cp:revision>75</cp:revision>
  <dcterms:created xsi:type="dcterms:W3CDTF">2013-04-20T05:07:24Z</dcterms:created>
  <dcterms:modified xsi:type="dcterms:W3CDTF">2018-01-24T16:54:28Z</dcterms:modified>
</cp:coreProperties>
</file>