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8" r:id="rId3"/>
    <p:sldId id="263" r:id="rId4"/>
    <p:sldId id="272" r:id="rId5"/>
    <p:sldId id="305" r:id="rId6"/>
    <p:sldId id="307" r:id="rId7"/>
    <p:sldId id="306" r:id="rId8"/>
    <p:sldId id="304" r:id="rId9"/>
    <p:sldId id="273" r:id="rId10"/>
    <p:sldId id="308" r:id="rId11"/>
    <p:sldId id="267" r:id="rId13"/>
    <p:sldId id="309" r:id="rId14"/>
    <p:sldId id="274" r:id="rId15"/>
    <p:sldId id="310" r:id="rId16"/>
    <p:sldId id="311" r:id="rId17"/>
    <p:sldId id="312" r:id="rId18"/>
    <p:sldId id="313" r:id="rId19"/>
    <p:sldId id="314" r:id="rId20"/>
    <p:sldId id="315" r:id="rId21"/>
    <p:sldId id="266" r:id="rId22"/>
    <p:sldId id="268" r:id="rId23"/>
    <p:sldId id="316" r:id="rId24"/>
    <p:sldId id="275" r:id="rId25"/>
    <p:sldId id="281" r:id="rId26"/>
    <p:sldId id="279" r:id="rId27"/>
  </p:sldIdLst>
  <p:sldSz cx="12192000" cy="6858000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02"/>
    <p:restoredTop sz="95522"/>
  </p:normalViewPr>
  <p:slideViewPr>
    <p:cSldViewPr snapToGrid="0" snapToObjects="1">
      <p:cViewPr varScale="1">
        <p:scale>
          <a:sx n="85" d="100"/>
          <a:sy n="85" d="100"/>
        </p:scale>
        <p:origin x="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333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A8938-C833-BE48-8F86-1EDAEE57B14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A25A7-4C2F-B14B-BE72-034A0384CF9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gradFill flip="none" rotWithShape="1">
          <a:gsLst>
            <a:gs pos="0">
              <a:schemeClr val="bg1"/>
            </a:gs>
            <a:gs pos="69000">
              <a:schemeClr val="bg1">
                <a:lumMod val="95000"/>
              </a:schemeClr>
            </a:gs>
            <a:gs pos="97000">
              <a:srgbClr val="E3E3E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Freeform 6"/>
          <p:cNvSpPr>
            <a:spLocks noEditPoints="1"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2090 w 2235"/>
              <a:gd name="T1" fmla="*/ 1860 h 2241"/>
              <a:gd name="T2" fmla="*/ 2045 w 2235"/>
              <a:gd name="T3" fmla="*/ 1297 h 2241"/>
              <a:gd name="T4" fmla="*/ 2065 w 2235"/>
              <a:gd name="T5" fmla="*/ 870 h 2241"/>
              <a:gd name="T6" fmla="*/ 1886 w 2235"/>
              <a:gd name="T7" fmla="*/ 555 h 2241"/>
              <a:gd name="T8" fmla="*/ 2124 w 2235"/>
              <a:gd name="T9" fmla="*/ 0 h 2241"/>
              <a:gd name="T10" fmla="*/ 1794 w 2235"/>
              <a:gd name="T11" fmla="*/ 2215 h 2241"/>
              <a:gd name="T12" fmla="*/ 1507 w 2235"/>
              <a:gd name="T13" fmla="*/ 1992 h 2241"/>
              <a:gd name="T14" fmla="*/ 1860 w 2235"/>
              <a:gd name="T15" fmla="*/ 1820 h 2241"/>
              <a:gd name="T16" fmla="*/ 1354 w 2235"/>
              <a:gd name="T17" fmla="*/ 1682 h 2241"/>
              <a:gd name="T18" fmla="*/ 1563 w 2235"/>
              <a:gd name="T19" fmla="*/ 1565 h 2241"/>
              <a:gd name="T20" fmla="*/ 1750 w 2235"/>
              <a:gd name="T21" fmla="*/ 1442 h 2241"/>
              <a:gd name="T22" fmla="*/ 1442 w 2235"/>
              <a:gd name="T23" fmla="*/ 1239 h 2241"/>
              <a:gd name="T24" fmla="*/ 1673 w 2235"/>
              <a:gd name="T25" fmla="*/ 1048 h 2241"/>
              <a:gd name="T26" fmla="*/ 1880 w 2235"/>
              <a:gd name="T27" fmla="*/ 996 h 2241"/>
              <a:gd name="T28" fmla="*/ 1831 w 2235"/>
              <a:gd name="T29" fmla="*/ 804 h 2241"/>
              <a:gd name="T30" fmla="*/ 2018 w 2235"/>
              <a:gd name="T31" fmla="*/ 681 h 2241"/>
              <a:gd name="T32" fmla="*/ 1400 w 2235"/>
              <a:gd name="T33" fmla="*/ 457 h 2241"/>
              <a:gd name="T34" fmla="*/ 1673 w 2235"/>
              <a:gd name="T35" fmla="*/ 251 h 2241"/>
              <a:gd name="T36" fmla="*/ 1860 w 2235"/>
              <a:gd name="T37" fmla="*/ 203 h 2241"/>
              <a:gd name="T38" fmla="*/ 1381 w 2235"/>
              <a:gd name="T39" fmla="*/ 2241 h 2241"/>
              <a:gd name="T40" fmla="*/ 1192 w 2235"/>
              <a:gd name="T41" fmla="*/ 1814 h 2241"/>
              <a:gd name="T42" fmla="*/ 1411 w 2235"/>
              <a:gd name="T43" fmla="*/ 1316 h 2241"/>
              <a:gd name="T44" fmla="*/ 1256 w 2235"/>
              <a:gd name="T45" fmla="*/ 864 h 2241"/>
              <a:gd name="T46" fmla="*/ 1301 w 2235"/>
              <a:gd name="T47" fmla="*/ 301 h 2241"/>
              <a:gd name="T48" fmla="*/ 1222 w 2235"/>
              <a:gd name="T49" fmla="*/ 0 h 2241"/>
              <a:gd name="T50" fmla="*/ 1029 w 2235"/>
              <a:gd name="T51" fmla="*/ 2200 h 2241"/>
              <a:gd name="T52" fmla="*/ 677 w 2235"/>
              <a:gd name="T53" fmla="*/ 1966 h 2241"/>
              <a:gd name="T54" fmla="*/ 996 w 2235"/>
              <a:gd name="T55" fmla="*/ 1841 h 2241"/>
              <a:gd name="T56" fmla="*/ 1096 w 2235"/>
              <a:gd name="T57" fmla="*/ 1743 h 2241"/>
              <a:gd name="T58" fmla="*/ 930 w 2235"/>
              <a:gd name="T59" fmla="*/ 1445 h 2241"/>
              <a:gd name="T60" fmla="*/ 983 w 2235"/>
              <a:gd name="T61" fmla="*/ 1433 h 2241"/>
              <a:gd name="T62" fmla="*/ 634 w 2235"/>
              <a:gd name="T63" fmla="*/ 1193 h 2241"/>
              <a:gd name="T64" fmla="*/ 1039 w 2235"/>
              <a:gd name="T65" fmla="*/ 1067 h 2241"/>
              <a:gd name="T66" fmla="*/ 1071 w 2235"/>
              <a:gd name="T67" fmla="*/ 990 h 2241"/>
              <a:gd name="T68" fmla="*/ 744 w 2235"/>
              <a:gd name="T69" fmla="*/ 675 h 2241"/>
              <a:gd name="T70" fmla="*/ 950 w 2235"/>
              <a:gd name="T71" fmla="*/ 621 h 2241"/>
              <a:gd name="T72" fmla="*/ 902 w 2235"/>
              <a:gd name="T73" fmla="*/ 432 h 2241"/>
              <a:gd name="T74" fmla="*/ 771 w 2235"/>
              <a:gd name="T75" fmla="*/ 306 h 2241"/>
              <a:gd name="T76" fmla="*/ 1029 w 2235"/>
              <a:gd name="T77" fmla="*/ 208 h 2241"/>
              <a:gd name="T78" fmla="*/ 538 w 2235"/>
              <a:gd name="T79" fmla="*/ 2115 h 2241"/>
              <a:gd name="T80" fmla="*/ 558 w 2235"/>
              <a:gd name="T81" fmla="*/ 1694 h 2241"/>
              <a:gd name="T82" fmla="*/ 425 w 2235"/>
              <a:gd name="T83" fmla="*/ 1308 h 2241"/>
              <a:gd name="T84" fmla="*/ 449 w 2235"/>
              <a:gd name="T85" fmla="*/ 818 h 2241"/>
              <a:gd name="T86" fmla="*/ 668 w 2235"/>
              <a:gd name="T87" fmla="*/ 320 h 2241"/>
              <a:gd name="T88" fmla="*/ 0 w 2235"/>
              <a:gd name="T89" fmla="*/ 2220 h 2241"/>
              <a:gd name="T90" fmla="*/ 373 w 2235"/>
              <a:gd name="T91" fmla="*/ 2094 h 2241"/>
              <a:gd name="T92" fmla="*/ 0 w 2235"/>
              <a:gd name="T93" fmla="*/ 1870 h 2241"/>
              <a:gd name="T94" fmla="*/ 273 w 2235"/>
              <a:gd name="T95" fmla="*/ 1826 h 2241"/>
              <a:gd name="T96" fmla="*/ 307 w 2235"/>
              <a:gd name="T97" fmla="*/ 1717 h 2241"/>
              <a:gd name="T98" fmla="*/ 66 w 2235"/>
              <a:gd name="T99" fmla="*/ 1468 h 2241"/>
              <a:gd name="T100" fmla="*/ 166 w 2235"/>
              <a:gd name="T101" fmla="*/ 1368 h 2241"/>
              <a:gd name="T102" fmla="*/ 0 w 2235"/>
              <a:gd name="T103" fmla="*/ 1073 h 2241"/>
              <a:gd name="T104" fmla="*/ 53 w 2235"/>
              <a:gd name="T105" fmla="*/ 1059 h 2241"/>
              <a:gd name="T106" fmla="*/ 264 w 2235"/>
              <a:gd name="T107" fmla="*/ 944 h 2241"/>
              <a:gd name="T108" fmla="*/ 110 w 2235"/>
              <a:gd name="T109" fmla="*/ 695 h 2241"/>
              <a:gd name="T110" fmla="*/ 141 w 2235"/>
              <a:gd name="T111" fmla="*/ 615 h 2241"/>
              <a:gd name="T112" fmla="*/ 373 w 2235"/>
              <a:gd name="T113" fmla="*/ 427 h 2241"/>
              <a:gd name="T114" fmla="*/ 0 w 2235"/>
              <a:gd name="T115" fmla="*/ 249 h 2241"/>
              <a:gd name="T116" fmla="*/ 531 w 2235"/>
              <a:gd name="T117" fmla="*/ 183 h 2241"/>
              <a:gd name="T118" fmla="*/ 2077 w 2235"/>
              <a:gd name="T119" fmla="*/ 183 h 2241"/>
              <a:gd name="T120" fmla="*/ 2235 w 2235"/>
              <a:gd name="T121" fmla="*/ 950 h 2241"/>
              <a:gd name="T122" fmla="*/ 2077 w 2235"/>
              <a:gd name="T123" fmla="*/ 1428 h 2241"/>
              <a:gd name="T124" fmla="*/ 2169 w 2235"/>
              <a:gd name="T125" fmla="*/ 2215 h 2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35" h="2241">
                <a:moveTo>
                  <a:pt x="2235" y="2069"/>
                </a:moveTo>
                <a:cubicBezTo>
                  <a:pt x="2164" y="2069"/>
                  <a:pt x="2102" y="2113"/>
                  <a:pt x="2077" y="2175"/>
                </a:cubicBezTo>
                <a:cubicBezTo>
                  <a:pt x="2085" y="2176"/>
                  <a:pt x="2094" y="2178"/>
                  <a:pt x="2102" y="2180"/>
                </a:cubicBezTo>
                <a:cubicBezTo>
                  <a:pt x="2125" y="2129"/>
                  <a:pt x="2176" y="2094"/>
                  <a:pt x="2235" y="2094"/>
                </a:cubicBezTo>
                <a:cubicBezTo>
                  <a:pt x="2235" y="2069"/>
                  <a:pt x="2235" y="2069"/>
                  <a:pt x="2235" y="2069"/>
                </a:cubicBezTo>
                <a:close/>
                <a:moveTo>
                  <a:pt x="2045" y="2192"/>
                </a:moveTo>
                <a:cubicBezTo>
                  <a:pt x="2091" y="2192"/>
                  <a:pt x="2133" y="2211"/>
                  <a:pt x="2164" y="2241"/>
                </a:cubicBezTo>
                <a:cubicBezTo>
                  <a:pt x="2124" y="2241"/>
                  <a:pt x="2124" y="2241"/>
                  <a:pt x="2124" y="2241"/>
                </a:cubicBezTo>
                <a:cubicBezTo>
                  <a:pt x="2101" y="2226"/>
                  <a:pt x="2074" y="2217"/>
                  <a:pt x="2045" y="2217"/>
                </a:cubicBezTo>
                <a:cubicBezTo>
                  <a:pt x="2015" y="2217"/>
                  <a:pt x="1988" y="2226"/>
                  <a:pt x="1966" y="2241"/>
                </a:cubicBezTo>
                <a:cubicBezTo>
                  <a:pt x="1925" y="2241"/>
                  <a:pt x="1925" y="2241"/>
                  <a:pt x="1925" y="2241"/>
                </a:cubicBezTo>
                <a:cubicBezTo>
                  <a:pt x="1956" y="2211"/>
                  <a:pt x="1998" y="2192"/>
                  <a:pt x="2045" y="2192"/>
                </a:cubicBezTo>
                <a:close/>
                <a:moveTo>
                  <a:pt x="2045" y="2094"/>
                </a:moveTo>
                <a:cubicBezTo>
                  <a:pt x="2056" y="2094"/>
                  <a:pt x="2065" y="2103"/>
                  <a:pt x="2065" y="2114"/>
                </a:cubicBezTo>
                <a:cubicBezTo>
                  <a:pt x="2065" y="2115"/>
                  <a:pt x="2065" y="2115"/>
                  <a:pt x="2065" y="2115"/>
                </a:cubicBezTo>
                <a:cubicBezTo>
                  <a:pt x="2024" y="2115"/>
                  <a:pt x="2024" y="2115"/>
                  <a:pt x="2024" y="2115"/>
                </a:cubicBezTo>
                <a:cubicBezTo>
                  <a:pt x="2024" y="2115"/>
                  <a:pt x="2024" y="2115"/>
                  <a:pt x="2024" y="2114"/>
                </a:cubicBezTo>
                <a:cubicBezTo>
                  <a:pt x="2024" y="2103"/>
                  <a:pt x="2033" y="2094"/>
                  <a:pt x="2045" y="2094"/>
                </a:cubicBezTo>
                <a:close/>
                <a:moveTo>
                  <a:pt x="2045" y="2044"/>
                </a:moveTo>
                <a:cubicBezTo>
                  <a:pt x="2075" y="2044"/>
                  <a:pt x="2101" y="2063"/>
                  <a:pt x="2111" y="2090"/>
                </a:cubicBezTo>
                <a:cubicBezTo>
                  <a:pt x="2103" y="2095"/>
                  <a:pt x="2096" y="2102"/>
                  <a:pt x="2090" y="2109"/>
                </a:cubicBezTo>
                <a:cubicBezTo>
                  <a:pt x="2087" y="2086"/>
                  <a:pt x="2068" y="2069"/>
                  <a:pt x="2045" y="2069"/>
                </a:cubicBezTo>
                <a:cubicBezTo>
                  <a:pt x="2021" y="2069"/>
                  <a:pt x="2002" y="2086"/>
                  <a:pt x="2000" y="2109"/>
                </a:cubicBezTo>
                <a:cubicBezTo>
                  <a:pt x="1993" y="2102"/>
                  <a:pt x="1986" y="2095"/>
                  <a:pt x="1979" y="2090"/>
                </a:cubicBezTo>
                <a:cubicBezTo>
                  <a:pt x="1989" y="2063"/>
                  <a:pt x="2014" y="2044"/>
                  <a:pt x="2045" y="2044"/>
                </a:cubicBezTo>
                <a:close/>
                <a:moveTo>
                  <a:pt x="2045" y="1994"/>
                </a:moveTo>
                <a:cubicBezTo>
                  <a:pt x="2093" y="1994"/>
                  <a:pt x="2135" y="2022"/>
                  <a:pt x="2154" y="2063"/>
                </a:cubicBezTo>
                <a:cubicBezTo>
                  <a:pt x="2146" y="2067"/>
                  <a:pt x="2139" y="2070"/>
                  <a:pt x="2132" y="2075"/>
                </a:cubicBezTo>
                <a:cubicBezTo>
                  <a:pt x="2117" y="2042"/>
                  <a:pt x="2083" y="2019"/>
                  <a:pt x="2045" y="2019"/>
                </a:cubicBezTo>
                <a:cubicBezTo>
                  <a:pt x="2006" y="2019"/>
                  <a:pt x="1973" y="2042"/>
                  <a:pt x="1958" y="2075"/>
                </a:cubicBezTo>
                <a:cubicBezTo>
                  <a:pt x="1950" y="2070"/>
                  <a:pt x="1943" y="2067"/>
                  <a:pt x="1935" y="2063"/>
                </a:cubicBezTo>
                <a:cubicBezTo>
                  <a:pt x="1954" y="2022"/>
                  <a:pt x="1996" y="1994"/>
                  <a:pt x="2045" y="1994"/>
                </a:cubicBezTo>
                <a:close/>
                <a:moveTo>
                  <a:pt x="2045" y="1943"/>
                </a:moveTo>
                <a:cubicBezTo>
                  <a:pt x="1973" y="1943"/>
                  <a:pt x="1912" y="1987"/>
                  <a:pt x="1886" y="2049"/>
                </a:cubicBezTo>
                <a:cubicBezTo>
                  <a:pt x="1895" y="2051"/>
                  <a:pt x="1903" y="2052"/>
                  <a:pt x="1911" y="2055"/>
                </a:cubicBezTo>
                <a:cubicBezTo>
                  <a:pt x="1934" y="2004"/>
                  <a:pt x="1985" y="1968"/>
                  <a:pt x="2045" y="1968"/>
                </a:cubicBezTo>
                <a:cubicBezTo>
                  <a:pt x="2104" y="1968"/>
                  <a:pt x="2155" y="2004"/>
                  <a:pt x="2178" y="2055"/>
                </a:cubicBezTo>
                <a:cubicBezTo>
                  <a:pt x="2186" y="2052"/>
                  <a:pt x="2194" y="2051"/>
                  <a:pt x="2203" y="2049"/>
                </a:cubicBezTo>
                <a:cubicBezTo>
                  <a:pt x="2177" y="1987"/>
                  <a:pt x="2116" y="1943"/>
                  <a:pt x="2045" y="1943"/>
                </a:cubicBezTo>
                <a:close/>
                <a:moveTo>
                  <a:pt x="2045" y="1845"/>
                </a:moveTo>
                <a:cubicBezTo>
                  <a:pt x="2056" y="1845"/>
                  <a:pt x="2065" y="1854"/>
                  <a:pt x="2065" y="1865"/>
                </a:cubicBezTo>
                <a:cubicBezTo>
                  <a:pt x="2065" y="1866"/>
                  <a:pt x="2065" y="1866"/>
                  <a:pt x="2065" y="1866"/>
                </a:cubicBezTo>
                <a:cubicBezTo>
                  <a:pt x="2024" y="1866"/>
                  <a:pt x="2024" y="1866"/>
                  <a:pt x="2024" y="1866"/>
                </a:cubicBezTo>
                <a:cubicBezTo>
                  <a:pt x="2024" y="1866"/>
                  <a:pt x="2024" y="1866"/>
                  <a:pt x="2024" y="1865"/>
                </a:cubicBezTo>
                <a:cubicBezTo>
                  <a:pt x="2024" y="1854"/>
                  <a:pt x="2033" y="1845"/>
                  <a:pt x="2045" y="1845"/>
                </a:cubicBezTo>
                <a:close/>
                <a:moveTo>
                  <a:pt x="2045" y="1795"/>
                </a:moveTo>
                <a:cubicBezTo>
                  <a:pt x="2014" y="1795"/>
                  <a:pt x="1989" y="1814"/>
                  <a:pt x="1979" y="1841"/>
                </a:cubicBezTo>
                <a:cubicBezTo>
                  <a:pt x="1986" y="1847"/>
                  <a:pt x="1993" y="1853"/>
                  <a:pt x="2000" y="1860"/>
                </a:cubicBezTo>
                <a:cubicBezTo>
                  <a:pt x="2002" y="1838"/>
                  <a:pt x="2021" y="1820"/>
                  <a:pt x="2045" y="1820"/>
                </a:cubicBezTo>
                <a:cubicBezTo>
                  <a:pt x="2068" y="1820"/>
                  <a:pt x="2087" y="1837"/>
                  <a:pt x="2090" y="1860"/>
                </a:cubicBezTo>
                <a:cubicBezTo>
                  <a:pt x="2096" y="1853"/>
                  <a:pt x="2103" y="1846"/>
                  <a:pt x="2111" y="1841"/>
                </a:cubicBezTo>
                <a:cubicBezTo>
                  <a:pt x="2101" y="1814"/>
                  <a:pt x="2075" y="1795"/>
                  <a:pt x="2045" y="1795"/>
                </a:cubicBezTo>
                <a:close/>
                <a:moveTo>
                  <a:pt x="2045" y="1745"/>
                </a:moveTo>
                <a:cubicBezTo>
                  <a:pt x="2093" y="1745"/>
                  <a:pt x="2135" y="1773"/>
                  <a:pt x="2154" y="1814"/>
                </a:cubicBezTo>
                <a:cubicBezTo>
                  <a:pt x="2146" y="1818"/>
                  <a:pt x="2139" y="1821"/>
                  <a:pt x="2132" y="1826"/>
                </a:cubicBezTo>
                <a:cubicBezTo>
                  <a:pt x="2117" y="1793"/>
                  <a:pt x="2083" y="1770"/>
                  <a:pt x="2045" y="1770"/>
                </a:cubicBezTo>
                <a:cubicBezTo>
                  <a:pt x="2006" y="1770"/>
                  <a:pt x="1973" y="1793"/>
                  <a:pt x="1958" y="1826"/>
                </a:cubicBezTo>
                <a:cubicBezTo>
                  <a:pt x="1950" y="1821"/>
                  <a:pt x="1943" y="1818"/>
                  <a:pt x="1935" y="1814"/>
                </a:cubicBezTo>
                <a:cubicBezTo>
                  <a:pt x="1954" y="1773"/>
                  <a:pt x="1996" y="1745"/>
                  <a:pt x="2045" y="1745"/>
                </a:cubicBezTo>
                <a:close/>
                <a:moveTo>
                  <a:pt x="2045" y="1694"/>
                </a:moveTo>
                <a:cubicBezTo>
                  <a:pt x="2116" y="1694"/>
                  <a:pt x="2177" y="1738"/>
                  <a:pt x="2203" y="1800"/>
                </a:cubicBezTo>
                <a:cubicBezTo>
                  <a:pt x="2194" y="1802"/>
                  <a:pt x="2186" y="1803"/>
                  <a:pt x="2178" y="1806"/>
                </a:cubicBezTo>
                <a:cubicBezTo>
                  <a:pt x="2155" y="1755"/>
                  <a:pt x="2104" y="1719"/>
                  <a:pt x="2045" y="1719"/>
                </a:cubicBezTo>
                <a:cubicBezTo>
                  <a:pt x="1985" y="1719"/>
                  <a:pt x="1934" y="1755"/>
                  <a:pt x="1911" y="1806"/>
                </a:cubicBezTo>
                <a:cubicBezTo>
                  <a:pt x="1903" y="1803"/>
                  <a:pt x="1895" y="1802"/>
                  <a:pt x="1886" y="1800"/>
                </a:cubicBezTo>
                <a:cubicBezTo>
                  <a:pt x="1912" y="1738"/>
                  <a:pt x="1973" y="1694"/>
                  <a:pt x="2045" y="1694"/>
                </a:cubicBezTo>
                <a:close/>
                <a:moveTo>
                  <a:pt x="2045" y="1596"/>
                </a:moveTo>
                <a:cubicBezTo>
                  <a:pt x="2056" y="1596"/>
                  <a:pt x="2065" y="1605"/>
                  <a:pt x="2065" y="1616"/>
                </a:cubicBezTo>
                <a:cubicBezTo>
                  <a:pt x="2065" y="1617"/>
                  <a:pt x="2065" y="1617"/>
                  <a:pt x="2065" y="1617"/>
                </a:cubicBezTo>
                <a:cubicBezTo>
                  <a:pt x="2024" y="1617"/>
                  <a:pt x="2024" y="1617"/>
                  <a:pt x="2024" y="1617"/>
                </a:cubicBezTo>
                <a:cubicBezTo>
                  <a:pt x="2024" y="1617"/>
                  <a:pt x="2024" y="1617"/>
                  <a:pt x="2024" y="1616"/>
                </a:cubicBezTo>
                <a:cubicBezTo>
                  <a:pt x="2024" y="1605"/>
                  <a:pt x="2033" y="1596"/>
                  <a:pt x="2045" y="1596"/>
                </a:cubicBezTo>
                <a:close/>
                <a:moveTo>
                  <a:pt x="2045" y="1546"/>
                </a:moveTo>
                <a:cubicBezTo>
                  <a:pt x="2014" y="1546"/>
                  <a:pt x="1989" y="1565"/>
                  <a:pt x="1979" y="1592"/>
                </a:cubicBezTo>
                <a:cubicBezTo>
                  <a:pt x="1986" y="1598"/>
                  <a:pt x="1993" y="1604"/>
                  <a:pt x="2000" y="1611"/>
                </a:cubicBezTo>
                <a:cubicBezTo>
                  <a:pt x="2002" y="1589"/>
                  <a:pt x="2021" y="1571"/>
                  <a:pt x="2045" y="1571"/>
                </a:cubicBezTo>
                <a:cubicBezTo>
                  <a:pt x="2068" y="1571"/>
                  <a:pt x="2087" y="1589"/>
                  <a:pt x="2090" y="1611"/>
                </a:cubicBezTo>
                <a:cubicBezTo>
                  <a:pt x="2096" y="1604"/>
                  <a:pt x="2103" y="1598"/>
                  <a:pt x="2111" y="1592"/>
                </a:cubicBezTo>
                <a:cubicBezTo>
                  <a:pt x="2101" y="1565"/>
                  <a:pt x="2075" y="1546"/>
                  <a:pt x="2045" y="1546"/>
                </a:cubicBezTo>
                <a:close/>
                <a:moveTo>
                  <a:pt x="2045" y="1496"/>
                </a:moveTo>
                <a:cubicBezTo>
                  <a:pt x="2093" y="1496"/>
                  <a:pt x="2135" y="1524"/>
                  <a:pt x="2154" y="1565"/>
                </a:cubicBezTo>
                <a:cubicBezTo>
                  <a:pt x="2146" y="1569"/>
                  <a:pt x="2139" y="1572"/>
                  <a:pt x="2132" y="1577"/>
                </a:cubicBezTo>
                <a:cubicBezTo>
                  <a:pt x="2117" y="1544"/>
                  <a:pt x="2083" y="1521"/>
                  <a:pt x="2045" y="1521"/>
                </a:cubicBezTo>
                <a:cubicBezTo>
                  <a:pt x="2006" y="1521"/>
                  <a:pt x="1973" y="1544"/>
                  <a:pt x="1958" y="1577"/>
                </a:cubicBezTo>
                <a:cubicBezTo>
                  <a:pt x="1950" y="1573"/>
                  <a:pt x="1943" y="1569"/>
                  <a:pt x="1935" y="1565"/>
                </a:cubicBezTo>
                <a:cubicBezTo>
                  <a:pt x="1954" y="1524"/>
                  <a:pt x="1996" y="1496"/>
                  <a:pt x="2045" y="1496"/>
                </a:cubicBezTo>
                <a:close/>
                <a:moveTo>
                  <a:pt x="2045" y="1445"/>
                </a:moveTo>
                <a:cubicBezTo>
                  <a:pt x="2116" y="1445"/>
                  <a:pt x="2177" y="1489"/>
                  <a:pt x="2203" y="1551"/>
                </a:cubicBezTo>
                <a:cubicBezTo>
                  <a:pt x="2194" y="1553"/>
                  <a:pt x="2186" y="1554"/>
                  <a:pt x="2178" y="1557"/>
                </a:cubicBezTo>
                <a:cubicBezTo>
                  <a:pt x="2155" y="1506"/>
                  <a:pt x="2104" y="1470"/>
                  <a:pt x="2045" y="1470"/>
                </a:cubicBezTo>
                <a:cubicBezTo>
                  <a:pt x="1985" y="1470"/>
                  <a:pt x="1934" y="1506"/>
                  <a:pt x="1911" y="1557"/>
                </a:cubicBezTo>
                <a:cubicBezTo>
                  <a:pt x="1903" y="1554"/>
                  <a:pt x="1895" y="1553"/>
                  <a:pt x="1886" y="1551"/>
                </a:cubicBezTo>
                <a:cubicBezTo>
                  <a:pt x="1912" y="1489"/>
                  <a:pt x="1973" y="1445"/>
                  <a:pt x="2045" y="1445"/>
                </a:cubicBezTo>
                <a:close/>
                <a:moveTo>
                  <a:pt x="2045" y="1347"/>
                </a:moveTo>
                <a:cubicBezTo>
                  <a:pt x="2056" y="1347"/>
                  <a:pt x="2065" y="1356"/>
                  <a:pt x="2065" y="1367"/>
                </a:cubicBezTo>
                <a:cubicBezTo>
                  <a:pt x="2065" y="1368"/>
                  <a:pt x="2065" y="1368"/>
                  <a:pt x="2065" y="1368"/>
                </a:cubicBezTo>
                <a:cubicBezTo>
                  <a:pt x="2024" y="1368"/>
                  <a:pt x="2024" y="1368"/>
                  <a:pt x="2024" y="1368"/>
                </a:cubicBezTo>
                <a:cubicBezTo>
                  <a:pt x="2024" y="1368"/>
                  <a:pt x="2024" y="1368"/>
                  <a:pt x="2024" y="1367"/>
                </a:cubicBezTo>
                <a:cubicBezTo>
                  <a:pt x="2024" y="1356"/>
                  <a:pt x="2033" y="1347"/>
                  <a:pt x="2045" y="1347"/>
                </a:cubicBezTo>
                <a:close/>
                <a:moveTo>
                  <a:pt x="2045" y="1297"/>
                </a:moveTo>
                <a:cubicBezTo>
                  <a:pt x="2014" y="1297"/>
                  <a:pt x="1989" y="1316"/>
                  <a:pt x="1979" y="1343"/>
                </a:cubicBezTo>
                <a:cubicBezTo>
                  <a:pt x="1986" y="1349"/>
                  <a:pt x="1993" y="1355"/>
                  <a:pt x="2000" y="1362"/>
                </a:cubicBezTo>
                <a:cubicBezTo>
                  <a:pt x="2002" y="1340"/>
                  <a:pt x="2021" y="1322"/>
                  <a:pt x="2045" y="1322"/>
                </a:cubicBezTo>
                <a:cubicBezTo>
                  <a:pt x="2068" y="1322"/>
                  <a:pt x="2087" y="1340"/>
                  <a:pt x="2090" y="1362"/>
                </a:cubicBezTo>
                <a:cubicBezTo>
                  <a:pt x="2096" y="1355"/>
                  <a:pt x="2103" y="1349"/>
                  <a:pt x="2111" y="1343"/>
                </a:cubicBezTo>
                <a:cubicBezTo>
                  <a:pt x="2101" y="1316"/>
                  <a:pt x="2075" y="1297"/>
                  <a:pt x="2045" y="1297"/>
                </a:cubicBezTo>
                <a:close/>
                <a:moveTo>
                  <a:pt x="2045" y="1247"/>
                </a:moveTo>
                <a:cubicBezTo>
                  <a:pt x="2093" y="1247"/>
                  <a:pt x="2135" y="1275"/>
                  <a:pt x="2154" y="1316"/>
                </a:cubicBezTo>
                <a:cubicBezTo>
                  <a:pt x="2146" y="1320"/>
                  <a:pt x="2139" y="1324"/>
                  <a:pt x="2132" y="1328"/>
                </a:cubicBezTo>
                <a:cubicBezTo>
                  <a:pt x="2117" y="1295"/>
                  <a:pt x="2083" y="1272"/>
                  <a:pt x="2045" y="1272"/>
                </a:cubicBezTo>
                <a:cubicBezTo>
                  <a:pt x="2006" y="1272"/>
                  <a:pt x="1973" y="1295"/>
                  <a:pt x="1958" y="1328"/>
                </a:cubicBezTo>
                <a:cubicBezTo>
                  <a:pt x="1950" y="1324"/>
                  <a:pt x="1943" y="1320"/>
                  <a:pt x="1935" y="1316"/>
                </a:cubicBezTo>
                <a:cubicBezTo>
                  <a:pt x="1954" y="1275"/>
                  <a:pt x="1996" y="1247"/>
                  <a:pt x="2045" y="1247"/>
                </a:cubicBezTo>
                <a:close/>
                <a:moveTo>
                  <a:pt x="2045" y="1196"/>
                </a:moveTo>
                <a:cubicBezTo>
                  <a:pt x="2116" y="1196"/>
                  <a:pt x="2177" y="1240"/>
                  <a:pt x="2203" y="1302"/>
                </a:cubicBezTo>
                <a:cubicBezTo>
                  <a:pt x="2194" y="1304"/>
                  <a:pt x="2186" y="1305"/>
                  <a:pt x="2178" y="1308"/>
                </a:cubicBezTo>
                <a:cubicBezTo>
                  <a:pt x="2155" y="1257"/>
                  <a:pt x="2104" y="1221"/>
                  <a:pt x="2045" y="1221"/>
                </a:cubicBezTo>
                <a:cubicBezTo>
                  <a:pt x="1985" y="1221"/>
                  <a:pt x="1934" y="1257"/>
                  <a:pt x="1911" y="1308"/>
                </a:cubicBezTo>
                <a:cubicBezTo>
                  <a:pt x="1903" y="1305"/>
                  <a:pt x="1895" y="1304"/>
                  <a:pt x="1886" y="1302"/>
                </a:cubicBezTo>
                <a:cubicBezTo>
                  <a:pt x="1912" y="1240"/>
                  <a:pt x="1973" y="1196"/>
                  <a:pt x="2045" y="1196"/>
                </a:cubicBezTo>
                <a:close/>
                <a:moveTo>
                  <a:pt x="2045" y="1098"/>
                </a:moveTo>
                <a:cubicBezTo>
                  <a:pt x="2056" y="1098"/>
                  <a:pt x="2065" y="1107"/>
                  <a:pt x="2065" y="1119"/>
                </a:cubicBezTo>
                <a:cubicBezTo>
                  <a:pt x="2065" y="1119"/>
                  <a:pt x="2065" y="1119"/>
                  <a:pt x="2065" y="1119"/>
                </a:cubicBezTo>
                <a:cubicBezTo>
                  <a:pt x="2024" y="1119"/>
                  <a:pt x="2024" y="1119"/>
                  <a:pt x="2024" y="1119"/>
                </a:cubicBezTo>
                <a:cubicBezTo>
                  <a:pt x="2024" y="1119"/>
                  <a:pt x="2024" y="1119"/>
                  <a:pt x="2024" y="1119"/>
                </a:cubicBezTo>
                <a:cubicBezTo>
                  <a:pt x="2024" y="1107"/>
                  <a:pt x="2033" y="1098"/>
                  <a:pt x="2045" y="1098"/>
                </a:cubicBezTo>
                <a:close/>
                <a:moveTo>
                  <a:pt x="2045" y="1048"/>
                </a:moveTo>
                <a:cubicBezTo>
                  <a:pt x="2014" y="1048"/>
                  <a:pt x="1989" y="1067"/>
                  <a:pt x="1979" y="1094"/>
                </a:cubicBezTo>
                <a:cubicBezTo>
                  <a:pt x="1986" y="1100"/>
                  <a:pt x="1993" y="1106"/>
                  <a:pt x="2000" y="1113"/>
                </a:cubicBezTo>
                <a:cubicBezTo>
                  <a:pt x="2002" y="1091"/>
                  <a:pt x="2021" y="1073"/>
                  <a:pt x="2045" y="1073"/>
                </a:cubicBezTo>
                <a:cubicBezTo>
                  <a:pt x="2068" y="1073"/>
                  <a:pt x="2087" y="1091"/>
                  <a:pt x="2090" y="1113"/>
                </a:cubicBezTo>
                <a:cubicBezTo>
                  <a:pt x="2096" y="1106"/>
                  <a:pt x="2103" y="1100"/>
                  <a:pt x="2111" y="1094"/>
                </a:cubicBezTo>
                <a:cubicBezTo>
                  <a:pt x="2101" y="1067"/>
                  <a:pt x="2075" y="1048"/>
                  <a:pt x="2045" y="1048"/>
                </a:cubicBezTo>
                <a:close/>
                <a:moveTo>
                  <a:pt x="2045" y="998"/>
                </a:moveTo>
                <a:cubicBezTo>
                  <a:pt x="2093" y="998"/>
                  <a:pt x="2135" y="1026"/>
                  <a:pt x="2154" y="1067"/>
                </a:cubicBezTo>
                <a:cubicBezTo>
                  <a:pt x="2146" y="1071"/>
                  <a:pt x="2139" y="1075"/>
                  <a:pt x="2132" y="1079"/>
                </a:cubicBezTo>
                <a:cubicBezTo>
                  <a:pt x="2117" y="1046"/>
                  <a:pt x="2083" y="1023"/>
                  <a:pt x="2045" y="1023"/>
                </a:cubicBezTo>
                <a:cubicBezTo>
                  <a:pt x="2006" y="1023"/>
                  <a:pt x="1973" y="1046"/>
                  <a:pt x="1958" y="1079"/>
                </a:cubicBezTo>
                <a:cubicBezTo>
                  <a:pt x="1950" y="1075"/>
                  <a:pt x="1943" y="1071"/>
                  <a:pt x="1935" y="1067"/>
                </a:cubicBezTo>
                <a:cubicBezTo>
                  <a:pt x="1954" y="1026"/>
                  <a:pt x="1996" y="998"/>
                  <a:pt x="2045" y="998"/>
                </a:cubicBezTo>
                <a:close/>
                <a:moveTo>
                  <a:pt x="2045" y="947"/>
                </a:moveTo>
                <a:cubicBezTo>
                  <a:pt x="2116" y="947"/>
                  <a:pt x="2177" y="991"/>
                  <a:pt x="2203" y="1053"/>
                </a:cubicBezTo>
                <a:cubicBezTo>
                  <a:pt x="2194" y="1055"/>
                  <a:pt x="2186" y="1056"/>
                  <a:pt x="2178" y="1059"/>
                </a:cubicBezTo>
                <a:cubicBezTo>
                  <a:pt x="2155" y="1008"/>
                  <a:pt x="2104" y="972"/>
                  <a:pt x="2045" y="972"/>
                </a:cubicBezTo>
                <a:cubicBezTo>
                  <a:pt x="1985" y="972"/>
                  <a:pt x="1934" y="1008"/>
                  <a:pt x="1911" y="1059"/>
                </a:cubicBezTo>
                <a:cubicBezTo>
                  <a:pt x="1903" y="1056"/>
                  <a:pt x="1895" y="1055"/>
                  <a:pt x="1886" y="1053"/>
                </a:cubicBezTo>
                <a:cubicBezTo>
                  <a:pt x="1912" y="991"/>
                  <a:pt x="1973" y="947"/>
                  <a:pt x="2045" y="947"/>
                </a:cubicBezTo>
                <a:close/>
                <a:moveTo>
                  <a:pt x="2045" y="849"/>
                </a:moveTo>
                <a:cubicBezTo>
                  <a:pt x="2056" y="849"/>
                  <a:pt x="2065" y="858"/>
                  <a:pt x="2065" y="870"/>
                </a:cubicBezTo>
                <a:cubicBezTo>
                  <a:pt x="2065" y="870"/>
                  <a:pt x="2065" y="870"/>
                  <a:pt x="2065" y="870"/>
                </a:cubicBezTo>
                <a:cubicBezTo>
                  <a:pt x="2024" y="870"/>
                  <a:pt x="2024" y="870"/>
                  <a:pt x="2024" y="870"/>
                </a:cubicBezTo>
                <a:cubicBezTo>
                  <a:pt x="2024" y="870"/>
                  <a:pt x="2024" y="870"/>
                  <a:pt x="2024" y="870"/>
                </a:cubicBezTo>
                <a:cubicBezTo>
                  <a:pt x="2024" y="858"/>
                  <a:pt x="2033" y="849"/>
                  <a:pt x="2045" y="849"/>
                </a:cubicBezTo>
                <a:close/>
                <a:moveTo>
                  <a:pt x="2045" y="799"/>
                </a:moveTo>
                <a:cubicBezTo>
                  <a:pt x="2014" y="799"/>
                  <a:pt x="1989" y="818"/>
                  <a:pt x="1979" y="845"/>
                </a:cubicBezTo>
                <a:cubicBezTo>
                  <a:pt x="1986" y="851"/>
                  <a:pt x="1993" y="857"/>
                  <a:pt x="2000" y="864"/>
                </a:cubicBezTo>
                <a:cubicBezTo>
                  <a:pt x="2002" y="842"/>
                  <a:pt x="2021" y="824"/>
                  <a:pt x="2045" y="824"/>
                </a:cubicBezTo>
                <a:cubicBezTo>
                  <a:pt x="2068" y="824"/>
                  <a:pt x="2087" y="842"/>
                  <a:pt x="2090" y="864"/>
                </a:cubicBezTo>
                <a:cubicBezTo>
                  <a:pt x="2096" y="857"/>
                  <a:pt x="2103" y="851"/>
                  <a:pt x="2111" y="845"/>
                </a:cubicBezTo>
                <a:cubicBezTo>
                  <a:pt x="2101" y="818"/>
                  <a:pt x="2075" y="799"/>
                  <a:pt x="2045" y="799"/>
                </a:cubicBezTo>
                <a:close/>
                <a:moveTo>
                  <a:pt x="2045" y="749"/>
                </a:moveTo>
                <a:cubicBezTo>
                  <a:pt x="2093" y="749"/>
                  <a:pt x="2135" y="777"/>
                  <a:pt x="2154" y="818"/>
                </a:cubicBezTo>
                <a:cubicBezTo>
                  <a:pt x="2146" y="822"/>
                  <a:pt x="2139" y="826"/>
                  <a:pt x="2132" y="830"/>
                </a:cubicBezTo>
                <a:cubicBezTo>
                  <a:pt x="2117" y="797"/>
                  <a:pt x="2083" y="774"/>
                  <a:pt x="2045" y="774"/>
                </a:cubicBezTo>
                <a:cubicBezTo>
                  <a:pt x="2006" y="774"/>
                  <a:pt x="1973" y="797"/>
                  <a:pt x="1958" y="830"/>
                </a:cubicBezTo>
                <a:cubicBezTo>
                  <a:pt x="1950" y="826"/>
                  <a:pt x="1943" y="822"/>
                  <a:pt x="1935" y="818"/>
                </a:cubicBezTo>
                <a:cubicBezTo>
                  <a:pt x="1954" y="777"/>
                  <a:pt x="1996" y="749"/>
                  <a:pt x="2045" y="749"/>
                </a:cubicBezTo>
                <a:close/>
                <a:moveTo>
                  <a:pt x="2045" y="698"/>
                </a:moveTo>
                <a:cubicBezTo>
                  <a:pt x="2116" y="698"/>
                  <a:pt x="2177" y="742"/>
                  <a:pt x="2203" y="804"/>
                </a:cubicBezTo>
                <a:cubicBezTo>
                  <a:pt x="2194" y="806"/>
                  <a:pt x="2186" y="807"/>
                  <a:pt x="2178" y="810"/>
                </a:cubicBezTo>
                <a:cubicBezTo>
                  <a:pt x="2155" y="759"/>
                  <a:pt x="2104" y="723"/>
                  <a:pt x="2045" y="723"/>
                </a:cubicBezTo>
                <a:cubicBezTo>
                  <a:pt x="1985" y="723"/>
                  <a:pt x="1934" y="759"/>
                  <a:pt x="1911" y="810"/>
                </a:cubicBezTo>
                <a:cubicBezTo>
                  <a:pt x="1903" y="807"/>
                  <a:pt x="1895" y="806"/>
                  <a:pt x="1886" y="804"/>
                </a:cubicBezTo>
                <a:cubicBezTo>
                  <a:pt x="1912" y="742"/>
                  <a:pt x="1973" y="698"/>
                  <a:pt x="2045" y="698"/>
                </a:cubicBezTo>
                <a:close/>
                <a:moveTo>
                  <a:pt x="2045" y="600"/>
                </a:moveTo>
                <a:cubicBezTo>
                  <a:pt x="2056" y="600"/>
                  <a:pt x="2065" y="609"/>
                  <a:pt x="2065" y="621"/>
                </a:cubicBezTo>
                <a:cubicBezTo>
                  <a:pt x="2065" y="621"/>
                  <a:pt x="2065" y="621"/>
                  <a:pt x="2065" y="621"/>
                </a:cubicBezTo>
                <a:cubicBezTo>
                  <a:pt x="2024" y="621"/>
                  <a:pt x="2024" y="621"/>
                  <a:pt x="2024" y="621"/>
                </a:cubicBezTo>
                <a:cubicBezTo>
                  <a:pt x="2024" y="621"/>
                  <a:pt x="2024" y="621"/>
                  <a:pt x="2024" y="621"/>
                </a:cubicBezTo>
                <a:cubicBezTo>
                  <a:pt x="2024" y="609"/>
                  <a:pt x="2033" y="600"/>
                  <a:pt x="2045" y="600"/>
                </a:cubicBezTo>
                <a:close/>
                <a:moveTo>
                  <a:pt x="2045" y="550"/>
                </a:moveTo>
                <a:cubicBezTo>
                  <a:pt x="2014" y="550"/>
                  <a:pt x="1989" y="569"/>
                  <a:pt x="1979" y="596"/>
                </a:cubicBezTo>
                <a:cubicBezTo>
                  <a:pt x="1986" y="602"/>
                  <a:pt x="1993" y="608"/>
                  <a:pt x="2000" y="615"/>
                </a:cubicBezTo>
                <a:cubicBezTo>
                  <a:pt x="2002" y="593"/>
                  <a:pt x="2021" y="575"/>
                  <a:pt x="2045" y="575"/>
                </a:cubicBezTo>
                <a:cubicBezTo>
                  <a:pt x="2068" y="575"/>
                  <a:pt x="2087" y="593"/>
                  <a:pt x="2090" y="615"/>
                </a:cubicBezTo>
                <a:cubicBezTo>
                  <a:pt x="2096" y="608"/>
                  <a:pt x="2103" y="602"/>
                  <a:pt x="2111" y="596"/>
                </a:cubicBezTo>
                <a:cubicBezTo>
                  <a:pt x="2101" y="569"/>
                  <a:pt x="2075" y="550"/>
                  <a:pt x="2045" y="550"/>
                </a:cubicBezTo>
                <a:close/>
                <a:moveTo>
                  <a:pt x="2045" y="500"/>
                </a:moveTo>
                <a:cubicBezTo>
                  <a:pt x="2093" y="500"/>
                  <a:pt x="2135" y="528"/>
                  <a:pt x="2154" y="569"/>
                </a:cubicBezTo>
                <a:cubicBezTo>
                  <a:pt x="2146" y="573"/>
                  <a:pt x="2139" y="577"/>
                  <a:pt x="2132" y="581"/>
                </a:cubicBezTo>
                <a:cubicBezTo>
                  <a:pt x="2117" y="548"/>
                  <a:pt x="2083" y="525"/>
                  <a:pt x="2045" y="525"/>
                </a:cubicBezTo>
                <a:cubicBezTo>
                  <a:pt x="2006" y="525"/>
                  <a:pt x="1973" y="548"/>
                  <a:pt x="1958" y="581"/>
                </a:cubicBezTo>
                <a:cubicBezTo>
                  <a:pt x="1950" y="577"/>
                  <a:pt x="1943" y="573"/>
                  <a:pt x="1935" y="569"/>
                </a:cubicBezTo>
                <a:cubicBezTo>
                  <a:pt x="1954" y="528"/>
                  <a:pt x="1996" y="500"/>
                  <a:pt x="2045" y="500"/>
                </a:cubicBezTo>
                <a:close/>
                <a:moveTo>
                  <a:pt x="2045" y="449"/>
                </a:moveTo>
                <a:cubicBezTo>
                  <a:pt x="2116" y="449"/>
                  <a:pt x="2177" y="493"/>
                  <a:pt x="2203" y="555"/>
                </a:cubicBezTo>
                <a:cubicBezTo>
                  <a:pt x="2194" y="557"/>
                  <a:pt x="2186" y="558"/>
                  <a:pt x="2178" y="561"/>
                </a:cubicBezTo>
                <a:cubicBezTo>
                  <a:pt x="2155" y="510"/>
                  <a:pt x="2104" y="475"/>
                  <a:pt x="2045" y="475"/>
                </a:cubicBezTo>
                <a:cubicBezTo>
                  <a:pt x="1985" y="475"/>
                  <a:pt x="1934" y="510"/>
                  <a:pt x="1911" y="561"/>
                </a:cubicBezTo>
                <a:cubicBezTo>
                  <a:pt x="1903" y="558"/>
                  <a:pt x="1895" y="557"/>
                  <a:pt x="1886" y="555"/>
                </a:cubicBezTo>
                <a:cubicBezTo>
                  <a:pt x="1912" y="493"/>
                  <a:pt x="1973" y="449"/>
                  <a:pt x="2045" y="449"/>
                </a:cubicBezTo>
                <a:close/>
                <a:moveTo>
                  <a:pt x="2045" y="351"/>
                </a:moveTo>
                <a:cubicBezTo>
                  <a:pt x="2056" y="351"/>
                  <a:pt x="2065" y="360"/>
                  <a:pt x="2065" y="372"/>
                </a:cubicBezTo>
                <a:cubicBezTo>
                  <a:pt x="2065" y="372"/>
                  <a:pt x="2065" y="372"/>
                  <a:pt x="2065" y="372"/>
                </a:cubicBezTo>
                <a:cubicBezTo>
                  <a:pt x="2024" y="372"/>
                  <a:pt x="2024" y="372"/>
                  <a:pt x="2024" y="372"/>
                </a:cubicBezTo>
                <a:cubicBezTo>
                  <a:pt x="2024" y="372"/>
                  <a:pt x="2024" y="372"/>
                  <a:pt x="2024" y="372"/>
                </a:cubicBezTo>
                <a:cubicBezTo>
                  <a:pt x="2024" y="360"/>
                  <a:pt x="2033" y="351"/>
                  <a:pt x="2045" y="351"/>
                </a:cubicBezTo>
                <a:close/>
                <a:moveTo>
                  <a:pt x="2045" y="301"/>
                </a:moveTo>
                <a:cubicBezTo>
                  <a:pt x="2014" y="301"/>
                  <a:pt x="1989" y="320"/>
                  <a:pt x="1979" y="347"/>
                </a:cubicBezTo>
                <a:cubicBezTo>
                  <a:pt x="1986" y="353"/>
                  <a:pt x="1993" y="359"/>
                  <a:pt x="2000" y="366"/>
                </a:cubicBezTo>
                <a:cubicBezTo>
                  <a:pt x="2002" y="344"/>
                  <a:pt x="2021" y="326"/>
                  <a:pt x="2045" y="326"/>
                </a:cubicBezTo>
                <a:cubicBezTo>
                  <a:pt x="2068" y="326"/>
                  <a:pt x="2087" y="344"/>
                  <a:pt x="2090" y="366"/>
                </a:cubicBezTo>
                <a:cubicBezTo>
                  <a:pt x="2096" y="359"/>
                  <a:pt x="2103" y="353"/>
                  <a:pt x="2111" y="347"/>
                </a:cubicBezTo>
                <a:cubicBezTo>
                  <a:pt x="2101" y="320"/>
                  <a:pt x="2075" y="301"/>
                  <a:pt x="2045" y="301"/>
                </a:cubicBezTo>
                <a:close/>
                <a:moveTo>
                  <a:pt x="2045" y="251"/>
                </a:moveTo>
                <a:cubicBezTo>
                  <a:pt x="2093" y="251"/>
                  <a:pt x="2135" y="279"/>
                  <a:pt x="2154" y="320"/>
                </a:cubicBezTo>
                <a:cubicBezTo>
                  <a:pt x="2146" y="324"/>
                  <a:pt x="2139" y="328"/>
                  <a:pt x="2132" y="332"/>
                </a:cubicBezTo>
                <a:cubicBezTo>
                  <a:pt x="2117" y="299"/>
                  <a:pt x="2083" y="276"/>
                  <a:pt x="2045" y="276"/>
                </a:cubicBezTo>
                <a:cubicBezTo>
                  <a:pt x="2006" y="276"/>
                  <a:pt x="1973" y="299"/>
                  <a:pt x="1958" y="332"/>
                </a:cubicBezTo>
                <a:cubicBezTo>
                  <a:pt x="1950" y="328"/>
                  <a:pt x="1943" y="324"/>
                  <a:pt x="1935" y="320"/>
                </a:cubicBezTo>
                <a:cubicBezTo>
                  <a:pt x="1954" y="279"/>
                  <a:pt x="1996" y="251"/>
                  <a:pt x="2045" y="251"/>
                </a:cubicBezTo>
                <a:close/>
                <a:moveTo>
                  <a:pt x="2045" y="200"/>
                </a:moveTo>
                <a:cubicBezTo>
                  <a:pt x="2116" y="200"/>
                  <a:pt x="2177" y="244"/>
                  <a:pt x="2203" y="306"/>
                </a:cubicBezTo>
                <a:cubicBezTo>
                  <a:pt x="2194" y="308"/>
                  <a:pt x="2186" y="309"/>
                  <a:pt x="2178" y="312"/>
                </a:cubicBezTo>
                <a:cubicBezTo>
                  <a:pt x="2155" y="261"/>
                  <a:pt x="2104" y="226"/>
                  <a:pt x="2045" y="226"/>
                </a:cubicBezTo>
                <a:cubicBezTo>
                  <a:pt x="1985" y="226"/>
                  <a:pt x="1934" y="261"/>
                  <a:pt x="1911" y="312"/>
                </a:cubicBezTo>
                <a:cubicBezTo>
                  <a:pt x="1903" y="309"/>
                  <a:pt x="1895" y="308"/>
                  <a:pt x="1886" y="306"/>
                </a:cubicBezTo>
                <a:cubicBezTo>
                  <a:pt x="1912" y="244"/>
                  <a:pt x="1973" y="200"/>
                  <a:pt x="2045" y="200"/>
                </a:cubicBezTo>
                <a:close/>
                <a:moveTo>
                  <a:pt x="2045" y="102"/>
                </a:moveTo>
                <a:cubicBezTo>
                  <a:pt x="2056" y="102"/>
                  <a:pt x="2065" y="111"/>
                  <a:pt x="2065" y="123"/>
                </a:cubicBezTo>
                <a:cubicBezTo>
                  <a:pt x="2065" y="123"/>
                  <a:pt x="2065" y="123"/>
                  <a:pt x="2065" y="123"/>
                </a:cubicBezTo>
                <a:cubicBezTo>
                  <a:pt x="2024" y="123"/>
                  <a:pt x="2024" y="123"/>
                  <a:pt x="2024" y="123"/>
                </a:cubicBezTo>
                <a:cubicBezTo>
                  <a:pt x="2024" y="123"/>
                  <a:pt x="2024" y="123"/>
                  <a:pt x="2024" y="123"/>
                </a:cubicBezTo>
                <a:cubicBezTo>
                  <a:pt x="2024" y="111"/>
                  <a:pt x="2033" y="102"/>
                  <a:pt x="2045" y="102"/>
                </a:cubicBezTo>
                <a:close/>
                <a:moveTo>
                  <a:pt x="2045" y="52"/>
                </a:moveTo>
                <a:cubicBezTo>
                  <a:pt x="2014" y="52"/>
                  <a:pt x="1989" y="71"/>
                  <a:pt x="1979" y="98"/>
                </a:cubicBezTo>
                <a:cubicBezTo>
                  <a:pt x="1986" y="104"/>
                  <a:pt x="1993" y="110"/>
                  <a:pt x="2000" y="117"/>
                </a:cubicBezTo>
                <a:cubicBezTo>
                  <a:pt x="2002" y="95"/>
                  <a:pt x="2021" y="77"/>
                  <a:pt x="2045" y="77"/>
                </a:cubicBezTo>
                <a:cubicBezTo>
                  <a:pt x="2068" y="77"/>
                  <a:pt x="2087" y="95"/>
                  <a:pt x="2090" y="117"/>
                </a:cubicBezTo>
                <a:cubicBezTo>
                  <a:pt x="2096" y="110"/>
                  <a:pt x="2103" y="104"/>
                  <a:pt x="2111" y="98"/>
                </a:cubicBezTo>
                <a:cubicBezTo>
                  <a:pt x="2101" y="71"/>
                  <a:pt x="2075" y="52"/>
                  <a:pt x="2045" y="52"/>
                </a:cubicBezTo>
                <a:close/>
                <a:moveTo>
                  <a:pt x="2045" y="2"/>
                </a:moveTo>
                <a:cubicBezTo>
                  <a:pt x="2093" y="2"/>
                  <a:pt x="2135" y="30"/>
                  <a:pt x="2154" y="71"/>
                </a:cubicBezTo>
                <a:cubicBezTo>
                  <a:pt x="2146" y="75"/>
                  <a:pt x="2139" y="79"/>
                  <a:pt x="2132" y="83"/>
                </a:cubicBezTo>
                <a:cubicBezTo>
                  <a:pt x="2117" y="50"/>
                  <a:pt x="2083" y="27"/>
                  <a:pt x="2045" y="27"/>
                </a:cubicBezTo>
                <a:cubicBezTo>
                  <a:pt x="2006" y="27"/>
                  <a:pt x="1973" y="50"/>
                  <a:pt x="1958" y="83"/>
                </a:cubicBezTo>
                <a:cubicBezTo>
                  <a:pt x="1950" y="79"/>
                  <a:pt x="1943" y="75"/>
                  <a:pt x="1935" y="71"/>
                </a:cubicBezTo>
                <a:cubicBezTo>
                  <a:pt x="1954" y="30"/>
                  <a:pt x="1996" y="2"/>
                  <a:pt x="2045" y="2"/>
                </a:cubicBezTo>
                <a:close/>
                <a:moveTo>
                  <a:pt x="2164" y="0"/>
                </a:moveTo>
                <a:cubicBezTo>
                  <a:pt x="2124" y="0"/>
                  <a:pt x="2124" y="0"/>
                  <a:pt x="2124" y="0"/>
                </a:cubicBezTo>
                <a:cubicBezTo>
                  <a:pt x="2147" y="15"/>
                  <a:pt x="2166" y="37"/>
                  <a:pt x="2178" y="63"/>
                </a:cubicBezTo>
                <a:cubicBezTo>
                  <a:pt x="2186" y="60"/>
                  <a:pt x="2194" y="59"/>
                  <a:pt x="2203" y="57"/>
                </a:cubicBezTo>
                <a:cubicBezTo>
                  <a:pt x="2194" y="36"/>
                  <a:pt x="2181" y="16"/>
                  <a:pt x="2164" y="0"/>
                </a:cubicBezTo>
                <a:close/>
                <a:moveTo>
                  <a:pt x="1966" y="0"/>
                </a:moveTo>
                <a:cubicBezTo>
                  <a:pt x="1925" y="0"/>
                  <a:pt x="1925" y="0"/>
                  <a:pt x="1925" y="0"/>
                </a:cubicBezTo>
                <a:cubicBezTo>
                  <a:pt x="1909" y="16"/>
                  <a:pt x="1895" y="36"/>
                  <a:pt x="1886" y="57"/>
                </a:cubicBezTo>
                <a:cubicBezTo>
                  <a:pt x="1895" y="59"/>
                  <a:pt x="1903" y="60"/>
                  <a:pt x="1911" y="63"/>
                </a:cubicBezTo>
                <a:cubicBezTo>
                  <a:pt x="1923" y="37"/>
                  <a:pt x="1942" y="15"/>
                  <a:pt x="1966" y="0"/>
                </a:cubicBezTo>
                <a:close/>
                <a:moveTo>
                  <a:pt x="1673" y="2192"/>
                </a:moveTo>
                <a:cubicBezTo>
                  <a:pt x="1719" y="2192"/>
                  <a:pt x="1761" y="2211"/>
                  <a:pt x="1792" y="2241"/>
                </a:cubicBezTo>
                <a:cubicBezTo>
                  <a:pt x="1752" y="2241"/>
                  <a:pt x="1752" y="2241"/>
                  <a:pt x="1752" y="2241"/>
                </a:cubicBezTo>
                <a:cubicBezTo>
                  <a:pt x="1729" y="2226"/>
                  <a:pt x="1702" y="2217"/>
                  <a:pt x="1673" y="2217"/>
                </a:cubicBezTo>
                <a:cubicBezTo>
                  <a:pt x="1644" y="2217"/>
                  <a:pt x="1617" y="2226"/>
                  <a:pt x="1594" y="2241"/>
                </a:cubicBezTo>
                <a:cubicBezTo>
                  <a:pt x="1554" y="2241"/>
                  <a:pt x="1554" y="2241"/>
                  <a:pt x="1554" y="2241"/>
                </a:cubicBezTo>
                <a:cubicBezTo>
                  <a:pt x="1584" y="2211"/>
                  <a:pt x="1626" y="2192"/>
                  <a:pt x="1673" y="2192"/>
                </a:cubicBezTo>
                <a:close/>
                <a:moveTo>
                  <a:pt x="1487" y="2220"/>
                </a:moveTo>
                <a:cubicBezTo>
                  <a:pt x="1476" y="2220"/>
                  <a:pt x="1467" y="2229"/>
                  <a:pt x="1467" y="2240"/>
                </a:cubicBezTo>
                <a:cubicBezTo>
                  <a:pt x="1467" y="2240"/>
                  <a:pt x="1467" y="2240"/>
                  <a:pt x="1467" y="2241"/>
                </a:cubicBezTo>
                <a:cubicBezTo>
                  <a:pt x="1507" y="2241"/>
                  <a:pt x="1507" y="2241"/>
                  <a:pt x="1507" y="2241"/>
                </a:cubicBezTo>
                <a:cubicBezTo>
                  <a:pt x="1507" y="2240"/>
                  <a:pt x="1507" y="2240"/>
                  <a:pt x="1507" y="2240"/>
                </a:cubicBezTo>
                <a:cubicBezTo>
                  <a:pt x="1507" y="2229"/>
                  <a:pt x="1498" y="2220"/>
                  <a:pt x="1487" y="2220"/>
                </a:cubicBezTo>
                <a:close/>
                <a:moveTo>
                  <a:pt x="1487" y="2169"/>
                </a:moveTo>
                <a:cubicBezTo>
                  <a:pt x="1517" y="2169"/>
                  <a:pt x="1543" y="2188"/>
                  <a:pt x="1553" y="2215"/>
                </a:cubicBezTo>
                <a:cubicBezTo>
                  <a:pt x="1545" y="2221"/>
                  <a:pt x="1538" y="2228"/>
                  <a:pt x="1532" y="2235"/>
                </a:cubicBezTo>
                <a:cubicBezTo>
                  <a:pt x="1529" y="2212"/>
                  <a:pt x="1510" y="2195"/>
                  <a:pt x="1487" y="2195"/>
                </a:cubicBezTo>
                <a:cubicBezTo>
                  <a:pt x="1464" y="2195"/>
                  <a:pt x="1444" y="2212"/>
                  <a:pt x="1442" y="2235"/>
                </a:cubicBezTo>
                <a:cubicBezTo>
                  <a:pt x="1435" y="2228"/>
                  <a:pt x="1428" y="2221"/>
                  <a:pt x="1421" y="2215"/>
                </a:cubicBezTo>
                <a:cubicBezTo>
                  <a:pt x="1431" y="2188"/>
                  <a:pt x="1457" y="2169"/>
                  <a:pt x="1487" y="2169"/>
                </a:cubicBezTo>
                <a:close/>
                <a:moveTo>
                  <a:pt x="1487" y="2119"/>
                </a:moveTo>
                <a:cubicBezTo>
                  <a:pt x="1438" y="2119"/>
                  <a:pt x="1397" y="2148"/>
                  <a:pt x="1377" y="2189"/>
                </a:cubicBezTo>
                <a:cubicBezTo>
                  <a:pt x="1385" y="2192"/>
                  <a:pt x="1392" y="2196"/>
                  <a:pt x="1400" y="2200"/>
                </a:cubicBezTo>
                <a:cubicBezTo>
                  <a:pt x="1415" y="2167"/>
                  <a:pt x="1448" y="2144"/>
                  <a:pt x="1487" y="2144"/>
                </a:cubicBezTo>
                <a:cubicBezTo>
                  <a:pt x="1525" y="2144"/>
                  <a:pt x="1559" y="2167"/>
                  <a:pt x="1574" y="2200"/>
                </a:cubicBezTo>
                <a:cubicBezTo>
                  <a:pt x="1581" y="2196"/>
                  <a:pt x="1589" y="2192"/>
                  <a:pt x="1596" y="2189"/>
                </a:cubicBezTo>
                <a:cubicBezTo>
                  <a:pt x="1577" y="2148"/>
                  <a:pt x="1535" y="2119"/>
                  <a:pt x="1487" y="2119"/>
                </a:cubicBezTo>
                <a:close/>
                <a:moveTo>
                  <a:pt x="1487" y="2069"/>
                </a:moveTo>
                <a:cubicBezTo>
                  <a:pt x="1415" y="2069"/>
                  <a:pt x="1354" y="2113"/>
                  <a:pt x="1328" y="2175"/>
                </a:cubicBezTo>
                <a:cubicBezTo>
                  <a:pt x="1337" y="2176"/>
                  <a:pt x="1345" y="2178"/>
                  <a:pt x="1354" y="2180"/>
                </a:cubicBezTo>
                <a:cubicBezTo>
                  <a:pt x="1376" y="2129"/>
                  <a:pt x="1427" y="2094"/>
                  <a:pt x="1487" y="2094"/>
                </a:cubicBezTo>
                <a:cubicBezTo>
                  <a:pt x="1546" y="2094"/>
                  <a:pt x="1597" y="2129"/>
                  <a:pt x="1620" y="2180"/>
                </a:cubicBezTo>
                <a:cubicBezTo>
                  <a:pt x="1628" y="2178"/>
                  <a:pt x="1637" y="2176"/>
                  <a:pt x="1645" y="2175"/>
                </a:cubicBezTo>
                <a:cubicBezTo>
                  <a:pt x="1619" y="2113"/>
                  <a:pt x="1558" y="2069"/>
                  <a:pt x="1487" y="2069"/>
                </a:cubicBezTo>
                <a:close/>
                <a:moveTo>
                  <a:pt x="1860" y="2220"/>
                </a:moveTo>
                <a:cubicBezTo>
                  <a:pt x="1871" y="2220"/>
                  <a:pt x="1880" y="2229"/>
                  <a:pt x="1880" y="2240"/>
                </a:cubicBezTo>
                <a:cubicBezTo>
                  <a:pt x="1880" y="2240"/>
                  <a:pt x="1880" y="2240"/>
                  <a:pt x="1880" y="2241"/>
                </a:cubicBezTo>
                <a:cubicBezTo>
                  <a:pt x="1839" y="2241"/>
                  <a:pt x="1839" y="2241"/>
                  <a:pt x="1839" y="2241"/>
                </a:cubicBezTo>
                <a:cubicBezTo>
                  <a:pt x="1839" y="2240"/>
                  <a:pt x="1839" y="2240"/>
                  <a:pt x="1839" y="2240"/>
                </a:cubicBezTo>
                <a:cubicBezTo>
                  <a:pt x="1839" y="2229"/>
                  <a:pt x="1848" y="2220"/>
                  <a:pt x="1860" y="2220"/>
                </a:cubicBezTo>
                <a:close/>
                <a:moveTo>
                  <a:pt x="1860" y="2169"/>
                </a:moveTo>
                <a:cubicBezTo>
                  <a:pt x="1829" y="2169"/>
                  <a:pt x="1804" y="2188"/>
                  <a:pt x="1794" y="2215"/>
                </a:cubicBezTo>
                <a:cubicBezTo>
                  <a:pt x="1801" y="2221"/>
                  <a:pt x="1808" y="2228"/>
                  <a:pt x="1815" y="2235"/>
                </a:cubicBezTo>
                <a:cubicBezTo>
                  <a:pt x="1817" y="2212"/>
                  <a:pt x="1836" y="2195"/>
                  <a:pt x="1860" y="2195"/>
                </a:cubicBezTo>
                <a:cubicBezTo>
                  <a:pt x="1883" y="2195"/>
                  <a:pt x="1902" y="2212"/>
                  <a:pt x="1905" y="2235"/>
                </a:cubicBezTo>
                <a:cubicBezTo>
                  <a:pt x="1911" y="2228"/>
                  <a:pt x="1918" y="2221"/>
                  <a:pt x="1926" y="2215"/>
                </a:cubicBezTo>
                <a:cubicBezTo>
                  <a:pt x="1916" y="2188"/>
                  <a:pt x="1890" y="2169"/>
                  <a:pt x="1860" y="2169"/>
                </a:cubicBezTo>
                <a:close/>
                <a:moveTo>
                  <a:pt x="1860" y="2119"/>
                </a:moveTo>
                <a:cubicBezTo>
                  <a:pt x="1811" y="2119"/>
                  <a:pt x="1769" y="2148"/>
                  <a:pt x="1750" y="2189"/>
                </a:cubicBezTo>
                <a:cubicBezTo>
                  <a:pt x="1758" y="2192"/>
                  <a:pt x="1765" y="2196"/>
                  <a:pt x="1772" y="2200"/>
                </a:cubicBezTo>
                <a:cubicBezTo>
                  <a:pt x="1788" y="2167"/>
                  <a:pt x="1821" y="2144"/>
                  <a:pt x="1860" y="2144"/>
                </a:cubicBezTo>
                <a:cubicBezTo>
                  <a:pt x="1898" y="2144"/>
                  <a:pt x="1932" y="2167"/>
                  <a:pt x="1947" y="2200"/>
                </a:cubicBezTo>
                <a:cubicBezTo>
                  <a:pt x="1954" y="2196"/>
                  <a:pt x="1961" y="2192"/>
                  <a:pt x="1969" y="2189"/>
                </a:cubicBezTo>
                <a:cubicBezTo>
                  <a:pt x="1950" y="2148"/>
                  <a:pt x="1908" y="2119"/>
                  <a:pt x="1860" y="2119"/>
                </a:cubicBezTo>
                <a:close/>
                <a:moveTo>
                  <a:pt x="1860" y="2069"/>
                </a:moveTo>
                <a:cubicBezTo>
                  <a:pt x="1788" y="2069"/>
                  <a:pt x="1727" y="2113"/>
                  <a:pt x="1701" y="2175"/>
                </a:cubicBezTo>
                <a:cubicBezTo>
                  <a:pt x="1710" y="2176"/>
                  <a:pt x="1718" y="2178"/>
                  <a:pt x="1726" y="2180"/>
                </a:cubicBezTo>
                <a:cubicBezTo>
                  <a:pt x="1749" y="2129"/>
                  <a:pt x="1800" y="2094"/>
                  <a:pt x="1860" y="2094"/>
                </a:cubicBezTo>
                <a:cubicBezTo>
                  <a:pt x="1919" y="2094"/>
                  <a:pt x="1970" y="2129"/>
                  <a:pt x="1993" y="2180"/>
                </a:cubicBezTo>
                <a:cubicBezTo>
                  <a:pt x="2001" y="2178"/>
                  <a:pt x="2009" y="2176"/>
                  <a:pt x="2018" y="2175"/>
                </a:cubicBezTo>
                <a:cubicBezTo>
                  <a:pt x="1992" y="2113"/>
                  <a:pt x="1931" y="2069"/>
                  <a:pt x="1860" y="2069"/>
                </a:cubicBezTo>
                <a:close/>
                <a:moveTo>
                  <a:pt x="1673" y="2094"/>
                </a:moveTo>
                <a:cubicBezTo>
                  <a:pt x="1684" y="2094"/>
                  <a:pt x="1693" y="2103"/>
                  <a:pt x="1693" y="2114"/>
                </a:cubicBezTo>
                <a:cubicBezTo>
                  <a:pt x="1693" y="2115"/>
                  <a:pt x="1693" y="2115"/>
                  <a:pt x="1693" y="2115"/>
                </a:cubicBezTo>
                <a:cubicBezTo>
                  <a:pt x="1653" y="2115"/>
                  <a:pt x="1653" y="2115"/>
                  <a:pt x="1653" y="2115"/>
                </a:cubicBezTo>
                <a:cubicBezTo>
                  <a:pt x="1653" y="2115"/>
                  <a:pt x="1653" y="2115"/>
                  <a:pt x="1653" y="2114"/>
                </a:cubicBezTo>
                <a:cubicBezTo>
                  <a:pt x="1653" y="2103"/>
                  <a:pt x="1662" y="2094"/>
                  <a:pt x="1673" y="2094"/>
                </a:cubicBezTo>
                <a:close/>
                <a:moveTo>
                  <a:pt x="1673" y="2044"/>
                </a:moveTo>
                <a:cubicBezTo>
                  <a:pt x="1703" y="2044"/>
                  <a:pt x="1729" y="2063"/>
                  <a:pt x="1739" y="2090"/>
                </a:cubicBezTo>
                <a:cubicBezTo>
                  <a:pt x="1731" y="2095"/>
                  <a:pt x="1724" y="2102"/>
                  <a:pt x="1718" y="2109"/>
                </a:cubicBezTo>
                <a:cubicBezTo>
                  <a:pt x="1715" y="2086"/>
                  <a:pt x="1696" y="2069"/>
                  <a:pt x="1673" y="2069"/>
                </a:cubicBezTo>
                <a:cubicBezTo>
                  <a:pt x="1650" y="2069"/>
                  <a:pt x="1630" y="2086"/>
                  <a:pt x="1628" y="2109"/>
                </a:cubicBezTo>
                <a:cubicBezTo>
                  <a:pt x="1621" y="2102"/>
                  <a:pt x="1614" y="2095"/>
                  <a:pt x="1607" y="2090"/>
                </a:cubicBezTo>
                <a:cubicBezTo>
                  <a:pt x="1617" y="2063"/>
                  <a:pt x="1643" y="2044"/>
                  <a:pt x="1673" y="2044"/>
                </a:cubicBezTo>
                <a:close/>
                <a:moveTo>
                  <a:pt x="1673" y="1994"/>
                </a:moveTo>
                <a:cubicBezTo>
                  <a:pt x="1721" y="1994"/>
                  <a:pt x="1763" y="2022"/>
                  <a:pt x="1782" y="2063"/>
                </a:cubicBezTo>
                <a:cubicBezTo>
                  <a:pt x="1775" y="2067"/>
                  <a:pt x="1767" y="2070"/>
                  <a:pt x="1760" y="2075"/>
                </a:cubicBezTo>
                <a:cubicBezTo>
                  <a:pt x="1745" y="2042"/>
                  <a:pt x="1712" y="2019"/>
                  <a:pt x="1673" y="2019"/>
                </a:cubicBezTo>
                <a:cubicBezTo>
                  <a:pt x="1634" y="2019"/>
                  <a:pt x="1601" y="2042"/>
                  <a:pt x="1586" y="2075"/>
                </a:cubicBezTo>
                <a:cubicBezTo>
                  <a:pt x="1579" y="2070"/>
                  <a:pt x="1571" y="2067"/>
                  <a:pt x="1563" y="2063"/>
                </a:cubicBezTo>
                <a:cubicBezTo>
                  <a:pt x="1583" y="2022"/>
                  <a:pt x="1624" y="1994"/>
                  <a:pt x="1673" y="1994"/>
                </a:cubicBezTo>
                <a:close/>
                <a:moveTo>
                  <a:pt x="1673" y="1943"/>
                </a:moveTo>
                <a:cubicBezTo>
                  <a:pt x="1601" y="1943"/>
                  <a:pt x="1540" y="1987"/>
                  <a:pt x="1515" y="2049"/>
                </a:cubicBezTo>
                <a:cubicBezTo>
                  <a:pt x="1523" y="2051"/>
                  <a:pt x="1531" y="2052"/>
                  <a:pt x="1540" y="2055"/>
                </a:cubicBezTo>
                <a:cubicBezTo>
                  <a:pt x="1562" y="2004"/>
                  <a:pt x="1614" y="1968"/>
                  <a:pt x="1673" y="1968"/>
                </a:cubicBezTo>
                <a:cubicBezTo>
                  <a:pt x="1732" y="1968"/>
                  <a:pt x="1783" y="2004"/>
                  <a:pt x="1806" y="2055"/>
                </a:cubicBezTo>
                <a:cubicBezTo>
                  <a:pt x="1814" y="2052"/>
                  <a:pt x="1823" y="2051"/>
                  <a:pt x="1831" y="2049"/>
                </a:cubicBezTo>
                <a:cubicBezTo>
                  <a:pt x="1806" y="1987"/>
                  <a:pt x="1744" y="1943"/>
                  <a:pt x="1673" y="1943"/>
                </a:cubicBezTo>
                <a:close/>
                <a:moveTo>
                  <a:pt x="1487" y="1971"/>
                </a:moveTo>
                <a:cubicBezTo>
                  <a:pt x="1476" y="1971"/>
                  <a:pt x="1467" y="1980"/>
                  <a:pt x="1467" y="1991"/>
                </a:cubicBezTo>
                <a:cubicBezTo>
                  <a:pt x="1467" y="1991"/>
                  <a:pt x="1467" y="1991"/>
                  <a:pt x="1467" y="1992"/>
                </a:cubicBezTo>
                <a:cubicBezTo>
                  <a:pt x="1507" y="1992"/>
                  <a:pt x="1507" y="1992"/>
                  <a:pt x="1507" y="1992"/>
                </a:cubicBezTo>
                <a:cubicBezTo>
                  <a:pt x="1507" y="1991"/>
                  <a:pt x="1507" y="1991"/>
                  <a:pt x="1507" y="1991"/>
                </a:cubicBezTo>
                <a:cubicBezTo>
                  <a:pt x="1507" y="1980"/>
                  <a:pt x="1498" y="1971"/>
                  <a:pt x="1487" y="1971"/>
                </a:cubicBezTo>
                <a:close/>
                <a:moveTo>
                  <a:pt x="1487" y="1920"/>
                </a:moveTo>
                <a:cubicBezTo>
                  <a:pt x="1517" y="1920"/>
                  <a:pt x="1543" y="1939"/>
                  <a:pt x="1553" y="1966"/>
                </a:cubicBezTo>
                <a:cubicBezTo>
                  <a:pt x="1545" y="1972"/>
                  <a:pt x="1538" y="1979"/>
                  <a:pt x="1532" y="1986"/>
                </a:cubicBezTo>
                <a:cubicBezTo>
                  <a:pt x="1529" y="1963"/>
                  <a:pt x="1510" y="1946"/>
                  <a:pt x="1487" y="1946"/>
                </a:cubicBezTo>
                <a:cubicBezTo>
                  <a:pt x="1464" y="1946"/>
                  <a:pt x="1444" y="1963"/>
                  <a:pt x="1442" y="1986"/>
                </a:cubicBezTo>
                <a:cubicBezTo>
                  <a:pt x="1435" y="1979"/>
                  <a:pt x="1428" y="1972"/>
                  <a:pt x="1421" y="1966"/>
                </a:cubicBezTo>
                <a:cubicBezTo>
                  <a:pt x="1431" y="1939"/>
                  <a:pt x="1457" y="1920"/>
                  <a:pt x="1487" y="1920"/>
                </a:cubicBezTo>
                <a:close/>
                <a:moveTo>
                  <a:pt x="1487" y="1870"/>
                </a:moveTo>
                <a:cubicBezTo>
                  <a:pt x="1535" y="1870"/>
                  <a:pt x="1577" y="1899"/>
                  <a:pt x="1596" y="1940"/>
                </a:cubicBezTo>
                <a:cubicBezTo>
                  <a:pt x="1589" y="1943"/>
                  <a:pt x="1581" y="1947"/>
                  <a:pt x="1574" y="1951"/>
                </a:cubicBezTo>
                <a:cubicBezTo>
                  <a:pt x="1559" y="1918"/>
                  <a:pt x="1525" y="1895"/>
                  <a:pt x="1487" y="1895"/>
                </a:cubicBezTo>
                <a:cubicBezTo>
                  <a:pt x="1448" y="1895"/>
                  <a:pt x="1415" y="1918"/>
                  <a:pt x="1400" y="1951"/>
                </a:cubicBezTo>
                <a:cubicBezTo>
                  <a:pt x="1392" y="1947"/>
                  <a:pt x="1385" y="1943"/>
                  <a:pt x="1377" y="1940"/>
                </a:cubicBezTo>
                <a:cubicBezTo>
                  <a:pt x="1397" y="1899"/>
                  <a:pt x="1438" y="1870"/>
                  <a:pt x="1487" y="1870"/>
                </a:cubicBezTo>
                <a:close/>
                <a:moveTo>
                  <a:pt x="1487" y="1820"/>
                </a:moveTo>
                <a:cubicBezTo>
                  <a:pt x="1415" y="1820"/>
                  <a:pt x="1354" y="1864"/>
                  <a:pt x="1328" y="1926"/>
                </a:cubicBezTo>
                <a:cubicBezTo>
                  <a:pt x="1337" y="1927"/>
                  <a:pt x="1345" y="1929"/>
                  <a:pt x="1354" y="1931"/>
                </a:cubicBezTo>
                <a:cubicBezTo>
                  <a:pt x="1376" y="1880"/>
                  <a:pt x="1427" y="1845"/>
                  <a:pt x="1487" y="1845"/>
                </a:cubicBezTo>
                <a:cubicBezTo>
                  <a:pt x="1546" y="1845"/>
                  <a:pt x="1597" y="1880"/>
                  <a:pt x="1620" y="1931"/>
                </a:cubicBezTo>
                <a:cubicBezTo>
                  <a:pt x="1628" y="1929"/>
                  <a:pt x="1637" y="1927"/>
                  <a:pt x="1645" y="1926"/>
                </a:cubicBezTo>
                <a:cubicBezTo>
                  <a:pt x="1619" y="1864"/>
                  <a:pt x="1558" y="1820"/>
                  <a:pt x="1487" y="1820"/>
                </a:cubicBezTo>
                <a:close/>
                <a:moveTo>
                  <a:pt x="1860" y="1971"/>
                </a:moveTo>
                <a:cubicBezTo>
                  <a:pt x="1871" y="1971"/>
                  <a:pt x="1880" y="1980"/>
                  <a:pt x="1880" y="1991"/>
                </a:cubicBezTo>
                <a:cubicBezTo>
                  <a:pt x="1880" y="1991"/>
                  <a:pt x="1880" y="1991"/>
                  <a:pt x="1880" y="1992"/>
                </a:cubicBezTo>
                <a:cubicBezTo>
                  <a:pt x="1839" y="1992"/>
                  <a:pt x="1839" y="1992"/>
                  <a:pt x="1839" y="1992"/>
                </a:cubicBezTo>
                <a:cubicBezTo>
                  <a:pt x="1839" y="1991"/>
                  <a:pt x="1839" y="1991"/>
                  <a:pt x="1839" y="1991"/>
                </a:cubicBezTo>
                <a:cubicBezTo>
                  <a:pt x="1839" y="1980"/>
                  <a:pt x="1848" y="1971"/>
                  <a:pt x="1860" y="1971"/>
                </a:cubicBezTo>
                <a:close/>
                <a:moveTo>
                  <a:pt x="1860" y="1920"/>
                </a:moveTo>
                <a:cubicBezTo>
                  <a:pt x="1890" y="1920"/>
                  <a:pt x="1916" y="1939"/>
                  <a:pt x="1926" y="1966"/>
                </a:cubicBezTo>
                <a:cubicBezTo>
                  <a:pt x="1918" y="1972"/>
                  <a:pt x="1911" y="1979"/>
                  <a:pt x="1905" y="1986"/>
                </a:cubicBezTo>
                <a:cubicBezTo>
                  <a:pt x="1902" y="1963"/>
                  <a:pt x="1883" y="1946"/>
                  <a:pt x="1860" y="1946"/>
                </a:cubicBezTo>
                <a:cubicBezTo>
                  <a:pt x="1836" y="1946"/>
                  <a:pt x="1817" y="1963"/>
                  <a:pt x="1815" y="1986"/>
                </a:cubicBezTo>
                <a:cubicBezTo>
                  <a:pt x="1808" y="1979"/>
                  <a:pt x="1801" y="1972"/>
                  <a:pt x="1794" y="1966"/>
                </a:cubicBezTo>
                <a:cubicBezTo>
                  <a:pt x="1804" y="1939"/>
                  <a:pt x="1829" y="1920"/>
                  <a:pt x="1860" y="1920"/>
                </a:cubicBezTo>
                <a:close/>
                <a:moveTo>
                  <a:pt x="1860" y="1870"/>
                </a:moveTo>
                <a:cubicBezTo>
                  <a:pt x="1908" y="1870"/>
                  <a:pt x="1950" y="1899"/>
                  <a:pt x="1969" y="1940"/>
                </a:cubicBezTo>
                <a:cubicBezTo>
                  <a:pt x="1961" y="1943"/>
                  <a:pt x="1954" y="1947"/>
                  <a:pt x="1947" y="1951"/>
                </a:cubicBezTo>
                <a:cubicBezTo>
                  <a:pt x="1932" y="1918"/>
                  <a:pt x="1898" y="1895"/>
                  <a:pt x="1860" y="1895"/>
                </a:cubicBezTo>
                <a:cubicBezTo>
                  <a:pt x="1821" y="1895"/>
                  <a:pt x="1788" y="1918"/>
                  <a:pt x="1772" y="1951"/>
                </a:cubicBezTo>
                <a:cubicBezTo>
                  <a:pt x="1765" y="1947"/>
                  <a:pt x="1758" y="1943"/>
                  <a:pt x="1750" y="1940"/>
                </a:cubicBezTo>
                <a:cubicBezTo>
                  <a:pt x="1769" y="1899"/>
                  <a:pt x="1811" y="1870"/>
                  <a:pt x="1860" y="1870"/>
                </a:cubicBezTo>
                <a:close/>
                <a:moveTo>
                  <a:pt x="1860" y="1820"/>
                </a:moveTo>
                <a:cubicBezTo>
                  <a:pt x="1931" y="1820"/>
                  <a:pt x="1992" y="1864"/>
                  <a:pt x="2018" y="1926"/>
                </a:cubicBezTo>
                <a:cubicBezTo>
                  <a:pt x="2009" y="1927"/>
                  <a:pt x="2001" y="1929"/>
                  <a:pt x="1993" y="1931"/>
                </a:cubicBezTo>
                <a:cubicBezTo>
                  <a:pt x="1970" y="1880"/>
                  <a:pt x="1919" y="1845"/>
                  <a:pt x="1860" y="1845"/>
                </a:cubicBezTo>
                <a:cubicBezTo>
                  <a:pt x="1800" y="1845"/>
                  <a:pt x="1749" y="1880"/>
                  <a:pt x="1726" y="1931"/>
                </a:cubicBezTo>
                <a:cubicBezTo>
                  <a:pt x="1718" y="1929"/>
                  <a:pt x="1710" y="1927"/>
                  <a:pt x="1701" y="1926"/>
                </a:cubicBezTo>
                <a:cubicBezTo>
                  <a:pt x="1727" y="1864"/>
                  <a:pt x="1788" y="1820"/>
                  <a:pt x="1860" y="1820"/>
                </a:cubicBezTo>
                <a:close/>
                <a:moveTo>
                  <a:pt x="1673" y="1845"/>
                </a:moveTo>
                <a:cubicBezTo>
                  <a:pt x="1684" y="1845"/>
                  <a:pt x="1693" y="1854"/>
                  <a:pt x="1693" y="1865"/>
                </a:cubicBezTo>
                <a:cubicBezTo>
                  <a:pt x="1693" y="1866"/>
                  <a:pt x="1693" y="1866"/>
                  <a:pt x="1693" y="1866"/>
                </a:cubicBezTo>
                <a:cubicBezTo>
                  <a:pt x="1653" y="1866"/>
                  <a:pt x="1653" y="1866"/>
                  <a:pt x="1653" y="1866"/>
                </a:cubicBezTo>
                <a:cubicBezTo>
                  <a:pt x="1653" y="1866"/>
                  <a:pt x="1653" y="1866"/>
                  <a:pt x="1653" y="1865"/>
                </a:cubicBezTo>
                <a:cubicBezTo>
                  <a:pt x="1653" y="1854"/>
                  <a:pt x="1662" y="1845"/>
                  <a:pt x="1673" y="1845"/>
                </a:cubicBezTo>
                <a:close/>
                <a:moveTo>
                  <a:pt x="1673" y="1795"/>
                </a:moveTo>
                <a:cubicBezTo>
                  <a:pt x="1703" y="1795"/>
                  <a:pt x="1729" y="1814"/>
                  <a:pt x="1739" y="1841"/>
                </a:cubicBezTo>
                <a:cubicBezTo>
                  <a:pt x="1731" y="1846"/>
                  <a:pt x="1724" y="1853"/>
                  <a:pt x="1718" y="1860"/>
                </a:cubicBezTo>
                <a:cubicBezTo>
                  <a:pt x="1715" y="1837"/>
                  <a:pt x="1696" y="1820"/>
                  <a:pt x="1673" y="1820"/>
                </a:cubicBezTo>
                <a:cubicBezTo>
                  <a:pt x="1650" y="1820"/>
                  <a:pt x="1630" y="1838"/>
                  <a:pt x="1628" y="1860"/>
                </a:cubicBezTo>
                <a:cubicBezTo>
                  <a:pt x="1621" y="1853"/>
                  <a:pt x="1614" y="1847"/>
                  <a:pt x="1607" y="1841"/>
                </a:cubicBezTo>
                <a:cubicBezTo>
                  <a:pt x="1617" y="1814"/>
                  <a:pt x="1643" y="1795"/>
                  <a:pt x="1673" y="1795"/>
                </a:cubicBezTo>
                <a:close/>
                <a:moveTo>
                  <a:pt x="1673" y="1745"/>
                </a:moveTo>
                <a:cubicBezTo>
                  <a:pt x="1721" y="1745"/>
                  <a:pt x="1763" y="1773"/>
                  <a:pt x="1782" y="1814"/>
                </a:cubicBezTo>
                <a:cubicBezTo>
                  <a:pt x="1775" y="1818"/>
                  <a:pt x="1767" y="1821"/>
                  <a:pt x="1760" y="1826"/>
                </a:cubicBezTo>
                <a:cubicBezTo>
                  <a:pt x="1745" y="1793"/>
                  <a:pt x="1712" y="1770"/>
                  <a:pt x="1673" y="1770"/>
                </a:cubicBezTo>
                <a:cubicBezTo>
                  <a:pt x="1634" y="1770"/>
                  <a:pt x="1601" y="1793"/>
                  <a:pt x="1586" y="1826"/>
                </a:cubicBezTo>
                <a:cubicBezTo>
                  <a:pt x="1579" y="1821"/>
                  <a:pt x="1571" y="1818"/>
                  <a:pt x="1563" y="1814"/>
                </a:cubicBezTo>
                <a:cubicBezTo>
                  <a:pt x="1583" y="1773"/>
                  <a:pt x="1624" y="1745"/>
                  <a:pt x="1673" y="1745"/>
                </a:cubicBezTo>
                <a:close/>
                <a:moveTo>
                  <a:pt x="1673" y="1694"/>
                </a:moveTo>
                <a:cubicBezTo>
                  <a:pt x="1601" y="1694"/>
                  <a:pt x="1540" y="1738"/>
                  <a:pt x="1515" y="1800"/>
                </a:cubicBezTo>
                <a:cubicBezTo>
                  <a:pt x="1523" y="1802"/>
                  <a:pt x="1531" y="1803"/>
                  <a:pt x="1540" y="1806"/>
                </a:cubicBezTo>
                <a:cubicBezTo>
                  <a:pt x="1562" y="1755"/>
                  <a:pt x="1614" y="1719"/>
                  <a:pt x="1673" y="1719"/>
                </a:cubicBezTo>
                <a:cubicBezTo>
                  <a:pt x="1732" y="1719"/>
                  <a:pt x="1783" y="1755"/>
                  <a:pt x="1806" y="1806"/>
                </a:cubicBezTo>
                <a:cubicBezTo>
                  <a:pt x="1814" y="1803"/>
                  <a:pt x="1823" y="1802"/>
                  <a:pt x="1831" y="1800"/>
                </a:cubicBezTo>
                <a:cubicBezTo>
                  <a:pt x="1806" y="1738"/>
                  <a:pt x="1744" y="1694"/>
                  <a:pt x="1673" y="1694"/>
                </a:cubicBezTo>
                <a:close/>
                <a:moveTo>
                  <a:pt x="1487" y="1722"/>
                </a:moveTo>
                <a:cubicBezTo>
                  <a:pt x="1476" y="1722"/>
                  <a:pt x="1467" y="1731"/>
                  <a:pt x="1467" y="1742"/>
                </a:cubicBezTo>
                <a:cubicBezTo>
                  <a:pt x="1467" y="1742"/>
                  <a:pt x="1467" y="1742"/>
                  <a:pt x="1467" y="1743"/>
                </a:cubicBezTo>
                <a:cubicBezTo>
                  <a:pt x="1507" y="1743"/>
                  <a:pt x="1507" y="1743"/>
                  <a:pt x="1507" y="1743"/>
                </a:cubicBezTo>
                <a:cubicBezTo>
                  <a:pt x="1507" y="1742"/>
                  <a:pt x="1507" y="1742"/>
                  <a:pt x="1507" y="1742"/>
                </a:cubicBezTo>
                <a:cubicBezTo>
                  <a:pt x="1507" y="1731"/>
                  <a:pt x="1498" y="1722"/>
                  <a:pt x="1487" y="1722"/>
                </a:cubicBezTo>
                <a:close/>
                <a:moveTo>
                  <a:pt x="1487" y="1671"/>
                </a:moveTo>
                <a:cubicBezTo>
                  <a:pt x="1517" y="1671"/>
                  <a:pt x="1543" y="1690"/>
                  <a:pt x="1553" y="1717"/>
                </a:cubicBezTo>
                <a:cubicBezTo>
                  <a:pt x="1545" y="1723"/>
                  <a:pt x="1538" y="1730"/>
                  <a:pt x="1532" y="1737"/>
                </a:cubicBezTo>
                <a:cubicBezTo>
                  <a:pt x="1529" y="1714"/>
                  <a:pt x="1510" y="1697"/>
                  <a:pt x="1487" y="1697"/>
                </a:cubicBezTo>
                <a:cubicBezTo>
                  <a:pt x="1464" y="1697"/>
                  <a:pt x="1444" y="1714"/>
                  <a:pt x="1442" y="1737"/>
                </a:cubicBezTo>
                <a:cubicBezTo>
                  <a:pt x="1435" y="1730"/>
                  <a:pt x="1428" y="1723"/>
                  <a:pt x="1421" y="1717"/>
                </a:cubicBezTo>
                <a:cubicBezTo>
                  <a:pt x="1431" y="1690"/>
                  <a:pt x="1457" y="1671"/>
                  <a:pt x="1487" y="1671"/>
                </a:cubicBezTo>
                <a:close/>
                <a:moveTo>
                  <a:pt x="1487" y="1621"/>
                </a:moveTo>
                <a:cubicBezTo>
                  <a:pt x="1535" y="1621"/>
                  <a:pt x="1577" y="1650"/>
                  <a:pt x="1596" y="1691"/>
                </a:cubicBezTo>
                <a:cubicBezTo>
                  <a:pt x="1589" y="1694"/>
                  <a:pt x="1581" y="1698"/>
                  <a:pt x="1574" y="1702"/>
                </a:cubicBezTo>
                <a:cubicBezTo>
                  <a:pt x="1559" y="1669"/>
                  <a:pt x="1525" y="1646"/>
                  <a:pt x="1487" y="1646"/>
                </a:cubicBezTo>
                <a:cubicBezTo>
                  <a:pt x="1448" y="1646"/>
                  <a:pt x="1415" y="1669"/>
                  <a:pt x="1400" y="1702"/>
                </a:cubicBezTo>
                <a:cubicBezTo>
                  <a:pt x="1392" y="1698"/>
                  <a:pt x="1385" y="1694"/>
                  <a:pt x="1377" y="1691"/>
                </a:cubicBezTo>
                <a:cubicBezTo>
                  <a:pt x="1397" y="1650"/>
                  <a:pt x="1438" y="1621"/>
                  <a:pt x="1487" y="1621"/>
                </a:cubicBezTo>
                <a:close/>
                <a:moveTo>
                  <a:pt x="1487" y="1571"/>
                </a:moveTo>
                <a:cubicBezTo>
                  <a:pt x="1415" y="1571"/>
                  <a:pt x="1354" y="1615"/>
                  <a:pt x="1328" y="1677"/>
                </a:cubicBezTo>
                <a:cubicBezTo>
                  <a:pt x="1337" y="1678"/>
                  <a:pt x="1345" y="1680"/>
                  <a:pt x="1354" y="1682"/>
                </a:cubicBezTo>
                <a:cubicBezTo>
                  <a:pt x="1376" y="1631"/>
                  <a:pt x="1427" y="1596"/>
                  <a:pt x="1487" y="1596"/>
                </a:cubicBezTo>
                <a:cubicBezTo>
                  <a:pt x="1546" y="1596"/>
                  <a:pt x="1597" y="1631"/>
                  <a:pt x="1620" y="1682"/>
                </a:cubicBezTo>
                <a:cubicBezTo>
                  <a:pt x="1628" y="1680"/>
                  <a:pt x="1637" y="1678"/>
                  <a:pt x="1645" y="1677"/>
                </a:cubicBezTo>
                <a:cubicBezTo>
                  <a:pt x="1619" y="1615"/>
                  <a:pt x="1558" y="1571"/>
                  <a:pt x="1487" y="1571"/>
                </a:cubicBezTo>
                <a:close/>
                <a:moveTo>
                  <a:pt x="1860" y="1722"/>
                </a:moveTo>
                <a:cubicBezTo>
                  <a:pt x="1871" y="1722"/>
                  <a:pt x="1880" y="1731"/>
                  <a:pt x="1880" y="1742"/>
                </a:cubicBezTo>
                <a:cubicBezTo>
                  <a:pt x="1880" y="1742"/>
                  <a:pt x="1880" y="1742"/>
                  <a:pt x="1880" y="1743"/>
                </a:cubicBezTo>
                <a:cubicBezTo>
                  <a:pt x="1839" y="1743"/>
                  <a:pt x="1839" y="1743"/>
                  <a:pt x="1839" y="1743"/>
                </a:cubicBezTo>
                <a:cubicBezTo>
                  <a:pt x="1839" y="1742"/>
                  <a:pt x="1839" y="1742"/>
                  <a:pt x="1839" y="1742"/>
                </a:cubicBezTo>
                <a:cubicBezTo>
                  <a:pt x="1839" y="1731"/>
                  <a:pt x="1848" y="1722"/>
                  <a:pt x="1860" y="1722"/>
                </a:cubicBezTo>
                <a:close/>
                <a:moveTo>
                  <a:pt x="1860" y="1671"/>
                </a:moveTo>
                <a:cubicBezTo>
                  <a:pt x="1829" y="1671"/>
                  <a:pt x="1804" y="1690"/>
                  <a:pt x="1794" y="1717"/>
                </a:cubicBezTo>
                <a:cubicBezTo>
                  <a:pt x="1801" y="1723"/>
                  <a:pt x="1808" y="1730"/>
                  <a:pt x="1815" y="1737"/>
                </a:cubicBezTo>
                <a:cubicBezTo>
                  <a:pt x="1817" y="1714"/>
                  <a:pt x="1836" y="1697"/>
                  <a:pt x="1860" y="1697"/>
                </a:cubicBezTo>
                <a:cubicBezTo>
                  <a:pt x="1883" y="1697"/>
                  <a:pt x="1902" y="1714"/>
                  <a:pt x="1905" y="1737"/>
                </a:cubicBezTo>
                <a:cubicBezTo>
                  <a:pt x="1911" y="1730"/>
                  <a:pt x="1918" y="1723"/>
                  <a:pt x="1926" y="1717"/>
                </a:cubicBezTo>
                <a:cubicBezTo>
                  <a:pt x="1916" y="1690"/>
                  <a:pt x="1890" y="1671"/>
                  <a:pt x="1860" y="1671"/>
                </a:cubicBezTo>
                <a:close/>
                <a:moveTo>
                  <a:pt x="1860" y="1621"/>
                </a:moveTo>
                <a:cubicBezTo>
                  <a:pt x="1811" y="1621"/>
                  <a:pt x="1769" y="1650"/>
                  <a:pt x="1750" y="1691"/>
                </a:cubicBezTo>
                <a:cubicBezTo>
                  <a:pt x="1758" y="1694"/>
                  <a:pt x="1765" y="1698"/>
                  <a:pt x="1772" y="1702"/>
                </a:cubicBezTo>
                <a:cubicBezTo>
                  <a:pt x="1788" y="1669"/>
                  <a:pt x="1821" y="1646"/>
                  <a:pt x="1860" y="1646"/>
                </a:cubicBezTo>
                <a:cubicBezTo>
                  <a:pt x="1898" y="1646"/>
                  <a:pt x="1932" y="1669"/>
                  <a:pt x="1947" y="1702"/>
                </a:cubicBezTo>
                <a:cubicBezTo>
                  <a:pt x="1954" y="1698"/>
                  <a:pt x="1961" y="1694"/>
                  <a:pt x="1969" y="1691"/>
                </a:cubicBezTo>
                <a:cubicBezTo>
                  <a:pt x="1950" y="1650"/>
                  <a:pt x="1908" y="1621"/>
                  <a:pt x="1860" y="1621"/>
                </a:cubicBezTo>
                <a:close/>
                <a:moveTo>
                  <a:pt x="1860" y="1571"/>
                </a:moveTo>
                <a:cubicBezTo>
                  <a:pt x="1931" y="1571"/>
                  <a:pt x="1992" y="1615"/>
                  <a:pt x="2018" y="1677"/>
                </a:cubicBezTo>
                <a:cubicBezTo>
                  <a:pt x="2009" y="1678"/>
                  <a:pt x="2001" y="1680"/>
                  <a:pt x="1993" y="1682"/>
                </a:cubicBezTo>
                <a:cubicBezTo>
                  <a:pt x="1970" y="1631"/>
                  <a:pt x="1919" y="1596"/>
                  <a:pt x="1860" y="1596"/>
                </a:cubicBezTo>
                <a:cubicBezTo>
                  <a:pt x="1800" y="1596"/>
                  <a:pt x="1749" y="1631"/>
                  <a:pt x="1726" y="1682"/>
                </a:cubicBezTo>
                <a:cubicBezTo>
                  <a:pt x="1718" y="1680"/>
                  <a:pt x="1710" y="1678"/>
                  <a:pt x="1701" y="1677"/>
                </a:cubicBezTo>
                <a:cubicBezTo>
                  <a:pt x="1727" y="1615"/>
                  <a:pt x="1788" y="1571"/>
                  <a:pt x="1860" y="1571"/>
                </a:cubicBezTo>
                <a:close/>
                <a:moveTo>
                  <a:pt x="1673" y="1596"/>
                </a:moveTo>
                <a:cubicBezTo>
                  <a:pt x="1684" y="1596"/>
                  <a:pt x="1693" y="1605"/>
                  <a:pt x="1693" y="1616"/>
                </a:cubicBezTo>
                <a:cubicBezTo>
                  <a:pt x="1693" y="1617"/>
                  <a:pt x="1693" y="1617"/>
                  <a:pt x="1693" y="1617"/>
                </a:cubicBezTo>
                <a:cubicBezTo>
                  <a:pt x="1653" y="1617"/>
                  <a:pt x="1653" y="1617"/>
                  <a:pt x="1653" y="1617"/>
                </a:cubicBezTo>
                <a:cubicBezTo>
                  <a:pt x="1653" y="1617"/>
                  <a:pt x="1653" y="1617"/>
                  <a:pt x="1653" y="1616"/>
                </a:cubicBezTo>
                <a:cubicBezTo>
                  <a:pt x="1653" y="1605"/>
                  <a:pt x="1662" y="1596"/>
                  <a:pt x="1673" y="1596"/>
                </a:cubicBezTo>
                <a:close/>
                <a:moveTo>
                  <a:pt x="1673" y="1546"/>
                </a:moveTo>
                <a:cubicBezTo>
                  <a:pt x="1703" y="1546"/>
                  <a:pt x="1729" y="1565"/>
                  <a:pt x="1739" y="1592"/>
                </a:cubicBezTo>
                <a:cubicBezTo>
                  <a:pt x="1731" y="1598"/>
                  <a:pt x="1724" y="1604"/>
                  <a:pt x="1718" y="1611"/>
                </a:cubicBezTo>
                <a:cubicBezTo>
                  <a:pt x="1715" y="1589"/>
                  <a:pt x="1696" y="1571"/>
                  <a:pt x="1673" y="1571"/>
                </a:cubicBezTo>
                <a:cubicBezTo>
                  <a:pt x="1650" y="1571"/>
                  <a:pt x="1630" y="1589"/>
                  <a:pt x="1628" y="1611"/>
                </a:cubicBezTo>
                <a:cubicBezTo>
                  <a:pt x="1621" y="1604"/>
                  <a:pt x="1614" y="1598"/>
                  <a:pt x="1607" y="1592"/>
                </a:cubicBezTo>
                <a:cubicBezTo>
                  <a:pt x="1617" y="1565"/>
                  <a:pt x="1643" y="1546"/>
                  <a:pt x="1673" y="1546"/>
                </a:cubicBezTo>
                <a:close/>
                <a:moveTo>
                  <a:pt x="1673" y="1496"/>
                </a:moveTo>
                <a:cubicBezTo>
                  <a:pt x="1721" y="1496"/>
                  <a:pt x="1763" y="1524"/>
                  <a:pt x="1782" y="1565"/>
                </a:cubicBezTo>
                <a:cubicBezTo>
                  <a:pt x="1775" y="1569"/>
                  <a:pt x="1767" y="1572"/>
                  <a:pt x="1760" y="1577"/>
                </a:cubicBezTo>
                <a:cubicBezTo>
                  <a:pt x="1745" y="1544"/>
                  <a:pt x="1712" y="1521"/>
                  <a:pt x="1673" y="1521"/>
                </a:cubicBezTo>
                <a:cubicBezTo>
                  <a:pt x="1634" y="1521"/>
                  <a:pt x="1601" y="1544"/>
                  <a:pt x="1586" y="1577"/>
                </a:cubicBezTo>
                <a:cubicBezTo>
                  <a:pt x="1579" y="1573"/>
                  <a:pt x="1571" y="1569"/>
                  <a:pt x="1563" y="1565"/>
                </a:cubicBezTo>
                <a:cubicBezTo>
                  <a:pt x="1583" y="1524"/>
                  <a:pt x="1624" y="1496"/>
                  <a:pt x="1673" y="1496"/>
                </a:cubicBezTo>
                <a:close/>
                <a:moveTo>
                  <a:pt x="1673" y="1445"/>
                </a:moveTo>
                <a:cubicBezTo>
                  <a:pt x="1601" y="1445"/>
                  <a:pt x="1540" y="1489"/>
                  <a:pt x="1515" y="1551"/>
                </a:cubicBezTo>
                <a:cubicBezTo>
                  <a:pt x="1523" y="1553"/>
                  <a:pt x="1531" y="1554"/>
                  <a:pt x="1540" y="1557"/>
                </a:cubicBezTo>
                <a:cubicBezTo>
                  <a:pt x="1562" y="1506"/>
                  <a:pt x="1614" y="1470"/>
                  <a:pt x="1673" y="1470"/>
                </a:cubicBezTo>
                <a:cubicBezTo>
                  <a:pt x="1732" y="1470"/>
                  <a:pt x="1783" y="1506"/>
                  <a:pt x="1806" y="1557"/>
                </a:cubicBezTo>
                <a:cubicBezTo>
                  <a:pt x="1814" y="1554"/>
                  <a:pt x="1823" y="1553"/>
                  <a:pt x="1831" y="1551"/>
                </a:cubicBezTo>
                <a:cubicBezTo>
                  <a:pt x="1806" y="1489"/>
                  <a:pt x="1744" y="1445"/>
                  <a:pt x="1673" y="1445"/>
                </a:cubicBezTo>
                <a:close/>
                <a:moveTo>
                  <a:pt x="1487" y="1473"/>
                </a:moveTo>
                <a:cubicBezTo>
                  <a:pt x="1476" y="1473"/>
                  <a:pt x="1467" y="1482"/>
                  <a:pt x="1467" y="1493"/>
                </a:cubicBezTo>
                <a:cubicBezTo>
                  <a:pt x="1467" y="1493"/>
                  <a:pt x="1467" y="1493"/>
                  <a:pt x="1467" y="1494"/>
                </a:cubicBezTo>
                <a:cubicBezTo>
                  <a:pt x="1507" y="1494"/>
                  <a:pt x="1507" y="1494"/>
                  <a:pt x="1507" y="1494"/>
                </a:cubicBezTo>
                <a:cubicBezTo>
                  <a:pt x="1507" y="1493"/>
                  <a:pt x="1507" y="1493"/>
                  <a:pt x="1507" y="1493"/>
                </a:cubicBezTo>
                <a:cubicBezTo>
                  <a:pt x="1507" y="1482"/>
                  <a:pt x="1498" y="1473"/>
                  <a:pt x="1487" y="1473"/>
                </a:cubicBezTo>
                <a:close/>
                <a:moveTo>
                  <a:pt x="1487" y="1422"/>
                </a:moveTo>
                <a:cubicBezTo>
                  <a:pt x="1517" y="1422"/>
                  <a:pt x="1543" y="1441"/>
                  <a:pt x="1553" y="1468"/>
                </a:cubicBezTo>
                <a:cubicBezTo>
                  <a:pt x="1545" y="1474"/>
                  <a:pt x="1538" y="1481"/>
                  <a:pt x="1532" y="1488"/>
                </a:cubicBezTo>
                <a:cubicBezTo>
                  <a:pt x="1529" y="1465"/>
                  <a:pt x="1510" y="1448"/>
                  <a:pt x="1487" y="1448"/>
                </a:cubicBezTo>
                <a:cubicBezTo>
                  <a:pt x="1464" y="1448"/>
                  <a:pt x="1444" y="1465"/>
                  <a:pt x="1442" y="1488"/>
                </a:cubicBezTo>
                <a:cubicBezTo>
                  <a:pt x="1435" y="1481"/>
                  <a:pt x="1428" y="1474"/>
                  <a:pt x="1421" y="1468"/>
                </a:cubicBezTo>
                <a:cubicBezTo>
                  <a:pt x="1431" y="1441"/>
                  <a:pt x="1457" y="1422"/>
                  <a:pt x="1487" y="1422"/>
                </a:cubicBezTo>
                <a:close/>
                <a:moveTo>
                  <a:pt x="1487" y="1372"/>
                </a:moveTo>
                <a:cubicBezTo>
                  <a:pt x="1535" y="1372"/>
                  <a:pt x="1577" y="1401"/>
                  <a:pt x="1596" y="1442"/>
                </a:cubicBezTo>
                <a:cubicBezTo>
                  <a:pt x="1589" y="1445"/>
                  <a:pt x="1581" y="1449"/>
                  <a:pt x="1574" y="1453"/>
                </a:cubicBezTo>
                <a:cubicBezTo>
                  <a:pt x="1559" y="1420"/>
                  <a:pt x="1525" y="1397"/>
                  <a:pt x="1487" y="1397"/>
                </a:cubicBezTo>
                <a:cubicBezTo>
                  <a:pt x="1448" y="1397"/>
                  <a:pt x="1415" y="1420"/>
                  <a:pt x="1400" y="1453"/>
                </a:cubicBezTo>
                <a:cubicBezTo>
                  <a:pt x="1392" y="1449"/>
                  <a:pt x="1385" y="1445"/>
                  <a:pt x="1377" y="1442"/>
                </a:cubicBezTo>
                <a:cubicBezTo>
                  <a:pt x="1397" y="1401"/>
                  <a:pt x="1438" y="1372"/>
                  <a:pt x="1487" y="1372"/>
                </a:cubicBezTo>
                <a:close/>
                <a:moveTo>
                  <a:pt x="1487" y="1322"/>
                </a:moveTo>
                <a:cubicBezTo>
                  <a:pt x="1415" y="1322"/>
                  <a:pt x="1354" y="1366"/>
                  <a:pt x="1328" y="1428"/>
                </a:cubicBezTo>
                <a:cubicBezTo>
                  <a:pt x="1337" y="1429"/>
                  <a:pt x="1345" y="1431"/>
                  <a:pt x="1354" y="1433"/>
                </a:cubicBezTo>
                <a:cubicBezTo>
                  <a:pt x="1376" y="1382"/>
                  <a:pt x="1427" y="1347"/>
                  <a:pt x="1487" y="1347"/>
                </a:cubicBezTo>
                <a:cubicBezTo>
                  <a:pt x="1546" y="1347"/>
                  <a:pt x="1597" y="1382"/>
                  <a:pt x="1620" y="1433"/>
                </a:cubicBezTo>
                <a:cubicBezTo>
                  <a:pt x="1628" y="1431"/>
                  <a:pt x="1637" y="1429"/>
                  <a:pt x="1645" y="1428"/>
                </a:cubicBezTo>
                <a:cubicBezTo>
                  <a:pt x="1619" y="1366"/>
                  <a:pt x="1558" y="1322"/>
                  <a:pt x="1487" y="1322"/>
                </a:cubicBezTo>
                <a:close/>
                <a:moveTo>
                  <a:pt x="1860" y="1473"/>
                </a:moveTo>
                <a:cubicBezTo>
                  <a:pt x="1871" y="1473"/>
                  <a:pt x="1880" y="1482"/>
                  <a:pt x="1880" y="1493"/>
                </a:cubicBezTo>
                <a:cubicBezTo>
                  <a:pt x="1880" y="1493"/>
                  <a:pt x="1880" y="1493"/>
                  <a:pt x="1880" y="1494"/>
                </a:cubicBezTo>
                <a:cubicBezTo>
                  <a:pt x="1839" y="1494"/>
                  <a:pt x="1839" y="1494"/>
                  <a:pt x="1839" y="1494"/>
                </a:cubicBezTo>
                <a:cubicBezTo>
                  <a:pt x="1839" y="1493"/>
                  <a:pt x="1839" y="1493"/>
                  <a:pt x="1839" y="1493"/>
                </a:cubicBezTo>
                <a:cubicBezTo>
                  <a:pt x="1839" y="1482"/>
                  <a:pt x="1848" y="1473"/>
                  <a:pt x="1860" y="1473"/>
                </a:cubicBezTo>
                <a:close/>
                <a:moveTo>
                  <a:pt x="1860" y="1422"/>
                </a:moveTo>
                <a:cubicBezTo>
                  <a:pt x="1829" y="1422"/>
                  <a:pt x="1804" y="1441"/>
                  <a:pt x="1794" y="1468"/>
                </a:cubicBezTo>
                <a:cubicBezTo>
                  <a:pt x="1801" y="1474"/>
                  <a:pt x="1808" y="1481"/>
                  <a:pt x="1815" y="1488"/>
                </a:cubicBezTo>
                <a:cubicBezTo>
                  <a:pt x="1817" y="1465"/>
                  <a:pt x="1836" y="1448"/>
                  <a:pt x="1860" y="1448"/>
                </a:cubicBezTo>
                <a:cubicBezTo>
                  <a:pt x="1883" y="1448"/>
                  <a:pt x="1902" y="1465"/>
                  <a:pt x="1905" y="1488"/>
                </a:cubicBezTo>
                <a:cubicBezTo>
                  <a:pt x="1911" y="1481"/>
                  <a:pt x="1918" y="1474"/>
                  <a:pt x="1926" y="1468"/>
                </a:cubicBezTo>
                <a:cubicBezTo>
                  <a:pt x="1916" y="1441"/>
                  <a:pt x="1890" y="1422"/>
                  <a:pt x="1860" y="1422"/>
                </a:cubicBezTo>
                <a:close/>
                <a:moveTo>
                  <a:pt x="1860" y="1372"/>
                </a:moveTo>
                <a:cubicBezTo>
                  <a:pt x="1811" y="1372"/>
                  <a:pt x="1769" y="1401"/>
                  <a:pt x="1750" y="1442"/>
                </a:cubicBezTo>
                <a:cubicBezTo>
                  <a:pt x="1758" y="1445"/>
                  <a:pt x="1765" y="1449"/>
                  <a:pt x="1772" y="1453"/>
                </a:cubicBezTo>
                <a:cubicBezTo>
                  <a:pt x="1788" y="1420"/>
                  <a:pt x="1821" y="1397"/>
                  <a:pt x="1860" y="1397"/>
                </a:cubicBezTo>
                <a:cubicBezTo>
                  <a:pt x="1898" y="1397"/>
                  <a:pt x="1932" y="1420"/>
                  <a:pt x="1947" y="1453"/>
                </a:cubicBezTo>
                <a:cubicBezTo>
                  <a:pt x="1954" y="1449"/>
                  <a:pt x="1961" y="1445"/>
                  <a:pt x="1969" y="1442"/>
                </a:cubicBezTo>
                <a:cubicBezTo>
                  <a:pt x="1950" y="1401"/>
                  <a:pt x="1908" y="1372"/>
                  <a:pt x="1860" y="1372"/>
                </a:cubicBezTo>
                <a:close/>
                <a:moveTo>
                  <a:pt x="1860" y="1322"/>
                </a:moveTo>
                <a:cubicBezTo>
                  <a:pt x="1931" y="1322"/>
                  <a:pt x="1992" y="1366"/>
                  <a:pt x="2018" y="1428"/>
                </a:cubicBezTo>
                <a:cubicBezTo>
                  <a:pt x="2009" y="1429"/>
                  <a:pt x="2001" y="1431"/>
                  <a:pt x="1993" y="1433"/>
                </a:cubicBezTo>
                <a:cubicBezTo>
                  <a:pt x="1970" y="1382"/>
                  <a:pt x="1919" y="1347"/>
                  <a:pt x="1860" y="1347"/>
                </a:cubicBezTo>
                <a:cubicBezTo>
                  <a:pt x="1800" y="1347"/>
                  <a:pt x="1749" y="1382"/>
                  <a:pt x="1726" y="1433"/>
                </a:cubicBezTo>
                <a:cubicBezTo>
                  <a:pt x="1718" y="1431"/>
                  <a:pt x="1710" y="1429"/>
                  <a:pt x="1701" y="1428"/>
                </a:cubicBezTo>
                <a:cubicBezTo>
                  <a:pt x="1727" y="1366"/>
                  <a:pt x="1788" y="1322"/>
                  <a:pt x="1860" y="1322"/>
                </a:cubicBezTo>
                <a:close/>
                <a:moveTo>
                  <a:pt x="1673" y="1347"/>
                </a:moveTo>
                <a:cubicBezTo>
                  <a:pt x="1684" y="1347"/>
                  <a:pt x="1693" y="1356"/>
                  <a:pt x="1693" y="1367"/>
                </a:cubicBezTo>
                <a:cubicBezTo>
                  <a:pt x="1693" y="1368"/>
                  <a:pt x="1693" y="1368"/>
                  <a:pt x="1693" y="1368"/>
                </a:cubicBezTo>
                <a:cubicBezTo>
                  <a:pt x="1653" y="1368"/>
                  <a:pt x="1653" y="1368"/>
                  <a:pt x="1653" y="1368"/>
                </a:cubicBezTo>
                <a:cubicBezTo>
                  <a:pt x="1653" y="1368"/>
                  <a:pt x="1653" y="1368"/>
                  <a:pt x="1653" y="1367"/>
                </a:cubicBezTo>
                <a:cubicBezTo>
                  <a:pt x="1653" y="1356"/>
                  <a:pt x="1662" y="1347"/>
                  <a:pt x="1673" y="1347"/>
                </a:cubicBezTo>
                <a:close/>
                <a:moveTo>
                  <a:pt x="1673" y="1297"/>
                </a:moveTo>
                <a:cubicBezTo>
                  <a:pt x="1703" y="1297"/>
                  <a:pt x="1729" y="1316"/>
                  <a:pt x="1739" y="1343"/>
                </a:cubicBezTo>
                <a:cubicBezTo>
                  <a:pt x="1731" y="1349"/>
                  <a:pt x="1724" y="1355"/>
                  <a:pt x="1718" y="1362"/>
                </a:cubicBezTo>
                <a:cubicBezTo>
                  <a:pt x="1715" y="1340"/>
                  <a:pt x="1696" y="1322"/>
                  <a:pt x="1673" y="1322"/>
                </a:cubicBezTo>
                <a:cubicBezTo>
                  <a:pt x="1650" y="1322"/>
                  <a:pt x="1630" y="1340"/>
                  <a:pt x="1628" y="1362"/>
                </a:cubicBezTo>
                <a:cubicBezTo>
                  <a:pt x="1621" y="1355"/>
                  <a:pt x="1614" y="1349"/>
                  <a:pt x="1607" y="1343"/>
                </a:cubicBezTo>
                <a:cubicBezTo>
                  <a:pt x="1617" y="1316"/>
                  <a:pt x="1643" y="1297"/>
                  <a:pt x="1673" y="1297"/>
                </a:cubicBezTo>
                <a:close/>
                <a:moveTo>
                  <a:pt x="1673" y="1247"/>
                </a:moveTo>
                <a:cubicBezTo>
                  <a:pt x="1721" y="1247"/>
                  <a:pt x="1763" y="1275"/>
                  <a:pt x="1782" y="1316"/>
                </a:cubicBezTo>
                <a:cubicBezTo>
                  <a:pt x="1775" y="1320"/>
                  <a:pt x="1767" y="1324"/>
                  <a:pt x="1760" y="1328"/>
                </a:cubicBezTo>
                <a:cubicBezTo>
                  <a:pt x="1745" y="1295"/>
                  <a:pt x="1712" y="1272"/>
                  <a:pt x="1673" y="1272"/>
                </a:cubicBezTo>
                <a:cubicBezTo>
                  <a:pt x="1634" y="1272"/>
                  <a:pt x="1601" y="1295"/>
                  <a:pt x="1586" y="1328"/>
                </a:cubicBezTo>
                <a:cubicBezTo>
                  <a:pt x="1579" y="1324"/>
                  <a:pt x="1571" y="1320"/>
                  <a:pt x="1563" y="1316"/>
                </a:cubicBezTo>
                <a:cubicBezTo>
                  <a:pt x="1583" y="1275"/>
                  <a:pt x="1624" y="1247"/>
                  <a:pt x="1673" y="1247"/>
                </a:cubicBezTo>
                <a:close/>
                <a:moveTo>
                  <a:pt x="1673" y="1196"/>
                </a:moveTo>
                <a:cubicBezTo>
                  <a:pt x="1601" y="1196"/>
                  <a:pt x="1540" y="1240"/>
                  <a:pt x="1515" y="1302"/>
                </a:cubicBezTo>
                <a:cubicBezTo>
                  <a:pt x="1523" y="1304"/>
                  <a:pt x="1531" y="1305"/>
                  <a:pt x="1540" y="1308"/>
                </a:cubicBezTo>
                <a:cubicBezTo>
                  <a:pt x="1562" y="1257"/>
                  <a:pt x="1614" y="1221"/>
                  <a:pt x="1673" y="1221"/>
                </a:cubicBezTo>
                <a:cubicBezTo>
                  <a:pt x="1732" y="1221"/>
                  <a:pt x="1783" y="1257"/>
                  <a:pt x="1806" y="1308"/>
                </a:cubicBezTo>
                <a:cubicBezTo>
                  <a:pt x="1814" y="1305"/>
                  <a:pt x="1823" y="1304"/>
                  <a:pt x="1831" y="1302"/>
                </a:cubicBezTo>
                <a:cubicBezTo>
                  <a:pt x="1806" y="1240"/>
                  <a:pt x="1744" y="1196"/>
                  <a:pt x="1673" y="1196"/>
                </a:cubicBezTo>
                <a:close/>
                <a:moveTo>
                  <a:pt x="1487" y="1224"/>
                </a:moveTo>
                <a:cubicBezTo>
                  <a:pt x="1476" y="1224"/>
                  <a:pt x="1467" y="1233"/>
                  <a:pt x="1467" y="1244"/>
                </a:cubicBezTo>
                <a:cubicBezTo>
                  <a:pt x="1467" y="1244"/>
                  <a:pt x="1467" y="1244"/>
                  <a:pt x="1467" y="1245"/>
                </a:cubicBezTo>
                <a:cubicBezTo>
                  <a:pt x="1507" y="1245"/>
                  <a:pt x="1507" y="1245"/>
                  <a:pt x="1507" y="1245"/>
                </a:cubicBezTo>
                <a:cubicBezTo>
                  <a:pt x="1507" y="1244"/>
                  <a:pt x="1507" y="1244"/>
                  <a:pt x="1507" y="1244"/>
                </a:cubicBezTo>
                <a:cubicBezTo>
                  <a:pt x="1507" y="1233"/>
                  <a:pt x="1498" y="1224"/>
                  <a:pt x="1487" y="1224"/>
                </a:cubicBezTo>
                <a:close/>
                <a:moveTo>
                  <a:pt x="1487" y="1173"/>
                </a:moveTo>
                <a:cubicBezTo>
                  <a:pt x="1517" y="1173"/>
                  <a:pt x="1543" y="1192"/>
                  <a:pt x="1553" y="1219"/>
                </a:cubicBezTo>
                <a:cubicBezTo>
                  <a:pt x="1545" y="1225"/>
                  <a:pt x="1538" y="1232"/>
                  <a:pt x="1532" y="1239"/>
                </a:cubicBezTo>
                <a:cubicBezTo>
                  <a:pt x="1529" y="1216"/>
                  <a:pt x="1510" y="1199"/>
                  <a:pt x="1487" y="1199"/>
                </a:cubicBezTo>
                <a:cubicBezTo>
                  <a:pt x="1464" y="1199"/>
                  <a:pt x="1444" y="1216"/>
                  <a:pt x="1442" y="1239"/>
                </a:cubicBezTo>
                <a:cubicBezTo>
                  <a:pt x="1435" y="1232"/>
                  <a:pt x="1428" y="1225"/>
                  <a:pt x="1421" y="1219"/>
                </a:cubicBezTo>
                <a:cubicBezTo>
                  <a:pt x="1431" y="1192"/>
                  <a:pt x="1457" y="1173"/>
                  <a:pt x="1487" y="1173"/>
                </a:cubicBezTo>
                <a:close/>
                <a:moveTo>
                  <a:pt x="1487" y="1123"/>
                </a:moveTo>
                <a:cubicBezTo>
                  <a:pt x="1535" y="1123"/>
                  <a:pt x="1577" y="1152"/>
                  <a:pt x="1596" y="1193"/>
                </a:cubicBezTo>
                <a:cubicBezTo>
                  <a:pt x="1589" y="1196"/>
                  <a:pt x="1581" y="1200"/>
                  <a:pt x="1574" y="1204"/>
                </a:cubicBezTo>
                <a:cubicBezTo>
                  <a:pt x="1559" y="1171"/>
                  <a:pt x="1525" y="1148"/>
                  <a:pt x="1487" y="1148"/>
                </a:cubicBezTo>
                <a:cubicBezTo>
                  <a:pt x="1448" y="1148"/>
                  <a:pt x="1415" y="1171"/>
                  <a:pt x="1400" y="1204"/>
                </a:cubicBezTo>
                <a:cubicBezTo>
                  <a:pt x="1392" y="1200"/>
                  <a:pt x="1385" y="1196"/>
                  <a:pt x="1377" y="1193"/>
                </a:cubicBezTo>
                <a:cubicBezTo>
                  <a:pt x="1397" y="1152"/>
                  <a:pt x="1438" y="1123"/>
                  <a:pt x="1487" y="1123"/>
                </a:cubicBezTo>
                <a:close/>
                <a:moveTo>
                  <a:pt x="1487" y="1073"/>
                </a:moveTo>
                <a:cubicBezTo>
                  <a:pt x="1415" y="1073"/>
                  <a:pt x="1354" y="1117"/>
                  <a:pt x="1328" y="1179"/>
                </a:cubicBezTo>
                <a:cubicBezTo>
                  <a:pt x="1337" y="1180"/>
                  <a:pt x="1345" y="1182"/>
                  <a:pt x="1354" y="1184"/>
                </a:cubicBezTo>
                <a:cubicBezTo>
                  <a:pt x="1376" y="1133"/>
                  <a:pt x="1427" y="1098"/>
                  <a:pt x="1487" y="1098"/>
                </a:cubicBezTo>
                <a:cubicBezTo>
                  <a:pt x="1546" y="1098"/>
                  <a:pt x="1597" y="1133"/>
                  <a:pt x="1620" y="1184"/>
                </a:cubicBezTo>
                <a:cubicBezTo>
                  <a:pt x="1628" y="1182"/>
                  <a:pt x="1637" y="1180"/>
                  <a:pt x="1645" y="1179"/>
                </a:cubicBezTo>
                <a:cubicBezTo>
                  <a:pt x="1619" y="1117"/>
                  <a:pt x="1558" y="1073"/>
                  <a:pt x="1487" y="1073"/>
                </a:cubicBezTo>
                <a:close/>
                <a:moveTo>
                  <a:pt x="1860" y="1224"/>
                </a:moveTo>
                <a:cubicBezTo>
                  <a:pt x="1871" y="1224"/>
                  <a:pt x="1880" y="1233"/>
                  <a:pt x="1880" y="1244"/>
                </a:cubicBezTo>
                <a:cubicBezTo>
                  <a:pt x="1880" y="1244"/>
                  <a:pt x="1880" y="1244"/>
                  <a:pt x="1880" y="1245"/>
                </a:cubicBezTo>
                <a:cubicBezTo>
                  <a:pt x="1839" y="1245"/>
                  <a:pt x="1839" y="1245"/>
                  <a:pt x="1839" y="1245"/>
                </a:cubicBezTo>
                <a:cubicBezTo>
                  <a:pt x="1839" y="1244"/>
                  <a:pt x="1839" y="1244"/>
                  <a:pt x="1839" y="1244"/>
                </a:cubicBezTo>
                <a:cubicBezTo>
                  <a:pt x="1839" y="1233"/>
                  <a:pt x="1848" y="1224"/>
                  <a:pt x="1860" y="1224"/>
                </a:cubicBezTo>
                <a:close/>
                <a:moveTo>
                  <a:pt x="1860" y="1173"/>
                </a:moveTo>
                <a:cubicBezTo>
                  <a:pt x="1829" y="1173"/>
                  <a:pt x="1804" y="1192"/>
                  <a:pt x="1794" y="1219"/>
                </a:cubicBezTo>
                <a:cubicBezTo>
                  <a:pt x="1801" y="1225"/>
                  <a:pt x="1808" y="1232"/>
                  <a:pt x="1815" y="1239"/>
                </a:cubicBezTo>
                <a:cubicBezTo>
                  <a:pt x="1817" y="1216"/>
                  <a:pt x="1836" y="1199"/>
                  <a:pt x="1860" y="1199"/>
                </a:cubicBezTo>
                <a:cubicBezTo>
                  <a:pt x="1883" y="1199"/>
                  <a:pt x="1902" y="1216"/>
                  <a:pt x="1905" y="1239"/>
                </a:cubicBezTo>
                <a:cubicBezTo>
                  <a:pt x="1911" y="1232"/>
                  <a:pt x="1918" y="1225"/>
                  <a:pt x="1926" y="1219"/>
                </a:cubicBezTo>
                <a:cubicBezTo>
                  <a:pt x="1916" y="1192"/>
                  <a:pt x="1890" y="1173"/>
                  <a:pt x="1860" y="1173"/>
                </a:cubicBezTo>
                <a:close/>
                <a:moveTo>
                  <a:pt x="1860" y="1123"/>
                </a:moveTo>
                <a:cubicBezTo>
                  <a:pt x="1811" y="1123"/>
                  <a:pt x="1769" y="1152"/>
                  <a:pt x="1750" y="1193"/>
                </a:cubicBezTo>
                <a:cubicBezTo>
                  <a:pt x="1758" y="1196"/>
                  <a:pt x="1765" y="1200"/>
                  <a:pt x="1772" y="1204"/>
                </a:cubicBezTo>
                <a:cubicBezTo>
                  <a:pt x="1788" y="1171"/>
                  <a:pt x="1821" y="1148"/>
                  <a:pt x="1860" y="1148"/>
                </a:cubicBezTo>
                <a:cubicBezTo>
                  <a:pt x="1898" y="1148"/>
                  <a:pt x="1932" y="1171"/>
                  <a:pt x="1947" y="1204"/>
                </a:cubicBezTo>
                <a:cubicBezTo>
                  <a:pt x="1954" y="1200"/>
                  <a:pt x="1961" y="1196"/>
                  <a:pt x="1969" y="1193"/>
                </a:cubicBezTo>
                <a:cubicBezTo>
                  <a:pt x="1950" y="1152"/>
                  <a:pt x="1908" y="1123"/>
                  <a:pt x="1860" y="1123"/>
                </a:cubicBezTo>
                <a:close/>
                <a:moveTo>
                  <a:pt x="1860" y="1073"/>
                </a:moveTo>
                <a:cubicBezTo>
                  <a:pt x="1931" y="1073"/>
                  <a:pt x="1992" y="1117"/>
                  <a:pt x="2018" y="1179"/>
                </a:cubicBezTo>
                <a:cubicBezTo>
                  <a:pt x="2009" y="1180"/>
                  <a:pt x="2001" y="1182"/>
                  <a:pt x="1993" y="1184"/>
                </a:cubicBezTo>
                <a:cubicBezTo>
                  <a:pt x="1970" y="1133"/>
                  <a:pt x="1919" y="1098"/>
                  <a:pt x="1860" y="1098"/>
                </a:cubicBezTo>
                <a:cubicBezTo>
                  <a:pt x="1800" y="1098"/>
                  <a:pt x="1749" y="1133"/>
                  <a:pt x="1726" y="1184"/>
                </a:cubicBezTo>
                <a:cubicBezTo>
                  <a:pt x="1718" y="1182"/>
                  <a:pt x="1710" y="1180"/>
                  <a:pt x="1701" y="1179"/>
                </a:cubicBezTo>
                <a:cubicBezTo>
                  <a:pt x="1727" y="1117"/>
                  <a:pt x="1788" y="1073"/>
                  <a:pt x="1860" y="1073"/>
                </a:cubicBezTo>
                <a:close/>
                <a:moveTo>
                  <a:pt x="1673" y="1098"/>
                </a:moveTo>
                <a:cubicBezTo>
                  <a:pt x="1684" y="1098"/>
                  <a:pt x="1693" y="1107"/>
                  <a:pt x="1693" y="1119"/>
                </a:cubicBezTo>
                <a:cubicBezTo>
                  <a:pt x="1693" y="1119"/>
                  <a:pt x="1693" y="1119"/>
                  <a:pt x="1693" y="1119"/>
                </a:cubicBezTo>
                <a:cubicBezTo>
                  <a:pt x="1653" y="1119"/>
                  <a:pt x="1653" y="1119"/>
                  <a:pt x="1653" y="1119"/>
                </a:cubicBezTo>
                <a:cubicBezTo>
                  <a:pt x="1653" y="1119"/>
                  <a:pt x="1653" y="1119"/>
                  <a:pt x="1653" y="1119"/>
                </a:cubicBezTo>
                <a:cubicBezTo>
                  <a:pt x="1653" y="1107"/>
                  <a:pt x="1662" y="1098"/>
                  <a:pt x="1673" y="1098"/>
                </a:cubicBezTo>
                <a:close/>
                <a:moveTo>
                  <a:pt x="1673" y="1048"/>
                </a:moveTo>
                <a:cubicBezTo>
                  <a:pt x="1703" y="1048"/>
                  <a:pt x="1729" y="1067"/>
                  <a:pt x="1739" y="1094"/>
                </a:cubicBezTo>
                <a:cubicBezTo>
                  <a:pt x="1731" y="1100"/>
                  <a:pt x="1724" y="1106"/>
                  <a:pt x="1718" y="1113"/>
                </a:cubicBezTo>
                <a:cubicBezTo>
                  <a:pt x="1715" y="1091"/>
                  <a:pt x="1696" y="1073"/>
                  <a:pt x="1673" y="1073"/>
                </a:cubicBezTo>
                <a:cubicBezTo>
                  <a:pt x="1650" y="1073"/>
                  <a:pt x="1630" y="1091"/>
                  <a:pt x="1628" y="1113"/>
                </a:cubicBezTo>
                <a:cubicBezTo>
                  <a:pt x="1621" y="1106"/>
                  <a:pt x="1614" y="1100"/>
                  <a:pt x="1607" y="1094"/>
                </a:cubicBezTo>
                <a:cubicBezTo>
                  <a:pt x="1617" y="1067"/>
                  <a:pt x="1643" y="1048"/>
                  <a:pt x="1673" y="1048"/>
                </a:cubicBezTo>
                <a:close/>
                <a:moveTo>
                  <a:pt x="1673" y="998"/>
                </a:moveTo>
                <a:cubicBezTo>
                  <a:pt x="1721" y="998"/>
                  <a:pt x="1763" y="1026"/>
                  <a:pt x="1782" y="1067"/>
                </a:cubicBezTo>
                <a:cubicBezTo>
                  <a:pt x="1775" y="1071"/>
                  <a:pt x="1767" y="1075"/>
                  <a:pt x="1760" y="1079"/>
                </a:cubicBezTo>
                <a:cubicBezTo>
                  <a:pt x="1745" y="1046"/>
                  <a:pt x="1712" y="1023"/>
                  <a:pt x="1673" y="1023"/>
                </a:cubicBezTo>
                <a:cubicBezTo>
                  <a:pt x="1634" y="1023"/>
                  <a:pt x="1601" y="1046"/>
                  <a:pt x="1586" y="1079"/>
                </a:cubicBezTo>
                <a:cubicBezTo>
                  <a:pt x="1579" y="1075"/>
                  <a:pt x="1571" y="1071"/>
                  <a:pt x="1563" y="1067"/>
                </a:cubicBezTo>
                <a:cubicBezTo>
                  <a:pt x="1583" y="1026"/>
                  <a:pt x="1624" y="998"/>
                  <a:pt x="1673" y="998"/>
                </a:cubicBezTo>
                <a:close/>
                <a:moveTo>
                  <a:pt x="1673" y="947"/>
                </a:moveTo>
                <a:cubicBezTo>
                  <a:pt x="1601" y="947"/>
                  <a:pt x="1540" y="991"/>
                  <a:pt x="1515" y="1053"/>
                </a:cubicBezTo>
                <a:cubicBezTo>
                  <a:pt x="1523" y="1055"/>
                  <a:pt x="1531" y="1056"/>
                  <a:pt x="1540" y="1059"/>
                </a:cubicBezTo>
                <a:cubicBezTo>
                  <a:pt x="1562" y="1008"/>
                  <a:pt x="1614" y="972"/>
                  <a:pt x="1673" y="972"/>
                </a:cubicBezTo>
                <a:cubicBezTo>
                  <a:pt x="1732" y="972"/>
                  <a:pt x="1783" y="1008"/>
                  <a:pt x="1806" y="1059"/>
                </a:cubicBezTo>
                <a:cubicBezTo>
                  <a:pt x="1814" y="1056"/>
                  <a:pt x="1823" y="1055"/>
                  <a:pt x="1831" y="1053"/>
                </a:cubicBezTo>
                <a:cubicBezTo>
                  <a:pt x="1806" y="991"/>
                  <a:pt x="1744" y="947"/>
                  <a:pt x="1673" y="947"/>
                </a:cubicBezTo>
                <a:close/>
                <a:moveTo>
                  <a:pt x="1487" y="975"/>
                </a:moveTo>
                <a:cubicBezTo>
                  <a:pt x="1476" y="975"/>
                  <a:pt x="1467" y="984"/>
                  <a:pt x="1467" y="995"/>
                </a:cubicBezTo>
                <a:cubicBezTo>
                  <a:pt x="1467" y="995"/>
                  <a:pt x="1467" y="996"/>
                  <a:pt x="1467" y="996"/>
                </a:cubicBezTo>
                <a:cubicBezTo>
                  <a:pt x="1507" y="996"/>
                  <a:pt x="1507" y="996"/>
                  <a:pt x="1507" y="996"/>
                </a:cubicBezTo>
                <a:cubicBezTo>
                  <a:pt x="1507" y="996"/>
                  <a:pt x="1507" y="995"/>
                  <a:pt x="1507" y="995"/>
                </a:cubicBezTo>
                <a:cubicBezTo>
                  <a:pt x="1507" y="984"/>
                  <a:pt x="1498" y="975"/>
                  <a:pt x="1487" y="975"/>
                </a:cubicBezTo>
                <a:close/>
                <a:moveTo>
                  <a:pt x="1487" y="924"/>
                </a:moveTo>
                <a:cubicBezTo>
                  <a:pt x="1517" y="924"/>
                  <a:pt x="1543" y="943"/>
                  <a:pt x="1553" y="970"/>
                </a:cubicBezTo>
                <a:cubicBezTo>
                  <a:pt x="1545" y="976"/>
                  <a:pt x="1538" y="983"/>
                  <a:pt x="1532" y="990"/>
                </a:cubicBezTo>
                <a:cubicBezTo>
                  <a:pt x="1529" y="967"/>
                  <a:pt x="1510" y="950"/>
                  <a:pt x="1487" y="950"/>
                </a:cubicBezTo>
                <a:cubicBezTo>
                  <a:pt x="1464" y="950"/>
                  <a:pt x="1444" y="967"/>
                  <a:pt x="1442" y="990"/>
                </a:cubicBezTo>
                <a:cubicBezTo>
                  <a:pt x="1435" y="983"/>
                  <a:pt x="1428" y="976"/>
                  <a:pt x="1421" y="970"/>
                </a:cubicBezTo>
                <a:cubicBezTo>
                  <a:pt x="1431" y="943"/>
                  <a:pt x="1457" y="924"/>
                  <a:pt x="1487" y="924"/>
                </a:cubicBezTo>
                <a:close/>
                <a:moveTo>
                  <a:pt x="1487" y="874"/>
                </a:moveTo>
                <a:cubicBezTo>
                  <a:pt x="1535" y="874"/>
                  <a:pt x="1577" y="903"/>
                  <a:pt x="1596" y="944"/>
                </a:cubicBezTo>
                <a:cubicBezTo>
                  <a:pt x="1589" y="947"/>
                  <a:pt x="1581" y="951"/>
                  <a:pt x="1574" y="955"/>
                </a:cubicBezTo>
                <a:cubicBezTo>
                  <a:pt x="1559" y="922"/>
                  <a:pt x="1525" y="899"/>
                  <a:pt x="1487" y="899"/>
                </a:cubicBezTo>
                <a:cubicBezTo>
                  <a:pt x="1448" y="899"/>
                  <a:pt x="1415" y="922"/>
                  <a:pt x="1400" y="955"/>
                </a:cubicBezTo>
                <a:cubicBezTo>
                  <a:pt x="1392" y="951"/>
                  <a:pt x="1385" y="947"/>
                  <a:pt x="1377" y="944"/>
                </a:cubicBezTo>
                <a:cubicBezTo>
                  <a:pt x="1397" y="903"/>
                  <a:pt x="1438" y="874"/>
                  <a:pt x="1487" y="874"/>
                </a:cubicBezTo>
                <a:close/>
                <a:moveTo>
                  <a:pt x="1487" y="824"/>
                </a:moveTo>
                <a:cubicBezTo>
                  <a:pt x="1415" y="824"/>
                  <a:pt x="1354" y="868"/>
                  <a:pt x="1328" y="930"/>
                </a:cubicBezTo>
                <a:cubicBezTo>
                  <a:pt x="1337" y="931"/>
                  <a:pt x="1345" y="933"/>
                  <a:pt x="1354" y="935"/>
                </a:cubicBezTo>
                <a:cubicBezTo>
                  <a:pt x="1376" y="884"/>
                  <a:pt x="1427" y="849"/>
                  <a:pt x="1487" y="849"/>
                </a:cubicBezTo>
                <a:cubicBezTo>
                  <a:pt x="1546" y="849"/>
                  <a:pt x="1597" y="884"/>
                  <a:pt x="1620" y="935"/>
                </a:cubicBezTo>
                <a:cubicBezTo>
                  <a:pt x="1628" y="933"/>
                  <a:pt x="1637" y="931"/>
                  <a:pt x="1645" y="930"/>
                </a:cubicBezTo>
                <a:cubicBezTo>
                  <a:pt x="1619" y="868"/>
                  <a:pt x="1558" y="824"/>
                  <a:pt x="1487" y="824"/>
                </a:cubicBezTo>
                <a:close/>
                <a:moveTo>
                  <a:pt x="1860" y="975"/>
                </a:moveTo>
                <a:cubicBezTo>
                  <a:pt x="1871" y="975"/>
                  <a:pt x="1880" y="984"/>
                  <a:pt x="1880" y="995"/>
                </a:cubicBezTo>
                <a:cubicBezTo>
                  <a:pt x="1880" y="995"/>
                  <a:pt x="1880" y="996"/>
                  <a:pt x="1880" y="996"/>
                </a:cubicBezTo>
                <a:cubicBezTo>
                  <a:pt x="1839" y="996"/>
                  <a:pt x="1839" y="996"/>
                  <a:pt x="1839" y="996"/>
                </a:cubicBezTo>
                <a:cubicBezTo>
                  <a:pt x="1839" y="996"/>
                  <a:pt x="1839" y="995"/>
                  <a:pt x="1839" y="995"/>
                </a:cubicBezTo>
                <a:cubicBezTo>
                  <a:pt x="1839" y="984"/>
                  <a:pt x="1848" y="975"/>
                  <a:pt x="1860" y="975"/>
                </a:cubicBezTo>
                <a:close/>
                <a:moveTo>
                  <a:pt x="1860" y="924"/>
                </a:moveTo>
                <a:cubicBezTo>
                  <a:pt x="1829" y="924"/>
                  <a:pt x="1804" y="943"/>
                  <a:pt x="1794" y="970"/>
                </a:cubicBezTo>
                <a:cubicBezTo>
                  <a:pt x="1801" y="976"/>
                  <a:pt x="1808" y="983"/>
                  <a:pt x="1815" y="990"/>
                </a:cubicBezTo>
                <a:cubicBezTo>
                  <a:pt x="1817" y="967"/>
                  <a:pt x="1836" y="950"/>
                  <a:pt x="1860" y="950"/>
                </a:cubicBezTo>
                <a:cubicBezTo>
                  <a:pt x="1883" y="950"/>
                  <a:pt x="1902" y="967"/>
                  <a:pt x="1905" y="990"/>
                </a:cubicBezTo>
                <a:cubicBezTo>
                  <a:pt x="1911" y="983"/>
                  <a:pt x="1918" y="976"/>
                  <a:pt x="1926" y="970"/>
                </a:cubicBezTo>
                <a:cubicBezTo>
                  <a:pt x="1916" y="943"/>
                  <a:pt x="1890" y="924"/>
                  <a:pt x="1860" y="924"/>
                </a:cubicBezTo>
                <a:close/>
                <a:moveTo>
                  <a:pt x="1860" y="874"/>
                </a:moveTo>
                <a:cubicBezTo>
                  <a:pt x="1811" y="874"/>
                  <a:pt x="1769" y="903"/>
                  <a:pt x="1750" y="944"/>
                </a:cubicBezTo>
                <a:cubicBezTo>
                  <a:pt x="1758" y="947"/>
                  <a:pt x="1765" y="951"/>
                  <a:pt x="1772" y="955"/>
                </a:cubicBezTo>
                <a:cubicBezTo>
                  <a:pt x="1788" y="922"/>
                  <a:pt x="1821" y="899"/>
                  <a:pt x="1860" y="899"/>
                </a:cubicBezTo>
                <a:cubicBezTo>
                  <a:pt x="1898" y="899"/>
                  <a:pt x="1932" y="922"/>
                  <a:pt x="1947" y="955"/>
                </a:cubicBezTo>
                <a:cubicBezTo>
                  <a:pt x="1954" y="951"/>
                  <a:pt x="1961" y="947"/>
                  <a:pt x="1969" y="944"/>
                </a:cubicBezTo>
                <a:cubicBezTo>
                  <a:pt x="1950" y="903"/>
                  <a:pt x="1908" y="874"/>
                  <a:pt x="1860" y="874"/>
                </a:cubicBezTo>
                <a:close/>
                <a:moveTo>
                  <a:pt x="1860" y="824"/>
                </a:moveTo>
                <a:cubicBezTo>
                  <a:pt x="1931" y="824"/>
                  <a:pt x="1992" y="868"/>
                  <a:pt x="2018" y="930"/>
                </a:cubicBezTo>
                <a:cubicBezTo>
                  <a:pt x="2009" y="931"/>
                  <a:pt x="2001" y="933"/>
                  <a:pt x="1993" y="935"/>
                </a:cubicBezTo>
                <a:cubicBezTo>
                  <a:pt x="1970" y="884"/>
                  <a:pt x="1919" y="849"/>
                  <a:pt x="1860" y="849"/>
                </a:cubicBezTo>
                <a:cubicBezTo>
                  <a:pt x="1800" y="849"/>
                  <a:pt x="1749" y="884"/>
                  <a:pt x="1726" y="935"/>
                </a:cubicBezTo>
                <a:cubicBezTo>
                  <a:pt x="1718" y="933"/>
                  <a:pt x="1710" y="931"/>
                  <a:pt x="1701" y="930"/>
                </a:cubicBezTo>
                <a:cubicBezTo>
                  <a:pt x="1727" y="868"/>
                  <a:pt x="1788" y="824"/>
                  <a:pt x="1860" y="824"/>
                </a:cubicBezTo>
                <a:close/>
                <a:moveTo>
                  <a:pt x="1673" y="849"/>
                </a:moveTo>
                <a:cubicBezTo>
                  <a:pt x="1684" y="849"/>
                  <a:pt x="1693" y="858"/>
                  <a:pt x="1693" y="870"/>
                </a:cubicBezTo>
                <a:cubicBezTo>
                  <a:pt x="1693" y="870"/>
                  <a:pt x="1693" y="870"/>
                  <a:pt x="1693" y="870"/>
                </a:cubicBezTo>
                <a:cubicBezTo>
                  <a:pt x="1653" y="870"/>
                  <a:pt x="1653" y="870"/>
                  <a:pt x="1653" y="870"/>
                </a:cubicBezTo>
                <a:cubicBezTo>
                  <a:pt x="1653" y="870"/>
                  <a:pt x="1653" y="870"/>
                  <a:pt x="1653" y="870"/>
                </a:cubicBezTo>
                <a:cubicBezTo>
                  <a:pt x="1653" y="858"/>
                  <a:pt x="1662" y="849"/>
                  <a:pt x="1673" y="849"/>
                </a:cubicBezTo>
                <a:close/>
                <a:moveTo>
                  <a:pt x="1673" y="799"/>
                </a:moveTo>
                <a:cubicBezTo>
                  <a:pt x="1703" y="799"/>
                  <a:pt x="1729" y="818"/>
                  <a:pt x="1739" y="845"/>
                </a:cubicBezTo>
                <a:cubicBezTo>
                  <a:pt x="1731" y="851"/>
                  <a:pt x="1724" y="857"/>
                  <a:pt x="1718" y="864"/>
                </a:cubicBezTo>
                <a:cubicBezTo>
                  <a:pt x="1715" y="842"/>
                  <a:pt x="1696" y="824"/>
                  <a:pt x="1673" y="824"/>
                </a:cubicBezTo>
                <a:cubicBezTo>
                  <a:pt x="1650" y="824"/>
                  <a:pt x="1630" y="842"/>
                  <a:pt x="1628" y="864"/>
                </a:cubicBezTo>
                <a:cubicBezTo>
                  <a:pt x="1621" y="857"/>
                  <a:pt x="1614" y="851"/>
                  <a:pt x="1607" y="845"/>
                </a:cubicBezTo>
                <a:cubicBezTo>
                  <a:pt x="1617" y="818"/>
                  <a:pt x="1643" y="799"/>
                  <a:pt x="1673" y="799"/>
                </a:cubicBezTo>
                <a:close/>
                <a:moveTo>
                  <a:pt x="1673" y="749"/>
                </a:moveTo>
                <a:cubicBezTo>
                  <a:pt x="1721" y="749"/>
                  <a:pt x="1763" y="777"/>
                  <a:pt x="1782" y="818"/>
                </a:cubicBezTo>
                <a:cubicBezTo>
                  <a:pt x="1775" y="822"/>
                  <a:pt x="1767" y="826"/>
                  <a:pt x="1760" y="830"/>
                </a:cubicBezTo>
                <a:cubicBezTo>
                  <a:pt x="1745" y="797"/>
                  <a:pt x="1712" y="774"/>
                  <a:pt x="1673" y="774"/>
                </a:cubicBezTo>
                <a:cubicBezTo>
                  <a:pt x="1634" y="774"/>
                  <a:pt x="1601" y="797"/>
                  <a:pt x="1586" y="830"/>
                </a:cubicBezTo>
                <a:cubicBezTo>
                  <a:pt x="1579" y="826"/>
                  <a:pt x="1571" y="822"/>
                  <a:pt x="1563" y="818"/>
                </a:cubicBezTo>
                <a:cubicBezTo>
                  <a:pt x="1583" y="777"/>
                  <a:pt x="1624" y="749"/>
                  <a:pt x="1673" y="749"/>
                </a:cubicBezTo>
                <a:close/>
                <a:moveTo>
                  <a:pt x="1673" y="698"/>
                </a:moveTo>
                <a:cubicBezTo>
                  <a:pt x="1601" y="698"/>
                  <a:pt x="1540" y="742"/>
                  <a:pt x="1515" y="804"/>
                </a:cubicBezTo>
                <a:cubicBezTo>
                  <a:pt x="1523" y="806"/>
                  <a:pt x="1531" y="807"/>
                  <a:pt x="1540" y="810"/>
                </a:cubicBezTo>
                <a:cubicBezTo>
                  <a:pt x="1562" y="759"/>
                  <a:pt x="1614" y="723"/>
                  <a:pt x="1673" y="723"/>
                </a:cubicBezTo>
                <a:cubicBezTo>
                  <a:pt x="1732" y="723"/>
                  <a:pt x="1783" y="759"/>
                  <a:pt x="1806" y="810"/>
                </a:cubicBezTo>
                <a:cubicBezTo>
                  <a:pt x="1814" y="807"/>
                  <a:pt x="1823" y="806"/>
                  <a:pt x="1831" y="804"/>
                </a:cubicBezTo>
                <a:cubicBezTo>
                  <a:pt x="1806" y="742"/>
                  <a:pt x="1744" y="698"/>
                  <a:pt x="1673" y="698"/>
                </a:cubicBezTo>
                <a:close/>
                <a:moveTo>
                  <a:pt x="1487" y="726"/>
                </a:moveTo>
                <a:cubicBezTo>
                  <a:pt x="1476" y="726"/>
                  <a:pt x="1467" y="735"/>
                  <a:pt x="1467" y="746"/>
                </a:cubicBezTo>
                <a:cubicBezTo>
                  <a:pt x="1467" y="746"/>
                  <a:pt x="1467" y="747"/>
                  <a:pt x="1467" y="747"/>
                </a:cubicBezTo>
                <a:cubicBezTo>
                  <a:pt x="1507" y="747"/>
                  <a:pt x="1507" y="747"/>
                  <a:pt x="1507" y="747"/>
                </a:cubicBezTo>
                <a:cubicBezTo>
                  <a:pt x="1507" y="747"/>
                  <a:pt x="1507" y="746"/>
                  <a:pt x="1507" y="746"/>
                </a:cubicBezTo>
                <a:cubicBezTo>
                  <a:pt x="1507" y="735"/>
                  <a:pt x="1498" y="726"/>
                  <a:pt x="1487" y="726"/>
                </a:cubicBezTo>
                <a:close/>
                <a:moveTo>
                  <a:pt x="1487" y="675"/>
                </a:moveTo>
                <a:cubicBezTo>
                  <a:pt x="1517" y="675"/>
                  <a:pt x="1543" y="694"/>
                  <a:pt x="1553" y="721"/>
                </a:cubicBezTo>
                <a:cubicBezTo>
                  <a:pt x="1545" y="727"/>
                  <a:pt x="1538" y="734"/>
                  <a:pt x="1532" y="741"/>
                </a:cubicBezTo>
                <a:cubicBezTo>
                  <a:pt x="1529" y="718"/>
                  <a:pt x="1510" y="701"/>
                  <a:pt x="1487" y="701"/>
                </a:cubicBezTo>
                <a:cubicBezTo>
                  <a:pt x="1464" y="701"/>
                  <a:pt x="1444" y="718"/>
                  <a:pt x="1442" y="741"/>
                </a:cubicBezTo>
                <a:cubicBezTo>
                  <a:pt x="1435" y="734"/>
                  <a:pt x="1428" y="727"/>
                  <a:pt x="1421" y="721"/>
                </a:cubicBezTo>
                <a:cubicBezTo>
                  <a:pt x="1431" y="694"/>
                  <a:pt x="1457" y="675"/>
                  <a:pt x="1487" y="675"/>
                </a:cubicBezTo>
                <a:close/>
                <a:moveTo>
                  <a:pt x="1487" y="625"/>
                </a:moveTo>
                <a:cubicBezTo>
                  <a:pt x="1535" y="625"/>
                  <a:pt x="1577" y="654"/>
                  <a:pt x="1596" y="695"/>
                </a:cubicBezTo>
                <a:cubicBezTo>
                  <a:pt x="1589" y="698"/>
                  <a:pt x="1581" y="702"/>
                  <a:pt x="1574" y="706"/>
                </a:cubicBezTo>
                <a:cubicBezTo>
                  <a:pt x="1559" y="673"/>
                  <a:pt x="1525" y="650"/>
                  <a:pt x="1487" y="650"/>
                </a:cubicBezTo>
                <a:cubicBezTo>
                  <a:pt x="1448" y="650"/>
                  <a:pt x="1415" y="673"/>
                  <a:pt x="1400" y="706"/>
                </a:cubicBezTo>
                <a:cubicBezTo>
                  <a:pt x="1392" y="702"/>
                  <a:pt x="1385" y="698"/>
                  <a:pt x="1377" y="695"/>
                </a:cubicBezTo>
                <a:cubicBezTo>
                  <a:pt x="1397" y="654"/>
                  <a:pt x="1438" y="625"/>
                  <a:pt x="1487" y="625"/>
                </a:cubicBezTo>
                <a:close/>
                <a:moveTo>
                  <a:pt x="1487" y="575"/>
                </a:moveTo>
                <a:cubicBezTo>
                  <a:pt x="1415" y="575"/>
                  <a:pt x="1354" y="619"/>
                  <a:pt x="1328" y="681"/>
                </a:cubicBezTo>
                <a:cubicBezTo>
                  <a:pt x="1337" y="682"/>
                  <a:pt x="1345" y="684"/>
                  <a:pt x="1354" y="686"/>
                </a:cubicBezTo>
                <a:cubicBezTo>
                  <a:pt x="1376" y="635"/>
                  <a:pt x="1427" y="600"/>
                  <a:pt x="1487" y="600"/>
                </a:cubicBezTo>
                <a:cubicBezTo>
                  <a:pt x="1546" y="600"/>
                  <a:pt x="1597" y="635"/>
                  <a:pt x="1620" y="686"/>
                </a:cubicBezTo>
                <a:cubicBezTo>
                  <a:pt x="1628" y="684"/>
                  <a:pt x="1637" y="682"/>
                  <a:pt x="1645" y="681"/>
                </a:cubicBezTo>
                <a:cubicBezTo>
                  <a:pt x="1619" y="619"/>
                  <a:pt x="1558" y="575"/>
                  <a:pt x="1487" y="575"/>
                </a:cubicBezTo>
                <a:close/>
                <a:moveTo>
                  <a:pt x="1860" y="726"/>
                </a:moveTo>
                <a:cubicBezTo>
                  <a:pt x="1871" y="726"/>
                  <a:pt x="1880" y="735"/>
                  <a:pt x="1880" y="746"/>
                </a:cubicBezTo>
                <a:cubicBezTo>
                  <a:pt x="1880" y="746"/>
                  <a:pt x="1880" y="747"/>
                  <a:pt x="1880" y="747"/>
                </a:cubicBezTo>
                <a:cubicBezTo>
                  <a:pt x="1839" y="747"/>
                  <a:pt x="1839" y="747"/>
                  <a:pt x="1839" y="747"/>
                </a:cubicBezTo>
                <a:cubicBezTo>
                  <a:pt x="1839" y="747"/>
                  <a:pt x="1839" y="746"/>
                  <a:pt x="1839" y="746"/>
                </a:cubicBezTo>
                <a:cubicBezTo>
                  <a:pt x="1839" y="735"/>
                  <a:pt x="1848" y="726"/>
                  <a:pt x="1860" y="726"/>
                </a:cubicBezTo>
                <a:close/>
                <a:moveTo>
                  <a:pt x="1860" y="675"/>
                </a:moveTo>
                <a:cubicBezTo>
                  <a:pt x="1829" y="675"/>
                  <a:pt x="1804" y="694"/>
                  <a:pt x="1794" y="721"/>
                </a:cubicBezTo>
                <a:cubicBezTo>
                  <a:pt x="1801" y="727"/>
                  <a:pt x="1808" y="734"/>
                  <a:pt x="1815" y="741"/>
                </a:cubicBezTo>
                <a:cubicBezTo>
                  <a:pt x="1817" y="718"/>
                  <a:pt x="1836" y="701"/>
                  <a:pt x="1860" y="701"/>
                </a:cubicBezTo>
                <a:cubicBezTo>
                  <a:pt x="1883" y="701"/>
                  <a:pt x="1902" y="718"/>
                  <a:pt x="1905" y="741"/>
                </a:cubicBezTo>
                <a:cubicBezTo>
                  <a:pt x="1911" y="734"/>
                  <a:pt x="1918" y="727"/>
                  <a:pt x="1926" y="721"/>
                </a:cubicBezTo>
                <a:cubicBezTo>
                  <a:pt x="1916" y="694"/>
                  <a:pt x="1890" y="675"/>
                  <a:pt x="1860" y="675"/>
                </a:cubicBezTo>
                <a:close/>
                <a:moveTo>
                  <a:pt x="1860" y="625"/>
                </a:moveTo>
                <a:cubicBezTo>
                  <a:pt x="1811" y="625"/>
                  <a:pt x="1769" y="654"/>
                  <a:pt x="1750" y="695"/>
                </a:cubicBezTo>
                <a:cubicBezTo>
                  <a:pt x="1758" y="698"/>
                  <a:pt x="1765" y="702"/>
                  <a:pt x="1772" y="706"/>
                </a:cubicBezTo>
                <a:cubicBezTo>
                  <a:pt x="1788" y="673"/>
                  <a:pt x="1821" y="650"/>
                  <a:pt x="1860" y="650"/>
                </a:cubicBezTo>
                <a:cubicBezTo>
                  <a:pt x="1898" y="650"/>
                  <a:pt x="1932" y="673"/>
                  <a:pt x="1947" y="706"/>
                </a:cubicBezTo>
                <a:cubicBezTo>
                  <a:pt x="1954" y="702"/>
                  <a:pt x="1961" y="698"/>
                  <a:pt x="1969" y="695"/>
                </a:cubicBezTo>
                <a:cubicBezTo>
                  <a:pt x="1950" y="654"/>
                  <a:pt x="1908" y="625"/>
                  <a:pt x="1860" y="625"/>
                </a:cubicBezTo>
                <a:close/>
                <a:moveTo>
                  <a:pt x="1860" y="575"/>
                </a:moveTo>
                <a:cubicBezTo>
                  <a:pt x="1931" y="575"/>
                  <a:pt x="1992" y="619"/>
                  <a:pt x="2018" y="681"/>
                </a:cubicBezTo>
                <a:cubicBezTo>
                  <a:pt x="2009" y="682"/>
                  <a:pt x="2001" y="684"/>
                  <a:pt x="1993" y="686"/>
                </a:cubicBezTo>
                <a:cubicBezTo>
                  <a:pt x="1970" y="635"/>
                  <a:pt x="1919" y="600"/>
                  <a:pt x="1860" y="600"/>
                </a:cubicBezTo>
                <a:cubicBezTo>
                  <a:pt x="1800" y="600"/>
                  <a:pt x="1749" y="635"/>
                  <a:pt x="1726" y="686"/>
                </a:cubicBezTo>
                <a:cubicBezTo>
                  <a:pt x="1718" y="684"/>
                  <a:pt x="1710" y="682"/>
                  <a:pt x="1701" y="681"/>
                </a:cubicBezTo>
                <a:cubicBezTo>
                  <a:pt x="1727" y="619"/>
                  <a:pt x="1788" y="575"/>
                  <a:pt x="1860" y="575"/>
                </a:cubicBezTo>
                <a:close/>
                <a:moveTo>
                  <a:pt x="1673" y="600"/>
                </a:moveTo>
                <a:cubicBezTo>
                  <a:pt x="1684" y="600"/>
                  <a:pt x="1693" y="609"/>
                  <a:pt x="1693" y="621"/>
                </a:cubicBezTo>
                <a:cubicBezTo>
                  <a:pt x="1693" y="621"/>
                  <a:pt x="1693" y="621"/>
                  <a:pt x="1693" y="621"/>
                </a:cubicBezTo>
                <a:cubicBezTo>
                  <a:pt x="1653" y="621"/>
                  <a:pt x="1653" y="621"/>
                  <a:pt x="1653" y="621"/>
                </a:cubicBezTo>
                <a:cubicBezTo>
                  <a:pt x="1653" y="621"/>
                  <a:pt x="1653" y="621"/>
                  <a:pt x="1653" y="621"/>
                </a:cubicBezTo>
                <a:cubicBezTo>
                  <a:pt x="1653" y="609"/>
                  <a:pt x="1662" y="600"/>
                  <a:pt x="1673" y="600"/>
                </a:cubicBezTo>
                <a:close/>
                <a:moveTo>
                  <a:pt x="1673" y="550"/>
                </a:moveTo>
                <a:cubicBezTo>
                  <a:pt x="1703" y="550"/>
                  <a:pt x="1729" y="569"/>
                  <a:pt x="1739" y="596"/>
                </a:cubicBezTo>
                <a:cubicBezTo>
                  <a:pt x="1731" y="602"/>
                  <a:pt x="1724" y="608"/>
                  <a:pt x="1718" y="615"/>
                </a:cubicBezTo>
                <a:cubicBezTo>
                  <a:pt x="1715" y="593"/>
                  <a:pt x="1696" y="575"/>
                  <a:pt x="1673" y="575"/>
                </a:cubicBezTo>
                <a:cubicBezTo>
                  <a:pt x="1650" y="575"/>
                  <a:pt x="1630" y="593"/>
                  <a:pt x="1628" y="615"/>
                </a:cubicBezTo>
                <a:cubicBezTo>
                  <a:pt x="1621" y="608"/>
                  <a:pt x="1614" y="602"/>
                  <a:pt x="1607" y="596"/>
                </a:cubicBezTo>
                <a:cubicBezTo>
                  <a:pt x="1617" y="569"/>
                  <a:pt x="1643" y="550"/>
                  <a:pt x="1673" y="550"/>
                </a:cubicBezTo>
                <a:close/>
                <a:moveTo>
                  <a:pt x="1673" y="500"/>
                </a:moveTo>
                <a:cubicBezTo>
                  <a:pt x="1721" y="500"/>
                  <a:pt x="1763" y="528"/>
                  <a:pt x="1782" y="569"/>
                </a:cubicBezTo>
                <a:cubicBezTo>
                  <a:pt x="1775" y="573"/>
                  <a:pt x="1767" y="577"/>
                  <a:pt x="1760" y="581"/>
                </a:cubicBezTo>
                <a:cubicBezTo>
                  <a:pt x="1745" y="548"/>
                  <a:pt x="1712" y="525"/>
                  <a:pt x="1673" y="525"/>
                </a:cubicBezTo>
                <a:cubicBezTo>
                  <a:pt x="1634" y="525"/>
                  <a:pt x="1601" y="548"/>
                  <a:pt x="1586" y="581"/>
                </a:cubicBezTo>
                <a:cubicBezTo>
                  <a:pt x="1579" y="577"/>
                  <a:pt x="1571" y="573"/>
                  <a:pt x="1563" y="569"/>
                </a:cubicBezTo>
                <a:cubicBezTo>
                  <a:pt x="1583" y="528"/>
                  <a:pt x="1624" y="500"/>
                  <a:pt x="1673" y="500"/>
                </a:cubicBezTo>
                <a:close/>
                <a:moveTo>
                  <a:pt x="1673" y="449"/>
                </a:moveTo>
                <a:cubicBezTo>
                  <a:pt x="1601" y="449"/>
                  <a:pt x="1540" y="493"/>
                  <a:pt x="1515" y="555"/>
                </a:cubicBezTo>
                <a:cubicBezTo>
                  <a:pt x="1523" y="557"/>
                  <a:pt x="1531" y="558"/>
                  <a:pt x="1540" y="561"/>
                </a:cubicBezTo>
                <a:cubicBezTo>
                  <a:pt x="1562" y="510"/>
                  <a:pt x="1614" y="475"/>
                  <a:pt x="1673" y="475"/>
                </a:cubicBezTo>
                <a:cubicBezTo>
                  <a:pt x="1732" y="475"/>
                  <a:pt x="1783" y="510"/>
                  <a:pt x="1806" y="561"/>
                </a:cubicBezTo>
                <a:cubicBezTo>
                  <a:pt x="1814" y="558"/>
                  <a:pt x="1823" y="557"/>
                  <a:pt x="1831" y="555"/>
                </a:cubicBezTo>
                <a:cubicBezTo>
                  <a:pt x="1806" y="493"/>
                  <a:pt x="1744" y="449"/>
                  <a:pt x="1673" y="449"/>
                </a:cubicBezTo>
                <a:close/>
                <a:moveTo>
                  <a:pt x="1487" y="477"/>
                </a:moveTo>
                <a:cubicBezTo>
                  <a:pt x="1476" y="477"/>
                  <a:pt x="1467" y="486"/>
                  <a:pt x="1467" y="497"/>
                </a:cubicBezTo>
                <a:cubicBezTo>
                  <a:pt x="1467" y="497"/>
                  <a:pt x="1467" y="498"/>
                  <a:pt x="1467" y="498"/>
                </a:cubicBezTo>
                <a:cubicBezTo>
                  <a:pt x="1507" y="498"/>
                  <a:pt x="1507" y="498"/>
                  <a:pt x="1507" y="498"/>
                </a:cubicBezTo>
                <a:cubicBezTo>
                  <a:pt x="1507" y="498"/>
                  <a:pt x="1507" y="497"/>
                  <a:pt x="1507" y="497"/>
                </a:cubicBezTo>
                <a:cubicBezTo>
                  <a:pt x="1507" y="486"/>
                  <a:pt x="1498" y="477"/>
                  <a:pt x="1487" y="477"/>
                </a:cubicBezTo>
                <a:close/>
                <a:moveTo>
                  <a:pt x="1487" y="427"/>
                </a:moveTo>
                <a:cubicBezTo>
                  <a:pt x="1517" y="427"/>
                  <a:pt x="1543" y="445"/>
                  <a:pt x="1553" y="472"/>
                </a:cubicBezTo>
                <a:cubicBezTo>
                  <a:pt x="1545" y="478"/>
                  <a:pt x="1538" y="485"/>
                  <a:pt x="1532" y="492"/>
                </a:cubicBezTo>
                <a:cubicBezTo>
                  <a:pt x="1529" y="469"/>
                  <a:pt x="1510" y="452"/>
                  <a:pt x="1487" y="452"/>
                </a:cubicBezTo>
                <a:cubicBezTo>
                  <a:pt x="1464" y="452"/>
                  <a:pt x="1444" y="469"/>
                  <a:pt x="1442" y="492"/>
                </a:cubicBezTo>
                <a:cubicBezTo>
                  <a:pt x="1435" y="485"/>
                  <a:pt x="1428" y="478"/>
                  <a:pt x="1421" y="472"/>
                </a:cubicBezTo>
                <a:cubicBezTo>
                  <a:pt x="1431" y="445"/>
                  <a:pt x="1457" y="427"/>
                  <a:pt x="1487" y="427"/>
                </a:cubicBezTo>
                <a:close/>
                <a:moveTo>
                  <a:pt x="1487" y="376"/>
                </a:moveTo>
                <a:cubicBezTo>
                  <a:pt x="1535" y="376"/>
                  <a:pt x="1577" y="405"/>
                  <a:pt x="1596" y="446"/>
                </a:cubicBezTo>
                <a:cubicBezTo>
                  <a:pt x="1589" y="449"/>
                  <a:pt x="1581" y="453"/>
                  <a:pt x="1574" y="457"/>
                </a:cubicBezTo>
                <a:cubicBezTo>
                  <a:pt x="1559" y="424"/>
                  <a:pt x="1525" y="401"/>
                  <a:pt x="1487" y="401"/>
                </a:cubicBezTo>
                <a:cubicBezTo>
                  <a:pt x="1448" y="401"/>
                  <a:pt x="1415" y="424"/>
                  <a:pt x="1400" y="457"/>
                </a:cubicBezTo>
                <a:cubicBezTo>
                  <a:pt x="1392" y="453"/>
                  <a:pt x="1385" y="449"/>
                  <a:pt x="1377" y="446"/>
                </a:cubicBezTo>
                <a:cubicBezTo>
                  <a:pt x="1397" y="405"/>
                  <a:pt x="1438" y="376"/>
                  <a:pt x="1487" y="376"/>
                </a:cubicBezTo>
                <a:close/>
                <a:moveTo>
                  <a:pt x="1487" y="326"/>
                </a:moveTo>
                <a:cubicBezTo>
                  <a:pt x="1415" y="326"/>
                  <a:pt x="1354" y="370"/>
                  <a:pt x="1328" y="432"/>
                </a:cubicBezTo>
                <a:cubicBezTo>
                  <a:pt x="1337" y="433"/>
                  <a:pt x="1345" y="435"/>
                  <a:pt x="1354" y="437"/>
                </a:cubicBezTo>
                <a:cubicBezTo>
                  <a:pt x="1376" y="386"/>
                  <a:pt x="1427" y="351"/>
                  <a:pt x="1487" y="351"/>
                </a:cubicBezTo>
                <a:cubicBezTo>
                  <a:pt x="1546" y="351"/>
                  <a:pt x="1597" y="386"/>
                  <a:pt x="1620" y="437"/>
                </a:cubicBezTo>
                <a:cubicBezTo>
                  <a:pt x="1628" y="435"/>
                  <a:pt x="1637" y="433"/>
                  <a:pt x="1645" y="432"/>
                </a:cubicBezTo>
                <a:cubicBezTo>
                  <a:pt x="1619" y="370"/>
                  <a:pt x="1558" y="326"/>
                  <a:pt x="1487" y="326"/>
                </a:cubicBezTo>
                <a:close/>
                <a:moveTo>
                  <a:pt x="1860" y="477"/>
                </a:moveTo>
                <a:cubicBezTo>
                  <a:pt x="1871" y="477"/>
                  <a:pt x="1880" y="486"/>
                  <a:pt x="1880" y="497"/>
                </a:cubicBezTo>
                <a:cubicBezTo>
                  <a:pt x="1880" y="497"/>
                  <a:pt x="1880" y="498"/>
                  <a:pt x="1880" y="498"/>
                </a:cubicBezTo>
                <a:cubicBezTo>
                  <a:pt x="1839" y="498"/>
                  <a:pt x="1839" y="498"/>
                  <a:pt x="1839" y="498"/>
                </a:cubicBezTo>
                <a:cubicBezTo>
                  <a:pt x="1839" y="498"/>
                  <a:pt x="1839" y="497"/>
                  <a:pt x="1839" y="497"/>
                </a:cubicBezTo>
                <a:cubicBezTo>
                  <a:pt x="1839" y="486"/>
                  <a:pt x="1848" y="477"/>
                  <a:pt x="1860" y="477"/>
                </a:cubicBezTo>
                <a:close/>
                <a:moveTo>
                  <a:pt x="1860" y="427"/>
                </a:moveTo>
                <a:cubicBezTo>
                  <a:pt x="1829" y="427"/>
                  <a:pt x="1804" y="445"/>
                  <a:pt x="1794" y="472"/>
                </a:cubicBezTo>
                <a:cubicBezTo>
                  <a:pt x="1801" y="478"/>
                  <a:pt x="1808" y="485"/>
                  <a:pt x="1815" y="492"/>
                </a:cubicBezTo>
                <a:cubicBezTo>
                  <a:pt x="1817" y="469"/>
                  <a:pt x="1836" y="452"/>
                  <a:pt x="1860" y="452"/>
                </a:cubicBezTo>
                <a:cubicBezTo>
                  <a:pt x="1883" y="452"/>
                  <a:pt x="1902" y="469"/>
                  <a:pt x="1905" y="492"/>
                </a:cubicBezTo>
                <a:cubicBezTo>
                  <a:pt x="1911" y="485"/>
                  <a:pt x="1918" y="478"/>
                  <a:pt x="1926" y="472"/>
                </a:cubicBezTo>
                <a:cubicBezTo>
                  <a:pt x="1916" y="445"/>
                  <a:pt x="1890" y="427"/>
                  <a:pt x="1860" y="427"/>
                </a:cubicBezTo>
                <a:close/>
                <a:moveTo>
                  <a:pt x="1860" y="376"/>
                </a:moveTo>
                <a:cubicBezTo>
                  <a:pt x="1811" y="376"/>
                  <a:pt x="1769" y="405"/>
                  <a:pt x="1750" y="446"/>
                </a:cubicBezTo>
                <a:cubicBezTo>
                  <a:pt x="1758" y="449"/>
                  <a:pt x="1765" y="453"/>
                  <a:pt x="1772" y="457"/>
                </a:cubicBezTo>
                <a:cubicBezTo>
                  <a:pt x="1788" y="424"/>
                  <a:pt x="1821" y="401"/>
                  <a:pt x="1860" y="401"/>
                </a:cubicBezTo>
                <a:cubicBezTo>
                  <a:pt x="1898" y="401"/>
                  <a:pt x="1932" y="424"/>
                  <a:pt x="1947" y="457"/>
                </a:cubicBezTo>
                <a:cubicBezTo>
                  <a:pt x="1954" y="453"/>
                  <a:pt x="1961" y="449"/>
                  <a:pt x="1969" y="446"/>
                </a:cubicBezTo>
                <a:cubicBezTo>
                  <a:pt x="1950" y="405"/>
                  <a:pt x="1908" y="376"/>
                  <a:pt x="1860" y="376"/>
                </a:cubicBezTo>
                <a:close/>
                <a:moveTo>
                  <a:pt x="1860" y="326"/>
                </a:moveTo>
                <a:cubicBezTo>
                  <a:pt x="1931" y="326"/>
                  <a:pt x="1992" y="370"/>
                  <a:pt x="2018" y="432"/>
                </a:cubicBezTo>
                <a:cubicBezTo>
                  <a:pt x="2009" y="433"/>
                  <a:pt x="2001" y="435"/>
                  <a:pt x="1993" y="437"/>
                </a:cubicBezTo>
                <a:cubicBezTo>
                  <a:pt x="1970" y="386"/>
                  <a:pt x="1919" y="351"/>
                  <a:pt x="1860" y="351"/>
                </a:cubicBezTo>
                <a:cubicBezTo>
                  <a:pt x="1800" y="351"/>
                  <a:pt x="1749" y="386"/>
                  <a:pt x="1726" y="437"/>
                </a:cubicBezTo>
                <a:cubicBezTo>
                  <a:pt x="1718" y="435"/>
                  <a:pt x="1710" y="433"/>
                  <a:pt x="1701" y="432"/>
                </a:cubicBezTo>
                <a:cubicBezTo>
                  <a:pt x="1727" y="370"/>
                  <a:pt x="1788" y="326"/>
                  <a:pt x="1860" y="326"/>
                </a:cubicBezTo>
                <a:close/>
                <a:moveTo>
                  <a:pt x="1673" y="351"/>
                </a:moveTo>
                <a:cubicBezTo>
                  <a:pt x="1684" y="351"/>
                  <a:pt x="1693" y="360"/>
                  <a:pt x="1693" y="372"/>
                </a:cubicBezTo>
                <a:cubicBezTo>
                  <a:pt x="1693" y="372"/>
                  <a:pt x="1693" y="372"/>
                  <a:pt x="1693" y="372"/>
                </a:cubicBezTo>
                <a:cubicBezTo>
                  <a:pt x="1653" y="372"/>
                  <a:pt x="1653" y="372"/>
                  <a:pt x="1653" y="372"/>
                </a:cubicBezTo>
                <a:cubicBezTo>
                  <a:pt x="1653" y="372"/>
                  <a:pt x="1653" y="372"/>
                  <a:pt x="1653" y="372"/>
                </a:cubicBezTo>
                <a:cubicBezTo>
                  <a:pt x="1653" y="360"/>
                  <a:pt x="1662" y="351"/>
                  <a:pt x="1673" y="351"/>
                </a:cubicBezTo>
                <a:close/>
                <a:moveTo>
                  <a:pt x="1673" y="301"/>
                </a:moveTo>
                <a:cubicBezTo>
                  <a:pt x="1703" y="301"/>
                  <a:pt x="1729" y="320"/>
                  <a:pt x="1739" y="347"/>
                </a:cubicBezTo>
                <a:cubicBezTo>
                  <a:pt x="1731" y="353"/>
                  <a:pt x="1724" y="359"/>
                  <a:pt x="1718" y="366"/>
                </a:cubicBezTo>
                <a:cubicBezTo>
                  <a:pt x="1715" y="344"/>
                  <a:pt x="1696" y="326"/>
                  <a:pt x="1673" y="326"/>
                </a:cubicBezTo>
                <a:cubicBezTo>
                  <a:pt x="1650" y="326"/>
                  <a:pt x="1630" y="344"/>
                  <a:pt x="1628" y="366"/>
                </a:cubicBezTo>
                <a:cubicBezTo>
                  <a:pt x="1621" y="359"/>
                  <a:pt x="1614" y="353"/>
                  <a:pt x="1607" y="347"/>
                </a:cubicBezTo>
                <a:cubicBezTo>
                  <a:pt x="1617" y="320"/>
                  <a:pt x="1643" y="301"/>
                  <a:pt x="1673" y="301"/>
                </a:cubicBezTo>
                <a:close/>
                <a:moveTo>
                  <a:pt x="1673" y="251"/>
                </a:moveTo>
                <a:cubicBezTo>
                  <a:pt x="1721" y="251"/>
                  <a:pt x="1763" y="279"/>
                  <a:pt x="1782" y="320"/>
                </a:cubicBezTo>
                <a:cubicBezTo>
                  <a:pt x="1775" y="324"/>
                  <a:pt x="1767" y="328"/>
                  <a:pt x="1760" y="332"/>
                </a:cubicBezTo>
                <a:cubicBezTo>
                  <a:pt x="1745" y="299"/>
                  <a:pt x="1712" y="276"/>
                  <a:pt x="1673" y="276"/>
                </a:cubicBezTo>
                <a:cubicBezTo>
                  <a:pt x="1634" y="276"/>
                  <a:pt x="1601" y="299"/>
                  <a:pt x="1586" y="332"/>
                </a:cubicBezTo>
                <a:cubicBezTo>
                  <a:pt x="1579" y="328"/>
                  <a:pt x="1571" y="324"/>
                  <a:pt x="1563" y="320"/>
                </a:cubicBezTo>
                <a:cubicBezTo>
                  <a:pt x="1583" y="279"/>
                  <a:pt x="1624" y="251"/>
                  <a:pt x="1673" y="251"/>
                </a:cubicBezTo>
                <a:close/>
                <a:moveTo>
                  <a:pt x="1673" y="200"/>
                </a:moveTo>
                <a:cubicBezTo>
                  <a:pt x="1601" y="200"/>
                  <a:pt x="1540" y="244"/>
                  <a:pt x="1515" y="306"/>
                </a:cubicBezTo>
                <a:cubicBezTo>
                  <a:pt x="1523" y="308"/>
                  <a:pt x="1531" y="309"/>
                  <a:pt x="1540" y="312"/>
                </a:cubicBezTo>
                <a:cubicBezTo>
                  <a:pt x="1562" y="261"/>
                  <a:pt x="1614" y="226"/>
                  <a:pt x="1673" y="226"/>
                </a:cubicBezTo>
                <a:cubicBezTo>
                  <a:pt x="1732" y="226"/>
                  <a:pt x="1783" y="261"/>
                  <a:pt x="1806" y="312"/>
                </a:cubicBezTo>
                <a:cubicBezTo>
                  <a:pt x="1814" y="309"/>
                  <a:pt x="1823" y="308"/>
                  <a:pt x="1831" y="306"/>
                </a:cubicBezTo>
                <a:cubicBezTo>
                  <a:pt x="1806" y="244"/>
                  <a:pt x="1744" y="200"/>
                  <a:pt x="1673" y="200"/>
                </a:cubicBezTo>
                <a:close/>
                <a:moveTo>
                  <a:pt x="1487" y="228"/>
                </a:moveTo>
                <a:cubicBezTo>
                  <a:pt x="1476" y="228"/>
                  <a:pt x="1467" y="237"/>
                  <a:pt x="1467" y="248"/>
                </a:cubicBezTo>
                <a:cubicBezTo>
                  <a:pt x="1467" y="248"/>
                  <a:pt x="1467" y="249"/>
                  <a:pt x="1467" y="249"/>
                </a:cubicBezTo>
                <a:cubicBezTo>
                  <a:pt x="1507" y="249"/>
                  <a:pt x="1507" y="249"/>
                  <a:pt x="1507" y="249"/>
                </a:cubicBezTo>
                <a:cubicBezTo>
                  <a:pt x="1507" y="249"/>
                  <a:pt x="1507" y="248"/>
                  <a:pt x="1507" y="248"/>
                </a:cubicBezTo>
                <a:cubicBezTo>
                  <a:pt x="1507" y="237"/>
                  <a:pt x="1498" y="228"/>
                  <a:pt x="1487" y="228"/>
                </a:cubicBezTo>
                <a:close/>
                <a:moveTo>
                  <a:pt x="1487" y="178"/>
                </a:moveTo>
                <a:cubicBezTo>
                  <a:pt x="1517" y="178"/>
                  <a:pt x="1543" y="196"/>
                  <a:pt x="1553" y="223"/>
                </a:cubicBezTo>
                <a:cubicBezTo>
                  <a:pt x="1545" y="229"/>
                  <a:pt x="1538" y="236"/>
                  <a:pt x="1532" y="243"/>
                </a:cubicBezTo>
                <a:cubicBezTo>
                  <a:pt x="1529" y="220"/>
                  <a:pt x="1510" y="203"/>
                  <a:pt x="1487" y="203"/>
                </a:cubicBezTo>
                <a:cubicBezTo>
                  <a:pt x="1464" y="203"/>
                  <a:pt x="1444" y="220"/>
                  <a:pt x="1442" y="243"/>
                </a:cubicBezTo>
                <a:cubicBezTo>
                  <a:pt x="1435" y="236"/>
                  <a:pt x="1428" y="229"/>
                  <a:pt x="1421" y="223"/>
                </a:cubicBezTo>
                <a:cubicBezTo>
                  <a:pt x="1431" y="196"/>
                  <a:pt x="1457" y="178"/>
                  <a:pt x="1487" y="178"/>
                </a:cubicBezTo>
                <a:close/>
                <a:moveTo>
                  <a:pt x="1487" y="127"/>
                </a:moveTo>
                <a:cubicBezTo>
                  <a:pt x="1535" y="127"/>
                  <a:pt x="1577" y="156"/>
                  <a:pt x="1596" y="197"/>
                </a:cubicBezTo>
                <a:cubicBezTo>
                  <a:pt x="1589" y="200"/>
                  <a:pt x="1581" y="204"/>
                  <a:pt x="1574" y="208"/>
                </a:cubicBezTo>
                <a:cubicBezTo>
                  <a:pt x="1559" y="175"/>
                  <a:pt x="1525" y="152"/>
                  <a:pt x="1487" y="152"/>
                </a:cubicBezTo>
                <a:cubicBezTo>
                  <a:pt x="1448" y="152"/>
                  <a:pt x="1415" y="175"/>
                  <a:pt x="1400" y="208"/>
                </a:cubicBezTo>
                <a:cubicBezTo>
                  <a:pt x="1392" y="204"/>
                  <a:pt x="1385" y="200"/>
                  <a:pt x="1377" y="197"/>
                </a:cubicBezTo>
                <a:cubicBezTo>
                  <a:pt x="1397" y="156"/>
                  <a:pt x="1438" y="127"/>
                  <a:pt x="1487" y="127"/>
                </a:cubicBezTo>
                <a:close/>
                <a:moveTo>
                  <a:pt x="1487" y="77"/>
                </a:moveTo>
                <a:cubicBezTo>
                  <a:pt x="1415" y="77"/>
                  <a:pt x="1354" y="121"/>
                  <a:pt x="1328" y="183"/>
                </a:cubicBezTo>
                <a:cubicBezTo>
                  <a:pt x="1337" y="184"/>
                  <a:pt x="1345" y="186"/>
                  <a:pt x="1354" y="188"/>
                </a:cubicBezTo>
                <a:cubicBezTo>
                  <a:pt x="1376" y="137"/>
                  <a:pt x="1427" y="102"/>
                  <a:pt x="1487" y="102"/>
                </a:cubicBezTo>
                <a:cubicBezTo>
                  <a:pt x="1546" y="102"/>
                  <a:pt x="1597" y="137"/>
                  <a:pt x="1620" y="188"/>
                </a:cubicBezTo>
                <a:cubicBezTo>
                  <a:pt x="1628" y="186"/>
                  <a:pt x="1637" y="184"/>
                  <a:pt x="1645" y="183"/>
                </a:cubicBezTo>
                <a:cubicBezTo>
                  <a:pt x="1619" y="121"/>
                  <a:pt x="1558" y="77"/>
                  <a:pt x="1487" y="77"/>
                </a:cubicBezTo>
                <a:close/>
                <a:moveTo>
                  <a:pt x="1860" y="228"/>
                </a:moveTo>
                <a:cubicBezTo>
                  <a:pt x="1871" y="228"/>
                  <a:pt x="1880" y="237"/>
                  <a:pt x="1880" y="248"/>
                </a:cubicBezTo>
                <a:cubicBezTo>
                  <a:pt x="1880" y="248"/>
                  <a:pt x="1880" y="249"/>
                  <a:pt x="1880" y="249"/>
                </a:cubicBezTo>
                <a:cubicBezTo>
                  <a:pt x="1839" y="249"/>
                  <a:pt x="1839" y="249"/>
                  <a:pt x="1839" y="249"/>
                </a:cubicBezTo>
                <a:cubicBezTo>
                  <a:pt x="1839" y="249"/>
                  <a:pt x="1839" y="248"/>
                  <a:pt x="1839" y="248"/>
                </a:cubicBezTo>
                <a:cubicBezTo>
                  <a:pt x="1839" y="237"/>
                  <a:pt x="1848" y="228"/>
                  <a:pt x="1860" y="228"/>
                </a:cubicBezTo>
                <a:close/>
                <a:moveTo>
                  <a:pt x="1860" y="178"/>
                </a:moveTo>
                <a:cubicBezTo>
                  <a:pt x="1829" y="178"/>
                  <a:pt x="1804" y="196"/>
                  <a:pt x="1794" y="223"/>
                </a:cubicBezTo>
                <a:cubicBezTo>
                  <a:pt x="1801" y="229"/>
                  <a:pt x="1808" y="236"/>
                  <a:pt x="1815" y="243"/>
                </a:cubicBezTo>
                <a:cubicBezTo>
                  <a:pt x="1817" y="220"/>
                  <a:pt x="1836" y="203"/>
                  <a:pt x="1860" y="203"/>
                </a:cubicBezTo>
                <a:cubicBezTo>
                  <a:pt x="1883" y="203"/>
                  <a:pt x="1902" y="220"/>
                  <a:pt x="1905" y="243"/>
                </a:cubicBezTo>
                <a:cubicBezTo>
                  <a:pt x="1911" y="236"/>
                  <a:pt x="1918" y="229"/>
                  <a:pt x="1926" y="223"/>
                </a:cubicBezTo>
                <a:cubicBezTo>
                  <a:pt x="1916" y="196"/>
                  <a:pt x="1890" y="178"/>
                  <a:pt x="1860" y="178"/>
                </a:cubicBezTo>
                <a:close/>
                <a:moveTo>
                  <a:pt x="1860" y="127"/>
                </a:moveTo>
                <a:cubicBezTo>
                  <a:pt x="1811" y="127"/>
                  <a:pt x="1769" y="156"/>
                  <a:pt x="1750" y="197"/>
                </a:cubicBezTo>
                <a:cubicBezTo>
                  <a:pt x="1758" y="200"/>
                  <a:pt x="1765" y="204"/>
                  <a:pt x="1772" y="208"/>
                </a:cubicBezTo>
                <a:cubicBezTo>
                  <a:pt x="1788" y="175"/>
                  <a:pt x="1821" y="152"/>
                  <a:pt x="1860" y="152"/>
                </a:cubicBezTo>
                <a:cubicBezTo>
                  <a:pt x="1898" y="152"/>
                  <a:pt x="1932" y="175"/>
                  <a:pt x="1947" y="208"/>
                </a:cubicBezTo>
                <a:cubicBezTo>
                  <a:pt x="1954" y="204"/>
                  <a:pt x="1961" y="200"/>
                  <a:pt x="1969" y="197"/>
                </a:cubicBezTo>
                <a:cubicBezTo>
                  <a:pt x="1950" y="156"/>
                  <a:pt x="1908" y="127"/>
                  <a:pt x="1860" y="127"/>
                </a:cubicBezTo>
                <a:close/>
                <a:moveTo>
                  <a:pt x="1860" y="77"/>
                </a:moveTo>
                <a:cubicBezTo>
                  <a:pt x="1931" y="77"/>
                  <a:pt x="1992" y="121"/>
                  <a:pt x="2018" y="183"/>
                </a:cubicBezTo>
                <a:cubicBezTo>
                  <a:pt x="2009" y="184"/>
                  <a:pt x="2001" y="186"/>
                  <a:pt x="1993" y="188"/>
                </a:cubicBezTo>
                <a:cubicBezTo>
                  <a:pt x="1970" y="137"/>
                  <a:pt x="1919" y="102"/>
                  <a:pt x="1860" y="102"/>
                </a:cubicBezTo>
                <a:cubicBezTo>
                  <a:pt x="1800" y="102"/>
                  <a:pt x="1749" y="137"/>
                  <a:pt x="1726" y="188"/>
                </a:cubicBezTo>
                <a:cubicBezTo>
                  <a:pt x="1718" y="186"/>
                  <a:pt x="1710" y="184"/>
                  <a:pt x="1701" y="183"/>
                </a:cubicBezTo>
                <a:cubicBezTo>
                  <a:pt x="1727" y="121"/>
                  <a:pt x="1788" y="77"/>
                  <a:pt x="1860" y="77"/>
                </a:cubicBezTo>
                <a:close/>
                <a:moveTo>
                  <a:pt x="1673" y="102"/>
                </a:moveTo>
                <a:cubicBezTo>
                  <a:pt x="1684" y="102"/>
                  <a:pt x="1693" y="111"/>
                  <a:pt x="1693" y="123"/>
                </a:cubicBezTo>
                <a:cubicBezTo>
                  <a:pt x="1693" y="123"/>
                  <a:pt x="1693" y="123"/>
                  <a:pt x="1693" y="123"/>
                </a:cubicBezTo>
                <a:cubicBezTo>
                  <a:pt x="1653" y="123"/>
                  <a:pt x="1653" y="123"/>
                  <a:pt x="1653" y="123"/>
                </a:cubicBezTo>
                <a:cubicBezTo>
                  <a:pt x="1653" y="123"/>
                  <a:pt x="1653" y="123"/>
                  <a:pt x="1653" y="123"/>
                </a:cubicBezTo>
                <a:cubicBezTo>
                  <a:pt x="1653" y="111"/>
                  <a:pt x="1662" y="102"/>
                  <a:pt x="1673" y="102"/>
                </a:cubicBezTo>
                <a:close/>
                <a:moveTo>
                  <a:pt x="1673" y="52"/>
                </a:moveTo>
                <a:cubicBezTo>
                  <a:pt x="1703" y="52"/>
                  <a:pt x="1729" y="71"/>
                  <a:pt x="1739" y="98"/>
                </a:cubicBezTo>
                <a:cubicBezTo>
                  <a:pt x="1731" y="104"/>
                  <a:pt x="1724" y="110"/>
                  <a:pt x="1718" y="117"/>
                </a:cubicBezTo>
                <a:cubicBezTo>
                  <a:pt x="1715" y="95"/>
                  <a:pt x="1696" y="77"/>
                  <a:pt x="1673" y="77"/>
                </a:cubicBezTo>
                <a:cubicBezTo>
                  <a:pt x="1650" y="77"/>
                  <a:pt x="1630" y="95"/>
                  <a:pt x="1628" y="117"/>
                </a:cubicBezTo>
                <a:cubicBezTo>
                  <a:pt x="1621" y="110"/>
                  <a:pt x="1614" y="104"/>
                  <a:pt x="1607" y="98"/>
                </a:cubicBezTo>
                <a:cubicBezTo>
                  <a:pt x="1617" y="71"/>
                  <a:pt x="1643" y="52"/>
                  <a:pt x="1673" y="52"/>
                </a:cubicBezTo>
                <a:close/>
                <a:moveTo>
                  <a:pt x="1673" y="2"/>
                </a:moveTo>
                <a:cubicBezTo>
                  <a:pt x="1721" y="2"/>
                  <a:pt x="1763" y="30"/>
                  <a:pt x="1782" y="71"/>
                </a:cubicBezTo>
                <a:cubicBezTo>
                  <a:pt x="1775" y="75"/>
                  <a:pt x="1767" y="79"/>
                  <a:pt x="1760" y="83"/>
                </a:cubicBezTo>
                <a:cubicBezTo>
                  <a:pt x="1745" y="50"/>
                  <a:pt x="1712" y="27"/>
                  <a:pt x="1673" y="27"/>
                </a:cubicBezTo>
                <a:cubicBezTo>
                  <a:pt x="1634" y="27"/>
                  <a:pt x="1601" y="50"/>
                  <a:pt x="1586" y="83"/>
                </a:cubicBezTo>
                <a:cubicBezTo>
                  <a:pt x="1579" y="79"/>
                  <a:pt x="1571" y="75"/>
                  <a:pt x="1563" y="71"/>
                </a:cubicBezTo>
                <a:cubicBezTo>
                  <a:pt x="1583" y="30"/>
                  <a:pt x="1624" y="2"/>
                  <a:pt x="1673" y="2"/>
                </a:cubicBezTo>
                <a:close/>
                <a:moveTo>
                  <a:pt x="1792" y="0"/>
                </a:moveTo>
                <a:cubicBezTo>
                  <a:pt x="1752" y="0"/>
                  <a:pt x="1752" y="0"/>
                  <a:pt x="1752" y="0"/>
                </a:cubicBezTo>
                <a:cubicBezTo>
                  <a:pt x="1776" y="15"/>
                  <a:pt x="1794" y="37"/>
                  <a:pt x="1806" y="63"/>
                </a:cubicBezTo>
                <a:cubicBezTo>
                  <a:pt x="1814" y="60"/>
                  <a:pt x="1823" y="59"/>
                  <a:pt x="1831" y="57"/>
                </a:cubicBezTo>
                <a:cubicBezTo>
                  <a:pt x="1822" y="36"/>
                  <a:pt x="1809" y="16"/>
                  <a:pt x="1792" y="0"/>
                </a:cubicBezTo>
                <a:close/>
                <a:moveTo>
                  <a:pt x="1594" y="0"/>
                </a:moveTo>
                <a:cubicBezTo>
                  <a:pt x="1554" y="0"/>
                  <a:pt x="1554" y="0"/>
                  <a:pt x="1554" y="0"/>
                </a:cubicBezTo>
                <a:cubicBezTo>
                  <a:pt x="1537" y="16"/>
                  <a:pt x="1524" y="36"/>
                  <a:pt x="1515" y="57"/>
                </a:cubicBezTo>
                <a:cubicBezTo>
                  <a:pt x="1523" y="59"/>
                  <a:pt x="1531" y="60"/>
                  <a:pt x="1540" y="63"/>
                </a:cubicBezTo>
                <a:cubicBezTo>
                  <a:pt x="1551" y="37"/>
                  <a:pt x="1570" y="15"/>
                  <a:pt x="1594" y="0"/>
                </a:cubicBezTo>
                <a:close/>
                <a:moveTo>
                  <a:pt x="1301" y="2192"/>
                </a:moveTo>
                <a:cubicBezTo>
                  <a:pt x="1348" y="2192"/>
                  <a:pt x="1390" y="2211"/>
                  <a:pt x="1421" y="2241"/>
                </a:cubicBezTo>
                <a:cubicBezTo>
                  <a:pt x="1381" y="2241"/>
                  <a:pt x="1381" y="2241"/>
                  <a:pt x="1381" y="2241"/>
                </a:cubicBezTo>
                <a:cubicBezTo>
                  <a:pt x="1358" y="2226"/>
                  <a:pt x="1331" y="2217"/>
                  <a:pt x="1301" y="2217"/>
                </a:cubicBezTo>
                <a:cubicBezTo>
                  <a:pt x="1272" y="2217"/>
                  <a:pt x="1245" y="2226"/>
                  <a:pt x="1222" y="2241"/>
                </a:cubicBezTo>
                <a:cubicBezTo>
                  <a:pt x="1182" y="2241"/>
                  <a:pt x="1182" y="2241"/>
                  <a:pt x="1182" y="2241"/>
                </a:cubicBezTo>
                <a:cubicBezTo>
                  <a:pt x="1213" y="2211"/>
                  <a:pt x="1255" y="2192"/>
                  <a:pt x="1301" y="2192"/>
                </a:cubicBezTo>
                <a:close/>
                <a:moveTo>
                  <a:pt x="1301" y="2094"/>
                </a:moveTo>
                <a:cubicBezTo>
                  <a:pt x="1313" y="2094"/>
                  <a:pt x="1322" y="2103"/>
                  <a:pt x="1322" y="2114"/>
                </a:cubicBezTo>
                <a:cubicBezTo>
                  <a:pt x="1322" y="2115"/>
                  <a:pt x="1322" y="2115"/>
                  <a:pt x="1322" y="2115"/>
                </a:cubicBezTo>
                <a:cubicBezTo>
                  <a:pt x="1281" y="2115"/>
                  <a:pt x="1281" y="2115"/>
                  <a:pt x="1281" y="2115"/>
                </a:cubicBezTo>
                <a:cubicBezTo>
                  <a:pt x="1281" y="2115"/>
                  <a:pt x="1281" y="2115"/>
                  <a:pt x="1281" y="2114"/>
                </a:cubicBezTo>
                <a:cubicBezTo>
                  <a:pt x="1281" y="2103"/>
                  <a:pt x="1290" y="2094"/>
                  <a:pt x="1301" y="2094"/>
                </a:cubicBezTo>
                <a:close/>
                <a:moveTo>
                  <a:pt x="1301" y="2044"/>
                </a:moveTo>
                <a:cubicBezTo>
                  <a:pt x="1332" y="2044"/>
                  <a:pt x="1357" y="2063"/>
                  <a:pt x="1367" y="2090"/>
                </a:cubicBezTo>
                <a:cubicBezTo>
                  <a:pt x="1360" y="2095"/>
                  <a:pt x="1353" y="2102"/>
                  <a:pt x="1346" y="2109"/>
                </a:cubicBezTo>
                <a:cubicBezTo>
                  <a:pt x="1344" y="2086"/>
                  <a:pt x="1325" y="2069"/>
                  <a:pt x="1301" y="2069"/>
                </a:cubicBezTo>
                <a:cubicBezTo>
                  <a:pt x="1278" y="2069"/>
                  <a:pt x="1259" y="2086"/>
                  <a:pt x="1256" y="2109"/>
                </a:cubicBezTo>
                <a:cubicBezTo>
                  <a:pt x="1250" y="2102"/>
                  <a:pt x="1243" y="2095"/>
                  <a:pt x="1235" y="2090"/>
                </a:cubicBezTo>
                <a:cubicBezTo>
                  <a:pt x="1245" y="2063"/>
                  <a:pt x="1271" y="2044"/>
                  <a:pt x="1301" y="2044"/>
                </a:cubicBezTo>
                <a:close/>
                <a:moveTo>
                  <a:pt x="1301" y="1994"/>
                </a:moveTo>
                <a:cubicBezTo>
                  <a:pt x="1350" y="1994"/>
                  <a:pt x="1392" y="2022"/>
                  <a:pt x="1411" y="2063"/>
                </a:cubicBezTo>
                <a:cubicBezTo>
                  <a:pt x="1403" y="2067"/>
                  <a:pt x="1396" y="2070"/>
                  <a:pt x="1389" y="2075"/>
                </a:cubicBezTo>
                <a:cubicBezTo>
                  <a:pt x="1373" y="2042"/>
                  <a:pt x="1340" y="2019"/>
                  <a:pt x="1301" y="2019"/>
                </a:cubicBezTo>
                <a:cubicBezTo>
                  <a:pt x="1263" y="2019"/>
                  <a:pt x="1229" y="2042"/>
                  <a:pt x="1214" y="2075"/>
                </a:cubicBezTo>
                <a:cubicBezTo>
                  <a:pt x="1207" y="2070"/>
                  <a:pt x="1200" y="2067"/>
                  <a:pt x="1192" y="2063"/>
                </a:cubicBezTo>
                <a:cubicBezTo>
                  <a:pt x="1211" y="2022"/>
                  <a:pt x="1253" y="1994"/>
                  <a:pt x="1301" y="1994"/>
                </a:cubicBezTo>
                <a:close/>
                <a:moveTo>
                  <a:pt x="1301" y="1943"/>
                </a:moveTo>
                <a:cubicBezTo>
                  <a:pt x="1230" y="1943"/>
                  <a:pt x="1169" y="1987"/>
                  <a:pt x="1143" y="2049"/>
                </a:cubicBezTo>
                <a:cubicBezTo>
                  <a:pt x="1152" y="2051"/>
                  <a:pt x="1160" y="2052"/>
                  <a:pt x="1168" y="2055"/>
                </a:cubicBezTo>
                <a:cubicBezTo>
                  <a:pt x="1191" y="2004"/>
                  <a:pt x="1242" y="1968"/>
                  <a:pt x="1301" y="1968"/>
                </a:cubicBezTo>
                <a:cubicBezTo>
                  <a:pt x="1361" y="1968"/>
                  <a:pt x="1412" y="2004"/>
                  <a:pt x="1435" y="2055"/>
                </a:cubicBezTo>
                <a:cubicBezTo>
                  <a:pt x="1443" y="2052"/>
                  <a:pt x="1451" y="2051"/>
                  <a:pt x="1460" y="2049"/>
                </a:cubicBezTo>
                <a:cubicBezTo>
                  <a:pt x="1434" y="1987"/>
                  <a:pt x="1373" y="1943"/>
                  <a:pt x="1301" y="1943"/>
                </a:cubicBezTo>
                <a:close/>
                <a:moveTo>
                  <a:pt x="1301" y="1845"/>
                </a:moveTo>
                <a:cubicBezTo>
                  <a:pt x="1313" y="1845"/>
                  <a:pt x="1322" y="1854"/>
                  <a:pt x="1322" y="1865"/>
                </a:cubicBezTo>
                <a:cubicBezTo>
                  <a:pt x="1322" y="1866"/>
                  <a:pt x="1322" y="1866"/>
                  <a:pt x="1322" y="1866"/>
                </a:cubicBezTo>
                <a:cubicBezTo>
                  <a:pt x="1281" y="1866"/>
                  <a:pt x="1281" y="1866"/>
                  <a:pt x="1281" y="1866"/>
                </a:cubicBezTo>
                <a:cubicBezTo>
                  <a:pt x="1281" y="1866"/>
                  <a:pt x="1281" y="1866"/>
                  <a:pt x="1281" y="1865"/>
                </a:cubicBezTo>
                <a:cubicBezTo>
                  <a:pt x="1281" y="1854"/>
                  <a:pt x="1290" y="1845"/>
                  <a:pt x="1301" y="1845"/>
                </a:cubicBezTo>
                <a:close/>
                <a:moveTo>
                  <a:pt x="1301" y="1795"/>
                </a:moveTo>
                <a:cubicBezTo>
                  <a:pt x="1332" y="1795"/>
                  <a:pt x="1357" y="1814"/>
                  <a:pt x="1367" y="1841"/>
                </a:cubicBezTo>
                <a:cubicBezTo>
                  <a:pt x="1360" y="1846"/>
                  <a:pt x="1353" y="1853"/>
                  <a:pt x="1346" y="1860"/>
                </a:cubicBezTo>
                <a:cubicBezTo>
                  <a:pt x="1344" y="1837"/>
                  <a:pt x="1325" y="1820"/>
                  <a:pt x="1301" y="1820"/>
                </a:cubicBezTo>
                <a:cubicBezTo>
                  <a:pt x="1278" y="1820"/>
                  <a:pt x="1259" y="1838"/>
                  <a:pt x="1256" y="1860"/>
                </a:cubicBezTo>
                <a:cubicBezTo>
                  <a:pt x="1250" y="1853"/>
                  <a:pt x="1243" y="1847"/>
                  <a:pt x="1235" y="1841"/>
                </a:cubicBezTo>
                <a:cubicBezTo>
                  <a:pt x="1245" y="1814"/>
                  <a:pt x="1271" y="1795"/>
                  <a:pt x="1301" y="1795"/>
                </a:cubicBezTo>
                <a:close/>
                <a:moveTo>
                  <a:pt x="1301" y="1745"/>
                </a:moveTo>
                <a:cubicBezTo>
                  <a:pt x="1350" y="1745"/>
                  <a:pt x="1392" y="1773"/>
                  <a:pt x="1411" y="1814"/>
                </a:cubicBezTo>
                <a:cubicBezTo>
                  <a:pt x="1403" y="1818"/>
                  <a:pt x="1396" y="1821"/>
                  <a:pt x="1389" y="1826"/>
                </a:cubicBezTo>
                <a:cubicBezTo>
                  <a:pt x="1373" y="1793"/>
                  <a:pt x="1340" y="1770"/>
                  <a:pt x="1301" y="1770"/>
                </a:cubicBezTo>
                <a:cubicBezTo>
                  <a:pt x="1263" y="1770"/>
                  <a:pt x="1229" y="1793"/>
                  <a:pt x="1214" y="1826"/>
                </a:cubicBezTo>
                <a:cubicBezTo>
                  <a:pt x="1207" y="1821"/>
                  <a:pt x="1200" y="1818"/>
                  <a:pt x="1192" y="1814"/>
                </a:cubicBezTo>
                <a:cubicBezTo>
                  <a:pt x="1211" y="1773"/>
                  <a:pt x="1253" y="1745"/>
                  <a:pt x="1301" y="1745"/>
                </a:cubicBezTo>
                <a:close/>
                <a:moveTo>
                  <a:pt x="1301" y="1694"/>
                </a:moveTo>
                <a:cubicBezTo>
                  <a:pt x="1230" y="1694"/>
                  <a:pt x="1169" y="1738"/>
                  <a:pt x="1143" y="1800"/>
                </a:cubicBezTo>
                <a:cubicBezTo>
                  <a:pt x="1152" y="1802"/>
                  <a:pt x="1160" y="1803"/>
                  <a:pt x="1168" y="1806"/>
                </a:cubicBezTo>
                <a:cubicBezTo>
                  <a:pt x="1191" y="1755"/>
                  <a:pt x="1242" y="1719"/>
                  <a:pt x="1301" y="1719"/>
                </a:cubicBezTo>
                <a:cubicBezTo>
                  <a:pt x="1361" y="1719"/>
                  <a:pt x="1412" y="1755"/>
                  <a:pt x="1435" y="1806"/>
                </a:cubicBezTo>
                <a:cubicBezTo>
                  <a:pt x="1443" y="1803"/>
                  <a:pt x="1451" y="1802"/>
                  <a:pt x="1460" y="1800"/>
                </a:cubicBezTo>
                <a:cubicBezTo>
                  <a:pt x="1434" y="1738"/>
                  <a:pt x="1373" y="1694"/>
                  <a:pt x="1301" y="1694"/>
                </a:cubicBezTo>
                <a:close/>
                <a:moveTo>
                  <a:pt x="1301" y="1596"/>
                </a:moveTo>
                <a:cubicBezTo>
                  <a:pt x="1313" y="1596"/>
                  <a:pt x="1322" y="1605"/>
                  <a:pt x="1322" y="1616"/>
                </a:cubicBezTo>
                <a:cubicBezTo>
                  <a:pt x="1322" y="1617"/>
                  <a:pt x="1322" y="1617"/>
                  <a:pt x="1322" y="1617"/>
                </a:cubicBezTo>
                <a:cubicBezTo>
                  <a:pt x="1281" y="1617"/>
                  <a:pt x="1281" y="1617"/>
                  <a:pt x="1281" y="1617"/>
                </a:cubicBezTo>
                <a:cubicBezTo>
                  <a:pt x="1281" y="1617"/>
                  <a:pt x="1281" y="1617"/>
                  <a:pt x="1281" y="1616"/>
                </a:cubicBezTo>
                <a:cubicBezTo>
                  <a:pt x="1281" y="1605"/>
                  <a:pt x="1290" y="1596"/>
                  <a:pt x="1301" y="1596"/>
                </a:cubicBezTo>
                <a:close/>
                <a:moveTo>
                  <a:pt x="1301" y="1546"/>
                </a:moveTo>
                <a:cubicBezTo>
                  <a:pt x="1332" y="1546"/>
                  <a:pt x="1357" y="1565"/>
                  <a:pt x="1367" y="1592"/>
                </a:cubicBezTo>
                <a:cubicBezTo>
                  <a:pt x="1360" y="1598"/>
                  <a:pt x="1353" y="1604"/>
                  <a:pt x="1346" y="1611"/>
                </a:cubicBezTo>
                <a:cubicBezTo>
                  <a:pt x="1344" y="1589"/>
                  <a:pt x="1325" y="1571"/>
                  <a:pt x="1301" y="1571"/>
                </a:cubicBezTo>
                <a:cubicBezTo>
                  <a:pt x="1278" y="1571"/>
                  <a:pt x="1259" y="1589"/>
                  <a:pt x="1256" y="1611"/>
                </a:cubicBezTo>
                <a:cubicBezTo>
                  <a:pt x="1250" y="1604"/>
                  <a:pt x="1243" y="1598"/>
                  <a:pt x="1235" y="1592"/>
                </a:cubicBezTo>
                <a:cubicBezTo>
                  <a:pt x="1245" y="1565"/>
                  <a:pt x="1271" y="1546"/>
                  <a:pt x="1301" y="1546"/>
                </a:cubicBezTo>
                <a:close/>
                <a:moveTo>
                  <a:pt x="1301" y="1496"/>
                </a:moveTo>
                <a:cubicBezTo>
                  <a:pt x="1350" y="1496"/>
                  <a:pt x="1392" y="1524"/>
                  <a:pt x="1411" y="1565"/>
                </a:cubicBezTo>
                <a:cubicBezTo>
                  <a:pt x="1403" y="1569"/>
                  <a:pt x="1396" y="1572"/>
                  <a:pt x="1389" y="1577"/>
                </a:cubicBezTo>
                <a:cubicBezTo>
                  <a:pt x="1373" y="1544"/>
                  <a:pt x="1340" y="1521"/>
                  <a:pt x="1301" y="1521"/>
                </a:cubicBezTo>
                <a:cubicBezTo>
                  <a:pt x="1263" y="1521"/>
                  <a:pt x="1229" y="1544"/>
                  <a:pt x="1214" y="1577"/>
                </a:cubicBezTo>
                <a:cubicBezTo>
                  <a:pt x="1207" y="1573"/>
                  <a:pt x="1200" y="1569"/>
                  <a:pt x="1192" y="1565"/>
                </a:cubicBezTo>
                <a:cubicBezTo>
                  <a:pt x="1211" y="1524"/>
                  <a:pt x="1253" y="1496"/>
                  <a:pt x="1301" y="1496"/>
                </a:cubicBezTo>
                <a:close/>
                <a:moveTo>
                  <a:pt x="1301" y="1445"/>
                </a:moveTo>
                <a:cubicBezTo>
                  <a:pt x="1230" y="1445"/>
                  <a:pt x="1169" y="1489"/>
                  <a:pt x="1143" y="1551"/>
                </a:cubicBezTo>
                <a:cubicBezTo>
                  <a:pt x="1152" y="1553"/>
                  <a:pt x="1160" y="1554"/>
                  <a:pt x="1168" y="1557"/>
                </a:cubicBezTo>
                <a:cubicBezTo>
                  <a:pt x="1191" y="1506"/>
                  <a:pt x="1242" y="1470"/>
                  <a:pt x="1301" y="1470"/>
                </a:cubicBezTo>
                <a:cubicBezTo>
                  <a:pt x="1361" y="1470"/>
                  <a:pt x="1412" y="1506"/>
                  <a:pt x="1435" y="1557"/>
                </a:cubicBezTo>
                <a:cubicBezTo>
                  <a:pt x="1443" y="1554"/>
                  <a:pt x="1451" y="1553"/>
                  <a:pt x="1460" y="1551"/>
                </a:cubicBezTo>
                <a:cubicBezTo>
                  <a:pt x="1434" y="1489"/>
                  <a:pt x="1373" y="1445"/>
                  <a:pt x="1301" y="1445"/>
                </a:cubicBezTo>
                <a:close/>
                <a:moveTo>
                  <a:pt x="1301" y="1347"/>
                </a:moveTo>
                <a:cubicBezTo>
                  <a:pt x="1313" y="1347"/>
                  <a:pt x="1322" y="1356"/>
                  <a:pt x="1322" y="1367"/>
                </a:cubicBezTo>
                <a:cubicBezTo>
                  <a:pt x="1322" y="1368"/>
                  <a:pt x="1322" y="1368"/>
                  <a:pt x="1322" y="1368"/>
                </a:cubicBezTo>
                <a:cubicBezTo>
                  <a:pt x="1281" y="1368"/>
                  <a:pt x="1281" y="1368"/>
                  <a:pt x="1281" y="1368"/>
                </a:cubicBezTo>
                <a:cubicBezTo>
                  <a:pt x="1281" y="1368"/>
                  <a:pt x="1281" y="1368"/>
                  <a:pt x="1281" y="1367"/>
                </a:cubicBezTo>
                <a:cubicBezTo>
                  <a:pt x="1281" y="1356"/>
                  <a:pt x="1290" y="1347"/>
                  <a:pt x="1301" y="1347"/>
                </a:cubicBezTo>
                <a:close/>
                <a:moveTo>
                  <a:pt x="1301" y="1297"/>
                </a:moveTo>
                <a:cubicBezTo>
                  <a:pt x="1332" y="1297"/>
                  <a:pt x="1357" y="1316"/>
                  <a:pt x="1367" y="1343"/>
                </a:cubicBezTo>
                <a:cubicBezTo>
                  <a:pt x="1360" y="1349"/>
                  <a:pt x="1353" y="1355"/>
                  <a:pt x="1346" y="1362"/>
                </a:cubicBezTo>
                <a:cubicBezTo>
                  <a:pt x="1344" y="1340"/>
                  <a:pt x="1325" y="1322"/>
                  <a:pt x="1301" y="1322"/>
                </a:cubicBezTo>
                <a:cubicBezTo>
                  <a:pt x="1278" y="1322"/>
                  <a:pt x="1259" y="1340"/>
                  <a:pt x="1256" y="1362"/>
                </a:cubicBezTo>
                <a:cubicBezTo>
                  <a:pt x="1250" y="1355"/>
                  <a:pt x="1243" y="1349"/>
                  <a:pt x="1235" y="1343"/>
                </a:cubicBezTo>
                <a:cubicBezTo>
                  <a:pt x="1245" y="1316"/>
                  <a:pt x="1271" y="1297"/>
                  <a:pt x="1301" y="1297"/>
                </a:cubicBezTo>
                <a:close/>
                <a:moveTo>
                  <a:pt x="1301" y="1247"/>
                </a:moveTo>
                <a:cubicBezTo>
                  <a:pt x="1350" y="1247"/>
                  <a:pt x="1392" y="1275"/>
                  <a:pt x="1411" y="1316"/>
                </a:cubicBezTo>
                <a:cubicBezTo>
                  <a:pt x="1403" y="1320"/>
                  <a:pt x="1396" y="1324"/>
                  <a:pt x="1389" y="1328"/>
                </a:cubicBezTo>
                <a:cubicBezTo>
                  <a:pt x="1373" y="1295"/>
                  <a:pt x="1340" y="1272"/>
                  <a:pt x="1301" y="1272"/>
                </a:cubicBezTo>
                <a:cubicBezTo>
                  <a:pt x="1263" y="1272"/>
                  <a:pt x="1229" y="1295"/>
                  <a:pt x="1214" y="1328"/>
                </a:cubicBezTo>
                <a:cubicBezTo>
                  <a:pt x="1207" y="1324"/>
                  <a:pt x="1200" y="1320"/>
                  <a:pt x="1192" y="1316"/>
                </a:cubicBezTo>
                <a:cubicBezTo>
                  <a:pt x="1211" y="1275"/>
                  <a:pt x="1253" y="1247"/>
                  <a:pt x="1301" y="1247"/>
                </a:cubicBezTo>
                <a:close/>
                <a:moveTo>
                  <a:pt x="1301" y="1196"/>
                </a:moveTo>
                <a:cubicBezTo>
                  <a:pt x="1230" y="1196"/>
                  <a:pt x="1169" y="1240"/>
                  <a:pt x="1143" y="1302"/>
                </a:cubicBezTo>
                <a:cubicBezTo>
                  <a:pt x="1152" y="1304"/>
                  <a:pt x="1160" y="1305"/>
                  <a:pt x="1168" y="1308"/>
                </a:cubicBezTo>
                <a:cubicBezTo>
                  <a:pt x="1191" y="1257"/>
                  <a:pt x="1242" y="1221"/>
                  <a:pt x="1301" y="1221"/>
                </a:cubicBezTo>
                <a:cubicBezTo>
                  <a:pt x="1361" y="1221"/>
                  <a:pt x="1412" y="1257"/>
                  <a:pt x="1435" y="1308"/>
                </a:cubicBezTo>
                <a:cubicBezTo>
                  <a:pt x="1443" y="1305"/>
                  <a:pt x="1451" y="1304"/>
                  <a:pt x="1460" y="1302"/>
                </a:cubicBezTo>
                <a:cubicBezTo>
                  <a:pt x="1434" y="1240"/>
                  <a:pt x="1373" y="1196"/>
                  <a:pt x="1301" y="1196"/>
                </a:cubicBezTo>
                <a:close/>
                <a:moveTo>
                  <a:pt x="1301" y="1098"/>
                </a:moveTo>
                <a:cubicBezTo>
                  <a:pt x="1313" y="1098"/>
                  <a:pt x="1322" y="1107"/>
                  <a:pt x="1322" y="1119"/>
                </a:cubicBezTo>
                <a:cubicBezTo>
                  <a:pt x="1322" y="1119"/>
                  <a:pt x="1322" y="1119"/>
                  <a:pt x="1322" y="1119"/>
                </a:cubicBezTo>
                <a:cubicBezTo>
                  <a:pt x="1281" y="1119"/>
                  <a:pt x="1281" y="1119"/>
                  <a:pt x="1281" y="1119"/>
                </a:cubicBezTo>
                <a:cubicBezTo>
                  <a:pt x="1281" y="1119"/>
                  <a:pt x="1281" y="1119"/>
                  <a:pt x="1281" y="1119"/>
                </a:cubicBezTo>
                <a:cubicBezTo>
                  <a:pt x="1281" y="1107"/>
                  <a:pt x="1290" y="1098"/>
                  <a:pt x="1301" y="1098"/>
                </a:cubicBezTo>
                <a:close/>
                <a:moveTo>
                  <a:pt x="1301" y="1048"/>
                </a:moveTo>
                <a:cubicBezTo>
                  <a:pt x="1332" y="1048"/>
                  <a:pt x="1357" y="1067"/>
                  <a:pt x="1367" y="1094"/>
                </a:cubicBezTo>
                <a:cubicBezTo>
                  <a:pt x="1360" y="1100"/>
                  <a:pt x="1353" y="1106"/>
                  <a:pt x="1346" y="1113"/>
                </a:cubicBezTo>
                <a:cubicBezTo>
                  <a:pt x="1344" y="1091"/>
                  <a:pt x="1325" y="1073"/>
                  <a:pt x="1301" y="1073"/>
                </a:cubicBezTo>
                <a:cubicBezTo>
                  <a:pt x="1278" y="1073"/>
                  <a:pt x="1259" y="1091"/>
                  <a:pt x="1256" y="1113"/>
                </a:cubicBezTo>
                <a:cubicBezTo>
                  <a:pt x="1250" y="1106"/>
                  <a:pt x="1243" y="1100"/>
                  <a:pt x="1235" y="1094"/>
                </a:cubicBezTo>
                <a:cubicBezTo>
                  <a:pt x="1245" y="1067"/>
                  <a:pt x="1271" y="1048"/>
                  <a:pt x="1301" y="1048"/>
                </a:cubicBezTo>
                <a:close/>
                <a:moveTo>
                  <a:pt x="1301" y="998"/>
                </a:moveTo>
                <a:cubicBezTo>
                  <a:pt x="1350" y="998"/>
                  <a:pt x="1392" y="1026"/>
                  <a:pt x="1411" y="1067"/>
                </a:cubicBezTo>
                <a:cubicBezTo>
                  <a:pt x="1403" y="1071"/>
                  <a:pt x="1396" y="1075"/>
                  <a:pt x="1389" y="1079"/>
                </a:cubicBezTo>
                <a:cubicBezTo>
                  <a:pt x="1373" y="1046"/>
                  <a:pt x="1340" y="1023"/>
                  <a:pt x="1301" y="1023"/>
                </a:cubicBezTo>
                <a:cubicBezTo>
                  <a:pt x="1263" y="1023"/>
                  <a:pt x="1229" y="1046"/>
                  <a:pt x="1214" y="1079"/>
                </a:cubicBezTo>
                <a:cubicBezTo>
                  <a:pt x="1207" y="1075"/>
                  <a:pt x="1200" y="1071"/>
                  <a:pt x="1192" y="1067"/>
                </a:cubicBezTo>
                <a:cubicBezTo>
                  <a:pt x="1211" y="1026"/>
                  <a:pt x="1253" y="998"/>
                  <a:pt x="1301" y="998"/>
                </a:cubicBezTo>
                <a:close/>
                <a:moveTo>
                  <a:pt x="1301" y="947"/>
                </a:moveTo>
                <a:cubicBezTo>
                  <a:pt x="1230" y="947"/>
                  <a:pt x="1169" y="991"/>
                  <a:pt x="1143" y="1053"/>
                </a:cubicBezTo>
                <a:cubicBezTo>
                  <a:pt x="1152" y="1055"/>
                  <a:pt x="1160" y="1056"/>
                  <a:pt x="1168" y="1059"/>
                </a:cubicBezTo>
                <a:cubicBezTo>
                  <a:pt x="1191" y="1008"/>
                  <a:pt x="1242" y="972"/>
                  <a:pt x="1301" y="972"/>
                </a:cubicBezTo>
                <a:cubicBezTo>
                  <a:pt x="1361" y="972"/>
                  <a:pt x="1412" y="1008"/>
                  <a:pt x="1435" y="1059"/>
                </a:cubicBezTo>
                <a:cubicBezTo>
                  <a:pt x="1443" y="1056"/>
                  <a:pt x="1451" y="1055"/>
                  <a:pt x="1460" y="1053"/>
                </a:cubicBezTo>
                <a:cubicBezTo>
                  <a:pt x="1434" y="991"/>
                  <a:pt x="1373" y="947"/>
                  <a:pt x="1301" y="947"/>
                </a:cubicBezTo>
                <a:close/>
                <a:moveTo>
                  <a:pt x="1301" y="849"/>
                </a:moveTo>
                <a:cubicBezTo>
                  <a:pt x="1313" y="849"/>
                  <a:pt x="1322" y="858"/>
                  <a:pt x="1322" y="870"/>
                </a:cubicBezTo>
                <a:cubicBezTo>
                  <a:pt x="1322" y="870"/>
                  <a:pt x="1322" y="870"/>
                  <a:pt x="1322" y="870"/>
                </a:cubicBezTo>
                <a:cubicBezTo>
                  <a:pt x="1281" y="870"/>
                  <a:pt x="1281" y="870"/>
                  <a:pt x="1281" y="870"/>
                </a:cubicBezTo>
                <a:cubicBezTo>
                  <a:pt x="1281" y="870"/>
                  <a:pt x="1281" y="870"/>
                  <a:pt x="1281" y="870"/>
                </a:cubicBezTo>
                <a:cubicBezTo>
                  <a:pt x="1281" y="858"/>
                  <a:pt x="1290" y="849"/>
                  <a:pt x="1301" y="849"/>
                </a:cubicBezTo>
                <a:close/>
                <a:moveTo>
                  <a:pt x="1301" y="799"/>
                </a:moveTo>
                <a:cubicBezTo>
                  <a:pt x="1332" y="799"/>
                  <a:pt x="1357" y="818"/>
                  <a:pt x="1367" y="845"/>
                </a:cubicBezTo>
                <a:cubicBezTo>
                  <a:pt x="1360" y="851"/>
                  <a:pt x="1353" y="857"/>
                  <a:pt x="1346" y="864"/>
                </a:cubicBezTo>
                <a:cubicBezTo>
                  <a:pt x="1344" y="842"/>
                  <a:pt x="1325" y="824"/>
                  <a:pt x="1301" y="824"/>
                </a:cubicBezTo>
                <a:cubicBezTo>
                  <a:pt x="1278" y="824"/>
                  <a:pt x="1259" y="842"/>
                  <a:pt x="1256" y="864"/>
                </a:cubicBezTo>
                <a:cubicBezTo>
                  <a:pt x="1250" y="857"/>
                  <a:pt x="1243" y="851"/>
                  <a:pt x="1235" y="845"/>
                </a:cubicBezTo>
                <a:cubicBezTo>
                  <a:pt x="1245" y="818"/>
                  <a:pt x="1271" y="799"/>
                  <a:pt x="1301" y="799"/>
                </a:cubicBezTo>
                <a:close/>
                <a:moveTo>
                  <a:pt x="1301" y="749"/>
                </a:moveTo>
                <a:cubicBezTo>
                  <a:pt x="1350" y="749"/>
                  <a:pt x="1392" y="777"/>
                  <a:pt x="1411" y="818"/>
                </a:cubicBezTo>
                <a:cubicBezTo>
                  <a:pt x="1403" y="822"/>
                  <a:pt x="1396" y="826"/>
                  <a:pt x="1389" y="830"/>
                </a:cubicBezTo>
                <a:cubicBezTo>
                  <a:pt x="1373" y="797"/>
                  <a:pt x="1340" y="774"/>
                  <a:pt x="1301" y="774"/>
                </a:cubicBezTo>
                <a:cubicBezTo>
                  <a:pt x="1263" y="774"/>
                  <a:pt x="1229" y="797"/>
                  <a:pt x="1214" y="830"/>
                </a:cubicBezTo>
                <a:cubicBezTo>
                  <a:pt x="1207" y="826"/>
                  <a:pt x="1200" y="822"/>
                  <a:pt x="1192" y="818"/>
                </a:cubicBezTo>
                <a:cubicBezTo>
                  <a:pt x="1211" y="777"/>
                  <a:pt x="1253" y="749"/>
                  <a:pt x="1301" y="749"/>
                </a:cubicBezTo>
                <a:close/>
                <a:moveTo>
                  <a:pt x="1301" y="698"/>
                </a:moveTo>
                <a:cubicBezTo>
                  <a:pt x="1230" y="698"/>
                  <a:pt x="1169" y="742"/>
                  <a:pt x="1143" y="804"/>
                </a:cubicBezTo>
                <a:cubicBezTo>
                  <a:pt x="1152" y="806"/>
                  <a:pt x="1160" y="807"/>
                  <a:pt x="1168" y="810"/>
                </a:cubicBezTo>
                <a:cubicBezTo>
                  <a:pt x="1191" y="759"/>
                  <a:pt x="1242" y="723"/>
                  <a:pt x="1301" y="723"/>
                </a:cubicBezTo>
                <a:cubicBezTo>
                  <a:pt x="1361" y="723"/>
                  <a:pt x="1412" y="759"/>
                  <a:pt x="1435" y="810"/>
                </a:cubicBezTo>
                <a:cubicBezTo>
                  <a:pt x="1443" y="807"/>
                  <a:pt x="1451" y="806"/>
                  <a:pt x="1460" y="804"/>
                </a:cubicBezTo>
                <a:cubicBezTo>
                  <a:pt x="1434" y="742"/>
                  <a:pt x="1373" y="698"/>
                  <a:pt x="1301" y="698"/>
                </a:cubicBezTo>
                <a:close/>
                <a:moveTo>
                  <a:pt x="1301" y="600"/>
                </a:moveTo>
                <a:cubicBezTo>
                  <a:pt x="1313" y="600"/>
                  <a:pt x="1322" y="609"/>
                  <a:pt x="1322" y="621"/>
                </a:cubicBezTo>
                <a:cubicBezTo>
                  <a:pt x="1322" y="621"/>
                  <a:pt x="1322" y="621"/>
                  <a:pt x="1322" y="621"/>
                </a:cubicBezTo>
                <a:cubicBezTo>
                  <a:pt x="1281" y="621"/>
                  <a:pt x="1281" y="621"/>
                  <a:pt x="1281" y="621"/>
                </a:cubicBezTo>
                <a:cubicBezTo>
                  <a:pt x="1281" y="621"/>
                  <a:pt x="1281" y="621"/>
                  <a:pt x="1281" y="621"/>
                </a:cubicBezTo>
                <a:cubicBezTo>
                  <a:pt x="1281" y="609"/>
                  <a:pt x="1290" y="600"/>
                  <a:pt x="1301" y="600"/>
                </a:cubicBezTo>
                <a:close/>
                <a:moveTo>
                  <a:pt x="1301" y="550"/>
                </a:moveTo>
                <a:cubicBezTo>
                  <a:pt x="1332" y="550"/>
                  <a:pt x="1357" y="569"/>
                  <a:pt x="1367" y="596"/>
                </a:cubicBezTo>
                <a:cubicBezTo>
                  <a:pt x="1360" y="602"/>
                  <a:pt x="1353" y="608"/>
                  <a:pt x="1346" y="615"/>
                </a:cubicBezTo>
                <a:cubicBezTo>
                  <a:pt x="1344" y="593"/>
                  <a:pt x="1325" y="575"/>
                  <a:pt x="1301" y="575"/>
                </a:cubicBezTo>
                <a:cubicBezTo>
                  <a:pt x="1278" y="575"/>
                  <a:pt x="1259" y="593"/>
                  <a:pt x="1256" y="615"/>
                </a:cubicBezTo>
                <a:cubicBezTo>
                  <a:pt x="1250" y="608"/>
                  <a:pt x="1243" y="602"/>
                  <a:pt x="1235" y="596"/>
                </a:cubicBezTo>
                <a:cubicBezTo>
                  <a:pt x="1245" y="569"/>
                  <a:pt x="1271" y="550"/>
                  <a:pt x="1301" y="550"/>
                </a:cubicBezTo>
                <a:close/>
                <a:moveTo>
                  <a:pt x="1301" y="500"/>
                </a:moveTo>
                <a:cubicBezTo>
                  <a:pt x="1350" y="500"/>
                  <a:pt x="1392" y="528"/>
                  <a:pt x="1411" y="569"/>
                </a:cubicBezTo>
                <a:cubicBezTo>
                  <a:pt x="1403" y="573"/>
                  <a:pt x="1396" y="577"/>
                  <a:pt x="1389" y="581"/>
                </a:cubicBezTo>
                <a:cubicBezTo>
                  <a:pt x="1373" y="548"/>
                  <a:pt x="1340" y="525"/>
                  <a:pt x="1301" y="525"/>
                </a:cubicBezTo>
                <a:cubicBezTo>
                  <a:pt x="1263" y="525"/>
                  <a:pt x="1229" y="548"/>
                  <a:pt x="1214" y="581"/>
                </a:cubicBezTo>
                <a:cubicBezTo>
                  <a:pt x="1207" y="577"/>
                  <a:pt x="1200" y="573"/>
                  <a:pt x="1192" y="569"/>
                </a:cubicBezTo>
                <a:cubicBezTo>
                  <a:pt x="1211" y="528"/>
                  <a:pt x="1253" y="500"/>
                  <a:pt x="1301" y="500"/>
                </a:cubicBezTo>
                <a:close/>
                <a:moveTo>
                  <a:pt x="1301" y="449"/>
                </a:moveTo>
                <a:cubicBezTo>
                  <a:pt x="1230" y="449"/>
                  <a:pt x="1169" y="493"/>
                  <a:pt x="1143" y="555"/>
                </a:cubicBezTo>
                <a:cubicBezTo>
                  <a:pt x="1152" y="557"/>
                  <a:pt x="1160" y="558"/>
                  <a:pt x="1168" y="561"/>
                </a:cubicBezTo>
                <a:cubicBezTo>
                  <a:pt x="1191" y="510"/>
                  <a:pt x="1242" y="475"/>
                  <a:pt x="1301" y="475"/>
                </a:cubicBezTo>
                <a:cubicBezTo>
                  <a:pt x="1361" y="475"/>
                  <a:pt x="1412" y="510"/>
                  <a:pt x="1435" y="561"/>
                </a:cubicBezTo>
                <a:cubicBezTo>
                  <a:pt x="1443" y="558"/>
                  <a:pt x="1451" y="557"/>
                  <a:pt x="1460" y="555"/>
                </a:cubicBezTo>
                <a:cubicBezTo>
                  <a:pt x="1434" y="493"/>
                  <a:pt x="1373" y="449"/>
                  <a:pt x="1301" y="449"/>
                </a:cubicBezTo>
                <a:close/>
                <a:moveTo>
                  <a:pt x="1301" y="351"/>
                </a:moveTo>
                <a:cubicBezTo>
                  <a:pt x="1313" y="351"/>
                  <a:pt x="1322" y="360"/>
                  <a:pt x="1322" y="372"/>
                </a:cubicBezTo>
                <a:cubicBezTo>
                  <a:pt x="1322" y="372"/>
                  <a:pt x="1322" y="372"/>
                  <a:pt x="1322" y="372"/>
                </a:cubicBezTo>
                <a:cubicBezTo>
                  <a:pt x="1281" y="372"/>
                  <a:pt x="1281" y="372"/>
                  <a:pt x="1281" y="372"/>
                </a:cubicBezTo>
                <a:cubicBezTo>
                  <a:pt x="1281" y="372"/>
                  <a:pt x="1281" y="372"/>
                  <a:pt x="1281" y="372"/>
                </a:cubicBezTo>
                <a:cubicBezTo>
                  <a:pt x="1281" y="360"/>
                  <a:pt x="1290" y="351"/>
                  <a:pt x="1301" y="351"/>
                </a:cubicBezTo>
                <a:close/>
                <a:moveTo>
                  <a:pt x="1301" y="301"/>
                </a:moveTo>
                <a:cubicBezTo>
                  <a:pt x="1332" y="301"/>
                  <a:pt x="1357" y="320"/>
                  <a:pt x="1367" y="347"/>
                </a:cubicBezTo>
                <a:cubicBezTo>
                  <a:pt x="1360" y="353"/>
                  <a:pt x="1353" y="359"/>
                  <a:pt x="1346" y="366"/>
                </a:cubicBezTo>
                <a:cubicBezTo>
                  <a:pt x="1344" y="344"/>
                  <a:pt x="1325" y="326"/>
                  <a:pt x="1301" y="326"/>
                </a:cubicBezTo>
                <a:cubicBezTo>
                  <a:pt x="1278" y="326"/>
                  <a:pt x="1259" y="344"/>
                  <a:pt x="1256" y="366"/>
                </a:cubicBezTo>
                <a:cubicBezTo>
                  <a:pt x="1250" y="359"/>
                  <a:pt x="1243" y="353"/>
                  <a:pt x="1235" y="347"/>
                </a:cubicBezTo>
                <a:cubicBezTo>
                  <a:pt x="1245" y="320"/>
                  <a:pt x="1271" y="301"/>
                  <a:pt x="1301" y="301"/>
                </a:cubicBezTo>
                <a:close/>
                <a:moveTo>
                  <a:pt x="1301" y="251"/>
                </a:moveTo>
                <a:cubicBezTo>
                  <a:pt x="1350" y="251"/>
                  <a:pt x="1392" y="279"/>
                  <a:pt x="1411" y="320"/>
                </a:cubicBezTo>
                <a:cubicBezTo>
                  <a:pt x="1403" y="324"/>
                  <a:pt x="1396" y="328"/>
                  <a:pt x="1389" y="332"/>
                </a:cubicBezTo>
                <a:cubicBezTo>
                  <a:pt x="1373" y="299"/>
                  <a:pt x="1340" y="276"/>
                  <a:pt x="1301" y="276"/>
                </a:cubicBezTo>
                <a:cubicBezTo>
                  <a:pt x="1263" y="276"/>
                  <a:pt x="1229" y="299"/>
                  <a:pt x="1214" y="332"/>
                </a:cubicBezTo>
                <a:cubicBezTo>
                  <a:pt x="1207" y="328"/>
                  <a:pt x="1200" y="324"/>
                  <a:pt x="1192" y="320"/>
                </a:cubicBezTo>
                <a:cubicBezTo>
                  <a:pt x="1211" y="279"/>
                  <a:pt x="1253" y="251"/>
                  <a:pt x="1301" y="251"/>
                </a:cubicBezTo>
                <a:close/>
                <a:moveTo>
                  <a:pt x="1301" y="200"/>
                </a:moveTo>
                <a:cubicBezTo>
                  <a:pt x="1230" y="200"/>
                  <a:pt x="1169" y="244"/>
                  <a:pt x="1143" y="306"/>
                </a:cubicBezTo>
                <a:cubicBezTo>
                  <a:pt x="1152" y="308"/>
                  <a:pt x="1160" y="309"/>
                  <a:pt x="1168" y="312"/>
                </a:cubicBezTo>
                <a:cubicBezTo>
                  <a:pt x="1191" y="261"/>
                  <a:pt x="1242" y="226"/>
                  <a:pt x="1301" y="226"/>
                </a:cubicBezTo>
                <a:cubicBezTo>
                  <a:pt x="1361" y="226"/>
                  <a:pt x="1412" y="261"/>
                  <a:pt x="1435" y="312"/>
                </a:cubicBezTo>
                <a:cubicBezTo>
                  <a:pt x="1443" y="309"/>
                  <a:pt x="1451" y="308"/>
                  <a:pt x="1460" y="306"/>
                </a:cubicBezTo>
                <a:cubicBezTo>
                  <a:pt x="1434" y="244"/>
                  <a:pt x="1373" y="200"/>
                  <a:pt x="1301" y="200"/>
                </a:cubicBezTo>
                <a:close/>
                <a:moveTo>
                  <a:pt x="1301" y="102"/>
                </a:moveTo>
                <a:cubicBezTo>
                  <a:pt x="1313" y="102"/>
                  <a:pt x="1322" y="111"/>
                  <a:pt x="1322" y="123"/>
                </a:cubicBezTo>
                <a:cubicBezTo>
                  <a:pt x="1322" y="123"/>
                  <a:pt x="1322" y="123"/>
                  <a:pt x="1322" y="123"/>
                </a:cubicBezTo>
                <a:cubicBezTo>
                  <a:pt x="1281" y="123"/>
                  <a:pt x="1281" y="123"/>
                  <a:pt x="1281" y="123"/>
                </a:cubicBezTo>
                <a:cubicBezTo>
                  <a:pt x="1281" y="123"/>
                  <a:pt x="1281" y="123"/>
                  <a:pt x="1281" y="123"/>
                </a:cubicBezTo>
                <a:cubicBezTo>
                  <a:pt x="1281" y="111"/>
                  <a:pt x="1290" y="102"/>
                  <a:pt x="1301" y="102"/>
                </a:cubicBezTo>
                <a:close/>
                <a:moveTo>
                  <a:pt x="1301" y="52"/>
                </a:moveTo>
                <a:cubicBezTo>
                  <a:pt x="1332" y="52"/>
                  <a:pt x="1357" y="71"/>
                  <a:pt x="1367" y="98"/>
                </a:cubicBezTo>
                <a:cubicBezTo>
                  <a:pt x="1360" y="104"/>
                  <a:pt x="1353" y="110"/>
                  <a:pt x="1346" y="117"/>
                </a:cubicBezTo>
                <a:cubicBezTo>
                  <a:pt x="1344" y="95"/>
                  <a:pt x="1325" y="77"/>
                  <a:pt x="1301" y="77"/>
                </a:cubicBezTo>
                <a:cubicBezTo>
                  <a:pt x="1278" y="77"/>
                  <a:pt x="1259" y="95"/>
                  <a:pt x="1256" y="117"/>
                </a:cubicBezTo>
                <a:cubicBezTo>
                  <a:pt x="1250" y="110"/>
                  <a:pt x="1243" y="104"/>
                  <a:pt x="1235" y="98"/>
                </a:cubicBezTo>
                <a:cubicBezTo>
                  <a:pt x="1245" y="71"/>
                  <a:pt x="1271" y="52"/>
                  <a:pt x="1301" y="52"/>
                </a:cubicBezTo>
                <a:close/>
                <a:moveTo>
                  <a:pt x="1301" y="2"/>
                </a:moveTo>
                <a:cubicBezTo>
                  <a:pt x="1350" y="2"/>
                  <a:pt x="1392" y="30"/>
                  <a:pt x="1411" y="71"/>
                </a:cubicBezTo>
                <a:cubicBezTo>
                  <a:pt x="1403" y="75"/>
                  <a:pt x="1396" y="79"/>
                  <a:pt x="1389" y="83"/>
                </a:cubicBezTo>
                <a:cubicBezTo>
                  <a:pt x="1373" y="50"/>
                  <a:pt x="1340" y="27"/>
                  <a:pt x="1301" y="27"/>
                </a:cubicBezTo>
                <a:cubicBezTo>
                  <a:pt x="1263" y="27"/>
                  <a:pt x="1229" y="50"/>
                  <a:pt x="1214" y="83"/>
                </a:cubicBezTo>
                <a:cubicBezTo>
                  <a:pt x="1207" y="79"/>
                  <a:pt x="1200" y="75"/>
                  <a:pt x="1192" y="71"/>
                </a:cubicBezTo>
                <a:cubicBezTo>
                  <a:pt x="1211" y="30"/>
                  <a:pt x="1253" y="2"/>
                  <a:pt x="1301" y="2"/>
                </a:cubicBezTo>
                <a:close/>
                <a:moveTo>
                  <a:pt x="1421" y="0"/>
                </a:moveTo>
                <a:cubicBezTo>
                  <a:pt x="1380" y="0"/>
                  <a:pt x="1380" y="0"/>
                  <a:pt x="1380" y="0"/>
                </a:cubicBezTo>
                <a:cubicBezTo>
                  <a:pt x="1404" y="15"/>
                  <a:pt x="1423" y="37"/>
                  <a:pt x="1435" y="63"/>
                </a:cubicBezTo>
                <a:cubicBezTo>
                  <a:pt x="1443" y="60"/>
                  <a:pt x="1451" y="59"/>
                  <a:pt x="1460" y="57"/>
                </a:cubicBezTo>
                <a:cubicBezTo>
                  <a:pt x="1451" y="36"/>
                  <a:pt x="1437" y="16"/>
                  <a:pt x="1421" y="0"/>
                </a:cubicBezTo>
                <a:close/>
                <a:moveTo>
                  <a:pt x="1222" y="0"/>
                </a:moveTo>
                <a:cubicBezTo>
                  <a:pt x="1182" y="0"/>
                  <a:pt x="1182" y="0"/>
                  <a:pt x="1182" y="0"/>
                </a:cubicBezTo>
                <a:cubicBezTo>
                  <a:pt x="1165" y="16"/>
                  <a:pt x="1152" y="36"/>
                  <a:pt x="1143" y="57"/>
                </a:cubicBezTo>
                <a:cubicBezTo>
                  <a:pt x="1152" y="59"/>
                  <a:pt x="1160" y="60"/>
                  <a:pt x="1168" y="63"/>
                </a:cubicBezTo>
                <a:cubicBezTo>
                  <a:pt x="1180" y="37"/>
                  <a:pt x="1199" y="15"/>
                  <a:pt x="1222" y="0"/>
                </a:cubicBezTo>
                <a:close/>
                <a:moveTo>
                  <a:pt x="930" y="2192"/>
                </a:moveTo>
                <a:cubicBezTo>
                  <a:pt x="976" y="2192"/>
                  <a:pt x="1018" y="2211"/>
                  <a:pt x="1049" y="2241"/>
                </a:cubicBezTo>
                <a:cubicBezTo>
                  <a:pt x="1009" y="2241"/>
                  <a:pt x="1009" y="2241"/>
                  <a:pt x="1009" y="2241"/>
                </a:cubicBezTo>
                <a:cubicBezTo>
                  <a:pt x="986" y="2226"/>
                  <a:pt x="959" y="2217"/>
                  <a:pt x="930" y="2217"/>
                </a:cubicBezTo>
                <a:cubicBezTo>
                  <a:pt x="900" y="2217"/>
                  <a:pt x="873" y="2226"/>
                  <a:pt x="850" y="2241"/>
                </a:cubicBezTo>
                <a:cubicBezTo>
                  <a:pt x="810" y="2241"/>
                  <a:pt x="810" y="2241"/>
                  <a:pt x="810" y="2241"/>
                </a:cubicBezTo>
                <a:cubicBezTo>
                  <a:pt x="841" y="2211"/>
                  <a:pt x="883" y="2192"/>
                  <a:pt x="930" y="2192"/>
                </a:cubicBezTo>
                <a:close/>
                <a:moveTo>
                  <a:pt x="744" y="2220"/>
                </a:moveTo>
                <a:cubicBezTo>
                  <a:pt x="732" y="2220"/>
                  <a:pt x="723" y="2229"/>
                  <a:pt x="723" y="2240"/>
                </a:cubicBezTo>
                <a:cubicBezTo>
                  <a:pt x="723" y="2240"/>
                  <a:pt x="723" y="2240"/>
                  <a:pt x="723" y="2241"/>
                </a:cubicBezTo>
                <a:cubicBezTo>
                  <a:pt x="764" y="2241"/>
                  <a:pt x="764" y="2241"/>
                  <a:pt x="764" y="2241"/>
                </a:cubicBezTo>
                <a:cubicBezTo>
                  <a:pt x="764" y="2240"/>
                  <a:pt x="764" y="2240"/>
                  <a:pt x="764" y="2240"/>
                </a:cubicBezTo>
                <a:cubicBezTo>
                  <a:pt x="764" y="2229"/>
                  <a:pt x="755" y="2220"/>
                  <a:pt x="744" y="2220"/>
                </a:cubicBezTo>
                <a:close/>
                <a:moveTo>
                  <a:pt x="744" y="2169"/>
                </a:moveTo>
                <a:cubicBezTo>
                  <a:pt x="774" y="2169"/>
                  <a:pt x="799" y="2188"/>
                  <a:pt x="810" y="2215"/>
                </a:cubicBezTo>
                <a:cubicBezTo>
                  <a:pt x="802" y="2221"/>
                  <a:pt x="795" y="2228"/>
                  <a:pt x="789" y="2235"/>
                </a:cubicBezTo>
                <a:cubicBezTo>
                  <a:pt x="786" y="2212"/>
                  <a:pt x="767" y="2195"/>
                  <a:pt x="744" y="2195"/>
                </a:cubicBezTo>
                <a:cubicBezTo>
                  <a:pt x="720" y="2195"/>
                  <a:pt x="701" y="2212"/>
                  <a:pt x="698" y="2235"/>
                </a:cubicBezTo>
                <a:cubicBezTo>
                  <a:pt x="692" y="2228"/>
                  <a:pt x="685" y="2221"/>
                  <a:pt x="677" y="2215"/>
                </a:cubicBezTo>
                <a:cubicBezTo>
                  <a:pt x="688" y="2188"/>
                  <a:pt x="713" y="2169"/>
                  <a:pt x="744" y="2169"/>
                </a:cubicBezTo>
                <a:close/>
                <a:moveTo>
                  <a:pt x="744" y="2119"/>
                </a:moveTo>
                <a:cubicBezTo>
                  <a:pt x="695" y="2119"/>
                  <a:pt x="653" y="2148"/>
                  <a:pt x="634" y="2189"/>
                </a:cubicBezTo>
                <a:cubicBezTo>
                  <a:pt x="642" y="2192"/>
                  <a:pt x="649" y="2196"/>
                  <a:pt x="656" y="2200"/>
                </a:cubicBezTo>
                <a:cubicBezTo>
                  <a:pt x="671" y="2167"/>
                  <a:pt x="705" y="2144"/>
                  <a:pt x="744" y="2144"/>
                </a:cubicBezTo>
                <a:cubicBezTo>
                  <a:pt x="782" y="2144"/>
                  <a:pt x="816" y="2167"/>
                  <a:pt x="831" y="2200"/>
                </a:cubicBezTo>
                <a:cubicBezTo>
                  <a:pt x="838" y="2196"/>
                  <a:pt x="845" y="2192"/>
                  <a:pt x="853" y="2189"/>
                </a:cubicBezTo>
                <a:cubicBezTo>
                  <a:pt x="834" y="2148"/>
                  <a:pt x="792" y="2119"/>
                  <a:pt x="744" y="2119"/>
                </a:cubicBezTo>
                <a:close/>
                <a:moveTo>
                  <a:pt x="744" y="2069"/>
                </a:moveTo>
                <a:cubicBezTo>
                  <a:pt x="672" y="2069"/>
                  <a:pt x="611" y="2113"/>
                  <a:pt x="585" y="2175"/>
                </a:cubicBezTo>
                <a:cubicBezTo>
                  <a:pt x="594" y="2176"/>
                  <a:pt x="602" y="2178"/>
                  <a:pt x="610" y="2180"/>
                </a:cubicBezTo>
                <a:cubicBezTo>
                  <a:pt x="633" y="2129"/>
                  <a:pt x="684" y="2094"/>
                  <a:pt x="744" y="2094"/>
                </a:cubicBezTo>
                <a:cubicBezTo>
                  <a:pt x="803" y="2094"/>
                  <a:pt x="854" y="2129"/>
                  <a:pt x="877" y="2180"/>
                </a:cubicBezTo>
                <a:cubicBezTo>
                  <a:pt x="885" y="2178"/>
                  <a:pt x="893" y="2176"/>
                  <a:pt x="902" y="2175"/>
                </a:cubicBezTo>
                <a:cubicBezTo>
                  <a:pt x="876" y="2113"/>
                  <a:pt x="815" y="2069"/>
                  <a:pt x="744" y="2069"/>
                </a:cubicBezTo>
                <a:close/>
                <a:moveTo>
                  <a:pt x="1116" y="2220"/>
                </a:moveTo>
                <a:cubicBezTo>
                  <a:pt x="1128" y="2220"/>
                  <a:pt x="1137" y="2229"/>
                  <a:pt x="1137" y="2240"/>
                </a:cubicBezTo>
                <a:cubicBezTo>
                  <a:pt x="1137" y="2240"/>
                  <a:pt x="1137" y="2240"/>
                  <a:pt x="1137" y="2241"/>
                </a:cubicBezTo>
                <a:cubicBezTo>
                  <a:pt x="1096" y="2241"/>
                  <a:pt x="1096" y="2241"/>
                  <a:pt x="1096" y="2241"/>
                </a:cubicBezTo>
                <a:cubicBezTo>
                  <a:pt x="1096" y="2240"/>
                  <a:pt x="1096" y="2240"/>
                  <a:pt x="1096" y="2240"/>
                </a:cubicBezTo>
                <a:cubicBezTo>
                  <a:pt x="1096" y="2229"/>
                  <a:pt x="1105" y="2220"/>
                  <a:pt x="1116" y="2220"/>
                </a:cubicBezTo>
                <a:close/>
                <a:moveTo>
                  <a:pt x="1116" y="2169"/>
                </a:moveTo>
                <a:cubicBezTo>
                  <a:pt x="1086" y="2169"/>
                  <a:pt x="1060" y="2188"/>
                  <a:pt x="1050" y="2215"/>
                </a:cubicBezTo>
                <a:cubicBezTo>
                  <a:pt x="1058" y="2221"/>
                  <a:pt x="1065" y="2228"/>
                  <a:pt x="1071" y="2235"/>
                </a:cubicBezTo>
                <a:cubicBezTo>
                  <a:pt x="1074" y="2212"/>
                  <a:pt x="1093" y="2195"/>
                  <a:pt x="1116" y="2195"/>
                </a:cubicBezTo>
                <a:cubicBezTo>
                  <a:pt x="1140" y="2195"/>
                  <a:pt x="1159" y="2212"/>
                  <a:pt x="1161" y="2235"/>
                </a:cubicBezTo>
                <a:cubicBezTo>
                  <a:pt x="1168" y="2228"/>
                  <a:pt x="1175" y="2221"/>
                  <a:pt x="1182" y="2215"/>
                </a:cubicBezTo>
                <a:cubicBezTo>
                  <a:pt x="1172" y="2188"/>
                  <a:pt x="1147" y="2169"/>
                  <a:pt x="1116" y="2169"/>
                </a:cubicBezTo>
                <a:close/>
                <a:moveTo>
                  <a:pt x="1116" y="2119"/>
                </a:moveTo>
                <a:cubicBezTo>
                  <a:pt x="1068" y="2119"/>
                  <a:pt x="1026" y="2148"/>
                  <a:pt x="1007" y="2189"/>
                </a:cubicBezTo>
                <a:cubicBezTo>
                  <a:pt x="1015" y="2192"/>
                  <a:pt x="1022" y="2196"/>
                  <a:pt x="1029" y="2200"/>
                </a:cubicBezTo>
                <a:cubicBezTo>
                  <a:pt x="1044" y="2167"/>
                  <a:pt x="1078" y="2144"/>
                  <a:pt x="1116" y="2144"/>
                </a:cubicBezTo>
                <a:cubicBezTo>
                  <a:pt x="1155" y="2144"/>
                  <a:pt x="1188" y="2167"/>
                  <a:pt x="1203" y="2200"/>
                </a:cubicBezTo>
                <a:cubicBezTo>
                  <a:pt x="1211" y="2196"/>
                  <a:pt x="1218" y="2192"/>
                  <a:pt x="1226" y="2189"/>
                </a:cubicBezTo>
                <a:cubicBezTo>
                  <a:pt x="1207" y="2148"/>
                  <a:pt x="1165" y="2119"/>
                  <a:pt x="1116" y="2119"/>
                </a:cubicBezTo>
                <a:close/>
                <a:moveTo>
                  <a:pt x="1116" y="2069"/>
                </a:moveTo>
                <a:cubicBezTo>
                  <a:pt x="1045" y="2069"/>
                  <a:pt x="984" y="2113"/>
                  <a:pt x="958" y="2175"/>
                </a:cubicBezTo>
                <a:cubicBezTo>
                  <a:pt x="967" y="2176"/>
                  <a:pt x="975" y="2178"/>
                  <a:pt x="983" y="2180"/>
                </a:cubicBezTo>
                <a:cubicBezTo>
                  <a:pt x="1006" y="2129"/>
                  <a:pt x="1057" y="2094"/>
                  <a:pt x="1116" y="2094"/>
                </a:cubicBezTo>
                <a:cubicBezTo>
                  <a:pt x="1176" y="2094"/>
                  <a:pt x="1227" y="2129"/>
                  <a:pt x="1250" y="2180"/>
                </a:cubicBezTo>
                <a:cubicBezTo>
                  <a:pt x="1258" y="2178"/>
                  <a:pt x="1266" y="2176"/>
                  <a:pt x="1275" y="2175"/>
                </a:cubicBezTo>
                <a:cubicBezTo>
                  <a:pt x="1249" y="2113"/>
                  <a:pt x="1188" y="2069"/>
                  <a:pt x="1116" y="2069"/>
                </a:cubicBezTo>
                <a:close/>
                <a:moveTo>
                  <a:pt x="930" y="2094"/>
                </a:moveTo>
                <a:cubicBezTo>
                  <a:pt x="941" y="2094"/>
                  <a:pt x="950" y="2103"/>
                  <a:pt x="950" y="2114"/>
                </a:cubicBezTo>
                <a:cubicBezTo>
                  <a:pt x="950" y="2115"/>
                  <a:pt x="950" y="2115"/>
                  <a:pt x="950" y="2115"/>
                </a:cubicBezTo>
                <a:cubicBezTo>
                  <a:pt x="909" y="2115"/>
                  <a:pt x="909" y="2115"/>
                  <a:pt x="909" y="2115"/>
                </a:cubicBezTo>
                <a:cubicBezTo>
                  <a:pt x="909" y="2115"/>
                  <a:pt x="909" y="2115"/>
                  <a:pt x="909" y="2114"/>
                </a:cubicBezTo>
                <a:cubicBezTo>
                  <a:pt x="909" y="2103"/>
                  <a:pt x="918" y="2094"/>
                  <a:pt x="930" y="2094"/>
                </a:cubicBezTo>
                <a:close/>
                <a:moveTo>
                  <a:pt x="930" y="2044"/>
                </a:moveTo>
                <a:cubicBezTo>
                  <a:pt x="960" y="2044"/>
                  <a:pt x="986" y="2063"/>
                  <a:pt x="996" y="2090"/>
                </a:cubicBezTo>
                <a:cubicBezTo>
                  <a:pt x="988" y="2095"/>
                  <a:pt x="981" y="2102"/>
                  <a:pt x="975" y="2109"/>
                </a:cubicBezTo>
                <a:cubicBezTo>
                  <a:pt x="972" y="2086"/>
                  <a:pt x="953" y="2069"/>
                  <a:pt x="930" y="2069"/>
                </a:cubicBezTo>
                <a:cubicBezTo>
                  <a:pt x="906" y="2069"/>
                  <a:pt x="887" y="2086"/>
                  <a:pt x="885" y="2109"/>
                </a:cubicBezTo>
                <a:cubicBezTo>
                  <a:pt x="878" y="2102"/>
                  <a:pt x="871" y="2095"/>
                  <a:pt x="864" y="2090"/>
                </a:cubicBezTo>
                <a:cubicBezTo>
                  <a:pt x="874" y="2063"/>
                  <a:pt x="899" y="2044"/>
                  <a:pt x="930" y="2044"/>
                </a:cubicBezTo>
                <a:close/>
                <a:moveTo>
                  <a:pt x="930" y="1994"/>
                </a:moveTo>
                <a:cubicBezTo>
                  <a:pt x="978" y="1994"/>
                  <a:pt x="1020" y="2022"/>
                  <a:pt x="1039" y="2063"/>
                </a:cubicBezTo>
                <a:cubicBezTo>
                  <a:pt x="1031" y="2067"/>
                  <a:pt x="1024" y="2070"/>
                  <a:pt x="1017" y="2075"/>
                </a:cubicBezTo>
                <a:cubicBezTo>
                  <a:pt x="1002" y="2042"/>
                  <a:pt x="968" y="2019"/>
                  <a:pt x="930" y="2019"/>
                </a:cubicBezTo>
                <a:cubicBezTo>
                  <a:pt x="891" y="2019"/>
                  <a:pt x="858" y="2042"/>
                  <a:pt x="842" y="2075"/>
                </a:cubicBezTo>
                <a:cubicBezTo>
                  <a:pt x="835" y="2070"/>
                  <a:pt x="828" y="2067"/>
                  <a:pt x="820" y="2063"/>
                </a:cubicBezTo>
                <a:cubicBezTo>
                  <a:pt x="839" y="2022"/>
                  <a:pt x="881" y="1994"/>
                  <a:pt x="930" y="1994"/>
                </a:cubicBezTo>
                <a:close/>
                <a:moveTo>
                  <a:pt x="930" y="1943"/>
                </a:moveTo>
                <a:cubicBezTo>
                  <a:pt x="858" y="1943"/>
                  <a:pt x="797" y="1987"/>
                  <a:pt x="771" y="2049"/>
                </a:cubicBezTo>
                <a:cubicBezTo>
                  <a:pt x="780" y="2051"/>
                  <a:pt x="788" y="2052"/>
                  <a:pt x="796" y="2055"/>
                </a:cubicBezTo>
                <a:cubicBezTo>
                  <a:pt x="819" y="2004"/>
                  <a:pt x="870" y="1968"/>
                  <a:pt x="930" y="1968"/>
                </a:cubicBezTo>
                <a:cubicBezTo>
                  <a:pt x="989" y="1968"/>
                  <a:pt x="1040" y="2004"/>
                  <a:pt x="1063" y="2055"/>
                </a:cubicBezTo>
                <a:cubicBezTo>
                  <a:pt x="1071" y="2052"/>
                  <a:pt x="1079" y="2051"/>
                  <a:pt x="1088" y="2049"/>
                </a:cubicBezTo>
                <a:cubicBezTo>
                  <a:pt x="1062" y="1987"/>
                  <a:pt x="1001" y="1943"/>
                  <a:pt x="930" y="1943"/>
                </a:cubicBezTo>
                <a:close/>
                <a:moveTo>
                  <a:pt x="744" y="1971"/>
                </a:moveTo>
                <a:cubicBezTo>
                  <a:pt x="732" y="1971"/>
                  <a:pt x="723" y="1980"/>
                  <a:pt x="723" y="1991"/>
                </a:cubicBezTo>
                <a:cubicBezTo>
                  <a:pt x="723" y="1991"/>
                  <a:pt x="723" y="1991"/>
                  <a:pt x="723" y="1992"/>
                </a:cubicBezTo>
                <a:cubicBezTo>
                  <a:pt x="764" y="1992"/>
                  <a:pt x="764" y="1992"/>
                  <a:pt x="764" y="1992"/>
                </a:cubicBezTo>
                <a:cubicBezTo>
                  <a:pt x="764" y="1991"/>
                  <a:pt x="764" y="1991"/>
                  <a:pt x="764" y="1991"/>
                </a:cubicBezTo>
                <a:cubicBezTo>
                  <a:pt x="764" y="1980"/>
                  <a:pt x="755" y="1971"/>
                  <a:pt x="744" y="1971"/>
                </a:cubicBezTo>
                <a:close/>
                <a:moveTo>
                  <a:pt x="744" y="1920"/>
                </a:moveTo>
                <a:cubicBezTo>
                  <a:pt x="774" y="1920"/>
                  <a:pt x="799" y="1939"/>
                  <a:pt x="810" y="1966"/>
                </a:cubicBezTo>
                <a:cubicBezTo>
                  <a:pt x="802" y="1972"/>
                  <a:pt x="795" y="1979"/>
                  <a:pt x="789" y="1986"/>
                </a:cubicBezTo>
                <a:cubicBezTo>
                  <a:pt x="786" y="1963"/>
                  <a:pt x="767" y="1946"/>
                  <a:pt x="744" y="1946"/>
                </a:cubicBezTo>
                <a:cubicBezTo>
                  <a:pt x="720" y="1946"/>
                  <a:pt x="701" y="1963"/>
                  <a:pt x="698" y="1986"/>
                </a:cubicBezTo>
                <a:cubicBezTo>
                  <a:pt x="692" y="1979"/>
                  <a:pt x="685" y="1972"/>
                  <a:pt x="677" y="1966"/>
                </a:cubicBezTo>
                <a:cubicBezTo>
                  <a:pt x="688" y="1939"/>
                  <a:pt x="713" y="1920"/>
                  <a:pt x="744" y="1920"/>
                </a:cubicBezTo>
                <a:close/>
                <a:moveTo>
                  <a:pt x="744" y="1870"/>
                </a:moveTo>
                <a:cubicBezTo>
                  <a:pt x="792" y="1870"/>
                  <a:pt x="834" y="1899"/>
                  <a:pt x="853" y="1940"/>
                </a:cubicBezTo>
                <a:cubicBezTo>
                  <a:pt x="845" y="1943"/>
                  <a:pt x="838" y="1947"/>
                  <a:pt x="831" y="1951"/>
                </a:cubicBezTo>
                <a:cubicBezTo>
                  <a:pt x="816" y="1918"/>
                  <a:pt x="782" y="1895"/>
                  <a:pt x="744" y="1895"/>
                </a:cubicBezTo>
                <a:cubicBezTo>
                  <a:pt x="705" y="1895"/>
                  <a:pt x="671" y="1918"/>
                  <a:pt x="656" y="1951"/>
                </a:cubicBezTo>
                <a:cubicBezTo>
                  <a:pt x="649" y="1947"/>
                  <a:pt x="642" y="1943"/>
                  <a:pt x="634" y="1940"/>
                </a:cubicBezTo>
                <a:cubicBezTo>
                  <a:pt x="653" y="1899"/>
                  <a:pt x="695" y="1870"/>
                  <a:pt x="744" y="1870"/>
                </a:cubicBezTo>
                <a:close/>
                <a:moveTo>
                  <a:pt x="744" y="1820"/>
                </a:moveTo>
                <a:cubicBezTo>
                  <a:pt x="672" y="1820"/>
                  <a:pt x="611" y="1864"/>
                  <a:pt x="585" y="1926"/>
                </a:cubicBezTo>
                <a:cubicBezTo>
                  <a:pt x="594" y="1927"/>
                  <a:pt x="602" y="1929"/>
                  <a:pt x="610" y="1931"/>
                </a:cubicBezTo>
                <a:cubicBezTo>
                  <a:pt x="633" y="1880"/>
                  <a:pt x="684" y="1845"/>
                  <a:pt x="744" y="1845"/>
                </a:cubicBezTo>
                <a:cubicBezTo>
                  <a:pt x="803" y="1845"/>
                  <a:pt x="854" y="1880"/>
                  <a:pt x="877" y="1931"/>
                </a:cubicBezTo>
                <a:cubicBezTo>
                  <a:pt x="885" y="1929"/>
                  <a:pt x="893" y="1927"/>
                  <a:pt x="902" y="1926"/>
                </a:cubicBezTo>
                <a:cubicBezTo>
                  <a:pt x="876" y="1864"/>
                  <a:pt x="815" y="1820"/>
                  <a:pt x="744" y="1820"/>
                </a:cubicBezTo>
                <a:close/>
                <a:moveTo>
                  <a:pt x="1116" y="1971"/>
                </a:moveTo>
                <a:cubicBezTo>
                  <a:pt x="1128" y="1971"/>
                  <a:pt x="1137" y="1980"/>
                  <a:pt x="1137" y="1991"/>
                </a:cubicBezTo>
                <a:cubicBezTo>
                  <a:pt x="1137" y="1991"/>
                  <a:pt x="1137" y="1991"/>
                  <a:pt x="1137" y="1992"/>
                </a:cubicBezTo>
                <a:cubicBezTo>
                  <a:pt x="1096" y="1992"/>
                  <a:pt x="1096" y="1992"/>
                  <a:pt x="1096" y="1992"/>
                </a:cubicBezTo>
                <a:cubicBezTo>
                  <a:pt x="1096" y="1991"/>
                  <a:pt x="1096" y="1991"/>
                  <a:pt x="1096" y="1991"/>
                </a:cubicBezTo>
                <a:cubicBezTo>
                  <a:pt x="1096" y="1980"/>
                  <a:pt x="1105" y="1971"/>
                  <a:pt x="1116" y="1971"/>
                </a:cubicBezTo>
                <a:close/>
                <a:moveTo>
                  <a:pt x="1116" y="1920"/>
                </a:moveTo>
                <a:cubicBezTo>
                  <a:pt x="1147" y="1920"/>
                  <a:pt x="1172" y="1939"/>
                  <a:pt x="1182" y="1966"/>
                </a:cubicBezTo>
                <a:cubicBezTo>
                  <a:pt x="1175" y="1972"/>
                  <a:pt x="1168" y="1979"/>
                  <a:pt x="1161" y="1986"/>
                </a:cubicBezTo>
                <a:cubicBezTo>
                  <a:pt x="1159" y="1963"/>
                  <a:pt x="1140" y="1946"/>
                  <a:pt x="1116" y="1946"/>
                </a:cubicBezTo>
                <a:cubicBezTo>
                  <a:pt x="1093" y="1946"/>
                  <a:pt x="1074" y="1963"/>
                  <a:pt x="1071" y="1986"/>
                </a:cubicBezTo>
                <a:cubicBezTo>
                  <a:pt x="1065" y="1979"/>
                  <a:pt x="1058" y="1972"/>
                  <a:pt x="1050" y="1966"/>
                </a:cubicBezTo>
                <a:cubicBezTo>
                  <a:pt x="1060" y="1939"/>
                  <a:pt x="1086" y="1920"/>
                  <a:pt x="1116" y="1920"/>
                </a:cubicBezTo>
                <a:close/>
                <a:moveTo>
                  <a:pt x="1116" y="1870"/>
                </a:moveTo>
                <a:cubicBezTo>
                  <a:pt x="1165" y="1870"/>
                  <a:pt x="1207" y="1899"/>
                  <a:pt x="1226" y="1940"/>
                </a:cubicBezTo>
                <a:cubicBezTo>
                  <a:pt x="1218" y="1943"/>
                  <a:pt x="1211" y="1947"/>
                  <a:pt x="1203" y="1951"/>
                </a:cubicBezTo>
                <a:cubicBezTo>
                  <a:pt x="1188" y="1918"/>
                  <a:pt x="1155" y="1895"/>
                  <a:pt x="1116" y="1895"/>
                </a:cubicBezTo>
                <a:cubicBezTo>
                  <a:pt x="1078" y="1895"/>
                  <a:pt x="1044" y="1918"/>
                  <a:pt x="1029" y="1951"/>
                </a:cubicBezTo>
                <a:cubicBezTo>
                  <a:pt x="1022" y="1947"/>
                  <a:pt x="1015" y="1943"/>
                  <a:pt x="1007" y="1940"/>
                </a:cubicBezTo>
                <a:cubicBezTo>
                  <a:pt x="1026" y="1899"/>
                  <a:pt x="1068" y="1870"/>
                  <a:pt x="1116" y="1870"/>
                </a:cubicBezTo>
                <a:close/>
                <a:moveTo>
                  <a:pt x="1116" y="1820"/>
                </a:moveTo>
                <a:cubicBezTo>
                  <a:pt x="1045" y="1820"/>
                  <a:pt x="984" y="1864"/>
                  <a:pt x="958" y="1926"/>
                </a:cubicBezTo>
                <a:cubicBezTo>
                  <a:pt x="967" y="1927"/>
                  <a:pt x="975" y="1929"/>
                  <a:pt x="983" y="1931"/>
                </a:cubicBezTo>
                <a:cubicBezTo>
                  <a:pt x="1006" y="1880"/>
                  <a:pt x="1057" y="1845"/>
                  <a:pt x="1116" y="1845"/>
                </a:cubicBezTo>
                <a:cubicBezTo>
                  <a:pt x="1176" y="1845"/>
                  <a:pt x="1227" y="1880"/>
                  <a:pt x="1250" y="1931"/>
                </a:cubicBezTo>
                <a:cubicBezTo>
                  <a:pt x="1258" y="1929"/>
                  <a:pt x="1266" y="1927"/>
                  <a:pt x="1275" y="1926"/>
                </a:cubicBezTo>
                <a:cubicBezTo>
                  <a:pt x="1249" y="1864"/>
                  <a:pt x="1188" y="1820"/>
                  <a:pt x="1116" y="1820"/>
                </a:cubicBezTo>
                <a:close/>
                <a:moveTo>
                  <a:pt x="930" y="1845"/>
                </a:moveTo>
                <a:cubicBezTo>
                  <a:pt x="941" y="1845"/>
                  <a:pt x="950" y="1854"/>
                  <a:pt x="950" y="1865"/>
                </a:cubicBezTo>
                <a:cubicBezTo>
                  <a:pt x="950" y="1866"/>
                  <a:pt x="950" y="1866"/>
                  <a:pt x="950" y="1866"/>
                </a:cubicBezTo>
                <a:cubicBezTo>
                  <a:pt x="909" y="1866"/>
                  <a:pt x="909" y="1866"/>
                  <a:pt x="909" y="1866"/>
                </a:cubicBezTo>
                <a:cubicBezTo>
                  <a:pt x="909" y="1866"/>
                  <a:pt x="909" y="1866"/>
                  <a:pt x="909" y="1865"/>
                </a:cubicBezTo>
                <a:cubicBezTo>
                  <a:pt x="909" y="1854"/>
                  <a:pt x="918" y="1845"/>
                  <a:pt x="930" y="1845"/>
                </a:cubicBezTo>
                <a:close/>
                <a:moveTo>
                  <a:pt x="930" y="1795"/>
                </a:moveTo>
                <a:cubicBezTo>
                  <a:pt x="960" y="1795"/>
                  <a:pt x="986" y="1814"/>
                  <a:pt x="996" y="1841"/>
                </a:cubicBezTo>
                <a:cubicBezTo>
                  <a:pt x="988" y="1846"/>
                  <a:pt x="981" y="1853"/>
                  <a:pt x="975" y="1860"/>
                </a:cubicBezTo>
                <a:cubicBezTo>
                  <a:pt x="972" y="1837"/>
                  <a:pt x="953" y="1820"/>
                  <a:pt x="930" y="1820"/>
                </a:cubicBezTo>
                <a:cubicBezTo>
                  <a:pt x="906" y="1820"/>
                  <a:pt x="887" y="1838"/>
                  <a:pt x="885" y="1860"/>
                </a:cubicBezTo>
                <a:cubicBezTo>
                  <a:pt x="878" y="1853"/>
                  <a:pt x="871" y="1847"/>
                  <a:pt x="864" y="1841"/>
                </a:cubicBezTo>
                <a:cubicBezTo>
                  <a:pt x="874" y="1814"/>
                  <a:pt x="899" y="1795"/>
                  <a:pt x="930" y="1795"/>
                </a:cubicBezTo>
                <a:close/>
                <a:moveTo>
                  <a:pt x="930" y="1745"/>
                </a:moveTo>
                <a:cubicBezTo>
                  <a:pt x="978" y="1745"/>
                  <a:pt x="1020" y="1773"/>
                  <a:pt x="1039" y="1814"/>
                </a:cubicBezTo>
                <a:cubicBezTo>
                  <a:pt x="1031" y="1818"/>
                  <a:pt x="1024" y="1821"/>
                  <a:pt x="1017" y="1826"/>
                </a:cubicBezTo>
                <a:cubicBezTo>
                  <a:pt x="1002" y="1793"/>
                  <a:pt x="968" y="1770"/>
                  <a:pt x="930" y="1770"/>
                </a:cubicBezTo>
                <a:cubicBezTo>
                  <a:pt x="891" y="1770"/>
                  <a:pt x="858" y="1793"/>
                  <a:pt x="842" y="1826"/>
                </a:cubicBezTo>
                <a:cubicBezTo>
                  <a:pt x="835" y="1821"/>
                  <a:pt x="828" y="1818"/>
                  <a:pt x="820" y="1814"/>
                </a:cubicBezTo>
                <a:cubicBezTo>
                  <a:pt x="839" y="1773"/>
                  <a:pt x="881" y="1745"/>
                  <a:pt x="930" y="1745"/>
                </a:cubicBezTo>
                <a:close/>
                <a:moveTo>
                  <a:pt x="930" y="1694"/>
                </a:moveTo>
                <a:cubicBezTo>
                  <a:pt x="858" y="1694"/>
                  <a:pt x="797" y="1738"/>
                  <a:pt x="771" y="1800"/>
                </a:cubicBezTo>
                <a:cubicBezTo>
                  <a:pt x="780" y="1802"/>
                  <a:pt x="788" y="1803"/>
                  <a:pt x="796" y="1806"/>
                </a:cubicBezTo>
                <a:cubicBezTo>
                  <a:pt x="819" y="1755"/>
                  <a:pt x="870" y="1719"/>
                  <a:pt x="930" y="1719"/>
                </a:cubicBezTo>
                <a:cubicBezTo>
                  <a:pt x="989" y="1719"/>
                  <a:pt x="1040" y="1755"/>
                  <a:pt x="1063" y="1806"/>
                </a:cubicBezTo>
                <a:cubicBezTo>
                  <a:pt x="1071" y="1803"/>
                  <a:pt x="1079" y="1802"/>
                  <a:pt x="1088" y="1800"/>
                </a:cubicBezTo>
                <a:cubicBezTo>
                  <a:pt x="1062" y="1738"/>
                  <a:pt x="1001" y="1694"/>
                  <a:pt x="930" y="1694"/>
                </a:cubicBezTo>
                <a:close/>
                <a:moveTo>
                  <a:pt x="744" y="1722"/>
                </a:moveTo>
                <a:cubicBezTo>
                  <a:pt x="732" y="1722"/>
                  <a:pt x="723" y="1731"/>
                  <a:pt x="723" y="1742"/>
                </a:cubicBezTo>
                <a:cubicBezTo>
                  <a:pt x="723" y="1742"/>
                  <a:pt x="723" y="1742"/>
                  <a:pt x="723" y="1743"/>
                </a:cubicBezTo>
                <a:cubicBezTo>
                  <a:pt x="764" y="1743"/>
                  <a:pt x="764" y="1743"/>
                  <a:pt x="764" y="1743"/>
                </a:cubicBezTo>
                <a:cubicBezTo>
                  <a:pt x="764" y="1742"/>
                  <a:pt x="764" y="1742"/>
                  <a:pt x="764" y="1742"/>
                </a:cubicBezTo>
                <a:cubicBezTo>
                  <a:pt x="764" y="1731"/>
                  <a:pt x="755" y="1722"/>
                  <a:pt x="744" y="1722"/>
                </a:cubicBezTo>
                <a:close/>
                <a:moveTo>
                  <a:pt x="744" y="1671"/>
                </a:moveTo>
                <a:cubicBezTo>
                  <a:pt x="774" y="1671"/>
                  <a:pt x="799" y="1690"/>
                  <a:pt x="810" y="1717"/>
                </a:cubicBezTo>
                <a:cubicBezTo>
                  <a:pt x="802" y="1723"/>
                  <a:pt x="795" y="1730"/>
                  <a:pt x="789" y="1737"/>
                </a:cubicBezTo>
                <a:cubicBezTo>
                  <a:pt x="786" y="1714"/>
                  <a:pt x="767" y="1697"/>
                  <a:pt x="744" y="1697"/>
                </a:cubicBezTo>
                <a:cubicBezTo>
                  <a:pt x="720" y="1697"/>
                  <a:pt x="701" y="1714"/>
                  <a:pt x="698" y="1737"/>
                </a:cubicBezTo>
                <a:cubicBezTo>
                  <a:pt x="692" y="1730"/>
                  <a:pt x="685" y="1723"/>
                  <a:pt x="677" y="1717"/>
                </a:cubicBezTo>
                <a:cubicBezTo>
                  <a:pt x="688" y="1690"/>
                  <a:pt x="713" y="1671"/>
                  <a:pt x="744" y="1671"/>
                </a:cubicBezTo>
                <a:close/>
                <a:moveTo>
                  <a:pt x="744" y="1621"/>
                </a:moveTo>
                <a:cubicBezTo>
                  <a:pt x="792" y="1621"/>
                  <a:pt x="834" y="1650"/>
                  <a:pt x="853" y="1691"/>
                </a:cubicBezTo>
                <a:cubicBezTo>
                  <a:pt x="845" y="1694"/>
                  <a:pt x="838" y="1698"/>
                  <a:pt x="831" y="1702"/>
                </a:cubicBezTo>
                <a:cubicBezTo>
                  <a:pt x="816" y="1669"/>
                  <a:pt x="782" y="1646"/>
                  <a:pt x="744" y="1646"/>
                </a:cubicBezTo>
                <a:cubicBezTo>
                  <a:pt x="705" y="1646"/>
                  <a:pt x="671" y="1669"/>
                  <a:pt x="656" y="1702"/>
                </a:cubicBezTo>
                <a:cubicBezTo>
                  <a:pt x="649" y="1698"/>
                  <a:pt x="642" y="1694"/>
                  <a:pt x="634" y="1691"/>
                </a:cubicBezTo>
                <a:cubicBezTo>
                  <a:pt x="653" y="1650"/>
                  <a:pt x="695" y="1621"/>
                  <a:pt x="744" y="1621"/>
                </a:cubicBezTo>
                <a:close/>
                <a:moveTo>
                  <a:pt x="744" y="1571"/>
                </a:moveTo>
                <a:cubicBezTo>
                  <a:pt x="672" y="1571"/>
                  <a:pt x="611" y="1615"/>
                  <a:pt x="585" y="1677"/>
                </a:cubicBezTo>
                <a:cubicBezTo>
                  <a:pt x="594" y="1678"/>
                  <a:pt x="602" y="1680"/>
                  <a:pt x="610" y="1682"/>
                </a:cubicBezTo>
                <a:cubicBezTo>
                  <a:pt x="633" y="1631"/>
                  <a:pt x="684" y="1596"/>
                  <a:pt x="744" y="1596"/>
                </a:cubicBezTo>
                <a:cubicBezTo>
                  <a:pt x="803" y="1596"/>
                  <a:pt x="854" y="1631"/>
                  <a:pt x="877" y="1682"/>
                </a:cubicBezTo>
                <a:cubicBezTo>
                  <a:pt x="885" y="1680"/>
                  <a:pt x="893" y="1678"/>
                  <a:pt x="902" y="1677"/>
                </a:cubicBezTo>
                <a:cubicBezTo>
                  <a:pt x="876" y="1615"/>
                  <a:pt x="815" y="1571"/>
                  <a:pt x="744" y="1571"/>
                </a:cubicBezTo>
                <a:close/>
                <a:moveTo>
                  <a:pt x="1116" y="1722"/>
                </a:moveTo>
                <a:cubicBezTo>
                  <a:pt x="1128" y="1722"/>
                  <a:pt x="1137" y="1731"/>
                  <a:pt x="1137" y="1742"/>
                </a:cubicBezTo>
                <a:cubicBezTo>
                  <a:pt x="1137" y="1742"/>
                  <a:pt x="1137" y="1742"/>
                  <a:pt x="1137" y="1743"/>
                </a:cubicBezTo>
                <a:cubicBezTo>
                  <a:pt x="1096" y="1743"/>
                  <a:pt x="1096" y="1743"/>
                  <a:pt x="1096" y="1743"/>
                </a:cubicBezTo>
                <a:cubicBezTo>
                  <a:pt x="1096" y="1742"/>
                  <a:pt x="1096" y="1742"/>
                  <a:pt x="1096" y="1742"/>
                </a:cubicBezTo>
                <a:cubicBezTo>
                  <a:pt x="1096" y="1731"/>
                  <a:pt x="1105" y="1722"/>
                  <a:pt x="1116" y="1722"/>
                </a:cubicBezTo>
                <a:close/>
                <a:moveTo>
                  <a:pt x="1116" y="1671"/>
                </a:moveTo>
                <a:cubicBezTo>
                  <a:pt x="1147" y="1671"/>
                  <a:pt x="1172" y="1690"/>
                  <a:pt x="1182" y="1717"/>
                </a:cubicBezTo>
                <a:cubicBezTo>
                  <a:pt x="1175" y="1723"/>
                  <a:pt x="1168" y="1730"/>
                  <a:pt x="1161" y="1737"/>
                </a:cubicBezTo>
                <a:cubicBezTo>
                  <a:pt x="1159" y="1714"/>
                  <a:pt x="1140" y="1697"/>
                  <a:pt x="1116" y="1697"/>
                </a:cubicBezTo>
                <a:cubicBezTo>
                  <a:pt x="1093" y="1697"/>
                  <a:pt x="1074" y="1714"/>
                  <a:pt x="1071" y="1737"/>
                </a:cubicBezTo>
                <a:cubicBezTo>
                  <a:pt x="1065" y="1730"/>
                  <a:pt x="1058" y="1723"/>
                  <a:pt x="1050" y="1717"/>
                </a:cubicBezTo>
                <a:cubicBezTo>
                  <a:pt x="1060" y="1690"/>
                  <a:pt x="1086" y="1671"/>
                  <a:pt x="1116" y="1671"/>
                </a:cubicBezTo>
                <a:close/>
                <a:moveTo>
                  <a:pt x="1116" y="1621"/>
                </a:moveTo>
                <a:cubicBezTo>
                  <a:pt x="1165" y="1621"/>
                  <a:pt x="1207" y="1650"/>
                  <a:pt x="1226" y="1691"/>
                </a:cubicBezTo>
                <a:cubicBezTo>
                  <a:pt x="1218" y="1694"/>
                  <a:pt x="1211" y="1698"/>
                  <a:pt x="1203" y="1702"/>
                </a:cubicBezTo>
                <a:cubicBezTo>
                  <a:pt x="1188" y="1669"/>
                  <a:pt x="1155" y="1646"/>
                  <a:pt x="1116" y="1646"/>
                </a:cubicBezTo>
                <a:cubicBezTo>
                  <a:pt x="1078" y="1646"/>
                  <a:pt x="1044" y="1669"/>
                  <a:pt x="1029" y="1702"/>
                </a:cubicBezTo>
                <a:cubicBezTo>
                  <a:pt x="1022" y="1698"/>
                  <a:pt x="1015" y="1694"/>
                  <a:pt x="1007" y="1691"/>
                </a:cubicBezTo>
                <a:cubicBezTo>
                  <a:pt x="1026" y="1650"/>
                  <a:pt x="1068" y="1621"/>
                  <a:pt x="1116" y="1621"/>
                </a:cubicBezTo>
                <a:close/>
                <a:moveTo>
                  <a:pt x="1116" y="1571"/>
                </a:moveTo>
                <a:cubicBezTo>
                  <a:pt x="1045" y="1571"/>
                  <a:pt x="984" y="1615"/>
                  <a:pt x="958" y="1677"/>
                </a:cubicBezTo>
                <a:cubicBezTo>
                  <a:pt x="967" y="1678"/>
                  <a:pt x="975" y="1680"/>
                  <a:pt x="983" y="1682"/>
                </a:cubicBezTo>
                <a:cubicBezTo>
                  <a:pt x="1006" y="1631"/>
                  <a:pt x="1057" y="1596"/>
                  <a:pt x="1116" y="1596"/>
                </a:cubicBezTo>
                <a:cubicBezTo>
                  <a:pt x="1176" y="1596"/>
                  <a:pt x="1227" y="1631"/>
                  <a:pt x="1250" y="1682"/>
                </a:cubicBezTo>
                <a:cubicBezTo>
                  <a:pt x="1258" y="1680"/>
                  <a:pt x="1266" y="1678"/>
                  <a:pt x="1275" y="1677"/>
                </a:cubicBezTo>
                <a:cubicBezTo>
                  <a:pt x="1249" y="1615"/>
                  <a:pt x="1188" y="1571"/>
                  <a:pt x="1116" y="1571"/>
                </a:cubicBezTo>
                <a:close/>
                <a:moveTo>
                  <a:pt x="930" y="1596"/>
                </a:moveTo>
                <a:cubicBezTo>
                  <a:pt x="941" y="1596"/>
                  <a:pt x="950" y="1605"/>
                  <a:pt x="950" y="1616"/>
                </a:cubicBezTo>
                <a:cubicBezTo>
                  <a:pt x="950" y="1617"/>
                  <a:pt x="950" y="1617"/>
                  <a:pt x="950" y="1617"/>
                </a:cubicBezTo>
                <a:cubicBezTo>
                  <a:pt x="909" y="1617"/>
                  <a:pt x="909" y="1617"/>
                  <a:pt x="909" y="1617"/>
                </a:cubicBezTo>
                <a:cubicBezTo>
                  <a:pt x="909" y="1617"/>
                  <a:pt x="909" y="1617"/>
                  <a:pt x="909" y="1616"/>
                </a:cubicBezTo>
                <a:cubicBezTo>
                  <a:pt x="909" y="1605"/>
                  <a:pt x="918" y="1596"/>
                  <a:pt x="930" y="1596"/>
                </a:cubicBezTo>
                <a:close/>
                <a:moveTo>
                  <a:pt x="930" y="1546"/>
                </a:moveTo>
                <a:cubicBezTo>
                  <a:pt x="960" y="1546"/>
                  <a:pt x="986" y="1565"/>
                  <a:pt x="996" y="1592"/>
                </a:cubicBezTo>
                <a:cubicBezTo>
                  <a:pt x="988" y="1598"/>
                  <a:pt x="981" y="1604"/>
                  <a:pt x="975" y="1611"/>
                </a:cubicBezTo>
                <a:cubicBezTo>
                  <a:pt x="972" y="1589"/>
                  <a:pt x="953" y="1571"/>
                  <a:pt x="930" y="1571"/>
                </a:cubicBezTo>
                <a:cubicBezTo>
                  <a:pt x="906" y="1571"/>
                  <a:pt x="887" y="1589"/>
                  <a:pt x="885" y="1611"/>
                </a:cubicBezTo>
                <a:cubicBezTo>
                  <a:pt x="878" y="1604"/>
                  <a:pt x="871" y="1598"/>
                  <a:pt x="864" y="1592"/>
                </a:cubicBezTo>
                <a:cubicBezTo>
                  <a:pt x="874" y="1565"/>
                  <a:pt x="899" y="1546"/>
                  <a:pt x="930" y="1546"/>
                </a:cubicBezTo>
                <a:close/>
                <a:moveTo>
                  <a:pt x="930" y="1496"/>
                </a:moveTo>
                <a:cubicBezTo>
                  <a:pt x="978" y="1496"/>
                  <a:pt x="1020" y="1524"/>
                  <a:pt x="1039" y="1565"/>
                </a:cubicBezTo>
                <a:cubicBezTo>
                  <a:pt x="1031" y="1569"/>
                  <a:pt x="1024" y="1572"/>
                  <a:pt x="1017" y="1577"/>
                </a:cubicBezTo>
                <a:cubicBezTo>
                  <a:pt x="1002" y="1544"/>
                  <a:pt x="968" y="1521"/>
                  <a:pt x="930" y="1521"/>
                </a:cubicBezTo>
                <a:cubicBezTo>
                  <a:pt x="891" y="1521"/>
                  <a:pt x="858" y="1544"/>
                  <a:pt x="842" y="1577"/>
                </a:cubicBezTo>
                <a:cubicBezTo>
                  <a:pt x="835" y="1573"/>
                  <a:pt x="828" y="1569"/>
                  <a:pt x="820" y="1565"/>
                </a:cubicBezTo>
                <a:cubicBezTo>
                  <a:pt x="839" y="1524"/>
                  <a:pt x="881" y="1496"/>
                  <a:pt x="930" y="1496"/>
                </a:cubicBezTo>
                <a:close/>
                <a:moveTo>
                  <a:pt x="930" y="1445"/>
                </a:moveTo>
                <a:cubicBezTo>
                  <a:pt x="858" y="1445"/>
                  <a:pt x="797" y="1489"/>
                  <a:pt x="771" y="1551"/>
                </a:cubicBezTo>
                <a:cubicBezTo>
                  <a:pt x="780" y="1553"/>
                  <a:pt x="788" y="1554"/>
                  <a:pt x="796" y="1557"/>
                </a:cubicBezTo>
                <a:cubicBezTo>
                  <a:pt x="819" y="1506"/>
                  <a:pt x="870" y="1470"/>
                  <a:pt x="930" y="1470"/>
                </a:cubicBezTo>
                <a:cubicBezTo>
                  <a:pt x="989" y="1470"/>
                  <a:pt x="1040" y="1506"/>
                  <a:pt x="1063" y="1557"/>
                </a:cubicBezTo>
                <a:cubicBezTo>
                  <a:pt x="1071" y="1554"/>
                  <a:pt x="1079" y="1553"/>
                  <a:pt x="1088" y="1551"/>
                </a:cubicBezTo>
                <a:cubicBezTo>
                  <a:pt x="1062" y="1489"/>
                  <a:pt x="1001" y="1445"/>
                  <a:pt x="930" y="1445"/>
                </a:cubicBezTo>
                <a:close/>
                <a:moveTo>
                  <a:pt x="744" y="1473"/>
                </a:moveTo>
                <a:cubicBezTo>
                  <a:pt x="732" y="1473"/>
                  <a:pt x="723" y="1482"/>
                  <a:pt x="723" y="1493"/>
                </a:cubicBezTo>
                <a:cubicBezTo>
                  <a:pt x="723" y="1493"/>
                  <a:pt x="723" y="1493"/>
                  <a:pt x="723" y="1494"/>
                </a:cubicBezTo>
                <a:cubicBezTo>
                  <a:pt x="764" y="1494"/>
                  <a:pt x="764" y="1494"/>
                  <a:pt x="764" y="1494"/>
                </a:cubicBezTo>
                <a:cubicBezTo>
                  <a:pt x="764" y="1493"/>
                  <a:pt x="764" y="1493"/>
                  <a:pt x="764" y="1493"/>
                </a:cubicBezTo>
                <a:cubicBezTo>
                  <a:pt x="764" y="1482"/>
                  <a:pt x="755" y="1473"/>
                  <a:pt x="744" y="1473"/>
                </a:cubicBezTo>
                <a:close/>
                <a:moveTo>
                  <a:pt x="744" y="1422"/>
                </a:moveTo>
                <a:cubicBezTo>
                  <a:pt x="774" y="1422"/>
                  <a:pt x="799" y="1441"/>
                  <a:pt x="810" y="1468"/>
                </a:cubicBezTo>
                <a:cubicBezTo>
                  <a:pt x="802" y="1474"/>
                  <a:pt x="795" y="1481"/>
                  <a:pt x="789" y="1488"/>
                </a:cubicBezTo>
                <a:cubicBezTo>
                  <a:pt x="786" y="1465"/>
                  <a:pt x="767" y="1448"/>
                  <a:pt x="744" y="1448"/>
                </a:cubicBezTo>
                <a:cubicBezTo>
                  <a:pt x="720" y="1448"/>
                  <a:pt x="701" y="1465"/>
                  <a:pt x="698" y="1488"/>
                </a:cubicBezTo>
                <a:cubicBezTo>
                  <a:pt x="692" y="1481"/>
                  <a:pt x="685" y="1474"/>
                  <a:pt x="677" y="1468"/>
                </a:cubicBezTo>
                <a:cubicBezTo>
                  <a:pt x="688" y="1441"/>
                  <a:pt x="713" y="1422"/>
                  <a:pt x="744" y="1422"/>
                </a:cubicBezTo>
                <a:close/>
                <a:moveTo>
                  <a:pt x="744" y="1372"/>
                </a:moveTo>
                <a:cubicBezTo>
                  <a:pt x="792" y="1372"/>
                  <a:pt x="834" y="1401"/>
                  <a:pt x="853" y="1442"/>
                </a:cubicBezTo>
                <a:cubicBezTo>
                  <a:pt x="845" y="1445"/>
                  <a:pt x="838" y="1449"/>
                  <a:pt x="831" y="1453"/>
                </a:cubicBezTo>
                <a:cubicBezTo>
                  <a:pt x="816" y="1420"/>
                  <a:pt x="782" y="1397"/>
                  <a:pt x="744" y="1397"/>
                </a:cubicBezTo>
                <a:cubicBezTo>
                  <a:pt x="705" y="1397"/>
                  <a:pt x="671" y="1420"/>
                  <a:pt x="656" y="1453"/>
                </a:cubicBezTo>
                <a:cubicBezTo>
                  <a:pt x="649" y="1449"/>
                  <a:pt x="642" y="1445"/>
                  <a:pt x="634" y="1442"/>
                </a:cubicBezTo>
                <a:cubicBezTo>
                  <a:pt x="653" y="1401"/>
                  <a:pt x="695" y="1372"/>
                  <a:pt x="744" y="1372"/>
                </a:cubicBezTo>
                <a:close/>
                <a:moveTo>
                  <a:pt x="744" y="1322"/>
                </a:moveTo>
                <a:cubicBezTo>
                  <a:pt x="672" y="1322"/>
                  <a:pt x="611" y="1366"/>
                  <a:pt x="585" y="1428"/>
                </a:cubicBezTo>
                <a:cubicBezTo>
                  <a:pt x="594" y="1429"/>
                  <a:pt x="602" y="1431"/>
                  <a:pt x="610" y="1433"/>
                </a:cubicBezTo>
                <a:cubicBezTo>
                  <a:pt x="633" y="1382"/>
                  <a:pt x="684" y="1347"/>
                  <a:pt x="744" y="1347"/>
                </a:cubicBezTo>
                <a:cubicBezTo>
                  <a:pt x="803" y="1347"/>
                  <a:pt x="854" y="1382"/>
                  <a:pt x="877" y="1433"/>
                </a:cubicBezTo>
                <a:cubicBezTo>
                  <a:pt x="885" y="1431"/>
                  <a:pt x="893" y="1429"/>
                  <a:pt x="902" y="1428"/>
                </a:cubicBezTo>
                <a:cubicBezTo>
                  <a:pt x="876" y="1366"/>
                  <a:pt x="815" y="1322"/>
                  <a:pt x="744" y="1322"/>
                </a:cubicBezTo>
                <a:close/>
                <a:moveTo>
                  <a:pt x="1116" y="1473"/>
                </a:moveTo>
                <a:cubicBezTo>
                  <a:pt x="1128" y="1473"/>
                  <a:pt x="1137" y="1482"/>
                  <a:pt x="1137" y="1493"/>
                </a:cubicBezTo>
                <a:cubicBezTo>
                  <a:pt x="1137" y="1493"/>
                  <a:pt x="1137" y="1493"/>
                  <a:pt x="1137" y="1494"/>
                </a:cubicBezTo>
                <a:cubicBezTo>
                  <a:pt x="1096" y="1494"/>
                  <a:pt x="1096" y="1494"/>
                  <a:pt x="1096" y="1494"/>
                </a:cubicBezTo>
                <a:cubicBezTo>
                  <a:pt x="1096" y="1493"/>
                  <a:pt x="1096" y="1493"/>
                  <a:pt x="1096" y="1493"/>
                </a:cubicBezTo>
                <a:cubicBezTo>
                  <a:pt x="1096" y="1482"/>
                  <a:pt x="1105" y="1473"/>
                  <a:pt x="1116" y="1473"/>
                </a:cubicBezTo>
                <a:close/>
                <a:moveTo>
                  <a:pt x="1116" y="1422"/>
                </a:moveTo>
                <a:cubicBezTo>
                  <a:pt x="1147" y="1422"/>
                  <a:pt x="1172" y="1441"/>
                  <a:pt x="1182" y="1468"/>
                </a:cubicBezTo>
                <a:cubicBezTo>
                  <a:pt x="1175" y="1474"/>
                  <a:pt x="1168" y="1481"/>
                  <a:pt x="1161" y="1488"/>
                </a:cubicBezTo>
                <a:cubicBezTo>
                  <a:pt x="1159" y="1465"/>
                  <a:pt x="1140" y="1448"/>
                  <a:pt x="1116" y="1448"/>
                </a:cubicBezTo>
                <a:cubicBezTo>
                  <a:pt x="1093" y="1448"/>
                  <a:pt x="1074" y="1465"/>
                  <a:pt x="1071" y="1488"/>
                </a:cubicBezTo>
                <a:cubicBezTo>
                  <a:pt x="1065" y="1481"/>
                  <a:pt x="1058" y="1474"/>
                  <a:pt x="1050" y="1468"/>
                </a:cubicBezTo>
                <a:cubicBezTo>
                  <a:pt x="1060" y="1441"/>
                  <a:pt x="1086" y="1422"/>
                  <a:pt x="1116" y="1422"/>
                </a:cubicBezTo>
                <a:close/>
                <a:moveTo>
                  <a:pt x="1116" y="1372"/>
                </a:moveTo>
                <a:cubicBezTo>
                  <a:pt x="1165" y="1372"/>
                  <a:pt x="1207" y="1401"/>
                  <a:pt x="1226" y="1442"/>
                </a:cubicBezTo>
                <a:cubicBezTo>
                  <a:pt x="1218" y="1445"/>
                  <a:pt x="1211" y="1449"/>
                  <a:pt x="1203" y="1453"/>
                </a:cubicBezTo>
                <a:cubicBezTo>
                  <a:pt x="1188" y="1420"/>
                  <a:pt x="1155" y="1397"/>
                  <a:pt x="1116" y="1397"/>
                </a:cubicBezTo>
                <a:cubicBezTo>
                  <a:pt x="1078" y="1397"/>
                  <a:pt x="1044" y="1420"/>
                  <a:pt x="1029" y="1453"/>
                </a:cubicBezTo>
                <a:cubicBezTo>
                  <a:pt x="1022" y="1449"/>
                  <a:pt x="1015" y="1445"/>
                  <a:pt x="1007" y="1442"/>
                </a:cubicBezTo>
                <a:cubicBezTo>
                  <a:pt x="1026" y="1401"/>
                  <a:pt x="1068" y="1372"/>
                  <a:pt x="1116" y="1372"/>
                </a:cubicBezTo>
                <a:close/>
                <a:moveTo>
                  <a:pt x="1116" y="1322"/>
                </a:moveTo>
                <a:cubicBezTo>
                  <a:pt x="1045" y="1322"/>
                  <a:pt x="984" y="1366"/>
                  <a:pt x="958" y="1428"/>
                </a:cubicBezTo>
                <a:cubicBezTo>
                  <a:pt x="967" y="1429"/>
                  <a:pt x="975" y="1431"/>
                  <a:pt x="983" y="1433"/>
                </a:cubicBezTo>
                <a:cubicBezTo>
                  <a:pt x="1006" y="1382"/>
                  <a:pt x="1057" y="1347"/>
                  <a:pt x="1116" y="1347"/>
                </a:cubicBezTo>
                <a:cubicBezTo>
                  <a:pt x="1176" y="1347"/>
                  <a:pt x="1227" y="1382"/>
                  <a:pt x="1250" y="1433"/>
                </a:cubicBezTo>
                <a:cubicBezTo>
                  <a:pt x="1258" y="1431"/>
                  <a:pt x="1266" y="1429"/>
                  <a:pt x="1275" y="1428"/>
                </a:cubicBezTo>
                <a:cubicBezTo>
                  <a:pt x="1249" y="1366"/>
                  <a:pt x="1188" y="1322"/>
                  <a:pt x="1116" y="1322"/>
                </a:cubicBezTo>
                <a:close/>
                <a:moveTo>
                  <a:pt x="930" y="1347"/>
                </a:moveTo>
                <a:cubicBezTo>
                  <a:pt x="941" y="1347"/>
                  <a:pt x="950" y="1356"/>
                  <a:pt x="950" y="1367"/>
                </a:cubicBezTo>
                <a:cubicBezTo>
                  <a:pt x="950" y="1368"/>
                  <a:pt x="950" y="1368"/>
                  <a:pt x="950" y="1368"/>
                </a:cubicBezTo>
                <a:cubicBezTo>
                  <a:pt x="909" y="1368"/>
                  <a:pt x="909" y="1368"/>
                  <a:pt x="909" y="1368"/>
                </a:cubicBezTo>
                <a:cubicBezTo>
                  <a:pt x="909" y="1368"/>
                  <a:pt x="909" y="1368"/>
                  <a:pt x="909" y="1367"/>
                </a:cubicBezTo>
                <a:cubicBezTo>
                  <a:pt x="909" y="1356"/>
                  <a:pt x="918" y="1347"/>
                  <a:pt x="930" y="1347"/>
                </a:cubicBezTo>
                <a:close/>
                <a:moveTo>
                  <a:pt x="930" y="1297"/>
                </a:moveTo>
                <a:cubicBezTo>
                  <a:pt x="960" y="1297"/>
                  <a:pt x="986" y="1316"/>
                  <a:pt x="996" y="1343"/>
                </a:cubicBezTo>
                <a:cubicBezTo>
                  <a:pt x="988" y="1349"/>
                  <a:pt x="981" y="1355"/>
                  <a:pt x="975" y="1362"/>
                </a:cubicBezTo>
                <a:cubicBezTo>
                  <a:pt x="972" y="1340"/>
                  <a:pt x="953" y="1322"/>
                  <a:pt x="930" y="1322"/>
                </a:cubicBezTo>
                <a:cubicBezTo>
                  <a:pt x="906" y="1322"/>
                  <a:pt x="887" y="1340"/>
                  <a:pt x="885" y="1362"/>
                </a:cubicBezTo>
                <a:cubicBezTo>
                  <a:pt x="878" y="1355"/>
                  <a:pt x="871" y="1349"/>
                  <a:pt x="864" y="1343"/>
                </a:cubicBezTo>
                <a:cubicBezTo>
                  <a:pt x="874" y="1316"/>
                  <a:pt x="899" y="1297"/>
                  <a:pt x="930" y="1297"/>
                </a:cubicBezTo>
                <a:close/>
                <a:moveTo>
                  <a:pt x="930" y="1247"/>
                </a:moveTo>
                <a:cubicBezTo>
                  <a:pt x="978" y="1247"/>
                  <a:pt x="1020" y="1275"/>
                  <a:pt x="1039" y="1316"/>
                </a:cubicBezTo>
                <a:cubicBezTo>
                  <a:pt x="1031" y="1320"/>
                  <a:pt x="1024" y="1324"/>
                  <a:pt x="1017" y="1328"/>
                </a:cubicBezTo>
                <a:cubicBezTo>
                  <a:pt x="1002" y="1295"/>
                  <a:pt x="968" y="1272"/>
                  <a:pt x="930" y="1272"/>
                </a:cubicBezTo>
                <a:cubicBezTo>
                  <a:pt x="891" y="1272"/>
                  <a:pt x="858" y="1295"/>
                  <a:pt x="842" y="1328"/>
                </a:cubicBezTo>
                <a:cubicBezTo>
                  <a:pt x="835" y="1324"/>
                  <a:pt x="828" y="1320"/>
                  <a:pt x="820" y="1316"/>
                </a:cubicBezTo>
                <a:cubicBezTo>
                  <a:pt x="839" y="1275"/>
                  <a:pt x="881" y="1247"/>
                  <a:pt x="930" y="1247"/>
                </a:cubicBezTo>
                <a:close/>
                <a:moveTo>
                  <a:pt x="930" y="1196"/>
                </a:moveTo>
                <a:cubicBezTo>
                  <a:pt x="858" y="1196"/>
                  <a:pt x="797" y="1240"/>
                  <a:pt x="771" y="1302"/>
                </a:cubicBezTo>
                <a:cubicBezTo>
                  <a:pt x="780" y="1304"/>
                  <a:pt x="788" y="1305"/>
                  <a:pt x="796" y="1308"/>
                </a:cubicBezTo>
                <a:cubicBezTo>
                  <a:pt x="819" y="1257"/>
                  <a:pt x="870" y="1221"/>
                  <a:pt x="930" y="1221"/>
                </a:cubicBezTo>
                <a:cubicBezTo>
                  <a:pt x="989" y="1221"/>
                  <a:pt x="1040" y="1257"/>
                  <a:pt x="1063" y="1308"/>
                </a:cubicBezTo>
                <a:cubicBezTo>
                  <a:pt x="1071" y="1305"/>
                  <a:pt x="1079" y="1304"/>
                  <a:pt x="1088" y="1302"/>
                </a:cubicBezTo>
                <a:cubicBezTo>
                  <a:pt x="1062" y="1240"/>
                  <a:pt x="1001" y="1196"/>
                  <a:pt x="930" y="1196"/>
                </a:cubicBezTo>
                <a:close/>
                <a:moveTo>
                  <a:pt x="744" y="1224"/>
                </a:moveTo>
                <a:cubicBezTo>
                  <a:pt x="732" y="1224"/>
                  <a:pt x="723" y="1233"/>
                  <a:pt x="723" y="1244"/>
                </a:cubicBezTo>
                <a:cubicBezTo>
                  <a:pt x="723" y="1244"/>
                  <a:pt x="723" y="1244"/>
                  <a:pt x="723" y="1245"/>
                </a:cubicBezTo>
                <a:cubicBezTo>
                  <a:pt x="764" y="1245"/>
                  <a:pt x="764" y="1245"/>
                  <a:pt x="764" y="1245"/>
                </a:cubicBezTo>
                <a:cubicBezTo>
                  <a:pt x="764" y="1244"/>
                  <a:pt x="764" y="1244"/>
                  <a:pt x="764" y="1244"/>
                </a:cubicBezTo>
                <a:cubicBezTo>
                  <a:pt x="764" y="1233"/>
                  <a:pt x="755" y="1224"/>
                  <a:pt x="744" y="1224"/>
                </a:cubicBezTo>
                <a:close/>
                <a:moveTo>
                  <a:pt x="744" y="1173"/>
                </a:moveTo>
                <a:cubicBezTo>
                  <a:pt x="774" y="1173"/>
                  <a:pt x="799" y="1192"/>
                  <a:pt x="810" y="1219"/>
                </a:cubicBezTo>
                <a:cubicBezTo>
                  <a:pt x="802" y="1225"/>
                  <a:pt x="795" y="1232"/>
                  <a:pt x="789" y="1239"/>
                </a:cubicBezTo>
                <a:cubicBezTo>
                  <a:pt x="786" y="1216"/>
                  <a:pt x="767" y="1199"/>
                  <a:pt x="744" y="1199"/>
                </a:cubicBezTo>
                <a:cubicBezTo>
                  <a:pt x="720" y="1199"/>
                  <a:pt x="701" y="1216"/>
                  <a:pt x="698" y="1239"/>
                </a:cubicBezTo>
                <a:cubicBezTo>
                  <a:pt x="692" y="1232"/>
                  <a:pt x="685" y="1225"/>
                  <a:pt x="677" y="1219"/>
                </a:cubicBezTo>
                <a:cubicBezTo>
                  <a:pt x="688" y="1192"/>
                  <a:pt x="713" y="1173"/>
                  <a:pt x="744" y="1173"/>
                </a:cubicBezTo>
                <a:close/>
                <a:moveTo>
                  <a:pt x="744" y="1123"/>
                </a:moveTo>
                <a:cubicBezTo>
                  <a:pt x="792" y="1123"/>
                  <a:pt x="834" y="1152"/>
                  <a:pt x="853" y="1193"/>
                </a:cubicBezTo>
                <a:cubicBezTo>
                  <a:pt x="845" y="1196"/>
                  <a:pt x="838" y="1200"/>
                  <a:pt x="831" y="1204"/>
                </a:cubicBezTo>
                <a:cubicBezTo>
                  <a:pt x="816" y="1171"/>
                  <a:pt x="782" y="1148"/>
                  <a:pt x="744" y="1148"/>
                </a:cubicBezTo>
                <a:cubicBezTo>
                  <a:pt x="705" y="1148"/>
                  <a:pt x="671" y="1171"/>
                  <a:pt x="656" y="1204"/>
                </a:cubicBezTo>
                <a:cubicBezTo>
                  <a:pt x="649" y="1200"/>
                  <a:pt x="642" y="1196"/>
                  <a:pt x="634" y="1193"/>
                </a:cubicBezTo>
                <a:cubicBezTo>
                  <a:pt x="653" y="1152"/>
                  <a:pt x="695" y="1123"/>
                  <a:pt x="744" y="1123"/>
                </a:cubicBezTo>
                <a:close/>
                <a:moveTo>
                  <a:pt x="744" y="1073"/>
                </a:moveTo>
                <a:cubicBezTo>
                  <a:pt x="672" y="1073"/>
                  <a:pt x="611" y="1117"/>
                  <a:pt x="585" y="1179"/>
                </a:cubicBezTo>
                <a:cubicBezTo>
                  <a:pt x="594" y="1180"/>
                  <a:pt x="602" y="1182"/>
                  <a:pt x="610" y="1184"/>
                </a:cubicBezTo>
                <a:cubicBezTo>
                  <a:pt x="633" y="1133"/>
                  <a:pt x="684" y="1098"/>
                  <a:pt x="744" y="1098"/>
                </a:cubicBezTo>
                <a:cubicBezTo>
                  <a:pt x="803" y="1098"/>
                  <a:pt x="854" y="1133"/>
                  <a:pt x="877" y="1184"/>
                </a:cubicBezTo>
                <a:cubicBezTo>
                  <a:pt x="885" y="1182"/>
                  <a:pt x="893" y="1180"/>
                  <a:pt x="902" y="1179"/>
                </a:cubicBezTo>
                <a:cubicBezTo>
                  <a:pt x="876" y="1117"/>
                  <a:pt x="815" y="1073"/>
                  <a:pt x="744" y="1073"/>
                </a:cubicBezTo>
                <a:close/>
                <a:moveTo>
                  <a:pt x="1116" y="1224"/>
                </a:moveTo>
                <a:cubicBezTo>
                  <a:pt x="1128" y="1224"/>
                  <a:pt x="1137" y="1233"/>
                  <a:pt x="1137" y="1244"/>
                </a:cubicBezTo>
                <a:cubicBezTo>
                  <a:pt x="1137" y="1244"/>
                  <a:pt x="1137" y="1244"/>
                  <a:pt x="1137" y="1245"/>
                </a:cubicBezTo>
                <a:cubicBezTo>
                  <a:pt x="1096" y="1245"/>
                  <a:pt x="1096" y="1245"/>
                  <a:pt x="1096" y="1245"/>
                </a:cubicBezTo>
                <a:cubicBezTo>
                  <a:pt x="1096" y="1244"/>
                  <a:pt x="1096" y="1244"/>
                  <a:pt x="1096" y="1244"/>
                </a:cubicBezTo>
                <a:cubicBezTo>
                  <a:pt x="1096" y="1233"/>
                  <a:pt x="1105" y="1224"/>
                  <a:pt x="1116" y="1224"/>
                </a:cubicBezTo>
                <a:close/>
                <a:moveTo>
                  <a:pt x="1116" y="1173"/>
                </a:moveTo>
                <a:cubicBezTo>
                  <a:pt x="1147" y="1173"/>
                  <a:pt x="1172" y="1192"/>
                  <a:pt x="1182" y="1219"/>
                </a:cubicBezTo>
                <a:cubicBezTo>
                  <a:pt x="1175" y="1225"/>
                  <a:pt x="1168" y="1232"/>
                  <a:pt x="1161" y="1239"/>
                </a:cubicBezTo>
                <a:cubicBezTo>
                  <a:pt x="1159" y="1216"/>
                  <a:pt x="1140" y="1199"/>
                  <a:pt x="1116" y="1199"/>
                </a:cubicBezTo>
                <a:cubicBezTo>
                  <a:pt x="1093" y="1199"/>
                  <a:pt x="1074" y="1216"/>
                  <a:pt x="1071" y="1239"/>
                </a:cubicBezTo>
                <a:cubicBezTo>
                  <a:pt x="1065" y="1232"/>
                  <a:pt x="1058" y="1225"/>
                  <a:pt x="1050" y="1219"/>
                </a:cubicBezTo>
                <a:cubicBezTo>
                  <a:pt x="1060" y="1192"/>
                  <a:pt x="1086" y="1173"/>
                  <a:pt x="1116" y="1173"/>
                </a:cubicBezTo>
                <a:close/>
                <a:moveTo>
                  <a:pt x="1116" y="1123"/>
                </a:moveTo>
                <a:cubicBezTo>
                  <a:pt x="1165" y="1123"/>
                  <a:pt x="1207" y="1152"/>
                  <a:pt x="1226" y="1193"/>
                </a:cubicBezTo>
                <a:cubicBezTo>
                  <a:pt x="1218" y="1196"/>
                  <a:pt x="1211" y="1200"/>
                  <a:pt x="1203" y="1204"/>
                </a:cubicBezTo>
                <a:cubicBezTo>
                  <a:pt x="1188" y="1171"/>
                  <a:pt x="1155" y="1148"/>
                  <a:pt x="1116" y="1148"/>
                </a:cubicBezTo>
                <a:cubicBezTo>
                  <a:pt x="1078" y="1148"/>
                  <a:pt x="1044" y="1171"/>
                  <a:pt x="1029" y="1204"/>
                </a:cubicBezTo>
                <a:cubicBezTo>
                  <a:pt x="1022" y="1200"/>
                  <a:pt x="1015" y="1196"/>
                  <a:pt x="1007" y="1193"/>
                </a:cubicBezTo>
                <a:cubicBezTo>
                  <a:pt x="1026" y="1152"/>
                  <a:pt x="1068" y="1123"/>
                  <a:pt x="1116" y="1123"/>
                </a:cubicBezTo>
                <a:close/>
                <a:moveTo>
                  <a:pt x="1116" y="1073"/>
                </a:moveTo>
                <a:cubicBezTo>
                  <a:pt x="1045" y="1073"/>
                  <a:pt x="984" y="1117"/>
                  <a:pt x="958" y="1179"/>
                </a:cubicBezTo>
                <a:cubicBezTo>
                  <a:pt x="967" y="1180"/>
                  <a:pt x="975" y="1182"/>
                  <a:pt x="983" y="1184"/>
                </a:cubicBezTo>
                <a:cubicBezTo>
                  <a:pt x="1006" y="1133"/>
                  <a:pt x="1057" y="1098"/>
                  <a:pt x="1116" y="1098"/>
                </a:cubicBezTo>
                <a:cubicBezTo>
                  <a:pt x="1176" y="1098"/>
                  <a:pt x="1227" y="1133"/>
                  <a:pt x="1250" y="1184"/>
                </a:cubicBezTo>
                <a:cubicBezTo>
                  <a:pt x="1258" y="1182"/>
                  <a:pt x="1266" y="1180"/>
                  <a:pt x="1275" y="1179"/>
                </a:cubicBezTo>
                <a:cubicBezTo>
                  <a:pt x="1249" y="1117"/>
                  <a:pt x="1188" y="1073"/>
                  <a:pt x="1116" y="1073"/>
                </a:cubicBezTo>
                <a:close/>
                <a:moveTo>
                  <a:pt x="930" y="1098"/>
                </a:moveTo>
                <a:cubicBezTo>
                  <a:pt x="941" y="1098"/>
                  <a:pt x="950" y="1107"/>
                  <a:pt x="950" y="1119"/>
                </a:cubicBezTo>
                <a:cubicBezTo>
                  <a:pt x="950" y="1119"/>
                  <a:pt x="950" y="1119"/>
                  <a:pt x="950" y="1119"/>
                </a:cubicBezTo>
                <a:cubicBezTo>
                  <a:pt x="909" y="1119"/>
                  <a:pt x="909" y="1119"/>
                  <a:pt x="909" y="1119"/>
                </a:cubicBezTo>
                <a:cubicBezTo>
                  <a:pt x="909" y="1119"/>
                  <a:pt x="909" y="1119"/>
                  <a:pt x="909" y="1119"/>
                </a:cubicBezTo>
                <a:cubicBezTo>
                  <a:pt x="909" y="1107"/>
                  <a:pt x="918" y="1098"/>
                  <a:pt x="930" y="1098"/>
                </a:cubicBezTo>
                <a:close/>
                <a:moveTo>
                  <a:pt x="930" y="1048"/>
                </a:moveTo>
                <a:cubicBezTo>
                  <a:pt x="960" y="1048"/>
                  <a:pt x="986" y="1067"/>
                  <a:pt x="996" y="1094"/>
                </a:cubicBezTo>
                <a:cubicBezTo>
                  <a:pt x="988" y="1100"/>
                  <a:pt x="981" y="1106"/>
                  <a:pt x="975" y="1113"/>
                </a:cubicBezTo>
                <a:cubicBezTo>
                  <a:pt x="972" y="1091"/>
                  <a:pt x="953" y="1073"/>
                  <a:pt x="930" y="1073"/>
                </a:cubicBezTo>
                <a:cubicBezTo>
                  <a:pt x="906" y="1073"/>
                  <a:pt x="887" y="1091"/>
                  <a:pt x="885" y="1113"/>
                </a:cubicBezTo>
                <a:cubicBezTo>
                  <a:pt x="878" y="1106"/>
                  <a:pt x="871" y="1100"/>
                  <a:pt x="864" y="1094"/>
                </a:cubicBezTo>
                <a:cubicBezTo>
                  <a:pt x="874" y="1067"/>
                  <a:pt x="899" y="1048"/>
                  <a:pt x="930" y="1048"/>
                </a:cubicBezTo>
                <a:close/>
                <a:moveTo>
                  <a:pt x="930" y="998"/>
                </a:moveTo>
                <a:cubicBezTo>
                  <a:pt x="978" y="998"/>
                  <a:pt x="1020" y="1026"/>
                  <a:pt x="1039" y="1067"/>
                </a:cubicBezTo>
                <a:cubicBezTo>
                  <a:pt x="1031" y="1071"/>
                  <a:pt x="1024" y="1075"/>
                  <a:pt x="1017" y="1079"/>
                </a:cubicBezTo>
                <a:cubicBezTo>
                  <a:pt x="1002" y="1046"/>
                  <a:pt x="968" y="1023"/>
                  <a:pt x="930" y="1023"/>
                </a:cubicBezTo>
                <a:cubicBezTo>
                  <a:pt x="891" y="1023"/>
                  <a:pt x="858" y="1046"/>
                  <a:pt x="842" y="1079"/>
                </a:cubicBezTo>
                <a:cubicBezTo>
                  <a:pt x="835" y="1075"/>
                  <a:pt x="828" y="1071"/>
                  <a:pt x="820" y="1067"/>
                </a:cubicBezTo>
                <a:cubicBezTo>
                  <a:pt x="839" y="1026"/>
                  <a:pt x="881" y="998"/>
                  <a:pt x="930" y="998"/>
                </a:cubicBezTo>
                <a:close/>
                <a:moveTo>
                  <a:pt x="930" y="947"/>
                </a:moveTo>
                <a:cubicBezTo>
                  <a:pt x="858" y="947"/>
                  <a:pt x="797" y="991"/>
                  <a:pt x="771" y="1053"/>
                </a:cubicBezTo>
                <a:cubicBezTo>
                  <a:pt x="780" y="1055"/>
                  <a:pt x="788" y="1056"/>
                  <a:pt x="796" y="1059"/>
                </a:cubicBezTo>
                <a:cubicBezTo>
                  <a:pt x="819" y="1008"/>
                  <a:pt x="870" y="972"/>
                  <a:pt x="930" y="972"/>
                </a:cubicBezTo>
                <a:cubicBezTo>
                  <a:pt x="989" y="972"/>
                  <a:pt x="1040" y="1008"/>
                  <a:pt x="1063" y="1059"/>
                </a:cubicBezTo>
                <a:cubicBezTo>
                  <a:pt x="1071" y="1056"/>
                  <a:pt x="1079" y="1055"/>
                  <a:pt x="1088" y="1053"/>
                </a:cubicBezTo>
                <a:cubicBezTo>
                  <a:pt x="1062" y="991"/>
                  <a:pt x="1001" y="947"/>
                  <a:pt x="930" y="947"/>
                </a:cubicBezTo>
                <a:close/>
                <a:moveTo>
                  <a:pt x="744" y="975"/>
                </a:moveTo>
                <a:cubicBezTo>
                  <a:pt x="732" y="975"/>
                  <a:pt x="723" y="984"/>
                  <a:pt x="723" y="995"/>
                </a:cubicBezTo>
                <a:cubicBezTo>
                  <a:pt x="723" y="995"/>
                  <a:pt x="723" y="996"/>
                  <a:pt x="723" y="996"/>
                </a:cubicBezTo>
                <a:cubicBezTo>
                  <a:pt x="764" y="996"/>
                  <a:pt x="764" y="996"/>
                  <a:pt x="764" y="996"/>
                </a:cubicBezTo>
                <a:cubicBezTo>
                  <a:pt x="764" y="996"/>
                  <a:pt x="764" y="995"/>
                  <a:pt x="764" y="995"/>
                </a:cubicBezTo>
                <a:cubicBezTo>
                  <a:pt x="764" y="984"/>
                  <a:pt x="755" y="975"/>
                  <a:pt x="744" y="975"/>
                </a:cubicBezTo>
                <a:close/>
                <a:moveTo>
                  <a:pt x="744" y="924"/>
                </a:moveTo>
                <a:cubicBezTo>
                  <a:pt x="774" y="924"/>
                  <a:pt x="799" y="943"/>
                  <a:pt x="810" y="970"/>
                </a:cubicBezTo>
                <a:cubicBezTo>
                  <a:pt x="802" y="976"/>
                  <a:pt x="795" y="983"/>
                  <a:pt x="789" y="990"/>
                </a:cubicBezTo>
                <a:cubicBezTo>
                  <a:pt x="786" y="967"/>
                  <a:pt x="767" y="950"/>
                  <a:pt x="744" y="950"/>
                </a:cubicBezTo>
                <a:cubicBezTo>
                  <a:pt x="720" y="950"/>
                  <a:pt x="701" y="967"/>
                  <a:pt x="698" y="990"/>
                </a:cubicBezTo>
                <a:cubicBezTo>
                  <a:pt x="692" y="983"/>
                  <a:pt x="685" y="976"/>
                  <a:pt x="677" y="970"/>
                </a:cubicBezTo>
                <a:cubicBezTo>
                  <a:pt x="688" y="943"/>
                  <a:pt x="713" y="924"/>
                  <a:pt x="744" y="924"/>
                </a:cubicBezTo>
                <a:close/>
                <a:moveTo>
                  <a:pt x="744" y="874"/>
                </a:moveTo>
                <a:cubicBezTo>
                  <a:pt x="792" y="874"/>
                  <a:pt x="834" y="903"/>
                  <a:pt x="853" y="944"/>
                </a:cubicBezTo>
                <a:cubicBezTo>
                  <a:pt x="845" y="947"/>
                  <a:pt x="838" y="951"/>
                  <a:pt x="831" y="955"/>
                </a:cubicBezTo>
                <a:cubicBezTo>
                  <a:pt x="816" y="922"/>
                  <a:pt x="782" y="899"/>
                  <a:pt x="744" y="899"/>
                </a:cubicBezTo>
                <a:cubicBezTo>
                  <a:pt x="705" y="899"/>
                  <a:pt x="671" y="922"/>
                  <a:pt x="656" y="955"/>
                </a:cubicBezTo>
                <a:cubicBezTo>
                  <a:pt x="649" y="951"/>
                  <a:pt x="642" y="947"/>
                  <a:pt x="634" y="944"/>
                </a:cubicBezTo>
                <a:cubicBezTo>
                  <a:pt x="653" y="903"/>
                  <a:pt x="695" y="874"/>
                  <a:pt x="744" y="874"/>
                </a:cubicBezTo>
                <a:close/>
                <a:moveTo>
                  <a:pt x="744" y="824"/>
                </a:moveTo>
                <a:cubicBezTo>
                  <a:pt x="672" y="824"/>
                  <a:pt x="611" y="868"/>
                  <a:pt x="585" y="930"/>
                </a:cubicBezTo>
                <a:cubicBezTo>
                  <a:pt x="594" y="931"/>
                  <a:pt x="602" y="933"/>
                  <a:pt x="610" y="935"/>
                </a:cubicBezTo>
                <a:cubicBezTo>
                  <a:pt x="633" y="884"/>
                  <a:pt x="684" y="849"/>
                  <a:pt x="744" y="849"/>
                </a:cubicBezTo>
                <a:cubicBezTo>
                  <a:pt x="803" y="849"/>
                  <a:pt x="854" y="884"/>
                  <a:pt x="877" y="935"/>
                </a:cubicBezTo>
                <a:cubicBezTo>
                  <a:pt x="885" y="933"/>
                  <a:pt x="893" y="931"/>
                  <a:pt x="902" y="930"/>
                </a:cubicBezTo>
                <a:cubicBezTo>
                  <a:pt x="876" y="868"/>
                  <a:pt x="815" y="824"/>
                  <a:pt x="744" y="824"/>
                </a:cubicBezTo>
                <a:close/>
                <a:moveTo>
                  <a:pt x="1116" y="975"/>
                </a:moveTo>
                <a:cubicBezTo>
                  <a:pt x="1128" y="975"/>
                  <a:pt x="1137" y="984"/>
                  <a:pt x="1137" y="995"/>
                </a:cubicBezTo>
                <a:cubicBezTo>
                  <a:pt x="1137" y="995"/>
                  <a:pt x="1137" y="996"/>
                  <a:pt x="1137" y="996"/>
                </a:cubicBezTo>
                <a:cubicBezTo>
                  <a:pt x="1096" y="996"/>
                  <a:pt x="1096" y="996"/>
                  <a:pt x="1096" y="996"/>
                </a:cubicBezTo>
                <a:cubicBezTo>
                  <a:pt x="1096" y="996"/>
                  <a:pt x="1096" y="995"/>
                  <a:pt x="1096" y="995"/>
                </a:cubicBezTo>
                <a:cubicBezTo>
                  <a:pt x="1096" y="984"/>
                  <a:pt x="1105" y="975"/>
                  <a:pt x="1116" y="975"/>
                </a:cubicBezTo>
                <a:close/>
                <a:moveTo>
                  <a:pt x="1116" y="924"/>
                </a:moveTo>
                <a:cubicBezTo>
                  <a:pt x="1147" y="924"/>
                  <a:pt x="1172" y="943"/>
                  <a:pt x="1182" y="970"/>
                </a:cubicBezTo>
                <a:cubicBezTo>
                  <a:pt x="1175" y="976"/>
                  <a:pt x="1168" y="983"/>
                  <a:pt x="1161" y="990"/>
                </a:cubicBezTo>
                <a:cubicBezTo>
                  <a:pt x="1159" y="967"/>
                  <a:pt x="1140" y="950"/>
                  <a:pt x="1116" y="950"/>
                </a:cubicBezTo>
                <a:cubicBezTo>
                  <a:pt x="1093" y="950"/>
                  <a:pt x="1074" y="967"/>
                  <a:pt x="1071" y="990"/>
                </a:cubicBezTo>
                <a:cubicBezTo>
                  <a:pt x="1065" y="983"/>
                  <a:pt x="1058" y="976"/>
                  <a:pt x="1050" y="970"/>
                </a:cubicBezTo>
                <a:cubicBezTo>
                  <a:pt x="1060" y="943"/>
                  <a:pt x="1086" y="924"/>
                  <a:pt x="1116" y="924"/>
                </a:cubicBezTo>
                <a:close/>
                <a:moveTo>
                  <a:pt x="1116" y="874"/>
                </a:moveTo>
                <a:cubicBezTo>
                  <a:pt x="1165" y="874"/>
                  <a:pt x="1207" y="903"/>
                  <a:pt x="1226" y="944"/>
                </a:cubicBezTo>
                <a:cubicBezTo>
                  <a:pt x="1218" y="947"/>
                  <a:pt x="1211" y="951"/>
                  <a:pt x="1203" y="955"/>
                </a:cubicBezTo>
                <a:cubicBezTo>
                  <a:pt x="1188" y="922"/>
                  <a:pt x="1155" y="899"/>
                  <a:pt x="1116" y="899"/>
                </a:cubicBezTo>
                <a:cubicBezTo>
                  <a:pt x="1078" y="899"/>
                  <a:pt x="1044" y="922"/>
                  <a:pt x="1029" y="955"/>
                </a:cubicBezTo>
                <a:cubicBezTo>
                  <a:pt x="1022" y="951"/>
                  <a:pt x="1015" y="947"/>
                  <a:pt x="1007" y="944"/>
                </a:cubicBezTo>
                <a:cubicBezTo>
                  <a:pt x="1026" y="903"/>
                  <a:pt x="1068" y="874"/>
                  <a:pt x="1116" y="874"/>
                </a:cubicBezTo>
                <a:close/>
                <a:moveTo>
                  <a:pt x="1116" y="824"/>
                </a:moveTo>
                <a:cubicBezTo>
                  <a:pt x="1045" y="824"/>
                  <a:pt x="984" y="868"/>
                  <a:pt x="958" y="930"/>
                </a:cubicBezTo>
                <a:cubicBezTo>
                  <a:pt x="967" y="931"/>
                  <a:pt x="975" y="933"/>
                  <a:pt x="983" y="935"/>
                </a:cubicBezTo>
                <a:cubicBezTo>
                  <a:pt x="1006" y="884"/>
                  <a:pt x="1057" y="849"/>
                  <a:pt x="1116" y="849"/>
                </a:cubicBezTo>
                <a:cubicBezTo>
                  <a:pt x="1176" y="849"/>
                  <a:pt x="1227" y="884"/>
                  <a:pt x="1250" y="935"/>
                </a:cubicBezTo>
                <a:cubicBezTo>
                  <a:pt x="1258" y="933"/>
                  <a:pt x="1266" y="931"/>
                  <a:pt x="1275" y="930"/>
                </a:cubicBezTo>
                <a:cubicBezTo>
                  <a:pt x="1249" y="868"/>
                  <a:pt x="1188" y="824"/>
                  <a:pt x="1116" y="824"/>
                </a:cubicBezTo>
                <a:close/>
                <a:moveTo>
                  <a:pt x="930" y="849"/>
                </a:moveTo>
                <a:cubicBezTo>
                  <a:pt x="941" y="849"/>
                  <a:pt x="950" y="858"/>
                  <a:pt x="950" y="870"/>
                </a:cubicBezTo>
                <a:cubicBezTo>
                  <a:pt x="950" y="870"/>
                  <a:pt x="950" y="870"/>
                  <a:pt x="950" y="870"/>
                </a:cubicBezTo>
                <a:cubicBezTo>
                  <a:pt x="909" y="870"/>
                  <a:pt x="909" y="870"/>
                  <a:pt x="909" y="870"/>
                </a:cubicBezTo>
                <a:cubicBezTo>
                  <a:pt x="909" y="870"/>
                  <a:pt x="909" y="870"/>
                  <a:pt x="909" y="870"/>
                </a:cubicBezTo>
                <a:cubicBezTo>
                  <a:pt x="909" y="858"/>
                  <a:pt x="918" y="849"/>
                  <a:pt x="930" y="849"/>
                </a:cubicBezTo>
                <a:close/>
                <a:moveTo>
                  <a:pt x="930" y="799"/>
                </a:moveTo>
                <a:cubicBezTo>
                  <a:pt x="960" y="799"/>
                  <a:pt x="986" y="818"/>
                  <a:pt x="996" y="845"/>
                </a:cubicBezTo>
                <a:cubicBezTo>
                  <a:pt x="988" y="851"/>
                  <a:pt x="981" y="857"/>
                  <a:pt x="975" y="864"/>
                </a:cubicBezTo>
                <a:cubicBezTo>
                  <a:pt x="972" y="842"/>
                  <a:pt x="953" y="824"/>
                  <a:pt x="930" y="824"/>
                </a:cubicBezTo>
                <a:cubicBezTo>
                  <a:pt x="906" y="824"/>
                  <a:pt x="887" y="842"/>
                  <a:pt x="885" y="864"/>
                </a:cubicBezTo>
                <a:cubicBezTo>
                  <a:pt x="878" y="857"/>
                  <a:pt x="871" y="851"/>
                  <a:pt x="864" y="845"/>
                </a:cubicBezTo>
                <a:cubicBezTo>
                  <a:pt x="874" y="818"/>
                  <a:pt x="899" y="799"/>
                  <a:pt x="930" y="799"/>
                </a:cubicBezTo>
                <a:close/>
                <a:moveTo>
                  <a:pt x="930" y="749"/>
                </a:moveTo>
                <a:cubicBezTo>
                  <a:pt x="978" y="749"/>
                  <a:pt x="1020" y="777"/>
                  <a:pt x="1039" y="818"/>
                </a:cubicBezTo>
                <a:cubicBezTo>
                  <a:pt x="1031" y="822"/>
                  <a:pt x="1024" y="826"/>
                  <a:pt x="1017" y="830"/>
                </a:cubicBezTo>
                <a:cubicBezTo>
                  <a:pt x="1002" y="797"/>
                  <a:pt x="968" y="774"/>
                  <a:pt x="930" y="774"/>
                </a:cubicBezTo>
                <a:cubicBezTo>
                  <a:pt x="891" y="774"/>
                  <a:pt x="858" y="797"/>
                  <a:pt x="842" y="830"/>
                </a:cubicBezTo>
                <a:cubicBezTo>
                  <a:pt x="835" y="826"/>
                  <a:pt x="828" y="822"/>
                  <a:pt x="820" y="818"/>
                </a:cubicBezTo>
                <a:cubicBezTo>
                  <a:pt x="839" y="777"/>
                  <a:pt x="881" y="749"/>
                  <a:pt x="930" y="749"/>
                </a:cubicBezTo>
                <a:close/>
                <a:moveTo>
                  <a:pt x="930" y="698"/>
                </a:moveTo>
                <a:cubicBezTo>
                  <a:pt x="858" y="698"/>
                  <a:pt x="797" y="742"/>
                  <a:pt x="771" y="804"/>
                </a:cubicBezTo>
                <a:cubicBezTo>
                  <a:pt x="780" y="806"/>
                  <a:pt x="788" y="807"/>
                  <a:pt x="796" y="810"/>
                </a:cubicBezTo>
                <a:cubicBezTo>
                  <a:pt x="819" y="759"/>
                  <a:pt x="870" y="723"/>
                  <a:pt x="930" y="723"/>
                </a:cubicBezTo>
                <a:cubicBezTo>
                  <a:pt x="989" y="723"/>
                  <a:pt x="1040" y="759"/>
                  <a:pt x="1063" y="810"/>
                </a:cubicBezTo>
                <a:cubicBezTo>
                  <a:pt x="1071" y="807"/>
                  <a:pt x="1079" y="806"/>
                  <a:pt x="1088" y="804"/>
                </a:cubicBezTo>
                <a:cubicBezTo>
                  <a:pt x="1062" y="742"/>
                  <a:pt x="1001" y="698"/>
                  <a:pt x="930" y="698"/>
                </a:cubicBezTo>
                <a:close/>
                <a:moveTo>
                  <a:pt x="744" y="726"/>
                </a:moveTo>
                <a:cubicBezTo>
                  <a:pt x="732" y="726"/>
                  <a:pt x="723" y="735"/>
                  <a:pt x="723" y="746"/>
                </a:cubicBezTo>
                <a:cubicBezTo>
                  <a:pt x="723" y="746"/>
                  <a:pt x="723" y="747"/>
                  <a:pt x="723" y="747"/>
                </a:cubicBezTo>
                <a:cubicBezTo>
                  <a:pt x="764" y="747"/>
                  <a:pt x="764" y="747"/>
                  <a:pt x="764" y="747"/>
                </a:cubicBezTo>
                <a:cubicBezTo>
                  <a:pt x="764" y="747"/>
                  <a:pt x="764" y="746"/>
                  <a:pt x="764" y="746"/>
                </a:cubicBezTo>
                <a:cubicBezTo>
                  <a:pt x="764" y="735"/>
                  <a:pt x="755" y="726"/>
                  <a:pt x="744" y="726"/>
                </a:cubicBezTo>
                <a:close/>
                <a:moveTo>
                  <a:pt x="744" y="675"/>
                </a:moveTo>
                <a:cubicBezTo>
                  <a:pt x="774" y="675"/>
                  <a:pt x="799" y="694"/>
                  <a:pt x="810" y="721"/>
                </a:cubicBezTo>
                <a:cubicBezTo>
                  <a:pt x="802" y="727"/>
                  <a:pt x="795" y="734"/>
                  <a:pt x="789" y="741"/>
                </a:cubicBezTo>
                <a:cubicBezTo>
                  <a:pt x="786" y="718"/>
                  <a:pt x="767" y="701"/>
                  <a:pt x="744" y="701"/>
                </a:cubicBezTo>
                <a:cubicBezTo>
                  <a:pt x="720" y="701"/>
                  <a:pt x="701" y="718"/>
                  <a:pt x="698" y="741"/>
                </a:cubicBezTo>
                <a:cubicBezTo>
                  <a:pt x="692" y="734"/>
                  <a:pt x="685" y="727"/>
                  <a:pt x="677" y="721"/>
                </a:cubicBezTo>
                <a:cubicBezTo>
                  <a:pt x="688" y="694"/>
                  <a:pt x="713" y="675"/>
                  <a:pt x="744" y="675"/>
                </a:cubicBezTo>
                <a:close/>
                <a:moveTo>
                  <a:pt x="744" y="625"/>
                </a:moveTo>
                <a:cubicBezTo>
                  <a:pt x="792" y="625"/>
                  <a:pt x="834" y="654"/>
                  <a:pt x="853" y="695"/>
                </a:cubicBezTo>
                <a:cubicBezTo>
                  <a:pt x="845" y="698"/>
                  <a:pt x="838" y="702"/>
                  <a:pt x="831" y="706"/>
                </a:cubicBezTo>
                <a:cubicBezTo>
                  <a:pt x="816" y="673"/>
                  <a:pt x="782" y="650"/>
                  <a:pt x="744" y="650"/>
                </a:cubicBezTo>
                <a:cubicBezTo>
                  <a:pt x="705" y="650"/>
                  <a:pt x="671" y="673"/>
                  <a:pt x="656" y="706"/>
                </a:cubicBezTo>
                <a:cubicBezTo>
                  <a:pt x="649" y="702"/>
                  <a:pt x="642" y="698"/>
                  <a:pt x="634" y="695"/>
                </a:cubicBezTo>
                <a:cubicBezTo>
                  <a:pt x="653" y="654"/>
                  <a:pt x="695" y="625"/>
                  <a:pt x="744" y="625"/>
                </a:cubicBezTo>
                <a:close/>
                <a:moveTo>
                  <a:pt x="744" y="575"/>
                </a:moveTo>
                <a:cubicBezTo>
                  <a:pt x="672" y="575"/>
                  <a:pt x="611" y="619"/>
                  <a:pt x="585" y="681"/>
                </a:cubicBezTo>
                <a:cubicBezTo>
                  <a:pt x="594" y="682"/>
                  <a:pt x="602" y="684"/>
                  <a:pt x="610" y="686"/>
                </a:cubicBezTo>
                <a:cubicBezTo>
                  <a:pt x="633" y="635"/>
                  <a:pt x="684" y="600"/>
                  <a:pt x="744" y="600"/>
                </a:cubicBezTo>
                <a:cubicBezTo>
                  <a:pt x="803" y="600"/>
                  <a:pt x="854" y="635"/>
                  <a:pt x="877" y="686"/>
                </a:cubicBezTo>
                <a:cubicBezTo>
                  <a:pt x="885" y="684"/>
                  <a:pt x="893" y="682"/>
                  <a:pt x="902" y="681"/>
                </a:cubicBezTo>
                <a:cubicBezTo>
                  <a:pt x="876" y="619"/>
                  <a:pt x="815" y="575"/>
                  <a:pt x="744" y="575"/>
                </a:cubicBezTo>
                <a:close/>
                <a:moveTo>
                  <a:pt x="1116" y="726"/>
                </a:moveTo>
                <a:cubicBezTo>
                  <a:pt x="1128" y="726"/>
                  <a:pt x="1137" y="735"/>
                  <a:pt x="1137" y="746"/>
                </a:cubicBezTo>
                <a:cubicBezTo>
                  <a:pt x="1137" y="746"/>
                  <a:pt x="1137" y="747"/>
                  <a:pt x="1137" y="747"/>
                </a:cubicBezTo>
                <a:cubicBezTo>
                  <a:pt x="1096" y="747"/>
                  <a:pt x="1096" y="747"/>
                  <a:pt x="1096" y="747"/>
                </a:cubicBezTo>
                <a:cubicBezTo>
                  <a:pt x="1096" y="747"/>
                  <a:pt x="1096" y="746"/>
                  <a:pt x="1096" y="746"/>
                </a:cubicBezTo>
                <a:cubicBezTo>
                  <a:pt x="1096" y="735"/>
                  <a:pt x="1105" y="726"/>
                  <a:pt x="1116" y="726"/>
                </a:cubicBezTo>
                <a:close/>
                <a:moveTo>
                  <a:pt x="1116" y="675"/>
                </a:moveTo>
                <a:cubicBezTo>
                  <a:pt x="1147" y="675"/>
                  <a:pt x="1172" y="694"/>
                  <a:pt x="1182" y="721"/>
                </a:cubicBezTo>
                <a:cubicBezTo>
                  <a:pt x="1175" y="727"/>
                  <a:pt x="1168" y="734"/>
                  <a:pt x="1161" y="741"/>
                </a:cubicBezTo>
                <a:cubicBezTo>
                  <a:pt x="1159" y="718"/>
                  <a:pt x="1140" y="701"/>
                  <a:pt x="1116" y="701"/>
                </a:cubicBezTo>
                <a:cubicBezTo>
                  <a:pt x="1093" y="701"/>
                  <a:pt x="1074" y="718"/>
                  <a:pt x="1071" y="741"/>
                </a:cubicBezTo>
                <a:cubicBezTo>
                  <a:pt x="1065" y="734"/>
                  <a:pt x="1058" y="727"/>
                  <a:pt x="1050" y="721"/>
                </a:cubicBezTo>
                <a:cubicBezTo>
                  <a:pt x="1060" y="694"/>
                  <a:pt x="1086" y="675"/>
                  <a:pt x="1116" y="675"/>
                </a:cubicBezTo>
                <a:close/>
                <a:moveTo>
                  <a:pt x="1116" y="625"/>
                </a:moveTo>
                <a:cubicBezTo>
                  <a:pt x="1165" y="625"/>
                  <a:pt x="1207" y="654"/>
                  <a:pt x="1226" y="695"/>
                </a:cubicBezTo>
                <a:cubicBezTo>
                  <a:pt x="1218" y="698"/>
                  <a:pt x="1211" y="702"/>
                  <a:pt x="1203" y="706"/>
                </a:cubicBezTo>
                <a:cubicBezTo>
                  <a:pt x="1188" y="673"/>
                  <a:pt x="1155" y="650"/>
                  <a:pt x="1116" y="650"/>
                </a:cubicBezTo>
                <a:cubicBezTo>
                  <a:pt x="1078" y="650"/>
                  <a:pt x="1044" y="673"/>
                  <a:pt x="1029" y="706"/>
                </a:cubicBezTo>
                <a:cubicBezTo>
                  <a:pt x="1022" y="702"/>
                  <a:pt x="1015" y="698"/>
                  <a:pt x="1007" y="695"/>
                </a:cubicBezTo>
                <a:cubicBezTo>
                  <a:pt x="1026" y="654"/>
                  <a:pt x="1068" y="625"/>
                  <a:pt x="1116" y="625"/>
                </a:cubicBezTo>
                <a:close/>
                <a:moveTo>
                  <a:pt x="1116" y="575"/>
                </a:moveTo>
                <a:cubicBezTo>
                  <a:pt x="1045" y="575"/>
                  <a:pt x="984" y="619"/>
                  <a:pt x="958" y="681"/>
                </a:cubicBezTo>
                <a:cubicBezTo>
                  <a:pt x="967" y="682"/>
                  <a:pt x="975" y="684"/>
                  <a:pt x="983" y="686"/>
                </a:cubicBezTo>
                <a:cubicBezTo>
                  <a:pt x="1006" y="635"/>
                  <a:pt x="1057" y="600"/>
                  <a:pt x="1116" y="600"/>
                </a:cubicBezTo>
                <a:cubicBezTo>
                  <a:pt x="1176" y="600"/>
                  <a:pt x="1227" y="635"/>
                  <a:pt x="1250" y="686"/>
                </a:cubicBezTo>
                <a:cubicBezTo>
                  <a:pt x="1258" y="684"/>
                  <a:pt x="1266" y="682"/>
                  <a:pt x="1275" y="681"/>
                </a:cubicBezTo>
                <a:cubicBezTo>
                  <a:pt x="1249" y="619"/>
                  <a:pt x="1188" y="575"/>
                  <a:pt x="1116" y="575"/>
                </a:cubicBezTo>
                <a:close/>
                <a:moveTo>
                  <a:pt x="930" y="600"/>
                </a:moveTo>
                <a:cubicBezTo>
                  <a:pt x="941" y="600"/>
                  <a:pt x="950" y="609"/>
                  <a:pt x="950" y="621"/>
                </a:cubicBezTo>
                <a:cubicBezTo>
                  <a:pt x="950" y="621"/>
                  <a:pt x="950" y="621"/>
                  <a:pt x="950" y="621"/>
                </a:cubicBezTo>
                <a:cubicBezTo>
                  <a:pt x="909" y="621"/>
                  <a:pt x="909" y="621"/>
                  <a:pt x="909" y="621"/>
                </a:cubicBezTo>
                <a:cubicBezTo>
                  <a:pt x="909" y="621"/>
                  <a:pt x="909" y="621"/>
                  <a:pt x="909" y="621"/>
                </a:cubicBezTo>
                <a:cubicBezTo>
                  <a:pt x="909" y="609"/>
                  <a:pt x="918" y="600"/>
                  <a:pt x="930" y="600"/>
                </a:cubicBezTo>
                <a:close/>
                <a:moveTo>
                  <a:pt x="930" y="550"/>
                </a:moveTo>
                <a:cubicBezTo>
                  <a:pt x="960" y="550"/>
                  <a:pt x="986" y="569"/>
                  <a:pt x="996" y="596"/>
                </a:cubicBezTo>
                <a:cubicBezTo>
                  <a:pt x="988" y="602"/>
                  <a:pt x="981" y="608"/>
                  <a:pt x="975" y="615"/>
                </a:cubicBezTo>
                <a:cubicBezTo>
                  <a:pt x="972" y="593"/>
                  <a:pt x="953" y="575"/>
                  <a:pt x="930" y="575"/>
                </a:cubicBezTo>
                <a:cubicBezTo>
                  <a:pt x="906" y="575"/>
                  <a:pt x="887" y="593"/>
                  <a:pt x="885" y="615"/>
                </a:cubicBezTo>
                <a:cubicBezTo>
                  <a:pt x="878" y="608"/>
                  <a:pt x="871" y="602"/>
                  <a:pt x="864" y="596"/>
                </a:cubicBezTo>
                <a:cubicBezTo>
                  <a:pt x="874" y="569"/>
                  <a:pt x="899" y="550"/>
                  <a:pt x="930" y="550"/>
                </a:cubicBezTo>
                <a:close/>
                <a:moveTo>
                  <a:pt x="930" y="500"/>
                </a:moveTo>
                <a:cubicBezTo>
                  <a:pt x="978" y="500"/>
                  <a:pt x="1020" y="528"/>
                  <a:pt x="1039" y="569"/>
                </a:cubicBezTo>
                <a:cubicBezTo>
                  <a:pt x="1031" y="573"/>
                  <a:pt x="1024" y="577"/>
                  <a:pt x="1017" y="581"/>
                </a:cubicBezTo>
                <a:cubicBezTo>
                  <a:pt x="1002" y="548"/>
                  <a:pt x="968" y="525"/>
                  <a:pt x="930" y="525"/>
                </a:cubicBezTo>
                <a:cubicBezTo>
                  <a:pt x="891" y="525"/>
                  <a:pt x="858" y="548"/>
                  <a:pt x="842" y="581"/>
                </a:cubicBezTo>
                <a:cubicBezTo>
                  <a:pt x="835" y="577"/>
                  <a:pt x="828" y="573"/>
                  <a:pt x="820" y="569"/>
                </a:cubicBezTo>
                <a:cubicBezTo>
                  <a:pt x="839" y="528"/>
                  <a:pt x="881" y="500"/>
                  <a:pt x="930" y="500"/>
                </a:cubicBezTo>
                <a:close/>
                <a:moveTo>
                  <a:pt x="930" y="449"/>
                </a:moveTo>
                <a:cubicBezTo>
                  <a:pt x="858" y="449"/>
                  <a:pt x="797" y="493"/>
                  <a:pt x="771" y="555"/>
                </a:cubicBezTo>
                <a:cubicBezTo>
                  <a:pt x="780" y="557"/>
                  <a:pt x="788" y="558"/>
                  <a:pt x="796" y="561"/>
                </a:cubicBezTo>
                <a:cubicBezTo>
                  <a:pt x="819" y="510"/>
                  <a:pt x="870" y="475"/>
                  <a:pt x="930" y="475"/>
                </a:cubicBezTo>
                <a:cubicBezTo>
                  <a:pt x="989" y="475"/>
                  <a:pt x="1040" y="510"/>
                  <a:pt x="1063" y="561"/>
                </a:cubicBezTo>
                <a:cubicBezTo>
                  <a:pt x="1071" y="558"/>
                  <a:pt x="1079" y="557"/>
                  <a:pt x="1088" y="555"/>
                </a:cubicBezTo>
                <a:cubicBezTo>
                  <a:pt x="1062" y="493"/>
                  <a:pt x="1001" y="449"/>
                  <a:pt x="930" y="449"/>
                </a:cubicBezTo>
                <a:close/>
                <a:moveTo>
                  <a:pt x="744" y="477"/>
                </a:moveTo>
                <a:cubicBezTo>
                  <a:pt x="732" y="477"/>
                  <a:pt x="723" y="486"/>
                  <a:pt x="723" y="497"/>
                </a:cubicBezTo>
                <a:cubicBezTo>
                  <a:pt x="723" y="497"/>
                  <a:pt x="723" y="498"/>
                  <a:pt x="723" y="498"/>
                </a:cubicBezTo>
                <a:cubicBezTo>
                  <a:pt x="764" y="498"/>
                  <a:pt x="764" y="498"/>
                  <a:pt x="764" y="498"/>
                </a:cubicBezTo>
                <a:cubicBezTo>
                  <a:pt x="764" y="498"/>
                  <a:pt x="764" y="497"/>
                  <a:pt x="764" y="497"/>
                </a:cubicBezTo>
                <a:cubicBezTo>
                  <a:pt x="764" y="486"/>
                  <a:pt x="755" y="477"/>
                  <a:pt x="744" y="477"/>
                </a:cubicBezTo>
                <a:close/>
                <a:moveTo>
                  <a:pt x="744" y="427"/>
                </a:moveTo>
                <a:cubicBezTo>
                  <a:pt x="774" y="427"/>
                  <a:pt x="799" y="445"/>
                  <a:pt x="810" y="472"/>
                </a:cubicBezTo>
                <a:cubicBezTo>
                  <a:pt x="802" y="478"/>
                  <a:pt x="795" y="485"/>
                  <a:pt x="789" y="492"/>
                </a:cubicBezTo>
                <a:cubicBezTo>
                  <a:pt x="786" y="469"/>
                  <a:pt x="767" y="452"/>
                  <a:pt x="744" y="452"/>
                </a:cubicBezTo>
                <a:cubicBezTo>
                  <a:pt x="720" y="452"/>
                  <a:pt x="701" y="469"/>
                  <a:pt x="698" y="492"/>
                </a:cubicBezTo>
                <a:cubicBezTo>
                  <a:pt x="692" y="485"/>
                  <a:pt x="685" y="478"/>
                  <a:pt x="677" y="472"/>
                </a:cubicBezTo>
                <a:cubicBezTo>
                  <a:pt x="688" y="445"/>
                  <a:pt x="713" y="427"/>
                  <a:pt x="744" y="427"/>
                </a:cubicBezTo>
                <a:close/>
                <a:moveTo>
                  <a:pt x="744" y="376"/>
                </a:moveTo>
                <a:cubicBezTo>
                  <a:pt x="792" y="376"/>
                  <a:pt x="834" y="405"/>
                  <a:pt x="853" y="446"/>
                </a:cubicBezTo>
                <a:cubicBezTo>
                  <a:pt x="845" y="449"/>
                  <a:pt x="838" y="453"/>
                  <a:pt x="831" y="457"/>
                </a:cubicBezTo>
                <a:cubicBezTo>
                  <a:pt x="816" y="424"/>
                  <a:pt x="782" y="401"/>
                  <a:pt x="744" y="401"/>
                </a:cubicBezTo>
                <a:cubicBezTo>
                  <a:pt x="705" y="401"/>
                  <a:pt x="671" y="424"/>
                  <a:pt x="656" y="457"/>
                </a:cubicBezTo>
                <a:cubicBezTo>
                  <a:pt x="649" y="453"/>
                  <a:pt x="642" y="449"/>
                  <a:pt x="634" y="446"/>
                </a:cubicBezTo>
                <a:cubicBezTo>
                  <a:pt x="653" y="405"/>
                  <a:pt x="695" y="376"/>
                  <a:pt x="744" y="376"/>
                </a:cubicBezTo>
                <a:close/>
                <a:moveTo>
                  <a:pt x="744" y="326"/>
                </a:moveTo>
                <a:cubicBezTo>
                  <a:pt x="672" y="326"/>
                  <a:pt x="611" y="370"/>
                  <a:pt x="585" y="432"/>
                </a:cubicBezTo>
                <a:cubicBezTo>
                  <a:pt x="594" y="433"/>
                  <a:pt x="602" y="435"/>
                  <a:pt x="610" y="437"/>
                </a:cubicBezTo>
                <a:cubicBezTo>
                  <a:pt x="633" y="386"/>
                  <a:pt x="684" y="351"/>
                  <a:pt x="744" y="351"/>
                </a:cubicBezTo>
                <a:cubicBezTo>
                  <a:pt x="803" y="351"/>
                  <a:pt x="854" y="386"/>
                  <a:pt x="877" y="437"/>
                </a:cubicBezTo>
                <a:cubicBezTo>
                  <a:pt x="885" y="435"/>
                  <a:pt x="893" y="433"/>
                  <a:pt x="902" y="432"/>
                </a:cubicBezTo>
                <a:cubicBezTo>
                  <a:pt x="876" y="370"/>
                  <a:pt x="815" y="326"/>
                  <a:pt x="744" y="326"/>
                </a:cubicBezTo>
                <a:close/>
                <a:moveTo>
                  <a:pt x="1116" y="477"/>
                </a:moveTo>
                <a:cubicBezTo>
                  <a:pt x="1128" y="477"/>
                  <a:pt x="1137" y="486"/>
                  <a:pt x="1137" y="497"/>
                </a:cubicBezTo>
                <a:cubicBezTo>
                  <a:pt x="1137" y="497"/>
                  <a:pt x="1137" y="498"/>
                  <a:pt x="1137" y="498"/>
                </a:cubicBezTo>
                <a:cubicBezTo>
                  <a:pt x="1096" y="498"/>
                  <a:pt x="1096" y="498"/>
                  <a:pt x="1096" y="498"/>
                </a:cubicBezTo>
                <a:cubicBezTo>
                  <a:pt x="1096" y="498"/>
                  <a:pt x="1096" y="497"/>
                  <a:pt x="1096" y="497"/>
                </a:cubicBezTo>
                <a:cubicBezTo>
                  <a:pt x="1096" y="486"/>
                  <a:pt x="1105" y="477"/>
                  <a:pt x="1116" y="477"/>
                </a:cubicBezTo>
                <a:close/>
                <a:moveTo>
                  <a:pt x="1116" y="427"/>
                </a:moveTo>
                <a:cubicBezTo>
                  <a:pt x="1147" y="427"/>
                  <a:pt x="1172" y="445"/>
                  <a:pt x="1182" y="472"/>
                </a:cubicBezTo>
                <a:cubicBezTo>
                  <a:pt x="1175" y="478"/>
                  <a:pt x="1168" y="485"/>
                  <a:pt x="1161" y="492"/>
                </a:cubicBezTo>
                <a:cubicBezTo>
                  <a:pt x="1159" y="469"/>
                  <a:pt x="1140" y="452"/>
                  <a:pt x="1116" y="452"/>
                </a:cubicBezTo>
                <a:cubicBezTo>
                  <a:pt x="1093" y="452"/>
                  <a:pt x="1074" y="469"/>
                  <a:pt x="1071" y="492"/>
                </a:cubicBezTo>
                <a:cubicBezTo>
                  <a:pt x="1065" y="485"/>
                  <a:pt x="1058" y="478"/>
                  <a:pt x="1050" y="472"/>
                </a:cubicBezTo>
                <a:cubicBezTo>
                  <a:pt x="1060" y="445"/>
                  <a:pt x="1086" y="427"/>
                  <a:pt x="1116" y="427"/>
                </a:cubicBezTo>
                <a:close/>
                <a:moveTo>
                  <a:pt x="1116" y="376"/>
                </a:moveTo>
                <a:cubicBezTo>
                  <a:pt x="1165" y="376"/>
                  <a:pt x="1207" y="405"/>
                  <a:pt x="1226" y="446"/>
                </a:cubicBezTo>
                <a:cubicBezTo>
                  <a:pt x="1218" y="449"/>
                  <a:pt x="1211" y="453"/>
                  <a:pt x="1203" y="457"/>
                </a:cubicBezTo>
                <a:cubicBezTo>
                  <a:pt x="1188" y="424"/>
                  <a:pt x="1155" y="401"/>
                  <a:pt x="1116" y="401"/>
                </a:cubicBezTo>
                <a:cubicBezTo>
                  <a:pt x="1078" y="401"/>
                  <a:pt x="1044" y="424"/>
                  <a:pt x="1029" y="457"/>
                </a:cubicBezTo>
                <a:cubicBezTo>
                  <a:pt x="1022" y="453"/>
                  <a:pt x="1015" y="449"/>
                  <a:pt x="1007" y="446"/>
                </a:cubicBezTo>
                <a:cubicBezTo>
                  <a:pt x="1026" y="405"/>
                  <a:pt x="1068" y="376"/>
                  <a:pt x="1116" y="376"/>
                </a:cubicBezTo>
                <a:close/>
                <a:moveTo>
                  <a:pt x="1116" y="326"/>
                </a:moveTo>
                <a:cubicBezTo>
                  <a:pt x="1045" y="326"/>
                  <a:pt x="984" y="370"/>
                  <a:pt x="958" y="432"/>
                </a:cubicBezTo>
                <a:cubicBezTo>
                  <a:pt x="967" y="433"/>
                  <a:pt x="975" y="435"/>
                  <a:pt x="983" y="437"/>
                </a:cubicBezTo>
                <a:cubicBezTo>
                  <a:pt x="1006" y="386"/>
                  <a:pt x="1057" y="351"/>
                  <a:pt x="1116" y="351"/>
                </a:cubicBezTo>
                <a:cubicBezTo>
                  <a:pt x="1176" y="351"/>
                  <a:pt x="1227" y="386"/>
                  <a:pt x="1250" y="437"/>
                </a:cubicBezTo>
                <a:cubicBezTo>
                  <a:pt x="1258" y="435"/>
                  <a:pt x="1266" y="433"/>
                  <a:pt x="1275" y="432"/>
                </a:cubicBezTo>
                <a:cubicBezTo>
                  <a:pt x="1249" y="370"/>
                  <a:pt x="1188" y="326"/>
                  <a:pt x="1116" y="326"/>
                </a:cubicBezTo>
                <a:close/>
                <a:moveTo>
                  <a:pt x="930" y="351"/>
                </a:moveTo>
                <a:cubicBezTo>
                  <a:pt x="941" y="351"/>
                  <a:pt x="950" y="360"/>
                  <a:pt x="950" y="372"/>
                </a:cubicBezTo>
                <a:cubicBezTo>
                  <a:pt x="950" y="372"/>
                  <a:pt x="950" y="372"/>
                  <a:pt x="950" y="372"/>
                </a:cubicBezTo>
                <a:cubicBezTo>
                  <a:pt x="909" y="372"/>
                  <a:pt x="909" y="372"/>
                  <a:pt x="909" y="372"/>
                </a:cubicBezTo>
                <a:cubicBezTo>
                  <a:pt x="909" y="372"/>
                  <a:pt x="909" y="372"/>
                  <a:pt x="909" y="372"/>
                </a:cubicBezTo>
                <a:cubicBezTo>
                  <a:pt x="909" y="360"/>
                  <a:pt x="918" y="351"/>
                  <a:pt x="930" y="351"/>
                </a:cubicBezTo>
                <a:close/>
                <a:moveTo>
                  <a:pt x="930" y="301"/>
                </a:moveTo>
                <a:cubicBezTo>
                  <a:pt x="960" y="301"/>
                  <a:pt x="986" y="320"/>
                  <a:pt x="996" y="347"/>
                </a:cubicBezTo>
                <a:cubicBezTo>
                  <a:pt x="988" y="353"/>
                  <a:pt x="981" y="359"/>
                  <a:pt x="975" y="366"/>
                </a:cubicBezTo>
                <a:cubicBezTo>
                  <a:pt x="972" y="344"/>
                  <a:pt x="953" y="326"/>
                  <a:pt x="930" y="326"/>
                </a:cubicBezTo>
                <a:cubicBezTo>
                  <a:pt x="906" y="326"/>
                  <a:pt x="887" y="344"/>
                  <a:pt x="885" y="366"/>
                </a:cubicBezTo>
                <a:cubicBezTo>
                  <a:pt x="878" y="359"/>
                  <a:pt x="871" y="353"/>
                  <a:pt x="864" y="347"/>
                </a:cubicBezTo>
                <a:cubicBezTo>
                  <a:pt x="874" y="320"/>
                  <a:pt x="899" y="301"/>
                  <a:pt x="930" y="301"/>
                </a:cubicBezTo>
                <a:close/>
                <a:moveTo>
                  <a:pt x="930" y="251"/>
                </a:moveTo>
                <a:cubicBezTo>
                  <a:pt x="978" y="251"/>
                  <a:pt x="1020" y="279"/>
                  <a:pt x="1039" y="320"/>
                </a:cubicBezTo>
                <a:cubicBezTo>
                  <a:pt x="1031" y="324"/>
                  <a:pt x="1024" y="328"/>
                  <a:pt x="1017" y="332"/>
                </a:cubicBezTo>
                <a:cubicBezTo>
                  <a:pt x="1002" y="299"/>
                  <a:pt x="968" y="276"/>
                  <a:pt x="930" y="276"/>
                </a:cubicBezTo>
                <a:cubicBezTo>
                  <a:pt x="891" y="276"/>
                  <a:pt x="858" y="299"/>
                  <a:pt x="842" y="332"/>
                </a:cubicBezTo>
                <a:cubicBezTo>
                  <a:pt x="835" y="328"/>
                  <a:pt x="828" y="324"/>
                  <a:pt x="820" y="320"/>
                </a:cubicBezTo>
                <a:cubicBezTo>
                  <a:pt x="839" y="279"/>
                  <a:pt x="881" y="251"/>
                  <a:pt x="930" y="251"/>
                </a:cubicBezTo>
                <a:close/>
                <a:moveTo>
                  <a:pt x="930" y="200"/>
                </a:moveTo>
                <a:cubicBezTo>
                  <a:pt x="858" y="200"/>
                  <a:pt x="797" y="244"/>
                  <a:pt x="771" y="306"/>
                </a:cubicBezTo>
                <a:cubicBezTo>
                  <a:pt x="780" y="308"/>
                  <a:pt x="788" y="309"/>
                  <a:pt x="796" y="312"/>
                </a:cubicBezTo>
                <a:cubicBezTo>
                  <a:pt x="819" y="261"/>
                  <a:pt x="870" y="226"/>
                  <a:pt x="930" y="226"/>
                </a:cubicBezTo>
                <a:cubicBezTo>
                  <a:pt x="989" y="226"/>
                  <a:pt x="1040" y="261"/>
                  <a:pt x="1063" y="312"/>
                </a:cubicBezTo>
                <a:cubicBezTo>
                  <a:pt x="1071" y="309"/>
                  <a:pt x="1079" y="308"/>
                  <a:pt x="1088" y="306"/>
                </a:cubicBezTo>
                <a:cubicBezTo>
                  <a:pt x="1062" y="244"/>
                  <a:pt x="1001" y="200"/>
                  <a:pt x="930" y="200"/>
                </a:cubicBezTo>
                <a:close/>
                <a:moveTo>
                  <a:pt x="744" y="228"/>
                </a:moveTo>
                <a:cubicBezTo>
                  <a:pt x="732" y="228"/>
                  <a:pt x="723" y="237"/>
                  <a:pt x="723" y="248"/>
                </a:cubicBezTo>
                <a:cubicBezTo>
                  <a:pt x="723" y="248"/>
                  <a:pt x="723" y="249"/>
                  <a:pt x="723" y="249"/>
                </a:cubicBezTo>
                <a:cubicBezTo>
                  <a:pt x="764" y="249"/>
                  <a:pt x="764" y="249"/>
                  <a:pt x="764" y="249"/>
                </a:cubicBezTo>
                <a:cubicBezTo>
                  <a:pt x="764" y="249"/>
                  <a:pt x="764" y="248"/>
                  <a:pt x="764" y="248"/>
                </a:cubicBezTo>
                <a:cubicBezTo>
                  <a:pt x="764" y="237"/>
                  <a:pt x="755" y="228"/>
                  <a:pt x="744" y="228"/>
                </a:cubicBezTo>
                <a:close/>
                <a:moveTo>
                  <a:pt x="744" y="178"/>
                </a:moveTo>
                <a:cubicBezTo>
                  <a:pt x="774" y="178"/>
                  <a:pt x="799" y="196"/>
                  <a:pt x="810" y="223"/>
                </a:cubicBezTo>
                <a:cubicBezTo>
                  <a:pt x="802" y="229"/>
                  <a:pt x="795" y="236"/>
                  <a:pt x="789" y="243"/>
                </a:cubicBezTo>
                <a:cubicBezTo>
                  <a:pt x="786" y="220"/>
                  <a:pt x="767" y="203"/>
                  <a:pt x="744" y="203"/>
                </a:cubicBezTo>
                <a:cubicBezTo>
                  <a:pt x="720" y="203"/>
                  <a:pt x="701" y="220"/>
                  <a:pt x="698" y="243"/>
                </a:cubicBezTo>
                <a:cubicBezTo>
                  <a:pt x="692" y="236"/>
                  <a:pt x="685" y="229"/>
                  <a:pt x="677" y="223"/>
                </a:cubicBezTo>
                <a:cubicBezTo>
                  <a:pt x="688" y="196"/>
                  <a:pt x="713" y="178"/>
                  <a:pt x="744" y="178"/>
                </a:cubicBezTo>
                <a:close/>
                <a:moveTo>
                  <a:pt x="744" y="127"/>
                </a:moveTo>
                <a:cubicBezTo>
                  <a:pt x="792" y="127"/>
                  <a:pt x="834" y="156"/>
                  <a:pt x="853" y="197"/>
                </a:cubicBezTo>
                <a:cubicBezTo>
                  <a:pt x="845" y="200"/>
                  <a:pt x="838" y="204"/>
                  <a:pt x="831" y="208"/>
                </a:cubicBezTo>
                <a:cubicBezTo>
                  <a:pt x="816" y="175"/>
                  <a:pt x="782" y="152"/>
                  <a:pt x="744" y="152"/>
                </a:cubicBezTo>
                <a:cubicBezTo>
                  <a:pt x="705" y="152"/>
                  <a:pt x="671" y="175"/>
                  <a:pt x="656" y="208"/>
                </a:cubicBezTo>
                <a:cubicBezTo>
                  <a:pt x="649" y="204"/>
                  <a:pt x="642" y="200"/>
                  <a:pt x="634" y="197"/>
                </a:cubicBezTo>
                <a:cubicBezTo>
                  <a:pt x="653" y="156"/>
                  <a:pt x="695" y="127"/>
                  <a:pt x="744" y="127"/>
                </a:cubicBezTo>
                <a:close/>
                <a:moveTo>
                  <a:pt x="744" y="77"/>
                </a:moveTo>
                <a:cubicBezTo>
                  <a:pt x="672" y="77"/>
                  <a:pt x="611" y="121"/>
                  <a:pt x="585" y="183"/>
                </a:cubicBezTo>
                <a:cubicBezTo>
                  <a:pt x="594" y="184"/>
                  <a:pt x="602" y="186"/>
                  <a:pt x="610" y="188"/>
                </a:cubicBezTo>
                <a:cubicBezTo>
                  <a:pt x="633" y="137"/>
                  <a:pt x="684" y="102"/>
                  <a:pt x="744" y="102"/>
                </a:cubicBezTo>
                <a:cubicBezTo>
                  <a:pt x="803" y="102"/>
                  <a:pt x="854" y="137"/>
                  <a:pt x="877" y="188"/>
                </a:cubicBezTo>
                <a:cubicBezTo>
                  <a:pt x="885" y="186"/>
                  <a:pt x="893" y="184"/>
                  <a:pt x="902" y="183"/>
                </a:cubicBezTo>
                <a:cubicBezTo>
                  <a:pt x="876" y="121"/>
                  <a:pt x="815" y="77"/>
                  <a:pt x="744" y="77"/>
                </a:cubicBezTo>
                <a:close/>
                <a:moveTo>
                  <a:pt x="1116" y="228"/>
                </a:moveTo>
                <a:cubicBezTo>
                  <a:pt x="1128" y="228"/>
                  <a:pt x="1137" y="237"/>
                  <a:pt x="1137" y="248"/>
                </a:cubicBezTo>
                <a:cubicBezTo>
                  <a:pt x="1137" y="248"/>
                  <a:pt x="1137" y="249"/>
                  <a:pt x="1137" y="249"/>
                </a:cubicBezTo>
                <a:cubicBezTo>
                  <a:pt x="1096" y="249"/>
                  <a:pt x="1096" y="249"/>
                  <a:pt x="1096" y="249"/>
                </a:cubicBezTo>
                <a:cubicBezTo>
                  <a:pt x="1096" y="249"/>
                  <a:pt x="1096" y="248"/>
                  <a:pt x="1096" y="248"/>
                </a:cubicBezTo>
                <a:cubicBezTo>
                  <a:pt x="1096" y="237"/>
                  <a:pt x="1105" y="228"/>
                  <a:pt x="1116" y="228"/>
                </a:cubicBezTo>
                <a:close/>
                <a:moveTo>
                  <a:pt x="1116" y="178"/>
                </a:moveTo>
                <a:cubicBezTo>
                  <a:pt x="1147" y="178"/>
                  <a:pt x="1172" y="196"/>
                  <a:pt x="1182" y="223"/>
                </a:cubicBezTo>
                <a:cubicBezTo>
                  <a:pt x="1175" y="229"/>
                  <a:pt x="1168" y="236"/>
                  <a:pt x="1161" y="243"/>
                </a:cubicBezTo>
                <a:cubicBezTo>
                  <a:pt x="1159" y="220"/>
                  <a:pt x="1140" y="203"/>
                  <a:pt x="1116" y="203"/>
                </a:cubicBezTo>
                <a:cubicBezTo>
                  <a:pt x="1093" y="203"/>
                  <a:pt x="1074" y="220"/>
                  <a:pt x="1071" y="243"/>
                </a:cubicBezTo>
                <a:cubicBezTo>
                  <a:pt x="1065" y="236"/>
                  <a:pt x="1058" y="229"/>
                  <a:pt x="1050" y="223"/>
                </a:cubicBezTo>
                <a:cubicBezTo>
                  <a:pt x="1060" y="196"/>
                  <a:pt x="1086" y="178"/>
                  <a:pt x="1116" y="178"/>
                </a:cubicBezTo>
                <a:close/>
                <a:moveTo>
                  <a:pt x="1116" y="127"/>
                </a:moveTo>
                <a:cubicBezTo>
                  <a:pt x="1165" y="127"/>
                  <a:pt x="1207" y="156"/>
                  <a:pt x="1226" y="197"/>
                </a:cubicBezTo>
                <a:cubicBezTo>
                  <a:pt x="1218" y="200"/>
                  <a:pt x="1211" y="204"/>
                  <a:pt x="1203" y="208"/>
                </a:cubicBezTo>
                <a:cubicBezTo>
                  <a:pt x="1188" y="175"/>
                  <a:pt x="1155" y="152"/>
                  <a:pt x="1116" y="152"/>
                </a:cubicBezTo>
                <a:cubicBezTo>
                  <a:pt x="1078" y="152"/>
                  <a:pt x="1044" y="175"/>
                  <a:pt x="1029" y="208"/>
                </a:cubicBezTo>
                <a:cubicBezTo>
                  <a:pt x="1022" y="204"/>
                  <a:pt x="1015" y="200"/>
                  <a:pt x="1007" y="197"/>
                </a:cubicBezTo>
                <a:cubicBezTo>
                  <a:pt x="1026" y="156"/>
                  <a:pt x="1068" y="127"/>
                  <a:pt x="1116" y="127"/>
                </a:cubicBezTo>
                <a:close/>
                <a:moveTo>
                  <a:pt x="1116" y="77"/>
                </a:moveTo>
                <a:cubicBezTo>
                  <a:pt x="1045" y="77"/>
                  <a:pt x="984" y="121"/>
                  <a:pt x="958" y="183"/>
                </a:cubicBezTo>
                <a:cubicBezTo>
                  <a:pt x="967" y="184"/>
                  <a:pt x="975" y="186"/>
                  <a:pt x="983" y="188"/>
                </a:cubicBezTo>
                <a:cubicBezTo>
                  <a:pt x="1006" y="137"/>
                  <a:pt x="1057" y="102"/>
                  <a:pt x="1116" y="102"/>
                </a:cubicBezTo>
                <a:cubicBezTo>
                  <a:pt x="1176" y="102"/>
                  <a:pt x="1227" y="137"/>
                  <a:pt x="1250" y="188"/>
                </a:cubicBezTo>
                <a:cubicBezTo>
                  <a:pt x="1258" y="186"/>
                  <a:pt x="1266" y="184"/>
                  <a:pt x="1275" y="183"/>
                </a:cubicBezTo>
                <a:cubicBezTo>
                  <a:pt x="1249" y="121"/>
                  <a:pt x="1188" y="77"/>
                  <a:pt x="1116" y="77"/>
                </a:cubicBezTo>
                <a:close/>
                <a:moveTo>
                  <a:pt x="930" y="102"/>
                </a:moveTo>
                <a:cubicBezTo>
                  <a:pt x="941" y="102"/>
                  <a:pt x="950" y="111"/>
                  <a:pt x="950" y="123"/>
                </a:cubicBezTo>
                <a:cubicBezTo>
                  <a:pt x="950" y="123"/>
                  <a:pt x="950" y="123"/>
                  <a:pt x="950" y="123"/>
                </a:cubicBezTo>
                <a:cubicBezTo>
                  <a:pt x="909" y="123"/>
                  <a:pt x="909" y="123"/>
                  <a:pt x="909" y="123"/>
                </a:cubicBezTo>
                <a:cubicBezTo>
                  <a:pt x="909" y="123"/>
                  <a:pt x="909" y="123"/>
                  <a:pt x="909" y="123"/>
                </a:cubicBezTo>
                <a:cubicBezTo>
                  <a:pt x="909" y="111"/>
                  <a:pt x="918" y="102"/>
                  <a:pt x="930" y="102"/>
                </a:cubicBezTo>
                <a:close/>
                <a:moveTo>
                  <a:pt x="930" y="52"/>
                </a:moveTo>
                <a:cubicBezTo>
                  <a:pt x="960" y="52"/>
                  <a:pt x="986" y="71"/>
                  <a:pt x="996" y="98"/>
                </a:cubicBezTo>
                <a:cubicBezTo>
                  <a:pt x="988" y="104"/>
                  <a:pt x="981" y="110"/>
                  <a:pt x="975" y="117"/>
                </a:cubicBezTo>
                <a:cubicBezTo>
                  <a:pt x="972" y="95"/>
                  <a:pt x="953" y="77"/>
                  <a:pt x="930" y="77"/>
                </a:cubicBezTo>
                <a:cubicBezTo>
                  <a:pt x="906" y="77"/>
                  <a:pt x="887" y="95"/>
                  <a:pt x="885" y="117"/>
                </a:cubicBezTo>
                <a:cubicBezTo>
                  <a:pt x="878" y="110"/>
                  <a:pt x="871" y="104"/>
                  <a:pt x="864" y="98"/>
                </a:cubicBezTo>
                <a:cubicBezTo>
                  <a:pt x="874" y="71"/>
                  <a:pt x="899" y="52"/>
                  <a:pt x="930" y="52"/>
                </a:cubicBezTo>
                <a:close/>
                <a:moveTo>
                  <a:pt x="930" y="2"/>
                </a:moveTo>
                <a:cubicBezTo>
                  <a:pt x="978" y="2"/>
                  <a:pt x="1020" y="30"/>
                  <a:pt x="1039" y="71"/>
                </a:cubicBezTo>
                <a:cubicBezTo>
                  <a:pt x="1031" y="75"/>
                  <a:pt x="1024" y="79"/>
                  <a:pt x="1017" y="83"/>
                </a:cubicBezTo>
                <a:cubicBezTo>
                  <a:pt x="1002" y="50"/>
                  <a:pt x="968" y="27"/>
                  <a:pt x="930" y="27"/>
                </a:cubicBezTo>
                <a:cubicBezTo>
                  <a:pt x="891" y="27"/>
                  <a:pt x="858" y="50"/>
                  <a:pt x="842" y="83"/>
                </a:cubicBezTo>
                <a:cubicBezTo>
                  <a:pt x="835" y="79"/>
                  <a:pt x="828" y="75"/>
                  <a:pt x="820" y="71"/>
                </a:cubicBezTo>
                <a:cubicBezTo>
                  <a:pt x="839" y="30"/>
                  <a:pt x="881" y="2"/>
                  <a:pt x="930" y="2"/>
                </a:cubicBezTo>
                <a:close/>
                <a:moveTo>
                  <a:pt x="1049" y="0"/>
                </a:moveTo>
                <a:cubicBezTo>
                  <a:pt x="1009" y="0"/>
                  <a:pt x="1009" y="0"/>
                  <a:pt x="1009" y="0"/>
                </a:cubicBezTo>
                <a:cubicBezTo>
                  <a:pt x="1032" y="15"/>
                  <a:pt x="1051" y="37"/>
                  <a:pt x="1063" y="63"/>
                </a:cubicBezTo>
                <a:cubicBezTo>
                  <a:pt x="1071" y="60"/>
                  <a:pt x="1079" y="59"/>
                  <a:pt x="1088" y="57"/>
                </a:cubicBezTo>
                <a:cubicBezTo>
                  <a:pt x="1079" y="36"/>
                  <a:pt x="1066" y="16"/>
                  <a:pt x="1049" y="0"/>
                </a:cubicBezTo>
                <a:close/>
                <a:moveTo>
                  <a:pt x="851" y="0"/>
                </a:moveTo>
                <a:cubicBezTo>
                  <a:pt x="810" y="0"/>
                  <a:pt x="810" y="0"/>
                  <a:pt x="810" y="0"/>
                </a:cubicBezTo>
                <a:cubicBezTo>
                  <a:pt x="794" y="16"/>
                  <a:pt x="780" y="36"/>
                  <a:pt x="771" y="57"/>
                </a:cubicBezTo>
                <a:cubicBezTo>
                  <a:pt x="780" y="59"/>
                  <a:pt x="788" y="60"/>
                  <a:pt x="796" y="63"/>
                </a:cubicBezTo>
                <a:cubicBezTo>
                  <a:pt x="808" y="37"/>
                  <a:pt x="827" y="15"/>
                  <a:pt x="851" y="0"/>
                </a:cubicBezTo>
                <a:close/>
                <a:moveTo>
                  <a:pt x="558" y="2192"/>
                </a:moveTo>
                <a:cubicBezTo>
                  <a:pt x="605" y="2192"/>
                  <a:pt x="647" y="2211"/>
                  <a:pt x="677" y="2241"/>
                </a:cubicBezTo>
                <a:cubicBezTo>
                  <a:pt x="637" y="2241"/>
                  <a:pt x="637" y="2241"/>
                  <a:pt x="637" y="2241"/>
                </a:cubicBezTo>
                <a:cubicBezTo>
                  <a:pt x="614" y="2226"/>
                  <a:pt x="587" y="2217"/>
                  <a:pt x="558" y="2217"/>
                </a:cubicBezTo>
                <a:cubicBezTo>
                  <a:pt x="529" y="2217"/>
                  <a:pt x="502" y="2226"/>
                  <a:pt x="479" y="2241"/>
                </a:cubicBezTo>
                <a:cubicBezTo>
                  <a:pt x="439" y="2241"/>
                  <a:pt x="439" y="2241"/>
                  <a:pt x="439" y="2241"/>
                </a:cubicBezTo>
                <a:cubicBezTo>
                  <a:pt x="470" y="2211"/>
                  <a:pt x="512" y="2192"/>
                  <a:pt x="558" y="2192"/>
                </a:cubicBezTo>
                <a:close/>
                <a:moveTo>
                  <a:pt x="558" y="2094"/>
                </a:moveTo>
                <a:cubicBezTo>
                  <a:pt x="569" y="2094"/>
                  <a:pt x="578" y="2103"/>
                  <a:pt x="578" y="2114"/>
                </a:cubicBezTo>
                <a:cubicBezTo>
                  <a:pt x="578" y="2115"/>
                  <a:pt x="578" y="2115"/>
                  <a:pt x="578" y="2115"/>
                </a:cubicBezTo>
                <a:cubicBezTo>
                  <a:pt x="538" y="2115"/>
                  <a:pt x="538" y="2115"/>
                  <a:pt x="538" y="2115"/>
                </a:cubicBezTo>
                <a:cubicBezTo>
                  <a:pt x="538" y="2115"/>
                  <a:pt x="538" y="2115"/>
                  <a:pt x="538" y="2114"/>
                </a:cubicBezTo>
                <a:cubicBezTo>
                  <a:pt x="538" y="2103"/>
                  <a:pt x="547" y="2094"/>
                  <a:pt x="558" y="2094"/>
                </a:cubicBezTo>
                <a:close/>
                <a:moveTo>
                  <a:pt x="558" y="2044"/>
                </a:moveTo>
                <a:cubicBezTo>
                  <a:pt x="588" y="2044"/>
                  <a:pt x="614" y="2063"/>
                  <a:pt x="624" y="2090"/>
                </a:cubicBezTo>
                <a:cubicBezTo>
                  <a:pt x="617" y="2095"/>
                  <a:pt x="610" y="2102"/>
                  <a:pt x="603" y="2109"/>
                </a:cubicBezTo>
                <a:cubicBezTo>
                  <a:pt x="601" y="2086"/>
                  <a:pt x="581" y="2069"/>
                  <a:pt x="558" y="2069"/>
                </a:cubicBezTo>
                <a:cubicBezTo>
                  <a:pt x="535" y="2069"/>
                  <a:pt x="516" y="2086"/>
                  <a:pt x="513" y="2109"/>
                </a:cubicBezTo>
                <a:cubicBezTo>
                  <a:pt x="507" y="2102"/>
                  <a:pt x="500" y="2095"/>
                  <a:pt x="492" y="2090"/>
                </a:cubicBezTo>
                <a:cubicBezTo>
                  <a:pt x="502" y="2063"/>
                  <a:pt x="528" y="2044"/>
                  <a:pt x="558" y="2044"/>
                </a:cubicBezTo>
                <a:close/>
                <a:moveTo>
                  <a:pt x="558" y="1994"/>
                </a:moveTo>
                <a:cubicBezTo>
                  <a:pt x="607" y="1994"/>
                  <a:pt x="648" y="2022"/>
                  <a:pt x="668" y="2063"/>
                </a:cubicBezTo>
                <a:cubicBezTo>
                  <a:pt x="660" y="2067"/>
                  <a:pt x="652" y="2070"/>
                  <a:pt x="645" y="2075"/>
                </a:cubicBezTo>
                <a:cubicBezTo>
                  <a:pt x="630" y="2042"/>
                  <a:pt x="597" y="2019"/>
                  <a:pt x="558" y="2019"/>
                </a:cubicBezTo>
                <a:cubicBezTo>
                  <a:pt x="519" y="2019"/>
                  <a:pt x="486" y="2042"/>
                  <a:pt x="471" y="2075"/>
                </a:cubicBezTo>
                <a:cubicBezTo>
                  <a:pt x="464" y="2070"/>
                  <a:pt x="456" y="2067"/>
                  <a:pt x="449" y="2063"/>
                </a:cubicBezTo>
                <a:cubicBezTo>
                  <a:pt x="468" y="2022"/>
                  <a:pt x="510" y="1994"/>
                  <a:pt x="558" y="1994"/>
                </a:cubicBezTo>
                <a:close/>
                <a:moveTo>
                  <a:pt x="558" y="1943"/>
                </a:moveTo>
                <a:cubicBezTo>
                  <a:pt x="487" y="1943"/>
                  <a:pt x="425" y="1987"/>
                  <a:pt x="400" y="2049"/>
                </a:cubicBezTo>
                <a:cubicBezTo>
                  <a:pt x="408" y="2051"/>
                  <a:pt x="417" y="2052"/>
                  <a:pt x="425" y="2055"/>
                </a:cubicBezTo>
                <a:cubicBezTo>
                  <a:pt x="448" y="2004"/>
                  <a:pt x="499" y="1968"/>
                  <a:pt x="558" y="1968"/>
                </a:cubicBezTo>
                <a:cubicBezTo>
                  <a:pt x="617" y="1968"/>
                  <a:pt x="669" y="2004"/>
                  <a:pt x="691" y="2055"/>
                </a:cubicBezTo>
                <a:cubicBezTo>
                  <a:pt x="700" y="2052"/>
                  <a:pt x="708" y="2051"/>
                  <a:pt x="716" y="2049"/>
                </a:cubicBezTo>
                <a:cubicBezTo>
                  <a:pt x="691" y="1987"/>
                  <a:pt x="630" y="1943"/>
                  <a:pt x="558" y="1943"/>
                </a:cubicBezTo>
                <a:close/>
                <a:moveTo>
                  <a:pt x="558" y="1845"/>
                </a:moveTo>
                <a:cubicBezTo>
                  <a:pt x="569" y="1845"/>
                  <a:pt x="578" y="1854"/>
                  <a:pt x="578" y="1865"/>
                </a:cubicBezTo>
                <a:cubicBezTo>
                  <a:pt x="578" y="1866"/>
                  <a:pt x="578" y="1866"/>
                  <a:pt x="578" y="1866"/>
                </a:cubicBezTo>
                <a:cubicBezTo>
                  <a:pt x="538" y="1866"/>
                  <a:pt x="538" y="1866"/>
                  <a:pt x="538" y="1866"/>
                </a:cubicBezTo>
                <a:cubicBezTo>
                  <a:pt x="538" y="1866"/>
                  <a:pt x="538" y="1866"/>
                  <a:pt x="538" y="1865"/>
                </a:cubicBezTo>
                <a:cubicBezTo>
                  <a:pt x="538" y="1854"/>
                  <a:pt x="547" y="1845"/>
                  <a:pt x="558" y="1845"/>
                </a:cubicBezTo>
                <a:close/>
                <a:moveTo>
                  <a:pt x="558" y="1795"/>
                </a:moveTo>
                <a:cubicBezTo>
                  <a:pt x="588" y="1795"/>
                  <a:pt x="614" y="1814"/>
                  <a:pt x="624" y="1841"/>
                </a:cubicBezTo>
                <a:cubicBezTo>
                  <a:pt x="617" y="1846"/>
                  <a:pt x="610" y="1853"/>
                  <a:pt x="603" y="1860"/>
                </a:cubicBezTo>
                <a:cubicBezTo>
                  <a:pt x="601" y="1837"/>
                  <a:pt x="581" y="1820"/>
                  <a:pt x="558" y="1820"/>
                </a:cubicBezTo>
                <a:cubicBezTo>
                  <a:pt x="535" y="1820"/>
                  <a:pt x="516" y="1838"/>
                  <a:pt x="513" y="1860"/>
                </a:cubicBezTo>
                <a:cubicBezTo>
                  <a:pt x="507" y="1853"/>
                  <a:pt x="500" y="1847"/>
                  <a:pt x="492" y="1841"/>
                </a:cubicBezTo>
                <a:cubicBezTo>
                  <a:pt x="502" y="1814"/>
                  <a:pt x="528" y="1795"/>
                  <a:pt x="558" y="1795"/>
                </a:cubicBezTo>
                <a:close/>
                <a:moveTo>
                  <a:pt x="558" y="1745"/>
                </a:moveTo>
                <a:cubicBezTo>
                  <a:pt x="607" y="1745"/>
                  <a:pt x="648" y="1773"/>
                  <a:pt x="668" y="1814"/>
                </a:cubicBezTo>
                <a:cubicBezTo>
                  <a:pt x="660" y="1818"/>
                  <a:pt x="652" y="1821"/>
                  <a:pt x="645" y="1826"/>
                </a:cubicBezTo>
                <a:cubicBezTo>
                  <a:pt x="630" y="1793"/>
                  <a:pt x="597" y="1770"/>
                  <a:pt x="558" y="1770"/>
                </a:cubicBezTo>
                <a:cubicBezTo>
                  <a:pt x="519" y="1770"/>
                  <a:pt x="486" y="1793"/>
                  <a:pt x="471" y="1826"/>
                </a:cubicBezTo>
                <a:cubicBezTo>
                  <a:pt x="464" y="1821"/>
                  <a:pt x="456" y="1818"/>
                  <a:pt x="449" y="1814"/>
                </a:cubicBezTo>
                <a:cubicBezTo>
                  <a:pt x="468" y="1773"/>
                  <a:pt x="510" y="1745"/>
                  <a:pt x="558" y="1745"/>
                </a:cubicBezTo>
                <a:close/>
                <a:moveTo>
                  <a:pt x="558" y="1694"/>
                </a:moveTo>
                <a:cubicBezTo>
                  <a:pt x="487" y="1694"/>
                  <a:pt x="425" y="1738"/>
                  <a:pt x="400" y="1800"/>
                </a:cubicBezTo>
                <a:cubicBezTo>
                  <a:pt x="408" y="1802"/>
                  <a:pt x="417" y="1803"/>
                  <a:pt x="425" y="1806"/>
                </a:cubicBezTo>
                <a:cubicBezTo>
                  <a:pt x="448" y="1755"/>
                  <a:pt x="499" y="1719"/>
                  <a:pt x="558" y="1719"/>
                </a:cubicBezTo>
                <a:cubicBezTo>
                  <a:pt x="617" y="1719"/>
                  <a:pt x="669" y="1755"/>
                  <a:pt x="691" y="1806"/>
                </a:cubicBezTo>
                <a:cubicBezTo>
                  <a:pt x="700" y="1803"/>
                  <a:pt x="708" y="1802"/>
                  <a:pt x="716" y="1800"/>
                </a:cubicBezTo>
                <a:cubicBezTo>
                  <a:pt x="691" y="1738"/>
                  <a:pt x="630" y="1694"/>
                  <a:pt x="558" y="1694"/>
                </a:cubicBezTo>
                <a:close/>
                <a:moveTo>
                  <a:pt x="558" y="1596"/>
                </a:moveTo>
                <a:cubicBezTo>
                  <a:pt x="569" y="1596"/>
                  <a:pt x="578" y="1605"/>
                  <a:pt x="578" y="1616"/>
                </a:cubicBezTo>
                <a:cubicBezTo>
                  <a:pt x="578" y="1617"/>
                  <a:pt x="578" y="1617"/>
                  <a:pt x="578" y="1617"/>
                </a:cubicBezTo>
                <a:cubicBezTo>
                  <a:pt x="538" y="1617"/>
                  <a:pt x="538" y="1617"/>
                  <a:pt x="538" y="1617"/>
                </a:cubicBezTo>
                <a:cubicBezTo>
                  <a:pt x="538" y="1617"/>
                  <a:pt x="538" y="1617"/>
                  <a:pt x="538" y="1616"/>
                </a:cubicBezTo>
                <a:cubicBezTo>
                  <a:pt x="538" y="1605"/>
                  <a:pt x="547" y="1596"/>
                  <a:pt x="558" y="1596"/>
                </a:cubicBezTo>
                <a:close/>
                <a:moveTo>
                  <a:pt x="558" y="1546"/>
                </a:moveTo>
                <a:cubicBezTo>
                  <a:pt x="588" y="1546"/>
                  <a:pt x="614" y="1565"/>
                  <a:pt x="624" y="1592"/>
                </a:cubicBezTo>
                <a:cubicBezTo>
                  <a:pt x="617" y="1598"/>
                  <a:pt x="610" y="1604"/>
                  <a:pt x="603" y="1611"/>
                </a:cubicBezTo>
                <a:cubicBezTo>
                  <a:pt x="601" y="1589"/>
                  <a:pt x="581" y="1571"/>
                  <a:pt x="558" y="1571"/>
                </a:cubicBezTo>
                <a:cubicBezTo>
                  <a:pt x="535" y="1571"/>
                  <a:pt x="516" y="1589"/>
                  <a:pt x="513" y="1611"/>
                </a:cubicBezTo>
                <a:cubicBezTo>
                  <a:pt x="507" y="1604"/>
                  <a:pt x="500" y="1598"/>
                  <a:pt x="492" y="1592"/>
                </a:cubicBezTo>
                <a:cubicBezTo>
                  <a:pt x="502" y="1565"/>
                  <a:pt x="528" y="1546"/>
                  <a:pt x="558" y="1546"/>
                </a:cubicBezTo>
                <a:close/>
                <a:moveTo>
                  <a:pt x="558" y="1496"/>
                </a:moveTo>
                <a:cubicBezTo>
                  <a:pt x="607" y="1496"/>
                  <a:pt x="648" y="1524"/>
                  <a:pt x="668" y="1565"/>
                </a:cubicBezTo>
                <a:cubicBezTo>
                  <a:pt x="660" y="1569"/>
                  <a:pt x="652" y="1572"/>
                  <a:pt x="645" y="1577"/>
                </a:cubicBezTo>
                <a:cubicBezTo>
                  <a:pt x="630" y="1544"/>
                  <a:pt x="597" y="1521"/>
                  <a:pt x="558" y="1521"/>
                </a:cubicBezTo>
                <a:cubicBezTo>
                  <a:pt x="519" y="1521"/>
                  <a:pt x="486" y="1544"/>
                  <a:pt x="471" y="1577"/>
                </a:cubicBezTo>
                <a:cubicBezTo>
                  <a:pt x="464" y="1573"/>
                  <a:pt x="456" y="1569"/>
                  <a:pt x="449" y="1565"/>
                </a:cubicBezTo>
                <a:cubicBezTo>
                  <a:pt x="468" y="1524"/>
                  <a:pt x="510" y="1496"/>
                  <a:pt x="558" y="1496"/>
                </a:cubicBezTo>
                <a:close/>
                <a:moveTo>
                  <a:pt x="558" y="1445"/>
                </a:moveTo>
                <a:cubicBezTo>
                  <a:pt x="487" y="1445"/>
                  <a:pt x="425" y="1489"/>
                  <a:pt x="400" y="1551"/>
                </a:cubicBezTo>
                <a:cubicBezTo>
                  <a:pt x="408" y="1553"/>
                  <a:pt x="417" y="1554"/>
                  <a:pt x="425" y="1557"/>
                </a:cubicBezTo>
                <a:cubicBezTo>
                  <a:pt x="448" y="1506"/>
                  <a:pt x="499" y="1470"/>
                  <a:pt x="558" y="1470"/>
                </a:cubicBezTo>
                <a:cubicBezTo>
                  <a:pt x="617" y="1470"/>
                  <a:pt x="669" y="1506"/>
                  <a:pt x="691" y="1557"/>
                </a:cubicBezTo>
                <a:cubicBezTo>
                  <a:pt x="700" y="1554"/>
                  <a:pt x="708" y="1553"/>
                  <a:pt x="716" y="1551"/>
                </a:cubicBezTo>
                <a:cubicBezTo>
                  <a:pt x="691" y="1489"/>
                  <a:pt x="630" y="1445"/>
                  <a:pt x="558" y="1445"/>
                </a:cubicBezTo>
                <a:close/>
                <a:moveTo>
                  <a:pt x="558" y="1347"/>
                </a:moveTo>
                <a:cubicBezTo>
                  <a:pt x="569" y="1347"/>
                  <a:pt x="578" y="1356"/>
                  <a:pt x="578" y="1367"/>
                </a:cubicBezTo>
                <a:cubicBezTo>
                  <a:pt x="578" y="1368"/>
                  <a:pt x="578" y="1368"/>
                  <a:pt x="578" y="1368"/>
                </a:cubicBezTo>
                <a:cubicBezTo>
                  <a:pt x="538" y="1368"/>
                  <a:pt x="538" y="1368"/>
                  <a:pt x="538" y="1368"/>
                </a:cubicBezTo>
                <a:cubicBezTo>
                  <a:pt x="538" y="1368"/>
                  <a:pt x="538" y="1368"/>
                  <a:pt x="538" y="1367"/>
                </a:cubicBezTo>
                <a:cubicBezTo>
                  <a:pt x="538" y="1356"/>
                  <a:pt x="547" y="1347"/>
                  <a:pt x="558" y="1347"/>
                </a:cubicBezTo>
                <a:close/>
                <a:moveTo>
                  <a:pt x="558" y="1297"/>
                </a:moveTo>
                <a:cubicBezTo>
                  <a:pt x="588" y="1297"/>
                  <a:pt x="614" y="1316"/>
                  <a:pt x="624" y="1343"/>
                </a:cubicBezTo>
                <a:cubicBezTo>
                  <a:pt x="617" y="1349"/>
                  <a:pt x="610" y="1355"/>
                  <a:pt x="603" y="1362"/>
                </a:cubicBezTo>
                <a:cubicBezTo>
                  <a:pt x="601" y="1340"/>
                  <a:pt x="581" y="1322"/>
                  <a:pt x="558" y="1322"/>
                </a:cubicBezTo>
                <a:cubicBezTo>
                  <a:pt x="535" y="1322"/>
                  <a:pt x="516" y="1340"/>
                  <a:pt x="513" y="1362"/>
                </a:cubicBezTo>
                <a:cubicBezTo>
                  <a:pt x="507" y="1355"/>
                  <a:pt x="500" y="1349"/>
                  <a:pt x="492" y="1343"/>
                </a:cubicBezTo>
                <a:cubicBezTo>
                  <a:pt x="502" y="1316"/>
                  <a:pt x="528" y="1297"/>
                  <a:pt x="558" y="1297"/>
                </a:cubicBezTo>
                <a:close/>
                <a:moveTo>
                  <a:pt x="558" y="1247"/>
                </a:moveTo>
                <a:cubicBezTo>
                  <a:pt x="607" y="1247"/>
                  <a:pt x="648" y="1275"/>
                  <a:pt x="668" y="1316"/>
                </a:cubicBezTo>
                <a:cubicBezTo>
                  <a:pt x="660" y="1320"/>
                  <a:pt x="652" y="1324"/>
                  <a:pt x="645" y="1328"/>
                </a:cubicBezTo>
                <a:cubicBezTo>
                  <a:pt x="630" y="1295"/>
                  <a:pt x="597" y="1272"/>
                  <a:pt x="558" y="1272"/>
                </a:cubicBezTo>
                <a:cubicBezTo>
                  <a:pt x="519" y="1272"/>
                  <a:pt x="486" y="1295"/>
                  <a:pt x="471" y="1328"/>
                </a:cubicBezTo>
                <a:cubicBezTo>
                  <a:pt x="464" y="1324"/>
                  <a:pt x="456" y="1320"/>
                  <a:pt x="449" y="1316"/>
                </a:cubicBezTo>
                <a:cubicBezTo>
                  <a:pt x="468" y="1275"/>
                  <a:pt x="510" y="1247"/>
                  <a:pt x="558" y="1247"/>
                </a:cubicBezTo>
                <a:close/>
                <a:moveTo>
                  <a:pt x="558" y="1196"/>
                </a:moveTo>
                <a:cubicBezTo>
                  <a:pt x="487" y="1196"/>
                  <a:pt x="425" y="1240"/>
                  <a:pt x="400" y="1302"/>
                </a:cubicBezTo>
                <a:cubicBezTo>
                  <a:pt x="408" y="1304"/>
                  <a:pt x="417" y="1305"/>
                  <a:pt x="425" y="1308"/>
                </a:cubicBezTo>
                <a:cubicBezTo>
                  <a:pt x="448" y="1257"/>
                  <a:pt x="499" y="1221"/>
                  <a:pt x="558" y="1221"/>
                </a:cubicBezTo>
                <a:cubicBezTo>
                  <a:pt x="617" y="1221"/>
                  <a:pt x="669" y="1257"/>
                  <a:pt x="691" y="1308"/>
                </a:cubicBezTo>
                <a:cubicBezTo>
                  <a:pt x="700" y="1305"/>
                  <a:pt x="708" y="1304"/>
                  <a:pt x="716" y="1302"/>
                </a:cubicBezTo>
                <a:cubicBezTo>
                  <a:pt x="691" y="1240"/>
                  <a:pt x="630" y="1196"/>
                  <a:pt x="558" y="1196"/>
                </a:cubicBezTo>
                <a:close/>
                <a:moveTo>
                  <a:pt x="558" y="1098"/>
                </a:moveTo>
                <a:cubicBezTo>
                  <a:pt x="569" y="1098"/>
                  <a:pt x="578" y="1107"/>
                  <a:pt x="578" y="1119"/>
                </a:cubicBezTo>
                <a:cubicBezTo>
                  <a:pt x="578" y="1119"/>
                  <a:pt x="578" y="1119"/>
                  <a:pt x="578" y="1119"/>
                </a:cubicBezTo>
                <a:cubicBezTo>
                  <a:pt x="538" y="1119"/>
                  <a:pt x="538" y="1119"/>
                  <a:pt x="538" y="1119"/>
                </a:cubicBezTo>
                <a:cubicBezTo>
                  <a:pt x="538" y="1119"/>
                  <a:pt x="538" y="1119"/>
                  <a:pt x="538" y="1119"/>
                </a:cubicBezTo>
                <a:cubicBezTo>
                  <a:pt x="538" y="1107"/>
                  <a:pt x="547" y="1098"/>
                  <a:pt x="558" y="1098"/>
                </a:cubicBezTo>
                <a:close/>
                <a:moveTo>
                  <a:pt x="558" y="1048"/>
                </a:moveTo>
                <a:cubicBezTo>
                  <a:pt x="588" y="1048"/>
                  <a:pt x="614" y="1067"/>
                  <a:pt x="624" y="1094"/>
                </a:cubicBezTo>
                <a:cubicBezTo>
                  <a:pt x="617" y="1100"/>
                  <a:pt x="610" y="1106"/>
                  <a:pt x="603" y="1113"/>
                </a:cubicBezTo>
                <a:cubicBezTo>
                  <a:pt x="601" y="1091"/>
                  <a:pt x="581" y="1073"/>
                  <a:pt x="558" y="1073"/>
                </a:cubicBezTo>
                <a:cubicBezTo>
                  <a:pt x="535" y="1073"/>
                  <a:pt x="516" y="1091"/>
                  <a:pt x="513" y="1113"/>
                </a:cubicBezTo>
                <a:cubicBezTo>
                  <a:pt x="507" y="1106"/>
                  <a:pt x="500" y="1100"/>
                  <a:pt x="492" y="1094"/>
                </a:cubicBezTo>
                <a:cubicBezTo>
                  <a:pt x="502" y="1067"/>
                  <a:pt x="528" y="1048"/>
                  <a:pt x="558" y="1048"/>
                </a:cubicBezTo>
                <a:close/>
                <a:moveTo>
                  <a:pt x="558" y="998"/>
                </a:moveTo>
                <a:cubicBezTo>
                  <a:pt x="607" y="998"/>
                  <a:pt x="648" y="1026"/>
                  <a:pt x="668" y="1067"/>
                </a:cubicBezTo>
                <a:cubicBezTo>
                  <a:pt x="660" y="1071"/>
                  <a:pt x="652" y="1075"/>
                  <a:pt x="645" y="1079"/>
                </a:cubicBezTo>
                <a:cubicBezTo>
                  <a:pt x="630" y="1046"/>
                  <a:pt x="597" y="1023"/>
                  <a:pt x="558" y="1023"/>
                </a:cubicBezTo>
                <a:cubicBezTo>
                  <a:pt x="519" y="1023"/>
                  <a:pt x="486" y="1046"/>
                  <a:pt x="471" y="1079"/>
                </a:cubicBezTo>
                <a:cubicBezTo>
                  <a:pt x="464" y="1075"/>
                  <a:pt x="456" y="1071"/>
                  <a:pt x="449" y="1067"/>
                </a:cubicBezTo>
                <a:cubicBezTo>
                  <a:pt x="468" y="1026"/>
                  <a:pt x="510" y="998"/>
                  <a:pt x="558" y="998"/>
                </a:cubicBezTo>
                <a:close/>
                <a:moveTo>
                  <a:pt x="558" y="947"/>
                </a:moveTo>
                <a:cubicBezTo>
                  <a:pt x="487" y="947"/>
                  <a:pt x="425" y="991"/>
                  <a:pt x="400" y="1053"/>
                </a:cubicBezTo>
                <a:cubicBezTo>
                  <a:pt x="408" y="1055"/>
                  <a:pt x="417" y="1056"/>
                  <a:pt x="425" y="1059"/>
                </a:cubicBezTo>
                <a:cubicBezTo>
                  <a:pt x="448" y="1008"/>
                  <a:pt x="499" y="972"/>
                  <a:pt x="558" y="972"/>
                </a:cubicBezTo>
                <a:cubicBezTo>
                  <a:pt x="617" y="972"/>
                  <a:pt x="669" y="1008"/>
                  <a:pt x="691" y="1059"/>
                </a:cubicBezTo>
                <a:cubicBezTo>
                  <a:pt x="700" y="1056"/>
                  <a:pt x="708" y="1055"/>
                  <a:pt x="716" y="1053"/>
                </a:cubicBezTo>
                <a:cubicBezTo>
                  <a:pt x="691" y="991"/>
                  <a:pt x="630" y="947"/>
                  <a:pt x="558" y="947"/>
                </a:cubicBezTo>
                <a:close/>
                <a:moveTo>
                  <a:pt x="558" y="849"/>
                </a:moveTo>
                <a:cubicBezTo>
                  <a:pt x="569" y="849"/>
                  <a:pt x="578" y="858"/>
                  <a:pt x="578" y="870"/>
                </a:cubicBezTo>
                <a:cubicBezTo>
                  <a:pt x="578" y="870"/>
                  <a:pt x="578" y="870"/>
                  <a:pt x="578" y="870"/>
                </a:cubicBezTo>
                <a:cubicBezTo>
                  <a:pt x="538" y="870"/>
                  <a:pt x="538" y="870"/>
                  <a:pt x="538" y="870"/>
                </a:cubicBezTo>
                <a:cubicBezTo>
                  <a:pt x="538" y="870"/>
                  <a:pt x="538" y="870"/>
                  <a:pt x="538" y="870"/>
                </a:cubicBezTo>
                <a:cubicBezTo>
                  <a:pt x="538" y="858"/>
                  <a:pt x="547" y="849"/>
                  <a:pt x="558" y="849"/>
                </a:cubicBezTo>
                <a:close/>
                <a:moveTo>
                  <a:pt x="558" y="799"/>
                </a:moveTo>
                <a:cubicBezTo>
                  <a:pt x="588" y="799"/>
                  <a:pt x="614" y="818"/>
                  <a:pt x="624" y="845"/>
                </a:cubicBezTo>
                <a:cubicBezTo>
                  <a:pt x="617" y="851"/>
                  <a:pt x="610" y="857"/>
                  <a:pt x="603" y="864"/>
                </a:cubicBezTo>
                <a:cubicBezTo>
                  <a:pt x="601" y="842"/>
                  <a:pt x="581" y="824"/>
                  <a:pt x="558" y="824"/>
                </a:cubicBezTo>
                <a:cubicBezTo>
                  <a:pt x="535" y="824"/>
                  <a:pt x="516" y="842"/>
                  <a:pt x="513" y="864"/>
                </a:cubicBezTo>
                <a:cubicBezTo>
                  <a:pt x="507" y="857"/>
                  <a:pt x="500" y="851"/>
                  <a:pt x="492" y="845"/>
                </a:cubicBezTo>
                <a:cubicBezTo>
                  <a:pt x="502" y="818"/>
                  <a:pt x="528" y="799"/>
                  <a:pt x="558" y="799"/>
                </a:cubicBezTo>
                <a:close/>
                <a:moveTo>
                  <a:pt x="558" y="749"/>
                </a:moveTo>
                <a:cubicBezTo>
                  <a:pt x="607" y="749"/>
                  <a:pt x="648" y="777"/>
                  <a:pt x="668" y="818"/>
                </a:cubicBezTo>
                <a:cubicBezTo>
                  <a:pt x="660" y="822"/>
                  <a:pt x="652" y="826"/>
                  <a:pt x="645" y="830"/>
                </a:cubicBezTo>
                <a:cubicBezTo>
                  <a:pt x="630" y="797"/>
                  <a:pt x="597" y="774"/>
                  <a:pt x="558" y="774"/>
                </a:cubicBezTo>
                <a:cubicBezTo>
                  <a:pt x="519" y="774"/>
                  <a:pt x="486" y="797"/>
                  <a:pt x="471" y="830"/>
                </a:cubicBezTo>
                <a:cubicBezTo>
                  <a:pt x="464" y="826"/>
                  <a:pt x="456" y="822"/>
                  <a:pt x="449" y="818"/>
                </a:cubicBezTo>
                <a:cubicBezTo>
                  <a:pt x="468" y="777"/>
                  <a:pt x="510" y="749"/>
                  <a:pt x="558" y="749"/>
                </a:cubicBezTo>
                <a:close/>
                <a:moveTo>
                  <a:pt x="558" y="698"/>
                </a:moveTo>
                <a:cubicBezTo>
                  <a:pt x="487" y="698"/>
                  <a:pt x="425" y="742"/>
                  <a:pt x="400" y="804"/>
                </a:cubicBezTo>
                <a:cubicBezTo>
                  <a:pt x="408" y="806"/>
                  <a:pt x="417" y="807"/>
                  <a:pt x="425" y="810"/>
                </a:cubicBezTo>
                <a:cubicBezTo>
                  <a:pt x="448" y="759"/>
                  <a:pt x="499" y="723"/>
                  <a:pt x="558" y="723"/>
                </a:cubicBezTo>
                <a:cubicBezTo>
                  <a:pt x="617" y="723"/>
                  <a:pt x="669" y="759"/>
                  <a:pt x="691" y="810"/>
                </a:cubicBezTo>
                <a:cubicBezTo>
                  <a:pt x="700" y="807"/>
                  <a:pt x="708" y="806"/>
                  <a:pt x="716" y="804"/>
                </a:cubicBezTo>
                <a:cubicBezTo>
                  <a:pt x="691" y="742"/>
                  <a:pt x="630" y="698"/>
                  <a:pt x="558" y="698"/>
                </a:cubicBezTo>
                <a:close/>
                <a:moveTo>
                  <a:pt x="558" y="600"/>
                </a:moveTo>
                <a:cubicBezTo>
                  <a:pt x="569" y="600"/>
                  <a:pt x="578" y="609"/>
                  <a:pt x="578" y="621"/>
                </a:cubicBezTo>
                <a:cubicBezTo>
                  <a:pt x="578" y="621"/>
                  <a:pt x="578" y="621"/>
                  <a:pt x="578" y="621"/>
                </a:cubicBezTo>
                <a:cubicBezTo>
                  <a:pt x="538" y="621"/>
                  <a:pt x="538" y="621"/>
                  <a:pt x="538" y="621"/>
                </a:cubicBezTo>
                <a:cubicBezTo>
                  <a:pt x="538" y="621"/>
                  <a:pt x="538" y="621"/>
                  <a:pt x="538" y="621"/>
                </a:cubicBezTo>
                <a:cubicBezTo>
                  <a:pt x="538" y="609"/>
                  <a:pt x="547" y="600"/>
                  <a:pt x="558" y="600"/>
                </a:cubicBezTo>
                <a:close/>
                <a:moveTo>
                  <a:pt x="558" y="550"/>
                </a:moveTo>
                <a:cubicBezTo>
                  <a:pt x="588" y="550"/>
                  <a:pt x="614" y="569"/>
                  <a:pt x="624" y="596"/>
                </a:cubicBezTo>
                <a:cubicBezTo>
                  <a:pt x="617" y="602"/>
                  <a:pt x="610" y="608"/>
                  <a:pt x="603" y="615"/>
                </a:cubicBezTo>
                <a:cubicBezTo>
                  <a:pt x="601" y="593"/>
                  <a:pt x="581" y="575"/>
                  <a:pt x="558" y="575"/>
                </a:cubicBezTo>
                <a:cubicBezTo>
                  <a:pt x="535" y="575"/>
                  <a:pt x="516" y="593"/>
                  <a:pt x="513" y="615"/>
                </a:cubicBezTo>
                <a:cubicBezTo>
                  <a:pt x="507" y="608"/>
                  <a:pt x="500" y="602"/>
                  <a:pt x="492" y="596"/>
                </a:cubicBezTo>
                <a:cubicBezTo>
                  <a:pt x="502" y="569"/>
                  <a:pt x="528" y="550"/>
                  <a:pt x="558" y="550"/>
                </a:cubicBezTo>
                <a:close/>
                <a:moveTo>
                  <a:pt x="558" y="500"/>
                </a:moveTo>
                <a:cubicBezTo>
                  <a:pt x="607" y="500"/>
                  <a:pt x="648" y="528"/>
                  <a:pt x="668" y="569"/>
                </a:cubicBezTo>
                <a:cubicBezTo>
                  <a:pt x="660" y="573"/>
                  <a:pt x="652" y="577"/>
                  <a:pt x="645" y="581"/>
                </a:cubicBezTo>
                <a:cubicBezTo>
                  <a:pt x="630" y="548"/>
                  <a:pt x="597" y="525"/>
                  <a:pt x="558" y="525"/>
                </a:cubicBezTo>
                <a:cubicBezTo>
                  <a:pt x="519" y="525"/>
                  <a:pt x="486" y="548"/>
                  <a:pt x="471" y="581"/>
                </a:cubicBezTo>
                <a:cubicBezTo>
                  <a:pt x="464" y="577"/>
                  <a:pt x="456" y="573"/>
                  <a:pt x="449" y="569"/>
                </a:cubicBezTo>
                <a:cubicBezTo>
                  <a:pt x="468" y="528"/>
                  <a:pt x="510" y="500"/>
                  <a:pt x="558" y="500"/>
                </a:cubicBezTo>
                <a:close/>
                <a:moveTo>
                  <a:pt x="558" y="449"/>
                </a:moveTo>
                <a:cubicBezTo>
                  <a:pt x="487" y="449"/>
                  <a:pt x="425" y="493"/>
                  <a:pt x="400" y="555"/>
                </a:cubicBezTo>
                <a:cubicBezTo>
                  <a:pt x="408" y="557"/>
                  <a:pt x="417" y="558"/>
                  <a:pt x="425" y="561"/>
                </a:cubicBezTo>
                <a:cubicBezTo>
                  <a:pt x="448" y="510"/>
                  <a:pt x="499" y="475"/>
                  <a:pt x="558" y="475"/>
                </a:cubicBezTo>
                <a:cubicBezTo>
                  <a:pt x="617" y="475"/>
                  <a:pt x="669" y="510"/>
                  <a:pt x="691" y="561"/>
                </a:cubicBezTo>
                <a:cubicBezTo>
                  <a:pt x="700" y="558"/>
                  <a:pt x="708" y="557"/>
                  <a:pt x="716" y="555"/>
                </a:cubicBezTo>
                <a:cubicBezTo>
                  <a:pt x="691" y="493"/>
                  <a:pt x="630" y="449"/>
                  <a:pt x="558" y="449"/>
                </a:cubicBezTo>
                <a:close/>
                <a:moveTo>
                  <a:pt x="558" y="351"/>
                </a:moveTo>
                <a:cubicBezTo>
                  <a:pt x="569" y="351"/>
                  <a:pt x="578" y="360"/>
                  <a:pt x="578" y="372"/>
                </a:cubicBezTo>
                <a:cubicBezTo>
                  <a:pt x="578" y="372"/>
                  <a:pt x="578" y="372"/>
                  <a:pt x="578" y="372"/>
                </a:cubicBezTo>
                <a:cubicBezTo>
                  <a:pt x="538" y="372"/>
                  <a:pt x="538" y="372"/>
                  <a:pt x="538" y="372"/>
                </a:cubicBezTo>
                <a:cubicBezTo>
                  <a:pt x="538" y="372"/>
                  <a:pt x="538" y="372"/>
                  <a:pt x="538" y="372"/>
                </a:cubicBezTo>
                <a:cubicBezTo>
                  <a:pt x="538" y="360"/>
                  <a:pt x="547" y="351"/>
                  <a:pt x="558" y="351"/>
                </a:cubicBezTo>
                <a:close/>
                <a:moveTo>
                  <a:pt x="558" y="301"/>
                </a:moveTo>
                <a:cubicBezTo>
                  <a:pt x="588" y="301"/>
                  <a:pt x="614" y="320"/>
                  <a:pt x="624" y="347"/>
                </a:cubicBezTo>
                <a:cubicBezTo>
                  <a:pt x="617" y="353"/>
                  <a:pt x="610" y="359"/>
                  <a:pt x="603" y="366"/>
                </a:cubicBezTo>
                <a:cubicBezTo>
                  <a:pt x="601" y="344"/>
                  <a:pt x="581" y="326"/>
                  <a:pt x="558" y="326"/>
                </a:cubicBezTo>
                <a:cubicBezTo>
                  <a:pt x="535" y="326"/>
                  <a:pt x="516" y="344"/>
                  <a:pt x="513" y="366"/>
                </a:cubicBezTo>
                <a:cubicBezTo>
                  <a:pt x="507" y="359"/>
                  <a:pt x="500" y="353"/>
                  <a:pt x="492" y="347"/>
                </a:cubicBezTo>
                <a:cubicBezTo>
                  <a:pt x="502" y="320"/>
                  <a:pt x="528" y="301"/>
                  <a:pt x="558" y="301"/>
                </a:cubicBezTo>
                <a:close/>
                <a:moveTo>
                  <a:pt x="558" y="251"/>
                </a:moveTo>
                <a:cubicBezTo>
                  <a:pt x="607" y="251"/>
                  <a:pt x="648" y="279"/>
                  <a:pt x="668" y="320"/>
                </a:cubicBezTo>
                <a:cubicBezTo>
                  <a:pt x="660" y="324"/>
                  <a:pt x="652" y="328"/>
                  <a:pt x="645" y="332"/>
                </a:cubicBezTo>
                <a:cubicBezTo>
                  <a:pt x="630" y="299"/>
                  <a:pt x="597" y="276"/>
                  <a:pt x="558" y="276"/>
                </a:cubicBezTo>
                <a:cubicBezTo>
                  <a:pt x="519" y="276"/>
                  <a:pt x="486" y="299"/>
                  <a:pt x="471" y="332"/>
                </a:cubicBezTo>
                <a:cubicBezTo>
                  <a:pt x="464" y="328"/>
                  <a:pt x="456" y="324"/>
                  <a:pt x="449" y="320"/>
                </a:cubicBezTo>
                <a:cubicBezTo>
                  <a:pt x="468" y="279"/>
                  <a:pt x="510" y="251"/>
                  <a:pt x="558" y="251"/>
                </a:cubicBezTo>
                <a:close/>
                <a:moveTo>
                  <a:pt x="558" y="200"/>
                </a:moveTo>
                <a:cubicBezTo>
                  <a:pt x="487" y="200"/>
                  <a:pt x="425" y="244"/>
                  <a:pt x="400" y="306"/>
                </a:cubicBezTo>
                <a:cubicBezTo>
                  <a:pt x="408" y="308"/>
                  <a:pt x="417" y="309"/>
                  <a:pt x="425" y="312"/>
                </a:cubicBezTo>
                <a:cubicBezTo>
                  <a:pt x="448" y="261"/>
                  <a:pt x="499" y="226"/>
                  <a:pt x="558" y="226"/>
                </a:cubicBezTo>
                <a:cubicBezTo>
                  <a:pt x="617" y="226"/>
                  <a:pt x="669" y="261"/>
                  <a:pt x="691" y="312"/>
                </a:cubicBezTo>
                <a:cubicBezTo>
                  <a:pt x="700" y="309"/>
                  <a:pt x="708" y="308"/>
                  <a:pt x="716" y="306"/>
                </a:cubicBezTo>
                <a:cubicBezTo>
                  <a:pt x="691" y="244"/>
                  <a:pt x="630" y="200"/>
                  <a:pt x="558" y="200"/>
                </a:cubicBezTo>
                <a:close/>
                <a:moveTo>
                  <a:pt x="558" y="102"/>
                </a:moveTo>
                <a:cubicBezTo>
                  <a:pt x="569" y="102"/>
                  <a:pt x="578" y="111"/>
                  <a:pt x="578" y="123"/>
                </a:cubicBezTo>
                <a:cubicBezTo>
                  <a:pt x="578" y="123"/>
                  <a:pt x="578" y="123"/>
                  <a:pt x="578" y="123"/>
                </a:cubicBezTo>
                <a:cubicBezTo>
                  <a:pt x="538" y="123"/>
                  <a:pt x="538" y="123"/>
                  <a:pt x="538" y="123"/>
                </a:cubicBezTo>
                <a:cubicBezTo>
                  <a:pt x="538" y="123"/>
                  <a:pt x="538" y="123"/>
                  <a:pt x="538" y="123"/>
                </a:cubicBezTo>
                <a:cubicBezTo>
                  <a:pt x="538" y="111"/>
                  <a:pt x="547" y="102"/>
                  <a:pt x="558" y="102"/>
                </a:cubicBezTo>
                <a:close/>
                <a:moveTo>
                  <a:pt x="558" y="52"/>
                </a:moveTo>
                <a:cubicBezTo>
                  <a:pt x="588" y="52"/>
                  <a:pt x="614" y="71"/>
                  <a:pt x="624" y="98"/>
                </a:cubicBezTo>
                <a:cubicBezTo>
                  <a:pt x="617" y="104"/>
                  <a:pt x="610" y="110"/>
                  <a:pt x="603" y="117"/>
                </a:cubicBezTo>
                <a:cubicBezTo>
                  <a:pt x="601" y="95"/>
                  <a:pt x="581" y="77"/>
                  <a:pt x="558" y="77"/>
                </a:cubicBezTo>
                <a:cubicBezTo>
                  <a:pt x="535" y="77"/>
                  <a:pt x="516" y="95"/>
                  <a:pt x="513" y="117"/>
                </a:cubicBezTo>
                <a:cubicBezTo>
                  <a:pt x="507" y="110"/>
                  <a:pt x="500" y="104"/>
                  <a:pt x="492" y="98"/>
                </a:cubicBezTo>
                <a:cubicBezTo>
                  <a:pt x="502" y="71"/>
                  <a:pt x="528" y="52"/>
                  <a:pt x="558" y="52"/>
                </a:cubicBezTo>
                <a:close/>
                <a:moveTo>
                  <a:pt x="558" y="2"/>
                </a:moveTo>
                <a:cubicBezTo>
                  <a:pt x="607" y="2"/>
                  <a:pt x="648" y="30"/>
                  <a:pt x="668" y="71"/>
                </a:cubicBezTo>
                <a:cubicBezTo>
                  <a:pt x="660" y="75"/>
                  <a:pt x="652" y="79"/>
                  <a:pt x="645" y="83"/>
                </a:cubicBezTo>
                <a:cubicBezTo>
                  <a:pt x="630" y="50"/>
                  <a:pt x="597" y="27"/>
                  <a:pt x="558" y="27"/>
                </a:cubicBezTo>
                <a:cubicBezTo>
                  <a:pt x="519" y="27"/>
                  <a:pt x="486" y="50"/>
                  <a:pt x="471" y="83"/>
                </a:cubicBezTo>
                <a:cubicBezTo>
                  <a:pt x="464" y="79"/>
                  <a:pt x="456" y="75"/>
                  <a:pt x="449" y="71"/>
                </a:cubicBezTo>
                <a:cubicBezTo>
                  <a:pt x="468" y="30"/>
                  <a:pt x="510" y="2"/>
                  <a:pt x="558" y="2"/>
                </a:cubicBezTo>
                <a:close/>
                <a:moveTo>
                  <a:pt x="677" y="0"/>
                </a:moveTo>
                <a:cubicBezTo>
                  <a:pt x="637" y="0"/>
                  <a:pt x="637" y="0"/>
                  <a:pt x="637" y="0"/>
                </a:cubicBezTo>
                <a:cubicBezTo>
                  <a:pt x="661" y="15"/>
                  <a:pt x="680" y="37"/>
                  <a:pt x="691" y="63"/>
                </a:cubicBezTo>
                <a:cubicBezTo>
                  <a:pt x="700" y="60"/>
                  <a:pt x="708" y="59"/>
                  <a:pt x="716" y="57"/>
                </a:cubicBezTo>
                <a:cubicBezTo>
                  <a:pt x="707" y="36"/>
                  <a:pt x="694" y="16"/>
                  <a:pt x="677" y="0"/>
                </a:cubicBezTo>
                <a:close/>
                <a:moveTo>
                  <a:pt x="479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22" y="16"/>
                  <a:pt x="409" y="36"/>
                  <a:pt x="400" y="57"/>
                </a:cubicBezTo>
                <a:cubicBezTo>
                  <a:pt x="408" y="59"/>
                  <a:pt x="417" y="60"/>
                  <a:pt x="425" y="63"/>
                </a:cubicBezTo>
                <a:cubicBezTo>
                  <a:pt x="437" y="37"/>
                  <a:pt x="455" y="15"/>
                  <a:pt x="479" y="0"/>
                </a:cubicBezTo>
                <a:close/>
                <a:moveTo>
                  <a:pt x="186" y="2192"/>
                </a:moveTo>
                <a:cubicBezTo>
                  <a:pt x="233" y="2192"/>
                  <a:pt x="275" y="2211"/>
                  <a:pt x="306" y="2241"/>
                </a:cubicBezTo>
                <a:cubicBezTo>
                  <a:pt x="265" y="2241"/>
                  <a:pt x="265" y="2241"/>
                  <a:pt x="265" y="2241"/>
                </a:cubicBezTo>
                <a:cubicBezTo>
                  <a:pt x="243" y="2226"/>
                  <a:pt x="216" y="2217"/>
                  <a:pt x="186" y="2217"/>
                </a:cubicBezTo>
                <a:cubicBezTo>
                  <a:pt x="157" y="2217"/>
                  <a:pt x="130" y="2226"/>
                  <a:pt x="107" y="2241"/>
                </a:cubicBezTo>
                <a:cubicBezTo>
                  <a:pt x="67" y="2241"/>
                  <a:pt x="67" y="2241"/>
                  <a:pt x="67" y="2241"/>
                </a:cubicBezTo>
                <a:cubicBezTo>
                  <a:pt x="98" y="2211"/>
                  <a:pt x="140" y="2192"/>
                  <a:pt x="186" y="2192"/>
                </a:cubicBezTo>
                <a:close/>
                <a:moveTo>
                  <a:pt x="0" y="2220"/>
                </a:moveTo>
                <a:cubicBezTo>
                  <a:pt x="0" y="2220"/>
                  <a:pt x="0" y="2220"/>
                  <a:pt x="0" y="2220"/>
                </a:cubicBezTo>
                <a:cubicBezTo>
                  <a:pt x="0" y="2241"/>
                  <a:pt x="0" y="2241"/>
                  <a:pt x="0" y="2241"/>
                </a:cubicBezTo>
                <a:cubicBezTo>
                  <a:pt x="20" y="2241"/>
                  <a:pt x="20" y="2241"/>
                  <a:pt x="20" y="2241"/>
                </a:cubicBezTo>
                <a:cubicBezTo>
                  <a:pt x="21" y="2240"/>
                  <a:pt x="21" y="2240"/>
                  <a:pt x="21" y="2240"/>
                </a:cubicBezTo>
                <a:cubicBezTo>
                  <a:pt x="21" y="2229"/>
                  <a:pt x="11" y="2220"/>
                  <a:pt x="0" y="2220"/>
                </a:cubicBezTo>
                <a:close/>
                <a:moveTo>
                  <a:pt x="0" y="2169"/>
                </a:moveTo>
                <a:cubicBezTo>
                  <a:pt x="30" y="2169"/>
                  <a:pt x="56" y="2188"/>
                  <a:pt x="66" y="2215"/>
                </a:cubicBezTo>
                <a:cubicBezTo>
                  <a:pt x="59" y="2221"/>
                  <a:pt x="52" y="2228"/>
                  <a:pt x="45" y="2235"/>
                </a:cubicBezTo>
                <a:cubicBezTo>
                  <a:pt x="43" y="2212"/>
                  <a:pt x="23" y="2195"/>
                  <a:pt x="0" y="2195"/>
                </a:cubicBezTo>
                <a:cubicBezTo>
                  <a:pt x="0" y="2195"/>
                  <a:pt x="0" y="2195"/>
                  <a:pt x="0" y="2195"/>
                </a:cubicBezTo>
                <a:cubicBezTo>
                  <a:pt x="0" y="2169"/>
                  <a:pt x="0" y="2169"/>
                  <a:pt x="0" y="2169"/>
                </a:cubicBezTo>
                <a:cubicBezTo>
                  <a:pt x="0" y="2169"/>
                  <a:pt x="0" y="2169"/>
                  <a:pt x="0" y="2169"/>
                </a:cubicBezTo>
                <a:close/>
                <a:moveTo>
                  <a:pt x="0" y="2119"/>
                </a:moveTo>
                <a:cubicBezTo>
                  <a:pt x="0" y="2119"/>
                  <a:pt x="0" y="2119"/>
                  <a:pt x="0" y="2119"/>
                </a:cubicBezTo>
                <a:cubicBezTo>
                  <a:pt x="0" y="2144"/>
                  <a:pt x="0" y="2144"/>
                  <a:pt x="0" y="2144"/>
                </a:cubicBezTo>
                <a:cubicBezTo>
                  <a:pt x="0" y="2144"/>
                  <a:pt x="0" y="2144"/>
                  <a:pt x="0" y="2144"/>
                </a:cubicBezTo>
                <a:cubicBezTo>
                  <a:pt x="39" y="2144"/>
                  <a:pt x="72" y="2167"/>
                  <a:pt x="87" y="2200"/>
                </a:cubicBezTo>
                <a:cubicBezTo>
                  <a:pt x="95" y="2196"/>
                  <a:pt x="102" y="2192"/>
                  <a:pt x="110" y="2189"/>
                </a:cubicBezTo>
                <a:cubicBezTo>
                  <a:pt x="90" y="2148"/>
                  <a:pt x="49" y="2119"/>
                  <a:pt x="0" y="2119"/>
                </a:cubicBezTo>
                <a:close/>
                <a:moveTo>
                  <a:pt x="0" y="2069"/>
                </a:moveTo>
                <a:cubicBezTo>
                  <a:pt x="0" y="2069"/>
                  <a:pt x="0" y="2069"/>
                  <a:pt x="0" y="2069"/>
                </a:cubicBezTo>
                <a:cubicBezTo>
                  <a:pt x="0" y="2094"/>
                  <a:pt x="0" y="2094"/>
                  <a:pt x="0" y="2094"/>
                </a:cubicBezTo>
                <a:cubicBezTo>
                  <a:pt x="0" y="2094"/>
                  <a:pt x="0" y="2094"/>
                  <a:pt x="0" y="2094"/>
                </a:cubicBezTo>
                <a:cubicBezTo>
                  <a:pt x="60" y="2094"/>
                  <a:pt x="111" y="2129"/>
                  <a:pt x="134" y="2180"/>
                </a:cubicBezTo>
                <a:cubicBezTo>
                  <a:pt x="142" y="2178"/>
                  <a:pt x="150" y="2176"/>
                  <a:pt x="159" y="2175"/>
                </a:cubicBezTo>
                <a:cubicBezTo>
                  <a:pt x="133" y="2113"/>
                  <a:pt x="72" y="2069"/>
                  <a:pt x="0" y="2069"/>
                </a:cubicBezTo>
                <a:close/>
                <a:moveTo>
                  <a:pt x="373" y="2220"/>
                </a:moveTo>
                <a:cubicBezTo>
                  <a:pt x="384" y="2220"/>
                  <a:pt x="393" y="2229"/>
                  <a:pt x="393" y="2240"/>
                </a:cubicBezTo>
                <a:cubicBezTo>
                  <a:pt x="393" y="2240"/>
                  <a:pt x="393" y="2240"/>
                  <a:pt x="393" y="2241"/>
                </a:cubicBezTo>
                <a:cubicBezTo>
                  <a:pt x="353" y="2241"/>
                  <a:pt x="353" y="2241"/>
                  <a:pt x="353" y="2241"/>
                </a:cubicBezTo>
                <a:cubicBezTo>
                  <a:pt x="353" y="2240"/>
                  <a:pt x="353" y="2240"/>
                  <a:pt x="353" y="2240"/>
                </a:cubicBezTo>
                <a:cubicBezTo>
                  <a:pt x="353" y="2229"/>
                  <a:pt x="362" y="2220"/>
                  <a:pt x="373" y="2220"/>
                </a:cubicBezTo>
                <a:close/>
                <a:moveTo>
                  <a:pt x="373" y="2169"/>
                </a:moveTo>
                <a:cubicBezTo>
                  <a:pt x="343" y="2169"/>
                  <a:pt x="317" y="2188"/>
                  <a:pt x="307" y="2215"/>
                </a:cubicBezTo>
                <a:cubicBezTo>
                  <a:pt x="315" y="2221"/>
                  <a:pt x="322" y="2228"/>
                  <a:pt x="328" y="2235"/>
                </a:cubicBezTo>
                <a:cubicBezTo>
                  <a:pt x="331" y="2212"/>
                  <a:pt x="350" y="2195"/>
                  <a:pt x="373" y="2195"/>
                </a:cubicBezTo>
                <a:cubicBezTo>
                  <a:pt x="396" y="2195"/>
                  <a:pt x="415" y="2212"/>
                  <a:pt x="418" y="2235"/>
                </a:cubicBezTo>
                <a:cubicBezTo>
                  <a:pt x="425" y="2228"/>
                  <a:pt x="432" y="2221"/>
                  <a:pt x="439" y="2215"/>
                </a:cubicBezTo>
                <a:cubicBezTo>
                  <a:pt x="429" y="2188"/>
                  <a:pt x="403" y="2169"/>
                  <a:pt x="373" y="2169"/>
                </a:cubicBezTo>
                <a:close/>
                <a:moveTo>
                  <a:pt x="373" y="2119"/>
                </a:moveTo>
                <a:cubicBezTo>
                  <a:pt x="325" y="2119"/>
                  <a:pt x="283" y="2148"/>
                  <a:pt x="264" y="2189"/>
                </a:cubicBezTo>
                <a:cubicBezTo>
                  <a:pt x="271" y="2192"/>
                  <a:pt x="279" y="2196"/>
                  <a:pt x="286" y="2200"/>
                </a:cubicBezTo>
                <a:cubicBezTo>
                  <a:pt x="301" y="2167"/>
                  <a:pt x="334" y="2144"/>
                  <a:pt x="373" y="2144"/>
                </a:cubicBezTo>
                <a:cubicBezTo>
                  <a:pt x="412" y="2144"/>
                  <a:pt x="445" y="2167"/>
                  <a:pt x="460" y="2200"/>
                </a:cubicBezTo>
                <a:cubicBezTo>
                  <a:pt x="467" y="2196"/>
                  <a:pt x="475" y="2192"/>
                  <a:pt x="483" y="2189"/>
                </a:cubicBezTo>
                <a:cubicBezTo>
                  <a:pt x="463" y="2148"/>
                  <a:pt x="422" y="2119"/>
                  <a:pt x="373" y="2119"/>
                </a:cubicBezTo>
                <a:close/>
                <a:moveTo>
                  <a:pt x="373" y="2069"/>
                </a:moveTo>
                <a:cubicBezTo>
                  <a:pt x="302" y="2069"/>
                  <a:pt x="240" y="2113"/>
                  <a:pt x="215" y="2175"/>
                </a:cubicBezTo>
                <a:cubicBezTo>
                  <a:pt x="223" y="2176"/>
                  <a:pt x="232" y="2178"/>
                  <a:pt x="240" y="2180"/>
                </a:cubicBezTo>
                <a:cubicBezTo>
                  <a:pt x="263" y="2129"/>
                  <a:pt x="314" y="2094"/>
                  <a:pt x="373" y="2094"/>
                </a:cubicBezTo>
                <a:cubicBezTo>
                  <a:pt x="432" y="2094"/>
                  <a:pt x="484" y="2129"/>
                  <a:pt x="506" y="2180"/>
                </a:cubicBezTo>
                <a:cubicBezTo>
                  <a:pt x="515" y="2178"/>
                  <a:pt x="523" y="2176"/>
                  <a:pt x="531" y="2175"/>
                </a:cubicBezTo>
                <a:cubicBezTo>
                  <a:pt x="506" y="2113"/>
                  <a:pt x="445" y="2069"/>
                  <a:pt x="373" y="2069"/>
                </a:cubicBezTo>
                <a:close/>
                <a:moveTo>
                  <a:pt x="186" y="2094"/>
                </a:moveTo>
                <a:cubicBezTo>
                  <a:pt x="198" y="2094"/>
                  <a:pt x="207" y="2103"/>
                  <a:pt x="207" y="2114"/>
                </a:cubicBezTo>
                <a:cubicBezTo>
                  <a:pt x="207" y="2115"/>
                  <a:pt x="207" y="2115"/>
                  <a:pt x="207" y="2115"/>
                </a:cubicBezTo>
                <a:cubicBezTo>
                  <a:pt x="166" y="2115"/>
                  <a:pt x="166" y="2115"/>
                  <a:pt x="166" y="2115"/>
                </a:cubicBezTo>
                <a:cubicBezTo>
                  <a:pt x="166" y="2115"/>
                  <a:pt x="166" y="2115"/>
                  <a:pt x="166" y="2114"/>
                </a:cubicBezTo>
                <a:cubicBezTo>
                  <a:pt x="166" y="2103"/>
                  <a:pt x="175" y="2094"/>
                  <a:pt x="186" y="2094"/>
                </a:cubicBezTo>
                <a:close/>
                <a:moveTo>
                  <a:pt x="186" y="2044"/>
                </a:moveTo>
                <a:cubicBezTo>
                  <a:pt x="217" y="2044"/>
                  <a:pt x="242" y="2063"/>
                  <a:pt x="252" y="2090"/>
                </a:cubicBezTo>
                <a:cubicBezTo>
                  <a:pt x="245" y="2095"/>
                  <a:pt x="238" y="2102"/>
                  <a:pt x="231" y="2109"/>
                </a:cubicBezTo>
                <a:cubicBezTo>
                  <a:pt x="229" y="2086"/>
                  <a:pt x="210" y="2069"/>
                  <a:pt x="186" y="2069"/>
                </a:cubicBezTo>
                <a:cubicBezTo>
                  <a:pt x="163" y="2069"/>
                  <a:pt x="144" y="2086"/>
                  <a:pt x="141" y="2109"/>
                </a:cubicBezTo>
                <a:cubicBezTo>
                  <a:pt x="135" y="2102"/>
                  <a:pt x="128" y="2095"/>
                  <a:pt x="120" y="2090"/>
                </a:cubicBezTo>
                <a:cubicBezTo>
                  <a:pt x="130" y="2063"/>
                  <a:pt x="156" y="2044"/>
                  <a:pt x="186" y="2044"/>
                </a:cubicBezTo>
                <a:close/>
                <a:moveTo>
                  <a:pt x="186" y="1994"/>
                </a:moveTo>
                <a:cubicBezTo>
                  <a:pt x="235" y="1994"/>
                  <a:pt x="277" y="2022"/>
                  <a:pt x="296" y="2063"/>
                </a:cubicBezTo>
                <a:cubicBezTo>
                  <a:pt x="288" y="2067"/>
                  <a:pt x="281" y="2070"/>
                  <a:pt x="273" y="2075"/>
                </a:cubicBezTo>
                <a:cubicBezTo>
                  <a:pt x="258" y="2042"/>
                  <a:pt x="225" y="2019"/>
                  <a:pt x="186" y="2019"/>
                </a:cubicBezTo>
                <a:cubicBezTo>
                  <a:pt x="148" y="2019"/>
                  <a:pt x="114" y="2042"/>
                  <a:pt x="99" y="2075"/>
                </a:cubicBezTo>
                <a:cubicBezTo>
                  <a:pt x="92" y="2070"/>
                  <a:pt x="85" y="2067"/>
                  <a:pt x="77" y="2063"/>
                </a:cubicBezTo>
                <a:cubicBezTo>
                  <a:pt x="96" y="2022"/>
                  <a:pt x="138" y="1994"/>
                  <a:pt x="186" y="1994"/>
                </a:cubicBezTo>
                <a:close/>
                <a:moveTo>
                  <a:pt x="186" y="1943"/>
                </a:moveTo>
                <a:cubicBezTo>
                  <a:pt x="115" y="1943"/>
                  <a:pt x="54" y="1987"/>
                  <a:pt x="28" y="2049"/>
                </a:cubicBezTo>
                <a:cubicBezTo>
                  <a:pt x="37" y="2051"/>
                  <a:pt x="45" y="2052"/>
                  <a:pt x="53" y="2055"/>
                </a:cubicBezTo>
                <a:cubicBezTo>
                  <a:pt x="76" y="2004"/>
                  <a:pt x="127" y="1968"/>
                  <a:pt x="186" y="1968"/>
                </a:cubicBezTo>
                <a:cubicBezTo>
                  <a:pt x="246" y="1968"/>
                  <a:pt x="297" y="2004"/>
                  <a:pt x="320" y="2055"/>
                </a:cubicBezTo>
                <a:cubicBezTo>
                  <a:pt x="328" y="2052"/>
                  <a:pt x="336" y="2051"/>
                  <a:pt x="345" y="2049"/>
                </a:cubicBezTo>
                <a:cubicBezTo>
                  <a:pt x="319" y="1987"/>
                  <a:pt x="258" y="1943"/>
                  <a:pt x="186" y="1943"/>
                </a:cubicBezTo>
                <a:close/>
                <a:moveTo>
                  <a:pt x="0" y="1971"/>
                </a:moveTo>
                <a:cubicBezTo>
                  <a:pt x="0" y="1971"/>
                  <a:pt x="0" y="1971"/>
                  <a:pt x="0" y="1971"/>
                </a:cubicBezTo>
                <a:cubicBezTo>
                  <a:pt x="0" y="1992"/>
                  <a:pt x="0" y="1992"/>
                  <a:pt x="0" y="1992"/>
                </a:cubicBezTo>
                <a:cubicBezTo>
                  <a:pt x="20" y="1992"/>
                  <a:pt x="20" y="1992"/>
                  <a:pt x="20" y="1992"/>
                </a:cubicBezTo>
                <a:cubicBezTo>
                  <a:pt x="21" y="1991"/>
                  <a:pt x="21" y="1991"/>
                  <a:pt x="21" y="1991"/>
                </a:cubicBezTo>
                <a:cubicBezTo>
                  <a:pt x="21" y="1980"/>
                  <a:pt x="11" y="1971"/>
                  <a:pt x="0" y="1971"/>
                </a:cubicBezTo>
                <a:close/>
                <a:moveTo>
                  <a:pt x="0" y="1920"/>
                </a:moveTo>
                <a:cubicBezTo>
                  <a:pt x="30" y="1920"/>
                  <a:pt x="56" y="1939"/>
                  <a:pt x="66" y="1966"/>
                </a:cubicBezTo>
                <a:cubicBezTo>
                  <a:pt x="59" y="1972"/>
                  <a:pt x="52" y="1979"/>
                  <a:pt x="45" y="1986"/>
                </a:cubicBezTo>
                <a:cubicBezTo>
                  <a:pt x="43" y="1963"/>
                  <a:pt x="23" y="1946"/>
                  <a:pt x="0" y="1946"/>
                </a:cubicBezTo>
                <a:cubicBezTo>
                  <a:pt x="0" y="1946"/>
                  <a:pt x="0" y="1946"/>
                  <a:pt x="0" y="1946"/>
                </a:cubicBezTo>
                <a:cubicBezTo>
                  <a:pt x="0" y="1920"/>
                  <a:pt x="0" y="1920"/>
                  <a:pt x="0" y="1920"/>
                </a:cubicBezTo>
                <a:cubicBezTo>
                  <a:pt x="0" y="1920"/>
                  <a:pt x="0" y="1920"/>
                  <a:pt x="0" y="1920"/>
                </a:cubicBezTo>
                <a:close/>
                <a:moveTo>
                  <a:pt x="0" y="1870"/>
                </a:moveTo>
                <a:cubicBezTo>
                  <a:pt x="49" y="1870"/>
                  <a:pt x="90" y="1899"/>
                  <a:pt x="110" y="1940"/>
                </a:cubicBezTo>
                <a:cubicBezTo>
                  <a:pt x="102" y="1943"/>
                  <a:pt x="95" y="1947"/>
                  <a:pt x="87" y="1951"/>
                </a:cubicBezTo>
                <a:cubicBezTo>
                  <a:pt x="72" y="1918"/>
                  <a:pt x="39" y="1895"/>
                  <a:pt x="0" y="1895"/>
                </a:cubicBezTo>
                <a:cubicBezTo>
                  <a:pt x="0" y="1895"/>
                  <a:pt x="0" y="1895"/>
                  <a:pt x="0" y="1895"/>
                </a:cubicBezTo>
                <a:cubicBezTo>
                  <a:pt x="0" y="1870"/>
                  <a:pt x="0" y="1870"/>
                  <a:pt x="0" y="1870"/>
                </a:cubicBezTo>
                <a:cubicBezTo>
                  <a:pt x="0" y="1870"/>
                  <a:pt x="0" y="1870"/>
                  <a:pt x="0" y="1870"/>
                </a:cubicBezTo>
                <a:close/>
                <a:moveTo>
                  <a:pt x="0" y="1820"/>
                </a:moveTo>
                <a:cubicBezTo>
                  <a:pt x="0" y="1820"/>
                  <a:pt x="0" y="1820"/>
                  <a:pt x="0" y="1820"/>
                </a:cubicBezTo>
                <a:cubicBezTo>
                  <a:pt x="0" y="1845"/>
                  <a:pt x="0" y="1845"/>
                  <a:pt x="0" y="1845"/>
                </a:cubicBezTo>
                <a:cubicBezTo>
                  <a:pt x="0" y="1845"/>
                  <a:pt x="0" y="1845"/>
                  <a:pt x="0" y="1845"/>
                </a:cubicBezTo>
                <a:cubicBezTo>
                  <a:pt x="60" y="1845"/>
                  <a:pt x="111" y="1880"/>
                  <a:pt x="134" y="1931"/>
                </a:cubicBezTo>
                <a:cubicBezTo>
                  <a:pt x="142" y="1929"/>
                  <a:pt x="150" y="1927"/>
                  <a:pt x="159" y="1926"/>
                </a:cubicBezTo>
                <a:cubicBezTo>
                  <a:pt x="133" y="1864"/>
                  <a:pt x="72" y="1820"/>
                  <a:pt x="0" y="1820"/>
                </a:cubicBezTo>
                <a:close/>
                <a:moveTo>
                  <a:pt x="373" y="1971"/>
                </a:moveTo>
                <a:cubicBezTo>
                  <a:pt x="384" y="1971"/>
                  <a:pt x="393" y="1980"/>
                  <a:pt x="393" y="1991"/>
                </a:cubicBezTo>
                <a:cubicBezTo>
                  <a:pt x="393" y="1991"/>
                  <a:pt x="393" y="1991"/>
                  <a:pt x="393" y="1992"/>
                </a:cubicBezTo>
                <a:cubicBezTo>
                  <a:pt x="353" y="1992"/>
                  <a:pt x="353" y="1992"/>
                  <a:pt x="353" y="1992"/>
                </a:cubicBezTo>
                <a:cubicBezTo>
                  <a:pt x="353" y="1991"/>
                  <a:pt x="353" y="1991"/>
                  <a:pt x="353" y="1991"/>
                </a:cubicBezTo>
                <a:cubicBezTo>
                  <a:pt x="353" y="1980"/>
                  <a:pt x="362" y="1971"/>
                  <a:pt x="373" y="1971"/>
                </a:cubicBezTo>
                <a:close/>
                <a:moveTo>
                  <a:pt x="373" y="1920"/>
                </a:moveTo>
                <a:cubicBezTo>
                  <a:pt x="403" y="1920"/>
                  <a:pt x="429" y="1939"/>
                  <a:pt x="439" y="1966"/>
                </a:cubicBezTo>
                <a:cubicBezTo>
                  <a:pt x="432" y="1972"/>
                  <a:pt x="425" y="1979"/>
                  <a:pt x="418" y="1986"/>
                </a:cubicBezTo>
                <a:cubicBezTo>
                  <a:pt x="415" y="1963"/>
                  <a:pt x="396" y="1946"/>
                  <a:pt x="373" y="1946"/>
                </a:cubicBezTo>
                <a:cubicBezTo>
                  <a:pt x="350" y="1946"/>
                  <a:pt x="331" y="1963"/>
                  <a:pt x="328" y="1986"/>
                </a:cubicBezTo>
                <a:cubicBezTo>
                  <a:pt x="322" y="1979"/>
                  <a:pt x="315" y="1972"/>
                  <a:pt x="307" y="1966"/>
                </a:cubicBezTo>
                <a:cubicBezTo>
                  <a:pt x="317" y="1939"/>
                  <a:pt x="343" y="1920"/>
                  <a:pt x="373" y="1920"/>
                </a:cubicBezTo>
                <a:close/>
                <a:moveTo>
                  <a:pt x="373" y="1870"/>
                </a:moveTo>
                <a:cubicBezTo>
                  <a:pt x="422" y="1870"/>
                  <a:pt x="463" y="1899"/>
                  <a:pt x="483" y="1940"/>
                </a:cubicBezTo>
                <a:cubicBezTo>
                  <a:pt x="475" y="1943"/>
                  <a:pt x="467" y="1947"/>
                  <a:pt x="460" y="1951"/>
                </a:cubicBezTo>
                <a:cubicBezTo>
                  <a:pt x="445" y="1918"/>
                  <a:pt x="412" y="1895"/>
                  <a:pt x="373" y="1895"/>
                </a:cubicBezTo>
                <a:cubicBezTo>
                  <a:pt x="334" y="1895"/>
                  <a:pt x="301" y="1918"/>
                  <a:pt x="286" y="1951"/>
                </a:cubicBezTo>
                <a:cubicBezTo>
                  <a:pt x="279" y="1947"/>
                  <a:pt x="271" y="1943"/>
                  <a:pt x="264" y="1940"/>
                </a:cubicBezTo>
                <a:cubicBezTo>
                  <a:pt x="283" y="1899"/>
                  <a:pt x="325" y="1870"/>
                  <a:pt x="373" y="1870"/>
                </a:cubicBezTo>
                <a:close/>
                <a:moveTo>
                  <a:pt x="373" y="1820"/>
                </a:moveTo>
                <a:cubicBezTo>
                  <a:pt x="302" y="1820"/>
                  <a:pt x="240" y="1864"/>
                  <a:pt x="215" y="1926"/>
                </a:cubicBezTo>
                <a:cubicBezTo>
                  <a:pt x="223" y="1927"/>
                  <a:pt x="232" y="1929"/>
                  <a:pt x="240" y="1931"/>
                </a:cubicBezTo>
                <a:cubicBezTo>
                  <a:pt x="263" y="1880"/>
                  <a:pt x="314" y="1845"/>
                  <a:pt x="373" y="1845"/>
                </a:cubicBezTo>
                <a:cubicBezTo>
                  <a:pt x="432" y="1845"/>
                  <a:pt x="484" y="1880"/>
                  <a:pt x="506" y="1931"/>
                </a:cubicBezTo>
                <a:cubicBezTo>
                  <a:pt x="515" y="1929"/>
                  <a:pt x="523" y="1927"/>
                  <a:pt x="531" y="1926"/>
                </a:cubicBezTo>
                <a:cubicBezTo>
                  <a:pt x="506" y="1864"/>
                  <a:pt x="445" y="1820"/>
                  <a:pt x="373" y="1820"/>
                </a:cubicBezTo>
                <a:close/>
                <a:moveTo>
                  <a:pt x="186" y="1845"/>
                </a:moveTo>
                <a:cubicBezTo>
                  <a:pt x="198" y="1845"/>
                  <a:pt x="207" y="1854"/>
                  <a:pt x="207" y="1865"/>
                </a:cubicBezTo>
                <a:cubicBezTo>
                  <a:pt x="207" y="1866"/>
                  <a:pt x="207" y="1866"/>
                  <a:pt x="207" y="1866"/>
                </a:cubicBezTo>
                <a:cubicBezTo>
                  <a:pt x="166" y="1866"/>
                  <a:pt x="166" y="1866"/>
                  <a:pt x="166" y="1866"/>
                </a:cubicBezTo>
                <a:cubicBezTo>
                  <a:pt x="166" y="1866"/>
                  <a:pt x="166" y="1866"/>
                  <a:pt x="166" y="1865"/>
                </a:cubicBezTo>
                <a:cubicBezTo>
                  <a:pt x="166" y="1854"/>
                  <a:pt x="175" y="1845"/>
                  <a:pt x="186" y="1845"/>
                </a:cubicBezTo>
                <a:close/>
                <a:moveTo>
                  <a:pt x="186" y="1795"/>
                </a:moveTo>
                <a:cubicBezTo>
                  <a:pt x="217" y="1795"/>
                  <a:pt x="242" y="1814"/>
                  <a:pt x="252" y="1841"/>
                </a:cubicBezTo>
                <a:cubicBezTo>
                  <a:pt x="245" y="1846"/>
                  <a:pt x="238" y="1853"/>
                  <a:pt x="231" y="1860"/>
                </a:cubicBezTo>
                <a:cubicBezTo>
                  <a:pt x="229" y="1837"/>
                  <a:pt x="210" y="1820"/>
                  <a:pt x="186" y="1820"/>
                </a:cubicBezTo>
                <a:cubicBezTo>
                  <a:pt x="163" y="1820"/>
                  <a:pt x="144" y="1838"/>
                  <a:pt x="141" y="1860"/>
                </a:cubicBezTo>
                <a:cubicBezTo>
                  <a:pt x="135" y="1853"/>
                  <a:pt x="128" y="1847"/>
                  <a:pt x="120" y="1841"/>
                </a:cubicBezTo>
                <a:cubicBezTo>
                  <a:pt x="130" y="1814"/>
                  <a:pt x="156" y="1795"/>
                  <a:pt x="186" y="1795"/>
                </a:cubicBezTo>
                <a:close/>
                <a:moveTo>
                  <a:pt x="186" y="1745"/>
                </a:moveTo>
                <a:cubicBezTo>
                  <a:pt x="235" y="1745"/>
                  <a:pt x="277" y="1773"/>
                  <a:pt x="296" y="1814"/>
                </a:cubicBezTo>
                <a:cubicBezTo>
                  <a:pt x="288" y="1818"/>
                  <a:pt x="281" y="1821"/>
                  <a:pt x="273" y="1826"/>
                </a:cubicBezTo>
                <a:cubicBezTo>
                  <a:pt x="258" y="1793"/>
                  <a:pt x="225" y="1770"/>
                  <a:pt x="186" y="1770"/>
                </a:cubicBezTo>
                <a:cubicBezTo>
                  <a:pt x="148" y="1770"/>
                  <a:pt x="114" y="1793"/>
                  <a:pt x="99" y="1826"/>
                </a:cubicBezTo>
                <a:cubicBezTo>
                  <a:pt x="92" y="1821"/>
                  <a:pt x="85" y="1818"/>
                  <a:pt x="77" y="1814"/>
                </a:cubicBezTo>
                <a:cubicBezTo>
                  <a:pt x="96" y="1773"/>
                  <a:pt x="138" y="1745"/>
                  <a:pt x="186" y="1745"/>
                </a:cubicBezTo>
                <a:close/>
                <a:moveTo>
                  <a:pt x="186" y="1694"/>
                </a:moveTo>
                <a:cubicBezTo>
                  <a:pt x="115" y="1694"/>
                  <a:pt x="54" y="1738"/>
                  <a:pt x="28" y="1800"/>
                </a:cubicBezTo>
                <a:cubicBezTo>
                  <a:pt x="37" y="1802"/>
                  <a:pt x="45" y="1803"/>
                  <a:pt x="53" y="1806"/>
                </a:cubicBezTo>
                <a:cubicBezTo>
                  <a:pt x="76" y="1755"/>
                  <a:pt x="127" y="1719"/>
                  <a:pt x="186" y="1719"/>
                </a:cubicBezTo>
                <a:cubicBezTo>
                  <a:pt x="246" y="1719"/>
                  <a:pt x="297" y="1755"/>
                  <a:pt x="320" y="1806"/>
                </a:cubicBezTo>
                <a:cubicBezTo>
                  <a:pt x="328" y="1803"/>
                  <a:pt x="336" y="1802"/>
                  <a:pt x="345" y="1800"/>
                </a:cubicBezTo>
                <a:cubicBezTo>
                  <a:pt x="319" y="1738"/>
                  <a:pt x="258" y="1694"/>
                  <a:pt x="186" y="1694"/>
                </a:cubicBezTo>
                <a:close/>
                <a:moveTo>
                  <a:pt x="0" y="1722"/>
                </a:moveTo>
                <a:cubicBezTo>
                  <a:pt x="0" y="1722"/>
                  <a:pt x="0" y="1722"/>
                  <a:pt x="0" y="1722"/>
                </a:cubicBezTo>
                <a:cubicBezTo>
                  <a:pt x="0" y="1743"/>
                  <a:pt x="0" y="1743"/>
                  <a:pt x="0" y="1743"/>
                </a:cubicBezTo>
                <a:cubicBezTo>
                  <a:pt x="20" y="1743"/>
                  <a:pt x="20" y="1743"/>
                  <a:pt x="20" y="1743"/>
                </a:cubicBezTo>
                <a:cubicBezTo>
                  <a:pt x="21" y="1742"/>
                  <a:pt x="21" y="1742"/>
                  <a:pt x="21" y="1742"/>
                </a:cubicBezTo>
                <a:cubicBezTo>
                  <a:pt x="21" y="1731"/>
                  <a:pt x="11" y="1722"/>
                  <a:pt x="0" y="1722"/>
                </a:cubicBezTo>
                <a:close/>
                <a:moveTo>
                  <a:pt x="0" y="1671"/>
                </a:moveTo>
                <a:cubicBezTo>
                  <a:pt x="30" y="1671"/>
                  <a:pt x="56" y="1690"/>
                  <a:pt x="66" y="1717"/>
                </a:cubicBezTo>
                <a:cubicBezTo>
                  <a:pt x="59" y="1723"/>
                  <a:pt x="52" y="1730"/>
                  <a:pt x="45" y="1737"/>
                </a:cubicBezTo>
                <a:cubicBezTo>
                  <a:pt x="43" y="1714"/>
                  <a:pt x="23" y="1697"/>
                  <a:pt x="0" y="1697"/>
                </a:cubicBezTo>
                <a:cubicBezTo>
                  <a:pt x="0" y="1697"/>
                  <a:pt x="0" y="1697"/>
                  <a:pt x="0" y="1697"/>
                </a:cubicBezTo>
                <a:cubicBezTo>
                  <a:pt x="0" y="1671"/>
                  <a:pt x="0" y="1671"/>
                  <a:pt x="0" y="1671"/>
                </a:cubicBezTo>
                <a:cubicBezTo>
                  <a:pt x="0" y="1671"/>
                  <a:pt x="0" y="1671"/>
                  <a:pt x="0" y="1671"/>
                </a:cubicBezTo>
                <a:close/>
                <a:moveTo>
                  <a:pt x="0" y="1621"/>
                </a:moveTo>
                <a:cubicBezTo>
                  <a:pt x="49" y="1621"/>
                  <a:pt x="90" y="1650"/>
                  <a:pt x="110" y="1691"/>
                </a:cubicBezTo>
                <a:cubicBezTo>
                  <a:pt x="102" y="1694"/>
                  <a:pt x="95" y="1698"/>
                  <a:pt x="87" y="1702"/>
                </a:cubicBezTo>
                <a:cubicBezTo>
                  <a:pt x="72" y="1669"/>
                  <a:pt x="39" y="1646"/>
                  <a:pt x="0" y="1646"/>
                </a:cubicBezTo>
                <a:cubicBezTo>
                  <a:pt x="0" y="1646"/>
                  <a:pt x="0" y="1646"/>
                  <a:pt x="0" y="1646"/>
                </a:cubicBezTo>
                <a:cubicBezTo>
                  <a:pt x="0" y="1621"/>
                  <a:pt x="0" y="1621"/>
                  <a:pt x="0" y="1621"/>
                </a:cubicBezTo>
                <a:cubicBezTo>
                  <a:pt x="0" y="1621"/>
                  <a:pt x="0" y="1621"/>
                  <a:pt x="0" y="1621"/>
                </a:cubicBezTo>
                <a:close/>
                <a:moveTo>
                  <a:pt x="0" y="1571"/>
                </a:moveTo>
                <a:cubicBezTo>
                  <a:pt x="0" y="1571"/>
                  <a:pt x="0" y="1571"/>
                  <a:pt x="0" y="1571"/>
                </a:cubicBezTo>
                <a:cubicBezTo>
                  <a:pt x="0" y="1596"/>
                  <a:pt x="0" y="1596"/>
                  <a:pt x="0" y="1596"/>
                </a:cubicBezTo>
                <a:cubicBezTo>
                  <a:pt x="0" y="1596"/>
                  <a:pt x="0" y="1596"/>
                  <a:pt x="0" y="1596"/>
                </a:cubicBezTo>
                <a:cubicBezTo>
                  <a:pt x="60" y="1596"/>
                  <a:pt x="111" y="1631"/>
                  <a:pt x="134" y="1682"/>
                </a:cubicBezTo>
                <a:cubicBezTo>
                  <a:pt x="142" y="1680"/>
                  <a:pt x="150" y="1678"/>
                  <a:pt x="159" y="1677"/>
                </a:cubicBezTo>
                <a:cubicBezTo>
                  <a:pt x="133" y="1615"/>
                  <a:pt x="72" y="1571"/>
                  <a:pt x="0" y="1571"/>
                </a:cubicBezTo>
                <a:close/>
                <a:moveTo>
                  <a:pt x="373" y="1722"/>
                </a:moveTo>
                <a:cubicBezTo>
                  <a:pt x="384" y="1722"/>
                  <a:pt x="393" y="1731"/>
                  <a:pt x="393" y="1742"/>
                </a:cubicBezTo>
                <a:cubicBezTo>
                  <a:pt x="393" y="1742"/>
                  <a:pt x="393" y="1742"/>
                  <a:pt x="393" y="1743"/>
                </a:cubicBezTo>
                <a:cubicBezTo>
                  <a:pt x="353" y="1743"/>
                  <a:pt x="353" y="1743"/>
                  <a:pt x="353" y="1743"/>
                </a:cubicBezTo>
                <a:cubicBezTo>
                  <a:pt x="353" y="1742"/>
                  <a:pt x="353" y="1742"/>
                  <a:pt x="353" y="1742"/>
                </a:cubicBezTo>
                <a:cubicBezTo>
                  <a:pt x="353" y="1731"/>
                  <a:pt x="362" y="1722"/>
                  <a:pt x="373" y="1722"/>
                </a:cubicBezTo>
                <a:close/>
                <a:moveTo>
                  <a:pt x="373" y="1671"/>
                </a:moveTo>
                <a:cubicBezTo>
                  <a:pt x="403" y="1671"/>
                  <a:pt x="429" y="1690"/>
                  <a:pt x="439" y="1717"/>
                </a:cubicBezTo>
                <a:cubicBezTo>
                  <a:pt x="432" y="1723"/>
                  <a:pt x="425" y="1730"/>
                  <a:pt x="418" y="1737"/>
                </a:cubicBezTo>
                <a:cubicBezTo>
                  <a:pt x="415" y="1714"/>
                  <a:pt x="396" y="1697"/>
                  <a:pt x="373" y="1697"/>
                </a:cubicBezTo>
                <a:cubicBezTo>
                  <a:pt x="350" y="1697"/>
                  <a:pt x="331" y="1714"/>
                  <a:pt x="328" y="1737"/>
                </a:cubicBezTo>
                <a:cubicBezTo>
                  <a:pt x="322" y="1730"/>
                  <a:pt x="315" y="1723"/>
                  <a:pt x="307" y="1717"/>
                </a:cubicBezTo>
                <a:cubicBezTo>
                  <a:pt x="317" y="1690"/>
                  <a:pt x="343" y="1671"/>
                  <a:pt x="373" y="1671"/>
                </a:cubicBezTo>
                <a:close/>
                <a:moveTo>
                  <a:pt x="373" y="1621"/>
                </a:moveTo>
                <a:cubicBezTo>
                  <a:pt x="422" y="1621"/>
                  <a:pt x="463" y="1650"/>
                  <a:pt x="483" y="1691"/>
                </a:cubicBezTo>
                <a:cubicBezTo>
                  <a:pt x="475" y="1694"/>
                  <a:pt x="467" y="1698"/>
                  <a:pt x="460" y="1702"/>
                </a:cubicBezTo>
                <a:cubicBezTo>
                  <a:pt x="445" y="1669"/>
                  <a:pt x="412" y="1646"/>
                  <a:pt x="373" y="1646"/>
                </a:cubicBezTo>
                <a:cubicBezTo>
                  <a:pt x="334" y="1646"/>
                  <a:pt x="301" y="1669"/>
                  <a:pt x="286" y="1702"/>
                </a:cubicBezTo>
                <a:cubicBezTo>
                  <a:pt x="279" y="1698"/>
                  <a:pt x="271" y="1694"/>
                  <a:pt x="264" y="1691"/>
                </a:cubicBezTo>
                <a:cubicBezTo>
                  <a:pt x="283" y="1650"/>
                  <a:pt x="325" y="1621"/>
                  <a:pt x="373" y="1621"/>
                </a:cubicBezTo>
                <a:close/>
                <a:moveTo>
                  <a:pt x="373" y="1571"/>
                </a:moveTo>
                <a:cubicBezTo>
                  <a:pt x="302" y="1571"/>
                  <a:pt x="240" y="1615"/>
                  <a:pt x="215" y="1677"/>
                </a:cubicBezTo>
                <a:cubicBezTo>
                  <a:pt x="223" y="1678"/>
                  <a:pt x="232" y="1680"/>
                  <a:pt x="240" y="1682"/>
                </a:cubicBezTo>
                <a:cubicBezTo>
                  <a:pt x="263" y="1631"/>
                  <a:pt x="314" y="1596"/>
                  <a:pt x="373" y="1596"/>
                </a:cubicBezTo>
                <a:cubicBezTo>
                  <a:pt x="432" y="1596"/>
                  <a:pt x="484" y="1631"/>
                  <a:pt x="506" y="1682"/>
                </a:cubicBezTo>
                <a:cubicBezTo>
                  <a:pt x="515" y="1680"/>
                  <a:pt x="523" y="1678"/>
                  <a:pt x="531" y="1677"/>
                </a:cubicBezTo>
                <a:cubicBezTo>
                  <a:pt x="506" y="1615"/>
                  <a:pt x="445" y="1571"/>
                  <a:pt x="373" y="1571"/>
                </a:cubicBezTo>
                <a:close/>
                <a:moveTo>
                  <a:pt x="186" y="1596"/>
                </a:moveTo>
                <a:cubicBezTo>
                  <a:pt x="198" y="1596"/>
                  <a:pt x="207" y="1605"/>
                  <a:pt x="207" y="1616"/>
                </a:cubicBezTo>
                <a:cubicBezTo>
                  <a:pt x="207" y="1617"/>
                  <a:pt x="207" y="1617"/>
                  <a:pt x="207" y="1617"/>
                </a:cubicBezTo>
                <a:cubicBezTo>
                  <a:pt x="166" y="1617"/>
                  <a:pt x="166" y="1617"/>
                  <a:pt x="166" y="1617"/>
                </a:cubicBezTo>
                <a:cubicBezTo>
                  <a:pt x="166" y="1617"/>
                  <a:pt x="166" y="1617"/>
                  <a:pt x="166" y="1616"/>
                </a:cubicBezTo>
                <a:cubicBezTo>
                  <a:pt x="166" y="1605"/>
                  <a:pt x="175" y="1596"/>
                  <a:pt x="186" y="1596"/>
                </a:cubicBezTo>
                <a:close/>
                <a:moveTo>
                  <a:pt x="186" y="1546"/>
                </a:moveTo>
                <a:cubicBezTo>
                  <a:pt x="217" y="1546"/>
                  <a:pt x="242" y="1565"/>
                  <a:pt x="252" y="1592"/>
                </a:cubicBezTo>
                <a:cubicBezTo>
                  <a:pt x="245" y="1598"/>
                  <a:pt x="238" y="1604"/>
                  <a:pt x="231" y="1611"/>
                </a:cubicBezTo>
                <a:cubicBezTo>
                  <a:pt x="229" y="1589"/>
                  <a:pt x="210" y="1571"/>
                  <a:pt x="186" y="1571"/>
                </a:cubicBezTo>
                <a:cubicBezTo>
                  <a:pt x="163" y="1571"/>
                  <a:pt x="144" y="1589"/>
                  <a:pt x="141" y="1611"/>
                </a:cubicBezTo>
                <a:cubicBezTo>
                  <a:pt x="135" y="1604"/>
                  <a:pt x="128" y="1598"/>
                  <a:pt x="120" y="1592"/>
                </a:cubicBezTo>
                <a:cubicBezTo>
                  <a:pt x="130" y="1565"/>
                  <a:pt x="156" y="1546"/>
                  <a:pt x="186" y="1546"/>
                </a:cubicBezTo>
                <a:close/>
                <a:moveTo>
                  <a:pt x="186" y="1496"/>
                </a:moveTo>
                <a:cubicBezTo>
                  <a:pt x="235" y="1496"/>
                  <a:pt x="277" y="1524"/>
                  <a:pt x="296" y="1565"/>
                </a:cubicBezTo>
                <a:cubicBezTo>
                  <a:pt x="288" y="1569"/>
                  <a:pt x="281" y="1572"/>
                  <a:pt x="273" y="1577"/>
                </a:cubicBezTo>
                <a:cubicBezTo>
                  <a:pt x="258" y="1544"/>
                  <a:pt x="225" y="1521"/>
                  <a:pt x="186" y="1521"/>
                </a:cubicBezTo>
                <a:cubicBezTo>
                  <a:pt x="148" y="1521"/>
                  <a:pt x="114" y="1544"/>
                  <a:pt x="99" y="1577"/>
                </a:cubicBezTo>
                <a:cubicBezTo>
                  <a:pt x="92" y="1573"/>
                  <a:pt x="85" y="1569"/>
                  <a:pt x="77" y="1565"/>
                </a:cubicBezTo>
                <a:cubicBezTo>
                  <a:pt x="96" y="1524"/>
                  <a:pt x="138" y="1496"/>
                  <a:pt x="186" y="1496"/>
                </a:cubicBezTo>
                <a:close/>
                <a:moveTo>
                  <a:pt x="186" y="1445"/>
                </a:moveTo>
                <a:cubicBezTo>
                  <a:pt x="115" y="1445"/>
                  <a:pt x="54" y="1489"/>
                  <a:pt x="28" y="1551"/>
                </a:cubicBezTo>
                <a:cubicBezTo>
                  <a:pt x="37" y="1553"/>
                  <a:pt x="45" y="1554"/>
                  <a:pt x="53" y="1557"/>
                </a:cubicBezTo>
                <a:cubicBezTo>
                  <a:pt x="76" y="1506"/>
                  <a:pt x="127" y="1470"/>
                  <a:pt x="186" y="1470"/>
                </a:cubicBezTo>
                <a:cubicBezTo>
                  <a:pt x="246" y="1470"/>
                  <a:pt x="297" y="1506"/>
                  <a:pt x="320" y="1557"/>
                </a:cubicBezTo>
                <a:cubicBezTo>
                  <a:pt x="328" y="1554"/>
                  <a:pt x="336" y="1553"/>
                  <a:pt x="345" y="1551"/>
                </a:cubicBezTo>
                <a:cubicBezTo>
                  <a:pt x="319" y="1489"/>
                  <a:pt x="258" y="1445"/>
                  <a:pt x="186" y="1445"/>
                </a:cubicBezTo>
                <a:close/>
                <a:moveTo>
                  <a:pt x="0" y="1473"/>
                </a:moveTo>
                <a:cubicBezTo>
                  <a:pt x="0" y="1473"/>
                  <a:pt x="0" y="1473"/>
                  <a:pt x="0" y="1473"/>
                </a:cubicBezTo>
                <a:cubicBezTo>
                  <a:pt x="0" y="1494"/>
                  <a:pt x="0" y="1494"/>
                  <a:pt x="0" y="1494"/>
                </a:cubicBezTo>
                <a:cubicBezTo>
                  <a:pt x="20" y="1494"/>
                  <a:pt x="20" y="1494"/>
                  <a:pt x="20" y="1494"/>
                </a:cubicBezTo>
                <a:cubicBezTo>
                  <a:pt x="21" y="1493"/>
                  <a:pt x="21" y="1493"/>
                  <a:pt x="21" y="1493"/>
                </a:cubicBezTo>
                <a:cubicBezTo>
                  <a:pt x="21" y="1482"/>
                  <a:pt x="11" y="1473"/>
                  <a:pt x="0" y="1473"/>
                </a:cubicBezTo>
                <a:close/>
                <a:moveTo>
                  <a:pt x="0" y="1422"/>
                </a:moveTo>
                <a:cubicBezTo>
                  <a:pt x="30" y="1422"/>
                  <a:pt x="56" y="1441"/>
                  <a:pt x="66" y="1468"/>
                </a:cubicBezTo>
                <a:cubicBezTo>
                  <a:pt x="59" y="1474"/>
                  <a:pt x="52" y="1481"/>
                  <a:pt x="45" y="1488"/>
                </a:cubicBezTo>
                <a:cubicBezTo>
                  <a:pt x="43" y="1465"/>
                  <a:pt x="23" y="1448"/>
                  <a:pt x="0" y="1448"/>
                </a:cubicBezTo>
                <a:cubicBezTo>
                  <a:pt x="0" y="1448"/>
                  <a:pt x="0" y="1448"/>
                  <a:pt x="0" y="1448"/>
                </a:cubicBezTo>
                <a:cubicBezTo>
                  <a:pt x="0" y="1422"/>
                  <a:pt x="0" y="1422"/>
                  <a:pt x="0" y="1422"/>
                </a:cubicBezTo>
                <a:cubicBezTo>
                  <a:pt x="0" y="1422"/>
                  <a:pt x="0" y="1422"/>
                  <a:pt x="0" y="1422"/>
                </a:cubicBezTo>
                <a:close/>
                <a:moveTo>
                  <a:pt x="0" y="1372"/>
                </a:moveTo>
                <a:cubicBezTo>
                  <a:pt x="49" y="1372"/>
                  <a:pt x="90" y="1401"/>
                  <a:pt x="110" y="1442"/>
                </a:cubicBezTo>
                <a:cubicBezTo>
                  <a:pt x="102" y="1445"/>
                  <a:pt x="95" y="1449"/>
                  <a:pt x="87" y="1453"/>
                </a:cubicBezTo>
                <a:cubicBezTo>
                  <a:pt x="72" y="1420"/>
                  <a:pt x="39" y="1397"/>
                  <a:pt x="0" y="1397"/>
                </a:cubicBezTo>
                <a:cubicBezTo>
                  <a:pt x="0" y="1397"/>
                  <a:pt x="0" y="1397"/>
                  <a:pt x="0" y="1397"/>
                </a:cubicBezTo>
                <a:cubicBezTo>
                  <a:pt x="0" y="1372"/>
                  <a:pt x="0" y="1372"/>
                  <a:pt x="0" y="1372"/>
                </a:cubicBezTo>
                <a:cubicBezTo>
                  <a:pt x="0" y="1372"/>
                  <a:pt x="0" y="1372"/>
                  <a:pt x="0" y="1372"/>
                </a:cubicBezTo>
                <a:close/>
                <a:moveTo>
                  <a:pt x="0" y="1322"/>
                </a:moveTo>
                <a:cubicBezTo>
                  <a:pt x="0" y="1322"/>
                  <a:pt x="0" y="1322"/>
                  <a:pt x="0" y="1322"/>
                </a:cubicBezTo>
                <a:cubicBezTo>
                  <a:pt x="0" y="1347"/>
                  <a:pt x="0" y="1347"/>
                  <a:pt x="0" y="1347"/>
                </a:cubicBezTo>
                <a:cubicBezTo>
                  <a:pt x="0" y="1347"/>
                  <a:pt x="0" y="1347"/>
                  <a:pt x="0" y="1347"/>
                </a:cubicBezTo>
                <a:cubicBezTo>
                  <a:pt x="60" y="1347"/>
                  <a:pt x="111" y="1382"/>
                  <a:pt x="134" y="1433"/>
                </a:cubicBezTo>
                <a:cubicBezTo>
                  <a:pt x="142" y="1431"/>
                  <a:pt x="150" y="1429"/>
                  <a:pt x="159" y="1428"/>
                </a:cubicBezTo>
                <a:cubicBezTo>
                  <a:pt x="133" y="1366"/>
                  <a:pt x="72" y="1322"/>
                  <a:pt x="0" y="1322"/>
                </a:cubicBezTo>
                <a:close/>
                <a:moveTo>
                  <a:pt x="373" y="1473"/>
                </a:moveTo>
                <a:cubicBezTo>
                  <a:pt x="384" y="1473"/>
                  <a:pt x="393" y="1482"/>
                  <a:pt x="393" y="1493"/>
                </a:cubicBezTo>
                <a:cubicBezTo>
                  <a:pt x="393" y="1493"/>
                  <a:pt x="393" y="1493"/>
                  <a:pt x="393" y="1494"/>
                </a:cubicBezTo>
                <a:cubicBezTo>
                  <a:pt x="353" y="1494"/>
                  <a:pt x="353" y="1494"/>
                  <a:pt x="353" y="1494"/>
                </a:cubicBezTo>
                <a:cubicBezTo>
                  <a:pt x="353" y="1493"/>
                  <a:pt x="353" y="1493"/>
                  <a:pt x="353" y="1493"/>
                </a:cubicBezTo>
                <a:cubicBezTo>
                  <a:pt x="353" y="1482"/>
                  <a:pt x="362" y="1473"/>
                  <a:pt x="373" y="1473"/>
                </a:cubicBezTo>
                <a:close/>
                <a:moveTo>
                  <a:pt x="373" y="1422"/>
                </a:moveTo>
                <a:cubicBezTo>
                  <a:pt x="403" y="1422"/>
                  <a:pt x="429" y="1441"/>
                  <a:pt x="439" y="1468"/>
                </a:cubicBezTo>
                <a:cubicBezTo>
                  <a:pt x="432" y="1474"/>
                  <a:pt x="425" y="1481"/>
                  <a:pt x="418" y="1488"/>
                </a:cubicBezTo>
                <a:cubicBezTo>
                  <a:pt x="415" y="1465"/>
                  <a:pt x="396" y="1448"/>
                  <a:pt x="373" y="1448"/>
                </a:cubicBezTo>
                <a:cubicBezTo>
                  <a:pt x="350" y="1448"/>
                  <a:pt x="331" y="1465"/>
                  <a:pt x="328" y="1488"/>
                </a:cubicBezTo>
                <a:cubicBezTo>
                  <a:pt x="322" y="1481"/>
                  <a:pt x="315" y="1474"/>
                  <a:pt x="307" y="1468"/>
                </a:cubicBezTo>
                <a:cubicBezTo>
                  <a:pt x="317" y="1441"/>
                  <a:pt x="343" y="1422"/>
                  <a:pt x="373" y="1422"/>
                </a:cubicBezTo>
                <a:close/>
                <a:moveTo>
                  <a:pt x="373" y="1372"/>
                </a:moveTo>
                <a:cubicBezTo>
                  <a:pt x="422" y="1372"/>
                  <a:pt x="463" y="1401"/>
                  <a:pt x="483" y="1442"/>
                </a:cubicBezTo>
                <a:cubicBezTo>
                  <a:pt x="475" y="1445"/>
                  <a:pt x="467" y="1449"/>
                  <a:pt x="460" y="1453"/>
                </a:cubicBezTo>
                <a:cubicBezTo>
                  <a:pt x="445" y="1420"/>
                  <a:pt x="412" y="1397"/>
                  <a:pt x="373" y="1397"/>
                </a:cubicBezTo>
                <a:cubicBezTo>
                  <a:pt x="334" y="1397"/>
                  <a:pt x="301" y="1420"/>
                  <a:pt x="286" y="1453"/>
                </a:cubicBezTo>
                <a:cubicBezTo>
                  <a:pt x="279" y="1449"/>
                  <a:pt x="271" y="1445"/>
                  <a:pt x="264" y="1442"/>
                </a:cubicBezTo>
                <a:cubicBezTo>
                  <a:pt x="283" y="1401"/>
                  <a:pt x="325" y="1372"/>
                  <a:pt x="373" y="1372"/>
                </a:cubicBezTo>
                <a:close/>
                <a:moveTo>
                  <a:pt x="373" y="1322"/>
                </a:moveTo>
                <a:cubicBezTo>
                  <a:pt x="302" y="1322"/>
                  <a:pt x="240" y="1366"/>
                  <a:pt x="215" y="1428"/>
                </a:cubicBezTo>
                <a:cubicBezTo>
                  <a:pt x="223" y="1429"/>
                  <a:pt x="232" y="1431"/>
                  <a:pt x="240" y="1433"/>
                </a:cubicBezTo>
                <a:cubicBezTo>
                  <a:pt x="263" y="1382"/>
                  <a:pt x="314" y="1347"/>
                  <a:pt x="373" y="1347"/>
                </a:cubicBezTo>
                <a:cubicBezTo>
                  <a:pt x="432" y="1347"/>
                  <a:pt x="484" y="1382"/>
                  <a:pt x="506" y="1433"/>
                </a:cubicBezTo>
                <a:cubicBezTo>
                  <a:pt x="515" y="1431"/>
                  <a:pt x="523" y="1429"/>
                  <a:pt x="531" y="1428"/>
                </a:cubicBezTo>
                <a:cubicBezTo>
                  <a:pt x="506" y="1366"/>
                  <a:pt x="445" y="1322"/>
                  <a:pt x="373" y="1322"/>
                </a:cubicBezTo>
                <a:close/>
                <a:moveTo>
                  <a:pt x="186" y="1347"/>
                </a:moveTo>
                <a:cubicBezTo>
                  <a:pt x="198" y="1347"/>
                  <a:pt x="207" y="1356"/>
                  <a:pt x="207" y="1367"/>
                </a:cubicBezTo>
                <a:cubicBezTo>
                  <a:pt x="207" y="1368"/>
                  <a:pt x="207" y="1368"/>
                  <a:pt x="207" y="1368"/>
                </a:cubicBezTo>
                <a:cubicBezTo>
                  <a:pt x="166" y="1368"/>
                  <a:pt x="166" y="1368"/>
                  <a:pt x="166" y="1368"/>
                </a:cubicBezTo>
                <a:cubicBezTo>
                  <a:pt x="166" y="1368"/>
                  <a:pt x="166" y="1368"/>
                  <a:pt x="166" y="1367"/>
                </a:cubicBezTo>
                <a:cubicBezTo>
                  <a:pt x="166" y="1356"/>
                  <a:pt x="175" y="1347"/>
                  <a:pt x="186" y="1347"/>
                </a:cubicBezTo>
                <a:close/>
                <a:moveTo>
                  <a:pt x="186" y="1297"/>
                </a:moveTo>
                <a:cubicBezTo>
                  <a:pt x="217" y="1297"/>
                  <a:pt x="242" y="1316"/>
                  <a:pt x="252" y="1343"/>
                </a:cubicBezTo>
                <a:cubicBezTo>
                  <a:pt x="245" y="1349"/>
                  <a:pt x="238" y="1355"/>
                  <a:pt x="231" y="1362"/>
                </a:cubicBezTo>
                <a:cubicBezTo>
                  <a:pt x="229" y="1340"/>
                  <a:pt x="210" y="1322"/>
                  <a:pt x="186" y="1322"/>
                </a:cubicBezTo>
                <a:cubicBezTo>
                  <a:pt x="163" y="1322"/>
                  <a:pt x="144" y="1340"/>
                  <a:pt x="141" y="1362"/>
                </a:cubicBezTo>
                <a:cubicBezTo>
                  <a:pt x="135" y="1355"/>
                  <a:pt x="128" y="1349"/>
                  <a:pt x="120" y="1343"/>
                </a:cubicBezTo>
                <a:cubicBezTo>
                  <a:pt x="130" y="1316"/>
                  <a:pt x="156" y="1297"/>
                  <a:pt x="186" y="1297"/>
                </a:cubicBezTo>
                <a:close/>
                <a:moveTo>
                  <a:pt x="186" y="1247"/>
                </a:moveTo>
                <a:cubicBezTo>
                  <a:pt x="235" y="1247"/>
                  <a:pt x="277" y="1275"/>
                  <a:pt x="296" y="1316"/>
                </a:cubicBezTo>
                <a:cubicBezTo>
                  <a:pt x="288" y="1320"/>
                  <a:pt x="281" y="1324"/>
                  <a:pt x="273" y="1328"/>
                </a:cubicBezTo>
                <a:cubicBezTo>
                  <a:pt x="258" y="1295"/>
                  <a:pt x="225" y="1272"/>
                  <a:pt x="186" y="1272"/>
                </a:cubicBezTo>
                <a:cubicBezTo>
                  <a:pt x="148" y="1272"/>
                  <a:pt x="114" y="1295"/>
                  <a:pt x="99" y="1328"/>
                </a:cubicBezTo>
                <a:cubicBezTo>
                  <a:pt x="92" y="1324"/>
                  <a:pt x="85" y="1320"/>
                  <a:pt x="77" y="1316"/>
                </a:cubicBezTo>
                <a:cubicBezTo>
                  <a:pt x="96" y="1275"/>
                  <a:pt x="138" y="1247"/>
                  <a:pt x="186" y="1247"/>
                </a:cubicBezTo>
                <a:close/>
                <a:moveTo>
                  <a:pt x="186" y="1196"/>
                </a:moveTo>
                <a:cubicBezTo>
                  <a:pt x="115" y="1196"/>
                  <a:pt x="54" y="1240"/>
                  <a:pt x="28" y="1302"/>
                </a:cubicBezTo>
                <a:cubicBezTo>
                  <a:pt x="37" y="1304"/>
                  <a:pt x="45" y="1305"/>
                  <a:pt x="53" y="1308"/>
                </a:cubicBezTo>
                <a:cubicBezTo>
                  <a:pt x="76" y="1257"/>
                  <a:pt x="127" y="1221"/>
                  <a:pt x="186" y="1221"/>
                </a:cubicBezTo>
                <a:cubicBezTo>
                  <a:pt x="246" y="1221"/>
                  <a:pt x="297" y="1257"/>
                  <a:pt x="320" y="1308"/>
                </a:cubicBezTo>
                <a:cubicBezTo>
                  <a:pt x="328" y="1305"/>
                  <a:pt x="336" y="1304"/>
                  <a:pt x="345" y="1302"/>
                </a:cubicBezTo>
                <a:cubicBezTo>
                  <a:pt x="319" y="1240"/>
                  <a:pt x="258" y="1196"/>
                  <a:pt x="186" y="1196"/>
                </a:cubicBezTo>
                <a:close/>
                <a:moveTo>
                  <a:pt x="0" y="1224"/>
                </a:moveTo>
                <a:cubicBezTo>
                  <a:pt x="0" y="1224"/>
                  <a:pt x="0" y="1224"/>
                  <a:pt x="0" y="1224"/>
                </a:cubicBezTo>
                <a:cubicBezTo>
                  <a:pt x="0" y="1245"/>
                  <a:pt x="0" y="1245"/>
                  <a:pt x="0" y="1245"/>
                </a:cubicBezTo>
                <a:cubicBezTo>
                  <a:pt x="20" y="1245"/>
                  <a:pt x="20" y="1245"/>
                  <a:pt x="20" y="1245"/>
                </a:cubicBezTo>
                <a:cubicBezTo>
                  <a:pt x="21" y="1244"/>
                  <a:pt x="21" y="1244"/>
                  <a:pt x="21" y="1244"/>
                </a:cubicBezTo>
                <a:cubicBezTo>
                  <a:pt x="21" y="1233"/>
                  <a:pt x="11" y="1224"/>
                  <a:pt x="0" y="1224"/>
                </a:cubicBezTo>
                <a:close/>
                <a:moveTo>
                  <a:pt x="0" y="1173"/>
                </a:moveTo>
                <a:cubicBezTo>
                  <a:pt x="30" y="1173"/>
                  <a:pt x="56" y="1192"/>
                  <a:pt x="66" y="1219"/>
                </a:cubicBezTo>
                <a:cubicBezTo>
                  <a:pt x="59" y="1225"/>
                  <a:pt x="52" y="1232"/>
                  <a:pt x="45" y="1239"/>
                </a:cubicBezTo>
                <a:cubicBezTo>
                  <a:pt x="43" y="1216"/>
                  <a:pt x="23" y="1199"/>
                  <a:pt x="0" y="1199"/>
                </a:cubicBezTo>
                <a:cubicBezTo>
                  <a:pt x="0" y="1199"/>
                  <a:pt x="0" y="1199"/>
                  <a:pt x="0" y="1199"/>
                </a:cubicBezTo>
                <a:cubicBezTo>
                  <a:pt x="0" y="1173"/>
                  <a:pt x="0" y="1173"/>
                  <a:pt x="0" y="1173"/>
                </a:cubicBezTo>
                <a:cubicBezTo>
                  <a:pt x="0" y="1173"/>
                  <a:pt x="0" y="1173"/>
                  <a:pt x="0" y="1173"/>
                </a:cubicBezTo>
                <a:close/>
                <a:moveTo>
                  <a:pt x="0" y="1123"/>
                </a:moveTo>
                <a:cubicBezTo>
                  <a:pt x="49" y="1123"/>
                  <a:pt x="90" y="1152"/>
                  <a:pt x="110" y="1193"/>
                </a:cubicBezTo>
                <a:cubicBezTo>
                  <a:pt x="102" y="1196"/>
                  <a:pt x="95" y="1200"/>
                  <a:pt x="87" y="1204"/>
                </a:cubicBezTo>
                <a:cubicBezTo>
                  <a:pt x="72" y="1171"/>
                  <a:pt x="39" y="1148"/>
                  <a:pt x="0" y="1148"/>
                </a:cubicBezTo>
                <a:cubicBezTo>
                  <a:pt x="0" y="1148"/>
                  <a:pt x="0" y="1148"/>
                  <a:pt x="0" y="1148"/>
                </a:cubicBezTo>
                <a:cubicBezTo>
                  <a:pt x="0" y="1123"/>
                  <a:pt x="0" y="1123"/>
                  <a:pt x="0" y="1123"/>
                </a:cubicBezTo>
                <a:cubicBezTo>
                  <a:pt x="0" y="1123"/>
                  <a:pt x="0" y="1123"/>
                  <a:pt x="0" y="1123"/>
                </a:cubicBezTo>
                <a:close/>
                <a:moveTo>
                  <a:pt x="0" y="1073"/>
                </a:moveTo>
                <a:cubicBezTo>
                  <a:pt x="0" y="1073"/>
                  <a:pt x="0" y="1073"/>
                  <a:pt x="0" y="1073"/>
                </a:cubicBezTo>
                <a:cubicBezTo>
                  <a:pt x="0" y="1098"/>
                  <a:pt x="0" y="1098"/>
                  <a:pt x="0" y="1098"/>
                </a:cubicBezTo>
                <a:cubicBezTo>
                  <a:pt x="0" y="1098"/>
                  <a:pt x="0" y="1098"/>
                  <a:pt x="0" y="1098"/>
                </a:cubicBezTo>
                <a:cubicBezTo>
                  <a:pt x="60" y="1098"/>
                  <a:pt x="111" y="1133"/>
                  <a:pt x="134" y="1184"/>
                </a:cubicBezTo>
                <a:cubicBezTo>
                  <a:pt x="142" y="1182"/>
                  <a:pt x="150" y="1180"/>
                  <a:pt x="159" y="1179"/>
                </a:cubicBezTo>
                <a:cubicBezTo>
                  <a:pt x="133" y="1117"/>
                  <a:pt x="72" y="1073"/>
                  <a:pt x="0" y="1073"/>
                </a:cubicBezTo>
                <a:close/>
                <a:moveTo>
                  <a:pt x="373" y="1224"/>
                </a:moveTo>
                <a:cubicBezTo>
                  <a:pt x="384" y="1224"/>
                  <a:pt x="393" y="1233"/>
                  <a:pt x="393" y="1244"/>
                </a:cubicBezTo>
                <a:cubicBezTo>
                  <a:pt x="393" y="1244"/>
                  <a:pt x="393" y="1244"/>
                  <a:pt x="393" y="1245"/>
                </a:cubicBezTo>
                <a:cubicBezTo>
                  <a:pt x="353" y="1245"/>
                  <a:pt x="353" y="1245"/>
                  <a:pt x="353" y="1245"/>
                </a:cubicBezTo>
                <a:cubicBezTo>
                  <a:pt x="353" y="1244"/>
                  <a:pt x="353" y="1244"/>
                  <a:pt x="353" y="1244"/>
                </a:cubicBezTo>
                <a:cubicBezTo>
                  <a:pt x="353" y="1233"/>
                  <a:pt x="362" y="1224"/>
                  <a:pt x="373" y="1224"/>
                </a:cubicBezTo>
                <a:close/>
                <a:moveTo>
                  <a:pt x="373" y="1173"/>
                </a:moveTo>
                <a:cubicBezTo>
                  <a:pt x="403" y="1173"/>
                  <a:pt x="429" y="1192"/>
                  <a:pt x="439" y="1219"/>
                </a:cubicBezTo>
                <a:cubicBezTo>
                  <a:pt x="432" y="1225"/>
                  <a:pt x="425" y="1232"/>
                  <a:pt x="418" y="1239"/>
                </a:cubicBezTo>
                <a:cubicBezTo>
                  <a:pt x="415" y="1216"/>
                  <a:pt x="396" y="1199"/>
                  <a:pt x="373" y="1199"/>
                </a:cubicBezTo>
                <a:cubicBezTo>
                  <a:pt x="350" y="1199"/>
                  <a:pt x="331" y="1216"/>
                  <a:pt x="328" y="1239"/>
                </a:cubicBezTo>
                <a:cubicBezTo>
                  <a:pt x="322" y="1232"/>
                  <a:pt x="315" y="1225"/>
                  <a:pt x="307" y="1219"/>
                </a:cubicBezTo>
                <a:cubicBezTo>
                  <a:pt x="317" y="1192"/>
                  <a:pt x="343" y="1173"/>
                  <a:pt x="373" y="1173"/>
                </a:cubicBezTo>
                <a:close/>
                <a:moveTo>
                  <a:pt x="373" y="1123"/>
                </a:moveTo>
                <a:cubicBezTo>
                  <a:pt x="422" y="1123"/>
                  <a:pt x="463" y="1152"/>
                  <a:pt x="483" y="1193"/>
                </a:cubicBezTo>
                <a:cubicBezTo>
                  <a:pt x="475" y="1196"/>
                  <a:pt x="467" y="1200"/>
                  <a:pt x="460" y="1204"/>
                </a:cubicBezTo>
                <a:cubicBezTo>
                  <a:pt x="445" y="1171"/>
                  <a:pt x="412" y="1148"/>
                  <a:pt x="373" y="1148"/>
                </a:cubicBezTo>
                <a:cubicBezTo>
                  <a:pt x="334" y="1148"/>
                  <a:pt x="301" y="1171"/>
                  <a:pt x="286" y="1204"/>
                </a:cubicBezTo>
                <a:cubicBezTo>
                  <a:pt x="279" y="1200"/>
                  <a:pt x="271" y="1196"/>
                  <a:pt x="264" y="1193"/>
                </a:cubicBezTo>
                <a:cubicBezTo>
                  <a:pt x="283" y="1152"/>
                  <a:pt x="325" y="1123"/>
                  <a:pt x="373" y="1123"/>
                </a:cubicBezTo>
                <a:close/>
                <a:moveTo>
                  <a:pt x="373" y="1073"/>
                </a:moveTo>
                <a:cubicBezTo>
                  <a:pt x="302" y="1073"/>
                  <a:pt x="240" y="1117"/>
                  <a:pt x="215" y="1179"/>
                </a:cubicBezTo>
                <a:cubicBezTo>
                  <a:pt x="223" y="1180"/>
                  <a:pt x="232" y="1182"/>
                  <a:pt x="240" y="1184"/>
                </a:cubicBezTo>
                <a:cubicBezTo>
                  <a:pt x="263" y="1133"/>
                  <a:pt x="314" y="1098"/>
                  <a:pt x="373" y="1098"/>
                </a:cubicBezTo>
                <a:cubicBezTo>
                  <a:pt x="432" y="1098"/>
                  <a:pt x="484" y="1133"/>
                  <a:pt x="506" y="1184"/>
                </a:cubicBezTo>
                <a:cubicBezTo>
                  <a:pt x="515" y="1182"/>
                  <a:pt x="523" y="1180"/>
                  <a:pt x="531" y="1179"/>
                </a:cubicBezTo>
                <a:cubicBezTo>
                  <a:pt x="506" y="1117"/>
                  <a:pt x="445" y="1073"/>
                  <a:pt x="373" y="1073"/>
                </a:cubicBezTo>
                <a:close/>
                <a:moveTo>
                  <a:pt x="186" y="1098"/>
                </a:moveTo>
                <a:cubicBezTo>
                  <a:pt x="198" y="1098"/>
                  <a:pt x="207" y="1107"/>
                  <a:pt x="207" y="1119"/>
                </a:cubicBezTo>
                <a:cubicBezTo>
                  <a:pt x="207" y="1119"/>
                  <a:pt x="207" y="1119"/>
                  <a:pt x="207" y="1119"/>
                </a:cubicBezTo>
                <a:cubicBezTo>
                  <a:pt x="166" y="1119"/>
                  <a:pt x="166" y="1119"/>
                  <a:pt x="166" y="1119"/>
                </a:cubicBezTo>
                <a:cubicBezTo>
                  <a:pt x="166" y="1119"/>
                  <a:pt x="166" y="1119"/>
                  <a:pt x="166" y="1119"/>
                </a:cubicBezTo>
                <a:cubicBezTo>
                  <a:pt x="166" y="1107"/>
                  <a:pt x="175" y="1098"/>
                  <a:pt x="186" y="1098"/>
                </a:cubicBezTo>
                <a:close/>
                <a:moveTo>
                  <a:pt x="186" y="1048"/>
                </a:moveTo>
                <a:cubicBezTo>
                  <a:pt x="217" y="1048"/>
                  <a:pt x="242" y="1067"/>
                  <a:pt x="252" y="1094"/>
                </a:cubicBezTo>
                <a:cubicBezTo>
                  <a:pt x="245" y="1100"/>
                  <a:pt x="238" y="1106"/>
                  <a:pt x="231" y="1113"/>
                </a:cubicBezTo>
                <a:cubicBezTo>
                  <a:pt x="229" y="1091"/>
                  <a:pt x="210" y="1073"/>
                  <a:pt x="186" y="1073"/>
                </a:cubicBezTo>
                <a:cubicBezTo>
                  <a:pt x="163" y="1073"/>
                  <a:pt x="144" y="1091"/>
                  <a:pt x="141" y="1113"/>
                </a:cubicBezTo>
                <a:cubicBezTo>
                  <a:pt x="135" y="1106"/>
                  <a:pt x="128" y="1100"/>
                  <a:pt x="120" y="1094"/>
                </a:cubicBezTo>
                <a:cubicBezTo>
                  <a:pt x="130" y="1067"/>
                  <a:pt x="156" y="1048"/>
                  <a:pt x="186" y="1048"/>
                </a:cubicBezTo>
                <a:close/>
                <a:moveTo>
                  <a:pt x="186" y="998"/>
                </a:moveTo>
                <a:cubicBezTo>
                  <a:pt x="235" y="998"/>
                  <a:pt x="277" y="1026"/>
                  <a:pt x="296" y="1067"/>
                </a:cubicBezTo>
                <a:cubicBezTo>
                  <a:pt x="288" y="1071"/>
                  <a:pt x="281" y="1075"/>
                  <a:pt x="273" y="1079"/>
                </a:cubicBezTo>
                <a:cubicBezTo>
                  <a:pt x="258" y="1046"/>
                  <a:pt x="225" y="1023"/>
                  <a:pt x="186" y="1023"/>
                </a:cubicBezTo>
                <a:cubicBezTo>
                  <a:pt x="148" y="1023"/>
                  <a:pt x="114" y="1046"/>
                  <a:pt x="99" y="1079"/>
                </a:cubicBezTo>
                <a:cubicBezTo>
                  <a:pt x="92" y="1075"/>
                  <a:pt x="85" y="1071"/>
                  <a:pt x="77" y="1067"/>
                </a:cubicBezTo>
                <a:cubicBezTo>
                  <a:pt x="96" y="1026"/>
                  <a:pt x="138" y="998"/>
                  <a:pt x="186" y="998"/>
                </a:cubicBezTo>
                <a:close/>
                <a:moveTo>
                  <a:pt x="186" y="947"/>
                </a:moveTo>
                <a:cubicBezTo>
                  <a:pt x="115" y="947"/>
                  <a:pt x="54" y="991"/>
                  <a:pt x="28" y="1053"/>
                </a:cubicBezTo>
                <a:cubicBezTo>
                  <a:pt x="37" y="1055"/>
                  <a:pt x="45" y="1056"/>
                  <a:pt x="53" y="1059"/>
                </a:cubicBezTo>
                <a:cubicBezTo>
                  <a:pt x="76" y="1008"/>
                  <a:pt x="127" y="972"/>
                  <a:pt x="186" y="972"/>
                </a:cubicBezTo>
                <a:cubicBezTo>
                  <a:pt x="246" y="972"/>
                  <a:pt x="297" y="1008"/>
                  <a:pt x="320" y="1059"/>
                </a:cubicBezTo>
                <a:cubicBezTo>
                  <a:pt x="328" y="1056"/>
                  <a:pt x="336" y="1055"/>
                  <a:pt x="345" y="1053"/>
                </a:cubicBezTo>
                <a:cubicBezTo>
                  <a:pt x="319" y="991"/>
                  <a:pt x="258" y="947"/>
                  <a:pt x="186" y="947"/>
                </a:cubicBezTo>
                <a:close/>
                <a:moveTo>
                  <a:pt x="0" y="975"/>
                </a:moveTo>
                <a:cubicBezTo>
                  <a:pt x="0" y="975"/>
                  <a:pt x="0" y="975"/>
                  <a:pt x="0" y="975"/>
                </a:cubicBezTo>
                <a:cubicBezTo>
                  <a:pt x="0" y="996"/>
                  <a:pt x="0" y="996"/>
                  <a:pt x="0" y="996"/>
                </a:cubicBezTo>
                <a:cubicBezTo>
                  <a:pt x="20" y="996"/>
                  <a:pt x="20" y="996"/>
                  <a:pt x="20" y="996"/>
                </a:cubicBezTo>
                <a:cubicBezTo>
                  <a:pt x="21" y="996"/>
                  <a:pt x="21" y="995"/>
                  <a:pt x="21" y="995"/>
                </a:cubicBezTo>
                <a:cubicBezTo>
                  <a:pt x="21" y="984"/>
                  <a:pt x="11" y="975"/>
                  <a:pt x="0" y="975"/>
                </a:cubicBezTo>
                <a:close/>
                <a:moveTo>
                  <a:pt x="0" y="924"/>
                </a:moveTo>
                <a:cubicBezTo>
                  <a:pt x="30" y="924"/>
                  <a:pt x="56" y="943"/>
                  <a:pt x="66" y="970"/>
                </a:cubicBezTo>
                <a:cubicBezTo>
                  <a:pt x="59" y="976"/>
                  <a:pt x="52" y="983"/>
                  <a:pt x="45" y="990"/>
                </a:cubicBezTo>
                <a:cubicBezTo>
                  <a:pt x="43" y="967"/>
                  <a:pt x="23" y="950"/>
                  <a:pt x="0" y="950"/>
                </a:cubicBezTo>
                <a:cubicBezTo>
                  <a:pt x="0" y="950"/>
                  <a:pt x="0" y="950"/>
                  <a:pt x="0" y="950"/>
                </a:cubicBezTo>
                <a:cubicBezTo>
                  <a:pt x="0" y="924"/>
                  <a:pt x="0" y="924"/>
                  <a:pt x="0" y="924"/>
                </a:cubicBezTo>
                <a:cubicBezTo>
                  <a:pt x="0" y="924"/>
                  <a:pt x="0" y="924"/>
                  <a:pt x="0" y="924"/>
                </a:cubicBezTo>
                <a:close/>
                <a:moveTo>
                  <a:pt x="0" y="874"/>
                </a:moveTo>
                <a:cubicBezTo>
                  <a:pt x="49" y="874"/>
                  <a:pt x="90" y="903"/>
                  <a:pt x="110" y="944"/>
                </a:cubicBezTo>
                <a:cubicBezTo>
                  <a:pt x="102" y="947"/>
                  <a:pt x="95" y="951"/>
                  <a:pt x="87" y="955"/>
                </a:cubicBezTo>
                <a:cubicBezTo>
                  <a:pt x="72" y="922"/>
                  <a:pt x="39" y="899"/>
                  <a:pt x="0" y="899"/>
                </a:cubicBezTo>
                <a:cubicBezTo>
                  <a:pt x="0" y="899"/>
                  <a:pt x="0" y="899"/>
                  <a:pt x="0" y="899"/>
                </a:cubicBezTo>
                <a:cubicBezTo>
                  <a:pt x="0" y="874"/>
                  <a:pt x="0" y="874"/>
                  <a:pt x="0" y="874"/>
                </a:cubicBezTo>
                <a:cubicBezTo>
                  <a:pt x="0" y="874"/>
                  <a:pt x="0" y="874"/>
                  <a:pt x="0" y="874"/>
                </a:cubicBezTo>
                <a:close/>
                <a:moveTo>
                  <a:pt x="0" y="824"/>
                </a:moveTo>
                <a:cubicBezTo>
                  <a:pt x="0" y="824"/>
                  <a:pt x="0" y="824"/>
                  <a:pt x="0" y="824"/>
                </a:cubicBezTo>
                <a:cubicBezTo>
                  <a:pt x="0" y="849"/>
                  <a:pt x="0" y="849"/>
                  <a:pt x="0" y="849"/>
                </a:cubicBezTo>
                <a:cubicBezTo>
                  <a:pt x="0" y="849"/>
                  <a:pt x="0" y="849"/>
                  <a:pt x="0" y="849"/>
                </a:cubicBezTo>
                <a:cubicBezTo>
                  <a:pt x="60" y="849"/>
                  <a:pt x="111" y="884"/>
                  <a:pt x="134" y="935"/>
                </a:cubicBezTo>
                <a:cubicBezTo>
                  <a:pt x="142" y="933"/>
                  <a:pt x="150" y="931"/>
                  <a:pt x="159" y="930"/>
                </a:cubicBezTo>
                <a:cubicBezTo>
                  <a:pt x="133" y="868"/>
                  <a:pt x="72" y="824"/>
                  <a:pt x="0" y="824"/>
                </a:cubicBezTo>
                <a:close/>
                <a:moveTo>
                  <a:pt x="373" y="975"/>
                </a:moveTo>
                <a:cubicBezTo>
                  <a:pt x="384" y="975"/>
                  <a:pt x="393" y="984"/>
                  <a:pt x="393" y="995"/>
                </a:cubicBezTo>
                <a:cubicBezTo>
                  <a:pt x="393" y="995"/>
                  <a:pt x="393" y="996"/>
                  <a:pt x="393" y="996"/>
                </a:cubicBezTo>
                <a:cubicBezTo>
                  <a:pt x="353" y="996"/>
                  <a:pt x="353" y="996"/>
                  <a:pt x="353" y="996"/>
                </a:cubicBezTo>
                <a:cubicBezTo>
                  <a:pt x="353" y="996"/>
                  <a:pt x="353" y="995"/>
                  <a:pt x="353" y="995"/>
                </a:cubicBezTo>
                <a:cubicBezTo>
                  <a:pt x="353" y="984"/>
                  <a:pt x="362" y="975"/>
                  <a:pt x="373" y="975"/>
                </a:cubicBezTo>
                <a:close/>
                <a:moveTo>
                  <a:pt x="373" y="924"/>
                </a:moveTo>
                <a:cubicBezTo>
                  <a:pt x="403" y="924"/>
                  <a:pt x="429" y="943"/>
                  <a:pt x="439" y="970"/>
                </a:cubicBezTo>
                <a:cubicBezTo>
                  <a:pt x="432" y="976"/>
                  <a:pt x="425" y="983"/>
                  <a:pt x="418" y="990"/>
                </a:cubicBezTo>
                <a:cubicBezTo>
                  <a:pt x="415" y="967"/>
                  <a:pt x="396" y="950"/>
                  <a:pt x="373" y="950"/>
                </a:cubicBezTo>
                <a:cubicBezTo>
                  <a:pt x="350" y="950"/>
                  <a:pt x="331" y="967"/>
                  <a:pt x="328" y="990"/>
                </a:cubicBezTo>
                <a:cubicBezTo>
                  <a:pt x="322" y="983"/>
                  <a:pt x="315" y="976"/>
                  <a:pt x="307" y="970"/>
                </a:cubicBezTo>
                <a:cubicBezTo>
                  <a:pt x="317" y="943"/>
                  <a:pt x="343" y="924"/>
                  <a:pt x="373" y="924"/>
                </a:cubicBezTo>
                <a:close/>
                <a:moveTo>
                  <a:pt x="373" y="874"/>
                </a:moveTo>
                <a:cubicBezTo>
                  <a:pt x="422" y="874"/>
                  <a:pt x="463" y="903"/>
                  <a:pt x="483" y="944"/>
                </a:cubicBezTo>
                <a:cubicBezTo>
                  <a:pt x="475" y="947"/>
                  <a:pt x="467" y="951"/>
                  <a:pt x="460" y="955"/>
                </a:cubicBezTo>
                <a:cubicBezTo>
                  <a:pt x="445" y="922"/>
                  <a:pt x="412" y="899"/>
                  <a:pt x="373" y="899"/>
                </a:cubicBezTo>
                <a:cubicBezTo>
                  <a:pt x="334" y="899"/>
                  <a:pt x="301" y="922"/>
                  <a:pt x="286" y="955"/>
                </a:cubicBezTo>
                <a:cubicBezTo>
                  <a:pt x="279" y="951"/>
                  <a:pt x="271" y="947"/>
                  <a:pt x="264" y="944"/>
                </a:cubicBezTo>
                <a:cubicBezTo>
                  <a:pt x="283" y="903"/>
                  <a:pt x="325" y="874"/>
                  <a:pt x="373" y="874"/>
                </a:cubicBezTo>
                <a:close/>
                <a:moveTo>
                  <a:pt x="373" y="824"/>
                </a:moveTo>
                <a:cubicBezTo>
                  <a:pt x="302" y="824"/>
                  <a:pt x="240" y="868"/>
                  <a:pt x="215" y="930"/>
                </a:cubicBezTo>
                <a:cubicBezTo>
                  <a:pt x="223" y="931"/>
                  <a:pt x="232" y="933"/>
                  <a:pt x="240" y="935"/>
                </a:cubicBezTo>
                <a:cubicBezTo>
                  <a:pt x="263" y="884"/>
                  <a:pt x="314" y="849"/>
                  <a:pt x="373" y="849"/>
                </a:cubicBezTo>
                <a:cubicBezTo>
                  <a:pt x="432" y="849"/>
                  <a:pt x="484" y="884"/>
                  <a:pt x="506" y="935"/>
                </a:cubicBezTo>
                <a:cubicBezTo>
                  <a:pt x="515" y="933"/>
                  <a:pt x="523" y="931"/>
                  <a:pt x="531" y="930"/>
                </a:cubicBezTo>
                <a:cubicBezTo>
                  <a:pt x="506" y="868"/>
                  <a:pt x="445" y="824"/>
                  <a:pt x="373" y="824"/>
                </a:cubicBezTo>
                <a:close/>
                <a:moveTo>
                  <a:pt x="186" y="849"/>
                </a:moveTo>
                <a:cubicBezTo>
                  <a:pt x="198" y="849"/>
                  <a:pt x="207" y="858"/>
                  <a:pt x="207" y="870"/>
                </a:cubicBezTo>
                <a:cubicBezTo>
                  <a:pt x="207" y="870"/>
                  <a:pt x="207" y="870"/>
                  <a:pt x="207" y="870"/>
                </a:cubicBezTo>
                <a:cubicBezTo>
                  <a:pt x="166" y="870"/>
                  <a:pt x="166" y="870"/>
                  <a:pt x="166" y="870"/>
                </a:cubicBezTo>
                <a:cubicBezTo>
                  <a:pt x="166" y="870"/>
                  <a:pt x="166" y="870"/>
                  <a:pt x="166" y="870"/>
                </a:cubicBezTo>
                <a:cubicBezTo>
                  <a:pt x="166" y="858"/>
                  <a:pt x="175" y="849"/>
                  <a:pt x="186" y="849"/>
                </a:cubicBezTo>
                <a:close/>
                <a:moveTo>
                  <a:pt x="186" y="799"/>
                </a:moveTo>
                <a:cubicBezTo>
                  <a:pt x="217" y="799"/>
                  <a:pt x="242" y="818"/>
                  <a:pt x="252" y="845"/>
                </a:cubicBezTo>
                <a:cubicBezTo>
                  <a:pt x="245" y="851"/>
                  <a:pt x="238" y="857"/>
                  <a:pt x="231" y="864"/>
                </a:cubicBezTo>
                <a:cubicBezTo>
                  <a:pt x="229" y="842"/>
                  <a:pt x="210" y="824"/>
                  <a:pt x="186" y="824"/>
                </a:cubicBezTo>
                <a:cubicBezTo>
                  <a:pt x="163" y="824"/>
                  <a:pt x="144" y="842"/>
                  <a:pt x="141" y="864"/>
                </a:cubicBezTo>
                <a:cubicBezTo>
                  <a:pt x="135" y="857"/>
                  <a:pt x="128" y="851"/>
                  <a:pt x="120" y="845"/>
                </a:cubicBezTo>
                <a:cubicBezTo>
                  <a:pt x="130" y="818"/>
                  <a:pt x="156" y="799"/>
                  <a:pt x="186" y="799"/>
                </a:cubicBezTo>
                <a:close/>
                <a:moveTo>
                  <a:pt x="186" y="749"/>
                </a:moveTo>
                <a:cubicBezTo>
                  <a:pt x="235" y="749"/>
                  <a:pt x="277" y="777"/>
                  <a:pt x="296" y="818"/>
                </a:cubicBezTo>
                <a:cubicBezTo>
                  <a:pt x="288" y="822"/>
                  <a:pt x="281" y="826"/>
                  <a:pt x="273" y="830"/>
                </a:cubicBezTo>
                <a:cubicBezTo>
                  <a:pt x="258" y="797"/>
                  <a:pt x="225" y="774"/>
                  <a:pt x="186" y="774"/>
                </a:cubicBezTo>
                <a:cubicBezTo>
                  <a:pt x="148" y="774"/>
                  <a:pt x="114" y="797"/>
                  <a:pt x="99" y="830"/>
                </a:cubicBezTo>
                <a:cubicBezTo>
                  <a:pt x="92" y="826"/>
                  <a:pt x="85" y="822"/>
                  <a:pt x="77" y="818"/>
                </a:cubicBezTo>
                <a:cubicBezTo>
                  <a:pt x="96" y="777"/>
                  <a:pt x="138" y="749"/>
                  <a:pt x="186" y="749"/>
                </a:cubicBezTo>
                <a:close/>
                <a:moveTo>
                  <a:pt x="186" y="698"/>
                </a:moveTo>
                <a:cubicBezTo>
                  <a:pt x="115" y="698"/>
                  <a:pt x="54" y="742"/>
                  <a:pt x="28" y="804"/>
                </a:cubicBezTo>
                <a:cubicBezTo>
                  <a:pt x="37" y="806"/>
                  <a:pt x="45" y="807"/>
                  <a:pt x="53" y="810"/>
                </a:cubicBezTo>
                <a:cubicBezTo>
                  <a:pt x="76" y="759"/>
                  <a:pt x="127" y="723"/>
                  <a:pt x="186" y="723"/>
                </a:cubicBezTo>
                <a:cubicBezTo>
                  <a:pt x="246" y="723"/>
                  <a:pt x="297" y="759"/>
                  <a:pt x="320" y="810"/>
                </a:cubicBezTo>
                <a:cubicBezTo>
                  <a:pt x="328" y="807"/>
                  <a:pt x="336" y="806"/>
                  <a:pt x="345" y="804"/>
                </a:cubicBezTo>
                <a:cubicBezTo>
                  <a:pt x="319" y="742"/>
                  <a:pt x="258" y="698"/>
                  <a:pt x="186" y="698"/>
                </a:cubicBezTo>
                <a:close/>
                <a:moveTo>
                  <a:pt x="0" y="726"/>
                </a:moveTo>
                <a:cubicBezTo>
                  <a:pt x="0" y="726"/>
                  <a:pt x="0" y="726"/>
                  <a:pt x="0" y="726"/>
                </a:cubicBezTo>
                <a:cubicBezTo>
                  <a:pt x="0" y="747"/>
                  <a:pt x="0" y="747"/>
                  <a:pt x="0" y="747"/>
                </a:cubicBezTo>
                <a:cubicBezTo>
                  <a:pt x="20" y="747"/>
                  <a:pt x="20" y="747"/>
                  <a:pt x="20" y="747"/>
                </a:cubicBezTo>
                <a:cubicBezTo>
                  <a:pt x="21" y="747"/>
                  <a:pt x="21" y="746"/>
                  <a:pt x="21" y="746"/>
                </a:cubicBezTo>
                <a:cubicBezTo>
                  <a:pt x="21" y="735"/>
                  <a:pt x="11" y="726"/>
                  <a:pt x="0" y="726"/>
                </a:cubicBezTo>
                <a:close/>
                <a:moveTo>
                  <a:pt x="0" y="675"/>
                </a:moveTo>
                <a:cubicBezTo>
                  <a:pt x="30" y="675"/>
                  <a:pt x="56" y="694"/>
                  <a:pt x="66" y="721"/>
                </a:cubicBezTo>
                <a:cubicBezTo>
                  <a:pt x="59" y="727"/>
                  <a:pt x="52" y="734"/>
                  <a:pt x="45" y="741"/>
                </a:cubicBezTo>
                <a:cubicBezTo>
                  <a:pt x="43" y="718"/>
                  <a:pt x="23" y="701"/>
                  <a:pt x="0" y="701"/>
                </a:cubicBezTo>
                <a:cubicBezTo>
                  <a:pt x="0" y="701"/>
                  <a:pt x="0" y="701"/>
                  <a:pt x="0" y="701"/>
                </a:cubicBezTo>
                <a:cubicBezTo>
                  <a:pt x="0" y="675"/>
                  <a:pt x="0" y="675"/>
                  <a:pt x="0" y="675"/>
                </a:cubicBezTo>
                <a:cubicBezTo>
                  <a:pt x="0" y="675"/>
                  <a:pt x="0" y="675"/>
                  <a:pt x="0" y="675"/>
                </a:cubicBezTo>
                <a:close/>
                <a:moveTo>
                  <a:pt x="0" y="625"/>
                </a:moveTo>
                <a:cubicBezTo>
                  <a:pt x="49" y="625"/>
                  <a:pt x="90" y="654"/>
                  <a:pt x="110" y="695"/>
                </a:cubicBezTo>
                <a:cubicBezTo>
                  <a:pt x="102" y="698"/>
                  <a:pt x="95" y="702"/>
                  <a:pt x="87" y="706"/>
                </a:cubicBezTo>
                <a:cubicBezTo>
                  <a:pt x="72" y="673"/>
                  <a:pt x="39" y="650"/>
                  <a:pt x="0" y="650"/>
                </a:cubicBezTo>
                <a:cubicBezTo>
                  <a:pt x="0" y="650"/>
                  <a:pt x="0" y="650"/>
                  <a:pt x="0" y="650"/>
                </a:cubicBezTo>
                <a:cubicBezTo>
                  <a:pt x="0" y="625"/>
                  <a:pt x="0" y="625"/>
                  <a:pt x="0" y="625"/>
                </a:cubicBezTo>
                <a:cubicBezTo>
                  <a:pt x="0" y="625"/>
                  <a:pt x="0" y="625"/>
                  <a:pt x="0" y="625"/>
                </a:cubicBezTo>
                <a:close/>
                <a:moveTo>
                  <a:pt x="0" y="575"/>
                </a:moveTo>
                <a:cubicBezTo>
                  <a:pt x="0" y="575"/>
                  <a:pt x="0" y="575"/>
                  <a:pt x="0" y="575"/>
                </a:cubicBezTo>
                <a:cubicBezTo>
                  <a:pt x="0" y="600"/>
                  <a:pt x="0" y="600"/>
                  <a:pt x="0" y="600"/>
                </a:cubicBezTo>
                <a:cubicBezTo>
                  <a:pt x="0" y="600"/>
                  <a:pt x="0" y="600"/>
                  <a:pt x="0" y="600"/>
                </a:cubicBezTo>
                <a:cubicBezTo>
                  <a:pt x="60" y="600"/>
                  <a:pt x="111" y="635"/>
                  <a:pt x="134" y="686"/>
                </a:cubicBezTo>
                <a:cubicBezTo>
                  <a:pt x="142" y="684"/>
                  <a:pt x="150" y="682"/>
                  <a:pt x="159" y="681"/>
                </a:cubicBezTo>
                <a:cubicBezTo>
                  <a:pt x="133" y="619"/>
                  <a:pt x="72" y="575"/>
                  <a:pt x="0" y="575"/>
                </a:cubicBezTo>
                <a:close/>
                <a:moveTo>
                  <a:pt x="373" y="726"/>
                </a:moveTo>
                <a:cubicBezTo>
                  <a:pt x="384" y="726"/>
                  <a:pt x="393" y="735"/>
                  <a:pt x="393" y="746"/>
                </a:cubicBezTo>
                <a:cubicBezTo>
                  <a:pt x="393" y="746"/>
                  <a:pt x="393" y="747"/>
                  <a:pt x="393" y="747"/>
                </a:cubicBezTo>
                <a:cubicBezTo>
                  <a:pt x="353" y="747"/>
                  <a:pt x="353" y="747"/>
                  <a:pt x="353" y="747"/>
                </a:cubicBezTo>
                <a:cubicBezTo>
                  <a:pt x="353" y="747"/>
                  <a:pt x="353" y="746"/>
                  <a:pt x="353" y="746"/>
                </a:cubicBezTo>
                <a:cubicBezTo>
                  <a:pt x="353" y="735"/>
                  <a:pt x="362" y="726"/>
                  <a:pt x="373" y="726"/>
                </a:cubicBezTo>
                <a:close/>
                <a:moveTo>
                  <a:pt x="373" y="675"/>
                </a:moveTo>
                <a:cubicBezTo>
                  <a:pt x="403" y="675"/>
                  <a:pt x="429" y="694"/>
                  <a:pt x="439" y="721"/>
                </a:cubicBezTo>
                <a:cubicBezTo>
                  <a:pt x="432" y="727"/>
                  <a:pt x="425" y="734"/>
                  <a:pt x="418" y="741"/>
                </a:cubicBezTo>
                <a:cubicBezTo>
                  <a:pt x="415" y="718"/>
                  <a:pt x="396" y="701"/>
                  <a:pt x="373" y="701"/>
                </a:cubicBezTo>
                <a:cubicBezTo>
                  <a:pt x="350" y="701"/>
                  <a:pt x="331" y="718"/>
                  <a:pt x="328" y="741"/>
                </a:cubicBezTo>
                <a:cubicBezTo>
                  <a:pt x="322" y="734"/>
                  <a:pt x="315" y="727"/>
                  <a:pt x="307" y="721"/>
                </a:cubicBezTo>
                <a:cubicBezTo>
                  <a:pt x="317" y="694"/>
                  <a:pt x="343" y="675"/>
                  <a:pt x="373" y="675"/>
                </a:cubicBezTo>
                <a:close/>
                <a:moveTo>
                  <a:pt x="373" y="625"/>
                </a:moveTo>
                <a:cubicBezTo>
                  <a:pt x="422" y="625"/>
                  <a:pt x="463" y="654"/>
                  <a:pt x="483" y="695"/>
                </a:cubicBezTo>
                <a:cubicBezTo>
                  <a:pt x="475" y="698"/>
                  <a:pt x="467" y="702"/>
                  <a:pt x="460" y="706"/>
                </a:cubicBezTo>
                <a:cubicBezTo>
                  <a:pt x="445" y="673"/>
                  <a:pt x="412" y="650"/>
                  <a:pt x="373" y="650"/>
                </a:cubicBezTo>
                <a:cubicBezTo>
                  <a:pt x="334" y="650"/>
                  <a:pt x="301" y="673"/>
                  <a:pt x="286" y="706"/>
                </a:cubicBezTo>
                <a:cubicBezTo>
                  <a:pt x="279" y="702"/>
                  <a:pt x="271" y="698"/>
                  <a:pt x="264" y="695"/>
                </a:cubicBezTo>
                <a:cubicBezTo>
                  <a:pt x="283" y="654"/>
                  <a:pt x="325" y="625"/>
                  <a:pt x="373" y="625"/>
                </a:cubicBezTo>
                <a:close/>
                <a:moveTo>
                  <a:pt x="373" y="575"/>
                </a:moveTo>
                <a:cubicBezTo>
                  <a:pt x="302" y="575"/>
                  <a:pt x="240" y="619"/>
                  <a:pt x="215" y="681"/>
                </a:cubicBezTo>
                <a:cubicBezTo>
                  <a:pt x="223" y="682"/>
                  <a:pt x="232" y="684"/>
                  <a:pt x="240" y="686"/>
                </a:cubicBezTo>
                <a:cubicBezTo>
                  <a:pt x="263" y="635"/>
                  <a:pt x="314" y="600"/>
                  <a:pt x="373" y="600"/>
                </a:cubicBezTo>
                <a:cubicBezTo>
                  <a:pt x="432" y="600"/>
                  <a:pt x="484" y="635"/>
                  <a:pt x="506" y="686"/>
                </a:cubicBezTo>
                <a:cubicBezTo>
                  <a:pt x="515" y="684"/>
                  <a:pt x="523" y="682"/>
                  <a:pt x="531" y="681"/>
                </a:cubicBezTo>
                <a:cubicBezTo>
                  <a:pt x="506" y="619"/>
                  <a:pt x="445" y="575"/>
                  <a:pt x="373" y="575"/>
                </a:cubicBezTo>
                <a:close/>
                <a:moveTo>
                  <a:pt x="186" y="600"/>
                </a:moveTo>
                <a:cubicBezTo>
                  <a:pt x="198" y="600"/>
                  <a:pt x="207" y="609"/>
                  <a:pt x="207" y="621"/>
                </a:cubicBezTo>
                <a:cubicBezTo>
                  <a:pt x="207" y="621"/>
                  <a:pt x="207" y="621"/>
                  <a:pt x="207" y="621"/>
                </a:cubicBezTo>
                <a:cubicBezTo>
                  <a:pt x="166" y="621"/>
                  <a:pt x="166" y="621"/>
                  <a:pt x="166" y="621"/>
                </a:cubicBezTo>
                <a:cubicBezTo>
                  <a:pt x="166" y="621"/>
                  <a:pt x="166" y="621"/>
                  <a:pt x="166" y="621"/>
                </a:cubicBezTo>
                <a:cubicBezTo>
                  <a:pt x="166" y="609"/>
                  <a:pt x="175" y="600"/>
                  <a:pt x="186" y="600"/>
                </a:cubicBezTo>
                <a:close/>
                <a:moveTo>
                  <a:pt x="186" y="550"/>
                </a:moveTo>
                <a:cubicBezTo>
                  <a:pt x="217" y="550"/>
                  <a:pt x="242" y="569"/>
                  <a:pt x="252" y="596"/>
                </a:cubicBezTo>
                <a:cubicBezTo>
                  <a:pt x="245" y="602"/>
                  <a:pt x="238" y="608"/>
                  <a:pt x="231" y="615"/>
                </a:cubicBezTo>
                <a:cubicBezTo>
                  <a:pt x="229" y="593"/>
                  <a:pt x="210" y="575"/>
                  <a:pt x="186" y="575"/>
                </a:cubicBezTo>
                <a:cubicBezTo>
                  <a:pt x="163" y="575"/>
                  <a:pt x="144" y="593"/>
                  <a:pt x="141" y="615"/>
                </a:cubicBezTo>
                <a:cubicBezTo>
                  <a:pt x="135" y="608"/>
                  <a:pt x="128" y="602"/>
                  <a:pt x="120" y="596"/>
                </a:cubicBezTo>
                <a:cubicBezTo>
                  <a:pt x="130" y="569"/>
                  <a:pt x="156" y="550"/>
                  <a:pt x="186" y="550"/>
                </a:cubicBezTo>
                <a:close/>
                <a:moveTo>
                  <a:pt x="186" y="500"/>
                </a:moveTo>
                <a:cubicBezTo>
                  <a:pt x="235" y="500"/>
                  <a:pt x="277" y="528"/>
                  <a:pt x="296" y="569"/>
                </a:cubicBezTo>
                <a:cubicBezTo>
                  <a:pt x="288" y="573"/>
                  <a:pt x="281" y="577"/>
                  <a:pt x="273" y="581"/>
                </a:cubicBezTo>
                <a:cubicBezTo>
                  <a:pt x="258" y="548"/>
                  <a:pt x="225" y="525"/>
                  <a:pt x="186" y="525"/>
                </a:cubicBezTo>
                <a:cubicBezTo>
                  <a:pt x="148" y="525"/>
                  <a:pt x="114" y="548"/>
                  <a:pt x="99" y="581"/>
                </a:cubicBezTo>
                <a:cubicBezTo>
                  <a:pt x="92" y="577"/>
                  <a:pt x="85" y="573"/>
                  <a:pt x="77" y="569"/>
                </a:cubicBezTo>
                <a:cubicBezTo>
                  <a:pt x="96" y="528"/>
                  <a:pt x="138" y="500"/>
                  <a:pt x="186" y="500"/>
                </a:cubicBezTo>
                <a:close/>
                <a:moveTo>
                  <a:pt x="186" y="449"/>
                </a:moveTo>
                <a:cubicBezTo>
                  <a:pt x="115" y="449"/>
                  <a:pt x="54" y="493"/>
                  <a:pt x="28" y="555"/>
                </a:cubicBezTo>
                <a:cubicBezTo>
                  <a:pt x="37" y="557"/>
                  <a:pt x="45" y="558"/>
                  <a:pt x="53" y="561"/>
                </a:cubicBezTo>
                <a:cubicBezTo>
                  <a:pt x="76" y="510"/>
                  <a:pt x="127" y="475"/>
                  <a:pt x="186" y="475"/>
                </a:cubicBezTo>
                <a:cubicBezTo>
                  <a:pt x="246" y="475"/>
                  <a:pt x="297" y="510"/>
                  <a:pt x="320" y="561"/>
                </a:cubicBezTo>
                <a:cubicBezTo>
                  <a:pt x="328" y="558"/>
                  <a:pt x="336" y="557"/>
                  <a:pt x="345" y="555"/>
                </a:cubicBezTo>
                <a:cubicBezTo>
                  <a:pt x="319" y="493"/>
                  <a:pt x="258" y="449"/>
                  <a:pt x="186" y="449"/>
                </a:cubicBezTo>
                <a:close/>
                <a:moveTo>
                  <a:pt x="0" y="477"/>
                </a:moveTo>
                <a:cubicBezTo>
                  <a:pt x="0" y="477"/>
                  <a:pt x="0" y="477"/>
                  <a:pt x="0" y="477"/>
                </a:cubicBezTo>
                <a:cubicBezTo>
                  <a:pt x="0" y="498"/>
                  <a:pt x="0" y="498"/>
                  <a:pt x="0" y="498"/>
                </a:cubicBezTo>
                <a:cubicBezTo>
                  <a:pt x="20" y="498"/>
                  <a:pt x="20" y="498"/>
                  <a:pt x="20" y="498"/>
                </a:cubicBezTo>
                <a:cubicBezTo>
                  <a:pt x="21" y="498"/>
                  <a:pt x="21" y="497"/>
                  <a:pt x="21" y="497"/>
                </a:cubicBezTo>
                <a:cubicBezTo>
                  <a:pt x="21" y="486"/>
                  <a:pt x="11" y="477"/>
                  <a:pt x="0" y="477"/>
                </a:cubicBezTo>
                <a:close/>
                <a:moveTo>
                  <a:pt x="0" y="427"/>
                </a:moveTo>
                <a:cubicBezTo>
                  <a:pt x="30" y="427"/>
                  <a:pt x="56" y="445"/>
                  <a:pt x="66" y="472"/>
                </a:cubicBezTo>
                <a:cubicBezTo>
                  <a:pt x="59" y="478"/>
                  <a:pt x="52" y="485"/>
                  <a:pt x="45" y="492"/>
                </a:cubicBezTo>
                <a:cubicBezTo>
                  <a:pt x="43" y="469"/>
                  <a:pt x="23" y="452"/>
                  <a:pt x="0" y="452"/>
                </a:cubicBezTo>
                <a:cubicBezTo>
                  <a:pt x="0" y="452"/>
                  <a:pt x="0" y="452"/>
                  <a:pt x="0" y="452"/>
                </a:cubicBezTo>
                <a:cubicBezTo>
                  <a:pt x="0" y="427"/>
                  <a:pt x="0" y="427"/>
                  <a:pt x="0" y="427"/>
                </a:cubicBezTo>
                <a:cubicBezTo>
                  <a:pt x="0" y="427"/>
                  <a:pt x="0" y="427"/>
                  <a:pt x="0" y="427"/>
                </a:cubicBezTo>
                <a:close/>
                <a:moveTo>
                  <a:pt x="0" y="376"/>
                </a:moveTo>
                <a:cubicBezTo>
                  <a:pt x="49" y="376"/>
                  <a:pt x="90" y="405"/>
                  <a:pt x="110" y="446"/>
                </a:cubicBezTo>
                <a:cubicBezTo>
                  <a:pt x="102" y="449"/>
                  <a:pt x="95" y="453"/>
                  <a:pt x="87" y="457"/>
                </a:cubicBezTo>
                <a:cubicBezTo>
                  <a:pt x="72" y="424"/>
                  <a:pt x="39" y="401"/>
                  <a:pt x="0" y="401"/>
                </a:cubicBezTo>
                <a:cubicBezTo>
                  <a:pt x="0" y="401"/>
                  <a:pt x="0" y="401"/>
                  <a:pt x="0" y="401"/>
                </a:cubicBezTo>
                <a:cubicBezTo>
                  <a:pt x="0" y="376"/>
                  <a:pt x="0" y="376"/>
                  <a:pt x="0" y="376"/>
                </a:cubicBezTo>
                <a:cubicBezTo>
                  <a:pt x="0" y="376"/>
                  <a:pt x="0" y="376"/>
                  <a:pt x="0" y="376"/>
                </a:cubicBezTo>
                <a:close/>
                <a:moveTo>
                  <a:pt x="0" y="326"/>
                </a:moveTo>
                <a:cubicBezTo>
                  <a:pt x="0" y="326"/>
                  <a:pt x="0" y="326"/>
                  <a:pt x="0" y="326"/>
                </a:cubicBezTo>
                <a:cubicBezTo>
                  <a:pt x="0" y="351"/>
                  <a:pt x="0" y="351"/>
                  <a:pt x="0" y="351"/>
                </a:cubicBezTo>
                <a:cubicBezTo>
                  <a:pt x="0" y="351"/>
                  <a:pt x="0" y="351"/>
                  <a:pt x="0" y="351"/>
                </a:cubicBezTo>
                <a:cubicBezTo>
                  <a:pt x="60" y="351"/>
                  <a:pt x="111" y="386"/>
                  <a:pt x="134" y="437"/>
                </a:cubicBezTo>
                <a:cubicBezTo>
                  <a:pt x="142" y="435"/>
                  <a:pt x="150" y="433"/>
                  <a:pt x="159" y="432"/>
                </a:cubicBezTo>
                <a:cubicBezTo>
                  <a:pt x="133" y="370"/>
                  <a:pt x="72" y="326"/>
                  <a:pt x="0" y="326"/>
                </a:cubicBezTo>
                <a:close/>
                <a:moveTo>
                  <a:pt x="373" y="477"/>
                </a:moveTo>
                <a:cubicBezTo>
                  <a:pt x="384" y="477"/>
                  <a:pt x="393" y="486"/>
                  <a:pt x="393" y="497"/>
                </a:cubicBezTo>
                <a:cubicBezTo>
                  <a:pt x="393" y="497"/>
                  <a:pt x="393" y="498"/>
                  <a:pt x="393" y="498"/>
                </a:cubicBezTo>
                <a:cubicBezTo>
                  <a:pt x="353" y="498"/>
                  <a:pt x="353" y="498"/>
                  <a:pt x="353" y="498"/>
                </a:cubicBezTo>
                <a:cubicBezTo>
                  <a:pt x="353" y="498"/>
                  <a:pt x="353" y="497"/>
                  <a:pt x="353" y="497"/>
                </a:cubicBezTo>
                <a:cubicBezTo>
                  <a:pt x="353" y="486"/>
                  <a:pt x="362" y="477"/>
                  <a:pt x="373" y="477"/>
                </a:cubicBezTo>
                <a:close/>
                <a:moveTo>
                  <a:pt x="373" y="427"/>
                </a:moveTo>
                <a:cubicBezTo>
                  <a:pt x="403" y="427"/>
                  <a:pt x="429" y="445"/>
                  <a:pt x="439" y="472"/>
                </a:cubicBezTo>
                <a:cubicBezTo>
                  <a:pt x="432" y="478"/>
                  <a:pt x="425" y="485"/>
                  <a:pt x="418" y="492"/>
                </a:cubicBezTo>
                <a:cubicBezTo>
                  <a:pt x="415" y="469"/>
                  <a:pt x="396" y="452"/>
                  <a:pt x="373" y="452"/>
                </a:cubicBezTo>
                <a:cubicBezTo>
                  <a:pt x="350" y="452"/>
                  <a:pt x="331" y="469"/>
                  <a:pt x="328" y="492"/>
                </a:cubicBezTo>
                <a:cubicBezTo>
                  <a:pt x="322" y="485"/>
                  <a:pt x="315" y="478"/>
                  <a:pt x="307" y="472"/>
                </a:cubicBezTo>
                <a:cubicBezTo>
                  <a:pt x="317" y="445"/>
                  <a:pt x="343" y="427"/>
                  <a:pt x="373" y="427"/>
                </a:cubicBezTo>
                <a:close/>
                <a:moveTo>
                  <a:pt x="373" y="376"/>
                </a:moveTo>
                <a:cubicBezTo>
                  <a:pt x="422" y="376"/>
                  <a:pt x="463" y="405"/>
                  <a:pt x="483" y="446"/>
                </a:cubicBezTo>
                <a:cubicBezTo>
                  <a:pt x="475" y="449"/>
                  <a:pt x="467" y="453"/>
                  <a:pt x="460" y="457"/>
                </a:cubicBezTo>
                <a:cubicBezTo>
                  <a:pt x="445" y="424"/>
                  <a:pt x="412" y="401"/>
                  <a:pt x="373" y="401"/>
                </a:cubicBezTo>
                <a:cubicBezTo>
                  <a:pt x="334" y="401"/>
                  <a:pt x="301" y="424"/>
                  <a:pt x="286" y="457"/>
                </a:cubicBezTo>
                <a:cubicBezTo>
                  <a:pt x="279" y="453"/>
                  <a:pt x="271" y="449"/>
                  <a:pt x="264" y="446"/>
                </a:cubicBezTo>
                <a:cubicBezTo>
                  <a:pt x="283" y="405"/>
                  <a:pt x="325" y="376"/>
                  <a:pt x="373" y="376"/>
                </a:cubicBezTo>
                <a:close/>
                <a:moveTo>
                  <a:pt x="373" y="326"/>
                </a:moveTo>
                <a:cubicBezTo>
                  <a:pt x="302" y="326"/>
                  <a:pt x="240" y="370"/>
                  <a:pt x="215" y="432"/>
                </a:cubicBezTo>
                <a:cubicBezTo>
                  <a:pt x="223" y="433"/>
                  <a:pt x="232" y="435"/>
                  <a:pt x="240" y="437"/>
                </a:cubicBezTo>
                <a:cubicBezTo>
                  <a:pt x="263" y="386"/>
                  <a:pt x="314" y="351"/>
                  <a:pt x="373" y="351"/>
                </a:cubicBezTo>
                <a:cubicBezTo>
                  <a:pt x="432" y="351"/>
                  <a:pt x="484" y="386"/>
                  <a:pt x="506" y="437"/>
                </a:cubicBezTo>
                <a:cubicBezTo>
                  <a:pt x="515" y="435"/>
                  <a:pt x="523" y="433"/>
                  <a:pt x="531" y="432"/>
                </a:cubicBezTo>
                <a:cubicBezTo>
                  <a:pt x="506" y="370"/>
                  <a:pt x="445" y="326"/>
                  <a:pt x="373" y="326"/>
                </a:cubicBezTo>
                <a:close/>
                <a:moveTo>
                  <a:pt x="186" y="351"/>
                </a:moveTo>
                <a:cubicBezTo>
                  <a:pt x="198" y="351"/>
                  <a:pt x="207" y="360"/>
                  <a:pt x="207" y="372"/>
                </a:cubicBezTo>
                <a:cubicBezTo>
                  <a:pt x="207" y="372"/>
                  <a:pt x="207" y="372"/>
                  <a:pt x="207" y="372"/>
                </a:cubicBezTo>
                <a:cubicBezTo>
                  <a:pt x="166" y="372"/>
                  <a:pt x="166" y="372"/>
                  <a:pt x="166" y="372"/>
                </a:cubicBezTo>
                <a:cubicBezTo>
                  <a:pt x="166" y="372"/>
                  <a:pt x="166" y="372"/>
                  <a:pt x="166" y="372"/>
                </a:cubicBezTo>
                <a:cubicBezTo>
                  <a:pt x="166" y="360"/>
                  <a:pt x="175" y="351"/>
                  <a:pt x="186" y="351"/>
                </a:cubicBezTo>
                <a:close/>
                <a:moveTo>
                  <a:pt x="186" y="301"/>
                </a:moveTo>
                <a:cubicBezTo>
                  <a:pt x="217" y="301"/>
                  <a:pt x="242" y="320"/>
                  <a:pt x="252" y="347"/>
                </a:cubicBezTo>
                <a:cubicBezTo>
                  <a:pt x="245" y="353"/>
                  <a:pt x="238" y="359"/>
                  <a:pt x="231" y="366"/>
                </a:cubicBezTo>
                <a:cubicBezTo>
                  <a:pt x="229" y="344"/>
                  <a:pt x="210" y="326"/>
                  <a:pt x="186" y="326"/>
                </a:cubicBezTo>
                <a:cubicBezTo>
                  <a:pt x="163" y="326"/>
                  <a:pt x="144" y="344"/>
                  <a:pt x="141" y="366"/>
                </a:cubicBezTo>
                <a:cubicBezTo>
                  <a:pt x="135" y="359"/>
                  <a:pt x="128" y="353"/>
                  <a:pt x="120" y="347"/>
                </a:cubicBezTo>
                <a:cubicBezTo>
                  <a:pt x="130" y="320"/>
                  <a:pt x="156" y="301"/>
                  <a:pt x="186" y="301"/>
                </a:cubicBezTo>
                <a:close/>
                <a:moveTo>
                  <a:pt x="186" y="251"/>
                </a:moveTo>
                <a:cubicBezTo>
                  <a:pt x="235" y="251"/>
                  <a:pt x="277" y="279"/>
                  <a:pt x="296" y="320"/>
                </a:cubicBezTo>
                <a:cubicBezTo>
                  <a:pt x="288" y="324"/>
                  <a:pt x="281" y="328"/>
                  <a:pt x="273" y="332"/>
                </a:cubicBezTo>
                <a:cubicBezTo>
                  <a:pt x="258" y="299"/>
                  <a:pt x="225" y="276"/>
                  <a:pt x="186" y="276"/>
                </a:cubicBezTo>
                <a:cubicBezTo>
                  <a:pt x="148" y="276"/>
                  <a:pt x="114" y="299"/>
                  <a:pt x="99" y="332"/>
                </a:cubicBezTo>
                <a:cubicBezTo>
                  <a:pt x="92" y="328"/>
                  <a:pt x="85" y="324"/>
                  <a:pt x="77" y="320"/>
                </a:cubicBezTo>
                <a:cubicBezTo>
                  <a:pt x="96" y="279"/>
                  <a:pt x="138" y="251"/>
                  <a:pt x="186" y="251"/>
                </a:cubicBezTo>
                <a:close/>
                <a:moveTo>
                  <a:pt x="186" y="200"/>
                </a:moveTo>
                <a:cubicBezTo>
                  <a:pt x="115" y="200"/>
                  <a:pt x="54" y="244"/>
                  <a:pt x="28" y="306"/>
                </a:cubicBezTo>
                <a:cubicBezTo>
                  <a:pt x="37" y="308"/>
                  <a:pt x="45" y="309"/>
                  <a:pt x="53" y="312"/>
                </a:cubicBezTo>
                <a:cubicBezTo>
                  <a:pt x="76" y="261"/>
                  <a:pt x="127" y="226"/>
                  <a:pt x="186" y="226"/>
                </a:cubicBezTo>
                <a:cubicBezTo>
                  <a:pt x="246" y="226"/>
                  <a:pt x="297" y="261"/>
                  <a:pt x="320" y="312"/>
                </a:cubicBezTo>
                <a:cubicBezTo>
                  <a:pt x="328" y="309"/>
                  <a:pt x="336" y="308"/>
                  <a:pt x="345" y="306"/>
                </a:cubicBezTo>
                <a:cubicBezTo>
                  <a:pt x="319" y="244"/>
                  <a:pt x="258" y="200"/>
                  <a:pt x="186" y="200"/>
                </a:cubicBezTo>
                <a:close/>
                <a:moveTo>
                  <a:pt x="0" y="228"/>
                </a:moveTo>
                <a:cubicBezTo>
                  <a:pt x="0" y="228"/>
                  <a:pt x="0" y="228"/>
                  <a:pt x="0" y="228"/>
                </a:cubicBezTo>
                <a:cubicBezTo>
                  <a:pt x="0" y="249"/>
                  <a:pt x="0" y="249"/>
                  <a:pt x="0" y="249"/>
                </a:cubicBezTo>
                <a:cubicBezTo>
                  <a:pt x="20" y="249"/>
                  <a:pt x="20" y="249"/>
                  <a:pt x="20" y="249"/>
                </a:cubicBezTo>
                <a:cubicBezTo>
                  <a:pt x="21" y="249"/>
                  <a:pt x="21" y="248"/>
                  <a:pt x="21" y="248"/>
                </a:cubicBezTo>
                <a:cubicBezTo>
                  <a:pt x="21" y="237"/>
                  <a:pt x="11" y="228"/>
                  <a:pt x="0" y="228"/>
                </a:cubicBezTo>
                <a:close/>
                <a:moveTo>
                  <a:pt x="0" y="178"/>
                </a:moveTo>
                <a:cubicBezTo>
                  <a:pt x="30" y="178"/>
                  <a:pt x="56" y="196"/>
                  <a:pt x="66" y="223"/>
                </a:cubicBezTo>
                <a:cubicBezTo>
                  <a:pt x="59" y="229"/>
                  <a:pt x="52" y="236"/>
                  <a:pt x="45" y="243"/>
                </a:cubicBezTo>
                <a:cubicBezTo>
                  <a:pt x="43" y="220"/>
                  <a:pt x="23" y="203"/>
                  <a:pt x="0" y="20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78"/>
                  <a:pt x="0" y="178"/>
                  <a:pt x="0" y="178"/>
                </a:cubicBezTo>
                <a:close/>
                <a:moveTo>
                  <a:pt x="0" y="127"/>
                </a:moveTo>
                <a:cubicBezTo>
                  <a:pt x="49" y="127"/>
                  <a:pt x="90" y="156"/>
                  <a:pt x="110" y="197"/>
                </a:cubicBezTo>
                <a:cubicBezTo>
                  <a:pt x="102" y="200"/>
                  <a:pt x="95" y="204"/>
                  <a:pt x="87" y="208"/>
                </a:cubicBezTo>
                <a:cubicBezTo>
                  <a:pt x="72" y="175"/>
                  <a:pt x="39" y="152"/>
                  <a:pt x="0" y="152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7"/>
                  <a:pt x="0" y="127"/>
                  <a:pt x="0" y="127"/>
                </a:cubicBezTo>
                <a:close/>
                <a:moveTo>
                  <a:pt x="0" y="77"/>
                </a:moveTo>
                <a:cubicBezTo>
                  <a:pt x="0" y="77"/>
                  <a:pt x="0" y="77"/>
                  <a:pt x="0" y="77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2"/>
                  <a:pt x="0" y="102"/>
                  <a:pt x="0" y="102"/>
                </a:cubicBezTo>
                <a:cubicBezTo>
                  <a:pt x="60" y="102"/>
                  <a:pt x="111" y="137"/>
                  <a:pt x="134" y="188"/>
                </a:cubicBezTo>
                <a:cubicBezTo>
                  <a:pt x="142" y="186"/>
                  <a:pt x="150" y="184"/>
                  <a:pt x="159" y="183"/>
                </a:cubicBezTo>
                <a:cubicBezTo>
                  <a:pt x="133" y="121"/>
                  <a:pt x="72" y="77"/>
                  <a:pt x="0" y="77"/>
                </a:cubicBezTo>
                <a:close/>
                <a:moveTo>
                  <a:pt x="373" y="228"/>
                </a:moveTo>
                <a:cubicBezTo>
                  <a:pt x="384" y="228"/>
                  <a:pt x="393" y="237"/>
                  <a:pt x="393" y="248"/>
                </a:cubicBezTo>
                <a:cubicBezTo>
                  <a:pt x="393" y="248"/>
                  <a:pt x="393" y="249"/>
                  <a:pt x="393" y="249"/>
                </a:cubicBezTo>
                <a:cubicBezTo>
                  <a:pt x="353" y="249"/>
                  <a:pt x="353" y="249"/>
                  <a:pt x="353" y="249"/>
                </a:cubicBezTo>
                <a:cubicBezTo>
                  <a:pt x="353" y="249"/>
                  <a:pt x="353" y="248"/>
                  <a:pt x="353" y="248"/>
                </a:cubicBezTo>
                <a:cubicBezTo>
                  <a:pt x="353" y="237"/>
                  <a:pt x="362" y="228"/>
                  <a:pt x="373" y="228"/>
                </a:cubicBezTo>
                <a:close/>
                <a:moveTo>
                  <a:pt x="373" y="178"/>
                </a:moveTo>
                <a:cubicBezTo>
                  <a:pt x="403" y="178"/>
                  <a:pt x="429" y="196"/>
                  <a:pt x="439" y="223"/>
                </a:cubicBezTo>
                <a:cubicBezTo>
                  <a:pt x="432" y="229"/>
                  <a:pt x="425" y="236"/>
                  <a:pt x="418" y="243"/>
                </a:cubicBezTo>
                <a:cubicBezTo>
                  <a:pt x="415" y="220"/>
                  <a:pt x="396" y="203"/>
                  <a:pt x="373" y="203"/>
                </a:cubicBezTo>
                <a:cubicBezTo>
                  <a:pt x="350" y="203"/>
                  <a:pt x="331" y="220"/>
                  <a:pt x="328" y="243"/>
                </a:cubicBezTo>
                <a:cubicBezTo>
                  <a:pt x="322" y="236"/>
                  <a:pt x="315" y="229"/>
                  <a:pt x="307" y="223"/>
                </a:cubicBezTo>
                <a:cubicBezTo>
                  <a:pt x="317" y="196"/>
                  <a:pt x="343" y="178"/>
                  <a:pt x="373" y="178"/>
                </a:cubicBezTo>
                <a:close/>
                <a:moveTo>
                  <a:pt x="373" y="127"/>
                </a:moveTo>
                <a:cubicBezTo>
                  <a:pt x="422" y="127"/>
                  <a:pt x="463" y="156"/>
                  <a:pt x="483" y="197"/>
                </a:cubicBezTo>
                <a:cubicBezTo>
                  <a:pt x="475" y="200"/>
                  <a:pt x="467" y="204"/>
                  <a:pt x="460" y="208"/>
                </a:cubicBezTo>
                <a:cubicBezTo>
                  <a:pt x="445" y="175"/>
                  <a:pt x="412" y="152"/>
                  <a:pt x="373" y="152"/>
                </a:cubicBezTo>
                <a:cubicBezTo>
                  <a:pt x="334" y="152"/>
                  <a:pt x="301" y="175"/>
                  <a:pt x="286" y="208"/>
                </a:cubicBezTo>
                <a:cubicBezTo>
                  <a:pt x="279" y="204"/>
                  <a:pt x="271" y="200"/>
                  <a:pt x="264" y="197"/>
                </a:cubicBezTo>
                <a:cubicBezTo>
                  <a:pt x="283" y="156"/>
                  <a:pt x="325" y="127"/>
                  <a:pt x="373" y="127"/>
                </a:cubicBezTo>
                <a:close/>
                <a:moveTo>
                  <a:pt x="373" y="77"/>
                </a:moveTo>
                <a:cubicBezTo>
                  <a:pt x="302" y="77"/>
                  <a:pt x="240" y="121"/>
                  <a:pt x="215" y="183"/>
                </a:cubicBezTo>
                <a:cubicBezTo>
                  <a:pt x="223" y="184"/>
                  <a:pt x="232" y="186"/>
                  <a:pt x="240" y="188"/>
                </a:cubicBezTo>
                <a:cubicBezTo>
                  <a:pt x="263" y="137"/>
                  <a:pt x="314" y="102"/>
                  <a:pt x="373" y="102"/>
                </a:cubicBezTo>
                <a:cubicBezTo>
                  <a:pt x="432" y="102"/>
                  <a:pt x="484" y="137"/>
                  <a:pt x="506" y="188"/>
                </a:cubicBezTo>
                <a:cubicBezTo>
                  <a:pt x="515" y="186"/>
                  <a:pt x="523" y="184"/>
                  <a:pt x="531" y="183"/>
                </a:cubicBezTo>
                <a:cubicBezTo>
                  <a:pt x="506" y="121"/>
                  <a:pt x="445" y="77"/>
                  <a:pt x="373" y="77"/>
                </a:cubicBezTo>
                <a:close/>
                <a:moveTo>
                  <a:pt x="186" y="102"/>
                </a:moveTo>
                <a:cubicBezTo>
                  <a:pt x="198" y="102"/>
                  <a:pt x="207" y="111"/>
                  <a:pt x="207" y="123"/>
                </a:cubicBezTo>
                <a:cubicBezTo>
                  <a:pt x="207" y="123"/>
                  <a:pt x="207" y="123"/>
                  <a:pt x="207" y="123"/>
                </a:cubicBezTo>
                <a:cubicBezTo>
                  <a:pt x="166" y="123"/>
                  <a:pt x="166" y="123"/>
                  <a:pt x="166" y="123"/>
                </a:cubicBezTo>
                <a:cubicBezTo>
                  <a:pt x="166" y="123"/>
                  <a:pt x="166" y="123"/>
                  <a:pt x="166" y="123"/>
                </a:cubicBezTo>
                <a:cubicBezTo>
                  <a:pt x="166" y="111"/>
                  <a:pt x="175" y="102"/>
                  <a:pt x="186" y="102"/>
                </a:cubicBezTo>
                <a:close/>
                <a:moveTo>
                  <a:pt x="186" y="52"/>
                </a:moveTo>
                <a:cubicBezTo>
                  <a:pt x="217" y="52"/>
                  <a:pt x="242" y="71"/>
                  <a:pt x="252" y="98"/>
                </a:cubicBezTo>
                <a:cubicBezTo>
                  <a:pt x="245" y="104"/>
                  <a:pt x="238" y="110"/>
                  <a:pt x="231" y="117"/>
                </a:cubicBezTo>
                <a:cubicBezTo>
                  <a:pt x="229" y="95"/>
                  <a:pt x="210" y="77"/>
                  <a:pt x="186" y="77"/>
                </a:cubicBezTo>
                <a:cubicBezTo>
                  <a:pt x="163" y="77"/>
                  <a:pt x="144" y="95"/>
                  <a:pt x="141" y="117"/>
                </a:cubicBezTo>
                <a:cubicBezTo>
                  <a:pt x="135" y="110"/>
                  <a:pt x="128" y="104"/>
                  <a:pt x="120" y="98"/>
                </a:cubicBezTo>
                <a:cubicBezTo>
                  <a:pt x="130" y="71"/>
                  <a:pt x="156" y="52"/>
                  <a:pt x="186" y="52"/>
                </a:cubicBezTo>
                <a:close/>
                <a:moveTo>
                  <a:pt x="186" y="2"/>
                </a:moveTo>
                <a:cubicBezTo>
                  <a:pt x="235" y="2"/>
                  <a:pt x="277" y="30"/>
                  <a:pt x="296" y="71"/>
                </a:cubicBezTo>
                <a:cubicBezTo>
                  <a:pt x="288" y="75"/>
                  <a:pt x="281" y="79"/>
                  <a:pt x="273" y="83"/>
                </a:cubicBezTo>
                <a:cubicBezTo>
                  <a:pt x="258" y="50"/>
                  <a:pt x="225" y="27"/>
                  <a:pt x="186" y="27"/>
                </a:cubicBezTo>
                <a:cubicBezTo>
                  <a:pt x="148" y="27"/>
                  <a:pt x="114" y="50"/>
                  <a:pt x="99" y="83"/>
                </a:cubicBezTo>
                <a:cubicBezTo>
                  <a:pt x="92" y="79"/>
                  <a:pt x="85" y="75"/>
                  <a:pt x="77" y="71"/>
                </a:cubicBezTo>
                <a:cubicBezTo>
                  <a:pt x="96" y="30"/>
                  <a:pt x="138" y="2"/>
                  <a:pt x="186" y="2"/>
                </a:cubicBezTo>
                <a:close/>
                <a:moveTo>
                  <a:pt x="306" y="0"/>
                </a:moveTo>
                <a:cubicBezTo>
                  <a:pt x="265" y="0"/>
                  <a:pt x="265" y="0"/>
                  <a:pt x="265" y="0"/>
                </a:cubicBezTo>
                <a:cubicBezTo>
                  <a:pt x="289" y="15"/>
                  <a:pt x="308" y="37"/>
                  <a:pt x="320" y="63"/>
                </a:cubicBezTo>
                <a:cubicBezTo>
                  <a:pt x="328" y="60"/>
                  <a:pt x="336" y="59"/>
                  <a:pt x="345" y="57"/>
                </a:cubicBezTo>
                <a:cubicBezTo>
                  <a:pt x="336" y="36"/>
                  <a:pt x="322" y="16"/>
                  <a:pt x="306" y="0"/>
                </a:cubicBezTo>
                <a:close/>
                <a:moveTo>
                  <a:pt x="107" y="0"/>
                </a:moveTo>
                <a:cubicBezTo>
                  <a:pt x="67" y="0"/>
                  <a:pt x="67" y="0"/>
                  <a:pt x="67" y="0"/>
                </a:cubicBezTo>
                <a:cubicBezTo>
                  <a:pt x="50" y="16"/>
                  <a:pt x="37" y="36"/>
                  <a:pt x="28" y="57"/>
                </a:cubicBezTo>
                <a:cubicBezTo>
                  <a:pt x="37" y="59"/>
                  <a:pt x="45" y="60"/>
                  <a:pt x="53" y="63"/>
                </a:cubicBezTo>
                <a:cubicBezTo>
                  <a:pt x="65" y="37"/>
                  <a:pt x="84" y="15"/>
                  <a:pt x="107" y="0"/>
                </a:cubicBezTo>
                <a:close/>
                <a:moveTo>
                  <a:pt x="2235" y="228"/>
                </a:moveTo>
                <a:cubicBezTo>
                  <a:pt x="2224" y="228"/>
                  <a:pt x="2215" y="237"/>
                  <a:pt x="2215" y="248"/>
                </a:cubicBezTo>
                <a:cubicBezTo>
                  <a:pt x="2215" y="248"/>
                  <a:pt x="2215" y="249"/>
                  <a:pt x="2215" y="249"/>
                </a:cubicBezTo>
                <a:cubicBezTo>
                  <a:pt x="2235" y="249"/>
                  <a:pt x="2235" y="249"/>
                  <a:pt x="2235" y="249"/>
                </a:cubicBezTo>
                <a:cubicBezTo>
                  <a:pt x="2235" y="228"/>
                  <a:pt x="2235" y="228"/>
                  <a:pt x="2235" y="228"/>
                </a:cubicBezTo>
                <a:close/>
                <a:moveTo>
                  <a:pt x="2235" y="178"/>
                </a:moveTo>
                <a:cubicBezTo>
                  <a:pt x="2205" y="178"/>
                  <a:pt x="2179" y="197"/>
                  <a:pt x="2169" y="223"/>
                </a:cubicBezTo>
                <a:cubicBezTo>
                  <a:pt x="2177" y="229"/>
                  <a:pt x="2184" y="236"/>
                  <a:pt x="2190" y="243"/>
                </a:cubicBezTo>
                <a:cubicBezTo>
                  <a:pt x="2193" y="220"/>
                  <a:pt x="2212" y="203"/>
                  <a:pt x="2235" y="203"/>
                </a:cubicBezTo>
                <a:cubicBezTo>
                  <a:pt x="2235" y="178"/>
                  <a:pt x="2235" y="178"/>
                  <a:pt x="2235" y="178"/>
                </a:cubicBezTo>
                <a:close/>
                <a:moveTo>
                  <a:pt x="2235" y="127"/>
                </a:moveTo>
                <a:cubicBezTo>
                  <a:pt x="2187" y="127"/>
                  <a:pt x="2145" y="156"/>
                  <a:pt x="2126" y="197"/>
                </a:cubicBezTo>
                <a:cubicBezTo>
                  <a:pt x="2133" y="200"/>
                  <a:pt x="2141" y="204"/>
                  <a:pt x="2148" y="208"/>
                </a:cubicBezTo>
                <a:cubicBezTo>
                  <a:pt x="2163" y="175"/>
                  <a:pt x="2196" y="152"/>
                  <a:pt x="2235" y="152"/>
                </a:cubicBezTo>
                <a:cubicBezTo>
                  <a:pt x="2235" y="127"/>
                  <a:pt x="2235" y="127"/>
                  <a:pt x="2235" y="127"/>
                </a:cubicBezTo>
                <a:close/>
                <a:moveTo>
                  <a:pt x="2235" y="77"/>
                </a:moveTo>
                <a:cubicBezTo>
                  <a:pt x="2235" y="102"/>
                  <a:pt x="2235" y="102"/>
                  <a:pt x="2235" y="102"/>
                </a:cubicBezTo>
                <a:cubicBezTo>
                  <a:pt x="2176" y="102"/>
                  <a:pt x="2125" y="138"/>
                  <a:pt x="2102" y="188"/>
                </a:cubicBezTo>
                <a:cubicBezTo>
                  <a:pt x="2094" y="186"/>
                  <a:pt x="2085" y="184"/>
                  <a:pt x="2077" y="183"/>
                </a:cubicBezTo>
                <a:cubicBezTo>
                  <a:pt x="2102" y="121"/>
                  <a:pt x="2164" y="77"/>
                  <a:pt x="2235" y="77"/>
                </a:cubicBezTo>
                <a:close/>
                <a:moveTo>
                  <a:pt x="2235" y="477"/>
                </a:moveTo>
                <a:cubicBezTo>
                  <a:pt x="2224" y="477"/>
                  <a:pt x="2215" y="486"/>
                  <a:pt x="2215" y="497"/>
                </a:cubicBezTo>
                <a:cubicBezTo>
                  <a:pt x="2215" y="497"/>
                  <a:pt x="2215" y="498"/>
                  <a:pt x="2215" y="498"/>
                </a:cubicBezTo>
                <a:cubicBezTo>
                  <a:pt x="2235" y="498"/>
                  <a:pt x="2235" y="498"/>
                  <a:pt x="2235" y="498"/>
                </a:cubicBezTo>
                <a:cubicBezTo>
                  <a:pt x="2235" y="477"/>
                  <a:pt x="2235" y="477"/>
                  <a:pt x="2235" y="477"/>
                </a:cubicBezTo>
                <a:close/>
                <a:moveTo>
                  <a:pt x="2235" y="427"/>
                </a:moveTo>
                <a:cubicBezTo>
                  <a:pt x="2205" y="427"/>
                  <a:pt x="2179" y="446"/>
                  <a:pt x="2169" y="472"/>
                </a:cubicBezTo>
                <a:cubicBezTo>
                  <a:pt x="2177" y="478"/>
                  <a:pt x="2184" y="485"/>
                  <a:pt x="2190" y="492"/>
                </a:cubicBezTo>
                <a:cubicBezTo>
                  <a:pt x="2193" y="469"/>
                  <a:pt x="2212" y="452"/>
                  <a:pt x="2235" y="452"/>
                </a:cubicBezTo>
                <a:cubicBezTo>
                  <a:pt x="2235" y="427"/>
                  <a:pt x="2235" y="427"/>
                  <a:pt x="2235" y="427"/>
                </a:cubicBezTo>
                <a:close/>
                <a:moveTo>
                  <a:pt x="2235" y="376"/>
                </a:moveTo>
                <a:cubicBezTo>
                  <a:pt x="2187" y="376"/>
                  <a:pt x="2145" y="405"/>
                  <a:pt x="2126" y="446"/>
                </a:cubicBezTo>
                <a:cubicBezTo>
                  <a:pt x="2133" y="449"/>
                  <a:pt x="2141" y="453"/>
                  <a:pt x="2148" y="457"/>
                </a:cubicBezTo>
                <a:cubicBezTo>
                  <a:pt x="2163" y="424"/>
                  <a:pt x="2196" y="401"/>
                  <a:pt x="2235" y="401"/>
                </a:cubicBezTo>
                <a:cubicBezTo>
                  <a:pt x="2235" y="376"/>
                  <a:pt x="2235" y="376"/>
                  <a:pt x="2235" y="376"/>
                </a:cubicBezTo>
                <a:close/>
                <a:moveTo>
                  <a:pt x="2235" y="326"/>
                </a:moveTo>
                <a:cubicBezTo>
                  <a:pt x="2235" y="351"/>
                  <a:pt x="2235" y="351"/>
                  <a:pt x="2235" y="351"/>
                </a:cubicBezTo>
                <a:cubicBezTo>
                  <a:pt x="2176" y="351"/>
                  <a:pt x="2125" y="387"/>
                  <a:pt x="2102" y="437"/>
                </a:cubicBezTo>
                <a:cubicBezTo>
                  <a:pt x="2094" y="435"/>
                  <a:pt x="2085" y="433"/>
                  <a:pt x="2077" y="432"/>
                </a:cubicBezTo>
                <a:cubicBezTo>
                  <a:pt x="2102" y="370"/>
                  <a:pt x="2164" y="326"/>
                  <a:pt x="2235" y="326"/>
                </a:cubicBezTo>
                <a:close/>
                <a:moveTo>
                  <a:pt x="2235" y="726"/>
                </a:moveTo>
                <a:cubicBezTo>
                  <a:pt x="2224" y="726"/>
                  <a:pt x="2215" y="735"/>
                  <a:pt x="2215" y="746"/>
                </a:cubicBezTo>
                <a:cubicBezTo>
                  <a:pt x="2215" y="746"/>
                  <a:pt x="2215" y="747"/>
                  <a:pt x="2215" y="747"/>
                </a:cubicBezTo>
                <a:cubicBezTo>
                  <a:pt x="2235" y="747"/>
                  <a:pt x="2235" y="747"/>
                  <a:pt x="2235" y="747"/>
                </a:cubicBezTo>
                <a:cubicBezTo>
                  <a:pt x="2235" y="726"/>
                  <a:pt x="2235" y="726"/>
                  <a:pt x="2235" y="726"/>
                </a:cubicBezTo>
                <a:close/>
                <a:moveTo>
                  <a:pt x="2235" y="675"/>
                </a:moveTo>
                <a:cubicBezTo>
                  <a:pt x="2205" y="676"/>
                  <a:pt x="2179" y="695"/>
                  <a:pt x="2169" y="721"/>
                </a:cubicBezTo>
                <a:cubicBezTo>
                  <a:pt x="2177" y="727"/>
                  <a:pt x="2184" y="734"/>
                  <a:pt x="2190" y="741"/>
                </a:cubicBezTo>
                <a:cubicBezTo>
                  <a:pt x="2193" y="718"/>
                  <a:pt x="2212" y="701"/>
                  <a:pt x="2235" y="701"/>
                </a:cubicBezTo>
                <a:cubicBezTo>
                  <a:pt x="2235" y="675"/>
                  <a:pt x="2235" y="675"/>
                  <a:pt x="2235" y="675"/>
                </a:cubicBezTo>
                <a:close/>
                <a:moveTo>
                  <a:pt x="2235" y="625"/>
                </a:moveTo>
                <a:cubicBezTo>
                  <a:pt x="2187" y="625"/>
                  <a:pt x="2145" y="654"/>
                  <a:pt x="2126" y="695"/>
                </a:cubicBezTo>
                <a:cubicBezTo>
                  <a:pt x="2133" y="698"/>
                  <a:pt x="2141" y="702"/>
                  <a:pt x="2148" y="706"/>
                </a:cubicBezTo>
                <a:cubicBezTo>
                  <a:pt x="2163" y="673"/>
                  <a:pt x="2196" y="650"/>
                  <a:pt x="2235" y="650"/>
                </a:cubicBezTo>
                <a:cubicBezTo>
                  <a:pt x="2235" y="625"/>
                  <a:pt x="2235" y="625"/>
                  <a:pt x="2235" y="625"/>
                </a:cubicBezTo>
                <a:close/>
                <a:moveTo>
                  <a:pt x="2235" y="575"/>
                </a:moveTo>
                <a:cubicBezTo>
                  <a:pt x="2235" y="600"/>
                  <a:pt x="2235" y="600"/>
                  <a:pt x="2235" y="600"/>
                </a:cubicBezTo>
                <a:cubicBezTo>
                  <a:pt x="2176" y="600"/>
                  <a:pt x="2125" y="636"/>
                  <a:pt x="2102" y="686"/>
                </a:cubicBezTo>
                <a:cubicBezTo>
                  <a:pt x="2094" y="684"/>
                  <a:pt x="2085" y="682"/>
                  <a:pt x="2077" y="681"/>
                </a:cubicBezTo>
                <a:cubicBezTo>
                  <a:pt x="2102" y="619"/>
                  <a:pt x="2164" y="575"/>
                  <a:pt x="2235" y="575"/>
                </a:cubicBezTo>
                <a:close/>
                <a:moveTo>
                  <a:pt x="2235" y="975"/>
                </a:moveTo>
                <a:cubicBezTo>
                  <a:pt x="2224" y="975"/>
                  <a:pt x="2215" y="984"/>
                  <a:pt x="2215" y="995"/>
                </a:cubicBezTo>
                <a:cubicBezTo>
                  <a:pt x="2215" y="995"/>
                  <a:pt x="2215" y="996"/>
                  <a:pt x="2215" y="996"/>
                </a:cubicBezTo>
                <a:cubicBezTo>
                  <a:pt x="2235" y="996"/>
                  <a:pt x="2235" y="996"/>
                  <a:pt x="2235" y="996"/>
                </a:cubicBezTo>
                <a:cubicBezTo>
                  <a:pt x="2235" y="975"/>
                  <a:pt x="2235" y="975"/>
                  <a:pt x="2235" y="975"/>
                </a:cubicBezTo>
                <a:close/>
                <a:moveTo>
                  <a:pt x="2235" y="924"/>
                </a:moveTo>
                <a:cubicBezTo>
                  <a:pt x="2205" y="925"/>
                  <a:pt x="2179" y="943"/>
                  <a:pt x="2169" y="970"/>
                </a:cubicBezTo>
                <a:cubicBezTo>
                  <a:pt x="2177" y="976"/>
                  <a:pt x="2184" y="983"/>
                  <a:pt x="2190" y="990"/>
                </a:cubicBezTo>
                <a:cubicBezTo>
                  <a:pt x="2193" y="967"/>
                  <a:pt x="2212" y="950"/>
                  <a:pt x="2235" y="950"/>
                </a:cubicBezTo>
                <a:cubicBezTo>
                  <a:pt x="2235" y="924"/>
                  <a:pt x="2235" y="924"/>
                  <a:pt x="2235" y="924"/>
                </a:cubicBezTo>
                <a:close/>
                <a:moveTo>
                  <a:pt x="2235" y="874"/>
                </a:moveTo>
                <a:cubicBezTo>
                  <a:pt x="2187" y="874"/>
                  <a:pt x="2145" y="903"/>
                  <a:pt x="2126" y="944"/>
                </a:cubicBezTo>
                <a:cubicBezTo>
                  <a:pt x="2133" y="947"/>
                  <a:pt x="2141" y="951"/>
                  <a:pt x="2148" y="955"/>
                </a:cubicBezTo>
                <a:cubicBezTo>
                  <a:pt x="2163" y="922"/>
                  <a:pt x="2196" y="899"/>
                  <a:pt x="2235" y="899"/>
                </a:cubicBezTo>
                <a:cubicBezTo>
                  <a:pt x="2235" y="874"/>
                  <a:pt x="2235" y="874"/>
                  <a:pt x="2235" y="874"/>
                </a:cubicBezTo>
                <a:close/>
                <a:moveTo>
                  <a:pt x="2235" y="824"/>
                </a:moveTo>
                <a:cubicBezTo>
                  <a:pt x="2235" y="849"/>
                  <a:pt x="2235" y="849"/>
                  <a:pt x="2235" y="849"/>
                </a:cubicBezTo>
                <a:cubicBezTo>
                  <a:pt x="2176" y="849"/>
                  <a:pt x="2125" y="884"/>
                  <a:pt x="2102" y="935"/>
                </a:cubicBezTo>
                <a:cubicBezTo>
                  <a:pt x="2094" y="933"/>
                  <a:pt x="2085" y="931"/>
                  <a:pt x="2077" y="930"/>
                </a:cubicBezTo>
                <a:cubicBezTo>
                  <a:pt x="2102" y="868"/>
                  <a:pt x="2164" y="824"/>
                  <a:pt x="2235" y="824"/>
                </a:cubicBezTo>
                <a:close/>
                <a:moveTo>
                  <a:pt x="2235" y="1224"/>
                </a:moveTo>
                <a:cubicBezTo>
                  <a:pt x="2224" y="1224"/>
                  <a:pt x="2215" y="1233"/>
                  <a:pt x="2215" y="1244"/>
                </a:cubicBezTo>
                <a:cubicBezTo>
                  <a:pt x="2215" y="1244"/>
                  <a:pt x="2215" y="1244"/>
                  <a:pt x="2215" y="1245"/>
                </a:cubicBezTo>
                <a:cubicBezTo>
                  <a:pt x="2235" y="1245"/>
                  <a:pt x="2235" y="1245"/>
                  <a:pt x="2235" y="1245"/>
                </a:cubicBezTo>
                <a:cubicBezTo>
                  <a:pt x="2235" y="1224"/>
                  <a:pt x="2235" y="1224"/>
                  <a:pt x="2235" y="1224"/>
                </a:cubicBezTo>
                <a:close/>
                <a:moveTo>
                  <a:pt x="2235" y="1173"/>
                </a:moveTo>
                <a:cubicBezTo>
                  <a:pt x="2205" y="1174"/>
                  <a:pt x="2179" y="1192"/>
                  <a:pt x="2169" y="1219"/>
                </a:cubicBezTo>
                <a:cubicBezTo>
                  <a:pt x="2177" y="1225"/>
                  <a:pt x="2184" y="1232"/>
                  <a:pt x="2190" y="1239"/>
                </a:cubicBezTo>
                <a:cubicBezTo>
                  <a:pt x="2193" y="1216"/>
                  <a:pt x="2212" y="1199"/>
                  <a:pt x="2235" y="1199"/>
                </a:cubicBezTo>
                <a:cubicBezTo>
                  <a:pt x="2235" y="1173"/>
                  <a:pt x="2235" y="1173"/>
                  <a:pt x="2235" y="1173"/>
                </a:cubicBezTo>
                <a:close/>
                <a:moveTo>
                  <a:pt x="2235" y="1123"/>
                </a:moveTo>
                <a:cubicBezTo>
                  <a:pt x="2187" y="1123"/>
                  <a:pt x="2145" y="1152"/>
                  <a:pt x="2126" y="1193"/>
                </a:cubicBezTo>
                <a:cubicBezTo>
                  <a:pt x="2133" y="1196"/>
                  <a:pt x="2141" y="1200"/>
                  <a:pt x="2148" y="1204"/>
                </a:cubicBezTo>
                <a:cubicBezTo>
                  <a:pt x="2163" y="1171"/>
                  <a:pt x="2196" y="1148"/>
                  <a:pt x="2235" y="1148"/>
                </a:cubicBezTo>
                <a:cubicBezTo>
                  <a:pt x="2235" y="1123"/>
                  <a:pt x="2235" y="1123"/>
                  <a:pt x="2235" y="1123"/>
                </a:cubicBezTo>
                <a:close/>
                <a:moveTo>
                  <a:pt x="2235" y="1073"/>
                </a:moveTo>
                <a:cubicBezTo>
                  <a:pt x="2235" y="1098"/>
                  <a:pt x="2235" y="1098"/>
                  <a:pt x="2235" y="1098"/>
                </a:cubicBezTo>
                <a:cubicBezTo>
                  <a:pt x="2176" y="1098"/>
                  <a:pt x="2125" y="1133"/>
                  <a:pt x="2102" y="1184"/>
                </a:cubicBezTo>
                <a:cubicBezTo>
                  <a:pt x="2094" y="1182"/>
                  <a:pt x="2085" y="1180"/>
                  <a:pt x="2077" y="1179"/>
                </a:cubicBezTo>
                <a:cubicBezTo>
                  <a:pt x="2102" y="1117"/>
                  <a:pt x="2164" y="1073"/>
                  <a:pt x="2235" y="1073"/>
                </a:cubicBezTo>
                <a:close/>
                <a:moveTo>
                  <a:pt x="2235" y="1473"/>
                </a:moveTo>
                <a:cubicBezTo>
                  <a:pt x="2224" y="1473"/>
                  <a:pt x="2215" y="1482"/>
                  <a:pt x="2215" y="1493"/>
                </a:cubicBezTo>
                <a:cubicBezTo>
                  <a:pt x="2215" y="1493"/>
                  <a:pt x="2215" y="1493"/>
                  <a:pt x="2215" y="1494"/>
                </a:cubicBezTo>
                <a:cubicBezTo>
                  <a:pt x="2235" y="1494"/>
                  <a:pt x="2235" y="1494"/>
                  <a:pt x="2235" y="1494"/>
                </a:cubicBezTo>
                <a:cubicBezTo>
                  <a:pt x="2235" y="1473"/>
                  <a:pt x="2235" y="1473"/>
                  <a:pt x="2235" y="1473"/>
                </a:cubicBezTo>
                <a:close/>
                <a:moveTo>
                  <a:pt x="2235" y="1422"/>
                </a:moveTo>
                <a:cubicBezTo>
                  <a:pt x="2205" y="1423"/>
                  <a:pt x="2179" y="1441"/>
                  <a:pt x="2169" y="1468"/>
                </a:cubicBezTo>
                <a:cubicBezTo>
                  <a:pt x="2177" y="1474"/>
                  <a:pt x="2184" y="1481"/>
                  <a:pt x="2190" y="1488"/>
                </a:cubicBezTo>
                <a:cubicBezTo>
                  <a:pt x="2193" y="1465"/>
                  <a:pt x="2212" y="1448"/>
                  <a:pt x="2235" y="1448"/>
                </a:cubicBezTo>
                <a:cubicBezTo>
                  <a:pt x="2235" y="1422"/>
                  <a:pt x="2235" y="1422"/>
                  <a:pt x="2235" y="1422"/>
                </a:cubicBezTo>
                <a:close/>
                <a:moveTo>
                  <a:pt x="2235" y="1372"/>
                </a:moveTo>
                <a:cubicBezTo>
                  <a:pt x="2187" y="1372"/>
                  <a:pt x="2145" y="1401"/>
                  <a:pt x="2126" y="1442"/>
                </a:cubicBezTo>
                <a:cubicBezTo>
                  <a:pt x="2133" y="1445"/>
                  <a:pt x="2141" y="1449"/>
                  <a:pt x="2148" y="1453"/>
                </a:cubicBezTo>
                <a:cubicBezTo>
                  <a:pt x="2163" y="1420"/>
                  <a:pt x="2196" y="1397"/>
                  <a:pt x="2235" y="1397"/>
                </a:cubicBezTo>
                <a:cubicBezTo>
                  <a:pt x="2235" y="1372"/>
                  <a:pt x="2235" y="1372"/>
                  <a:pt x="2235" y="1372"/>
                </a:cubicBezTo>
                <a:close/>
                <a:moveTo>
                  <a:pt x="2235" y="1322"/>
                </a:moveTo>
                <a:cubicBezTo>
                  <a:pt x="2235" y="1347"/>
                  <a:pt x="2235" y="1347"/>
                  <a:pt x="2235" y="1347"/>
                </a:cubicBezTo>
                <a:cubicBezTo>
                  <a:pt x="2176" y="1347"/>
                  <a:pt x="2125" y="1382"/>
                  <a:pt x="2102" y="1433"/>
                </a:cubicBezTo>
                <a:cubicBezTo>
                  <a:pt x="2094" y="1431"/>
                  <a:pt x="2085" y="1429"/>
                  <a:pt x="2077" y="1428"/>
                </a:cubicBezTo>
                <a:cubicBezTo>
                  <a:pt x="2102" y="1366"/>
                  <a:pt x="2164" y="1322"/>
                  <a:pt x="2235" y="1322"/>
                </a:cubicBezTo>
                <a:close/>
                <a:moveTo>
                  <a:pt x="2235" y="1722"/>
                </a:moveTo>
                <a:cubicBezTo>
                  <a:pt x="2224" y="1722"/>
                  <a:pt x="2215" y="1731"/>
                  <a:pt x="2215" y="1742"/>
                </a:cubicBezTo>
                <a:cubicBezTo>
                  <a:pt x="2215" y="1742"/>
                  <a:pt x="2215" y="1742"/>
                  <a:pt x="2215" y="1743"/>
                </a:cubicBezTo>
                <a:cubicBezTo>
                  <a:pt x="2235" y="1743"/>
                  <a:pt x="2235" y="1743"/>
                  <a:pt x="2235" y="1743"/>
                </a:cubicBezTo>
                <a:cubicBezTo>
                  <a:pt x="2235" y="1722"/>
                  <a:pt x="2235" y="1722"/>
                  <a:pt x="2235" y="1722"/>
                </a:cubicBezTo>
                <a:close/>
                <a:moveTo>
                  <a:pt x="2235" y="1671"/>
                </a:moveTo>
                <a:cubicBezTo>
                  <a:pt x="2205" y="1672"/>
                  <a:pt x="2179" y="1690"/>
                  <a:pt x="2169" y="1717"/>
                </a:cubicBezTo>
                <a:cubicBezTo>
                  <a:pt x="2177" y="1723"/>
                  <a:pt x="2184" y="1730"/>
                  <a:pt x="2190" y="1737"/>
                </a:cubicBezTo>
                <a:cubicBezTo>
                  <a:pt x="2193" y="1714"/>
                  <a:pt x="2212" y="1697"/>
                  <a:pt x="2235" y="1697"/>
                </a:cubicBezTo>
                <a:cubicBezTo>
                  <a:pt x="2235" y="1671"/>
                  <a:pt x="2235" y="1671"/>
                  <a:pt x="2235" y="1671"/>
                </a:cubicBezTo>
                <a:close/>
                <a:moveTo>
                  <a:pt x="2235" y="1621"/>
                </a:moveTo>
                <a:cubicBezTo>
                  <a:pt x="2187" y="1621"/>
                  <a:pt x="2145" y="1650"/>
                  <a:pt x="2126" y="1691"/>
                </a:cubicBezTo>
                <a:cubicBezTo>
                  <a:pt x="2133" y="1694"/>
                  <a:pt x="2141" y="1698"/>
                  <a:pt x="2148" y="1702"/>
                </a:cubicBezTo>
                <a:cubicBezTo>
                  <a:pt x="2163" y="1669"/>
                  <a:pt x="2196" y="1646"/>
                  <a:pt x="2235" y="1646"/>
                </a:cubicBezTo>
                <a:cubicBezTo>
                  <a:pt x="2235" y="1621"/>
                  <a:pt x="2235" y="1621"/>
                  <a:pt x="2235" y="1621"/>
                </a:cubicBezTo>
                <a:close/>
                <a:moveTo>
                  <a:pt x="2235" y="1571"/>
                </a:moveTo>
                <a:cubicBezTo>
                  <a:pt x="2235" y="1596"/>
                  <a:pt x="2235" y="1596"/>
                  <a:pt x="2235" y="1596"/>
                </a:cubicBezTo>
                <a:cubicBezTo>
                  <a:pt x="2176" y="1596"/>
                  <a:pt x="2125" y="1631"/>
                  <a:pt x="2102" y="1682"/>
                </a:cubicBezTo>
                <a:cubicBezTo>
                  <a:pt x="2094" y="1680"/>
                  <a:pt x="2085" y="1678"/>
                  <a:pt x="2077" y="1677"/>
                </a:cubicBezTo>
                <a:cubicBezTo>
                  <a:pt x="2102" y="1615"/>
                  <a:pt x="2164" y="1571"/>
                  <a:pt x="2235" y="1571"/>
                </a:cubicBezTo>
                <a:close/>
                <a:moveTo>
                  <a:pt x="2235" y="1971"/>
                </a:moveTo>
                <a:cubicBezTo>
                  <a:pt x="2224" y="1971"/>
                  <a:pt x="2215" y="1980"/>
                  <a:pt x="2215" y="1991"/>
                </a:cubicBezTo>
                <a:cubicBezTo>
                  <a:pt x="2215" y="1991"/>
                  <a:pt x="2215" y="1991"/>
                  <a:pt x="2215" y="1992"/>
                </a:cubicBezTo>
                <a:cubicBezTo>
                  <a:pt x="2235" y="1992"/>
                  <a:pt x="2235" y="1992"/>
                  <a:pt x="2235" y="1992"/>
                </a:cubicBezTo>
                <a:cubicBezTo>
                  <a:pt x="2235" y="1971"/>
                  <a:pt x="2235" y="1971"/>
                  <a:pt x="2235" y="1971"/>
                </a:cubicBezTo>
                <a:close/>
                <a:moveTo>
                  <a:pt x="2235" y="1920"/>
                </a:moveTo>
                <a:cubicBezTo>
                  <a:pt x="2235" y="1946"/>
                  <a:pt x="2235" y="1946"/>
                  <a:pt x="2235" y="1946"/>
                </a:cubicBezTo>
                <a:cubicBezTo>
                  <a:pt x="2212" y="1946"/>
                  <a:pt x="2193" y="1963"/>
                  <a:pt x="2190" y="1986"/>
                </a:cubicBezTo>
                <a:cubicBezTo>
                  <a:pt x="2184" y="1979"/>
                  <a:pt x="2177" y="1972"/>
                  <a:pt x="2169" y="1966"/>
                </a:cubicBezTo>
                <a:cubicBezTo>
                  <a:pt x="2179" y="1939"/>
                  <a:pt x="2205" y="1920"/>
                  <a:pt x="2235" y="1920"/>
                </a:cubicBezTo>
                <a:close/>
                <a:moveTo>
                  <a:pt x="2235" y="1870"/>
                </a:moveTo>
                <a:cubicBezTo>
                  <a:pt x="2235" y="1895"/>
                  <a:pt x="2235" y="1895"/>
                  <a:pt x="2235" y="1895"/>
                </a:cubicBezTo>
                <a:cubicBezTo>
                  <a:pt x="2196" y="1895"/>
                  <a:pt x="2163" y="1918"/>
                  <a:pt x="2148" y="1951"/>
                </a:cubicBezTo>
                <a:cubicBezTo>
                  <a:pt x="2141" y="1947"/>
                  <a:pt x="2133" y="1943"/>
                  <a:pt x="2126" y="1940"/>
                </a:cubicBezTo>
                <a:cubicBezTo>
                  <a:pt x="2145" y="1899"/>
                  <a:pt x="2187" y="1870"/>
                  <a:pt x="2235" y="1870"/>
                </a:cubicBezTo>
                <a:close/>
                <a:moveTo>
                  <a:pt x="2235" y="1820"/>
                </a:moveTo>
                <a:cubicBezTo>
                  <a:pt x="2235" y="1845"/>
                  <a:pt x="2235" y="1845"/>
                  <a:pt x="2235" y="1845"/>
                </a:cubicBezTo>
                <a:cubicBezTo>
                  <a:pt x="2176" y="1845"/>
                  <a:pt x="2125" y="1880"/>
                  <a:pt x="2102" y="1931"/>
                </a:cubicBezTo>
                <a:cubicBezTo>
                  <a:pt x="2094" y="1929"/>
                  <a:pt x="2085" y="1927"/>
                  <a:pt x="2077" y="1926"/>
                </a:cubicBezTo>
                <a:cubicBezTo>
                  <a:pt x="2102" y="1864"/>
                  <a:pt x="2164" y="1820"/>
                  <a:pt x="2235" y="1820"/>
                </a:cubicBezTo>
                <a:close/>
                <a:moveTo>
                  <a:pt x="2235" y="2220"/>
                </a:moveTo>
                <a:cubicBezTo>
                  <a:pt x="2224" y="2220"/>
                  <a:pt x="2215" y="2229"/>
                  <a:pt x="2215" y="2240"/>
                </a:cubicBezTo>
                <a:cubicBezTo>
                  <a:pt x="2215" y="2240"/>
                  <a:pt x="2215" y="2240"/>
                  <a:pt x="2215" y="2241"/>
                </a:cubicBezTo>
                <a:cubicBezTo>
                  <a:pt x="2235" y="2241"/>
                  <a:pt x="2235" y="2241"/>
                  <a:pt x="2235" y="2241"/>
                </a:cubicBezTo>
                <a:cubicBezTo>
                  <a:pt x="2235" y="2220"/>
                  <a:pt x="2235" y="2220"/>
                  <a:pt x="2235" y="2220"/>
                </a:cubicBezTo>
                <a:close/>
                <a:moveTo>
                  <a:pt x="2235" y="2169"/>
                </a:moveTo>
                <a:cubicBezTo>
                  <a:pt x="2235" y="2195"/>
                  <a:pt x="2235" y="2195"/>
                  <a:pt x="2235" y="2195"/>
                </a:cubicBezTo>
                <a:cubicBezTo>
                  <a:pt x="2212" y="2195"/>
                  <a:pt x="2193" y="2212"/>
                  <a:pt x="2190" y="2235"/>
                </a:cubicBezTo>
                <a:cubicBezTo>
                  <a:pt x="2184" y="2228"/>
                  <a:pt x="2177" y="2221"/>
                  <a:pt x="2169" y="2215"/>
                </a:cubicBezTo>
                <a:cubicBezTo>
                  <a:pt x="2179" y="2188"/>
                  <a:pt x="2205" y="2169"/>
                  <a:pt x="2235" y="2169"/>
                </a:cubicBezTo>
                <a:close/>
                <a:moveTo>
                  <a:pt x="2235" y="2119"/>
                </a:moveTo>
                <a:cubicBezTo>
                  <a:pt x="2235" y="2144"/>
                  <a:pt x="2235" y="2144"/>
                  <a:pt x="2235" y="2144"/>
                </a:cubicBezTo>
                <a:cubicBezTo>
                  <a:pt x="2196" y="2144"/>
                  <a:pt x="2163" y="2167"/>
                  <a:pt x="2148" y="2200"/>
                </a:cubicBezTo>
                <a:cubicBezTo>
                  <a:pt x="2141" y="2196"/>
                  <a:pt x="2133" y="2192"/>
                  <a:pt x="2126" y="2189"/>
                </a:cubicBezTo>
                <a:cubicBezTo>
                  <a:pt x="2145" y="2148"/>
                  <a:pt x="2187" y="2119"/>
                  <a:pt x="2235" y="211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1" name="Freeform 6"/>
          <p:cNvSpPr>
            <a:spLocks noEditPoints="1"/>
          </p:cNvSpPr>
          <p:nvPr userDrawn="1"/>
        </p:nvSpPr>
        <p:spPr bwMode="auto">
          <a:xfrm>
            <a:off x="0" y="0"/>
            <a:ext cx="6096000" cy="6858000"/>
          </a:xfrm>
          <a:custGeom>
            <a:avLst/>
            <a:gdLst>
              <a:gd name="T0" fmla="*/ 2090 w 2235"/>
              <a:gd name="T1" fmla="*/ 1860 h 2241"/>
              <a:gd name="T2" fmla="*/ 2045 w 2235"/>
              <a:gd name="T3" fmla="*/ 1297 h 2241"/>
              <a:gd name="T4" fmla="*/ 2065 w 2235"/>
              <a:gd name="T5" fmla="*/ 870 h 2241"/>
              <a:gd name="T6" fmla="*/ 1886 w 2235"/>
              <a:gd name="T7" fmla="*/ 555 h 2241"/>
              <a:gd name="T8" fmla="*/ 2124 w 2235"/>
              <a:gd name="T9" fmla="*/ 0 h 2241"/>
              <a:gd name="T10" fmla="*/ 1794 w 2235"/>
              <a:gd name="T11" fmla="*/ 2215 h 2241"/>
              <a:gd name="T12" fmla="*/ 1507 w 2235"/>
              <a:gd name="T13" fmla="*/ 1992 h 2241"/>
              <a:gd name="T14" fmla="*/ 1860 w 2235"/>
              <a:gd name="T15" fmla="*/ 1820 h 2241"/>
              <a:gd name="T16" fmla="*/ 1354 w 2235"/>
              <a:gd name="T17" fmla="*/ 1682 h 2241"/>
              <a:gd name="T18" fmla="*/ 1563 w 2235"/>
              <a:gd name="T19" fmla="*/ 1565 h 2241"/>
              <a:gd name="T20" fmla="*/ 1750 w 2235"/>
              <a:gd name="T21" fmla="*/ 1442 h 2241"/>
              <a:gd name="T22" fmla="*/ 1442 w 2235"/>
              <a:gd name="T23" fmla="*/ 1239 h 2241"/>
              <a:gd name="T24" fmla="*/ 1673 w 2235"/>
              <a:gd name="T25" fmla="*/ 1048 h 2241"/>
              <a:gd name="T26" fmla="*/ 1880 w 2235"/>
              <a:gd name="T27" fmla="*/ 996 h 2241"/>
              <a:gd name="T28" fmla="*/ 1831 w 2235"/>
              <a:gd name="T29" fmla="*/ 804 h 2241"/>
              <a:gd name="T30" fmla="*/ 2018 w 2235"/>
              <a:gd name="T31" fmla="*/ 681 h 2241"/>
              <a:gd name="T32" fmla="*/ 1400 w 2235"/>
              <a:gd name="T33" fmla="*/ 457 h 2241"/>
              <a:gd name="T34" fmla="*/ 1673 w 2235"/>
              <a:gd name="T35" fmla="*/ 251 h 2241"/>
              <a:gd name="T36" fmla="*/ 1860 w 2235"/>
              <a:gd name="T37" fmla="*/ 203 h 2241"/>
              <a:gd name="T38" fmla="*/ 1381 w 2235"/>
              <a:gd name="T39" fmla="*/ 2241 h 2241"/>
              <a:gd name="T40" fmla="*/ 1192 w 2235"/>
              <a:gd name="T41" fmla="*/ 1814 h 2241"/>
              <a:gd name="T42" fmla="*/ 1411 w 2235"/>
              <a:gd name="T43" fmla="*/ 1316 h 2241"/>
              <a:gd name="T44" fmla="*/ 1256 w 2235"/>
              <a:gd name="T45" fmla="*/ 864 h 2241"/>
              <a:gd name="T46" fmla="*/ 1301 w 2235"/>
              <a:gd name="T47" fmla="*/ 301 h 2241"/>
              <a:gd name="T48" fmla="*/ 1222 w 2235"/>
              <a:gd name="T49" fmla="*/ 0 h 2241"/>
              <a:gd name="T50" fmla="*/ 1029 w 2235"/>
              <a:gd name="T51" fmla="*/ 2200 h 2241"/>
              <a:gd name="T52" fmla="*/ 677 w 2235"/>
              <a:gd name="T53" fmla="*/ 1966 h 2241"/>
              <a:gd name="T54" fmla="*/ 996 w 2235"/>
              <a:gd name="T55" fmla="*/ 1841 h 2241"/>
              <a:gd name="T56" fmla="*/ 1096 w 2235"/>
              <a:gd name="T57" fmla="*/ 1743 h 2241"/>
              <a:gd name="T58" fmla="*/ 930 w 2235"/>
              <a:gd name="T59" fmla="*/ 1445 h 2241"/>
              <a:gd name="T60" fmla="*/ 983 w 2235"/>
              <a:gd name="T61" fmla="*/ 1433 h 2241"/>
              <a:gd name="T62" fmla="*/ 634 w 2235"/>
              <a:gd name="T63" fmla="*/ 1193 h 2241"/>
              <a:gd name="T64" fmla="*/ 1039 w 2235"/>
              <a:gd name="T65" fmla="*/ 1067 h 2241"/>
              <a:gd name="T66" fmla="*/ 1071 w 2235"/>
              <a:gd name="T67" fmla="*/ 990 h 2241"/>
              <a:gd name="T68" fmla="*/ 744 w 2235"/>
              <a:gd name="T69" fmla="*/ 675 h 2241"/>
              <a:gd name="T70" fmla="*/ 950 w 2235"/>
              <a:gd name="T71" fmla="*/ 621 h 2241"/>
              <a:gd name="T72" fmla="*/ 902 w 2235"/>
              <a:gd name="T73" fmla="*/ 432 h 2241"/>
              <a:gd name="T74" fmla="*/ 771 w 2235"/>
              <a:gd name="T75" fmla="*/ 306 h 2241"/>
              <a:gd name="T76" fmla="*/ 1029 w 2235"/>
              <a:gd name="T77" fmla="*/ 208 h 2241"/>
              <a:gd name="T78" fmla="*/ 538 w 2235"/>
              <a:gd name="T79" fmla="*/ 2115 h 2241"/>
              <a:gd name="T80" fmla="*/ 558 w 2235"/>
              <a:gd name="T81" fmla="*/ 1694 h 2241"/>
              <a:gd name="T82" fmla="*/ 425 w 2235"/>
              <a:gd name="T83" fmla="*/ 1308 h 2241"/>
              <a:gd name="T84" fmla="*/ 449 w 2235"/>
              <a:gd name="T85" fmla="*/ 818 h 2241"/>
              <a:gd name="T86" fmla="*/ 668 w 2235"/>
              <a:gd name="T87" fmla="*/ 320 h 2241"/>
              <a:gd name="T88" fmla="*/ 0 w 2235"/>
              <a:gd name="T89" fmla="*/ 2220 h 2241"/>
              <a:gd name="T90" fmla="*/ 373 w 2235"/>
              <a:gd name="T91" fmla="*/ 2094 h 2241"/>
              <a:gd name="T92" fmla="*/ 0 w 2235"/>
              <a:gd name="T93" fmla="*/ 1870 h 2241"/>
              <a:gd name="T94" fmla="*/ 273 w 2235"/>
              <a:gd name="T95" fmla="*/ 1826 h 2241"/>
              <a:gd name="T96" fmla="*/ 307 w 2235"/>
              <a:gd name="T97" fmla="*/ 1717 h 2241"/>
              <a:gd name="T98" fmla="*/ 66 w 2235"/>
              <a:gd name="T99" fmla="*/ 1468 h 2241"/>
              <a:gd name="T100" fmla="*/ 166 w 2235"/>
              <a:gd name="T101" fmla="*/ 1368 h 2241"/>
              <a:gd name="T102" fmla="*/ 0 w 2235"/>
              <a:gd name="T103" fmla="*/ 1073 h 2241"/>
              <a:gd name="T104" fmla="*/ 53 w 2235"/>
              <a:gd name="T105" fmla="*/ 1059 h 2241"/>
              <a:gd name="T106" fmla="*/ 264 w 2235"/>
              <a:gd name="T107" fmla="*/ 944 h 2241"/>
              <a:gd name="T108" fmla="*/ 110 w 2235"/>
              <a:gd name="T109" fmla="*/ 695 h 2241"/>
              <a:gd name="T110" fmla="*/ 141 w 2235"/>
              <a:gd name="T111" fmla="*/ 615 h 2241"/>
              <a:gd name="T112" fmla="*/ 373 w 2235"/>
              <a:gd name="T113" fmla="*/ 427 h 2241"/>
              <a:gd name="T114" fmla="*/ 0 w 2235"/>
              <a:gd name="T115" fmla="*/ 249 h 2241"/>
              <a:gd name="T116" fmla="*/ 531 w 2235"/>
              <a:gd name="T117" fmla="*/ 183 h 2241"/>
              <a:gd name="T118" fmla="*/ 2077 w 2235"/>
              <a:gd name="T119" fmla="*/ 183 h 2241"/>
              <a:gd name="T120" fmla="*/ 2235 w 2235"/>
              <a:gd name="T121" fmla="*/ 950 h 2241"/>
              <a:gd name="T122" fmla="*/ 2077 w 2235"/>
              <a:gd name="T123" fmla="*/ 1428 h 2241"/>
              <a:gd name="T124" fmla="*/ 2169 w 2235"/>
              <a:gd name="T125" fmla="*/ 2215 h 2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35" h="2241">
                <a:moveTo>
                  <a:pt x="2235" y="2069"/>
                </a:moveTo>
                <a:cubicBezTo>
                  <a:pt x="2164" y="2069"/>
                  <a:pt x="2102" y="2113"/>
                  <a:pt x="2077" y="2175"/>
                </a:cubicBezTo>
                <a:cubicBezTo>
                  <a:pt x="2085" y="2176"/>
                  <a:pt x="2094" y="2178"/>
                  <a:pt x="2102" y="2180"/>
                </a:cubicBezTo>
                <a:cubicBezTo>
                  <a:pt x="2125" y="2129"/>
                  <a:pt x="2176" y="2094"/>
                  <a:pt x="2235" y="2094"/>
                </a:cubicBezTo>
                <a:cubicBezTo>
                  <a:pt x="2235" y="2069"/>
                  <a:pt x="2235" y="2069"/>
                  <a:pt x="2235" y="2069"/>
                </a:cubicBezTo>
                <a:close/>
                <a:moveTo>
                  <a:pt x="2045" y="2192"/>
                </a:moveTo>
                <a:cubicBezTo>
                  <a:pt x="2091" y="2192"/>
                  <a:pt x="2133" y="2211"/>
                  <a:pt x="2164" y="2241"/>
                </a:cubicBezTo>
                <a:cubicBezTo>
                  <a:pt x="2124" y="2241"/>
                  <a:pt x="2124" y="2241"/>
                  <a:pt x="2124" y="2241"/>
                </a:cubicBezTo>
                <a:cubicBezTo>
                  <a:pt x="2101" y="2226"/>
                  <a:pt x="2074" y="2217"/>
                  <a:pt x="2045" y="2217"/>
                </a:cubicBezTo>
                <a:cubicBezTo>
                  <a:pt x="2015" y="2217"/>
                  <a:pt x="1988" y="2226"/>
                  <a:pt x="1966" y="2241"/>
                </a:cubicBezTo>
                <a:cubicBezTo>
                  <a:pt x="1925" y="2241"/>
                  <a:pt x="1925" y="2241"/>
                  <a:pt x="1925" y="2241"/>
                </a:cubicBezTo>
                <a:cubicBezTo>
                  <a:pt x="1956" y="2211"/>
                  <a:pt x="1998" y="2192"/>
                  <a:pt x="2045" y="2192"/>
                </a:cubicBezTo>
                <a:close/>
                <a:moveTo>
                  <a:pt x="2045" y="2094"/>
                </a:moveTo>
                <a:cubicBezTo>
                  <a:pt x="2056" y="2094"/>
                  <a:pt x="2065" y="2103"/>
                  <a:pt x="2065" y="2114"/>
                </a:cubicBezTo>
                <a:cubicBezTo>
                  <a:pt x="2065" y="2115"/>
                  <a:pt x="2065" y="2115"/>
                  <a:pt x="2065" y="2115"/>
                </a:cubicBezTo>
                <a:cubicBezTo>
                  <a:pt x="2024" y="2115"/>
                  <a:pt x="2024" y="2115"/>
                  <a:pt x="2024" y="2115"/>
                </a:cubicBezTo>
                <a:cubicBezTo>
                  <a:pt x="2024" y="2115"/>
                  <a:pt x="2024" y="2115"/>
                  <a:pt x="2024" y="2114"/>
                </a:cubicBezTo>
                <a:cubicBezTo>
                  <a:pt x="2024" y="2103"/>
                  <a:pt x="2033" y="2094"/>
                  <a:pt x="2045" y="2094"/>
                </a:cubicBezTo>
                <a:close/>
                <a:moveTo>
                  <a:pt x="2045" y="2044"/>
                </a:moveTo>
                <a:cubicBezTo>
                  <a:pt x="2075" y="2044"/>
                  <a:pt x="2101" y="2063"/>
                  <a:pt x="2111" y="2090"/>
                </a:cubicBezTo>
                <a:cubicBezTo>
                  <a:pt x="2103" y="2095"/>
                  <a:pt x="2096" y="2102"/>
                  <a:pt x="2090" y="2109"/>
                </a:cubicBezTo>
                <a:cubicBezTo>
                  <a:pt x="2087" y="2086"/>
                  <a:pt x="2068" y="2069"/>
                  <a:pt x="2045" y="2069"/>
                </a:cubicBezTo>
                <a:cubicBezTo>
                  <a:pt x="2021" y="2069"/>
                  <a:pt x="2002" y="2086"/>
                  <a:pt x="2000" y="2109"/>
                </a:cubicBezTo>
                <a:cubicBezTo>
                  <a:pt x="1993" y="2102"/>
                  <a:pt x="1986" y="2095"/>
                  <a:pt x="1979" y="2090"/>
                </a:cubicBezTo>
                <a:cubicBezTo>
                  <a:pt x="1989" y="2063"/>
                  <a:pt x="2014" y="2044"/>
                  <a:pt x="2045" y="2044"/>
                </a:cubicBezTo>
                <a:close/>
                <a:moveTo>
                  <a:pt x="2045" y="1994"/>
                </a:moveTo>
                <a:cubicBezTo>
                  <a:pt x="2093" y="1994"/>
                  <a:pt x="2135" y="2022"/>
                  <a:pt x="2154" y="2063"/>
                </a:cubicBezTo>
                <a:cubicBezTo>
                  <a:pt x="2146" y="2067"/>
                  <a:pt x="2139" y="2070"/>
                  <a:pt x="2132" y="2075"/>
                </a:cubicBezTo>
                <a:cubicBezTo>
                  <a:pt x="2117" y="2042"/>
                  <a:pt x="2083" y="2019"/>
                  <a:pt x="2045" y="2019"/>
                </a:cubicBezTo>
                <a:cubicBezTo>
                  <a:pt x="2006" y="2019"/>
                  <a:pt x="1973" y="2042"/>
                  <a:pt x="1958" y="2075"/>
                </a:cubicBezTo>
                <a:cubicBezTo>
                  <a:pt x="1950" y="2070"/>
                  <a:pt x="1943" y="2067"/>
                  <a:pt x="1935" y="2063"/>
                </a:cubicBezTo>
                <a:cubicBezTo>
                  <a:pt x="1954" y="2022"/>
                  <a:pt x="1996" y="1994"/>
                  <a:pt x="2045" y="1994"/>
                </a:cubicBezTo>
                <a:close/>
                <a:moveTo>
                  <a:pt x="2045" y="1943"/>
                </a:moveTo>
                <a:cubicBezTo>
                  <a:pt x="1973" y="1943"/>
                  <a:pt x="1912" y="1987"/>
                  <a:pt x="1886" y="2049"/>
                </a:cubicBezTo>
                <a:cubicBezTo>
                  <a:pt x="1895" y="2051"/>
                  <a:pt x="1903" y="2052"/>
                  <a:pt x="1911" y="2055"/>
                </a:cubicBezTo>
                <a:cubicBezTo>
                  <a:pt x="1934" y="2004"/>
                  <a:pt x="1985" y="1968"/>
                  <a:pt x="2045" y="1968"/>
                </a:cubicBezTo>
                <a:cubicBezTo>
                  <a:pt x="2104" y="1968"/>
                  <a:pt x="2155" y="2004"/>
                  <a:pt x="2178" y="2055"/>
                </a:cubicBezTo>
                <a:cubicBezTo>
                  <a:pt x="2186" y="2052"/>
                  <a:pt x="2194" y="2051"/>
                  <a:pt x="2203" y="2049"/>
                </a:cubicBezTo>
                <a:cubicBezTo>
                  <a:pt x="2177" y="1987"/>
                  <a:pt x="2116" y="1943"/>
                  <a:pt x="2045" y="1943"/>
                </a:cubicBezTo>
                <a:close/>
                <a:moveTo>
                  <a:pt x="2045" y="1845"/>
                </a:moveTo>
                <a:cubicBezTo>
                  <a:pt x="2056" y="1845"/>
                  <a:pt x="2065" y="1854"/>
                  <a:pt x="2065" y="1865"/>
                </a:cubicBezTo>
                <a:cubicBezTo>
                  <a:pt x="2065" y="1866"/>
                  <a:pt x="2065" y="1866"/>
                  <a:pt x="2065" y="1866"/>
                </a:cubicBezTo>
                <a:cubicBezTo>
                  <a:pt x="2024" y="1866"/>
                  <a:pt x="2024" y="1866"/>
                  <a:pt x="2024" y="1866"/>
                </a:cubicBezTo>
                <a:cubicBezTo>
                  <a:pt x="2024" y="1866"/>
                  <a:pt x="2024" y="1866"/>
                  <a:pt x="2024" y="1865"/>
                </a:cubicBezTo>
                <a:cubicBezTo>
                  <a:pt x="2024" y="1854"/>
                  <a:pt x="2033" y="1845"/>
                  <a:pt x="2045" y="1845"/>
                </a:cubicBezTo>
                <a:close/>
                <a:moveTo>
                  <a:pt x="2045" y="1795"/>
                </a:moveTo>
                <a:cubicBezTo>
                  <a:pt x="2014" y="1795"/>
                  <a:pt x="1989" y="1814"/>
                  <a:pt x="1979" y="1841"/>
                </a:cubicBezTo>
                <a:cubicBezTo>
                  <a:pt x="1986" y="1847"/>
                  <a:pt x="1993" y="1853"/>
                  <a:pt x="2000" y="1860"/>
                </a:cubicBezTo>
                <a:cubicBezTo>
                  <a:pt x="2002" y="1838"/>
                  <a:pt x="2021" y="1820"/>
                  <a:pt x="2045" y="1820"/>
                </a:cubicBezTo>
                <a:cubicBezTo>
                  <a:pt x="2068" y="1820"/>
                  <a:pt x="2087" y="1837"/>
                  <a:pt x="2090" y="1860"/>
                </a:cubicBezTo>
                <a:cubicBezTo>
                  <a:pt x="2096" y="1853"/>
                  <a:pt x="2103" y="1846"/>
                  <a:pt x="2111" y="1841"/>
                </a:cubicBezTo>
                <a:cubicBezTo>
                  <a:pt x="2101" y="1814"/>
                  <a:pt x="2075" y="1795"/>
                  <a:pt x="2045" y="1795"/>
                </a:cubicBezTo>
                <a:close/>
                <a:moveTo>
                  <a:pt x="2045" y="1745"/>
                </a:moveTo>
                <a:cubicBezTo>
                  <a:pt x="2093" y="1745"/>
                  <a:pt x="2135" y="1773"/>
                  <a:pt x="2154" y="1814"/>
                </a:cubicBezTo>
                <a:cubicBezTo>
                  <a:pt x="2146" y="1818"/>
                  <a:pt x="2139" y="1821"/>
                  <a:pt x="2132" y="1826"/>
                </a:cubicBezTo>
                <a:cubicBezTo>
                  <a:pt x="2117" y="1793"/>
                  <a:pt x="2083" y="1770"/>
                  <a:pt x="2045" y="1770"/>
                </a:cubicBezTo>
                <a:cubicBezTo>
                  <a:pt x="2006" y="1770"/>
                  <a:pt x="1973" y="1793"/>
                  <a:pt x="1958" y="1826"/>
                </a:cubicBezTo>
                <a:cubicBezTo>
                  <a:pt x="1950" y="1821"/>
                  <a:pt x="1943" y="1818"/>
                  <a:pt x="1935" y="1814"/>
                </a:cubicBezTo>
                <a:cubicBezTo>
                  <a:pt x="1954" y="1773"/>
                  <a:pt x="1996" y="1745"/>
                  <a:pt x="2045" y="1745"/>
                </a:cubicBezTo>
                <a:close/>
                <a:moveTo>
                  <a:pt x="2045" y="1694"/>
                </a:moveTo>
                <a:cubicBezTo>
                  <a:pt x="2116" y="1694"/>
                  <a:pt x="2177" y="1738"/>
                  <a:pt x="2203" y="1800"/>
                </a:cubicBezTo>
                <a:cubicBezTo>
                  <a:pt x="2194" y="1802"/>
                  <a:pt x="2186" y="1803"/>
                  <a:pt x="2178" y="1806"/>
                </a:cubicBezTo>
                <a:cubicBezTo>
                  <a:pt x="2155" y="1755"/>
                  <a:pt x="2104" y="1719"/>
                  <a:pt x="2045" y="1719"/>
                </a:cubicBezTo>
                <a:cubicBezTo>
                  <a:pt x="1985" y="1719"/>
                  <a:pt x="1934" y="1755"/>
                  <a:pt x="1911" y="1806"/>
                </a:cubicBezTo>
                <a:cubicBezTo>
                  <a:pt x="1903" y="1803"/>
                  <a:pt x="1895" y="1802"/>
                  <a:pt x="1886" y="1800"/>
                </a:cubicBezTo>
                <a:cubicBezTo>
                  <a:pt x="1912" y="1738"/>
                  <a:pt x="1973" y="1694"/>
                  <a:pt x="2045" y="1694"/>
                </a:cubicBezTo>
                <a:close/>
                <a:moveTo>
                  <a:pt x="2045" y="1596"/>
                </a:moveTo>
                <a:cubicBezTo>
                  <a:pt x="2056" y="1596"/>
                  <a:pt x="2065" y="1605"/>
                  <a:pt x="2065" y="1616"/>
                </a:cubicBezTo>
                <a:cubicBezTo>
                  <a:pt x="2065" y="1617"/>
                  <a:pt x="2065" y="1617"/>
                  <a:pt x="2065" y="1617"/>
                </a:cubicBezTo>
                <a:cubicBezTo>
                  <a:pt x="2024" y="1617"/>
                  <a:pt x="2024" y="1617"/>
                  <a:pt x="2024" y="1617"/>
                </a:cubicBezTo>
                <a:cubicBezTo>
                  <a:pt x="2024" y="1617"/>
                  <a:pt x="2024" y="1617"/>
                  <a:pt x="2024" y="1616"/>
                </a:cubicBezTo>
                <a:cubicBezTo>
                  <a:pt x="2024" y="1605"/>
                  <a:pt x="2033" y="1596"/>
                  <a:pt x="2045" y="1596"/>
                </a:cubicBezTo>
                <a:close/>
                <a:moveTo>
                  <a:pt x="2045" y="1546"/>
                </a:moveTo>
                <a:cubicBezTo>
                  <a:pt x="2014" y="1546"/>
                  <a:pt x="1989" y="1565"/>
                  <a:pt x="1979" y="1592"/>
                </a:cubicBezTo>
                <a:cubicBezTo>
                  <a:pt x="1986" y="1598"/>
                  <a:pt x="1993" y="1604"/>
                  <a:pt x="2000" y="1611"/>
                </a:cubicBezTo>
                <a:cubicBezTo>
                  <a:pt x="2002" y="1589"/>
                  <a:pt x="2021" y="1571"/>
                  <a:pt x="2045" y="1571"/>
                </a:cubicBezTo>
                <a:cubicBezTo>
                  <a:pt x="2068" y="1571"/>
                  <a:pt x="2087" y="1589"/>
                  <a:pt x="2090" y="1611"/>
                </a:cubicBezTo>
                <a:cubicBezTo>
                  <a:pt x="2096" y="1604"/>
                  <a:pt x="2103" y="1598"/>
                  <a:pt x="2111" y="1592"/>
                </a:cubicBezTo>
                <a:cubicBezTo>
                  <a:pt x="2101" y="1565"/>
                  <a:pt x="2075" y="1546"/>
                  <a:pt x="2045" y="1546"/>
                </a:cubicBezTo>
                <a:close/>
                <a:moveTo>
                  <a:pt x="2045" y="1496"/>
                </a:moveTo>
                <a:cubicBezTo>
                  <a:pt x="2093" y="1496"/>
                  <a:pt x="2135" y="1524"/>
                  <a:pt x="2154" y="1565"/>
                </a:cubicBezTo>
                <a:cubicBezTo>
                  <a:pt x="2146" y="1569"/>
                  <a:pt x="2139" y="1572"/>
                  <a:pt x="2132" y="1577"/>
                </a:cubicBezTo>
                <a:cubicBezTo>
                  <a:pt x="2117" y="1544"/>
                  <a:pt x="2083" y="1521"/>
                  <a:pt x="2045" y="1521"/>
                </a:cubicBezTo>
                <a:cubicBezTo>
                  <a:pt x="2006" y="1521"/>
                  <a:pt x="1973" y="1544"/>
                  <a:pt x="1958" y="1577"/>
                </a:cubicBezTo>
                <a:cubicBezTo>
                  <a:pt x="1950" y="1573"/>
                  <a:pt x="1943" y="1569"/>
                  <a:pt x="1935" y="1565"/>
                </a:cubicBezTo>
                <a:cubicBezTo>
                  <a:pt x="1954" y="1524"/>
                  <a:pt x="1996" y="1496"/>
                  <a:pt x="2045" y="1496"/>
                </a:cubicBezTo>
                <a:close/>
                <a:moveTo>
                  <a:pt x="2045" y="1445"/>
                </a:moveTo>
                <a:cubicBezTo>
                  <a:pt x="2116" y="1445"/>
                  <a:pt x="2177" y="1489"/>
                  <a:pt x="2203" y="1551"/>
                </a:cubicBezTo>
                <a:cubicBezTo>
                  <a:pt x="2194" y="1553"/>
                  <a:pt x="2186" y="1554"/>
                  <a:pt x="2178" y="1557"/>
                </a:cubicBezTo>
                <a:cubicBezTo>
                  <a:pt x="2155" y="1506"/>
                  <a:pt x="2104" y="1470"/>
                  <a:pt x="2045" y="1470"/>
                </a:cubicBezTo>
                <a:cubicBezTo>
                  <a:pt x="1985" y="1470"/>
                  <a:pt x="1934" y="1506"/>
                  <a:pt x="1911" y="1557"/>
                </a:cubicBezTo>
                <a:cubicBezTo>
                  <a:pt x="1903" y="1554"/>
                  <a:pt x="1895" y="1553"/>
                  <a:pt x="1886" y="1551"/>
                </a:cubicBezTo>
                <a:cubicBezTo>
                  <a:pt x="1912" y="1489"/>
                  <a:pt x="1973" y="1445"/>
                  <a:pt x="2045" y="1445"/>
                </a:cubicBezTo>
                <a:close/>
                <a:moveTo>
                  <a:pt x="2045" y="1347"/>
                </a:moveTo>
                <a:cubicBezTo>
                  <a:pt x="2056" y="1347"/>
                  <a:pt x="2065" y="1356"/>
                  <a:pt x="2065" y="1367"/>
                </a:cubicBezTo>
                <a:cubicBezTo>
                  <a:pt x="2065" y="1368"/>
                  <a:pt x="2065" y="1368"/>
                  <a:pt x="2065" y="1368"/>
                </a:cubicBezTo>
                <a:cubicBezTo>
                  <a:pt x="2024" y="1368"/>
                  <a:pt x="2024" y="1368"/>
                  <a:pt x="2024" y="1368"/>
                </a:cubicBezTo>
                <a:cubicBezTo>
                  <a:pt x="2024" y="1368"/>
                  <a:pt x="2024" y="1368"/>
                  <a:pt x="2024" y="1367"/>
                </a:cubicBezTo>
                <a:cubicBezTo>
                  <a:pt x="2024" y="1356"/>
                  <a:pt x="2033" y="1347"/>
                  <a:pt x="2045" y="1347"/>
                </a:cubicBezTo>
                <a:close/>
                <a:moveTo>
                  <a:pt x="2045" y="1297"/>
                </a:moveTo>
                <a:cubicBezTo>
                  <a:pt x="2014" y="1297"/>
                  <a:pt x="1989" y="1316"/>
                  <a:pt x="1979" y="1343"/>
                </a:cubicBezTo>
                <a:cubicBezTo>
                  <a:pt x="1986" y="1349"/>
                  <a:pt x="1993" y="1355"/>
                  <a:pt x="2000" y="1362"/>
                </a:cubicBezTo>
                <a:cubicBezTo>
                  <a:pt x="2002" y="1340"/>
                  <a:pt x="2021" y="1322"/>
                  <a:pt x="2045" y="1322"/>
                </a:cubicBezTo>
                <a:cubicBezTo>
                  <a:pt x="2068" y="1322"/>
                  <a:pt x="2087" y="1340"/>
                  <a:pt x="2090" y="1362"/>
                </a:cubicBezTo>
                <a:cubicBezTo>
                  <a:pt x="2096" y="1355"/>
                  <a:pt x="2103" y="1349"/>
                  <a:pt x="2111" y="1343"/>
                </a:cubicBezTo>
                <a:cubicBezTo>
                  <a:pt x="2101" y="1316"/>
                  <a:pt x="2075" y="1297"/>
                  <a:pt x="2045" y="1297"/>
                </a:cubicBezTo>
                <a:close/>
                <a:moveTo>
                  <a:pt x="2045" y="1247"/>
                </a:moveTo>
                <a:cubicBezTo>
                  <a:pt x="2093" y="1247"/>
                  <a:pt x="2135" y="1275"/>
                  <a:pt x="2154" y="1316"/>
                </a:cubicBezTo>
                <a:cubicBezTo>
                  <a:pt x="2146" y="1320"/>
                  <a:pt x="2139" y="1324"/>
                  <a:pt x="2132" y="1328"/>
                </a:cubicBezTo>
                <a:cubicBezTo>
                  <a:pt x="2117" y="1295"/>
                  <a:pt x="2083" y="1272"/>
                  <a:pt x="2045" y="1272"/>
                </a:cubicBezTo>
                <a:cubicBezTo>
                  <a:pt x="2006" y="1272"/>
                  <a:pt x="1973" y="1295"/>
                  <a:pt x="1958" y="1328"/>
                </a:cubicBezTo>
                <a:cubicBezTo>
                  <a:pt x="1950" y="1324"/>
                  <a:pt x="1943" y="1320"/>
                  <a:pt x="1935" y="1316"/>
                </a:cubicBezTo>
                <a:cubicBezTo>
                  <a:pt x="1954" y="1275"/>
                  <a:pt x="1996" y="1247"/>
                  <a:pt x="2045" y="1247"/>
                </a:cubicBezTo>
                <a:close/>
                <a:moveTo>
                  <a:pt x="2045" y="1196"/>
                </a:moveTo>
                <a:cubicBezTo>
                  <a:pt x="2116" y="1196"/>
                  <a:pt x="2177" y="1240"/>
                  <a:pt x="2203" y="1302"/>
                </a:cubicBezTo>
                <a:cubicBezTo>
                  <a:pt x="2194" y="1304"/>
                  <a:pt x="2186" y="1305"/>
                  <a:pt x="2178" y="1308"/>
                </a:cubicBezTo>
                <a:cubicBezTo>
                  <a:pt x="2155" y="1257"/>
                  <a:pt x="2104" y="1221"/>
                  <a:pt x="2045" y="1221"/>
                </a:cubicBezTo>
                <a:cubicBezTo>
                  <a:pt x="1985" y="1221"/>
                  <a:pt x="1934" y="1257"/>
                  <a:pt x="1911" y="1308"/>
                </a:cubicBezTo>
                <a:cubicBezTo>
                  <a:pt x="1903" y="1305"/>
                  <a:pt x="1895" y="1304"/>
                  <a:pt x="1886" y="1302"/>
                </a:cubicBezTo>
                <a:cubicBezTo>
                  <a:pt x="1912" y="1240"/>
                  <a:pt x="1973" y="1196"/>
                  <a:pt x="2045" y="1196"/>
                </a:cubicBezTo>
                <a:close/>
                <a:moveTo>
                  <a:pt x="2045" y="1098"/>
                </a:moveTo>
                <a:cubicBezTo>
                  <a:pt x="2056" y="1098"/>
                  <a:pt x="2065" y="1107"/>
                  <a:pt x="2065" y="1119"/>
                </a:cubicBezTo>
                <a:cubicBezTo>
                  <a:pt x="2065" y="1119"/>
                  <a:pt x="2065" y="1119"/>
                  <a:pt x="2065" y="1119"/>
                </a:cubicBezTo>
                <a:cubicBezTo>
                  <a:pt x="2024" y="1119"/>
                  <a:pt x="2024" y="1119"/>
                  <a:pt x="2024" y="1119"/>
                </a:cubicBezTo>
                <a:cubicBezTo>
                  <a:pt x="2024" y="1119"/>
                  <a:pt x="2024" y="1119"/>
                  <a:pt x="2024" y="1119"/>
                </a:cubicBezTo>
                <a:cubicBezTo>
                  <a:pt x="2024" y="1107"/>
                  <a:pt x="2033" y="1098"/>
                  <a:pt x="2045" y="1098"/>
                </a:cubicBezTo>
                <a:close/>
                <a:moveTo>
                  <a:pt x="2045" y="1048"/>
                </a:moveTo>
                <a:cubicBezTo>
                  <a:pt x="2014" y="1048"/>
                  <a:pt x="1989" y="1067"/>
                  <a:pt x="1979" y="1094"/>
                </a:cubicBezTo>
                <a:cubicBezTo>
                  <a:pt x="1986" y="1100"/>
                  <a:pt x="1993" y="1106"/>
                  <a:pt x="2000" y="1113"/>
                </a:cubicBezTo>
                <a:cubicBezTo>
                  <a:pt x="2002" y="1091"/>
                  <a:pt x="2021" y="1073"/>
                  <a:pt x="2045" y="1073"/>
                </a:cubicBezTo>
                <a:cubicBezTo>
                  <a:pt x="2068" y="1073"/>
                  <a:pt x="2087" y="1091"/>
                  <a:pt x="2090" y="1113"/>
                </a:cubicBezTo>
                <a:cubicBezTo>
                  <a:pt x="2096" y="1106"/>
                  <a:pt x="2103" y="1100"/>
                  <a:pt x="2111" y="1094"/>
                </a:cubicBezTo>
                <a:cubicBezTo>
                  <a:pt x="2101" y="1067"/>
                  <a:pt x="2075" y="1048"/>
                  <a:pt x="2045" y="1048"/>
                </a:cubicBezTo>
                <a:close/>
                <a:moveTo>
                  <a:pt x="2045" y="998"/>
                </a:moveTo>
                <a:cubicBezTo>
                  <a:pt x="2093" y="998"/>
                  <a:pt x="2135" y="1026"/>
                  <a:pt x="2154" y="1067"/>
                </a:cubicBezTo>
                <a:cubicBezTo>
                  <a:pt x="2146" y="1071"/>
                  <a:pt x="2139" y="1075"/>
                  <a:pt x="2132" y="1079"/>
                </a:cubicBezTo>
                <a:cubicBezTo>
                  <a:pt x="2117" y="1046"/>
                  <a:pt x="2083" y="1023"/>
                  <a:pt x="2045" y="1023"/>
                </a:cubicBezTo>
                <a:cubicBezTo>
                  <a:pt x="2006" y="1023"/>
                  <a:pt x="1973" y="1046"/>
                  <a:pt x="1958" y="1079"/>
                </a:cubicBezTo>
                <a:cubicBezTo>
                  <a:pt x="1950" y="1075"/>
                  <a:pt x="1943" y="1071"/>
                  <a:pt x="1935" y="1067"/>
                </a:cubicBezTo>
                <a:cubicBezTo>
                  <a:pt x="1954" y="1026"/>
                  <a:pt x="1996" y="998"/>
                  <a:pt x="2045" y="998"/>
                </a:cubicBezTo>
                <a:close/>
                <a:moveTo>
                  <a:pt x="2045" y="947"/>
                </a:moveTo>
                <a:cubicBezTo>
                  <a:pt x="2116" y="947"/>
                  <a:pt x="2177" y="991"/>
                  <a:pt x="2203" y="1053"/>
                </a:cubicBezTo>
                <a:cubicBezTo>
                  <a:pt x="2194" y="1055"/>
                  <a:pt x="2186" y="1056"/>
                  <a:pt x="2178" y="1059"/>
                </a:cubicBezTo>
                <a:cubicBezTo>
                  <a:pt x="2155" y="1008"/>
                  <a:pt x="2104" y="972"/>
                  <a:pt x="2045" y="972"/>
                </a:cubicBezTo>
                <a:cubicBezTo>
                  <a:pt x="1985" y="972"/>
                  <a:pt x="1934" y="1008"/>
                  <a:pt x="1911" y="1059"/>
                </a:cubicBezTo>
                <a:cubicBezTo>
                  <a:pt x="1903" y="1056"/>
                  <a:pt x="1895" y="1055"/>
                  <a:pt x="1886" y="1053"/>
                </a:cubicBezTo>
                <a:cubicBezTo>
                  <a:pt x="1912" y="991"/>
                  <a:pt x="1973" y="947"/>
                  <a:pt x="2045" y="947"/>
                </a:cubicBezTo>
                <a:close/>
                <a:moveTo>
                  <a:pt x="2045" y="849"/>
                </a:moveTo>
                <a:cubicBezTo>
                  <a:pt x="2056" y="849"/>
                  <a:pt x="2065" y="858"/>
                  <a:pt x="2065" y="870"/>
                </a:cubicBezTo>
                <a:cubicBezTo>
                  <a:pt x="2065" y="870"/>
                  <a:pt x="2065" y="870"/>
                  <a:pt x="2065" y="870"/>
                </a:cubicBezTo>
                <a:cubicBezTo>
                  <a:pt x="2024" y="870"/>
                  <a:pt x="2024" y="870"/>
                  <a:pt x="2024" y="870"/>
                </a:cubicBezTo>
                <a:cubicBezTo>
                  <a:pt x="2024" y="870"/>
                  <a:pt x="2024" y="870"/>
                  <a:pt x="2024" y="870"/>
                </a:cubicBezTo>
                <a:cubicBezTo>
                  <a:pt x="2024" y="858"/>
                  <a:pt x="2033" y="849"/>
                  <a:pt x="2045" y="849"/>
                </a:cubicBezTo>
                <a:close/>
                <a:moveTo>
                  <a:pt x="2045" y="799"/>
                </a:moveTo>
                <a:cubicBezTo>
                  <a:pt x="2014" y="799"/>
                  <a:pt x="1989" y="818"/>
                  <a:pt x="1979" y="845"/>
                </a:cubicBezTo>
                <a:cubicBezTo>
                  <a:pt x="1986" y="851"/>
                  <a:pt x="1993" y="857"/>
                  <a:pt x="2000" y="864"/>
                </a:cubicBezTo>
                <a:cubicBezTo>
                  <a:pt x="2002" y="842"/>
                  <a:pt x="2021" y="824"/>
                  <a:pt x="2045" y="824"/>
                </a:cubicBezTo>
                <a:cubicBezTo>
                  <a:pt x="2068" y="824"/>
                  <a:pt x="2087" y="842"/>
                  <a:pt x="2090" y="864"/>
                </a:cubicBezTo>
                <a:cubicBezTo>
                  <a:pt x="2096" y="857"/>
                  <a:pt x="2103" y="851"/>
                  <a:pt x="2111" y="845"/>
                </a:cubicBezTo>
                <a:cubicBezTo>
                  <a:pt x="2101" y="818"/>
                  <a:pt x="2075" y="799"/>
                  <a:pt x="2045" y="799"/>
                </a:cubicBezTo>
                <a:close/>
                <a:moveTo>
                  <a:pt x="2045" y="749"/>
                </a:moveTo>
                <a:cubicBezTo>
                  <a:pt x="2093" y="749"/>
                  <a:pt x="2135" y="777"/>
                  <a:pt x="2154" y="818"/>
                </a:cubicBezTo>
                <a:cubicBezTo>
                  <a:pt x="2146" y="822"/>
                  <a:pt x="2139" y="826"/>
                  <a:pt x="2132" y="830"/>
                </a:cubicBezTo>
                <a:cubicBezTo>
                  <a:pt x="2117" y="797"/>
                  <a:pt x="2083" y="774"/>
                  <a:pt x="2045" y="774"/>
                </a:cubicBezTo>
                <a:cubicBezTo>
                  <a:pt x="2006" y="774"/>
                  <a:pt x="1973" y="797"/>
                  <a:pt x="1958" y="830"/>
                </a:cubicBezTo>
                <a:cubicBezTo>
                  <a:pt x="1950" y="826"/>
                  <a:pt x="1943" y="822"/>
                  <a:pt x="1935" y="818"/>
                </a:cubicBezTo>
                <a:cubicBezTo>
                  <a:pt x="1954" y="777"/>
                  <a:pt x="1996" y="749"/>
                  <a:pt x="2045" y="749"/>
                </a:cubicBezTo>
                <a:close/>
                <a:moveTo>
                  <a:pt x="2045" y="698"/>
                </a:moveTo>
                <a:cubicBezTo>
                  <a:pt x="2116" y="698"/>
                  <a:pt x="2177" y="742"/>
                  <a:pt x="2203" y="804"/>
                </a:cubicBezTo>
                <a:cubicBezTo>
                  <a:pt x="2194" y="806"/>
                  <a:pt x="2186" y="807"/>
                  <a:pt x="2178" y="810"/>
                </a:cubicBezTo>
                <a:cubicBezTo>
                  <a:pt x="2155" y="759"/>
                  <a:pt x="2104" y="723"/>
                  <a:pt x="2045" y="723"/>
                </a:cubicBezTo>
                <a:cubicBezTo>
                  <a:pt x="1985" y="723"/>
                  <a:pt x="1934" y="759"/>
                  <a:pt x="1911" y="810"/>
                </a:cubicBezTo>
                <a:cubicBezTo>
                  <a:pt x="1903" y="807"/>
                  <a:pt x="1895" y="806"/>
                  <a:pt x="1886" y="804"/>
                </a:cubicBezTo>
                <a:cubicBezTo>
                  <a:pt x="1912" y="742"/>
                  <a:pt x="1973" y="698"/>
                  <a:pt x="2045" y="698"/>
                </a:cubicBezTo>
                <a:close/>
                <a:moveTo>
                  <a:pt x="2045" y="600"/>
                </a:moveTo>
                <a:cubicBezTo>
                  <a:pt x="2056" y="600"/>
                  <a:pt x="2065" y="609"/>
                  <a:pt x="2065" y="621"/>
                </a:cubicBezTo>
                <a:cubicBezTo>
                  <a:pt x="2065" y="621"/>
                  <a:pt x="2065" y="621"/>
                  <a:pt x="2065" y="621"/>
                </a:cubicBezTo>
                <a:cubicBezTo>
                  <a:pt x="2024" y="621"/>
                  <a:pt x="2024" y="621"/>
                  <a:pt x="2024" y="621"/>
                </a:cubicBezTo>
                <a:cubicBezTo>
                  <a:pt x="2024" y="621"/>
                  <a:pt x="2024" y="621"/>
                  <a:pt x="2024" y="621"/>
                </a:cubicBezTo>
                <a:cubicBezTo>
                  <a:pt x="2024" y="609"/>
                  <a:pt x="2033" y="600"/>
                  <a:pt x="2045" y="600"/>
                </a:cubicBezTo>
                <a:close/>
                <a:moveTo>
                  <a:pt x="2045" y="550"/>
                </a:moveTo>
                <a:cubicBezTo>
                  <a:pt x="2014" y="550"/>
                  <a:pt x="1989" y="569"/>
                  <a:pt x="1979" y="596"/>
                </a:cubicBezTo>
                <a:cubicBezTo>
                  <a:pt x="1986" y="602"/>
                  <a:pt x="1993" y="608"/>
                  <a:pt x="2000" y="615"/>
                </a:cubicBezTo>
                <a:cubicBezTo>
                  <a:pt x="2002" y="593"/>
                  <a:pt x="2021" y="575"/>
                  <a:pt x="2045" y="575"/>
                </a:cubicBezTo>
                <a:cubicBezTo>
                  <a:pt x="2068" y="575"/>
                  <a:pt x="2087" y="593"/>
                  <a:pt x="2090" y="615"/>
                </a:cubicBezTo>
                <a:cubicBezTo>
                  <a:pt x="2096" y="608"/>
                  <a:pt x="2103" y="602"/>
                  <a:pt x="2111" y="596"/>
                </a:cubicBezTo>
                <a:cubicBezTo>
                  <a:pt x="2101" y="569"/>
                  <a:pt x="2075" y="550"/>
                  <a:pt x="2045" y="550"/>
                </a:cubicBezTo>
                <a:close/>
                <a:moveTo>
                  <a:pt x="2045" y="500"/>
                </a:moveTo>
                <a:cubicBezTo>
                  <a:pt x="2093" y="500"/>
                  <a:pt x="2135" y="528"/>
                  <a:pt x="2154" y="569"/>
                </a:cubicBezTo>
                <a:cubicBezTo>
                  <a:pt x="2146" y="573"/>
                  <a:pt x="2139" y="577"/>
                  <a:pt x="2132" y="581"/>
                </a:cubicBezTo>
                <a:cubicBezTo>
                  <a:pt x="2117" y="548"/>
                  <a:pt x="2083" y="525"/>
                  <a:pt x="2045" y="525"/>
                </a:cubicBezTo>
                <a:cubicBezTo>
                  <a:pt x="2006" y="525"/>
                  <a:pt x="1973" y="548"/>
                  <a:pt x="1958" y="581"/>
                </a:cubicBezTo>
                <a:cubicBezTo>
                  <a:pt x="1950" y="577"/>
                  <a:pt x="1943" y="573"/>
                  <a:pt x="1935" y="569"/>
                </a:cubicBezTo>
                <a:cubicBezTo>
                  <a:pt x="1954" y="528"/>
                  <a:pt x="1996" y="500"/>
                  <a:pt x="2045" y="500"/>
                </a:cubicBezTo>
                <a:close/>
                <a:moveTo>
                  <a:pt x="2045" y="449"/>
                </a:moveTo>
                <a:cubicBezTo>
                  <a:pt x="2116" y="449"/>
                  <a:pt x="2177" y="493"/>
                  <a:pt x="2203" y="555"/>
                </a:cubicBezTo>
                <a:cubicBezTo>
                  <a:pt x="2194" y="557"/>
                  <a:pt x="2186" y="558"/>
                  <a:pt x="2178" y="561"/>
                </a:cubicBezTo>
                <a:cubicBezTo>
                  <a:pt x="2155" y="510"/>
                  <a:pt x="2104" y="475"/>
                  <a:pt x="2045" y="475"/>
                </a:cubicBezTo>
                <a:cubicBezTo>
                  <a:pt x="1985" y="475"/>
                  <a:pt x="1934" y="510"/>
                  <a:pt x="1911" y="561"/>
                </a:cubicBezTo>
                <a:cubicBezTo>
                  <a:pt x="1903" y="558"/>
                  <a:pt x="1895" y="557"/>
                  <a:pt x="1886" y="555"/>
                </a:cubicBezTo>
                <a:cubicBezTo>
                  <a:pt x="1912" y="493"/>
                  <a:pt x="1973" y="449"/>
                  <a:pt x="2045" y="449"/>
                </a:cubicBezTo>
                <a:close/>
                <a:moveTo>
                  <a:pt x="2045" y="351"/>
                </a:moveTo>
                <a:cubicBezTo>
                  <a:pt x="2056" y="351"/>
                  <a:pt x="2065" y="360"/>
                  <a:pt x="2065" y="372"/>
                </a:cubicBezTo>
                <a:cubicBezTo>
                  <a:pt x="2065" y="372"/>
                  <a:pt x="2065" y="372"/>
                  <a:pt x="2065" y="372"/>
                </a:cubicBezTo>
                <a:cubicBezTo>
                  <a:pt x="2024" y="372"/>
                  <a:pt x="2024" y="372"/>
                  <a:pt x="2024" y="372"/>
                </a:cubicBezTo>
                <a:cubicBezTo>
                  <a:pt x="2024" y="372"/>
                  <a:pt x="2024" y="372"/>
                  <a:pt x="2024" y="372"/>
                </a:cubicBezTo>
                <a:cubicBezTo>
                  <a:pt x="2024" y="360"/>
                  <a:pt x="2033" y="351"/>
                  <a:pt x="2045" y="351"/>
                </a:cubicBezTo>
                <a:close/>
                <a:moveTo>
                  <a:pt x="2045" y="301"/>
                </a:moveTo>
                <a:cubicBezTo>
                  <a:pt x="2014" y="301"/>
                  <a:pt x="1989" y="320"/>
                  <a:pt x="1979" y="347"/>
                </a:cubicBezTo>
                <a:cubicBezTo>
                  <a:pt x="1986" y="353"/>
                  <a:pt x="1993" y="359"/>
                  <a:pt x="2000" y="366"/>
                </a:cubicBezTo>
                <a:cubicBezTo>
                  <a:pt x="2002" y="344"/>
                  <a:pt x="2021" y="326"/>
                  <a:pt x="2045" y="326"/>
                </a:cubicBezTo>
                <a:cubicBezTo>
                  <a:pt x="2068" y="326"/>
                  <a:pt x="2087" y="344"/>
                  <a:pt x="2090" y="366"/>
                </a:cubicBezTo>
                <a:cubicBezTo>
                  <a:pt x="2096" y="359"/>
                  <a:pt x="2103" y="353"/>
                  <a:pt x="2111" y="347"/>
                </a:cubicBezTo>
                <a:cubicBezTo>
                  <a:pt x="2101" y="320"/>
                  <a:pt x="2075" y="301"/>
                  <a:pt x="2045" y="301"/>
                </a:cubicBezTo>
                <a:close/>
                <a:moveTo>
                  <a:pt x="2045" y="251"/>
                </a:moveTo>
                <a:cubicBezTo>
                  <a:pt x="2093" y="251"/>
                  <a:pt x="2135" y="279"/>
                  <a:pt x="2154" y="320"/>
                </a:cubicBezTo>
                <a:cubicBezTo>
                  <a:pt x="2146" y="324"/>
                  <a:pt x="2139" y="328"/>
                  <a:pt x="2132" y="332"/>
                </a:cubicBezTo>
                <a:cubicBezTo>
                  <a:pt x="2117" y="299"/>
                  <a:pt x="2083" y="276"/>
                  <a:pt x="2045" y="276"/>
                </a:cubicBezTo>
                <a:cubicBezTo>
                  <a:pt x="2006" y="276"/>
                  <a:pt x="1973" y="299"/>
                  <a:pt x="1958" y="332"/>
                </a:cubicBezTo>
                <a:cubicBezTo>
                  <a:pt x="1950" y="328"/>
                  <a:pt x="1943" y="324"/>
                  <a:pt x="1935" y="320"/>
                </a:cubicBezTo>
                <a:cubicBezTo>
                  <a:pt x="1954" y="279"/>
                  <a:pt x="1996" y="251"/>
                  <a:pt x="2045" y="251"/>
                </a:cubicBezTo>
                <a:close/>
                <a:moveTo>
                  <a:pt x="2045" y="200"/>
                </a:moveTo>
                <a:cubicBezTo>
                  <a:pt x="2116" y="200"/>
                  <a:pt x="2177" y="244"/>
                  <a:pt x="2203" y="306"/>
                </a:cubicBezTo>
                <a:cubicBezTo>
                  <a:pt x="2194" y="308"/>
                  <a:pt x="2186" y="309"/>
                  <a:pt x="2178" y="312"/>
                </a:cubicBezTo>
                <a:cubicBezTo>
                  <a:pt x="2155" y="261"/>
                  <a:pt x="2104" y="226"/>
                  <a:pt x="2045" y="226"/>
                </a:cubicBezTo>
                <a:cubicBezTo>
                  <a:pt x="1985" y="226"/>
                  <a:pt x="1934" y="261"/>
                  <a:pt x="1911" y="312"/>
                </a:cubicBezTo>
                <a:cubicBezTo>
                  <a:pt x="1903" y="309"/>
                  <a:pt x="1895" y="308"/>
                  <a:pt x="1886" y="306"/>
                </a:cubicBezTo>
                <a:cubicBezTo>
                  <a:pt x="1912" y="244"/>
                  <a:pt x="1973" y="200"/>
                  <a:pt x="2045" y="200"/>
                </a:cubicBezTo>
                <a:close/>
                <a:moveTo>
                  <a:pt x="2045" y="102"/>
                </a:moveTo>
                <a:cubicBezTo>
                  <a:pt x="2056" y="102"/>
                  <a:pt x="2065" y="111"/>
                  <a:pt x="2065" y="123"/>
                </a:cubicBezTo>
                <a:cubicBezTo>
                  <a:pt x="2065" y="123"/>
                  <a:pt x="2065" y="123"/>
                  <a:pt x="2065" y="123"/>
                </a:cubicBezTo>
                <a:cubicBezTo>
                  <a:pt x="2024" y="123"/>
                  <a:pt x="2024" y="123"/>
                  <a:pt x="2024" y="123"/>
                </a:cubicBezTo>
                <a:cubicBezTo>
                  <a:pt x="2024" y="123"/>
                  <a:pt x="2024" y="123"/>
                  <a:pt x="2024" y="123"/>
                </a:cubicBezTo>
                <a:cubicBezTo>
                  <a:pt x="2024" y="111"/>
                  <a:pt x="2033" y="102"/>
                  <a:pt x="2045" y="102"/>
                </a:cubicBezTo>
                <a:close/>
                <a:moveTo>
                  <a:pt x="2045" y="52"/>
                </a:moveTo>
                <a:cubicBezTo>
                  <a:pt x="2014" y="52"/>
                  <a:pt x="1989" y="71"/>
                  <a:pt x="1979" y="98"/>
                </a:cubicBezTo>
                <a:cubicBezTo>
                  <a:pt x="1986" y="104"/>
                  <a:pt x="1993" y="110"/>
                  <a:pt x="2000" y="117"/>
                </a:cubicBezTo>
                <a:cubicBezTo>
                  <a:pt x="2002" y="95"/>
                  <a:pt x="2021" y="77"/>
                  <a:pt x="2045" y="77"/>
                </a:cubicBezTo>
                <a:cubicBezTo>
                  <a:pt x="2068" y="77"/>
                  <a:pt x="2087" y="95"/>
                  <a:pt x="2090" y="117"/>
                </a:cubicBezTo>
                <a:cubicBezTo>
                  <a:pt x="2096" y="110"/>
                  <a:pt x="2103" y="104"/>
                  <a:pt x="2111" y="98"/>
                </a:cubicBezTo>
                <a:cubicBezTo>
                  <a:pt x="2101" y="71"/>
                  <a:pt x="2075" y="52"/>
                  <a:pt x="2045" y="52"/>
                </a:cubicBezTo>
                <a:close/>
                <a:moveTo>
                  <a:pt x="2045" y="2"/>
                </a:moveTo>
                <a:cubicBezTo>
                  <a:pt x="2093" y="2"/>
                  <a:pt x="2135" y="30"/>
                  <a:pt x="2154" y="71"/>
                </a:cubicBezTo>
                <a:cubicBezTo>
                  <a:pt x="2146" y="75"/>
                  <a:pt x="2139" y="79"/>
                  <a:pt x="2132" y="83"/>
                </a:cubicBezTo>
                <a:cubicBezTo>
                  <a:pt x="2117" y="50"/>
                  <a:pt x="2083" y="27"/>
                  <a:pt x="2045" y="27"/>
                </a:cubicBezTo>
                <a:cubicBezTo>
                  <a:pt x="2006" y="27"/>
                  <a:pt x="1973" y="50"/>
                  <a:pt x="1958" y="83"/>
                </a:cubicBezTo>
                <a:cubicBezTo>
                  <a:pt x="1950" y="79"/>
                  <a:pt x="1943" y="75"/>
                  <a:pt x="1935" y="71"/>
                </a:cubicBezTo>
                <a:cubicBezTo>
                  <a:pt x="1954" y="30"/>
                  <a:pt x="1996" y="2"/>
                  <a:pt x="2045" y="2"/>
                </a:cubicBezTo>
                <a:close/>
                <a:moveTo>
                  <a:pt x="2164" y="0"/>
                </a:moveTo>
                <a:cubicBezTo>
                  <a:pt x="2124" y="0"/>
                  <a:pt x="2124" y="0"/>
                  <a:pt x="2124" y="0"/>
                </a:cubicBezTo>
                <a:cubicBezTo>
                  <a:pt x="2147" y="15"/>
                  <a:pt x="2166" y="37"/>
                  <a:pt x="2178" y="63"/>
                </a:cubicBezTo>
                <a:cubicBezTo>
                  <a:pt x="2186" y="60"/>
                  <a:pt x="2194" y="59"/>
                  <a:pt x="2203" y="57"/>
                </a:cubicBezTo>
                <a:cubicBezTo>
                  <a:pt x="2194" y="36"/>
                  <a:pt x="2181" y="16"/>
                  <a:pt x="2164" y="0"/>
                </a:cubicBezTo>
                <a:close/>
                <a:moveTo>
                  <a:pt x="1966" y="0"/>
                </a:moveTo>
                <a:cubicBezTo>
                  <a:pt x="1925" y="0"/>
                  <a:pt x="1925" y="0"/>
                  <a:pt x="1925" y="0"/>
                </a:cubicBezTo>
                <a:cubicBezTo>
                  <a:pt x="1909" y="16"/>
                  <a:pt x="1895" y="36"/>
                  <a:pt x="1886" y="57"/>
                </a:cubicBezTo>
                <a:cubicBezTo>
                  <a:pt x="1895" y="59"/>
                  <a:pt x="1903" y="60"/>
                  <a:pt x="1911" y="63"/>
                </a:cubicBezTo>
                <a:cubicBezTo>
                  <a:pt x="1923" y="37"/>
                  <a:pt x="1942" y="15"/>
                  <a:pt x="1966" y="0"/>
                </a:cubicBezTo>
                <a:close/>
                <a:moveTo>
                  <a:pt x="1673" y="2192"/>
                </a:moveTo>
                <a:cubicBezTo>
                  <a:pt x="1719" y="2192"/>
                  <a:pt x="1761" y="2211"/>
                  <a:pt x="1792" y="2241"/>
                </a:cubicBezTo>
                <a:cubicBezTo>
                  <a:pt x="1752" y="2241"/>
                  <a:pt x="1752" y="2241"/>
                  <a:pt x="1752" y="2241"/>
                </a:cubicBezTo>
                <a:cubicBezTo>
                  <a:pt x="1729" y="2226"/>
                  <a:pt x="1702" y="2217"/>
                  <a:pt x="1673" y="2217"/>
                </a:cubicBezTo>
                <a:cubicBezTo>
                  <a:pt x="1644" y="2217"/>
                  <a:pt x="1617" y="2226"/>
                  <a:pt x="1594" y="2241"/>
                </a:cubicBezTo>
                <a:cubicBezTo>
                  <a:pt x="1554" y="2241"/>
                  <a:pt x="1554" y="2241"/>
                  <a:pt x="1554" y="2241"/>
                </a:cubicBezTo>
                <a:cubicBezTo>
                  <a:pt x="1584" y="2211"/>
                  <a:pt x="1626" y="2192"/>
                  <a:pt x="1673" y="2192"/>
                </a:cubicBezTo>
                <a:close/>
                <a:moveTo>
                  <a:pt x="1487" y="2220"/>
                </a:moveTo>
                <a:cubicBezTo>
                  <a:pt x="1476" y="2220"/>
                  <a:pt x="1467" y="2229"/>
                  <a:pt x="1467" y="2240"/>
                </a:cubicBezTo>
                <a:cubicBezTo>
                  <a:pt x="1467" y="2240"/>
                  <a:pt x="1467" y="2240"/>
                  <a:pt x="1467" y="2241"/>
                </a:cubicBezTo>
                <a:cubicBezTo>
                  <a:pt x="1507" y="2241"/>
                  <a:pt x="1507" y="2241"/>
                  <a:pt x="1507" y="2241"/>
                </a:cubicBezTo>
                <a:cubicBezTo>
                  <a:pt x="1507" y="2240"/>
                  <a:pt x="1507" y="2240"/>
                  <a:pt x="1507" y="2240"/>
                </a:cubicBezTo>
                <a:cubicBezTo>
                  <a:pt x="1507" y="2229"/>
                  <a:pt x="1498" y="2220"/>
                  <a:pt x="1487" y="2220"/>
                </a:cubicBezTo>
                <a:close/>
                <a:moveTo>
                  <a:pt x="1487" y="2169"/>
                </a:moveTo>
                <a:cubicBezTo>
                  <a:pt x="1517" y="2169"/>
                  <a:pt x="1543" y="2188"/>
                  <a:pt x="1553" y="2215"/>
                </a:cubicBezTo>
                <a:cubicBezTo>
                  <a:pt x="1545" y="2221"/>
                  <a:pt x="1538" y="2228"/>
                  <a:pt x="1532" y="2235"/>
                </a:cubicBezTo>
                <a:cubicBezTo>
                  <a:pt x="1529" y="2212"/>
                  <a:pt x="1510" y="2195"/>
                  <a:pt x="1487" y="2195"/>
                </a:cubicBezTo>
                <a:cubicBezTo>
                  <a:pt x="1464" y="2195"/>
                  <a:pt x="1444" y="2212"/>
                  <a:pt x="1442" y="2235"/>
                </a:cubicBezTo>
                <a:cubicBezTo>
                  <a:pt x="1435" y="2228"/>
                  <a:pt x="1428" y="2221"/>
                  <a:pt x="1421" y="2215"/>
                </a:cubicBezTo>
                <a:cubicBezTo>
                  <a:pt x="1431" y="2188"/>
                  <a:pt x="1457" y="2169"/>
                  <a:pt x="1487" y="2169"/>
                </a:cubicBezTo>
                <a:close/>
                <a:moveTo>
                  <a:pt x="1487" y="2119"/>
                </a:moveTo>
                <a:cubicBezTo>
                  <a:pt x="1438" y="2119"/>
                  <a:pt x="1397" y="2148"/>
                  <a:pt x="1377" y="2189"/>
                </a:cubicBezTo>
                <a:cubicBezTo>
                  <a:pt x="1385" y="2192"/>
                  <a:pt x="1392" y="2196"/>
                  <a:pt x="1400" y="2200"/>
                </a:cubicBezTo>
                <a:cubicBezTo>
                  <a:pt x="1415" y="2167"/>
                  <a:pt x="1448" y="2144"/>
                  <a:pt x="1487" y="2144"/>
                </a:cubicBezTo>
                <a:cubicBezTo>
                  <a:pt x="1525" y="2144"/>
                  <a:pt x="1559" y="2167"/>
                  <a:pt x="1574" y="2200"/>
                </a:cubicBezTo>
                <a:cubicBezTo>
                  <a:pt x="1581" y="2196"/>
                  <a:pt x="1589" y="2192"/>
                  <a:pt x="1596" y="2189"/>
                </a:cubicBezTo>
                <a:cubicBezTo>
                  <a:pt x="1577" y="2148"/>
                  <a:pt x="1535" y="2119"/>
                  <a:pt x="1487" y="2119"/>
                </a:cubicBezTo>
                <a:close/>
                <a:moveTo>
                  <a:pt x="1487" y="2069"/>
                </a:moveTo>
                <a:cubicBezTo>
                  <a:pt x="1415" y="2069"/>
                  <a:pt x="1354" y="2113"/>
                  <a:pt x="1328" y="2175"/>
                </a:cubicBezTo>
                <a:cubicBezTo>
                  <a:pt x="1337" y="2176"/>
                  <a:pt x="1345" y="2178"/>
                  <a:pt x="1354" y="2180"/>
                </a:cubicBezTo>
                <a:cubicBezTo>
                  <a:pt x="1376" y="2129"/>
                  <a:pt x="1427" y="2094"/>
                  <a:pt x="1487" y="2094"/>
                </a:cubicBezTo>
                <a:cubicBezTo>
                  <a:pt x="1546" y="2094"/>
                  <a:pt x="1597" y="2129"/>
                  <a:pt x="1620" y="2180"/>
                </a:cubicBezTo>
                <a:cubicBezTo>
                  <a:pt x="1628" y="2178"/>
                  <a:pt x="1637" y="2176"/>
                  <a:pt x="1645" y="2175"/>
                </a:cubicBezTo>
                <a:cubicBezTo>
                  <a:pt x="1619" y="2113"/>
                  <a:pt x="1558" y="2069"/>
                  <a:pt x="1487" y="2069"/>
                </a:cubicBezTo>
                <a:close/>
                <a:moveTo>
                  <a:pt x="1860" y="2220"/>
                </a:moveTo>
                <a:cubicBezTo>
                  <a:pt x="1871" y="2220"/>
                  <a:pt x="1880" y="2229"/>
                  <a:pt x="1880" y="2240"/>
                </a:cubicBezTo>
                <a:cubicBezTo>
                  <a:pt x="1880" y="2240"/>
                  <a:pt x="1880" y="2240"/>
                  <a:pt x="1880" y="2241"/>
                </a:cubicBezTo>
                <a:cubicBezTo>
                  <a:pt x="1839" y="2241"/>
                  <a:pt x="1839" y="2241"/>
                  <a:pt x="1839" y="2241"/>
                </a:cubicBezTo>
                <a:cubicBezTo>
                  <a:pt x="1839" y="2240"/>
                  <a:pt x="1839" y="2240"/>
                  <a:pt x="1839" y="2240"/>
                </a:cubicBezTo>
                <a:cubicBezTo>
                  <a:pt x="1839" y="2229"/>
                  <a:pt x="1848" y="2220"/>
                  <a:pt x="1860" y="2220"/>
                </a:cubicBezTo>
                <a:close/>
                <a:moveTo>
                  <a:pt x="1860" y="2169"/>
                </a:moveTo>
                <a:cubicBezTo>
                  <a:pt x="1829" y="2169"/>
                  <a:pt x="1804" y="2188"/>
                  <a:pt x="1794" y="2215"/>
                </a:cubicBezTo>
                <a:cubicBezTo>
                  <a:pt x="1801" y="2221"/>
                  <a:pt x="1808" y="2228"/>
                  <a:pt x="1815" y="2235"/>
                </a:cubicBezTo>
                <a:cubicBezTo>
                  <a:pt x="1817" y="2212"/>
                  <a:pt x="1836" y="2195"/>
                  <a:pt x="1860" y="2195"/>
                </a:cubicBezTo>
                <a:cubicBezTo>
                  <a:pt x="1883" y="2195"/>
                  <a:pt x="1902" y="2212"/>
                  <a:pt x="1905" y="2235"/>
                </a:cubicBezTo>
                <a:cubicBezTo>
                  <a:pt x="1911" y="2228"/>
                  <a:pt x="1918" y="2221"/>
                  <a:pt x="1926" y="2215"/>
                </a:cubicBezTo>
                <a:cubicBezTo>
                  <a:pt x="1916" y="2188"/>
                  <a:pt x="1890" y="2169"/>
                  <a:pt x="1860" y="2169"/>
                </a:cubicBezTo>
                <a:close/>
                <a:moveTo>
                  <a:pt x="1860" y="2119"/>
                </a:moveTo>
                <a:cubicBezTo>
                  <a:pt x="1811" y="2119"/>
                  <a:pt x="1769" y="2148"/>
                  <a:pt x="1750" y="2189"/>
                </a:cubicBezTo>
                <a:cubicBezTo>
                  <a:pt x="1758" y="2192"/>
                  <a:pt x="1765" y="2196"/>
                  <a:pt x="1772" y="2200"/>
                </a:cubicBezTo>
                <a:cubicBezTo>
                  <a:pt x="1788" y="2167"/>
                  <a:pt x="1821" y="2144"/>
                  <a:pt x="1860" y="2144"/>
                </a:cubicBezTo>
                <a:cubicBezTo>
                  <a:pt x="1898" y="2144"/>
                  <a:pt x="1932" y="2167"/>
                  <a:pt x="1947" y="2200"/>
                </a:cubicBezTo>
                <a:cubicBezTo>
                  <a:pt x="1954" y="2196"/>
                  <a:pt x="1961" y="2192"/>
                  <a:pt x="1969" y="2189"/>
                </a:cubicBezTo>
                <a:cubicBezTo>
                  <a:pt x="1950" y="2148"/>
                  <a:pt x="1908" y="2119"/>
                  <a:pt x="1860" y="2119"/>
                </a:cubicBezTo>
                <a:close/>
                <a:moveTo>
                  <a:pt x="1860" y="2069"/>
                </a:moveTo>
                <a:cubicBezTo>
                  <a:pt x="1788" y="2069"/>
                  <a:pt x="1727" y="2113"/>
                  <a:pt x="1701" y="2175"/>
                </a:cubicBezTo>
                <a:cubicBezTo>
                  <a:pt x="1710" y="2176"/>
                  <a:pt x="1718" y="2178"/>
                  <a:pt x="1726" y="2180"/>
                </a:cubicBezTo>
                <a:cubicBezTo>
                  <a:pt x="1749" y="2129"/>
                  <a:pt x="1800" y="2094"/>
                  <a:pt x="1860" y="2094"/>
                </a:cubicBezTo>
                <a:cubicBezTo>
                  <a:pt x="1919" y="2094"/>
                  <a:pt x="1970" y="2129"/>
                  <a:pt x="1993" y="2180"/>
                </a:cubicBezTo>
                <a:cubicBezTo>
                  <a:pt x="2001" y="2178"/>
                  <a:pt x="2009" y="2176"/>
                  <a:pt x="2018" y="2175"/>
                </a:cubicBezTo>
                <a:cubicBezTo>
                  <a:pt x="1992" y="2113"/>
                  <a:pt x="1931" y="2069"/>
                  <a:pt x="1860" y="2069"/>
                </a:cubicBezTo>
                <a:close/>
                <a:moveTo>
                  <a:pt x="1673" y="2094"/>
                </a:moveTo>
                <a:cubicBezTo>
                  <a:pt x="1684" y="2094"/>
                  <a:pt x="1693" y="2103"/>
                  <a:pt x="1693" y="2114"/>
                </a:cubicBezTo>
                <a:cubicBezTo>
                  <a:pt x="1693" y="2115"/>
                  <a:pt x="1693" y="2115"/>
                  <a:pt x="1693" y="2115"/>
                </a:cubicBezTo>
                <a:cubicBezTo>
                  <a:pt x="1653" y="2115"/>
                  <a:pt x="1653" y="2115"/>
                  <a:pt x="1653" y="2115"/>
                </a:cubicBezTo>
                <a:cubicBezTo>
                  <a:pt x="1653" y="2115"/>
                  <a:pt x="1653" y="2115"/>
                  <a:pt x="1653" y="2114"/>
                </a:cubicBezTo>
                <a:cubicBezTo>
                  <a:pt x="1653" y="2103"/>
                  <a:pt x="1662" y="2094"/>
                  <a:pt x="1673" y="2094"/>
                </a:cubicBezTo>
                <a:close/>
                <a:moveTo>
                  <a:pt x="1673" y="2044"/>
                </a:moveTo>
                <a:cubicBezTo>
                  <a:pt x="1703" y="2044"/>
                  <a:pt x="1729" y="2063"/>
                  <a:pt x="1739" y="2090"/>
                </a:cubicBezTo>
                <a:cubicBezTo>
                  <a:pt x="1731" y="2095"/>
                  <a:pt x="1724" y="2102"/>
                  <a:pt x="1718" y="2109"/>
                </a:cubicBezTo>
                <a:cubicBezTo>
                  <a:pt x="1715" y="2086"/>
                  <a:pt x="1696" y="2069"/>
                  <a:pt x="1673" y="2069"/>
                </a:cubicBezTo>
                <a:cubicBezTo>
                  <a:pt x="1650" y="2069"/>
                  <a:pt x="1630" y="2086"/>
                  <a:pt x="1628" y="2109"/>
                </a:cubicBezTo>
                <a:cubicBezTo>
                  <a:pt x="1621" y="2102"/>
                  <a:pt x="1614" y="2095"/>
                  <a:pt x="1607" y="2090"/>
                </a:cubicBezTo>
                <a:cubicBezTo>
                  <a:pt x="1617" y="2063"/>
                  <a:pt x="1643" y="2044"/>
                  <a:pt x="1673" y="2044"/>
                </a:cubicBezTo>
                <a:close/>
                <a:moveTo>
                  <a:pt x="1673" y="1994"/>
                </a:moveTo>
                <a:cubicBezTo>
                  <a:pt x="1721" y="1994"/>
                  <a:pt x="1763" y="2022"/>
                  <a:pt x="1782" y="2063"/>
                </a:cubicBezTo>
                <a:cubicBezTo>
                  <a:pt x="1775" y="2067"/>
                  <a:pt x="1767" y="2070"/>
                  <a:pt x="1760" y="2075"/>
                </a:cubicBezTo>
                <a:cubicBezTo>
                  <a:pt x="1745" y="2042"/>
                  <a:pt x="1712" y="2019"/>
                  <a:pt x="1673" y="2019"/>
                </a:cubicBezTo>
                <a:cubicBezTo>
                  <a:pt x="1634" y="2019"/>
                  <a:pt x="1601" y="2042"/>
                  <a:pt x="1586" y="2075"/>
                </a:cubicBezTo>
                <a:cubicBezTo>
                  <a:pt x="1579" y="2070"/>
                  <a:pt x="1571" y="2067"/>
                  <a:pt x="1563" y="2063"/>
                </a:cubicBezTo>
                <a:cubicBezTo>
                  <a:pt x="1583" y="2022"/>
                  <a:pt x="1624" y="1994"/>
                  <a:pt x="1673" y="1994"/>
                </a:cubicBezTo>
                <a:close/>
                <a:moveTo>
                  <a:pt x="1673" y="1943"/>
                </a:moveTo>
                <a:cubicBezTo>
                  <a:pt x="1601" y="1943"/>
                  <a:pt x="1540" y="1987"/>
                  <a:pt x="1515" y="2049"/>
                </a:cubicBezTo>
                <a:cubicBezTo>
                  <a:pt x="1523" y="2051"/>
                  <a:pt x="1531" y="2052"/>
                  <a:pt x="1540" y="2055"/>
                </a:cubicBezTo>
                <a:cubicBezTo>
                  <a:pt x="1562" y="2004"/>
                  <a:pt x="1614" y="1968"/>
                  <a:pt x="1673" y="1968"/>
                </a:cubicBezTo>
                <a:cubicBezTo>
                  <a:pt x="1732" y="1968"/>
                  <a:pt x="1783" y="2004"/>
                  <a:pt x="1806" y="2055"/>
                </a:cubicBezTo>
                <a:cubicBezTo>
                  <a:pt x="1814" y="2052"/>
                  <a:pt x="1823" y="2051"/>
                  <a:pt x="1831" y="2049"/>
                </a:cubicBezTo>
                <a:cubicBezTo>
                  <a:pt x="1806" y="1987"/>
                  <a:pt x="1744" y="1943"/>
                  <a:pt x="1673" y="1943"/>
                </a:cubicBezTo>
                <a:close/>
                <a:moveTo>
                  <a:pt x="1487" y="1971"/>
                </a:moveTo>
                <a:cubicBezTo>
                  <a:pt x="1476" y="1971"/>
                  <a:pt x="1467" y="1980"/>
                  <a:pt x="1467" y="1991"/>
                </a:cubicBezTo>
                <a:cubicBezTo>
                  <a:pt x="1467" y="1991"/>
                  <a:pt x="1467" y="1991"/>
                  <a:pt x="1467" y="1992"/>
                </a:cubicBezTo>
                <a:cubicBezTo>
                  <a:pt x="1507" y="1992"/>
                  <a:pt x="1507" y="1992"/>
                  <a:pt x="1507" y="1992"/>
                </a:cubicBezTo>
                <a:cubicBezTo>
                  <a:pt x="1507" y="1991"/>
                  <a:pt x="1507" y="1991"/>
                  <a:pt x="1507" y="1991"/>
                </a:cubicBezTo>
                <a:cubicBezTo>
                  <a:pt x="1507" y="1980"/>
                  <a:pt x="1498" y="1971"/>
                  <a:pt x="1487" y="1971"/>
                </a:cubicBezTo>
                <a:close/>
                <a:moveTo>
                  <a:pt x="1487" y="1920"/>
                </a:moveTo>
                <a:cubicBezTo>
                  <a:pt x="1517" y="1920"/>
                  <a:pt x="1543" y="1939"/>
                  <a:pt x="1553" y="1966"/>
                </a:cubicBezTo>
                <a:cubicBezTo>
                  <a:pt x="1545" y="1972"/>
                  <a:pt x="1538" y="1979"/>
                  <a:pt x="1532" y="1986"/>
                </a:cubicBezTo>
                <a:cubicBezTo>
                  <a:pt x="1529" y="1963"/>
                  <a:pt x="1510" y="1946"/>
                  <a:pt x="1487" y="1946"/>
                </a:cubicBezTo>
                <a:cubicBezTo>
                  <a:pt x="1464" y="1946"/>
                  <a:pt x="1444" y="1963"/>
                  <a:pt x="1442" y="1986"/>
                </a:cubicBezTo>
                <a:cubicBezTo>
                  <a:pt x="1435" y="1979"/>
                  <a:pt x="1428" y="1972"/>
                  <a:pt x="1421" y="1966"/>
                </a:cubicBezTo>
                <a:cubicBezTo>
                  <a:pt x="1431" y="1939"/>
                  <a:pt x="1457" y="1920"/>
                  <a:pt x="1487" y="1920"/>
                </a:cubicBezTo>
                <a:close/>
                <a:moveTo>
                  <a:pt x="1487" y="1870"/>
                </a:moveTo>
                <a:cubicBezTo>
                  <a:pt x="1535" y="1870"/>
                  <a:pt x="1577" y="1899"/>
                  <a:pt x="1596" y="1940"/>
                </a:cubicBezTo>
                <a:cubicBezTo>
                  <a:pt x="1589" y="1943"/>
                  <a:pt x="1581" y="1947"/>
                  <a:pt x="1574" y="1951"/>
                </a:cubicBezTo>
                <a:cubicBezTo>
                  <a:pt x="1559" y="1918"/>
                  <a:pt x="1525" y="1895"/>
                  <a:pt x="1487" y="1895"/>
                </a:cubicBezTo>
                <a:cubicBezTo>
                  <a:pt x="1448" y="1895"/>
                  <a:pt x="1415" y="1918"/>
                  <a:pt x="1400" y="1951"/>
                </a:cubicBezTo>
                <a:cubicBezTo>
                  <a:pt x="1392" y="1947"/>
                  <a:pt x="1385" y="1943"/>
                  <a:pt x="1377" y="1940"/>
                </a:cubicBezTo>
                <a:cubicBezTo>
                  <a:pt x="1397" y="1899"/>
                  <a:pt x="1438" y="1870"/>
                  <a:pt x="1487" y="1870"/>
                </a:cubicBezTo>
                <a:close/>
                <a:moveTo>
                  <a:pt x="1487" y="1820"/>
                </a:moveTo>
                <a:cubicBezTo>
                  <a:pt x="1415" y="1820"/>
                  <a:pt x="1354" y="1864"/>
                  <a:pt x="1328" y="1926"/>
                </a:cubicBezTo>
                <a:cubicBezTo>
                  <a:pt x="1337" y="1927"/>
                  <a:pt x="1345" y="1929"/>
                  <a:pt x="1354" y="1931"/>
                </a:cubicBezTo>
                <a:cubicBezTo>
                  <a:pt x="1376" y="1880"/>
                  <a:pt x="1427" y="1845"/>
                  <a:pt x="1487" y="1845"/>
                </a:cubicBezTo>
                <a:cubicBezTo>
                  <a:pt x="1546" y="1845"/>
                  <a:pt x="1597" y="1880"/>
                  <a:pt x="1620" y="1931"/>
                </a:cubicBezTo>
                <a:cubicBezTo>
                  <a:pt x="1628" y="1929"/>
                  <a:pt x="1637" y="1927"/>
                  <a:pt x="1645" y="1926"/>
                </a:cubicBezTo>
                <a:cubicBezTo>
                  <a:pt x="1619" y="1864"/>
                  <a:pt x="1558" y="1820"/>
                  <a:pt x="1487" y="1820"/>
                </a:cubicBezTo>
                <a:close/>
                <a:moveTo>
                  <a:pt x="1860" y="1971"/>
                </a:moveTo>
                <a:cubicBezTo>
                  <a:pt x="1871" y="1971"/>
                  <a:pt x="1880" y="1980"/>
                  <a:pt x="1880" y="1991"/>
                </a:cubicBezTo>
                <a:cubicBezTo>
                  <a:pt x="1880" y="1991"/>
                  <a:pt x="1880" y="1991"/>
                  <a:pt x="1880" y="1992"/>
                </a:cubicBezTo>
                <a:cubicBezTo>
                  <a:pt x="1839" y="1992"/>
                  <a:pt x="1839" y="1992"/>
                  <a:pt x="1839" y="1992"/>
                </a:cubicBezTo>
                <a:cubicBezTo>
                  <a:pt x="1839" y="1991"/>
                  <a:pt x="1839" y="1991"/>
                  <a:pt x="1839" y="1991"/>
                </a:cubicBezTo>
                <a:cubicBezTo>
                  <a:pt x="1839" y="1980"/>
                  <a:pt x="1848" y="1971"/>
                  <a:pt x="1860" y="1971"/>
                </a:cubicBezTo>
                <a:close/>
                <a:moveTo>
                  <a:pt x="1860" y="1920"/>
                </a:moveTo>
                <a:cubicBezTo>
                  <a:pt x="1890" y="1920"/>
                  <a:pt x="1916" y="1939"/>
                  <a:pt x="1926" y="1966"/>
                </a:cubicBezTo>
                <a:cubicBezTo>
                  <a:pt x="1918" y="1972"/>
                  <a:pt x="1911" y="1979"/>
                  <a:pt x="1905" y="1986"/>
                </a:cubicBezTo>
                <a:cubicBezTo>
                  <a:pt x="1902" y="1963"/>
                  <a:pt x="1883" y="1946"/>
                  <a:pt x="1860" y="1946"/>
                </a:cubicBezTo>
                <a:cubicBezTo>
                  <a:pt x="1836" y="1946"/>
                  <a:pt x="1817" y="1963"/>
                  <a:pt x="1815" y="1986"/>
                </a:cubicBezTo>
                <a:cubicBezTo>
                  <a:pt x="1808" y="1979"/>
                  <a:pt x="1801" y="1972"/>
                  <a:pt x="1794" y="1966"/>
                </a:cubicBezTo>
                <a:cubicBezTo>
                  <a:pt x="1804" y="1939"/>
                  <a:pt x="1829" y="1920"/>
                  <a:pt x="1860" y="1920"/>
                </a:cubicBezTo>
                <a:close/>
                <a:moveTo>
                  <a:pt x="1860" y="1870"/>
                </a:moveTo>
                <a:cubicBezTo>
                  <a:pt x="1908" y="1870"/>
                  <a:pt x="1950" y="1899"/>
                  <a:pt x="1969" y="1940"/>
                </a:cubicBezTo>
                <a:cubicBezTo>
                  <a:pt x="1961" y="1943"/>
                  <a:pt x="1954" y="1947"/>
                  <a:pt x="1947" y="1951"/>
                </a:cubicBezTo>
                <a:cubicBezTo>
                  <a:pt x="1932" y="1918"/>
                  <a:pt x="1898" y="1895"/>
                  <a:pt x="1860" y="1895"/>
                </a:cubicBezTo>
                <a:cubicBezTo>
                  <a:pt x="1821" y="1895"/>
                  <a:pt x="1788" y="1918"/>
                  <a:pt x="1772" y="1951"/>
                </a:cubicBezTo>
                <a:cubicBezTo>
                  <a:pt x="1765" y="1947"/>
                  <a:pt x="1758" y="1943"/>
                  <a:pt x="1750" y="1940"/>
                </a:cubicBezTo>
                <a:cubicBezTo>
                  <a:pt x="1769" y="1899"/>
                  <a:pt x="1811" y="1870"/>
                  <a:pt x="1860" y="1870"/>
                </a:cubicBezTo>
                <a:close/>
                <a:moveTo>
                  <a:pt x="1860" y="1820"/>
                </a:moveTo>
                <a:cubicBezTo>
                  <a:pt x="1931" y="1820"/>
                  <a:pt x="1992" y="1864"/>
                  <a:pt x="2018" y="1926"/>
                </a:cubicBezTo>
                <a:cubicBezTo>
                  <a:pt x="2009" y="1927"/>
                  <a:pt x="2001" y="1929"/>
                  <a:pt x="1993" y="1931"/>
                </a:cubicBezTo>
                <a:cubicBezTo>
                  <a:pt x="1970" y="1880"/>
                  <a:pt x="1919" y="1845"/>
                  <a:pt x="1860" y="1845"/>
                </a:cubicBezTo>
                <a:cubicBezTo>
                  <a:pt x="1800" y="1845"/>
                  <a:pt x="1749" y="1880"/>
                  <a:pt x="1726" y="1931"/>
                </a:cubicBezTo>
                <a:cubicBezTo>
                  <a:pt x="1718" y="1929"/>
                  <a:pt x="1710" y="1927"/>
                  <a:pt x="1701" y="1926"/>
                </a:cubicBezTo>
                <a:cubicBezTo>
                  <a:pt x="1727" y="1864"/>
                  <a:pt x="1788" y="1820"/>
                  <a:pt x="1860" y="1820"/>
                </a:cubicBezTo>
                <a:close/>
                <a:moveTo>
                  <a:pt x="1673" y="1845"/>
                </a:moveTo>
                <a:cubicBezTo>
                  <a:pt x="1684" y="1845"/>
                  <a:pt x="1693" y="1854"/>
                  <a:pt x="1693" y="1865"/>
                </a:cubicBezTo>
                <a:cubicBezTo>
                  <a:pt x="1693" y="1866"/>
                  <a:pt x="1693" y="1866"/>
                  <a:pt x="1693" y="1866"/>
                </a:cubicBezTo>
                <a:cubicBezTo>
                  <a:pt x="1653" y="1866"/>
                  <a:pt x="1653" y="1866"/>
                  <a:pt x="1653" y="1866"/>
                </a:cubicBezTo>
                <a:cubicBezTo>
                  <a:pt x="1653" y="1866"/>
                  <a:pt x="1653" y="1866"/>
                  <a:pt x="1653" y="1865"/>
                </a:cubicBezTo>
                <a:cubicBezTo>
                  <a:pt x="1653" y="1854"/>
                  <a:pt x="1662" y="1845"/>
                  <a:pt x="1673" y="1845"/>
                </a:cubicBezTo>
                <a:close/>
                <a:moveTo>
                  <a:pt x="1673" y="1795"/>
                </a:moveTo>
                <a:cubicBezTo>
                  <a:pt x="1703" y="1795"/>
                  <a:pt x="1729" y="1814"/>
                  <a:pt x="1739" y="1841"/>
                </a:cubicBezTo>
                <a:cubicBezTo>
                  <a:pt x="1731" y="1846"/>
                  <a:pt x="1724" y="1853"/>
                  <a:pt x="1718" y="1860"/>
                </a:cubicBezTo>
                <a:cubicBezTo>
                  <a:pt x="1715" y="1837"/>
                  <a:pt x="1696" y="1820"/>
                  <a:pt x="1673" y="1820"/>
                </a:cubicBezTo>
                <a:cubicBezTo>
                  <a:pt x="1650" y="1820"/>
                  <a:pt x="1630" y="1838"/>
                  <a:pt x="1628" y="1860"/>
                </a:cubicBezTo>
                <a:cubicBezTo>
                  <a:pt x="1621" y="1853"/>
                  <a:pt x="1614" y="1847"/>
                  <a:pt x="1607" y="1841"/>
                </a:cubicBezTo>
                <a:cubicBezTo>
                  <a:pt x="1617" y="1814"/>
                  <a:pt x="1643" y="1795"/>
                  <a:pt x="1673" y="1795"/>
                </a:cubicBezTo>
                <a:close/>
                <a:moveTo>
                  <a:pt x="1673" y="1745"/>
                </a:moveTo>
                <a:cubicBezTo>
                  <a:pt x="1721" y="1745"/>
                  <a:pt x="1763" y="1773"/>
                  <a:pt x="1782" y="1814"/>
                </a:cubicBezTo>
                <a:cubicBezTo>
                  <a:pt x="1775" y="1818"/>
                  <a:pt x="1767" y="1821"/>
                  <a:pt x="1760" y="1826"/>
                </a:cubicBezTo>
                <a:cubicBezTo>
                  <a:pt x="1745" y="1793"/>
                  <a:pt x="1712" y="1770"/>
                  <a:pt x="1673" y="1770"/>
                </a:cubicBezTo>
                <a:cubicBezTo>
                  <a:pt x="1634" y="1770"/>
                  <a:pt x="1601" y="1793"/>
                  <a:pt x="1586" y="1826"/>
                </a:cubicBezTo>
                <a:cubicBezTo>
                  <a:pt x="1579" y="1821"/>
                  <a:pt x="1571" y="1818"/>
                  <a:pt x="1563" y="1814"/>
                </a:cubicBezTo>
                <a:cubicBezTo>
                  <a:pt x="1583" y="1773"/>
                  <a:pt x="1624" y="1745"/>
                  <a:pt x="1673" y="1745"/>
                </a:cubicBezTo>
                <a:close/>
                <a:moveTo>
                  <a:pt x="1673" y="1694"/>
                </a:moveTo>
                <a:cubicBezTo>
                  <a:pt x="1601" y="1694"/>
                  <a:pt x="1540" y="1738"/>
                  <a:pt x="1515" y="1800"/>
                </a:cubicBezTo>
                <a:cubicBezTo>
                  <a:pt x="1523" y="1802"/>
                  <a:pt x="1531" y="1803"/>
                  <a:pt x="1540" y="1806"/>
                </a:cubicBezTo>
                <a:cubicBezTo>
                  <a:pt x="1562" y="1755"/>
                  <a:pt x="1614" y="1719"/>
                  <a:pt x="1673" y="1719"/>
                </a:cubicBezTo>
                <a:cubicBezTo>
                  <a:pt x="1732" y="1719"/>
                  <a:pt x="1783" y="1755"/>
                  <a:pt x="1806" y="1806"/>
                </a:cubicBezTo>
                <a:cubicBezTo>
                  <a:pt x="1814" y="1803"/>
                  <a:pt x="1823" y="1802"/>
                  <a:pt x="1831" y="1800"/>
                </a:cubicBezTo>
                <a:cubicBezTo>
                  <a:pt x="1806" y="1738"/>
                  <a:pt x="1744" y="1694"/>
                  <a:pt x="1673" y="1694"/>
                </a:cubicBezTo>
                <a:close/>
                <a:moveTo>
                  <a:pt x="1487" y="1722"/>
                </a:moveTo>
                <a:cubicBezTo>
                  <a:pt x="1476" y="1722"/>
                  <a:pt x="1467" y="1731"/>
                  <a:pt x="1467" y="1742"/>
                </a:cubicBezTo>
                <a:cubicBezTo>
                  <a:pt x="1467" y="1742"/>
                  <a:pt x="1467" y="1742"/>
                  <a:pt x="1467" y="1743"/>
                </a:cubicBezTo>
                <a:cubicBezTo>
                  <a:pt x="1507" y="1743"/>
                  <a:pt x="1507" y="1743"/>
                  <a:pt x="1507" y="1743"/>
                </a:cubicBezTo>
                <a:cubicBezTo>
                  <a:pt x="1507" y="1742"/>
                  <a:pt x="1507" y="1742"/>
                  <a:pt x="1507" y="1742"/>
                </a:cubicBezTo>
                <a:cubicBezTo>
                  <a:pt x="1507" y="1731"/>
                  <a:pt x="1498" y="1722"/>
                  <a:pt x="1487" y="1722"/>
                </a:cubicBezTo>
                <a:close/>
                <a:moveTo>
                  <a:pt x="1487" y="1671"/>
                </a:moveTo>
                <a:cubicBezTo>
                  <a:pt x="1517" y="1671"/>
                  <a:pt x="1543" y="1690"/>
                  <a:pt x="1553" y="1717"/>
                </a:cubicBezTo>
                <a:cubicBezTo>
                  <a:pt x="1545" y="1723"/>
                  <a:pt x="1538" y="1730"/>
                  <a:pt x="1532" y="1737"/>
                </a:cubicBezTo>
                <a:cubicBezTo>
                  <a:pt x="1529" y="1714"/>
                  <a:pt x="1510" y="1697"/>
                  <a:pt x="1487" y="1697"/>
                </a:cubicBezTo>
                <a:cubicBezTo>
                  <a:pt x="1464" y="1697"/>
                  <a:pt x="1444" y="1714"/>
                  <a:pt x="1442" y="1737"/>
                </a:cubicBezTo>
                <a:cubicBezTo>
                  <a:pt x="1435" y="1730"/>
                  <a:pt x="1428" y="1723"/>
                  <a:pt x="1421" y="1717"/>
                </a:cubicBezTo>
                <a:cubicBezTo>
                  <a:pt x="1431" y="1690"/>
                  <a:pt x="1457" y="1671"/>
                  <a:pt x="1487" y="1671"/>
                </a:cubicBezTo>
                <a:close/>
                <a:moveTo>
                  <a:pt x="1487" y="1621"/>
                </a:moveTo>
                <a:cubicBezTo>
                  <a:pt x="1535" y="1621"/>
                  <a:pt x="1577" y="1650"/>
                  <a:pt x="1596" y="1691"/>
                </a:cubicBezTo>
                <a:cubicBezTo>
                  <a:pt x="1589" y="1694"/>
                  <a:pt x="1581" y="1698"/>
                  <a:pt x="1574" y="1702"/>
                </a:cubicBezTo>
                <a:cubicBezTo>
                  <a:pt x="1559" y="1669"/>
                  <a:pt x="1525" y="1646"/>
                  <a:pt x="1487" y="1646"/>
                </a:cubicBezTo>
                <a:cubicBezTo>
                  <a:pt x="1448" y="1646"/>
                  <a:pt x="1415" y="1669"/>
                  <a:pt x="1400" y="1702"/>
                </a:cubicBezTo>
                <a:cubicBezTo>
                  <a:pt x="1392" y="1698"/>
                  <a:pt x="1385" y="1694"/>
                  <a:pt x="1377" y="1691"/>
                </a:cubicBezTo>
                <a:cubicBezTo>
                  <a:pt x="1397" y="1650"/>
                  <a:pt x="1438" y="1621"/>
                  <a:pt x="1487" y="1621"/>
                </a:cubicBezTo>
                <a:close/>
                <a:moveTo>
                  <a:pt x="1487" y="1571"/>
                </a:moveTo>
                <a:cubicBezTo>
                  <a:pt x="1415" y="1571"/>
                  <a:pt x="1354" y="1615"/>
                  <a:pt x="1328" y="1677"/>
                </a:cubicBezTo>
                <a:cubicBezTo>
                  <a:pt x="1337" y="1678"/>
                  <a:pt x="1345" y="1680"/>
                  <a:pt x="1354" y="1682"/>
                </a:cubicBezTo>
                <a:cubicBezTo>
                  <a:pt x="1376" y="1631"/>
                  <a:pt x="1427" y="1596"/>
                  <a:pt x="1487" y="1596"/>
                </a:cubicBezTo>
                <a:cubicBezTo>
                  <a:pt x="1546" y="1596"/>
                  <a:pt x="1597" y="1631"/>
                  <a:pt x="1620" y="1682"/>
                </a:cubicBezTo>
                <a:cubicBezTo>
                  <a:pt x="1628" y="1680"/>
                  <a:pt x="1637" y="1678"/>
                  <a:pt x="1645" y="1677"/>
                </a:cubicBezTo>
                <a:cubicBezTo>
                  <a:pt x="1619" y="1615"/>
                  <a:pt x="1558" y="1571"/>
                  <a:pt x="1487" y="1571"/>
                </a:cubicBezTo>
                <a:close/>
                <a:moveTo>
                  <a:pt x="1860" y="1722"/>
                </a:moveTo>
                <a:cubicBezTo>
                  <a:pt x="1871" y="1722"/>
                  <a:pt x="1880" y="1731"/>
                  <a:pt x="1880" y="1742"/>
                </a:cubicBezTo>
                <a:cubicBezTo>
                  <a:pt x="1880" y="1742"/>
                  <a:pt x="1880" y="1742"/>
                  <a:pt x="1880" y="1743"/>
                </a:cubicBezTo>
                <a:cubicBezTo>
                  <a:pt x="1839" y="1743"/>
                  <a:pt x="1839" y="1743"/>
                  <a:pt x="1839" y="1743"/>
                </a:cubicBezTo>
                <a:cubicBezTo>
                  <a:pt x="1839" y="1742"/>
                  <a:pt x="1839" y="1742"/>
                  <a:pt x="1839" y="1742"/>
                </a:cubicBezTo>
                <a:cubicBezTo>
                  <a:pt x="1839" y="1731"/>
                  <a:pt x="1848" y="1722"/>
                  <a:pt x="1860" y="1722"/>
                </a:cubicBezTo>
                <a:close/>
                <a:moveTo>
                  <a:pt x="1860" y="1671"/>
                </a:moveTo>
                <a:cubicBezTo>
                  <a:pt x="1829" y="1671"/>
                  <a:pt x="1804" y="1690"/>
                  <a:pt x="1794" y="1717"/>
                </a:cubicBezTo>
                <a:cubicBezTo>
                  <a:pt x="1801" y="1723"/>
                  <a:pt x="1808" y="1730"/>
                  <a:pt x="1815" y="1737"/>
                </a:cubicBezTo>
                <a:cubicBezTo>
                  <a:pt x="1817" y="1714"/>
                  <a:pt x="1836" y="1697"/>
                  <a:pt x="1860" y="1697"/>
                </a:cubicBezTo>
                <a:cubicBezTo>
                  <a:pt x="1883" y="1697"/>
                  <a:pt x="1902" y="1714"/>
                  <a:pt x="1905" y="1737"/>
                </a:cubicBezTo>
                <a:cubicBezTo>
                  <a:pt x="1911" y="1730"/>
                  <a:pt x="1918" y="1723"/>
                  <a:pt x="1926" y="1717"/>
                </a:cubicBezTo>
                <a:cubicBezTo>
                  <a:pt x="1916" y="1690"/>
                  <a:pt x="1890" y="1671"/>
                  <a:pt x="1860" y="1671"/>
                </a:cubicBezTo>
                <a:close/>
                <a:moveTo>
                  <a:pt x="1860" y="1621"/>
                </a:moveTo>
                <a:cubicBezTo>
                  <a:pt x="1811" y="1621"/>
                  <a:pt x="1769" y="1650"/>
                  <a:pt x="1750" y="1691"/>
                </a:cubicBezTo>
                <a:cubicBezTo>
                  <a:pt x="1758" y="1694"/>
                  <a:pt x="1765" y="1698"/>
                  <a:pt x="1772" y="1702"/>
                </a:cubicBezTo>
                <a:cubicBezTo>
                  <a:pt x="1788" y="1669"/>
                  <a:pt x="1821" y="1646"/>
                  <a:pt x="1860" y="1646"/>
                </a:cubicBezTo>
                <a:cubicBezTo>
                  <a:pt x="1898" y="1646"/>
                  <a:pt x="1932" y="1669"/>
                  <a:pt x="1947" y="1702"/>
                </a:cubicBezTo>
                <a:cubicBezTo>
                  <a:pt x="1954" y="1698"/>
                  <a:pt x="1961" y="1694"/>
                  <a:pt x="1969" y="1691"/>
                </a:cubicBezTo>
                <a:cubicBezTo>
                  <a:pt x="1950" y="1650"/>
                  <a:pt x="1908" y="1621"/>
                  <a:pt x="1860" y="1621"/>
                </a:cubicBezTo>
                <a:close/>
                <a:moveTo>
                  <a:pt x="1860" y="1571"/>
                </a:moveTo>
                <a:cubicBezTo>
                  <a:pt x="1931" y="1571"/>
                  <a:pt x="1992" y="1615"/>
                  <a:pt x="2018" y="1677"/>
                </a:cubicBezTo>
                <a:cubicBezTo>
                  <a:pt x="2009" y="1678"/>
                  <a:pt x="2001" y="1680"/>
                  <a:pt x="1993" y="1682"/>
                </a:cubicBezTo>
                <a:cubicBezTo>
                  <a:pt x="1970" y="1631"/>
                  <a:pt x="1919" y="1596"/>
                  <a:pt x="1860" y="1596"/>
                </a:cubicBezTo>
                <a:cubicBezTo>
                  <a:pt x="1800" y="1596"/>
                  <a:pt x="1749" y="1631"/>
                  <a:pt x="1726" y="1682"/>
                </a:cubicBezTo>
                <a:cubicBezTo>
                  <a:pt x="1718" y="1680"/>
                  <a:pt x="1710" y="1678"/>
                  <a:pt x="1701" y="1677"/>
                </a:cubicBezTo>
                <a:cubicBezTo>
                  <a:pt x="1727" y="1615"/>
                  <a:pt x="1788" y="1571"/>
                  <a:pt x="1860" y="1571"/>
                </a:cubicBezTo>
                <a:close/>
                <a:moveTo>
                  <a:pt x="1673" y="1596"/>
                </a:moveTo>
                <a:cubicBezTo>
                  <a:pt x="1684" y="1596"/>
                  <a:pt x="1693" y="1605"/>
                  <a:pt x="1693" y="1616"/>
                </a:cubicBezTo>
                <a:cubicBezTo>
                  <a:pt x="1693" y="1617"/>
                  <a:pt x="1693" y="1617"/>
                  <a:pt x="1693" y="1617"/>
                </a:cubicBezTo>
                <a:cubicBezTo>
                  <a:pt x="1653" y="1617"/>
                  <a:pt x="1653" y="1617"/>
                  <a:pt x="1653" y="1617"/>
                </a:cubicBezTo>
                <a:cubicBezTo>
                  <a:pt x="1653" y="1617"/>
                  <a:pt x="1653" y="1617"/>
                  <a:pt x="1653" y="1616"/>
                </a:cubicBezTo>
                <a:cubicBezTo>
                  <a:pt x="1653" y="1605"/>
                  <a:pt x="1662" y="1596"/>
                  <a:pt x="1673" y="1596"/>
                </a:cubicBezTo>
                <a:close/>
                <a:moveTo>
                  <a:pt x="1673" y="1546"/>
                </a:moveTo>
                <a:cubicBezTo>
                  <a:pt x="1703" y="1546"/>
                  <a:pt x="1729" y="1565"/>
                  <a:pt x="1739" y="1592"/>
                </a:cubicBezTo>
                <a:cubicBezTo>
                  <a:pt x="1731" y="1598"/>
                  <a:pt x="1724" y="1604"/>
                  <a:pt x="1718" y="1611"/>
                </a:cubicBezTo>
                <a:cubicBezTo>
                  <a:pt x="1715" y="1589"/>
                  <a:pt x="1696" y="1571"/>
                  <a:pt x="1673" y="1571"/>
                </a:cubicBezTo>
                <a:cubicBezTo>
                  <a:pt x="1650" y="1571"/>
                  <a:pt x="1630" y="1589"/>
                  <a:pt x="1628" y="1611"/>
                </a:cubicBezTo>
                <a:cubicBezTo>
                  <a:pt x="1621" y="1604"/>
                  <a:pt x="1614" y="1598"/>
                  <a:pt x="1607" y="1592"/>
                </a:cubicBezTo>
                <a:cubicBezTo>
                  <a:pt x="1617" y="1565"/>
                  <a:pt x="1643" y="1546"/>
                  <a:pt x="1673" y="1546"/>
                </a:cubicBezTo>
                <a:close/>
                <a:moveTo>
                  <a:pt x="1673" y="1496"/>
                </a:moveTo>
                <a:cubicBezTo>
                  <a:pt x="1721" y="1496"/>
                  <a:pt x="1763" y="1524"/>
                  <a:pt x="1782" y="1565"/>
                </a:cubicBezTo>
                <a:cubicBezTo>
                  <a:pt x="1775" y="1569"/>
                  <a:pt x="1767" y="1572"/>
                  <a:pt x="1760" y="1577"/>
                </a:cubicBezTo>
                <a:cubicBezTo>
                  <a:pt x="1745" y="1544"/>
                  <a:pt x="1712" y="1521"/>
                  <a:pt x="1673" y="1521"/>
                </a:cubicBezTo>
                <a:cubicBezTo>
                  <a:pt x="1634" y="1521"/>
                  <a:pt x="1601" y="1544"/>
                  <a:pt x="1586" y="1577"/>
                </a:cubicBezTo>
                <a:cubicBezTo>
                  <a:pt x="1579" y="1573"/>
                  <a:pt x="1571" y="1569"/>
                  <a:pt x="1563" y="1565"/>
                </a:cubicBezTo>
                <a:cubicBezTo>
                  <a:pt x="1583" y="1524"/>
                  <a:pt x="1624" y="1496"/>
                  <a:pt x="1673" y="1496"/>
                </a:cubicBezTo>
                <a:close/>
                <a:moveTo>
                  <a:pt x="1673" y="1445"/>
                </a:moveTo>
                <a:cubicBezTo>
                  <a:pt x="1601" y="1445"/>
                  <a:pt x="1540" y="1489"/>
                  <a:pt x="1515" y="1551"/>
                </a:cubicBezTo>
                <a:cubicBezTo>
                  <a:pt x="1523" y="1553"/>
                  <a:pt x="1531" y="1554"/>
                  <a:pt x="1540" y="1557"/>
                </a:cubicBezTo>
                <a:cubicBezTo>
                  <a:pt x="1562" y="1506"/>
                  <a:pt x="1614" y="1470"/>
                  <a:pt x="1673" y="1470"/>
                </a:cubicBezTo>
                <a:cubicBezTo>
                  <a:pt x="1732" y="1470"/>
                  <a:pt x="1783" y="1506"/>
                  <a:pt x="1806" y="1557"/>
                </a:cubicBezTo>
                <a:cubicBezTo>
                  <a:pt x="1814" y="1554"/>
                  <a:pt x="1823" y="1553"/>
                  <a:pt x="1831" y="1551"/>
                </a:cubicBezTo>
                <a:cubicBezTo>
                  <a:pt x="1806" y="1489"/>
                  <a:pt x="1744" y="1445"/>
                  <a:pt x="1673" y="1445"/>
                </a:cubicBezTo>
                <a:close/>
                <a:moveTo>
                  <a:pt x="1487" y="1473"/>
                </a:moveTo>
                <a:cubicBezTo>
                  <a:pt x="1476" y="1473"/>
                  <a:pt x="1467" y="1482"/>
                  <a:pt x="1467" y="1493"/>
                </a:cubicBezTo>
                <a:cubicBezTo>
                  <a:pt x="1467" y="1493"/>
                  <a:pt x="1467" y="1493"/>
                  <a:pt x="1467" y="1494"/>
                </a:cubicBezTo>
                <a:cubicBezTo>
                  <a:pt x="1507" y="1494"/>
                  <a:pt x="1507" y="1494"/>
                  <a:pt x="1507" y="1494"/>
                </a:cubicBezTo>
                <a:cubicBezTo>
                  <a:pt x="1507" y="1493"/>
                  <a:pt x="1507" y="1493"/>
                  <a:pt x="1507" y="1493"/>
                </a:cubicBezTo>
                <a:cubicBezTo>
                  <a:pt x="1507" y="1482"/>
                  <a:pt x="1498" y="1473"/>
                  <a:pt x="1487" y="1473"/>
                </a:cubicBezTo>
                <a:close/>
                <a:moveTo>
                  <a:pt x="1487" y="1422"/>
                </a:moveTo>
                <a:cubicBezTo>
                  <a:pt x="1517" y="1422"/>
                  <a:pt x="1543" y="1441"/>
                  <a:pt x="1553" y="1468"/>
                </a:cubicBezTo>
                <a:cubicBezTo>
                  <a:pt x="1545" y="1474"/>
                  <a:pt x="1538" y="1481"/>
                  <a:pt x="1532" y="1488"/>
                </a:cubicBezTo>
                <a:cubicBezTo>
                  <a:pt x="1529" y="1465"/>
                  <a:pt x="1510" y="1448"/>
                  <a:pt x="1487" y="1448"/>
                </a:cubicBezTo>
                <a:cubicBezTo>
                  <a:pt x="1464" y="1448"/>
                  <a:pt x="1444" y="1465"/>
                  <a:pt x="1442" y="1488"/>
                </a:cubicBezTo>
                <a:cubicBezTo>
                  <a:pt x="1435" y="1481"/>
                  <a:pt x="1428" y="1474"/>
                  <a:pt x="1421" y="1468"/>
                </a:cubicBezTo>
                <a:cubicBezTo>
                  <a:pt x="1431" y="1441"/>
                  <a:pt x="1457" y="1422"/>
                  <a:pt x="1487" y="1422"/>
                </a:cubicBezTo>
                <a:close/>
                <a:moveTo>
                  <a:pt x="1487" y="1372"/>
                </a:moveTo>
                <a:cubicBezTo>
                  <a:pt x="1535" y="1372"/>
                  <a:pt x="1577" y="1401"/>
                  <a:pt x="1596" y="1442"/>
                </a:cubicBezTo>
                <a:cubicBezTo>
                  <a:pt x="1589" y="1445"/>
                  <a:pt x="1581" y="1449"/>
                  <a:pt x="1574" y="1453"/>
                </a:cubicBezTo>
                <a:cubicBezTo>
                  <a:pt x="1559" y="1420"/>
                  <a:pt x="1525" y="1397"/>
                  <a:pt x="1487" y="1397"/>
                </a:cubicBezTo>
                <a:cubicBezTo>
                  <a:pt x="1448" y="1397"/>
                  <a:pt x="1415" y="1420"/>
                  <a:pt x="1400" y="1453"/>
                </a:cubicBezTo>
                <a:cubicBezTo>
                  <a:pt x="1392" y="1449"/>
                  <a:pt x="1385" y="1445"/>
                  <a:pt x="1377" y="1442"/>
                </a:cubicBezTo>
                <a:cubicBezTo>
                  <a:pt x="1397" y="1401"/>
                  <a:pt x="1438" y="1372"/>
                  <a:pt x="1487" y="1372"/>
                </a:cubicBezTo>
                <a:close/>
                <a:moveTo>
                  <a:pt x="1487" y="1322"/>
                </a:moveTo>
                <a:cubicBezTo>
                  <a:pt x="1415" y="1322"/>
                  <a:pt x="1354" y="1366"/>
                  <a:pt x="1328" y="1428"/>
                </a:cubicBezTo>
                <a:cubicBezTo>
                  <a:pt x="1337" y="1429"/>
                  <a:pt x="1345" y="1431"/>
                  <a:pt x="1354" y="1433"/>
                </a:cubicBezTo>
                <a:cubicBezTo>
                  <a:pt x="1376" y="1382"/>
                  <a:pt x="1427" y="1347"/>
                  <a:pt x="1487" y="1347"/>
                </a:cubicBezTo>
                <a:cubicBezTo>
                  <a:pt x="1546" y="1347"/>
                  <a:pt x="1597" y="1382"/>
                  <a:pt x="1620" y="1433"/>
                </a:cubicBezTo>
                <a:cubicBezTo>
                  <a:pt x="1628" y="1431"/>
                  <a:pt x="1637" y="1429"/>
                  <a:pt x="1645" y="1428"/>
                </a:cubicBezTo>
                <a:cubicBezTo>
                  <a:pt x="1619" y="1366"/>
                  <a:pt x="1558" y="1322"/>
                  <a:pt x="1487" y="1322"/>
                </a:cubicBezTo>
                <a:close/>
                <a:moveTo>
                  <a:pt x="1860" y="1473"/>
                </a:moveTo>
                <a:cubicBezTo>
                  <a:pt x="1871" y="1473"/>
                  <a:pt x="1880" y="1482"/>
                  <a:pt x="1880" y="1493"/>
                </a:cubicBezTo>
                <a:cubicBezTo>
                  <a:pt x="1880" y="1493"/>
                  <a:pt x="1880" y="1493"/>
                  <a:pt x="1880" y="1494"/>
                </a:cubicBezTo>
                <a:cubicBezTo>
                  <a:pt x="1839" y="1494"/>
                  <a:pt x="1839" y="1494"/>
                  <a:pt x="1839" y="1494"/>
                </a:cubicBezTo>
                <a:cubicBezTo>
                  <a:pt x="1839" y="1493"/>
                  <a:pt x="1839" y="1493"/>
                  <a:pt x="1839" y="1493"/>
                </a:cubicBezTo>
                <a:cubicBezTo>
                  <a:pt x="1839" y="1482"/>
                  <a:pt x="1848" y="1473"/>
                  <a:pt x="1860" y="1473"/>
                </a:cubicBezTo>
                <a:close/>
                <a:moveTo>
                  <a:pt x="1860" y="1422"/>
                </a:moveTo>
                <a:cubicBezTo>
                  <a:pt x="1829" y="1422"/>
                  <a:pt x="1804" y="1441"/>
                  <a:pt x="1794" y="1468"/>
                </a:cubicBezTo>
                <a:cubicBezTo>
                  <a:pt x="1801" y="1474"/>
                  <a:pt x="1808" y="1481"/>
                  <a:pt x="1815" y="1488"/>
                </a:cubicBezTo>
                <a:cubicBezTo>
                  <a:pt x="1817" y="1465"/>
                  <a:pt x="1836" y="1448"/>
                  <a:pt x="1860" y="1448"/>
                </a:cubicBezTo>
                <a:cubicBezTo>
                  <a:pt x="1883" y="1448"/>
                  <a:pt x="1902" y="1465"/>
                  <a:pt x="1905" y="1488"/>
                </a:cubicBezTo>
                <a:cubicBezTo>
                  <a:pt x="1911" y="1481"/>
                  <a:pt x="1918" y="1474"/>
                  <a:pt x="1926" y="1468"/>
                </a:cubicBezTo>
                <a:cubicBezTo>
                  <a:pt x="1916" y="1441"/>
                  <a:pt x="1890" y="1422"/>
                  <a:pt x="1860" y="1422"/>
                </a:cubicBezTo>
                <a:close/>
                <a:moveTo>
                  <a:pt x="1860" y="1372"/>
                </a:moveTo>
                <a:cubicBezTo>
                  <a:pt x="1811" y="1372"/>
                  <a:pt x="1769" y="1401"/>
                  <a:pt x="1750" y="1442"/>
                </a:cubicBezTo>
                <a:cubicBezTo>
                  <a:pt x="1758" y="1445"/>
                  <a:pt x="1765" y="1449"/>
                  <a:pt x="1772" y="1453"/>
                </a:cubicBezTo>
                <a:cubicBezTo>
                  <a:pt x="1788" y="1420"/>
                  <a:pt x="1821" y="1397"/>
                  <a:pt x="1860" y="1397"/>
                </a:cubicBezTo>
                <a:cubicBezTo>
                  <a:pt x="1898" y="1397"/>
                  <a:pt x="1932" y="1420"/>
                  <a:pt x="1947" y="1453"/>
                </a:cubicBezTo>
                <a:cubicBezTo>
                  <a:pt x="1954" y="1449"/>
                  <a:pt x="1961" y="1445"/>
                  <a:pt x="1969" y="1442"/>
                </a:cubicBezTo>
                <a:cubicBezTo>
                  <a:pt x="1950" y="1401"/>
                  <a:pt x="1908" y="1372"/>
                  <a:pt x="1860" y="1372"/>
                </a:cubicBezTo>
                <a:close/>
                <a:moveTo>
                  <a:pt x="1860" y="1322"/>
                </a:moveTo>
                <a:cubicBezTo>
                  <a:pt x="1931" y="1322"/>
                  <a:pt x="1992" y="1366"/>
                  <a:pt x="2018" y="1428"/>
                </a:cubicBezTo>
                <a:cubicBezTo>
                  <a:pt x="2009" y="1429"/>
                  <a:pt x="2001" y="1431"/>
                  <a:pt x="1993" y="1433"/>
                </a:cubicBezTo>
                <a:cubicBezTo>
                  <a:pt x="1970" y="1382"/>
                  <a:pt x="1919" y="1347"/>
                  <a:pt x="1860" y="1347"/>
                </a:cubicBezTo>
                <a:cubicBezTo>
                  <a:pt x="1800" y="1347"/>
                  <a:pt x="1749" y="1382"/>
                  <a:pt x="1726" y="1433"/>
                </a:cubicBezTo>
                <a:cubicBezTo>
                  <a:pt x="1718" y="1431"/>
                  <a:pt x="1710" y="1429"/>
                  <a:pt x="1701" y="1428"/>
                </a:cubicBezTo>
                <a:cubicBezTo>
                  <a:pt x="1727" y="1366"/>
                  <a:pt x="1788" y="1322"/>
                  <a:pt x="1860" y="1322"/>
                </a:cubicBezTo>
                <a:close/>
                <a:moveTo>
                  <a:pt x="1673" y="1347"/>
                </a:moveTo>
                <a:cubicBezTo>
                  <a:pt x="1684" y="1347"/>
                  <a:pt x="1693" y="1356"/>
                  <a:pt x="1693" y="1367"/>
                </a:cubicBezTo>
                <a:cubicBezTo>
                  <a:pt x="1693" y="1368"/>
                  <a:pt x="1693" y="1368"/>
                  <a:pt x="1693" y="1368"/>
                </a:cubicBezTo>
                <a:cubicBezTo>
                  <a:pt x="1653" y="1368"/>
                  <a:pt x="1653" y="1368"/>
                  <a:pt x="1653" y="1368"/>
                </a:cubicBezTo>
                <a:cubicBezTo>
                  <a:pt x="1653" y="1368"/>
                  <a:pt x="1653" y="1368"/>
                  <a:pt x="1653" y="1367"/>
                </a:cubicBezTo>
                <a:cubicBezTo>
                  <a:pt x="1653" y="1356"/>
                  <a:pt x="1662" y="1347"/>
                  <a:pt x="1673" y="1347"/>
                </a:cubicBezTo>
                <a:close/>
                <a:moveTo>
                  <a:pt x="1673" y="1297"/>
                </a:moveTo>
                <a:cubicBezTo>
                  <a:pt x="1703" y="1297"/>
                  <a:pt x="1729" y="1316"/>
                  <a:pt x="1739" y="1343"/>
                </a:cubicBezTo>
                <a:cubicBezTo>
                  <a:pt x="1731" y="1349"/>
                  <a:pt x="1724" y="1355"/>
                  <a:pt x="1718" y="1362"/>
                </a:cubicBezTo>
                <a:cubicBezTo>
                  <a:pt x="1715" y="1340"/>
                  <a:pt x="1696" y="1322"/>
                  <a:pt x="1673" y="1322"/>
                </a:cubicBezTo>
                <a:cubicBezTo>
                  <a:pt x="1650" y="1322"/>
                  <a:pt x="1630" y="1340"/>
                  <a:pt x="1628" y="1362"/>
                </a:cubicBezTo>
                <a:cubicBezTo>
                  <a:pt x="1621" y="1355"/>
                  <a:pt x="1614" y="1349"/>
                  <a:pt x="1607" y="1343"/>
                </a:cubicBezTo>
                <a:cubicBezTo>
                  <a:pt x="1617" y="1316"/>
                  <a:pt x="1643" y="1297"/>
                  <a:pt x="1673" y="1297"/>
                </a:cubicBezTo>
                <a:close/>
                <a:moveTo>
                  <a:pt x="1673" y="1247"/>
                </a:moveTo>
                <a:cubicBezTo>
                  <a:pt x="1721" y="1247"/>
                  <a:pt x="1763" y="1275"/>
                  <a:pt x="1782" y="1316"/>
                </a:cubicBezTo>
                <a:cubicBezTo>
                  <a:pt x="1775" y="1320"/>
                  <a:pt x="1767" y="1324"/>
                  <a:pt x="1760" y="1328"/>
                </a:cubicBezTo>
                <a:cubicBezTo>
                  <a:pt x="1745" y="1295"/>
                  <a:pt x="1712" y="1272"/>
                  <a:pt x="1673" y="1272"/>
                </a:cubicBezTo>
                <a:cubicBezTo>
                  <a:pt x="1634" y="1272"/>
                  <a:pt x="1601" y="1295"/>
                  <a:pt x="1586" y="1328"/>
                </a:cubicBezTo>
                <a:cubicBezTo>
                  <a:pt x="1579" y="1324"/>
                  <a:pt x="1571" y="1320"/>
                  <a:pt x="1563" y="1316"/>
                </a:cubicBezTo>
                <a:cubicBezTo>
                  <a:pt x="1583" y="1275"/>
                  <a:pt x="1624" y="1247"/>
                  <a:pt x="1673" y="1247"/>
                </a:cubicBezTo>
                <a:close/>
                <a:moveTo>
                  <a:pt x="1673" y="1196"/>
                </a:moveTo>
                <a:cubicBezTo>
                  <a:pt x="1601" y="1196"/>
                  <a:pt x="1540" y="1240"/>
                  <a:pt x="1515" y="1302"/>
                </a:cubicBezTo>
                <a:cubicBezTo>
                  <a:pt x="1523" y="1304"/>
                  <a:pt x="1531" y="1305"/>
                  <a:pt x="1540" y="1308"/>
                </a:cubicBezTo>
                <a:cubicBezTo>
                  <a:pt x="1562" y="1257"/>
                  <a:pt x="1614" y="1221"/>
                  <a:pt x="1673" y="1221"/>
                </a:cubicBezTo>
                <a:cubicBezTo>
                  <a:pt x="1732" y="1221"/>
                  <a:pt x="1783" y="1257"/>
                  <a:pt x="1806" y="1308"/>
                </a:cubicBezTo>
                <a:cubicBezTo>
                  <a:pt x="1814" y="1305"/>
                  <a:pt x="1823" y="1304"/>
                  <a:pt x="1831" y="1302"/>
                </a:cubicBezTo>
                <a:cubicBezTo>
                  <a:pt x="1806" y="1240"/>
                  <a:pt x="1744" y="1196"/>
                  <a:pt x="1673" y="1196"/>
                </a:cubicBezTo>
                <a:close/>
                <a:moveTo>
                  <a:pt x="1487" y="1224"/>
                </a:moveTo>
                <a:cubicBezTo>
                  <a:pt x="1476" y="1224"/>
                  <a:pt x="1467" y="1233"/>
                  <a:pt x="1467" y="1244"/>
                </a:cubicBezTo>
                <a:cubicBezTo>
                  <a:pt x="1467" y="1244"/>
                  <a:pt x="1467" y="1244"/>
                  <a:pt x="1467" y="1245"/>
                </a:cubicBezTo>
                <a:cubicBezTo>
                  <a:pt x="1507" y="1245"/>
                  <a:pt x="1507" y="1245"/>
                  <a:pt x="1507" y="1245"/>
                </a:cubicBezTo>
                <a:cubicBezTo>
                  <a:pt x="1507" y="1244"/>
                  <a:pt x="1507" y="1244"/>
                  <a:pt x="1507" y="1244"/>
                </a:cubicBezTo>
                <a:cubicBezTo>
                  <a:pt x="1507" y="1233"/>
                  <a:pt x="1498" y="1224"/>
                  <a:pt x="1487" y="1224"/>
                </a:cubicBezTo>
                <a:close/>
                <a:moveTo>
                  <a:pt x="1487" y="1173"/>
                </a:moveTo>
                <a:cubicBezTo>
                  <a:pt x="1517" y="1173"/>
                  <a:pt x="1543" y="1192"/>
                  <a:pt x="1553" y="1219"/>
                </a:cubicBezTo>
                <a:cubicBezTo>
                  <a:pt x="1545" y="1225"/>
                  <a:pt x="1538" y="1232"/>
                  <a:pt x="1532" y="1239"/>
                </a:cubicBezTo>
                <a:cubicBezTo>
                  <a:pt x="1529" y="1216"/>
                  <a:pt x="1510" y="1199"/>
                  <a:pt x="1487" y="1199"/>
                </a:cubicBezTo>
                <a:cubicBezTo>
                  <a:pt x="1464" y="1199"/>
                  <a:pt x="1444" y="1216"/>
                  <a:pt x="1442" y="1239"/>
                </a:cubicBezTo>
                <a:cubicBezTo>
                  <a:pt x="1435" y="1232"/>
                  <a:pt x="1428" y="1225"/>
                  <a:pt x="1421" y="1219"/>
                </a:cubicBezTo>
                <a:cubicBezTo>
                  <a:pt x="1431" y="1192"/>
                  <a:pt x="1457" y="1173"/>
                  <a:pt x="1487" y="1173"/>
                </a:cubicBezTo>
                <a:close/>
                <a:moveTo>
                  <a:pt x="1487" y="1123"/>
                </a:moveTo>
                <a:cubicBezTo>
                  <a:pt x="1535" y="1123"/>
                  <a:pt x="1577" y="1152"/>
                  <a:pt x="1596" y="1193"/>
                </a:cubicBezTo>
                <a:cubicBezTo>
                  <a:pt x="1589" y="1196"/>
                  <a:pt x="1581" y="1200"/>
                  <a:pt x="1574" y="1204"/>
                </a:cubicBezTo>
                <a:cubicBezTo>
                  <a:pt x="1559" y="1171"/>
                  <a:pt x="1525" y="1148"/>
                  <a:pt x="1487" y="1148"/>
                </a:cubicBezTo>
                <a:cubicBezTo>
                  <a:pt x="1448" y="1148"/>
                  <a:pt x="1415" y="1171"/>
                  <a:pt x="1400" y="1204"/>
                </a:cubicBezTo>
                <a:cubicBezTo>
                  <a:pt x="1392" y="1200"/>
                  <a:pt x="1385" y="1196"/>
                  <a:pt x="1377" y="1193"/>
                </a:cubicBezTo>
                <a:cubicBezTo>
                  <a:pt x="1397" y="1152"/>
                  <a:pt x="1438" y="1123"/>
                  <a:pt x="1487" y="1123"/>
                </a:cubicBezTo>
                <a:close/>
                <a:moveTo>
                  <a:pt x="1487" y="1073"/>
                </a:moveTo>
                <a:cubicBezTo>
                  <a:pt x="1415" y="1073"/>
                  <a:pt x="1354" y="1117"/>
                  <a:pt x="1328" y="1179"/>
                </a:cubicBezTo>
                <a:cubicBezTo>
                  <a:pt x="1337" y="1180"/>
                  <a:pt x="1345" y="1182"/>
                  <a:pt x="1354" y="1184"/>
                </a:cubicBezTo>
                <a:cubicBezTo>
                  <a:pt x="1376" y="1133"/>
                  <a:pt x="1427" y="1098"/>
                  <a:pt x="1487" y="1098"/>
                </a:cubicBezTo>
                <a:cubicBezTo>
                  <a:pt x="1546" y="1098"/>
                  <a:pt x="1597" y="1133"/>
                  <a:pt x="1620" y="1184"/>
                </a:cubicBezTo>
                <a:cubicBezTo>
                  <a:pt x="1628" y="1182"/>
                  <a:pt x="1637" y="1180"/>
                  <a:pt x="1645" y="1179"/>
                </a:cubicBezTo>
                <a:cubicBezTo>
                  <a:pt x="1619" y="1117"/>
                  <a:pt x="1558" y="1073"/>
                  <a:pt x="1487" y="1073"/>
                </a:cubicBezTo>
                <a:close/>
                <a:moveTo>
                  <a:pt x="1860" y="1224"/>
                </a:moveTo>
                <a:cubicBezTo>
                  <a:pt x="1871" y="1224"/>
                  <a:pt x="1880" y="1233"/>
                  <a:pt x="1880" y="1244"/>
                </a:cubicBezTo>
                <a:cubicBezTo>
                  <a:pt x="1880" y="1244"/>
                  <a:pt x="1880" y="1244"/>
                  <a:pt x="1880" y="1245"/>
                </a:cubicBezTo>
                <a:cubicBezTo>
                  <a:pt x="1839" y="1245"/>
                  <a:pt x="1839" y="1245"/>
                  <a:pt x="1839" y="1245"/>
                </a:cubicBezTo>
                <a:cubicBezTo>
                  <a:pt x="1839" y="1244"/>
                  <a:pt x="1839" y="1244"/>
                  <a:pt x="1839" y="1244"/>
                </a:cubicBezTo>
                <a:cubicBezTo>
                  <a:pt x="1839" y="1233"/>
                  <a:pt x="1848" y="1224"/>
                  <a:pt x="1860" y="1224"/>
                </a:cubicBezTo>
                <a:close/>
                <a:moveTo>
                  <a:pt x="1860" y="1173"/>
                </a:moveTo>
                <a:cubicBezTo>
                  <a:pt x="1829" y="1173"/>
                  <a:pt x="1804" y="1192"/>
                  <a:pt x="1794" y="1219"/>
                </a:cubicBezTo>
                <a:cubicBezTo>
                  <a:pt x="1801" y="1225"/>
                  <a:pt x="1808" y="1232"/>
                  <a:pt x="1815" y="1239"/>
                </a:cubicBezTo>
                <a:cubicBezTo>
                  <a:pt x="1817" y="1216"/>
                  <a:pt x="1836" y="1199"/>
                  <a:pt x="1860" y="1199"/>
                </a:cubicBezTo>
                <a:cubicBezTo>
                  <a:pt x="1883" y="1199"/>
                  <a:pt x="1902" y="1216"/>
                  <a:pt x="1905" y="1239"/>
                </a:cubicBezTo>
                <a:cubicBezTo>
                  <a:pt x="1911" y="1232"/>
                  <a:pt x="1918" y="1225"/>
                  <a:pt x="1926" y="1219"/>
                </a:cubicBezTo>
                <a:cubicBezTo>
                  <a:pt x="1916" y="1192"/>
                  <a:pt x="1890" y="1173"/>
                  <a:pt x="1860" y="1173"/>
                </a:cubicBezTo>
                <a:close/>
                <a:moveTo>
                  <a:pt x="1860" y="1123"/>
                </a:moveTo>
                <a:cubicBezTo>
                  <a:pt x="1811" y="1123"/>
                  <a:pt x="1769" y="1152"/>
                  <a:pt x="1750" y="1193"/>
                </a:cubicBezTo>
                <a:cubicBezTo>
                  <a:pt x="1758" y="1196"/>
                  <a:pt x="1765" y="1200"/>
                  <a:pt x="1772" y="1204"/>
                </a:cubicBezTo>
                <a:cubicBezTo>
                  <a:pt x="1788" y="1171"/>
                  <a:pt x="1821" y="1148"/>
                  <a:pt x="1860" y="1148"/>
                </a:cubicBezTo>
                <a:cubicBezTo>
                  <a:pt x="1898" y="1148"/>
                  <a:pt x="1932" y="1171"/>
                  <a:pt x="1947" y="1204"/>
                </a:cubicBezTo>
                <a:cubicBezTo>
                  <a:pt x="1954" y="1200"/>
                  <a:pt x="1961" y="1196"/>
                  <a:pt x="1969" y="1193"/>
                </a:cubicBezTo>
                <a:cubicBezTo>
                  <a:pt x="1950" y="1152"/>
                  <a:pt x="1908" y="1123"/>
                  <a:pt x="1860" y="1123"/>
                </a:cubicBezTo>
                <a:close/>
                <a:moveTo>
                  <a:pt x="1860" y="1073"/>
                </a:moveTo>
                <a:cubicBezTo>
                  <a:pt x="1931" y="1073"/>
                  <a:pt x="1992" y="1117"/>
                  <a:pt x="2018" y="1179"/>
                </a:cubicBezTo>
                <a:cubicBezTo>
                  <a:pt x="2009" y="1180"/>
                  <a:pt x="2001" y="1182"/>
                  <a:pt x="1993" y="1184"/>
                </a:cubicBezTo>
                <a:cubicBezTo>
                  <a:pt x="1970" y="1133"/>
                  <a:pt x="1919" y="1098"/>
                  <a:pt x="1860" y="1098"/>
                </a:cubicBezTo>
                <a:cubicBezTo>
                  <a:pt x="1800" y="1098"/>
                  <a:pt x="1749" y="1133"/>
                  <a:pt x="1726" y="1184"/>
                </a:cubicBezTo>
                <a:cubicBezTo>
                  <a:pt x="1718" y="1182"/>
                  <a:pt x="1710" y="1180"/>
                  <a:pt x="1701" y="1179"/>
                </a:cubicBezTo>
                <a:cubicBezTo>
                  <a:pt x="1727" y="1117"/>
                  <a:pt x="1788" y="1073"/>
                  <a:pt x="1860" y="1073"/>
                </a:cubicBezTo>
                <a:close/>
                <a:moveTo>
                  <a:pt x="1673" y="1098"/>
                </a:moveTo>
                <a:cubicBezTo>
                  <a:pt x="1684" y="1098"/>
                  <a:pt x="1693" y="1107"/>
                  <a:pt x="1693" y="1119"/>
                </a:cubicBezTo>
                <a:cubicBezTo>
                  <a:pt x="1693" y="1119"/>
                  <a:pt x="1693" y="1119"/>
                  <a:pt x="1693" y="1119"/>
                </a:cubicBezTo>
                <a:cubicBezTo>
                  <a:pt x="1653" y="1119"/>
                  <a:pt x="1653" y="1119"/>
                  <a:pt x="1653" y="1119"/>
                </a:cubicBezTo>
                <a:cubicBezTo>
                  <a:pt x="1653" y="1119"/>
                  <a:pt x="1653" y="1119"/>
                  <a:pt x="1653" y="1119"/>
                </a:cubicBezTo>
                <a:cubicBezTo>
                  <a:pt x="1653" y="1107"/>
                  <a:pt x="1662" y="1098"/>
                  <a:pt x="1673" y="1098"/>
                </a:cubicBezTo>
                <a:close/>
                <a:moveTo>
                  <a:pt x="1673" y="1048"/>
                </a:moveTo>
                <a:cubicBezTo>
                  <a:pt x="1703" y="1048"/>
                  <a:pt x="1729" y="1067"/>
                  <a:pt x="1739" y="1094"/>
                </a:cubicBezTo>
                <a:cubicBezTo>
                  <a:pt x="1731" y="1100"/>
                  <a:pt x="1724" y="1106"/>
                  <a:pt x="1718" y="1113"/>
                </a:cubicBezTo>
                <a:cubicBezTo>
                  <a:pt x="1715" y="1091"/>
                  <a:pt x="1696" y="1073"/>
                  <a:pt x="1673" y="1073"/>
                </a:cubicBezTo>
                <a:cubicBezTo>
                  <a:pt x="1650" y="1073"/>
                  <a:pt x="1630" y="1091"/>
                  <a:pt x="1628" y="1113"/>
                </a:cubicBezTo>
                <a:cubicBezTo>
                  <a:pt x="1621" y="1106"/>
                  <a:pt x="1614" y="1100"/>
                  <a:pt x="1607" y="1094"/>
                </a:cubicBezTo>
                <a:cubicBezTo>
                  <a:pt x="1617" y="1067"/>
                  <a:pt x="1643" y="1048"/>
                  <a:pt x="1673" y="1048"/>
                </a:cubicBezTo>
                <a:close/>
                <a:moveTo>
                  <a:pt x="1673" y="998"/>
                </a:moveTo>
                <a:cubicBezTo>
                  <a:pt x="1721" y="998"/>
                  <a:pt x="1763" y="1026"/>
                  <a:pt x="1782" y="1067"/>
                </a:cubicBezTo>
                <a:cubicBezTo>
                  <a:pt x="1775" y="1071"/>
                  <a:pt x="1767" y="1075"/>
                  <a:pt x="1760" y="1079"/>
                </a:cubicBezTo>
                <a:cubicBezTo>
                  <a:pt x="1745" y="1046"/>
                  <a:pt x="1712" y="1023"/>
                  <a:pt x="1673" y="1023"/>
                </a:cubicBezTo>
                <a:cubicBezTo>
                  <a:pt x="1634" y="1023"/>
                  <a:pt x="1601" y="1046"/>
                  <a:pt x="1586" y="1079"/>
                </a:cubicBezTo>
                <a:cubicBezTo>
                  <a:pt x="1579" y="1075"/>
                  <a:pt x="1571" y="1071"/>
                  <a:pt x="1563" y="1067"/>
                </a:cubicBezTo>
                <a:cubicBezTo>
                  <a:pt x="1583" y="1026"/>
                  <a:pt x="1624" y="998"/>
                  <a:pt x="1673" y="998"/>
                </a:cubicBezTo>
                <a:close/>
                <a:moveTo>
                  <a:pt x="1673" y="947"/>
                </a:moveTo>
                <a:cubicBezTo>
                  <a:pt x="1601" y="947"/>
                  <a:pt x="1540" y="991"/>
                  <a:pt x="1515" y="1053"/>
                </a:cubicBezTo>
                <a:cubicBezTo>
                  <a:pt x="1523" y="1055"/>
                  <a:pt x="1531" y="1056"/>
                  <a:pt x="1540" y="1059"/>
                </a:cubicBezTo>
                <a:cubicBezTo>
                  <a:pt x="1562" y="1008"/>
                  <a:pt x="1614" y="972"/>
                  <a:pt x="1673" y="972"/>
                </a:cubicBezTo>
                <a:cubicBezTo>
                  <a:pt x="1732" y="972"/>
                  <a:pt x="1783" y="1008"/>
                  <a:pt x="1806" y="1059"/>
                </a:cubicBezTo>
                <a:cubicBezTo>
                  <a:pt x="1814" y="1056"/>
                  <a:pt x="1823" y="1055"/>
                  <a:pt x="1831" y="1053"/>
                </a:cubicBezTo>
                <a:cubicBezTo>
                  <a:pt x="1806" y="991"/>
                  <a:pt x="1744" y="947"/>
                  <a:pt x="1673" y="947"/>
                </a:cubicBezTo>
                <a:close/>
                <a:moveTo>
                  <a:pt x="1487" y="975"/>
                </a:moveTo>
                <a:cubicBezTo>
                  <a:pt x="1476" y="975"/>
                  <a:pt x="1467" y="984"/>
                  <a:pt x="1467" y="995"/>
                </a:cubicBezTo>
                <a:cubicBezTo>
                  <a:pt x="1467" y="995"/>
                  <a:pt x="1467" y="996"/>
                  <a:pt x="1467" y="996"/>
                </a:cubicBezTo>
                <a:cubicBezTo>
                  <a:pt x="1507" y="996"/>
                  <a:pt x="1507" y="996"/>
                  <a:pt x="1507" y="996"/>
                </a:cubicBezTo>
                <a:cubicBezTo>
                  <a:pt x="1507" y="996"/>
                  <a:pt x="1507" y="995"/>
                  <a:pt x="1507" y="995"/>
                </a:cubicBezTo>
                <a:cubicBezTo>
                  <a:pt x="1507" y="984"/>
                  <a:pt x="1498" y="975"/>
                  <a:pt x="1487" y="975"/>
                </a:cubicBezTo>
                <a:close/>
                <a:moveTo>
                  <a:pt x="1487" y="924"/>
                </a:moveTo>
                <a:cubicBezTo>
                  <a:pt x="1517" y="924"/>
                  <a:pt x="1543" y="943"/>
                  <a:pt x="1553" y="970"/>
                </a:cubicBezTo>
                <a:cubicBezTo>
                  <a:pt x="1545" y="976"/>
                  <a:pt x="1538" y="983"/>
                  <a:pt x="1532" y="990"/>
                </a:cubicBezTo>
                <a:cubicBezTo>
                  <a:pt x="1529" y="967"/>
                  <a:pt x="1510" y="950"/>
                  <a:pt x="1487" y="950"/>
                </a:cubicBezTo>
                <a:cubicBezTo>
                  <a:pt x="1464" y="950"/>
                  <a:pt x="1444" y="967"/>
                  <a:pt x="1442" y="990"/>
                </a:cubicBezTo>
                <a:cubicBezTo>
                  <a:pt x="1435" y="983"/>
                  <a:pt x="1428" y="976"/>
                  <a:pt x="1421" y="970"/>
                </a:cubicBezTo>
                <a:cubicBezTo>
                  <a:pt x="1431" y="943"/>
                  <a:pt x="1457" y="924"/>
                  <a:pt x="1487" y="924"/>
                </a:cubicBezTo>
                <a:close/>
                <a:moveTo>
                  <a:pt x="1487" y="874"/>
                </a:moveTo>
                <a:cubicBezTo>
                  <a:pt x="1535" y="874"/>
                  <a:pt x="1577" y="903"/>
                  <a:pt x="1596" y="944"/>
                </a:cubicBezTo>
                <a:cubicBezTo>
                  <a:pt x="1589" y="947"/>
                  <a:pt x="1581" y="951"/>
                  <a:pt x="1574" y="955"/>
                </a:cubicBezTo>
                <a:cubicBezTo>
                  <a:pt x="1559" y="922"/>
                  <a:pt x="1525" y="899"/>
                  <a:pt x="1487" y="899"/>
                </a:cubicBezTo>
                <a:cubicBezTo>
                  <a:pt x="1448" y="899"/>
                  <a:pt x="1415" y="922"/>
                  <a:pt x="1400" y="955"/>
                </a:cubicBezTo>
                <a:cubicBezTo>
                  <a:pt x="1392" y="951"/>
                  <a:pt x="1385" y="947"/>
                  <a:pt x="1377" y="944"/>
                </a:cubicBezTo>
                <a:cubicBezTo>
                  <a:pt x="1397" y="903"/>
                  <a:pt x="1438" y="874"/>
                  <a:pt x="1487" y="874"/>
                </a:cubicBezTo>
                <a:close/>
                <a:moveTo>
                  <a:pt x="1487" y="824"/>
                </a:moveTo>
                <a:cubicBezTo>
                  <a:pt x="1415" y="824"/>
                  <a:pt x="1354" y="868"/>
                  <a:pt x="1328" y="930"/>
                </a:cubicBezTo>
                <a:cubicBezTo>
                  <a:pt x="1337" y="931"/>
                  <a:pt x="1345" y="933"/>
                  <a:pt x="1354" y="935"/>
                </a:cubicBezTo>
                <a:cubicBezTo>
                  <a:pt x="1376" y="884"/>
                  <a:pt x="1427" y="849"/>
                  <a:pt x="1487" y="849"/>
                </a:cubicBezTo>
                <a:cubicBezTo>
                  <a:pt x="1546" y="849"/>
                  <a:pt x="1597" y="884"/>
                  <a:pt x="1620" y="935"/>
                </a:cubicBezTo>
                <a:cubicBezTo>
                  <a:pt x="1628" y="933"/>
                  <a:pt x="1637" y="931"/>
                  <a:pt x="1645" y="930"/>
                </a:cubicBezTo>
                <a:cubicBezTo>
                  <a:pt x="1619" y="868"/>
                  <a:pt x="1558" y="824"/>
                  <a:pt x="1487" y="824"/>
                </a:cubicBezTo>
                <a:close/>
                <a:moveTo>
                  <a:pt x="1860" y="975"/>
                </a:moveTo>
                <a:cubicBezTo>
                  <a:pt x="1871" y="975"/>
                  <a:pt x="1880" y="984"/>
                  <a:pt x="1880" y="995"/>
                </a:cubicBezTo>
                <a:cubicBezTo>
                  <a:pt x="1880" y="995"/>
                  <a:pt x="1880" y="996"/>
                  <a:pt x="1880" y="996"/>
                </a:cubicBezTo>
                <a:cubicBezTo>
                  <a:pt x="1839" y="996"/>
                  <a:pt x="1839" y="996"/>
                  <a:pt x="1839" y="996"/>
                </a:cubicBezTo>
                <a:cubicBezTo>
                  <a:pt x="1839" y="996"/>
                  <a:pt x="1839" y="995"/>
                  <a:pt x="1839" y="995"/>
                </a:cubicBezTo>
                <a:cubicBezTo>
                  <a:pt x="1839" y="984"/>
                  <a:pt x="1848" y="975"/>
                  <a:pt x="1860" y="975"/>
                </a:cubicBezTo>
                <a:close/>
                <a:moveTo>
                  <a:pt x="1860" y="924"/>
                </a:moveTo>
                <a:cubicBezTo>
                  <a:pt x="1829" y="924"/>
                  <a:pt x="1804" y="943"/>
                  <a:pt x="1794" y="970"/>
                </a:cubicBezTo>
                <a:cubicBezTo>
                  <a:pt x="1801" y="976"/>
                  <a:pt x="1808" y="983"/>
                  <a:pt x="1815" y="990"/>
                </a:cubicBezTo>
                <a:cubicBezTo>
                  <a:pt x="1817" y="967"/>
                  <a:pt x="1836" y="950"/>
                  <a:pt x="1860" y="950"/>
                </a:cubicBezTo>
                <a:cubicBezTo>
                  <a:pt x="1883" y="950"/>
                  <a:pt x="1902" y="967"/>
                  <a:pt x="1905" y="990"/>
                </a:cubicBezTo>
                <a:cubicBezTo>
                  <a:pt x="1911" y="983"/>
                  <a:pt x="1918" y="976"/>
                  <a:pt x="1926" y="970"/>
                </a:cubicBezTo>
                <a:cubicBezTo>
                  <a:pt x="1916" y="943"/>
                  <a:pt x="1890" y="924"/>
                  <a:pt x="1860" y="924"/>
                </a:cubicBezTo>
                <a:close/>
                <a:moveTo>
                  <a:pt x="1860" y="874"/>
                </a:moveTo>
                <a:cubicBezTo>
                  <a:pt x="1811" y="874"/>
                  <a:pt x="1769" y="903"/>
                  <a:pt x="1750" y="944"/>
                </a:cubicBezTo>
                <a:cubicBezTo>
                  <a:pt x="1758" y="947"/>
                  <a:pt x="1765" y="951"/>
                  <a:pt x="1772" y="955"/>
                </a:cubicBezTo>
                <a:cubicBezTo>
                  <a:pt x="1788" y="922"/>
                  <a:pt x="1821" y="899"/>
                  <a:pt x="1860" y="899"/>
                </a:cubicBezTo>
                <a:cubicBezTo>
                  <a:pt x="1898" y="899"/>
                  <a:pt x="1932" y="922"/>
                  <a:pt x="1947" y="955"/>
                </a:cubicBezTo>
                <a:cubicBezTo>
                  <a:pt x="1954" y="951"/>
                  <a:pt x="1961" y="947"/>
                  <a:pt x="1969" y="944"/>
                </a:cubicBezTo>
                <a:cubicBezTo>
                  <a:pt x="1950" y="903"/>
                  <a:pt x="1908" y="874"/>
                  <a:pt x="1860" y="874"/>
                </a:cubicBezTo>
                <a:close/>
                <a:moveTo>
                  <a:pt x="1860" y="824"/>
                </a:moveTo>
                <a:cubicBezTo>
                  <a:pt x="1931" y="824"/>
                  <a:pt x="1992" y="868"/>
                  <a:pt x="2018" y="930"/>
                </a:cubicBezTo>
                <a:cubicBezTo>
                  <a:pt x="2009" y="931"/>
                  <a:pt x="2001" y="933"/>
                  <a:pt x="1993" y="935"/>
                </a:cubicBezTo>
                <a:cubicBezTo>
                  <a:pt x="1970" y="884"/>
                  <a:pt x="1919" y="849"/>
                  <a:pt x="1860" y="849"/>
                </a:cubicBezTo>
                <a:cubicBezTo>
                  <a:pt x="1800" y="849"/>
                  <a:pt x="1749" y="884"/>
                  <a:pt x="1726" y="935"/>
                </a:cubicBezTo>
                <a:cubicBezTo>
                  <a:pt x="1718" y="933"/>
                  <a:pt x="1710" y="931"/>
                  <a:pt x="1701" y="930"/>
                </a:cubicBezTo>
                <a:cubicBezTo>
                  <a:pt x="1727" y="868"/>
                  <a:pt x="1788" y="824"/>
                  <a:pt x="1860" y="824"/>
                </a:cubicBezTo>
                <a:close/>
                <a:moveTo>
                  <a:pt x="1673" y="849"/>
                </a:moveTo>
                <a:cubicBezTo>
                  <a:pt x="1684" y="849"/>
                  <a:pt x="1693" y="858"/>
                  <a:pt x="1693" y="870"/>
                </a:cubicBezTo>
                <a:cubicBezTo>
                  <a:pt x="1693" y="870"/>
                  <a:pt x="1693" y="870"/>
                  <a:pt x="1693" y="870"/>
                </a:cubicBezTo>
                <a:cubicBezTo>
                  <a:pt x="1653" y="870"/>
                  <a:pt x="1653" y="870"/>
                  <a:pt x="1653" y="870"/>
                </a:cubicBezTo>
                <a:cubicBezTo>
                  <a:pt x="1653" y="870"/>
                  <a:pt x="1653" y="870"/>
                  <a:pt x="1653" y="870"/>
                </a:cubicBezTo>
                <a:cubicBezTo>
                  <a:pt x="1653" y="858"/>
                  <a:pt x="1662" y="849"/>
                  <a:pt x="1673" y="849"/>
                </a:cubicBezTo>
                <a:close/>
                <a:moveTo>
                  <a:pt x="1673" y="799"/>
                </a:moveTo>
                <a:cubicBezTo>
                  <a:pt x="1703" y="799"/>
                  <a:pt x="1729" y="818"/>
                  <a:pt x="1739" y="845"/>
                </a:cubicBezTo>
                <a:cubicBezTo>
                  <a:pt x="1731" y="851"/>
                  <a:pt x="1724" y="857"/>
                  <a:pt x="1718" y="864"/>
                </a:cubicBezTo>
                <a:cubicBezTo>
                  <a:pt x="1715" y="842"/>
                  <a:pt x="1696" y="824"/>
                  <a:pt x="1673" y="824"/>
                </a:cubicBezTo>
                <a:cubicBezTo>
                  <a:pt x="1650" y="824"/>
                  <a:pt x="1630" y="842"/>
                  <a:pt x="1628" y="864"/>
                </a:cubicBezTo>
                <a:cubicBezTo>
                  <a:pt x="1621" y="857"/>
                  <a:pt x="1614" y="851"/>
                  <a:pt x="1607" y="845"/>
                </a:cubicBezTo>
                <a:cubicBezTo>
                  <a:pt x="1617" y="818"/>
                  <a:pt x="1643" y="799"/>
                  <a:pt x="1673" y="799"/>
                </a:cubicBezTo>
                <a:close/>
                <a:moveTo>
                  <a:pt x="1673" y="749"/>
                </a:moveTo>
                <a:cubicBezTo>
                  <a:pt x="1721" y="749"/>
                  <a:pt x="1763" y="777"/>
                  <a:pt x="1782" y="818"/>
                </a:cubicBezTo>
                <a:cubicBezTo>
                  <a:pt x="1775" y="822"/>
                  <a:pt x="1767" y="826"/>
                  <a:pt x="1760" y="830"/>
                </a:cubicBezTo>
                <a:cubicBezTo>
                  <a:pt x="1745" y="797"/>
                  <a:pt x="1712" y="774"/>
                  <a:pt x="1673" y="774"/>
                </a:cubicBezTo>
                <a:cubicBezTo>
                  <a:pt x="1634" y="774"/>
                  <a:pt x="1601" y="797"/>
                  <a:pt x="1586" y="830"/>
                </a:cubicBezTo>
                <a:cubicBezTo>
                  <a:pt x="1579" y="826"/>
                  <a:pt x="1571" y="822"/>
                  <a:pt x="1563" y="818"/>
                </a:cubicBezTo>
                <a:cubicBezTo>
                  <a:pt x="1583" y="777"/>
                  <a:pt x="1624" y="749"/>
                  <a:pt x="1673" y="749"/>
                </a:cubicBezTo>
                <a:close/>
                <a:moveTo>
                  <a:pt x="1673" y="698"/>
                </a:moveTo>
                <a:cubicBezTo>
                  <a:pt x="1601" y="698"/>
                  <a:pt x="1540" y="742"/>
                  <a:pt x="1515" y="804"/>
                </a:cubicBezTo>
                <a:cubicBezTo>
                  <a:pt x="1523" y="806"/>
                  <a:pt x="1531" y="807"/>
                  <a:pt x="1540" y="810"/>
                </a:cubicBezTo>
                <a:cubicBezTo>
                  <a:pt x="1562" y="759"/>
                  <a:pt x="1614" y="723"/>
                  <a:pt x="1673" y="723"/>
                </a:cubicBezTo>
                <a:cubicBezTo>
                  <a:pt x="1732" y="723"/>
                  <a:pt x="1783" y="759"/>
                  <a:pt x="1806" y="810"/>
                </a:cubicBezTo>
                <a:cubicBezTo>
                  <a:pt x="1814" y="807"/>
                  <a:pt x="1823" y="806"/>
                  <a:pt x="1831" y="804"/>
                </a:cubicBezTo>
                <a:cubicBezTo>
                  <a:pt x="1806" y="742"/>
                  <a:pt x="1744" y="698"/>
                  <a:pt x="1673" y="698"/>
                </a:cubicBezTo>
                <a:close/>
                <a:moveTo>
                  <a:pt x="1487" y="726"/>
                </a:moveTo>
                <a:cubicBezTo>
                  <a:pt x="1476" y="726"/>
                  <a:pt x="1467" y="735"/>
                  <a:pt x="1467" y="746"/>
                </a:cubicBezTo>
                <a:cubicBezTo>
                  <a:pt x="1467" y="746"/>
                  <a:pt x="1467" y="747"/>
                  <a:pt x="1467" y="747"/>
                </a:cubicBezTo>
                <a:cubicBezTo>
                  <a:pt x="1507" y="747"/>
                  <a:pt x="1507" y="747"/>
                  <a:pt x="1507" y="747"/>
                </a:cubicBezTo>
                <a:cubicBezTo>
                  <a:pt x="1507" y="747"/>
                  <a:pt x="1507" y="746"/>
                  <a:pt x="1507" y="746"/>
                </a:cubicBezTo>
                <a:cubicBezTo>
                  <a:pt x="1507" y="735"/>
                  <a:pt x="1498" y="726"/>
                  <a:pt x="1487" y="726"/>
                </a:cubicBezTo>
                <a:close/>
                <a:moveTo>
                  <a:pt x="1487" y="675"/>
                </a:moveTo>
                <a:cubicBezTo>
                  <a:pt x="1517" y="675"/>
                  <a:pt x="1543" y="694"/>
                  <a:pt x="1553" y="721"/>
                </a:cubicBezTo>
                <a:cubicBezTo>
                  <a:pt x="1545" y="727"/>
                  <a:pt x="1538" y="734"/>
                  <a:pt x="1532" y="741"/>
                </a:cubicBezTo>
                <a:cubicBezTo>
                  <a:pt x="1529" y="718"/>
                  <a:pt x="1510" y="701"/>
                  <a:pt x="1487" y="701"/>
                </a:cubicBezTo>
                <a:cubicBezTo>
                  <a:pt x="1464" y="701"/>
                  <a:pt x="1444" y="718"/>
                  <a:pt x="1442" y="741"/>
                </a:cubicBezTo>
                <a:cubicBezTo>
                  <a:pt x="1435" y="734"/>
                  <a:pt x="1428" y="727"/>
                  <a:pt x="1421" y="721"/>
                </a:cubicBezTo>
                <a:cubicBezTo>
                  <a:pt x="1431" y="694"/>
                  <a:pt x="1457" y="675"/>
                  <a:pt x="1487" y="675"/>
                </a:cubicBezTo>
                <a:close/>
                <a:moveTo>
                  <a:pt x="1487" y="625"/>
                </a:moveTo>
                <a:cubicBezTo>
                  <a:pt x="1535" y="625"/>
                  <a:pt x="1577" y="654"/>
                  <a:pt x="1596" y="695"/>
                </a:cubicBezTo>
                <a:cubicBezTo>
                  <a:pt x="1589" y="698"/>
                  <a:pt x="1581" y="702"/>
                  <a:pt x="1574" y="706"/>
                </a:cubicBezTo>
                <a:cubicBezTo>
                  <a:pt x="1559" y="673"/>
                  <a:pt x="1525" y="650"/>
                  <a:pt x="1487" y="650"/>
                </a:cubicBezTo>
                <a:cubicBezTo>
                  <a:pt x="1448" y="650"/>
                  <a:pt x="1415" y="673"/>
                  <a:pt x="1400" y="706"/>
                </a:cubicBezTo>
                <a:cubicBezTo>
                  <a:pt x="1392" y="702"/>
                  <a:pt x="1385" y="698"/>
                  <a:pt x="1377" y="695"/>
                </a:cubicBezTo>
                <a:cubicBezTo>
                  <a:pt x="1397" y="654"/>
                  <a:pt x="1438" y="625"/>
                  <a:pt x="1487" y="625"/>
                </a:cubicBezTo>
                <a:close/>
                <a:moveTo>
                  <a:pt x="1487" y="575"/>
                </a:moveTo>
                <a:cubicBezTo>
                  <a:pt x="1415" y="575"/>
                  <a:pt x="1354" y="619"/>
                  <a:pt x="1328" y="681"/>
                </a:cubicBezTo>
                <a:cubicBezTo>
                  <a:pt x="1337" y="682"/>
                  <a:pt x="1345" y="684"/>
                  <a:pt x="1354" y="686"/>
                </a:cubicBezTo>
                <a:cubicBezTo>
                  <a:pt x="1376" y="635"/>
                  <a:pt x="1427" y="600"/>
                  <a:pt x="1487" y="600"/>
                </a:cubicBezTo>
                <a:cubicBezTo>
                  <a:pt x="1546" y="600"/>
                  <a:pt x="1597" y="635"/>
                  <a:pt x="1620" y="686"/>
                </a:cubicBezTo>
                <a:cubicBezTo>
                  <a:pt x="1628" y="684"/>
                  <a:pt x="1637" y="682"/>
                  <a:pt x="1645" y="681"/>
                </a:cubicBezTo>
                <a:cubicBezTo>
                  <a:pt x="1619" y="619"/>
                  <a:pt x="1558" y="575"/>
                  <a:pt x="1487" y="575"/>
                </a:cubicBezTo>
                <a:close/>
                <a:moveTo>
                  <a:pt x="1860" y="726"/>
                </a:moveTo>
                <a:cubicBezTo>
                  <a:pt x="1871" y="726"/>
                  <a:pt x="1880" y="735"/>
                  <a:pt x="1880" y="746"/>
                </a:cubicBezTo>
                <a:cubicBezTo>
                  <a:pt x="1880" y="746"/>
                  <a:pt x="1880" y="747"/>
                  <a:pt x="1880" y="747"/>
                </a:cubicBezTo>
                <a:cubicBezTo>
                  <a:pt x="1839" y="747"/>
                  <a:pt x="1839" y="747"/>
                  <a:pt x="1839" y="747"/>
                </a:cubicBezTo>
                <a:cubicBezTo>
                  <a:pt x="1839" y="747"/>
                  <a:pt x="1839" y="746"/>
                  <a:pt x="1839" y="746"/>
                </a:cubicBezTo>
                <a:cubicBezTo>
                  <a:pt x="1839" y="735"/>
                  <a:pt x="1848" y="726"/>
                  <a:pt x="1860" y="726"/>
                </a:cubicBezTo>
                <a:close/>
                <a:moveTo>
                  <a:pt x="1860" y="675"/>
                </a:moveTo>
                <a:cubicBezTo>
                  <a:pt x="1829" y="675"/>
                  <a:pt x="1804" y="694"/>
                  <a:pt x="1794" y="721"/>
                </a:cubicBezTo>
                <a:cubicBezTo>
                  <a:pt x="1801" y="727"/>
                  <a:pt x="1808" y="734"/>
                  <a:pt x="1815" y="741"/>
                </a:cubicBezTo>
                <a:cubicBezTo>
                  <a:pt x="1817" y="718"/>
                  <a:pt x="1836" y="701"/>
                  <a:pt x="1860" y="701"/>
                </a:cubicBezTo>
                <a:cubicBezTo>
                  <a:pt x="1883" y="701"/>
                  <a:pt x="1902" y="718"/>
                  <a:pt x="1905" y="741"/>
                </a:cubicBezTo>
                <a:cubicBezTo>
                  <a:pt x="1911" y="734"/>
                  <a:pt x="1918" y="727"/>
                  <a:pt x="1926" y="721"/>
                </a:cubicBezTo>
                <a:cubicBezTo>
                  <a:pt x="1916" y="694"/>
                  <a:pt x="1890" y="675"/>
                  <a:pt x="1860" y="675"/>
                </a:cubicBezTo>
                <a:close/>
                <a:moveTo>
                  <a:pt x="1860" y="625"/>
                </a:moveTo>
                <a:cubicBezTo>
                  <a:pt x="1811" y="625"/>
                  <a:pt x="1769" y="654"/>
                  <a:pt x="1750" y="695"/>
                </a:cubicBezTo>
                <a:cubicBezTo>
                  <a:pt x="1758" y="698"/>
                  <a:pt x="1765" y="702"/>
                  <a:pt x="1772" y="706"/>
                </a:cubicBezTo>
                <a:cubicBezTo>
                  <a:pt x="1788" y="673"/>
                  <a:pt x="1821" y="650"/>
                  <a:pt x="1860" y="650"/>
                </a:cubicBezTo>
                <a:cubicBezTo>
                  <a:pt x="1898" y="650"/>
                  <a:pt x="1932" y="673"/>
                  <a:pt x="1947" y="706"/>
                </a:cubicBezTo>
                <a:cubicBezTo>
                  <a:pt x="1954" y="702"/>
                  <a:pt x="1961" y="698"/>
                  <a:pt x="1969" y="695"/>
                </a:cubicBezTo>
                <a:cubicBezTo>
                  <a:pt x="1950" y="654"/>
                  <a:pt x="1908" y="625"/>
                  <a:pt x="1860" y="625"/>
                </a:cubicBezTo>
                <a:close/>
                <a:moveTo>
                  <a:pt x="1860" y="575"/>
                </a:moveTo>
                <a:cubicBezTo>
                  <a:pt x="1931" y="575"/>
                  <a:pt x="1992" y="619"/>
                  <a:pt x="2018" y="681"/>
                </a:cubicBezTo>
                <a:cubicBezTo>
                  <a:pt x="2009" y="682"/>
                  <a:pt x="2001" y="684"/>
                  <a:pt x="1993" y="686"/>
                </a:cubicBezTo>
                <a:cubicBezTo>
                  <a:pt x="1970" y="635"/>
                  <a:pt x="1919" y="600"/>
                  <a:pt x="1860" y="600"/>
                </a:cubicBezTo>
                <a:cubicBezTo>
                  <a:pt x="1800" y="600"/>
                  <a:pt x="1749" y="635"/>
                  <a:pt x="1726" y="686"/>
                </a:cubicBezTo>
                <a:cubicBezTo>
                  <a:pt x="1718" y="684"/>
                  <a:pt x="1710" y="682"/>
                  <a:pt x="1701" y="681"/>
                </a:cubicBezTo>
                <a:cubicBezTo>
                  <a:pt x="1727" y="619"/>
                  <a:pt x="1788" y="575"/>
                  <a:pt x="1860" y="575"/>
                </a:cubicBezTo>
                <a:close/>
                <a:moveTo>
                  <a:pt x="1673" y="600"/>
                </a:moveTo>
                <a:cubicBezTo>
                  <a:pt x="1684" y="600"/>
                  <a:pt x="1693" y="609"/>
                  <a:pt x="1693" y="621"/>
                </a:cubicBezTo>
                <a:cubicBezTo>
                  <a:pt x="1693" y="621"/>
                  <a:pt x="1693" y="621"/>
                  <a:pt x="1693" y="621"/>
                </a:cubicBezTo>
                <a:cubicBezTo>
                  <a:pt x="1653" y="621"/>
                  <a:pt x="1653" y="621"/>
                  <a:pt x="1653" y="621"/>
                </a:cubicBezTo>
                <a:cubicBezTo>
                  <a:pt x="1653" y="621"/>
                  <a:pt x="1653" y="621"/>
                  <a:pt x="1653" y="621"/>
                </a:cubicBezTo>
                <a:cubicBezTo>
                  <a:pt x="1653" y="609"/>
                  <a:pt x="1662" y="600"/>
                  <a:pt x="1673" y="600"/>
                </a:cubicBezTo>
                <a:close/>
                <a:moveTo>
                  <a:pt x="1673" y="550"/>
                </a:moveTo>
                <a:cubicBezTo>
                  <a:pt x="1703" y="550"/>
                  <a:pt x="1729" y="569"/>
                  <a:pt x="1739" y="596"/>
                </a:cubicBezTo>
                <a:cubicBezTo>
                  <a:pt x="1731" y="602"/>
                  <a:pt x="1724" y="608"/>
                  <a:pt x="1718" y="615"/>
                </a:cubicBezTo>
                <a:cubicBezTo>
                  <a:pt x="1715" y="593"/>
                  <a:pt x="1696" y="575"/>
                  <a:pt x="1673" y="575"/>
                </a:cubicBezTo>
                <a:cubicBezTo>
                  <a:pt x="1650" y="575"/>
                  <a:pt x="1630" y="593"/>
                  <a:pt x="1628" y="615"/>
                </a:cubicBezTo>
                <a:cubicBezTo>
                  <a:pt x="1621" y="608"/>
                  <a:pt x="1614" y="602"/>
                  <a:pt x="1607" y="596"/>
                </a:cubicBezTo>
                <a:cubicBezTo>
                  <a:pt x="1617" y="569"/>
                  <a:pt x="1643" y="550"/>
                  <a:pt x="1673" y="550"/>
                </a:cubicBezTo>
                <a:close/>
                <a:moveTo>
                  <a:pt x="1673" y="500"/>
                </a:moveTo>
                <a:cubicBezTo>
                  <a:pt x="1721" y="500"/>
                  <a:pt x="1763" y="528"/>
                  <a:pt x="1782" y="569"/>
                </a:cubicBezTo>
                <a:cubicBezTo>
                  <a:pt x="1775" y="573"/>
                  <a:pt x="1767" y="577"/>
                  <a:pt x="1760" y="581"/>
                </a:cubicBezTo>
                <a:cubicBezTo>
                  <a:pt x="1745" y="548"/>
                  <a:pt x="1712" y="525"/>
                  <a:pt x="1673" y="525"/>
                </a:cubicBezTo>
                <a:cubicBezTo>
                  <a:pt x="1634" y="525"/>
                  <a:pt x="1601" y="548"/>
                  <a:pt x="1586" y="581"/>
                </a:cubicBezTo>
                <a:cubicBezTo>
                  <a:pt x="1579" y="577"/>
                  <a:pt x="1571" y="573"/>
                  <a:pt x="1563" y="569"/>
                </a:cubicBezTo>
                <a:cubicBezTo>
                  <a:pt x="1583" y="528"/>
                  <a:pt x="1624" y="500"/>
                  <a:pt x="1673" y="500"/>
                </a:cubicBezTo>
                <a:close/>
                <a:moveTo>
                  <a:pt x="1673" y="449"/>
                </a:moveTo>
                <a:cubicBezTo>
                  <a:pt x="1601" y="449"/>
                  <a:pt x="1540" y="493"/>
                  <a:pt x="1515" y="555"/>
                </a:cubicBezTo>
                <a:cubicBezTo>
                  <a:pt x="1523" y="557"/>
                  <a:pt x="1531" y="558"/>
                  <a:pt x="1540" y="561"/>
                </a:cubicBezTo>
                <a:cubicBezTo>
                  <a:pt x="1562" y="510"/>
                  <a:pt x="1614" y="475"/>
                  <a:pt x="1673" y="475"/>
                </a:cubicBezTo>
                <a:cubicBezTo>
                  <a:pt x="1732" y="475"/>
                  <a:pt x="1783" y="510"/>
                  <a:pt x="1806" y="561"/>
                </a:cubicBezTo>
                <a:cubicBezTo>
                  <a:pt x="1814" y="558"/>
                  <a:pt x="1823" y="557"/>
                  <a:pt x="1831" y="555"/>
                </a:cubicBezTo>
                <a:cubicBezTo>
                  <a:pt x="1806" y="493"/>
                  <a:pt x="1744" y="449"/>
                  <a:pt x="1673" y="449"/>
                </a:cubicBezTo>
                <a:close/>
                <a:moveTo>
                  <a:pt x="1487" y="477"/>
                </a:moveTo>
                <a:cubicBezTo>
                  <a:pt x="1476" y="477"/>
                  <a:pt x="1467" y="486"/>
                  <a:pt x="1467" y="497"/>
                </a:cubicBezTo>
                <a:cubicBezTo>
                  <a:pt x="1467" y="497"/>
                  <a:pt x="1467" y="498"/>
                  <a:pt x="1467" y="498"/>
                </a:cubicBezTo>
                <a:cubicBezTo>
                  <a:pt x="1507" y="498"/>
                  <a:pt x="1507" y="498"/>
                  <a:pt x="1507" y="498"/>
                </a:cubicBezTo>
                <a:cubicBezTo>
                  <a:pt x="1507" y="498"/>
                  <a:pt x="1507" y="497"/>
                  <a:pt x="1507" y="497"/>
                </a:cubicBezTo>
                <a:cubicBezTo>
                  <a:pt x="1507" y="486"/>
                  <a:pt x="1498" y="477"/>
                  <a:pt x="1487" y="477"/>
                </a:cubicBezTo>
                <a:close/>
                <a:moveTo>
                  <a:pt x="1487" y="427"/>
                </a:moveTo>
                <a:cubicBezTo>
                  <a:pt x="1517" y="427"/>
                  <a:pt x="1543" y="445"/>
                  <a:pt x="1553" y="472"/>
                </a:cubicBezTo>
                <a:cubicBezTo>
                  <a:pt x="1545" y="478"/>
                  <a:pt x="1538" y="485"/>
                  <a:pt x="1532" y="492"/>
                </a:cubicBezTo>
                <a:cubicBezTo>
                  <a:pt x="1529" y="469"/>
                  <a:pt x="1510" y="452"/>
                  <a:pt x="1487" y="452"/>
                </a:cubicBezTo>
                <a:cubicBezTo>
                  <a:pt x="1464" y="452"/>
                  <a:pt x="1444" y="469"/>
                  <a:pt x="1442" y="492"/>
                </a:cubicBezTo>
                <a:cubicBezTo>
                  <a:pt x="1435" y="485"/>
                  <a:pt x="1428" y="478"/>
                  <a:pt x="1421" y="472"/>
                </a:cubicBezTo>
                <a:cubicBezTo>
                  <a:pt x="1431" y="445"/>
                  <a:pt x="1457" y="427"/>
                  <a:pt x="1487" y="427"/>
                </a:cubicBezTo>
                <a:close/>
                <a:moveTo>
                  <a:pt x="1487" y="376"/>
                </a:moveTo>
                <a:cubicBezTo>
                  <a:pt x="1535" y="376"/>
                  <a:pt x="1577" y="405"/>
                  <a:pt x="1596" y="446"/>
                </a:cubicBezTo>
                <a:cubicBezTo>
                  <a:pt x="1589" y="449"/>
                  <a:pt x="1581" y="453"/>
                  <a:pt x="1574" y="457"/>
                </a:cubicBezTo>
                <a:cubicBezTo>
                  <a:pt x="1559" y="424"/>
                  <a:pt x="1525" y="401"/>
                  <a:pt x="1487" y="401"/>
                </a:cubicBezTo>
                <a:cubicBezTo>
                  <a:pt x="1448" y="401"/>
                  <a:pt x="1415" y="424"/>
                  <a:pt x="1400" y="457"/>
                </a:cubicBezTo>
                <a:cubicBezTo>
                  <a:pt x="1392" y="453"/>
                  <a:pt x="1385" y="449"/>
                  <a:pt x="1377" y="446"/>
                </a:cubicBezTo>
                <a:cubicBezTo>
                  <a:pt x="1397" y="405"/>
                  <a:pt x="1438" y="376"/>
                  <a:pt x="1487" y="376"/>
                </a:cubicBezTo>
                <a:close/>
                <a:moveTo>
                  <a:pt x="1487" y="326"/>
                </a:moveTo>
                <a:cubicBezTo>
                  <a:pt x="1415" y="326"/>
                  <a:pt x="1354" y="370"/>
                  <a:pt x="1328" y="432"/>
                </a:cubicBezTo>
                <a:cubicBezTo>
                  <a:pt x="1337" y="433"/>
                  <a:pt x="1345" y="435"/>
                  <a:pt x="1354" y="437"/>
                </a:cubicBezTo>
                <a:cubicBezTo>
                  <a:pt x="1376" y="386"/>
                  <a:pt x="1427" y="351"/>
                  <a:pt x="1487" y="351"/>
                </a:cubicBezTo>
                <a:cubicBezTo>
                  <a:pt x="1546" y="351"/>
                  <a:pt x="1597" y="386"/>
                  <a:pt x="1620" y="437"/>
                </a:cubicBezTo>
                <a:cubicBezTo>
                  <a:pt x="1628" y="435"/>
                  <a:pt x="1637" y="433"/>
                  <a:pt x="1645" y="432"/>
                </a:cubicBezTo>
                <a:cubicBezTo>
                  <a:pt x="1619" y="370"/>
                  <a:pt x="1558" y="326"/>
                  <a:pt x="1487" y="326"/>
                </a:cubicBezTo>
                <a:close/>
                <a:moveTo>
                  <a:pt x="1860" y="477"/>
                </a:moveTo>
                <a:cubicBezTo>
                  <a:pt x="1871" y="477"/>
                  <a:pt x="1880" y="486"/>
                  <a:pt x="1880" y="497"/>
                </a:cubicBezTo>
                <a:cubicBezTo>
                  <a:pt x="1880" y="497"/>
                  <a:pt x="1880" y="498"/>
                  <a:pt x="1880" y="498"/>
                </a:cubicBezTo>
                <a:cubicBezTo>
                  <a:pt x="1839" y="498"/>
                  <a:pt x="1839" y="498"/>
                  <a:pt x="1839" y="498"/>
                </a:cubicBezTo>
                <a:cubicBezTo>
                  <a:pt x="1839" y="498"/>
                  <a:pt x="1839" y="497"/>
                  <a:pt x="1839" y="497"/>
                </a:cubicBezTo>
                <a:cubicBezTo>
                  <a:pt x="1839" y="486"/>
                  <a:pt x="1848" y="477"/>
                  <a:pt x="1860" y="477"/>
                </a:cubicBezTo>
                <a:close/>
                <a:moveTo>
                  <a:pt x="1860" y="427"/>
                </a:moveTo>
                <a:cubicBezTo>
                  <a:pt x="1829" y="427"/>
                  <a:pt x="1804" y="445"/>
                  <a:pt x="1794" y="472"/>
                </a:cubicBezTo>
                <a:cubicBezTo>
                  <a:pt x="1801" y="478"/>
                  <a:pt x="1808" y="485"/>
                  <a:pt x="1815" y="492"/>
                </a:cubicBezTo>
                <a:cubicBezTo>
                  <a:pt x="1817" y="469"/>
                  <a:pt x="1836" y="452"/>
                  <a:pt x="1860" y="452"/>
                </a:cubicBezTo>
                <a:cubicBezTo>
                  <a:pt x="1883" y="452"/>
                  <a:pt x="1902" y="469"/>
                  <a:pt x="1905" y="492"/>
                </a:cubicBezTo>
                <a:cubicBezTo>
                  <a:pt x="1911" y="485"/>
                  <a:pt x="1918" y="478"/>
                  <a:pt x="1926" y="472"/>
                </a:cubicBezTo>
                <a:cubicBezTo>
                  <a:pt x="1916" y="445"/>
                  <a:pt x="1890" y="427"/>
                  <a:pt x="1860" y="427"/>
                </a:cubicBezTo>
                <a:close/>
                <a:moveTo>
                  <a:pt x="1860" y="376"/>
                </a:moveTo>
                <a:cubicBezTo>
                  <a:pt x="1811" y="376"/>
                  <a:pt x="1769" y="405"/>
                  <a:pt x="1750" y="446"/>
                </a:cubicBezTo>
                <a:cubicBezTo>
                  <a:pt x="1758" y="449"/>
                  <a:pt x="1765" y="453"/>
                  <a:pt x="1772" y="457"/>
                </a:cubicBezTo>
                <a:cubicBezTo>
                  <a:pt x="1788" y="424"/>
                  <a:pt x="1821" y="401"/>
                  <a:pt x="1860" y="401"/>
                </a:cubicBezTo>
                <a:cubicBezTo>
                  <a:pt x="1898" y="401"/>
                  <a:pt x="1932" y="424"/>
                  <a:pt x="1947" y="457"/>
                </a:cubicBezTo>
                <a:cubicBezTo>
                  <a:pt x="1954" y="453"/>
                  <a:pt x="1961" y="449"/>
                  <a:pt x="1969" y="446"/>
                </a:cubicBezTo>
                <a:cubicBezTo>
                  <a:pt x="1950" y="405"/>
                  <a:pt x="1908" y="376"/>
                  <a:pt x="1860" y="376"/>
                </a:cubicBezTo>
                <a:close/>
                <a:moveTo>
                  <a:pt x="1860" y="326"/>
                </a:moveTo>
                <a:cubicBezTo>
                  <a:pt x="1931" y="326"/>
                  <a:pt x="1992" y="370"/>
                  <a:pt x="2018" y="432"/>
                </a:cubicBezTo>
                <a:cubicBezTo>
                  <a:pt x="2009" y="433"/>
                  <a:pt x="2001" y="435"/>
                  <a:pt x="1993" y="437"/>
                </a:cubicBezTo>
                <a:cubicBezTo>
                  <a:pt x="1970" y="386"/>
                  <a:pt x="1919" y="351"/>
                  <a:pt x="1860" y="351"/>
                </a:cubicBezTo>
                <a:cubicBezTo>
                  <a:pt x="1800" y="351"/>
                  <a:pt x="1749" y="386"/>
                  <a:pt x="1726" y="437"/>
                </a:cubicBezTo>
                <a:cubicBezTo>
                  <a:pt x="1718" y="435"/>
                  <a:pt x="1710" y="433"/>
                  <a:pt x="1701" y="432"/>
                </a:cubicBezTo>
                <a:cubicBezTo>
                  <a:pt x="1727" y="370"/>
                  <a:pt x="1788" y="326"/>
                  <a:pt x="1860" y="326"/>
                </a:cubicBezTo>
                <a:close/>
                <a:moveTo>
                  <a:pt x="1673" y="351"/>
                </a:moveTo>
                <a:cubicBezTo>
                  <a:pt x="1684" y="351"/>
                  <a:pt x="1693" y="360"/>
                  <a:pt x="1693" y="372"/>
                </a:cubicBezTo>
                <a:cubicBezTo>
                  <a:pt x="1693" y="372"/>
                  <a:pt x="1693" y="372"/>
                  <a:pt x="1693" y="372"/>
                </a:cubicBezTo>
                <a:cubicBezTo>
                  <a:pt x="1653" y="372"/>
                  <a:pt x="1653" y="372"/>
                  <a:pt x="1653" y="372"/>
                </a:cubicBezTo>
                <a:cubicBezTo>
                  <a:pt x="1653" y="372"/>
                  <a:pt x="1653" y="372"/>
                  <a:pt x="1653" y="372"/>
                </a:cubicBezTo>
                <a:cubicBezTo>
                  <a:pt x="1653" y="360"/>
                  <a:pt x="1662" y="351"/>
                  <a:pt x="1673" y="351"/>
                </a:cubicBezTo>
                <a:close/>
                <a:moveTo>
                  <a:pt x="1673" y="301"/>
                </a:moveTo>
                <a:cubicBezTo>
                  <a:pt x="1703" y="301"/>
                  <a:pt x="1729" y="320"/>
                  <a:pt x="1739" y="347"/>
                </a:cubicBezTo>
                <a:cubicBezTo>
                  <a:pt x="1731" y="353"/>
                  <a:pt x="1724" y="359"/>
                  <a:pt x="1718" y="366"/>
                </a:cubicBezTo>
                <a:cubicBezTo>
                  <a:pt x="1715" y="344"/>
                  <a:pt x="1696" y="326"/>
                  <a:pt x="1673" y="326"/>
                </a:cubicBezTo>
                <a:cubicBezTo>
                  <a:pt x="1650" y="326"/>
                  <a:pt x="1630" y="344"/>
                  <a:pt x="1628" y="366"/>
                </a:cubicBezTo>
                <a:cubicBezTo>
                  <a:pt x="1621" y="359"/>
                  <a:pt x="1614" y="353"/>
                  <a:pt x="1607" y="347"/>
                </a:cubicBezTo>
                <a:cubicBezTo>
                  <a:pt x="1617" y="320"/>
                  <a:pt x="1643" y="301"/>
                  <a:pt x="1673" y="301"/>
                </a:cubicBezTo>
                <a:close/>
                <a:moveTo>
                  <a:pt x="1673" y="251"/>
                </a:moveTo>
                <a:cubicBezTo>
                  <a:pt x="1721" y="251"/>
                  <a:pt x="1763" y="279"/>
                  <a:pt x="1782" y="320"/>
                </a:cubicBezTo>
                <a:cubicBezTo>
                  <a:pt x="1775" y="324"/>
                  <a:pt x="1767" y="328"/>
                  <a:pt x="1760" y="332"/>
                </a:cubicBezTo>
                <a:cubicBezTo>
                  <a:pt x="1745" y="299"/>
                  <a:pt x="1712" y="276"/>
                  <a:pt x="1673" y="276"/>
                </a:cubicBezTo>
                <a:cubicBezTo>
                  <a:pt x="1634" y="276"/>
                  <a:pt x="1601" y="299"/>
                  <a:pt x="1586" y="332"/>
                </a:cubicBezTo>
                <a:cubicBezTo>
                  <a:pt x="1579" y="328"/>
                  <a:pt x="1571" y="324"/>
                  <a:pt x="1563" y="320"/>
                </a:cubicBezTo>
                <a:cubicBezTo>
                  <a:pt x="1583" y="279"/>
                  <a:pt x="1624" y="251"/>
                  <a:pt x="1673" y="251"/>
                </a:cubicBezTo>
                <a:close/>
                <a:moveTo>
                  <a:pt x="1673" y="200"/>
                </a:moveTo>
                <a:cubicBezTo>
                  <a:pt x="1601" y="200"/>
                  <a:pt x="1540" y="244"/>
                  <a:pt x="1515" y="306"/>
                </a:cubicBezTo>
                <a:cubicBezTo>
                  <a:pt x="1523" y="308"/>
                  <a:pt x="1531" y="309"/>
                  <a:pt x="1540" y="312"/>
                </a:cubicBezTo>
                <a:cubicBezTo>
                  <a:pt x="1562" y="261"/>
                  <a:pt x="1614" y="226"/>
                  <a:pt x="1673" y="226"/>
                </a:cubicBezTo>
                <a:cubicBezTo>
                  <a:pt x="1732" y="226"/>
                  <a:pt x="1783" y="261"/>
                  <a:pt x="1806" y="312"/>
                </a:cubicBezTo>
                <a:cubicBezTo>
                  <a:pt x="1814" y="309"/>
                  <a:pt x="1823" y="308"/>
                  <a:pt x="1831" y="306"/>
                </a:cubicBezTo>
                <a:cubicBezTo>
                  <a:pt x="1806" y="244"/>
                  <a:pt x="1744" y="200"/>
                  <a:pt x="1673" y="200"/>
                </a:cubicBezTo>
                <a:close/>
                <a:moveTo>
                  <a:pt x="1487" y="228"/>
                </a:moveTo>
                <a:cubicBezTo>
                  <a:pt x="1476" y="228"/>
                  <a:pt x="1467" y="237"/>
                  <a:pt x="1467" y="248"/>
                </a:cubicBezTo>
                <a:cubicBezTo>
                  <a:pt x="1467" y="248"/>
                  <a:pt x="1467" y="249"/>
                  <a:pt x="1467" y="249"/>
                </a:cubicBezTo>
                <a:cubicBezTo>
                  <a:pt x="1507" y="249"/>
                  <a:pt x="1507" y="249"/>
                  <a:pt x="1507" y="249"/>
                </a:cubicBezTo>
                <a:cubicBezTo>
                  <a:pt x="1507" y="249"/>
                  <a:pt x="1507" y="248"/>
                  <a:pt x="1507" y="248"/>
                </a:cubicBezTo>
                <a:cubicBezTo>
                  <a:pt x="1507" y="237"/>
                  <a:pt x="1498" y="228"/>
                  <a:pt x="1487" y="228"/>
                </a:cubicBezTo>
                <a:close/>
                <a:moveTo>
                  <a:pt x="1487" y="178"/>
                </a:moveTo>
                <a:cubicBezTo>
                  <a:pt x="1517" y="178"/>
                  <a:pt x="1543" y="196"/>
                  <a:pt x="1553" y="223"/>
                </a:cubicBezTo>
                <a:cubicBezTo>
                  <a:pt x="1545" y="229"/>
                  <a:pt x="1538" y="236"/>
                  <a:pt x="1532" y="243"/>
                </a:cubicBezTo>
                <a:cubicBezTo>
                  <a:pt x="1529" y="220"/>
                  <a:pt x="1510" y="203"/>
                  <a:pt x="1487" y="203"/>
                </a:cubicBezTo>
                <a:cubicBezTo>
                  <a:pt x="1464" y="203"/>
                  <a:pt x="1444" y="220"/>
                  <a:pt x="1442" y="243"/>
                </a:cubicBezTo>
                <a:cubicBezTo>
                  <a:pt x="1435" y="236"/>
                  <a:pt x="1428" y="229"/>
                  <a:pt x="1421" y="223"/>
                </a:cubicBezTo>
                <a:cubicBezTo>
                  <a:pt x="1431" y="196"/>
                  <a:pt x="1457" y="178"/>
                  <a:pt x="1487" y="178"/>
                </a:cubicBezTo>
                <a:close/>
                <a:moveTo>
                  <a:pt x="1487" y="127"/>
                </a:moveTo>
                <a:cubicBezTo>
                  <a:pt x="1535" y="127"/>
                  <a:pt x="1577" y="156"/>
                  <a:pt x="1596" y="197"/>
                </a:cubicBezTo>
                <a:cubicBezTo>
                  <a:pt x="1589" y="200"/>
                  <a:pt x="1581" y="204"/>
                  <a:pt x="1574" y="208"/>
                </a:cubicBezTo>
                <a:cubicBezTo>
                  <a:pt x="1559" y="175"/>
                  <a:pt x="1525" y="152"/>
                  <a:pt x="1487" y="152"/>
                </a:cubicBezTo>
                <a:cubicBezTo>
                  <a:pt x="1448" y="152"/>
                  <a:pt x="1415" y="175"/>
                  <a:pt x="1400" y="208"/>
                </a:cubicBezTo>
                <a:cubicBezTo>
                  <a:pt x="1392" y="204"/>
                  <a:pt x="1385" y="200"/>
                  <a:pt x="1377" y="197"/>
                </a:cubicBezTo>
                <a:cubicBezTo>
                  <a:pt x="1397" y="156"/>
                  <a:pt x="1438" y="127"/>
                  <a:pt x="1487" y="127"/>
                </a:cubicBezTo>
                <a:close/>
                <a:moveTo>
                  <a:pt x="1487" y="77"/>
                </a:moveTo>
                <a:cubicBezTo>
                  <a:pt x="1415" y="77"/>
                  <a:pt x="1354" y="121"/>
                  <a:pt x="1328" y="183"/>
                </a:cubicBezTo>
                <a:cubicBezTo>
                  <a:pt x="1337" y="184"/>
                  <a:pt x="1345" y="186"/>
                  <a:pt x="1354" y="188"/>
                </a:cubicBezTo>
                <a:cubicBezTo>
                  <a:pt x="1376" y="137"/>
                  <a:pt x="1427" y="102"/>
                  <a:pt x="1487" y="102"/>
                </a:cubicBezTo>
                <a:cubicBezTo>
                  <a:pt x="1546" y="102"/>
                  <a:pt x="1597" y="137"/>
                  <a:pt x="1620" y="188"/>
                </a:cubicBezTo>
                <a:cubicBezTo>
                  <a:pt x="1628" y="186"/>
                  <a:pt x="1637" y="184"/>
                  <a:pt x="1645" y="183"/>
                </a:cubicBezTo>
                <a:cubicBezTo>
                  <a:pt x="1619" y="121"/>
                  <a:pt x="1558" y="77"/>
                  <a:pt x="1487" y="77"/>
                </a:cubicBezTo>
                <a:close/>
                <a:moveTo>
                  <a:pt x="1860" y="228"/>
                </a:moveTo>
                <a:cubicBezTo>
                  <a:pt x="1871" y="228"/>
                  <a:pt x="1880" y="237"/>
                  <a:pt x="1880" y="248"/>
                </a:cubicBezTo>
                <a:cubicBezTo>
                  <a:pt x="1880" y="248"/>
                  <a:pt x="1880" y="249"/>
                  <a:pt x="1880" y="249"/>
                </a:cubicBezTo>
                <a:cubicBezTo>
                  <a:pt x="1839" y="249"/>
                  <a:pt x="1839" y="249"/>
                  <a:pt x="1839" y="249"/>
                </a:cubicBezTo>
                <a:cubicBezTo>
                  <a:pt x="1839" y="249"/>
                  <a:pt x="1839" y="248"/>
                  <a:pt x="1839" y="248"/>
                </a:cubicBezTo>
                <a:cubicBezTo>
                  <a:pt x="1839" y="237"/>
                  <a:pt x="1848" y="228"/>
                  <a:pt x="1860" y="228"/>
                </a:cubicBezTo>
                <a:close/>
                <a:moveTo>
                  <a:pt x="1860" y="178"/>
                </a:moveTo>
                <a:cubicBezTo>
                  <a:pt x="1829" y="178"/>
                  <a:pt x="1804" y="196"/>
                  <a:pt x="1794" y="223"/>
                </a:cubicBezTo>
                <a:cubicBezTo>
                  <a:pt x="1801" y="229"/>
                  <a:pt x="1808" y="236"/>
                  <a:pt x="1815" y="243"/>
                </a:cubicBezTo>
                <a:cubicBezTo>
                  <a:pt x="1817" y="220"/>
                  <a:pt x="1836" y="203"/>
                  <a:pt x="1860" y="203"/>
                </a:cubicBezTo>
                <a:cubicBezTo>
                  <a:pt x="1883" y="203"/>
                  <a:pt x="1902" y="220"/>
                  <a:pt x="1905" y="243"/>
                </a:cubicBezTo>
                <a:cubicBezTo>
                  <a:pt x="1911" y="236"/>
                  <a:pt x="1918" y="229"/>
                  <a:pt x="1926" y="223"/>
                </a:cubicBezTo>
                <a:cubicBezTo>
                  <a:pt x="1916" y="196"/>
                  <a:pt x="1890" y="178"/>
                  <a:pt x="1860" y="178"/>
                </a:cubicBezTo>
                <a:close/>
                <a:moveTo>
                  <a:pt x="1860" y="127"/>
                </a:moveTo>
                <a:cubicBezTo>
                  <a:pt x="1811" y="127"/>
                  <a:pt x="1769" y="156"/>
                  <a:pt x="1750" y="197"/>
                </a:cubicBezTo>
                <a:cubicBezTo>
                  <a:pt x="1758" y="200"/>
                  <a:pt x="1765" y="204"/>
                  <a:pt x="1772" y="208"/>
                </a:cubicBezTo>
                <a:cubicBezTo>
                  <a:pt x="1788" y="175"/>
                  <a:pt x="1821" y="152"/>
                  <a:pt x="1860" y="152"/>
                </a:cubicBezTo>
                <a:cubicBezTo>
                  <a:pt x="1898" y="152"/>
                  <a:pt x="1932" y="175"/>
                  <a:pt x="1947" y="208"/>
                </a:cubicBezTo>
                <a:cubicBezTo>
                  <a:pt x="1954" y="204"/>
                  <a:pt x="1961" y="200"/>
                  <a:pt x="1969" y="197"/>
                </a:cubicBezTo>
                <a:cubicBezTo>
                  <a:pt x="1950" y="156"/>
                  <a:pt x="1908" y="127"/>
                  <a:pt x="1860" y="127"/>
                </a:cubicBezTo>
                <a:close/>
                <a:moveTo>
                  <a:pt x="1860" y="77"/>
                </a:moveTo>
                <a:cubicBezTo>
                  <a:pt x="1931" y="77"/>
                  <a:pt x="1992" y="121"/>
                  <a:pt x="2018" y="183"/>
                </a:cubicBezTo>
                <a:cubicBezTo>
                  <a:pt x="2009" y="184"/>
                  <a:pt x="2001" y="186"/>
                  <a:pt x="1993" y="188"/>
                </a:cubicBezTo>
                <a:cubicBezTo>
                  <a:pt x="1970" y="137"/>
                  <a:pt x="1919" y="102"/>
                  <a:pt x="1860" y="102"/>
                </a:cubicBezTo>
                <a:cubicBezTo>
                  <a:pt x="1800" y="102"/>
                  <a:pt x="1749" y="137"/>
                  <a:pt x="1726" y="188"/>
                </a:cubicBezTo>
                <a:cubicBezTo>
                  <a:pt x="1718" y="186"/>
                  <a:pt x="1710" y="184"/>
                  <a:pt x="1701" y="183"/>
                </a:cubicBezTo>
                <a:cubicBezTo>
                  <a:pt x="1727" y="121"/>
                  <a:pt x="1788" y="77"/>
                  <a:pt x="1860" y="77"/>
                </a:cubicBezTo>
                <a:close/>
                <a:moveTo>
                  <a:pt x="1673" y="102"/>
                </a:moveTo>
                <a:cubicBezTo>
                  <a:pt x="1684" y="102"/>
                  <a:pt x="1693" y="111"/>
                  <a:pt x="1693" y="123"/>
                </a:cubicBezTo>
                <a:cubicBezTo>
                  <a:pt x="1693" y="123"/>
                  <a:pt x="1693" y="123"/>
                  <a:pt x="1693" y="123"/>
                </a:cubicBezTo>
                <a:cubicBezTo>
                  <a:pt x="1653" y="123"/>
                  <a:pt x="1653" y="123"/>
                  <a:pt x="1653" y="123"/>
                </a:cubicBezTo>
                <a:cubicBezTo>
                  <a:pt x="1653" y="123"/>
                  <a:pt x="1653" y="123"/>
                  <a:pt x="1653" y="123"/>
                </a:cubicBezTo>
                <a:cubicBezTo>
                  <a:pt x="1653" y="111"/>
                  <a:pt x="1662" y="102"/>
                  <a:pt x="1673" y="102"/>
                </a:cubicBezTo>
                <a:close/>
                <a:moveTo>
                  <a:pt x="1673" y="52"/>
                </a:moveTo>
                <a:cubicBezTo>
                  <a:pt x="1703" y="52"/>
                  <a:pt x="1729" y="71"/>
                  <a:pt x="1739" y="98"/>
                </a:cubicBezTo>
                <a:cubicBezTo>
                  <a:pt x="1731" y="104"/>
                  <a:pt x="1724" y="110"/>
                  <a:pt x="1718" y="117"/>
                </a:cubicBezTo>
                <a:cubicBezTo>
                  <a:pt x="1715" y="95"/>
                  <a:pt x="1696" y="77"/>
                  <a:pt x="1673" y="77"/>
                </a:cubicBezTo>
                <a:cubicBezTo>
                  <a:pt x="1650" y="77"/>
                  <a:pt x="1630" y="95"/>
                  <a:pt x="1628" y="117"/>
                </a:cubicBezTo>
                <a:cubicBezTo>
                  <a:pt x="1621" y="110"/>
                  <a:pt x="1614" y="104"/>
                  <a:pt x="1607" y="98"/>
                </a:cubicBezTo>
                <a:cubicBezTo>
                  <a:pt x="1617" y="71"/>
                  <a:pt x="1643" y="52"/>
                  <a:pt x="1673" y="52"/>
                </a:cubicBezTo>
                <a:close/>
                <a:moveTo>
                  <a:pt x="1673" y="2"/>
                </a:moveTo>
                <a:cubicBezTo>
                  <a:pt x="1721" y="2"/>
                  <a:pt x="1763" y="30"/>
                  <a:pt x="1782" y="71"/>
                </a:cubicBezTo>
                <a:cubicBezTo>
                  <a:pt x="1775" y="75"/>
                  <a:pt x="1767" y="79"/>
                  <a:pt x="1760" y="83"/>
                </a:cubicBezTo>
                <a:cubicBezTo>
                  <a:pt x="1745" y="50"/>
                  <a:pt x="1712" y="27"/>
                  <a:pt x="1673" y="27"/>
                </a:cubicBezTo>
                <a:cubicBezTo>
                  <a:pt x="1634" y="27"/>
                  <a:pt x="1601" y="50"/>
                  <a:pt x="1586" y="83"/>
                </a:cubicBezTo>
                <a:cubicBezTo>
                  <a:pt x="1579" y="79"/>
                  <a:pt x="1571" y="75"/>
                  <a:pt x="1563" y="71"/>
                </a:cubicBezTo>
                <a:cubicBezTo>
                  <a:pt x="1583" y="30"/>
                  <a:pt x="1624" y="2"/>
                  <a:pt x="1673" y="2"/>
                </a:cubicBezTo>
                <a:close/>
                <a:moveTo>
                  <a:pt x="1792" y="0"/>
                </a:moveTo>
                <a:cubicBezTo>
                  <a:pt x="1752" y="0"/>
                  <a:pt x="1752" y="0"/>
                  <a:pt x="1752" y="0"/>
                </a:cubicBezTo>
                <a:cubicBezTo>
                  <a:pt x="1776" y="15"/>
                  <a:pt x="1794" y="37"/>
                  <a:pt x="1806" y="63"/>
                </a:cubicBezTo>
                <a:cubicBezTo>
                  <a:pt x="1814" y="60"/>
                  <a:pt x="1823" y="59"/>
                  <a:pt x="1831" y="57"/>
                </a:cubicBezTo>
                <a:cubicBezTo>
                  <a:pt x="1822" y="36"/>
                  <a:pt x="1809" y="16"/>
                  <a:pt x="1792" y="0"/>
                </a:cubicBezTo>
                <a:close/>
                <a:moveTo>
                  <a:pt x="1594" y="0"/>
                </a:moveTo>
                <a:cubicBezTo>
                  <a:pt x="1554" y="0"/>
                  <a:pt x="1554" y="0"/>
                  <a:pt x="1554" y="0"/>
                </a:cubicBezTo>
                <a:cubicBezTo>
                  <a:pt x="1537" y="16"/>
                  <a:pt x="1524" y="36"/>
                  <a:pt x="1515" y="57"/>
                </a:cubicBezTo>
                <a:cubicBezTo>
                  <a:pt x="1523" y="59"/>
                  <a:pt x="1531" y="60"/>
                  <a:pt x="1540" y="63"/>
                </a:cubicBezTo>
                <a:cubicBezTo>
                  <a:pt x="1551" y="37"/>
                  <a:pt x="1570" y="15"/>
                  <a:pt x="1594" y="0"/>
                </a:cubicBezTo>
                <a:close/>
                <a:moveTo>
                  <a:pt x="1301" y="2192"/>
                </a:moveTo>
                <a:cubicBezTo>
                  <a:pt x="1348" y="2192"/>
                  <a:pt x="1390" y="2211"/>
                  <a:pt x="1421" y="2241"/>
                </a:cubicBezTo>
                <a:cubicBezTo>
                  <a:pt x="1381" y="2241"/>
                  <a:pt x="1381" y="2241"/>
                  <a:pt x="1381" y="2241"/>
                </a:cubicBezTo>
                <a:cubicBezTo>
                  <a:pt x="1358" y="2226"/>
                  <a:pt x="1331" y="2217"/>
                  <a:pt x="1301" y="2217"/>
                </a:cubicBezTo>
                <a:cubicBezTo>
                  <a:pt x="1272" y="2217"/>
                  <a:pt x="1245" y="2226"/>
                  <a:pt x="1222" y="2241"/>
                </a:cubicBezTo>
                <a:cubicBezTo>
                  <a:pt x="1182" y="2241"/>
                  <a:pt x="1182" y="2241"/>
                  <a:pt x="1182" y="2241"/>
                </a:cubicBezTo>
                <a:cubicBezTo>
                  <a:pt x="1213" y="2211"/>
                  <a:pt x="1255" y="2192"/>
                  <a:pt x="1301" y="2192"/>
                </a:cubicBezTo>
                <a:close/>
                <a:moveTo>
                  <a:pt x="1301" y="2094"/>
                </a:moveTo>
                <a:cubicBezTo>
                  <a:pt x="1313" y="2094"/>
                  <a:pt x="1322" y="2103"/>
                  <a:pt x="1322" y="2114"/>
                </a:cubicBezTo>
                <a:cubicBezTo>
                  <a:pt x="1322" y="2115"/>
                  <a:pt x="1322" y="2115"/>
                  <a:pt x="1322" y="2115"/>
                </a:cubicBezTo>
                <a:cubicBezTo>
                  <a:pt x="1281" y="2115"/>
                  <a:pt x="1281" y="2115"/>
                  <a:pt x="1281" y="2115"/>
                </a:cubicBezTo>
                <a:cubicBezTo>
                  <a:pt x="1281" y="2115"/>
                  <a:pt x="1281" y="2115"/>
                  <a:pt x="1281" y="2114"/>
                </a:cubicBezTo>
                <a:cubicBezTo>
                  <a:pt x="1281" y="2103"/>
                  <a:pt x="1290" y="2094"/>
                  <a:pt x="1301" y="2094"/>
                </a:cubicBezTo>
                <a:close/>
                <a:moveTo>
                  <a:pt x="1301" y="2044"/>
                </a:moveTo>
                <a:cubicBezTo>
                  <a:pt x="1332" y="2044"/>
                  <a:pt x="1357" y="2063"/>
                  <a:pt x="1367" y="2090"/>
                </a:cubicBezTo>
                <a:cubicBezTo>
                  <a:pt x="1360" y="2095"/>
                  <a:pt x="1353" y="2102"/>
                  <a:pt x="1346" y="2109"/>
                </a:cubicBezTo>
                <a:cubicBezTo>
                  <a:pt x="1344" y="2086"/>
                  <a:pt x="1325" y="2069"/>
                  <a:pt x="1301" y="2069"/>
                </a:cubicBezTo>
                <a:cubicBezTo>
                  <a:pt x="1278" y="2069"/>
                  <a:pt x="1259" y="2086"/>
                  <a:pt x="1256" y="2109"/>
                </a:cubicBezTo>
                <a:cubicBezTo>
                  <a:pt x="1250" y="2102"/>
                  <a:pt x="1243" y="2095"/>
                  <a:pt x="1235" y="2090"/>
                </a:cubicBezTo>
                <a:cubicBezTo>
                  <a:pt x="1245" y="2063"/>
                  <a:pt x="1271" y="2044"/>
                  <a:pt x="1301" y="2044"/>
                </a:cubicBezTo>
                <a:close/>
                <a:moveTo>
                  <a:pt x="1301" y="1994"/>
                </a:moveTo>
                <a:cubicBezTo>
                  <a:pt x="1350" y="1994"/>
                  <a:pt x="1392" y="2022"/>
                  <a:pt x="1411" y="2063"/>
                </a:cubicBezTo>
                <a:cubicBezTo>
                  <a:pt x="1403" y="2067"/>
                  <a:pt x="1396" y="2070"/>
                  <a:pt x="1389" y="2075"/>
                </a:cubicBezTo>
                <a:cubicBezTo>
                  <a:pt x="1373" y="2042"/>
                  <a:pt x="1340" y="2019"/>
                  <a:pt x="1301" y="2019"/>
                </a:cubicBezTo>
                <a:cubicBezTo>
                  <a:pt x="1263" y="2019"/>
                  <a:pt x="1229" y="2042"/>
                  <a:pt x="1214" y="2075"/>
                </a:cubicBezTo>
                <a:cubicBezTo>
                  <a:pt x="1207" y="2070"/>
                  <a:pt x="1200" y="2067"/>
                  <a:pt x="1192" y="2063"/>
                </a:cubicBezTo>
                <a:cubicBezTo>
                  <a:pt x="1211" y="2022"/>
                  <a:pt x="1253" y="1994"/>
                  <a:pt x="1301" y="1994"/>
                </a:cubicBezTo>
                <a:close/>
                <a:moveTo>
                  <a:pt x="1301" y="1943"/>
                </a:moveTo>
                <a:cubicBezTo>
                  <a:pt x="1230" y="1943"/>
                  <a:pt x="1169" y="1987"/>
                  <a:pt x="1143" y="2049"/>
                </a:cubicBezTo>
                <a:cubicBezTo>
                  <a:pt x="1152" y="2051"/>
                  <a:pt x="1160" y="2052"/>
                  <a:pt x="1168" y="2055"/>
                </a:cubicBezTo>
                <a:cubicBezTo>
                  <a:pt x="1191" y="2004"/>
                  <a:pt x="1242" y="1968"/>
                  <a:pt x="1301" y="1968"/>
                </a:cubicBezTo>
                <a:cubicBezTo>
                  <a:pt x="1361" y="1968"/>
                  <a:pt x="1412" y="2004"/>
                  <a:pt x="1435" y="2055"/>
                </a:cubicBezTo>
                <a:cubicBezTo>
                  <a:pt x="1443" y="2052"/>
                  <a:pt x="1451" y="2051"/>
                  <a:pt x="1460" y="2049"/>
                </a:cubicBezTo>
                <a:cubicBezTo>
                  <a:pt x="1434" y="1987"/>
                  <a:pt x="1373" y="1943"/>
                  <a:pt x="1301" y="1943"/>
                </a:cubicBezTo>
                <a:close/>
                <a:moveTo>
                  <a:pt x="1301" y="1845"/>
                </a:moveTo>
                <a:cubicBezTo>
                  <a:pt x="1313" y="1845"/>
                  <a:pt x="1322" y="1854"/>
                  <a:pt x="1322" y="1865"/>
                </a:cubicBezTo>
                <a:cubicBezTo>
                  <a:pt x="1322" y="1866"/>
                  <a:pt x="1322" y="1866"/>
                  <a:pt x="1322" y="1866"/>
                </a:cubicBezTo>
                <a:cubicBezTo>
                  <a:pt x="1281" y="1866"/>
                  <a:pt x="1281" y="1866"/>
                  <a:pt x="1281" y="1866"/>
                </a:cubicBezTo>
                <a:cubicBezTo>
                  <a:pt x="1281" y="1866"/>
                  <a:pt x="1281" y="1866"/>
                  <a:pt x="1281" y="1865"/>
                </a:cubicBezTo>
                <a:cubicBezTo>
                  <a:pt x="1281" y="1854"/>
                  <a:pt x="1290" y="1845"/>
                  <a:pt x="1301" y="1845"/>
                </a:cubicBezTo>
                <a:close/>
                <a:moveTo>
                  <a:pt x="1301" y="1795"/>
                </a:moveTo>
                <a:cubicBezTo>
                  <a:pt x="1332" y="1795"/>
                  <a:pt x="1357" y="1814"/>
                  <a:pt x="1367" y="1841"/>
                </a:cubicBezTo>
                <a:cubicBezTo>
                  <a:pt x="1360" y="1846"/>
                  <a:pt x="1353" y="1853"/>
                  <a:pt x="1346" y="1860"/>
                </a:cubicBezTo>
                <a:cubicBezTo>
                  <a:pt x="1344" y="1837"/>
                  <a:pt x="1325" y="1820"/>
                  <a:pt x="1301" y="1820"/>
                </a:cubicBezTo>
                <a:cubicBezTo>
                  <a:pt x="1278" y="1820"/>
                  <a:pt x="1259" y="1838"/>
                  <a:pt x="1256" y="1860"/>
                </a:cubicBezTo>
                <a:cubicBezTo>
                  <a:pt x="1250" y="1853"/>
                  <a:pt x="1243" y="1847"/>
                  <a:pt x="1235" y="1841"/>
                </a:cubicBezTo>
                <a:cubicBezTo>
                  <a:pt x="1245" y="1814"/>
                  <a:pt x="1271" y="1795"/>
                  <a:pt x="1301" y="1795"/>
                </a:cubicBezTo>
                <a:close/>
                <a:moveTo>
                  <a:pt x="1301" y="1745"/>
                </a:moveTo>
                <a:cubicBezTo>
                  <a:pt x="1350" y="1745"/>
                  <a:pt x="1392" y="1773"/>
                  <a:pt x="1411" y="1814"/>
                </a:cubicBezTo>
                <a:cubicBezTo>
                  <a:pt x="1403" y="1818"/>
                  <a:pt x="1396" y="1821"/>
                  <a:pt x="1389" y="1826"/>
                </a:cubicBezTo>
                <a:cubicBezTo>
                  <a:pt x="1373" y="1793"/>
                  <a:pt x="1340" y="1770"/>
                  <a:pt x="1301" y="1770"/>
                </a:cubicBezTo>
                <a:cubicBezTo>
                  <a:pt x="1263" y="1770"/>
                  <a:pt x="1229" y="1793"/>
                  <a:pt x="1214" y="1826"/>
                </a:cubicBezTo>
                <a:cubicBezTo>
                  <a:pt x="1207" y="1821"/>
                  <a:pt x="1200" y="1818"/>
                  <a:pt x="1192" y="1814"/>
                </a:cubicBezTo>
                <a:cubicBezTo>
                  <a:pt x="1211" y="1773"/>
                  <a:pt x="1253" y="1745"/>
                  <a:pt x="1301" y="1745"/>
                </a:cubicBezTo>
                <a:close/>
                <a:moveTo>
                  <a:pt x="1301" y="1694"/>
                </a:moveTo>
                <a:cubicBezTo>
                  <a:pt x="1230" y="1694"/>
                  <a:pt x="1169" y="1738"/>
                  <a:pt x="1143" y="1800"/>
                </a:cubicBezTo>
                <a:cubicBezTo>
                  <a:pt x="1152" y="1802"/>
                  <a:pt x="1160" y="1803"/>
                  <a:pt x="1168" y="1806"/>
                </a:cubicBezTo>
                <a:cubicBezTo>
                  <a:pt x="1191" y="1755"/>
                  <a:pt x="1242" y="1719"/>
                  <a:pt x="1301" y="1719"/>
                </a:cubicBezTo>
                <a:cubicBezTo>
                  <a:pt x="1361" y="1719"/>
                  <a:pt x="1412" y="1755"/>
                  <a:pt x="1435" y="1806"/>
                </a:cubicBezTo>
                <a:cubicBezTo>
                  <a:pt x="1443" y="1803"/>
                  <a:pt x="1451" y="1802"/>
                  <a:pt x="1460" y="1800"/>
                </a:cubicBezTo>
                <a:cubicBezTo>
                  <a:pt x="1434" y="1738"/>
                  <a:pt x="1373" y="1694"/>
                  <a:pt x="1301" y="1694"/>
                </a:cubicBezTo>
                <a:close/>
                <a:moveTo>
                  <a:pt x="1301" y="1596"/>
                </a:moveTo>
                <a:cubicBezTo>
                  <a:pt x="1313" y="1596"/>
                  <a:pt x="1322" y="1605"/>
                  <a:pt x="1322" y="1616"/>
                </a:cubicBezTo>
                <a:cubicBezTo>
                  <a:pt x="1322" y="1617"/>
                  <a:pt x="1322" y="1617"/>
                  <a:pt x="1322" y="1617"/>
                </a:cubicBezTo>
                <a:cubicBezTo>
                  <a:pt x="1281" y="1617"/>
                  <a:pt x="1281" y="1617"/>
                  <a:pt x="1281" y="1617"/>
                </a:cubicBezTo>
                <a:cubicBezTo>
                  <a:pt x="1281" y="1617"/>
                  <a:pt x="1281" y="1617"/>
                  <a:pt x="1281" y="1616"/>
                </a:cubicBezTo>
                <a:cubicBezTo>
                  <a:pt x="1281" y="1605"/>
                  <a:pt x="1290" y="1596"/>
                  <a:pt x="1301" y="1596"/>
                </a:cubicBezTo>
                <a:close/>
                <a:moveTo>
                  <a:pt x="1301" y="1546"/>
                </a:moveTo>
                <a:cubicBezTo>
                  <a:pt x="1332" y="1546"/>
                  <a:pt x="1357" y="1565"/>
                  <a:pt x="1367" y="1592"/>
                </a:cubicBezTo>
                <a:cubicBezTo>
                  <a:pt x="1360" y="1598"/>
                  <a:pt x="1353" y="1604"/>
                  <a:pt x="1346" y="1611"/>
                </a:cubicBezTo>
                <a:cubicBezTo>
                  <a:pt x="1344" y="1589"/>
                  <a:pt x="1325" y="1571"/>
                  <a:pt x="1301" y="1571"/>
                </a:cubicBezTo>
                <a:cubicBezTo>
                  <a:pt x="1278" y="1571"/>
                  <a:pt x="1259" y="1589"/>
                  <a:pt x="1256" y="1611"/>
                </a:cubicBezTo>
                <a:cubicBezTo>
                  <a:pt x="1250" y="1604"/>
                  <a:pt x="1243" y="1598"/>
                  <a:pt x="1235" y="1592"/>
                </a:cubicBezTo>
                <a:cubicBezTo>
                  <a:pt x="1245" y="1565"/>
                  <a:pt x="1271" y="1546"/>
                  <a:pt x="1301" y="1546"/>
                </a:cubicBezTo>
                <a:close/>
                <a:moveTo>
                  <a:pt x="1301" y="1496"/>
                </a:moveTo>
                <a:cubicBezTo>
                  <a:pt x="1350" y="1496"/>
                  <a:pt x="1392" y="1524"/>
                  <a:pt x="1411" y="1565"/>
                </a:cubicBezTo>
                <a:cubicBezTo>
                  <a:pt x="1403" y="1569"/>
                  <a:pt x="1396" y="1572"/>
                  <a:pt x="1389" y="1577"/>
                </a:cubicBezTo>
                <a:cubicBezTo>
                  <a:pt x="1373" y="1544"/>
                  <a:pt x="1340" y="1521"/>
                  <a:pt x="1301" y="1521"/>
                </a:cubicBezTo>
                <a:cubicBezTo>
                  <a:pt x="1263" y="1521"/>
                  <a:pt x="1229" y="1544"/>
                  <a:pt x="1214" y="1577"/>
                </a:cubicBezTo>
                <a:cubicBezTo>
                  <a:pt x="1207" y="1573"/>
                  <a:pt x="1200" y="1569"/>
                  <a:pt x="1192" y="1565"/>
                </a:cubicBezTo>
                <a:cubicBezTo>
                  <a:pt x="1211" y="1524"/>
                  <a:pt x="1253" y="1496"/>
                  <a:pt x="1301" y="1496"/>
                </a:cubicBezTo>
                <a:close/>
                <a:moveTo>
                  <a:pt x="1301" y="1445"/>
                </a:moveTo>
                <a:cubicBezTo>
                  <a:pt x="1230" y="1445"/>
                  <a:pt x="1169" y="1489"/>
                  <a:pt x="1143" y="1551"/>
                </a:cubicBezTo>
                <a:cubicBezTo>
                  <a:pt x="1152" y="1553"/>
                  <a:pt x="1160" y="1554"/>
                  <a:pt x="1168" y="1557"/>
                </a:cubicBezTo>
                <a:cubicBezTo>
                  <a:pt x="1191" y="1506"/>
                  <a:pt x="1242" y="1470"/>
                  <a:pt x="1301" y="1470"/>
                </a:cubicBezTo>
                <a:cubicBezTo>
                  <a:pt x="1361" y="1470"/>
                  <a:pt x="1412" y="1506"/>
                  <a:pt x="1435" y="1557"/>
                </a:cubicBezTo>
                <a:cubicBezTo>
                  <a:pt x="1443" y="1554"/>
                  <a:pt x="1451" y="1553"/>
                  <a:pt x="1460" y="1551"/>
                </a:cubicBezTo>
                <a:cubicBezTo>
                  <a:pt x="1434" y="1489"/>
                  <a:pt x="1373" y="1445"/>
                  <a:pt x="1301" y="1445"/>
                </a:cubicBezTo>
                <a:close/>
                <a:moveTo>
                  <a:pt x="1301" y="1347"/>
                </a:moveTo>
                <a:cubicBezTo>
                  <a:pt x="1313" y="1347"/>
                  <a:pt x="1322" y="1356"/>
                  <a:pt x="1322" y="1367"/>
                </a:cubicBezTo>
                <a:cubicBezTo>
                  <a:pt x="1322" y="1368"/>
                  <a:pt x="1322" y="1368"/>
                  <a:pt x="1322" y="1368"/>
                </a:cubicBezTo>
                <a:cubicBezTo>
                  <a:pt x="1281" y="1368"/>
                  <a:pt x="1281" y="1368"/>
                  <a:pt x="1281" y="1368"/>
                </a:cubicBezTo>
                <a:cubicBezTo>
                  <a:pt x="1281" y="1368"/>
                  <a:pt x="1281" y="1368"/>
                  <a:pt x="1281" y="1367"/>
                </a:cubicBezTo>
                <a:cubicBezTo>
                  <a:pt x="1281" y="1356"/>
                  <a:pt x="1290" y="1347"/>
                  <a:pt x="1301" y="1347"/>
                </a:cubicBezTo>
                <a:close/>
                <a:moveTo>
                  <a:pt x="1301" y="1297"/>
                </a:moveTo>
                <a:cubicBezTo>
                  <a:pt x="1332" y="1297"/>
                  <a:pt x="1357" y="1316"/>
                  <a:pt x="1367" y="1343"/>
                </a:cubicBezTo>
                <a:cubicBezTo>
                  <a:pt x="1360" y="1349"/>
                  <a:pt x="1353" y="1355"/>
                  <a:pt x="1346" y="1362"/>
                </a:cubicBezTo>
                <a:cubicBezTo>
                  <a:pt x="1344" y="1340"/>
                  <a:pt x="1325" y="1322"/>
                  <a:pt x="1301" y="1322"/>
                </a:cubicBezTo>
                <a:cubicBezTo>
                  <a:pt x="1278" y="1322"/>
                  <a:pt x="1259" y="1340"/>
                  <a:pt x="1256" y="1362"/>
                </a:cubicBezTo>
                <a:cubicBezTo>
                  <a:pt x="1250" y="1355"/>
                  <a:pt x="1243" y="1349"/>
                  <a:pt x="1235" y="1343"/>
                </a:cubicBezTo>
                <a:cubicBezTo>
                  <a:pt x="1245" y="1316"/>
                  <a:pt x="1271" y="1297"/>
                  <a:pt x="1301" y="1297"/>
                </a:cubicBezTo>
                <a:close/>
                <a:moveTo>
                  <a:pt x="1301" y="1247"/>
                </a:moveTo>
                <a:cubicBezTo>
                  <a:pt x="1350" y="1247"/>
                  <a:pt x="1392" y="1275"/>
                  <a:pt x="1411" y="1316"/>
                </a:cubicBezTo>
                <a:cubicBezTo>
                  <a:pt x="1403" y="1320"/>
                  <a:pt x="1396" y="1324"/>
                  <a:pt x="1389" y="1328"/>
                </a:cubicBezTo>
                <a:cubicBezTo>
                  <a:pt x="1373" y="1295"/>
                  <a:pt x="1340" y="1272"/>
                  <a:pt x="1301" y="1272"/>
                </a:cubicBezTo>
                <a:cubicBezTo>
                  <a:pt x="1263" y="1272"/>
                  <a:pt x="1229" y="1295"/>
                  <a:pt x="1214" y="1328"/>
                </a:cubicBezTo>
                <a:cubicBezTo>
                  <a:pt x="1207" y="1324"/>
                  <a:pt x="1200" y="1320"/>
                  <a:pt x="1192" y="1316"/>
                </a:cubicBezTo>
                <a:cubicBezTo>
                  <a:pt x="1211" y="1275"/>
                  <a:pt x="1253" y="1247"/>
                  <a:pt x="1301" y="1247"/>
                </a:cubicBezTo>
                <a:close/>
                <a:moveTo>
                  <a:pt x="1301" y="1196"/>
                </a:moveTo>
                <a:cubicBezTo>
                  <a:pt x="1230" y="1196"/>
                  <a:pt x="1169" y="1240"/>
                  <a:pt x="1143" y="1302"/>
                </a:cubicBezTo>
                <a:cubicBezTo>
                  <a:pt x="1152" y="1304"/>
                  <a:pt x="1160" y="1305"/>
                  <a:pt x="1168" y="1308"/>
                </a:cubicBezTo>
                <a:cubicBezTo>
                  <a:pt x="1191" y="1257"/>
                  <a:pt x="1242" y="1221"/>
                  <a:pt x="1301" y="1221"/>
                </a:cubicBezTo>
                <a:cubicBezTo>
                  <a:pt x="1361" y="1221"/>
                  <a:pt x="1412" y="1257"/>
                  <a:pt x="1435" y="1308"/>
                </a:cubicBezTo>
                <a:cubicBezTo>
                  <a:pt x="1443" y="1305"/>
                  <a:pt x="1451" y="1304"/>
                  <a:pt x="1460" y="1302"/>
                </a:cubicBezTo>
                <a:cubicBezTo>
                  <a:pt x="1434" y="1240"/>
                  <a:pt x="1373" y="1196"/>
                  <a:pt x="1301" y="1196"/>
                </a:cubicBezTo>
                <a:close/>
                <a:moveTo>
                  <a:pt x="1301" y="1098"/>
                </a:moveTo>
                <a:cubicBezTo>
                  <a:pt x="1313" y="1098"/>
                  <a:pt x="1322" y="1107"/>
                  <a:pt x="1322" y="1119"/>
                </a:cubicBezTo>
                <a:cubicBezTo>
                  <a:pt x="1322" y="1119"/>
                  <a:pt x="1322" y="1119"/>
                  <a:pt x="1322" y="1119"/>
                </a:cubicBezTo>
                <a:cubicBezTo>
                  <a:pt x="1281" y="1119"/>
                  <a:pt x="1281" y="1119"/>
                  <a:pt x="1281" y="1119"/>
                </a:cubicBezTo>
                <a:cubicBezTo>
                  <a:pt x="1281" y="1119"/>
                  <a:pt x="1281" y="1119"/>
                  <a:pt x="1281" y="1119"/>
                </a:cubicBezTo>
                <a:cubicBezTo>
                  <a:pt x="1281" y="1107"/>
                  <a:pt x="1290" y="1098"/>
                  <a:pt x="1301" y="1098"/>
                </a:cubicBezTo>
                <a:close/>
                <a:moveTo>
                  <a:pt x="1301" y="1048"/>
                </a:moveTo>
                <a:cubicBezTo>
                  <a:pt x="1332" y="1048"/>
                  <a:pt x="1357" y="1067"/>
                  <a:pt x="1367" y="1094"/>
                </a:cubicBezTo>
                <a:cubicBezTo>
                  <a:pt x="1360" y="1100"/>
                  <a:pt x="1353" y="1106"/>
                  <a:pt x="1346" y="1113"/>
                </a:cubicBezTo>
                <a:cubicBezTo>
                  <a:pt x="1344" y="1091"/>
                  <a:pt x="1325" y="1073"/>
                  <a:pt x="1301" y="1073"/>
                </a:cubicBezTo>
                <a:cubicBezTo>
                  <a:pt x="1278" y="1073"/>
                  <a:pt x="1259" y="1091"/>
                  <a:pt x="1256" y="1113"/>
                </a:cubicBezTo>
                <a:cubicBezTo>
                  <a:pt x="1250" y="1106"/>
                  <a:pt x="1243" y="1100"/>
                  <a:pt x="1235" y="1094"/>
                </a:cubicBezTo>
                <a:cubicBezTo>
                  <a:pt x="1245" y="1067"/>
                  <a:pt x="1271" y="1048"/>
                  <a:pt x="1301" y="1048"/>
                </a:cubicBezTo>
                <a:close/>
                <a:moveTo>
                  <a:pt x="1301" y="998"/>
                </a:moveTo>
                <a:cubicBezTo>
                  <a:pt x="1350" y="998"/>
                  <a:pt x="1392" y="1026"/>
                  <a:pt x="1411" y="1067"/>
                </a:cubicBezTo>
                <a:cubicBezTo>
                  <a:pt x="1403" y="1071"/>
                  <a:pt x="1396" y="1075"/>
                  <a:pt x="1389" y="1079"/>
                </a:cubicBezTo>
                <a:cubicBezTo>
                  <a:pt x="1373" y="1046"/>
                  <a:pt x="1340" y="1023"/>
                  <a:pt x="1301" y="1023"/>
                </a:cubicBezTo>
                <a:cubicBezTo>
                  <a:pt x="1263" y="1023"/>
                  <a:pt x="1229" y="1046"/>
                  <a:pt x="1214" y="1079"/>
                </a:cubicBezTo>
                <a:cubicBezTo>
                  <a:pt x="1207" y="1075"/>
                  <a:pt x="1200" y="1071"/>
                  <a:pt x="1192" y="1067"/>
                </a:cubicBezTo>
                <a:cubicBezTo>
                  <a:pt x="1211" y="1026"/>
                  <a:pt x="1253" y="998"/>
                  <a:pt x="1301" y="998"/>
                </a:cubicBezTo>
                <a:close/>
                <a:moveTo>
                  <a:pt x="1301" y="947"/>
                </a:moveTo>
                <a:cubicBezTo>
                  <a:pt x="1230" y="947"/>
                  <a:pt x="1169" y="991"/>
                  <a:pt x="1143" y="1053"/>
                </a:cubicBezTo>
                <a:cubicBezTo>
                  <a:pt x="1152" y="1055"/>
                  <a:pt x="1160" y="1056"/>
                  <a:pt x="1168" y="1059"/>
                </a:cubicBezTo>
                <a:cubicBezTo>
                  <a:pt x="1191" y="1008"/>
                  <a:pt x="1242" y="972"/>
                  <a:pt x="1301" y="972"/>
                </a:cubicBezTo>
                <a:cubicBezTo>
                  <a:pt x="1361" y="972"/>
                  <a:pt x="1412" y="1008"/>
                  <a:pt x="1435" y="1059"/>
                </a:cubicBezTo>
                <a:cubicBezTo>
                  <a:pt x="1443" y="1056"/>
                  <a:pt x="1451" y="1055"/>
                  <a:pt x="1460" y="1053"/>
                </a:cubicBezTo>
                <a:cubicBezTo>
                  <a:pt x="1434" y="991"/>
                  <a:pt x="1373" y="947"/>
                  <a:pt x="1301" y="947"/>
                </a:cubicBezTo>
                <a:close/>
                <a:moveTo>
                  <a:pt x="1301" y="849"/>
                </a:moveTo>
                <a:cubicBezTo>
                  <a:pt x="1313" y="849"/>
                  <a:pt x="1322" y="858"/>
                  <a:pt x="1322" y="870"/>
                </a:cubicBezTo>
                <a:cubicBezTo>
                  <a:pt x="1322" y="870"/>
                  <a:pt x="1322" y="870"/>
                  <a:pt x="1322" y="870"/>
                </a:cubicBezTo>
                <a:cubicBezTo>
                  <a:pt x="1281" y="870"/>
                  <a:pt x="1281" y="870"/>
                  <a:pt x="1281" y="870"/>
                </a:cubicBezTo>
                <a:cubicBezTo>
                  <a:pt x="1281" y="870"/>
                  <a:pt x="1281" y="870"/>
                  <a:pt x="1281" y="870"/>
                </a:cubicBezTo>
                <a:cubicBezTo>
                  <a:pt x="1281" y="858"/>
                  <a:pt x="1290" y="849"/>
                  <a:pt x="1301" y="849"/>
                </a:cubicBezTo>
                <a:close/>
                <a:moveTo>
                  <a:pt x="1301" y="799"/>
                </a:moveTo>
                <a:cubicBezTo>
                  <a:pt x="1332" y="799"/>
                  <a:pt x="1357" y="818"/>
                  <a:pt x="1367" y="845"/>
                </a:cubicBezTo>
                <a:cubicBezTo>
                  <a:pt x="1360" y="851"/>
                  <a:pt x="1353" y="857"/>
                  <a:pt x="1346" y="864"/>
                </a:cubicBezTo>
                <a:cubicBezTo>
                  <a:pt x="1344" y="842"/>
                  <a:pt x="1325" y="824"/>
                  <a:pt x="1301" y="824"/>
                </a:cubicBezTo>
                <a:cubicBezTo>
                  <a:pt x="1278" y="824"/>
                  <a:pt x="1259" y="842"/>
                  <a:pt x="1256" y="864"/>
                </a:cubicBezTo>
                <a:cubicBezTo>
                  <a:pt x="1250" y="857"/>
                  <a:pt x="1243" y="851"/>
                  <a:pt x="1235" y="845"/>
                </a:cubicBezTo>
                <a:cubicBezTo>
                  <a:pt x="1245" y="818"/>
                  <a:pt x="1271" y="799"/>
                  <a:pt x="1301" y="799"/>
                </a:cubicBezTo>
                <a:close/>
                <a:moveTo>
                  <a:pt x="1301" y="749"/>
                </a:moveTo>
                <a:cubicBezTo>
                  <a:pt x="1350" y="749"/>
                  <a:pt x="1392" y="777"/>
                  <a:pt x="1411" y="818"/>
                </a:cubicBezTo>
                <a:cubicBezTo>
                  <a:pt x="1403" y="822"/>
                  <a:pt x="1396" y="826"/>
                  <a:pt x="1389" y="830"/>
                </a:cubicBezTo>
                <a:cubicBezTo>
                  <a:pt x="1373" y="797"/>
                  <a:pt x="1340" y="774"/>
                  <a:pt x="1301" y="774"/>
                </a:cubicBezTo>
                <a:cubicBezTo>
                  <a:pt x="1263" y="774"/>
                  <a:pt x="1229" y="797"/>
                  <a:pt x="1214" y="830"/>
                </a:cubicBezTo>
                <a:cubicBezTo>
                  <a:pt x="1207" y="826"/>
                  <a:pt x="1200" y="822"/>
                  <a:pt x="1192" y="818"/>
                </a:cubicBezTo>
                <a:cubicBezTo>
                  <a:pt x="1211" y="777"/>
                  <a:pt x="1253" y="749"/>
                  <a:pt x="1301" y="749"/>
                </a:cubicBezTo>
                <a:close/>
                <a:moveTo>
                  <a:pt x="1301" y="698"/>
                </a:moveTo>
                <a:cubicBezTo>
                  <a:pt x="1230" y="698"/>
                  <a:pt x="1169" y="742"/>
                  <a:pt x="1143" y="804"/>
                </a:cubicBezTo>
                <a:cubicBezTo>
                  <a:pt x="1152" y="806"/>
                  <a:pt x="1160" y="807"/>
                  <a:pt x="1168" y="810"/>
                </a:cubicBezTo>
                <a:cubicBezTo>
                  <a:pt x="1191" y="759"/>
                  <a:pt x="1242" y="723"/>
                  <a:pt x="1301" y="723"/>
                </a:cubicBezTo>
                <a:cubicBezTo>
                  <a:pt x="1361" y="723"/>
                  <a:pt x="1412" y="759"/>
                  <a:pt x="1435" y="810"/>
                </a:cubicBezTo>
                <a:cubicBezTo>
                  <a:pt x="1443" y="807"/>
                  <a:pt x="1451" y="806"/>
                  <a:pt x="1460" y="804"/>
                </a:cubicBezTo>
                <a:cubicBezTo>
                  <a:pt x="1434" y="742"/>
                  <a:pt x="1373" y="698"/>
                  <a:pt x="1301" y="698"/>
                </a:cubicBezTo>
                <a:close/>
                <a:moveTo>
                  <a:pt x="1301" y="600"/>
                </a:moveTo>
                <a:cubicBezTo>
                  <a:pt x="1313" y="600"/>
                  <a:pt x="1322" y="609"/>
                  <a:pt x="1322" y="621"/>
                </a:cubicBezTo>
                <a:cubicBezTo>
                  <a:pt x="1322" y="621"/>
                  <a:pt x="1322" y="621"/>
                  <a:pt x="1322" y="621"/>
                </a:cubicBezTo>
                <a:cubicBezTo>
                  <a:pt x="1281" y="621"/>
                  <a:pt x="1281" y="621"/>
                  <a:pt x="1281" y="621"/>
                </a:cubicBezTo>
                <a:cubicBezTo>
                  <a:pt x="1281" y="621"/>
                  <a:pt x="1281" y="621"/>
                  <a:pt x="1281" y="621"/>
                </a:cubicBezTo>
                <a:cubicBezTo>
                  <a:pt x="1281" y="609"/>
                  <a:pt x="1290" y="600"/>
                  <a:pt x="1301" y="600"/>
                </a:cubicBezTo>
                <a:close/>
                <a:moveTo>
                  <a:pt x="1301" y="550"/>
                </a:moveTo>
                <a:cubicBezTo>
                  <a:pt x="1332" y="550"/>
                  <a:pt x="1357" y="569"/>
                  <a:pt x="1367" y="596"/>
                </a:cubicBezTo>
                <a:cubicBezTo>
                  <a:pt x="1360" y="602"/>
                  <a:pt x="1353" y="608"/>
                  <a:pt x="1346" y="615"/>
                </a:cubicBezTo>
                <a:cubicBezTo>
                  <a:pt x="1344" y="593"/>
                  <a:pt x="1325" y="575"/>
                  <a:pt x="1301" y="575"/>
                </a:cubicBezTo>
                <a:cubicBezTo>
                  <a:pt x="1278" y="575"/>
                  <a:pt x="1259" y="593"/>
                  <a:pt x="1256" y="615"/>
                </a:cubicBezTo>
                <a:cubicBezTo>
                  <a:pt x="1250" y="608"/>
                  <a:pt x="1243" y="602"/>
                  <a:pt x="1235" y="596"/>
                </a:cubicBezTo>
                <a:cubicBezTo>
                  <a:pt x="1245" y="569"/>
                  <a:pt x="1271" y="550"/>
                  <a:pt x="1301" y="550"/>
                </a:cubicBezTo>
                <a:close/>
                <a:moveTo>
                  <a:pt x="1301" y="500"/>
                </a:moveTo>
                <a:cubicBezTo>
                  <a:pt x="1350" y="500"/>
                  <a:pt x="1392" y="528"/>
                  <a:pt x="1411" y="569"/>
                </a:cubicBezTo>
                <a:cubicBezTo>
                  <a:pt x="1403" y="573"/>
                  <a:pt x="1396" y="577"/>
                  <a:pt x="1389" y="581"/>
                </a:cubicBezTo>
                <a:cubicBezTo>
                  <a:pt x="1373" y="548"/>
                  <a:pt x="1340" y="525"/>
                  <a:pt x="1301" y="525"/>
                </a:cubicBezTo>
                <a:cubicBezTo>
                  <a:pt x="1263" y="525"/>
                  <a:pt x="1229" y="548"/>
                  <a:pt x="1214" y="581"/>
                </a:cubicBezTo>
                <a:cubicBezTo>
                  <a:pt x="1207" y="577"/>
                  <a:pt x="1200" y="573"/>
                  <a:pt x="1192" y="569"/>
                </a:cubicBezTo>
                <a:cubicBezTo>
                  <a:pt x="1211" y="528"/>
                  <a:pt x="1253" y="500"/>
                  <a:pt x="1301" y="500"/>
                </a:cubicBezTo>
                <a:close/>
                <a:moveTo>
                  <a:pt x="1301" y="449"/>
                </a:moveTo>
                <a:cubicBezTo>
                  <a:pt x="1230" y="449"/>
                  <a:pt x="1169" y="493"/>
                  <a:pt x="1143" y="555"/>
                </a:cubicBezTo>
                <a:cubicBezTo>
                  <a:pt x="1152" y="557"/>
                  <a:pt x="1160" y="558"/>
                  <a:pt x="1168" y="561"/>
                </a:cubicBezTo>
                <a:cubicBezTo>
                  <a:pt x="1191" y="510"/>
                  <a:pt x="1242" y="475"/>
                  <a:pt x="1301" y="475"/>
                </a:cubicBezTo>
                <a:cubicBezTo>
                  <a:pt x="1361" y="475"/>
                  <a:pt x="1412" y="510"/>
                  <a:pt x="1435" y="561"/>
                </a:cubicBezTo>
                <a:cubicBezTo>
                  <a:pt x="1443" y="558"/>
                  <a:pt x="1451" y="557"/>
                  <a:pt x="1460" y="555"/>
                </a:cubicBezTo>
                <a:cubicBezTo>
                  <a:pt x="1434" y="493"/>
                  <a:pt x="1373" y="449"/>
                  <a:pt x="1301" y="449"/>
                </a:cubicBezTo>
                <a:close/>
                <a:moveTo>
                  <a:pt x="1301" y="351"/>
                </a:moveTo>
                <a:cubicBezTo>
                  <a:pt x="1313" y="351"/>
                  <a:pt x="1322" y="360"/>
                  <a:pt x="1322" y="372"/>
                </a:cubicBezTo>
                <a:cubicBezTo>
                  <a:pt x="1322" y="372"/>
                  <a:pt x="1322" y="372"/>
                  <a:pt x="1322" y="372"/>
                </a:cubicBezTo>
                <a:cubicBezTo>
                  <a:pt x="1281" y="372"/>
                  <a:pt x="1281" y="372"/>
                  <a:pt x="1281" y="372"/>
                </a:cubicBezTo>
                <a:cubicBezTo>
                  <a:pt x="1281" y="372"/>
                  <a:pt x="1281" y="372"/>
                  <a:pt x="1281" y="372"/>
                </a:cubicBezTo>
                <a:cubicBezTo>
                  <a:pt x="1281" y="360"/>
                  <a:pt x="1290" y="351"/>
                  <a:pt x="1301" y="351"/>
                </a:cubicBezTo>
                <a:close/>
                <a:moveTo>
                  <a:pt x="1301" y="301"/>
                </a:moveTo>
                <a:cubicBezTo>
                  <a:pt x="1332" y="301"/>
                  <a:pt x="1357" y="320"/>
                  <a:pt x="1367" y="347"/>
                </a:cubicBezTo>
                <a:cubicBezTo>
                  <a:pt x="1360" y="353"/>
                  <a:pt x="1353" y="359"/>
                  <a:pt x="1346" y="366"/>
                </a:cubicBezTo>
                <a:cubicBezTo>
                  <a:pt x="1344" y="344"/>
                  <a:pt x="1325" y="326"/>
                  <a:pt x="1301" y="326"/>
                </a:cubicBezTo>
                <a:cubicBezTo>
                  <a:pt x="1278" y="326"/>
                  <a:pt x="1259" y="344"/>
                  <a:pt x="1256" y="366"/>
                </a:cubicBezTo>
                <a:cubicBezTo>
                  <a:pt x="1250" y="359"/>
                  <a:pt x="1243" y="353"/>
                  <a:pt x="1235" y="347"/>
                </a:cubicBezTo>
                <a:cubicBezTo>
                  <a:pt x="1245" y="320"/>
                  <a:pt x="1271" y="301"/>
                  <a:pt x="1301" y="301"/>
                </a:cubicBezTo>
                <a:close/>
                <a:moveTo>
                  <a:pt x="1301" y="251"/>
                </a:moveTo>
                <a:cubicBezTo>
                  <a:pt x="1350" y="251"/>
                  <a:pt x="1392" y="279"/>
                  <a:pt x="1411" y="320"/>
                </a:cubicBezTo>
                <a:cubicBezTo>
                  <a:pt x="1403" y="324"/>
                  <a:pt x="1396" y="328"/>
                  <a:pt x="1389" y="332"/>
                </a:cubicBezTo>
                <a:cubicBezTo>
                  <a:pt x="1373" y="299"/>
                  <a:pt x="1340" y="276"/>
                  <a:pt x="1301" y="276"/>
                </a:cubicBezTo>
                <a:cubicBezTo>
                  <a:pt x="1263" y="276"/>
                  <a:pt x="1229" y="299"/>
                  <a:pt x="1214" y="332"/>
                </a:cubicBezTo>
                <a:cubicBezTo>
                  <a:pt x="1207" y="328"/>
                  <a:pt x="1200" y="324"/>
                  <a:pt x="1192" y="320"/>
                </a:cubicBezTo>
                <a:cubicBezTo>
                  <a:pt x="1211" y="279"/>
                  <a:pt x="1253" y="251"/>
                  <a:pt x="1301" y="251"/>
                </a:cubicBezTo>
                <a:close/>
                <a:moveTo>
                  <a:pt x="1301" y="200"/>
                </a:moveTo>
                <a:cubicBezTo>
                  <a:pt x="1230" y="200"/>
                  <a:pt x="1169" y="244"/>
                  <a:pt x="1143" y="306"/>
                </a:cubicBezTo>
                <a:cubicBezTo>
                  <a:pt x="1152" y="308"/>
                  <a:pt x="1160" y="309"/>
                  <a:pt x="1168" y="312"/>
                </a:cubicBezTo>
                <a:cubicBezTo>
                  <a:pt x="1191" y="261"/>
                  <a:pt x="1242" y="226"/>
                  <a:pt x="1301" y="226"/>
                </a:cubicBezTo>
                <a:cubicBezTo>
                  <a:pt x="1361" y="226"/>
                  <a:pt x="1412" y="261"/>
                  <a:pt x="1435" y="312"/>
                </a:cubicBezTo>
                <a:cubicBezTo>
                  <a:pt x="1443" y="309"/>
                  <a:pt x="1451" y="308"/>
                  <a:pt x="1460" y="306"/>
                </a:cubicBezTo>
                <a:cubicBezTo>
                  <a:pt x="1434" y="244"/>
                  <a:pt x="1373" y="200"/>
                  <a:pt x="1301" y="200"/>
                </a:cubicBezTo>
                <a:close/>
                <a:moveTo>
                  <a:pt x="1301" y="102"/>
                </a:moveTo>
                <a:cubicBezTo>
                  <a:pt x="1313" y="102"/>
                  <a:pt x="1322" y="111"/>
                  <a:pt x="1322" y="123"/>
                </a:cubicBezTo>
                <a:cubicBezTo>
                  <a:pt x="1322" y="123"/>
                  <a:pt x="1322" y="123"/>
                  <a:pt x="1322" y="123"/>
                </a:cubicBezTo>
                <a:cubicBezTo>
                  <a:pt x="1281" y="123"/>
                  <a:pt x="1281" y="123"/>
                  <a:pt x="1281" y="123"/>
                </a:cubicBezTo>
                <a:cubicBezTo>
                  <a:pt x="1281" y="123"/>
                  <a:pt x="1281" y="123"/>
                  <a:pt x="1281" y="123"/>
                </a:cubicBezTo>
                <a:cubicBezTo>
                  <a:pt x="1281" y="111"/>
                  <a:pt x="1290" y="102"/>
                  <a:pt x="1301" y="102"/>
                </a:cubicBezTo>
                <a:close/>
                <a:moveTo>
                  <a:pt x="1301" y="52"/>
                </a:moveTo>
                <a:cubicBezTo>
                  <a:pt x="1332" y="52"/>
                  <a:pt x="1357" y="71"/>
                  <a:pt x="1367" y="98"/>
                </a:cubicBezTo>
                <a:cubicBezTo>
                  <a:pt x="1360" y="104"/>
                  <a:pt x="1353" y="110"/>
                  <a:pt x="1346" y="117"/>
                </a:cubicBezTo>
                <a:cubicBezTo>
                  <a:pt x="1344" y="95"/>
                  <a:pt x="1325" y="77"/>
                  <a:pt x="1301" y="77"/>
                </a:cubicBezTo>
                <a:cubicBezTo>
                  <a:pt x="1278" y="77"/>
                  <a:pt x="1259" y="95"/>
                  <a:pt x="1256" y="117"/>
                </a:cubicBezTo>
                <a:cubicBezTo>
                  <a:pt x="1250" y="110"/>
                  <a:pt x="1243" y="104"/>
                  <a:pt x="1235" y="98"/>
                </a:cubicBezTo>
                <a:cubicBezTo>
                  <a:pt x="1245" y="71"/>
                  <a:pt x="1271" y="52"/>
                  <a:pt x="1301" y="52"/>
                </a:cubicBezTo>
                <a:close/>
                <a:moveTo>
                  <a:pt x="1301" y="2"/>
                </a:moveTo>
                <a:cubicBezTo>
                  <a:pt x="1350" y="2"/>
                  <a:pt x="1392" y="30"/>
                  <a:pt x="1411" y="71"/>
                </a:cubicBezTo>
                <a:cubicBezTo>
                  <a:pt x="1403" y="75"/>
                  <a:pt x="1396" y="79"/>
                  <a:pt x="1389" y="83"/>
                </a:cubicBezTo>
                <a:cubicBezTo>
                  <a:pt x="1373" y="50"/>
                  <a:pt x="1340" y="27"/>
                  <a:pt x="1301" y="27"/>
                </a:cubicBezTo>
                <a:cubicBezTo>
                  <a:pt x="1263" y="27"/>
                  <a:pt x="1229" y="50"/>
                  <a:pt x="1214" y="83"/>
                </a:cubicBezTo>
                <a:cubicBezTo>
                  <a:pt x="1207" y="79"/>
                  <a:pt x="1200" y="75"/>
                  <a:pt x="1192" y="71"/>
                </a:cubicBezTo>
                <a:cubicBezTo>
                  <a:pt x="1211" y="30"/>
                  <a:pt x="1253" y="2"/>
                  <a:pt x="1301" y="2"/>
                </a:cubicBezTo>
                <a:close/>
                <a:moveTo>
                  <a:pt x="1421" y="0"/>
                </a:moveTo>
                <a:cubicBezTo>
                  <a:pt x="1380" y="0"/>
                  <a:pt x="1380" y="0"/>
                  <a:pt x="1380" y="0"/>
                </a:cubicBezTo>
                <a:cubicBezTo>
                  <a:pt x="1404" y="15"/>
                  <a:pt x="1423" y="37"/>
                  <a:pt x="1435" y="63"/>
                </a:cubicBezTo>
                <a:cubicBezTo>
                  <a:pt x="1443" y="60"/>
                  <a:pt x="1451" y="59"/>
                  <a:pt x="1460" y="57"/>
                </a:cubicBezTo>
                <a:cubicBezTo>
                  <a:pt x="1451" y="36"/>
                  <a:pt x="1437" y="16"/>
                  <a:pt x="1421" y="0"/>
                </a:cubicBezTo>
                <a:close/>
                <a:moveTo>
                  <a:pt x="1222" y="0"/>
                </a:moveTo>
                <a:cubicBezTo>
                  <a:pt x="1182" y="0"/>
                  <a:pt x="1182" y="0"/>
                  <a:pt x="1182" y="0"/>
                </a:cubicBezTo>
                <a:cubicBezTo>
                  <a:pt x="1165" y="16"/>
                  <a:pt x="1152" y="36"/>
                  <a:pt x="1143" y="57"/>
                </a:cubicBezTo>
                <a:cubicBezTo>
                  <a:pt x="1152" y="59"/>
                  <a:pt x="1160" y="60"/>
                  <a:pt x="1168" y="63"/>
                </a:cubicBezTo>
                <a:cubicBezTo>
                  <a:pt x="1180" y="37"/>
                  <a:pt x="1199" y="15"/>
                  <a:pt x="1222" y="0"/>
                </a:cubicBezTo>
                <a:close/>
                <a:moveTo>
                  <a:pt x="930" y="2192"/>
                </a:moveTo>
                <a:cubicBezTo>
                  <a:pt x="976" y="2192"/>
                  <a:pt x="1018" y="2211"/>
                  <a:pt x="1049" y="2241"/>
                </a:cubicBezTo>
                <a:cubicBezTo>
                  <a:pt x="1009" y="2241"/>
                  <a:pt x="1009" y="2241"/>
                  <a:pt x="1009" y="2241"/>
                </a:cubicBezTo>
                <a:cubicBezTo>
                  <a:pt x="986" y="2226"/>
                  <a:pt x="959" y="2217"/>
                  <a:pt x="930" y="2217"/>
                </a:cubicBezTo>
                <a:cubicBezTo>
                  <a:pt x="900" y="2217"/>
                  <a:pt x="873" y="2226"/>
                  <a:pt x="850" y="2241"/>
                </a:cubicBezTo>
                <a:cubicBezTo>
                  <a:pt x="810" y="2241"/>
                  <a:pt x="810" y="2241"/>
                  <a:pt x="810" y="2241"/>
                </a:cubicBezTo>
                <a:cubicBezTo>
                  <a:pt x="841" y="2211"/>
                  <a:pt x="883" y="2192"/>
                  <a:pt x="930" y="2192"/>
                </a:cubicBezTo>
                <a:close/>
                <a:moveTo>
                  <a:pt x="744" y="2220"/>
                </a:moveTo>
                <a:cubicBezTo>
                  <a:pt x="732" y="2220"/>
                  <a:pt x="723" y="2229"/>
                  <a:pt x="723" y="2240"/>
                </a:cubicBezTo>
                <a:cubicBezTo>
                  <a:pt x="723" y="2240"/>
                  <a:pt x="723" y="2240"/>
                  <a:pt x="723" y="2241"/>
                </a:cubicBezTo>
                <a:cubicBezTo>
                  <a:pt x="764" y="2241"/>
                  <a:pt x="764" y="2241"/>
                  <a:pt x="764" y="2241"/>
                </a:cubicBezTo>
                <a:cubicBezTo>
                  <a:pt x="764" y="2240"/>
                  <a:pt x="764" y="2240"/>
                  <a:pt x="764" y="2240"/>
                </a:cubicBezTo>
                <a:cubicBezTo>
                  <a:pt x="764" y="2229"/>
                  <a:pt x="755" y="2220"/>
                  <a:pt x="744" y="2220"/>
                </a:cubicBezTo>
                <a:close/>
                <a:moveTo>
                  <a:pt x="744" y="2169"/>
                </a:moveTo>
                <a:cubicBezTo>
                  <a:pt x="774" y="2169"/>
                  <a:pt x="799" y="2188"/>
                  <a:pt x="810" y="2215"/>
                </a:cubicBezTo>
                <a:cubicBezTo>
                  <a:pt x="802" y="2221"/>
                  <a:pt x="795" y="2228"/>
                  <a:pt x="789" y="2235"/>
                </a:cubicBezTo>
                <a:cubicBezTo>
                  <a:pt x="786" y="2212"/>
                  <a:pt x="767" y="2195"/>
                  <a:pt x="744" y="2195"/>
                </a:cubicBezTo>
                <a:cubicBezTo>
                  <a:pt x="720" y="2195"/>
                  <a:pt x="701" y="2212"/>
                  <a:pt x="698" y="2235"/>
                </a:cubicBezTo>
                <a:cubicBezTo>
                  <a:pt x="692" y="2228"/>
                  <a:pt x="685" y="2221"/>
                  <a:pt x="677" y="2215"/>
                </a:cubicBezTo>
                <a:cubicBezTo>
                  <a:pt x="688" y="2188"/>
                  <a:pt x="713" y="2169"/>
                  <a:pt x="744" y="2169"/>
                </a:cubicBezTo>
                <a:close/>
                <a:moveTo>
                  <a:pt x="744" y="2119"/>
                </a:moveTo>
                <a:cubicBezTo>
                  <a:pt x="695" y="2119"/>
                  <a:pt x="653" y="2148"/>
                  <a:pt x="634" y="2189"/>
                </a:cubicBezTo>
                <a:cubicBezTo>
                  <a:pt x="642" y="2192"/>
                  <a:pt x="649" y="2196"/>
                  <a:pt x="656" y="2200"/>
                </a:cubicBezTo>
                <a:cubicBezTo>
                  <a:pt x="671" y="2167"/>
                  <a:pt x="705" y="2144"/>
                  <a:pt x="744" y="2144"/>
                </a:cubicBezTo>
                <a:cubicBezTo>
                  <a:pt x="782" y="2144"/>
                  <a:pt x="816" y="2167"/>
                  <a:pt x="831" y="2200"/>
                </a:cubicBezTo>
                <a:cubicBezTo>
                  <a:pt x="838" y="2196"/>
                  <a:pt x="845" y="2192"/>
                  <a:pt x="853" y="2189"/>
                </a:cubicBezTo>
                <a:cubicBezTo>
                  <a:pt x="834" y="2148"/>
                  <a:pt x="792" y="2119"/>
                  <a:pt x="744" y="2119"/>
                </a:cubicBezTo>
                <a:close/>
                <a:moveTo>
                  <a:pt x="744" y="2069"/>
                </a:moveTo>
                <a:cubicBezTo>
                  <a:pt x="672" y="2069"/>
                  <a:pt x="611" y="2113"/>
                  <a:pt x="585" y="2175"/>
                </a:cubicBezTo>
                <a:cubicBezTo>
                  <a:pt x="594" y="2176"/>
                  <a:pt x="602" y="2178"/>
                  <a:pt x="610" y="2180"/>
                </a:cubicBezTo>
                <a:cubicBezTo>
                  <a:pt x="633" y="2129"/>
                  <a:pt x="684" y="2094"/>
                  <a:pt x="744" y="2094"/>
                </a:cubicBezTo>
                <a:cubicBezTo>
                  <a:pt x="803" y="2094"/>
                  <a:pt x="854" y="2129"/>
                  <a:pt x="877" y="2180"/>
                </a:cubicBezTo>
                <a:cubicBezTo>
                  <a:pt x="885" y="2178"/>
                  <a:pt x="893" y="2176"/>
                  <a:pt x="902" y="2175"/>
                </a:cubicBezTo>
                <a:cubicBezTo>
                  <a:pt x="876" y="2113"/>
                  <a:pt x="815" y="2069"/>
                  <a:pt x="744" y="2069"/>
                </a:cubicBezTo>
                <a:close/>
                <a:moveTo>
                  <a:pt x="1116" y="2220"/>
                </a:moveTo>
                <a:cubicBezTo>
                  <a:pt x="1128" y="2220"/>
                  <a:pt x="1137" y="2229"/>
                  <a:pt x="1137" y="2240"/>
                </a:cubicBezTo>
                <a:cubicBezTo>
                  <a:pt x="1137" y="2240"/>
                  <a:pt x="1137" y="2240"/>
                  <a:pt x="1137" y="2241"/>
                </a:cubicBezTo>
                <a:cubicBezTo>
                  <a:pt x="1096" y="2241"/>
                  <a:pt x="1096" y="2241"/>
                  <a:pt x="1096" y="2241"/>
                </a:cubicBezTo>
                <a:cubicBezTo>
                  <a:pt x="1096" y="2240"/>
                  <a:pt x="1096" y="2240"/>
                  <a:pt x="1096" y="2240"/>
                </a:cubicBezTo>
                <a:cubicBezTo>
                  <a:pt x="1096" y="2229"/>
                  <a:pt x="1105" y="2220"/>
                  <a:pt x="1116" y="2220"/>
                </a:cubicBezTo>
                <a:close/>
                <a:moveTo>
                  <a:pt x="1116" y="2169"/>
                </a:moveTo>
                <a:cubicBezTo>
                  <a:pt x="1086" y="2169"/>
                  <a:pt x="1060" y="2188"/>
                  <a:pt x="1050" y="2215"/>
                </a:cubicBezTo>
                <a:cubicBezTo>
                  <a:pt x="1058" y="2221"/>
                  <a:pt x="1065" y="2228"/>
                  <a:pt x="1071" y="2235"/>
                </a:cubicBezTo>
                <a:cubicBezTo>
                  <a:pt x="1074" y="2212"/>
                  <a:pt x="1093" y="2195"/>
                  <a:pt x="1116" y="2195"/>
                </a:cubicBezTo>
                <a:cubicBezTo>
                  <a:pt x="1140" y="2195"/>
                  <a:pt x="1159" y="2212"/>
                  <a:pt x="1161" y="2235"/>
                </a:cubicBezTo>
                <a:cubicBezTo>
                  <a:pt x="1168" y="2228"/>
                  <a:pt x="1175" y="2221"/>
                  <a:pt x="1182" y="2215"/>
                </a:cubicBezTo>
                <a:cubicBezTo>
                  <a:pt x="1172" y="2188"/>
                  <a:pt x="1147" y="2169"/>
                  <a:pt x="1116" y="2169"/>
                </a:cubicBezTo>
                <a:close/>
                <a:moveTo>
                  <a:pt x="1116" y="2119"/>
                </a:moveTo>
                <a:cubicBezTo>
                  <a:pt x="1068" y="2119"/>
                  <a:pt x="1026" y="2148"/>
                  <a:pt x="1007" y="2189"/>
                </a:cubicBezTo>
                <a:cubicBezTo>
                  <a:pt x="1015" y="2192"/>
                  <a:pt x="1022" y="2196"/>
                  <a:pt x="1029" y="2200"/>
                </a:cubicBezTo>
                <a:cubicBezTo>
                  <a:pt x="1044" y="2167"/>
                  <a:pt x="1078" y="2144"/>
                  <a:pt x="1116" y="2144"/>
                </a:cubicBezTo>
                <a:cubicBezTo>
                  <a:pt x="1155" y="2144"/>
                  <a:pt x="1188" y="2167"/>
                  <a:pt x="1203" y="2200"/>
                </a:cubicBezTo>
                <a:cubicBezTo>
                  <a:pt x="1211" y="2196"/>
                  <a:pt x="1218" y="2192"/>
                  <a:pt x="1226" y="2189"/>
                </a:cubicBezTo>
                <a:cubicBezTo>
                  <a:pt x="1207" y="2148"/>
                  <a:pt x="1165" y="2119"/>
                  <a:pt x="1116" y="2119"/>
                </a:cubicBezTo>
                <a:close/>
                <a:moveTo>
                  <a:pt x="1116" y="2069"/>
                </a:moveTo>
                <a:cubicBezTo>
                  <a:pt x="1045" y="2069"/>
                  <a:pt x="984" y="2113"/>
                  <a:pt x="958" y="2175"/>
                </a:cubicBezTo>
                <a:cubicBezTo>
                  <a:pt x="967" y="2176"/>
                  <a:pt x="975" y="2178"/>
                  <a:pt x="983" y="2180"/>
                </a:cubicBezTo>
                <a:cubicBezTo>
                  <a:pt x="1006" y="2129"/>
                  <a:pt x="1057" y="2094"/>
                  <a:pt x="1116" y="2094"/>
                </a:cubicBezTo>
                <a:cubicBezTo>
                  <a:pt x="1176" y="2094"/>
                  <a:pt x="1227" y="2129"/>
                  <a:pt x="1250" y="2180"/>
                </a:cubicBezTo>
                <a:cubicBezTo>
                  <a:pt x="1258" y="2178"/>
                  <a:pt x="1266" y="2176"/>
                  <a:pt x="1275" y="2175"/>
                </a:cubicBezTo>
                <a:cubicBezTo>
                  <a:pt x="1249" y="2113"/>
                  <a:pt x="1188" y="2069"/>
                  <a:pt x="1116" y="2069"/>
                </a:cubicBezTo>
                <a:close/>
                <a:moveTo>
                  <a:pt x="930" y="2094"/>
                </a:moveTo>
                <a:cubicBezTo>
                  <a:pt x="941" y="2094"/>
                  <a:pt x="950" y="2103"/>
                  <a:pt x="950" y="2114"/>
                </a:cubicBezTo>
                <a:cubicBezTo>
                  <a:pt x="950" y="2115"/>
                  <a:pt x="950" y="2115"/>
                  <a:pt x="950" y="2115"/>
                </a:cubicBezTo>
                <a:cubicBezTo>
                  <a:pt x="909" y="2115"/>
                  <a:pt x="909" y="2115"/>
                  <a:pt x="909" y="2115"/>
                </a:cubicBezTo>
                <a:cubicBezTo>
                  <a:pt x="909" y="2115"/>
                  <a:pt x="909" y="2115"/>
                  <a:pt x="909" y="2114"/>
                </a:cubicBezTo>
                <a:cubicBezTo>
                  <a:pt x="909" y="2103"/>
                  <a:pt x="918" y="2094"/>
                  <a:pt x="930" y="2094"/>
                </a:cubicBezTo>
                <a:close/>
                <a:moveTo>
                  <a:pt x="930" y="2044"/>
                </a:moveTo>
                <a:cubicBezTo>
                  <a:pt x="960" y="2044"/>
                  <a:pt x="986" y="2063"/>
                  <a:pt x="996" y="2090"/>
                </a:cubicBezTo>
                <a:cubicBezTo>
                  <a:pt x="988" y="2095"/>
                  <a:pt x="981" y="2102"/>
                  <a:pt x="975" y="2109"/>
                </a:cubicBezTo>
                <a:cubicBezTo>
                  <a:pt x="972" y="2086"/>
                  <a:pt x="953" y="2069"/>
                  <a:pt x="930" y="2069"/>
                </a:cubicBezTo>
                <a:cubicBezTo>
                  <a:pt x="906" y="2069"/>
                  <a:pt x="887" y="2086"/>
                  <a:pt x="885" y="2109"/>
                </a:cubicBezTo>
                <a:cubicBezTo>
                  <a:pt x="878" y="2102"/>
                  <a:pt x="871" y="2095"/>
                  <a:pt x="864" y="2090"/>
                </a:cubicBezTo>
                <a:cubicBezTo>
                  <a:pt x="874" y="2063"/>
                  <a:pt x="899" y="2044"/>
                  <a:pt x="930" y="2044"/>
                </a:cubicBezTo>
                <a:close/>
                <a:moveTo>
                  <a:pt x="930" y="1994"/>
                </a:moveTo>
                <a:cubicBezTo>
                  <a:pt x="978" y="1994"/>
                  <a:pt x="1020" y="2022"/>
                  <a:pt x="1039" y="2063"/>
                </a:cubicBezTo>
                <a:cubicBezTo>
                  <a:pt x="1031" y="2067"/>
                  <a:pt x="1024" y="2070"/>
                  <a:pt x="1017" y="2075"/>
                </a:cubicBezTo>
                <a:cubicBezTo>
                  <a:pt x="1002" y="2042"/>
                  <a:pt x="968" y="2019"/>
                  <a:pt x="930" y="2019"/>
                </a:cubicBezTo>
                <a:cubicBezTo>
                  <a:pt x="891" y="2019"/>
                  <a:pt x="858" y="2042"/>
                  <a:pt x="842" y="2075"/>
                </a:cubicBezTo>
                <a:cubicBezTo>
                  <a:pt x="835" y="2070"/>
                  <a:pt x="828" y="2067"/>
                  <a:pt x="820" y="2063"/>
                </a:cubicBezTo>
                <a:cubicBezTo>
                  <a:pt x="839" y="2022"/>
                  <a:pt x="881" y="1994"/>
                  <a:pt x="930" y="1994"/>
                </a:cubicBezTo>
                <a:close/>
                <a:moveTo>
                  <a:pt x="930" y="1943"/>
                </a:moveTo>
                <a:cubicBezTo>
                  <a:pt x="858" y="1943"/>
                  <a:pt x="797" y="1987"/>
                  <a:pt x="771" y="2049"/>
                </a:cubicBezTo>
                <a:cubicBezTo>
                  <a:pt x="780" y="2051"/>
                  <a:pt x="788" y="2052"/>
                  <a:pt x="796" y="2055"/>
                </a:cubicBezTo>
                <a:cubicBezTo>
                  <a:pt x="819" y="2004"/>
                  <a:pt x="870" y="1968"/>
                  <a:pt x="930" y="1968"/>
                </a:cubicBezTo>
                <a:cubicBezTo>
                  <a:pt x="989" y="1968"/>
                  <a:pt x="1040" y="2004"/>
                  <a:pt x="1063" y="2055"/>
                </a:cubicBezTo>
                <a:cubicBezTo>
                  <a:pt x="1071" y="2052"/>
                  <a:pt x="1079" y="2051"/>
                  <a:pt x="1088" y="2049"/>
                </a:cubicBezTo>
                <a:cubicBezTo>
                  <a:pt x="1062" y="1987"/>
                  <a:pt x="1001" y="1943"/>
                  <a:pt x="930" y="1943"/>
                </a:cubicBezTo>
                <a:close/>
                <a:moveTo>
                  <a:pt x="744" y="1971"/>
                </a:moveTo>
                <a:cubicBezTo>
                  <a:pt x="732" y="1971"/>
                  <a:pt x="723" y="1980"/>
                  <a:pt x="723" y="1991"/>
                </a:cubicBezTo>
                <a:cubicBezTo>
                  <a:pt x="723" y="1991"/>
                  <a:pt x="723" y="1991"/>
                  <a:pt x="723" y="1992"/>
                </a:cubicBezTo>
                <a:cubicBezTo>
                  <a:pt x="764" y="1992"/>
                  <a:pt x="764" y="1992"/>
                  <a:pt x="764" y="1992"/>
                </a:cubicBezTo>
                <a:cubicBezTo>
                  <a:pt x="764" y="1991"/>
                  <a:pt x="764" y="1991"/>
                  <a:pt x="764" y="1991"/>
                </a:cubicBezTo>
                <a:cubicBezTo>
                  <a:pt x="764" y="1980"/>
                  <a:pt x="755" y="1971"/>
                  <a:pt x="744" y="1971"/>
                </a:cubicBezTo>
                <a:close/>
                <a:moveTo>
                  <a:pt x="744" y="1920"/>
                </a:moveTo>
                <a:cubicBezTo>
                  <a:pt x="774" y="1920"/>
                  <a:pt x="799" y="1939"/>
                  <a:pt x="810" y="1966"/>
                </a:cubicBezTo>
                <a:cubicBezTo>
                  <a:pt x="802" y="1972"/>
                  <a:pt x="795" y="1979"/>
                  <a:pt x="789" y="1986"/>
                </a:cubicBezTo>
                <a:cubicBezTo>
                  <a:pt x="786" y="1963"/>
                  <a:pt x="767" y="1946"/>
                  <a:pt x="744" y="1946"/>
                </a:cubicBezTo>
                <a:cubicBezTo>
                  <a:pt x="720" y="1946"/>
                  <a:pt x="701" y="1963"/>
                  <a:pt x="698" y="1986"/>
                </a:cubicBezTo>
                <a:cubicBezTo>
                  <a:pt x="692" y="1979"/>
                  <a:pt x="685" y="1972"/>
                  <a:pt x="677" y="1966"/>
                </a:cubicBezTo>
                <a:cubicBezTo>
                  <a:pt x="688" y="1939"/>
                  <a:pt x="713" y="1920"/>
                  <a:pt x="744" y="1920"/>
                </a:cubicBezTo>
                <a:close/>
                <a:moveTo>
                  <a:pt x="744" y="1870"/>
                </a:moveTo>
                <a:cubicBezTo>
                  <a:pt x="792" y="1870"/>
                  <a:pt x="834" y="1899"/>
                  <a:pt x="853" y="1940"/>
                </a:cubicBezTo>
                <a:cubicBezTo>
                  <a:pt x="845" y="1943"/>
                  <a:pt x="838" y="1947"/>
                  <a:pt x="831" y="1951"/>
                </a:cubicBezTo>
                <a:cubicBezTo>
                  <a:pt x="816" y="1918"/>
                  <a:pt x="782" y="1895"/>
                  <a:pt x="744" y="1895"/>
                </a:cubicBezTo>
                <a:cubicBezTo>
                  <a:pt x="705" y="1895"/>
                  <a:pt x="671" y="1918"/>
                  <a:pt x="656" y="1951"/>
                </a:cubicBezTo>
                <a:cubicBezTo>
                  <a:pt x="649" y="1947"/>
                  <a:pt x="642" y="1943"/>
                  <a:pt x="634" y="1940"/>
                </a:cubicBezTo>
                <a:cubicBezTo>
                  <a:pt x="653" y="1899"/>
                  <a:pt x="695" y="1870"/>
                  <a:pt x="744" y="1870"/>
                </a:cubicBezTo>
                <a:close/>
                <a:moveTo>
                  <a:pt x="744" y="1820"/>
                </a:moveTo>
                <a:cubicBezTo>
                  <a:pt x="672" y="1820"/>
                  <a:pt x="611" y="1864"/>
                  <a:pt x="585" y="1926"/>
                </a:cubicBezTo>
                <a:cubicBezTo>
                  <a:pt x="594" y="1927"/>
                  <a:pt x="602" y="1929"/>
                  <a:pt x="610" y="1931"/>
                </a:cubicBezTo>
                <a:cubicBezTo>
                  <a:pt x="633" y="1880"/>
                  <a:pt x="684" y="1845"/>
                  <a:pt x="744" y="1845"/>
                </a:cubicBezTo>
                <a:cubicBezTo>
                  <a:pt x="803" y="1845"/>
                  <a:pt x="854" y="1880"/>
                  <a:pt x="877" y="1931"/>
                </a:cubicBezTo>
                <a:cubicBezTo>
                  <a:pt x="885" y="1929"/>
                  <a:pt x="893" y="1927"/>
                  <a:pt x="902" y="1926"/>
                </a:cubicBezTo>
                <a:cubicBezTo>
                  <a:pt x="876" y="1864"/>
                  <a:pt x="815" y="1820"/>
                  <a:pt x="744" y="1820"/>
                </a:cubicBezTo>
                <a:close/>
                <a:moveTo>
                  <a:pt x="1116" y="1971"/>
                </a:moveTo>
                <a:cubicBezTo>
                  <a:pt x="1128" y="1971"/>
                  <a:pt x="1137" y="1980"/>
                  <a:pt x="1137" y="1991"/>
                </a:cubicBezTo>
                <a:cubicBezTo>
                  <a:pt x="1137" y="1991"/>
                  <a:pt x="1137" y="1991"/>
                  <a:pt x="1137" y="1992"/>
                </a:cubicBezTo>
                <a:cubicBezTo>
                  <a:pt x="1096" y="1992"/>
                  <a:pt x="1096" y="1992"/>
                  <a:pt x="1096" y="1992"/>
                </a:cubicBezTo>
                <a:cubicBezTo>
                  <a:pt x="1096" y="1991"/>
                  <a:pt x="1096" y="1991"/>
                  <a:pt x="1096" y="1991"/>
                </a:cubicBezTo>
                <a:cubicBezTo>
                  <a:pt x="1096" y="1980"/>
                  <a:pt x="1105" y="1971"/>
                  <a:pt x="1116" y="1971"/>
                </a:cubicBezTo>
                <a:close/>
                <a:moveTo>
                  <a:pt x="1116" y="1920"/>
                </a:moveTo>
                <a:cubicBezTo>
                  <a:pt x="1147" y="1920"/>
                  <a:pt x="1172" y="1939"/>
                  <a:pt x="1182" y="1966"/>
                </a:cubicBezTo>
                <a:cubicBezTo>
                  <a:pt x="1175" y="1972"/>
                  <a:pt x="1168" y="1979"/>
                  <a:pt x="1161" y="1986"/>
                </a:cubicBezTo>
                <a:cubicBezTo>
                  <a:pt x="1159" y="1963"/>
                  <a:pt x="1140" y="1946"/>
                  <a:pt x="1116" y="1946"/>
                </a:cubicBezTo>
                <a:cubicBezTo>
                  <a:pt x="1093" y="1946"/>
                  <a:pt x="1074" y="1963"/>
                  <a:pt x="1071" y="1986"/>
                </a:cubicBezTo>
                <a:cubicBezTo>
                  <a:pt x="1065" y="1979"/>
                  <a:pt x="1058" y="1972"/>
                  <a:pt x="1050" y="1966"/>
                </a:cubicBezTo>
                <a:cubicBezTo>
                  <a:pt x="1060" y="1939"/>
                  <a:pt x="1086" y="1920"/>
                  <a:pt x="1116" y="1920"/>
                </a:cubicBezTo>
                <a:close/>
                <a:moveTo>
                  <a:pt x="1116" y="1870"/>
                </a:moveTo>
                <a:cubicBezTo>
                  <a:pt x="1165" y="1870"/>
                  <a:pt x="1207" y="1899"/>
                  <a:pt x="1226" y="1940"/>
                </a:cubicBezTo>
                <a:cubicBezTo>
                  <a:pt x="1218" y="1943"/>
                  <a:pt x="1211" y="1947"/>
                  <a:pt x="1203" y="1951"/>
                </a:cubicBezTo>
                <a:cubicBezTo>
                  <a:pt x="1188" y="1918"/>
                  <a:pt x="1155" y="1895"/>
                  <a:pt x="1116" y="1895"/>
                </a:cubicBezTo>
                <a:cubicBezTo>
                  <a:pt x="1078" y="1895"/>
                  <a:pt x="1044" y="1918"/>
                  <a:pt x="1029" y="1951"/>
                </a:cubicBezTo>
                <a:cubicBezTo>
                  <a:pt x="1022" y="1947"/>
                  <a:pt x="1015" y="1943"/>
                  <a:pt x="1007" y="1940"/>
                </a:cubicBezTo>
                <a:cubicBezTo>
                  <a:pt x="1026" y="1899"/>
                  <a:pt x="1068" y="1870"/>
                  <a:pt x="1116" y="1870"/>
                </a:cubicBezTo>
                <a:close/>
                <a:moveTo>
                  <a:pt x="1116" y="1820"/>
                </a:moveTo>
                <a:cubicBezTo>
                  <a:pt x="1045" y="1820"/>
                  <a:pt x="984" y="1864"/>
                  <a:pt x="958" y="1926"/>
                </a:cubicBezTo>
                <a:cubicBezTo>
                  <a:pt x="967" y="1927"/>
                  <a:pt x="975" y="1929"/>
                  <a:pt x="983" y="1931"/>
                </a:cubicBezTo>
                <a:cubicBezTo>
                  <a:pt x="1006" y="1880"/>
                  <a:pt x="1057" y="1845"/>
                  <a:pt x="1116" y="1845"/>
                </a:cubicBezTo>
                <a:cubicBezTo>
                  <a:pt x="1176" y="1845"/>
                  <a:pt x="1227" y="1880"/>
                  <a:pt x="1250" y="1931"/>
                </a:cubicBezTo>
                <a:cubicBezTo>
                  <a:pt x="1258" y="1929"/>
                  <a:pt x="1266" y="1927"/>
                  <a:pt x="1275" y="1926"/>
                </a:cubicBezTo>
                <a:cubicBezTo>
                  <a:pt x="1249" y="1864"/>
                  <a:pt x="1188" y="1820"/>
                  <a:pt x="1116" y="1820"/>
                </a:cubicBezTo>
                <a:close/>
                <a:moveTo>
                  <a:pt x="930" y="1845"/>
                </a:moveTo>
                <a:cubicBezTo>
                  <a:pt x="941" y="1845"/>
                  <a:pt x="950" y="1854"/>
                  <a:pt x="950" y="1865"/>
                </a:cubicBezTo>
                <a:cubicBezTo>
                  <a:pt x="950" y="1866"/>
                  <a:pt x="950" y="1866"/>
                  <a:pt x="950" y="1866"/>
                </a:cubicBezTo>
                <a:cubicBezTo>
                  <a:pt x="909" y="1866"/>
                  <a:pt x="909" y="1866"/>
                  <a:pt x="909" y="1866"/>
                </a:cubicBezTo>
                <a:cubicBezTo>
                  <a:pt x="909" y="1866"/>
                  <a:pt x="909" y="1866"/>
                  <a:pt x="909" y="1865"/>
                </a:cubicBezTo>
                <a:cubicBezTo>
                  <a:pt x="909" y="1854"/>
                  <a:pt x="918" y="1845"/>
                  <a:pt x="930" y="1845"/>
                </a:cubicBezTo>
                <a:close/>
                <a:moveTo>
                  <a:pt x="930" y="1795"/>
                </a:moveTo>
                <a:cubicBezTo>
                  <a:pt x="960" y="1795"/>
                  <a:pt x="986" y="1814"/>
                  <a:pt x="996" y="1841"/>
                </a:cubicBezTo>
                <a:cubicBezTo>
                  <a:pt x="988" y="1846"/>
                  <a:pt x="981" y="1853"/>
                  <a:pt x="975" y="1860"/>
                </a:cubicBezTo>
                <a:cubicBezTo>
                  <a:pt x="972" y="1837"/>
                  <a:pt x="953" y="1820"/>
                  <a:pt x="930" y="1820"/>
                </a:cubicBezTo>
                <a:cubicBezTo>
                  <a:pt x="906" y="1820"/>
                  <a:pt x="887" y="1838"/>
                  <a:pt x="885" y="1860"/>
                </a:cubicBezTo>
                <a:cubicBezTo>
                  <a:pt x="878" y="1853"/>
                  <a:pt x="871" y="1847"/>
                  <a:pt x="864" y="1841"/>
                </a:cubicBezTo>
                <a:cubicBezTo>
                  <a:pt x="874" y="1814"/>
                  <a:pt x="899" y="1795"/>
                  <a:pt x="930" y="1795"/>
                </a:cubicBezTo>
                <a:close/>
                <a:moveTo>
                  <a:pt x="930" y="1745"/>
                </a:moveTo>
                <a:cubicBezTo>
                  <a:pt x="978" y="1745"/>
                  <a:pt x="1020" y="1773"/>
                  <a:pt x="1039" y="1814"/>
                </a:cubicBezTo>
                <a:cubicBezTo>
                  <a:pt x="1031" y="1818"/>
                  <a:pt x="1024" y="1821"/>
                  <a:pt x="1017" y="1826"/>
                </a:cubicBezTo>
                <a:cubicBezTo>
                  <a:pt x="1002" y="1793"/>
                  <a:pt x="968" y="1770"/>
                  <a:pt x="930" y="1770"/>
                </a:cubicBezTo>
                <a:cubicBezTo>
                  <a:pt x="891" y="1770"/>
                  <a:pt x="858" y="1793"/>
                  <a:pt x="842" y="1826"/>
                </a:cubicBezTo>
                <a:cubicBezTo>
                  <a:pt x="835" y="1821"/>
                  <a:pt x="828" y="1818"/>
                  <a:pt x="820" y="1814"/>
                </a:cubicBezTo>
                <a:cubicBezTo>
                  <a:pt x="839" y="1773"/>
                  <a:pt x="881" y="1745"/>
                  <a:pt x="930" y="1745"/>
                </a:cubicBezTo>
                <a:close/>
                <a:moveTo>
                  <a:pt x="930" y="1694"/>
                </a:moveTo>
                <a:cubicBezTo>
                  <a:pt x="858" y="1694"/>
                  <a:pt x="797" y="1738"/>
                  <a:pt x="771" y="1800"/>
                </a:cubicBezTo>
                <a:cubicBezTo>
                  <a:pt x="780" y="1802"/>
                  <a:pt x="788" y="1803"/>
                  <a:pt x="796" y="1806"/>
                </a:cubicBezTo>
                <a:cubicBezTo>
                  <a:pt x="819" y="1755"/>
                  <a:pt x="870" y="1719"/>
                  <a:pt x="930" y="1719"/>
                </a:cubicBezTo>
                <a:cubicBezTo>
                  <a:pt x="989" y="1719"/>
                  <a:pt x="1040" y="1755"/>
                  <a:pt x="1063" y="1806"/>
                </a:cubicBezTo>
                <a:cubicBezTo>
                  <a:pt x="1071" y="1803"/>
                  <a:pt x="1079" y="1802"/>
                  <a:pt x="1088" y="1800"/>
                </a:cubicBezTo>
                <a:cubicBezTo>
                  <a:pt x="1062" y="1738"/>
                  <a:pt x="1001" y="1694"/>
                  <a:pt x="930" y="1694"/>
                </a:cubicBezTo>
                <a:close/>
                <a:moveTo>
                  <a:pt x="744" y="1722"/>
                </a:moveTo>
                <a:cubicBezTo>
                  <a:pt x="732" y="1722"/>
                  <a:pt x="723" y="1731"/>
                  <a:pt x="723" y="1742"/>
                </a:cubicBezTo>
                <a:cubicBezTo>
                  <a:pt x="723" y="1742"/>
                  <a:pt x="723" y="1742"/>
                  <a:pt x="723" y="1743"/>
                </a:cubicBezTo>
                <a:cubicBezTo>
                  <a:pt x="764" y="1743"/>
                  <a:pt x="764" y="1743"/>
                  <a:pt x="764" y="1743"/>
                </a:cubicBezTo>
                <a:cubicBezTo>
                  <a:pt x="764" y="1742"/>
                  <a:pt x="764" y="1742"/>
                  <a:pt x="764" y="1742"/>
                </a:cubicBezTo>
                <a:cubicBezTo>
                  <a:pt x="764" y="1731"/>
                  <a:pt x="755" y="1722"/>
                  <a:pt x="744" y="1722"/>
                </a:cubicBezTo>
                <a:close/>
                <a:moveTo>
                  <a:pt x="744" y="1671"/>
                </a:moveTo>
                <a:cubicBezTo>
                  <a:pt x="774" y="1671"/>
                  <a:pt x="799" y="1690"/>
                  <a:pt x="810" y="1717"/>
                </a:cubicBezTo>
                <a:cubicBezTo>
                  <a:pt x="802" y="1723"/>
                  <a:pt x="795" y="1730"/>
                  <a:pt x="789" y="1737"/>
                </a:cubicBezTo>
                <a:cubicBezTo>
                  <a:pt x="786" y="1714"/>
                  <a:pt x="767" y="1697"/>
                  <a:pt x="744" y="1697"/>
                </a:cubicBezTo>
                <a:cubicBezTo>
                  <a:pt x="720" y="1697"/>
                  <a:pt x="701" y="1714"/>
                  <a:pt x="698" y="1737"/>
                </a:cubicBezTo>
                <a:cubicBezTo>
                  <a:pt x="692" y="1730"/>
                  <a:pt x="685" y="1723"/>
                  <a:pt x="677" y="1717"/>
                </a:cubicBezTo>
                <a:cubicBezTo>
                  <a:pt x="688" y="1690"/>
                  <a:pt x="713" y="1671"/>
                  <a:pt x="744" y="1671"/>
                </a:cubicBezTo>
                <a:close/>
                <a:moveTo>
                  <a:pt x="744" y="1621"/>
                </a:moveTo>
                <a:cubicBezTo>
                  <a:pt x="792" y="1621"/>
                  <a:pt x="834" y="1650"/>
                  <a:pt x="853" y="1691"/>
                </a:cubicBezTo>
                <a:cubicBezTo>
                  <a:pt x="845" y="1694"/>
                  <a:pt x="838" y="1698"/>
                  <a:pt x="831" y="1702"/>
                </a:cubicBezTo>
                <a:cubicBezTo>
                  <a:pt x="816" y="1669"/>
                  <a:pt x="782" y="1646"/>
                  <a:pt x="744" y="1646"/>
                </a:cubicBezTo>
                <a:cubicBezTo>
                  <a:pt x="705" y="1646"/>
                  <a:pt x="671" y="1669"/>
                  <a:pt x="656" y="1702"/>
                </a:cubicBezTo>
                <a:cubicBezTo>
                  <a:pt x="649" y="1698"/>
                  <a:pt x="642" y="1694"/>
                  <a:pt x="634" y="1691"/>
                </a:cubicBezTo>
                <a:cubicBezTo>
                  <a:pt x="653" y="1650"/>
                  <a:pt x="695" y="1621"/>
                  <a:pt x="744" y="1621"/>
                </a:cubicBezTo>
                <a:close/>
                <a:moveTo>
                  <a:pt x="744" y="1571"/>
                </a:moveTo>
                <a:cubicBezTo>
                  <a:pt x="672" y="1571"/>
                  <a:pt x="611" y="1615"/>
                  <a:pt x="585" y="1677"/>
                </a:cubicBezTo>
                <a:cubicBezTo>
                  <a:pt x="594" y="1678"/>
                  <a:pt x="602" y="1680"/>
                  <a:pt x="610" y="1682"/>
                </a:cubicBezTo>
                <a:cubicBezTo>
                  <a:pt x="633" y="1631"/>
                  <a:pt x="684" y="1596"/>
                  <a:pt x="744" y="1596"/>
                </a:cubicBezTo>
                <a:cubicBezTo>
                  <a:pt x="803" y="1596"/>
                  <a:pt x="854" y="1631"/>
                  <a:pt x="877" y="1682"/>
                </a:cubicBezTo>
                <a:cubicBezTo>
                  <a:pt x="885" y="1680"/>
                  <a:pt x="893" y="1678"/>
                  <a:pt x="902" y="1677"/>
                </a:cubicBezTo>
                <a:cubicBezTo>
                  <a:pt x="876" y="1615"/>
                  <a:pt x="815" y="1571"/>
                  <a:pt x="744" y="1571"/>
                </a:cubicBezTo>
                <a:close/>
                <a:moveTo>
                  <a:pt x="1116" y="1722"/>
                </a:moveTo>
                <a:cubicBezTo>
                  <a:pt x="1128" y="1722"/>
                  <a:pt x="1137" y="1731"/>
                  <a:pt x="1137" y="1742"/>
                </a:cubicBezTo>
                <a:cubicBezTo>
                  <a:pt x="1137" y="1742"/>
                  <a:pt x="1137" y="1742"/>
                  <a:pt x="1137" y="1743"/>
                </a:cubicBezTo>
                <a:cubicBezTo>
                  <a:pt x="1096" y="1743"/>
                  <a:pt x="1096" y="1743"/>
                  <a:pt x="1096" y="1743"/>
                </a:cubicBezTo>
                <a:cubicBezTo>
                  <a:pt x="1096" y="1742"/>
                  <a:pt x="1096" y="1742"/>
                  <a:pt x="1096" y="1742"/>
                </a:cubicBezTo>
                <a:cubicBezTo>
                  <a:pt x="1096" y="1731"/>
                  <a:pt x="1105" y="1722"/>
                  <a:pt x="1116" y="1722"/>
                </a:cubicBezTo>
                <a:close/>
                <a:moveTo>
                  <a:pt x="1116" y="1671"/>
                </a:moveTo>
                <a:cubicBezTo>
                  <a:pt x="1147" y="1671"/>
                  <a:pt x="1172" y="1690"/>
                  <a:pt x="1182" y="1717"/>
                </a:cubicBezTo>
                <a:cubicBezTo>
                  <a:pt x="1175" y="1723"/>
                  <a:pt x="1168" y="1730"/>
                  <a:pt x="1161" y="1737"/>
                </a:cubicBezTo>
                <a:cubicBezTo>
                  <a:pt x="1159" y="1714"/>
                  <a:pt x="1140" y="1697"/>
                  <a:pt x="1116" y="1697"/>
                </a:cubicBezTo>
                <a:cubicBezTo>
                  <a:pt x="1093" y="1697"/>
                  <a:pt x="1074" y="1714"/>
                  <a:pt x="1071" y="1737"/>
                </a:cubicBezTo>
                <a:cubicBezTo>
                  <a:pt x="1065" y="1730"/>
                  <a:pt x="1058" y="1723"/>
                  <a:pt x="1050" y="1717"/>
                </a:cubicBezTo>
                <a:cubicBezTo>
                  <a:pt x="1060" y="1690"/>
                  <a:pt x="1086" y="1671"/>
                  <a:pt x="1116" y="1671"/>
                </a:cubicBezTo>
                <a:close/>
                <a:moveTo>
                  <a:pt x="1116" y="1621"/>
                </a:moveTo>
                <a:cubicBezTo>
                  <a:pt x="1165" y="1621"/>
                  <a:pt x="1207" y="1650"/>
                  <a:pt x="1226" y="1691"/>
                </a:cubicBezTo>
                <a:cubicBezTo>
                  <a:pt x="1218" y="1694"/>
                  <a:pt x="1211" y="1698"/>
                  <a:pt x="1203" y="1702"/>
                </a:cubicBezTo>
                <a:cubicBezTo>
                  <a:pt x="1188" y="1669"/>
                  <a:pt x="1155" y="1646"/>
                  <a:pt x="1116" y="1646"/>
                </a:cubicBezTo>
                <a:cubicBezTo>
                  <a:pt x="1078" y="1646"/>
                  <a:pt x="1044" y="1669"/>
                  <a:pt x="1029" y="1702"/>
                </a:cubicBezTo>
                <a:cubicBezTo>
                  <a:pt x="1022" y="1698"/>
                  <a:pt x="1015" y="1694"/>
                  <a:pt x="1007" y="1691"/>
                </a:cubicBezTo>
                <a:cubicBezTo>
                  <a:pt x="1026" y="1650"/>
                  <a:pt x="1068" y="1621"/>
                  <a:pt x="1116" y="1621"/>
                </a:cubicBezTo>
                <a:close/>
                <a:moveTo>
                  <a:pt x="1116" y="1571"/>
                </a:moveTo>
                <a:cubicBezTo>
                  <a:pt x="1045" y="1571"/>
                  <a:pt x="984" y="1615"/>
                  <a:pt x="958" y="1677"/>
                </a:cubicBezTo>
                <a:cubicBezTo>
                  <a:pt x="967" y="1678"/>
                  <a:pt x="975" y="1680"/>
                  <a:pt x="983" y="1682"/>
                </a:cubicBezTo>
                <a:cubicBezTo>
                  <a:pt x="1006" y="1631"/>
                  <a:pt x="1057" y="1596"/>
                  <a:pt x="1116" y="1596"/>
                </a:cubicBezTo>
                <a:cubicBezTo>
                  <a:pt x="1176" y="1596"/>
                  <a:pt x="1227" y="1631"/>
                  <a:pt x="1250" y="1682"/>
                </a:cubicBezTo>
                <a:cubicBezTo>
                  <a:pt x="1258" y="1680"/>
                  <a:pt x="1266" y="1678"/>
                  <a:pt x="1275" y="1677"/>
                </a:cubicBezTo>
                <a:cubicBezTo>
                  <a:pt x="1249" y="1615"/>
                  <a:pt x="1188" y="1571"/>
                  <a:pt x="1116" y="1571"/>
                </a:cubicBezTo>
                <a:close/>
                <a:moveTo>
                  <a:pt x="930" y="1596"/>
                </a:moveTo>
                <a:cubicBezTo>
                  <a:pt x="941" y="1596"/>
                  <a:pt x="950" y="1605"/>
                  <a:pt x="950" y="1616"/>
                </a:cubicBezTo>
                <a:cubicBezTo>
                  <a:pt x="950" y="1617"/>
                  <a:pt x="950" y="1617"/>
                  <a:pt x="950" y="1617"/>
                </a:cubicBezTo>
                <a:cubicBezTo>
                  <a:pt x="909" y="1617"/>
                  <a:pt x="909" y="1617"/>
                  <a:pt x="909" y="1617"/>
                </a:cubicBezTo>
                <a:cubicBezTo>
                  <a:pt x="909" y="1617"/>
                  <a:pt x="909" y="1617"/>
                  <a:pt x="909" y="1616"/>
                </a:cubicBezTo>
                <a:cubicBezTo>
                  <a:pt x="909" y="1605"/>
                  <a:pt x="918" y="1596"/>
                  <a:pt x="930" y="1596"/>
                </a:cubicBezTo>
                <a:close/>
                <a:moveTo>
                  <a:pt x="930" y="1546"/>
                </a:moveTo>
                <a:cubicBezTo>
                  <a:pt x="960" y="1546"/>
                  <a:pt x="986" y="1565"/>
                  <a:pt x="996" y="1592"/>
                </a:cubicBezTo>
                <a:cubicBezTo>
                  <a:pt x="988" y="1598"/>
                  <a:pt x="981" y="1604"/>
                  <a:pt x="975" y="1611"/>
                </a:cubicBezTo>
                <a:cubicBezTo>
                  <a:pt x="972" y="1589"/>
                  <a:pt x="953" y="1571"/>
                  <a:pt x="930" y="1571"/>
                </a:cubicBezTo>
                <a:cubicBezTo>
                  <a:pt x="906" y="1571"/>
                  <a:pt x="887" y="1589"/>
                  <a:pt x="885" y="1611"/>
                </a:cubicBezTo>
                <a:cubicBezTo>
                  <a:pt x="878" y="1604"/>
                  <a:pt x="871" y="1598"/>
                  <a:pt x="864" y="1592"/>
                </a:cubicBezTo>
                <a:cubicBezTo>
                  <a:pt x="874" y="1565"/>
                  <a:pt x="899" y="1546"/>
                  <a:pt x="930" y="1546"/>
                </a:cubicBezTo>
                <a:close/>
                <a:moveTo>
                  <a:pt x="930" y="1496"/>
                </a:moveTo>
                <a:cubicBezTo>
                  <a:pt x="978" y="1496"/>
                  <a:pt x="1020" y="1524"/>
                  <a:pt x="1039" y="1565"/>
                </a:cubicBezTo>
                <a:cubicBezTo>
                  <a:pt x="1031" y="1569"/>
                  <a:pt x="1024" y="1572"/>
                  <a:pt x="1017" y="1577"/>
                </a:cubicBezTo>
                <a:cubicBezTo>
                  <a:pt x="1002" y="1544"/>
                  <a:pt x="968" y="1521"/>
                  <a:pt x="930" y="1521"/>
                </a:cubicBezTo>
                <a:cubicBezTo>
                  <a:pt x="891" y="1521"/>
                  <a:pt x="858" y="1544"/>
                  <a:pt x="842" y="1577"/>
                </a:cubicBezTo>
                <a:cubicBezTo>
                  <a:pt x="835" y="1573"/>
                  <a:pt x="828" y="1569"/>
                  <a:pt x="820" y="1565"/>
                </a:cubicBezTo>
                <a:cubicBezTo>
                  <a:pt x="839" y="1524"/>
                  <a:pt x="881" y="1496"/>
                  <a:pt x="930" y="1496"/>
                </a:cubicBezTo>
                <a:close/>
                <a:moveTo>
                  <a:pt x="930" y="1445"/>
                </a:moveTo>
                <a:cubicBezTo>
                  <a:pt x="858" y="1445"/>
                  <a:pt x="797" y="1489"/>
                  <a:pt x="771" y="1551"/>
                </a:cubicBezTo>
                <a:cubicBezTo>
                  <a:pt x="780" y="1553"/>
                  <a:pt x="788" y="1554"/>
                  <a:pt x="796" y="1557"/>
                </a:cubicBezTo>
                <a:cubicBezTo>
                  <a:pt x="819" y="1506"/>
                  <a:pt x="870" y="1470"/>
                  <a:pt x="930" y="1470"/>
                </a:cubicBezTo>
                <a:cubicBezTo>
                  <a:pt x="989" y="1470"/>
                  <a:pt x="1040" y="1506"/>
                  <a:pt x="1063" y="1557"/>
                </a:cubicBezTo>
                <a:cubicBezTo>
                  <a:pt x="1071" y="1554"/>
                  <a:pt x="1079" y="1553"/>
                  <a:pt x="1088" y="1551"/>
                </a:cubicBezTo>
                <a:cubicBezTo>
                  <a:pt x="1062" y="1489"/>
                  <a:pt x="1001" y="1445"/>
                  <a:pt x="930" y="1445"/>
                </a:cubicBezTo>
                <a:close/>
                <a:moveTo>
                  <a:pt x="744" y="1473"/>
                </a:moveTo>
                <a:cubicBezTo>
                  <a:pt x="732" y="1473"/>
                  <a:pt x="723" y="1482"/>
                  <a:pt x="723" y="1493"/>
                </a:cubicBezTo>
                <a:cubicBezTo>
                  <a:pt x="723" y="1493"/>
                  <a:pt x="723" y="1493"/>
                  <a:pt x="723" y="1494"/>
                </a:cubicBezTo>
                <a:cubicBezTo>
                  <a:pt x="764" y="1494"/>
                  <a:pt x="764" y="1494"/>
                  <a:pt x="764" y="1494"/>
                </a:cubicBezTo>
                <a:cubicBezTo>
                  <a:pt x="764" y="1493"/>
                  <a:pt x="764" y="1493"/>
                  <a:pt x="764" y="1493"/>
                </a:cubicBezTo>
                <a:cubicBezTo>
                  <a:pt x="764" y="1482"/>
                  <a:pt x="755" y="1473"/>
                  <a:pt x="744" y="1473"/>
                </a:cubicBezTo>
                <a:close/>
                <a:moveTo>
                  <a:pt x="744" y="1422"/>
                </a:moveTo>
                <a:cubicBezTo>
                  <a:pt x="774" y="1422"/>
                  <a:pt x="799" y="1441"/>
                  <a:pt x="810" y="1468"/>
                </a:cubicBezTo>
                <a:cubicBezTo>
                  <a:pt x="802" y="1474"/>
                  <a:pt x="795" y="1481"/>
                  <a:pt x="789" y="1488"/>
                </a:cubicBezTo>
                <a:cubicBezTo>
                  <a:pt x="786" y="1465"/>
                  <a:pt x="767" y="1448"/>
                  <a:pt x="744" y="1448"/>
                </a:cubicBezTo>
                <a:cubicBezTo>
                  <a:pt x="720" y="1448"/>
                  <a:pt x="701" y="1465"/>
                  <a:pt x="698" y="1488"/>
                </a:cubicBezTo>
                <a:cubicBezTo>
                  <a:pt x="692" y="1481"/>
                  <a:pt x="685" y="1474"/>
                  <a:pt x="677" y="1468"/>
                </a:cubicBezTo>
                <a:cubicBezTo>
                  <a:pt x="688" y="1441"/>
                  <a:pt x="713" y="1422"/>
                  <a:pt x="744" y="1422"/>
                </a:cubicBezTo>
                <a:close/>
                <a:moveTo>
                  <a:pt x="744" y="1372"/>
                </a:moveTo>
                <a:cubicBezTo>
                  <a:pt x="792" y="1372"/>
                  <a:pt x="834" y="1401"/>
                  <a:pt x="853" y="1442"/>
                </a:cubicBezTo>
                <a:cubicBezTo>
                  <a:pt x="845" y="1445"/>
                  <a:pt x="838" y="1449"/>
                  <a:pt x="831" y="1453"/>
                </a:cubicBezTo>
                <a:cubicBezTo>
                  <a:pt x="816" y="1420"/>
                  <a:pt x="782" y="1397"/>
                  <a:pt x="744" y="1397"/>
                </a:cubicBezTo>
                <a:cubicBezTo>
                  <a:pt x="705" y="1397"/>
                  <a:pt x="671" y="1420"/>
                  <a:pt x="656" y="1453"/>
                </a:cubicBezTo>
                <a:cubicBezTo>
                  <a:pt x="649" y="1449"/>
                  <a:pt x="642" y="1445"/>
                  <a:pt x="634" y="1442"/>
                </a:cubicBezTo>
                <a:cubicBezTo>
                  <a:pt x="653" y="1401"/>
                  <a:pt x="695" y="1372"/>
                  <a:pt x="744" y="1372"/>
                </a:cubicBezTo>
                <a:close/>
                <a:moveTo>
                  <a:pt x="744" y="1322"/>
                </a:moveTo>
                <a:cubicBezTo>
                  <a:pt x="672" y="1322"/>
                  <a:pt x="611" y="1366"/>
                  <a:pt x="585" y="1428"/>
                </a:cubicBezTo>
                <a:cubicBezTo>
                  <a:pt x="594" y="1429"/>
                  <a:pt x="602" y="1431"/>
                  <a:pt x="610" y="1433"/>
                </a:cubicBezTo>
                <a:cubicBezTo>
                  <a:pt x="633" y="1382"/>
                  <a:pt x="684" y="1347"/>
                  <a:pt x="744" y="1347"/>
                </a:cubicBezTo>
                <a:cubicBezTo>
                  <a:pt x="803" y="1347"/>
                  <a:pt x="854" y="1382"/>
                  <a:pt x="877" y="1433"/>
                </a:cubicBezTo>
                <a:cubicBezTo>
                  <a:pt x="885" y="1431"/>
                  <a:pt x="893" y="1429"/>
                  <a:pt x="902" y="1428"/>
                </a:cubicBezTo>
                <a:cubicBezTo>
                  <a:pt x="876" y="1366"/>
                  <a:pt x="815" y="1322"/>
                  <a:pt x="744" y="1322"/>
                </a:cubicBezTo>
                <a:close/>
                <a:moveTo>
                  <a:pt x="1116" y="1473"/>
                </a:moveTo>
                <a:cubicBezTo>
                  <a:pt x="1128" y="1473"/>
                  <a:pt x="1137" y="1482"/>
                  <a:pt x="1137" y="1493"/>
                </a:cubicBezTo>
                <a:cubicBezTo>
                  <a:pt x="1137" y="1493"/>
                  <a:pt x="1137" y="1493"/>
                  <a:pt x="1137" y="1494"/>
                </a:cubicBezTo>
                <a:cubicBezTo>
                  <a:pt x="1096" y="1494"/>
                  <a:pt x="1096" y="1494"/>
                  <a:pt x="1096" y="1494"/>
                </a:cubicBezTo>
                <a:cubicBezTo>
                  <a:pt x="1096" y="1493"/>
                  <a:pt x="1096" y="1493"/>
                  <a:pt x="1096" y="1493"/>
                </a:cubicBezTo>
                <a:cubicBezTo>
                  <a:pt x="1096" y="1482"/>
                  <a:pt x="1105" y="1473"/>
                  <a:pt x="1116" y="1473"/>
                </a:cubicBezTo>
                <a:close/>
                <a:moveTo>
                  <a:pt x="1116" y="1422"/>
                </a:moveTo>
                <a:cubicBezTo>
                  <a:pt x="1147" y="1422"/>
                  <a:pt x="1172" y="1441"/>
                  <a:pt x="1182" y="1468"/>
                </a:cubicBezTo>
                <a:cubicBezTo>
                  <a:pt x="1175" y="1474"/>
                  <a:pt x="1168" y="1481"/>
                  <a:pt x="1161" y="1488"/>
                </a:cubicBezTo>
                <a:cubicBezTo>
                  <a:pt x="1159" y="1465"/>
                  <a:pt x="1140" y="1448"/>
                  <a:pt x="1116" y="1448"/>
                </a:cubicBezTo>
                <a:cubicBezTo>
                  <a:pt x="1093" y="1448"/>
                  <a:pt x="1074" y="1465"/>
                  <a:pt x="1071" y="1488"/>
                </a:cubicBezTo>
                <a:cubicBezTo>
                  <a:pt x="1065" y="1481"/>
                  <a:pt x="1058" y="1474"/>
                  <a:pt x="1050" y="1468"/>
                </a:cubicBezTo>
                <a:cubicBezTo>
                  <a:pt x="1060" y="1441"/>
                  <a:pt x="1086" y="1422"/>
                  <a:pt x="1116" y="1422"/>
                </a:cubicBezTo>
                <a:close/>
                <a:moveTo>
                  <a:pt x="1116" y="1372"/>
                </a:moveTo>
                <a:cubicBezTo>
                  <a:pt x="1165" y="1372"/>
                  <a:pt x="1207" y="1401"/>
                  <a:pt x="1226" y="1442"/>
                </a:cubicBezTo>
                <a:cubicBezTo>
                  <a:pt x="1218" y="1445"/>
                  <a:pt x="1211" y="1449"/>
                  <a:pt x="1203" y="1453"/>
                </a:cubicBezTo>
                <a:cubicBezTo>
                  <a:pt x="1188" y="1420"/>
                  <a:pt x="1155" y="1397"/>
                  <a:pt x="1116" y="1397"/>
                </a:cubicBezTo>
                <a:cubicBezTo>
                  <a:pt x="1078" y="1397"/>
                  <a:pt x="1044" y="1420"/>
                  <a:pt x="1029" y="1453"/>
                </a:cubicBezTo>
                <a:cubicBezTo>
                  <a:pt x="1022" y="1449"/>
                  <a:pt x="1015" y="1445"/>
                  <a:pt x="1007" y="1442"/>
                </a:cubicBezTo>
                <a:cubicBezTo>
                  <a:pt x="1026" y="1401"/>
                  <a:pt x="1068" y="1372"/>
                  <a:pt x="1116" y="1372"/>
                </a:cubicBezTo>
                <a:close/>
                <a:moveTo>
                  <a:pt x="1116" y="1322"/>
                </a:moveTo>
                <a:cubicBezTo>
                  <a:pt x="1045" y="1322"/>
                  <a:pt x="984" y="1366"/>
                  <a:pt x="958" y="1428"/>
                </a:cubicBezTo>
                <a:cubicBezTo>
                  <a:pt x="967" y="1429"/>
                  <a:pt x="975" y="1431"/>
                  <a:pt x="983" y="1433"/>
                </a:cubicBezTo>
                <a:cubicBezTo>
                  <a:pt x="1006" y="1382"/>
                  <a:pt x="1057" y="1347"/>
                  <a:pt x="1116" y="1347"/>
                </a:cubicBezTo>
                <a:cubicBezTo>
                  <a:pt x="1176" y="1347"/>
                  <a:pt x="1227" y="1382"/>
                  <a:pt x="1250" y="1433"/>
                </a:cubicBezTo>
                <a:cubicBezTo>
                  <a:pt x="1258" y="1431"/>
                  <a:pt x="1266" y="1429"/>
                  <a:pt x="1275" y="1428"/>
                </a:cubicBezTo>
                <a:cubicBezTo>
                  <a:pt x="1249" y="1366"/>
                  <a:pt x="1188" y="1322"/>
                  <a:pt x="1116" y="1322"/>
                </a:cubicBezTo>
                <a:close/>
                <a:moveTo>
                  <a:pt x="930" y="1347"/>
                </a:moveTo>
                <a:cubicBezTo>
                  <a:pt x="941" y="1347"/>
                  <a:pt x="950" y="1356"/>
                  <a:pt x="950" y="1367"/>
                </a:cubicBezTo>
                <a:cubicBezTo>
                  <a:pt x="950" y="1368"/>
                  <a:pt x="950" y="1368"/>
                  <a:pt x="950" y="1368"/>
                </a:cubicBezTo>
                <a:cubicBezTo>
                  <a:pt x="909" y="1368"/>
                  <a:pt x="909" y="1368"/>
                  <a:pt x="909" y="1368"/>
                </a:cubicBezTo>
                <a:cubicBezTo>
                  <a:pt x="909" y="1368"/>
                  <a:pt x="909" y="1368"/>
                  <a:pt x="909" y="1367"/>
                </a:cubicBezTo>
                <a:cubicBezTo>
                  <a:pt x="909" y="1356"/>
                  <a:pt x="918" y="1347"/>
                  <a:pt x="930" y="1347"/>
                </a:cubicBezTo>
                <a:close/>
                <a:moveTo>
                  <a:pt x="930" y="1297"/>
                </a:moveTo>
                <a:cubicBezTo>
                  <a:pt x="960" y="1297"/>
                  <a:pt x="986" y="1316"/>
                  <a:pt x="996" y="1343"/>
                </a:cubicBezTo>
                <a:cubicBezTo>
                  <a:pt x="988" y="1349"/>
                  <a:pt x="981" y="1355"/>
                  <a:pt x="975" y="1362"/>
                </a:cubicBezTo>
                <a:cubicBezTo>
                  <a:pt x="972" y="1340"/>
                  <a:pt x="953" y="1322"/>
                  <a:pt x="930" y="1322"/>
                </a:cubicBezTo>
                <a:cubicBezTo>
                  <a:pt x="906" y="1322"/>
                  <a:pt x="887" y="1340"/>
                  <a:pt x="885" y="1362"/>
                </a:cubicBezTo>
                <a:cubicBezTo>
                  <a:pt x="878" y="1355"/>
                  <a:pt x="871" y="1349"/>
                  <a:pt x="864" y="1343"/>
                </a:cubicBezTo>
                <a:cubicBezTo>
                  <a:pt x="874" y="1316"/>
                  <a:pt x="899" y="1297"/>
                  <a:pt x="930" y="1297"/>
                </a:cubicBezTo>
                <a:close/>
                <a:moveTo>
                  <a:pt x="930" y="1247"/>
                </a:moveTo>
                <a:cubicBezTo>
                  <a:pt x="978" y="1247"/>
                  <a:pt x="1020" y="1275"/>
                  <a:pt x="1039" y="1316"/>
                </a:cubicBezTo>
                <a:cubicBezTo>
                  <a:pt x="1031" y="1320"/>
                  <a:pt x="1024" y="1324"/>
                  <a:pt x="1017" y="1328"/>
                </a:cubicBezTo>
                <a:cubicBezTo>
                  <a:pt x="1002" y="1295"/>
                  <a:pt x="968" y="1272"/>
                  <a:pt x="930" y="1272"/>
                </a:cubicBezTo>
                <a:cubicBezTo>
                  <a:pt x="891" y="1272"/>
                  <a:pt x="858" y="1295"/>
                  <a:pt x="842" y="1328"/>
                </a:cubicBezTo>
                <a:cubicBezTo>
                  <a:pt x="835" y="1324"/>
                  <a:pt x="828" y="1320"/>
                  <a:pt x="820" y="1316"/>
                </a:cubicBezTo>
                <a:cubicBezTo>
                  <a:pt x="839" y="1275"/>
                  <a:pt x="881" y="1247"/>
                  <a:pt x="930" y="1247"/>
                </a:cubicBezTo>
                <a:close/>
                <a:moveTo>
                  <a:pt x="930" y="1196"/>
                </a:moveTo>
                <a:cubicBezTo>
                  <a:pt x="858" y="1196"/>
                  <a:pt x="797" y="1240"/>
                  <a:pt x="771" y="1302"/>
                </a:cubicBezTo>
                <a:cubicBezTo>
                  <a:pt x="780" y="1304"/>
                  <a:pt x="788" y="1305"/>
                  <a:pt x="796" y="1308"/>
                </a:cubicBezTo>
                <a:cubicBezTo>
                  <a:pt x="819" y="1257"/>
                  <a:pt x="870" y="1221"/>
                  <a:pt x="930" y="1221"/>
                </a:cubicBezTo>
                <a:cubicBezTo>
                  <a:pt x="989" y="1221"/>
                  <a:pt x="1040" y="1257"/>
                  <a:pt x="1063" y="1308"/>
                </a:cubicBezTo>
                <a:cubicBezTo>
                  <a:pt x="1071" y="1305"/>
                  <a:pt x="1079" y="1304"/>
                  <a:pt x="1088" y="1302"/>
                </a:cubicBezTo>
                <a:cubicBezTo>
                  <a:pt x="1062" y="1240"/>
                  <a:pt x="1001" y="1196"/>
                  <a:pt x="930" y="1196"/>
                </a:cubicBezTo>
                <a:close/>
                <a:moveTo>
                  <a:pt x="744" y="1224"/>
                </a:moveTo>
                <a:cubicBezTo>
                  <a:pt x="732" y="1224"/>
                  <a:pt x="723" y="1233"/>
                  <a:pt x="723" y="1244"/>
                </a:cubicBezTo>
                <a:cubicBezTo>
                  <a:pt x="723" y="1244"/>
                  <a:pt x="723" y="1244"/>
                  <a:pt x="723" y="1245"/>
                </a:cubicBezTo>
                <a:cubicBezTo>
                  <a:pt x="764" y="1245"/>
                  <a:pt x="764" y="1245"/>
                  <a:pt x="764" y="1245"/>
                </a:cubicBezTo>
                <a:cubicBezTo>
                  <a:pt x="764" y="1244"/>
                  <a:pt x="764" y="1244"/>
                  <a:pt x="764" y="1244"/>
                </a:cubicBezTo>
                <a:cubicBezTo>
                  <a:pt x="764" y="1233"/>
                  <a:pt x="755" y="1224"/>
                  <a:pt x="744" y="1224"/>
                </a:cubicBezTo>
                <a:close/>
                <a:moveTo>
                  <a:pt x="744" y="1173"/>
                </a:moveTo>
                <a:cubicBezTo>
                  <a:pt x="774" y="1173"/>
                  <a:pt x="799" y="1192"/>
                  <a:pt x="810" y="1219"/>
                </a:cubicBezTo>
                <a:cubicBezTo>
                  <a:pt x="802" y="1225"/>
                  <a:pt x="795" y="1232"/>
                  <a:pt x="789" y="1239"/>
                </a:cubicBezTo>
                <a:cubicBezTo>
                  <a:pt x="786" y="1216"/>
                  <a:pt x="767" y="1199"/>
                  <a:pt x="744" y="1199"/>
                </a:cubicBezTo>
                <a:cubicBezTo>
                  <a:pt x="720" y="1199"/>
                  <a:pt x="701" y="1216"/>
                  <a:pt x="698" y="1239"/>
                </a:cubicBezTo>
                <a:cubicBezTo>
                  <a:pt x="692" y="1232"/>
                  <a:pt x="685" y="1225"/>
                  <a:pt x="677" y="1219"/>
                </a:cubicBezTo>
                <a:cubicBezTo>
                  <a:pt x="688" y="1192"/>
                  <a:pt x="713" y="1173"/>
                  <a:pt x="744" y="1173"/>
                </a:cubicBezTo>
                <a:close/>
                <a:moveTo>
                  <a:pt x="744" y="1123"/>
                </a:moveTo>
                <a:cubicBezTo>
                  <a:pt x="792" y="1123"/>
                  <a:pt x="834" y="1152"/>
                  <a:pt x="853" y="1193"/>
                </a:cubicBezTo>
                <a:cubicBezTo>
                  <a:pt x="845" y="1196"/>
                  <a:pt x="838" y="1200"/>
                  <a:pt x="831" y="1204"/>
                </a:cubicBezTo>
                <a:cubicBezTo>
                  <a:pt x="816" y="1171"/>
                  <a:pt x="782" y="1148"/>
                  <a:pt x="744" y="1148"/>
                </a:cubicBezTo>
                <a:cubicBezTo>
                  <a:pt x="705" y="1148"/>
                  <a:pt x="671" y="1171"/>
                  <a:pt x="656" y="1204"/>
                </a:cubicBezTo>
                <a:cubicBezTo>
                  <a:pt x="649" y="1200"/>
                  <a:pt x="642" y="1196"/>
                  <a:pt x="634" y="1193"/>
                </a:cubicBezTo>
                <a:cubicBezTo>
                  <a:pt x="653" y="1152"/>
                  <a:pt x="695" y="1123"/>
                  <a:pt x="744" y="1123"/>
                </a:cubicBezTo>
                <a:close/>
                <a:moveTo>
                  <a:pt x="744" y="1073"/>
                </a:moveTo>
                <a:cubicBezTo>
                  <a:pt x="672" y="1073"/>
                  <a:pt x="611" y="1117"/>
                  <a:pt x="585" y="1179"/>
                </a:cubicBezTo>
                <a:cubicBezTo>
                  <a:pt x="594" y="1180"/>
                  <a:pt x="602" y="1182"/>
                  <a:pt x="610" y="1184"/>
                </a:cubicBezTo>
                <a:cubicBezTo>
                  <a:pt x="633" y="1133"/>
                  <a:pt x="684" y="1098"/>
                  <a:pt x="744" y="1098"/>
                </a:cubicBezTo>
                <a:cubicBezTo>
                  <a:pt x="803" y="1098"/>
                  <a:pt x="854" y="1133"/>
                  <a:pt x="877" y="1184"/>
                </a:cubicBezTo>
                <a:cubicBezTo>
                  <a:pt x="885" y="1182"/>
                  <a:pt x="893" y="1180"/>
                  <a:pt x="902" y="1179"/>
                </a:cubicBezTo>
                <a:cubicBezTo>
                  <a:pt x="876" y="1117"/>
                  <a:pt x="815" y="1073"/>
                  <a:pt x="744" y="1073"/>
                </a:cubicBezTo>
                <a:close/>
                <a:moveTo>
                  <a:pt x="1116" y="1224"/>
                </a:moveTo>
                <a:cubicBezTo>
                  <a:pt x="1128" y="1224"/>
                  <a:pt x="1137" y="1233"/>
                  <a:pt x="1137" y="1244"/>
                </a:cubicBezTo>
                <a:cubicBezTo>
                  <a:pt x="1137" y="1244"/>
                  <a:pt x="1137" y="1244"/>
                  <a:pt x="1137" y="1245"/>
                </a:cubicBezTo>
                <a:cubicBezTo>
                  <a:pt x="1096" y="1245"/>
                  <a:pt x="1096" y="1245"/>
                  <a:pt x="1096" y="1245"/>
                </a:cubicBezTo>
                <a:cubicBezTo>
                  <a:pt x="1096" y="1244"/>
                  <a:pt x="1096" y="1244"/>
                  <a:pt x="1096" y="1244"/>
                </a:cubicBezTo>
                <a:cubicBezTo>
                  <a:pt x="1096" y="1233"/>
                  <a:pt x="1105" y="1224"/>
                  <a:pt x="1116" y="1224"/>
                </a:cubicBezTo>
                <a:close/>
                <a:moveTo>
                  <a:pt x="1116" y="1173"/>
                </a:moveTo>
                <a:cubicBezTo>
                  <a:pt x="1147" y="1173"/>
                  <a:pt x="1172" y="1192"/>
                  <a:pt x="1182" y="1219"/>
                </a:cubicBezTo>
                <a:cubicBezTo>
                  <a:pt x="1175" y="1225"/>
                  <a:pt x="1168" y="1232"/>
                  <a:pt x="1161" y="1239"/>
                </a:cubicBezTo>
                <a:cubicBezTo>
                  <a:pt x="1159" y="1216"/>
                  <a:pt x="1140" y="1199"/>
                  <a:pt x="1116" y="1199"/>
                </a:cubicBezTo>
                <a:cubicBezTo>
                  <a:pt x="1093" y="1199"/>
                  <a:pt x="1074" y="1216"/>
                  <a:pt x="1071" y="1239"/>
                </a:cubicBezTo>
                <a:cubicBezTo>
                  <a:pt x="1065" y="1232"/>
                  <a:pt x="1058" y="1225"/>
                  <a:pt x="1050" y="1219"/>
                </a:cubicBezTo>
                <a:cubicBezTo>
                  <a:pt x="1060" y="1192"/>
                  <a:pt x="1086" y="1173"/>
                  <a:pt x="1116" y="1173"/>
                </a:cubicBezTo>
                <a:close/>
                <a:moveTo>
                  <a:pt x="1116" y="1123"/>
                </a:moveTo>
                <a:cubicBezTo>
                  <a:pt x="1165" y="1123"/>
                  <a:pt x="1207" y="1152"/>
                  <a:pt x="1226" y="1193"/>
                </a:cubicBezTo>
                <a:cubicBezTo>
                  <a:pt x="1218" y="1196"/>
                  <a:pt x="1211" y="1200"/>
                  <a:pt x="1203" y="1204"/>
                </a:cubicBezTo>
                <a:cubicBezTo>
                  <a:pt x="1188" y="1171"/>
                  <a:pt x="1155" y="1148"/>
                  <a:pt x="1116" y="1148"/>
                </a:cubicBezTo>
                <a:cubicBezTo>
                  <a:pt x="1078" y="1148"/>
                  <a:pt x="1044" y="1171"/>
                  <a:pt x="1029" y="1204"/>
                </a:cubicBezTo>
                <a:cubicBezTo>
                  <a:pt x="1022" y="1200"/>
                  <a:pt x="1015" y="1196"/>
                  <a:pt x="1007" y="1193"/>
                </a:cubicBezTo>
                <a:cubicBezTo>
                  <a:pt x="1026" y="1152"/>
                  <a:pt x="1068" y="1123"/>
                  <a:pt x="1116" y="1123"/>
                </a:cubicBezTo>
                <a:close/>
                <a:moveTo>
                  <a:pt x="1116" y="1073"/>
                </a:moveTo>
                <a:cubicBezTo>
                  <a:pt x="1045" y="1073"/>
                  <a:pt x="984" y="1117"/>
                  <a:pt x="958" y="1179"/>
                </a:cubicBezTo>
                <a:cubicBezTo>
                  <a:pt x="967" y="1180"/>
                  <a:pt x="975" y="1182"/>
                  <a:pt x="983" y="1184"/>
                </a:cubicBezTo>
                <a:cubicBezTo>
                  <a:pt x="1006" y="1133"/>
                  <a:pt x="1057" y="1098"/>
                  <a:pt x="1116" y="1098"/>
                </a:cubicBezTo>
                <a:cubicBezTo>
                  <a:pt x="1176" y="1098"/>
                  <a:pt x="1227" y="1133"/>
                  <a:pt x="1250" y="1184"/>
                </a:cubicBezTo>
                <a:cubicBezTo>
                  <a:pt x="1258" y="1182"/>
                  <a:pt x="1266" y="1180"/>
                  <a:pt x="1275" y="1179"/>
                </a:cubicBezTo>
                <a:cubicBezTo>
                  <a:pt x="1249" y="1117"/>
                  <a:pt x="1188" y="1073"/>
                  <a:pt x="1116" y="1073"/>
                </a:cubicBezTo>
                <a:close/>
                <a:moveTo>
                  <a:pt x="930" y="1098"/>
                </a:moveTo>
                <a:cubicBezTo>
                  <a:pt x="941" y="1098"/>
                  <a:pt x="950" y="1107"/>
                  <a:pt x="950" y="1119"/>
                </a:cubicBezTo>
                <a:cubicBezTo>
                  <a:pt x="950" y="1119"/>
                  <a:pt x="950" y="1119"/>
                  <a:pt x="950" y="1119"/>
                </a:cubicBezTo>
                <a:cubicBezTo>
                  <a:pt x="909" y="1119"/>
                  <a:pt x="909" y="1119"/>
                  <a:pt x="909" y="1119"/>
                </a:cubicBezTo>
                <a:cubicBezTo>
                  <a:pt x="909" y="1119"/>
                  <a:pt x="909" y="1119"/>
                  <a:pt x="909" y="1119"/>
                </a:cubicBezTo>
                <a:cubicBezTo>
                  <a:pt x="909" y="1107"/>
                  <a:pt x="918" y="1098"/>
                  <a:pt x="930" y="1098"/>
                </a:cubicBezTo>
                <a:close/>
                <a:moveTo>
                  <a:pt x="930" y="1048"/>
                </a:moveTo>
                <a:cubicBezTo>
                  <a:pt x="960" y="1048"/>
                  <a:pt x="986" y="1067"/>
                  <a:pt x="996" y="1094"/>
                </a:cubicBezTo>
                <a:cubicBezTo>
                  <a:pt x="988" y="1100"/>
                  <a:pt x="981" y="1106"/>
                  <a:pt x="975" y="1113"/>
                </a:cubicBezTo>
                <a:cubicBezTo>
                  <a:pt x="972" y="1091"/>
                  <a:pt x="953" y="1073"/>
                  <a:pt x="930" y="1073"/>
                </a:cubicBezTo>
                <a:cubicBezTo>
                  <a:pt x="906" y="1073"/>
                  <a:pt x="887" y="1091"/>
                  <a:pt x="885" y="1113"/>
                </a:cubicBezTo>
                <a:cubicBezTo>
                  <a:pt x="878" y="1106"/>
                  <a:pt x="871" y="1100"/>
                  <a:pt x="864" y="1094"/>
                </a:cubicBezTo>
                <a:cubicBezTo>
                  <a:pt x="874" y="1067"/>
                  <a:pt x="899" y="1048"/>
                  <a:pt x="930" y="1048"/>
                </a:cubicBezTo>
                <a:close/>
                <a:moveTo>
                  <a:pt x="930" y="998"/>
                </a:moveTo>
                <a:cubicBezTo>
                  <a:pt x="978" y="998"/>
                  <a:pt x="1020" y="1026"/>
                  <a:pt x="1039" y="1067"/>
                </a:cubicBezTo>
                <a:cubicBezTo>
                  <a:pt x="1031" y="1071"/>
                  <a:pt x="1024" y="1075"/>
                  <a:pt x="1017" y="1079"/>
                </a:cubicBezTo>
                <a:cubicBezTo>
                  <a:pt x="1002" y="1046"/>
                  <a:pt x="968" y="1023"/>
                  <a:pt x="930" y="1023"/>
                </a:cubicBezTo>
                <a:cubicBezTo>
                  <a:pt x="891" y="1023"/>
                  <a:pt x="858" y="1046"/>
                  <a:pt x="842" y="1079"/>
                </a:cubicBezTo>
                <a:cubicBezTo>
                  <a:pt x="835" y="1075"/>
                  <a:pt x="828" y="1071"/>
                  <a:pt x="820" y="1067"/>
                </a:cubicBezTo>
                <a:cubicBezTo>
                  <a:pt x="839" y="1026"/>
                  <a:pt x="881" y="998"/>
                  <a:pt x="930" y="998"/>
                </a:cubicBezTo>
                <a:close/>
                <a:moveTo>
                  <a:pt x="930" y="947"/>
                </a:moveTo>
                <a:cubicBezTo>
                  <a:pt x="858" y="947"/>
                  <a:pt x="797" y="991"/>
                  <a:pt x="771" y="1053"/>
                </a:cubicBezTo>
                <a:cubicBezTo>
                  <a:pt x="780" y="1055"/>
                  <a:pt x="788" y="1056"/>
                  <a:pt x="796" y="1059"/>
                </a:cubicBezTo>
                <a:cubicBezTo>
                  <a:pt x="819" y="1008"/>
                  <a:pt x="870" y="972"/>
                  <a:pt x="930" y="972"/>
                </a:cubicBezTo>
                <a:cubicBezTo>
                  <a:pt x="989" y="972"/>
                  <a:pt x="1040" y="1008"/>
                  <a:pt x="1063" y="1059"/>
                </a:cubicBezTo>
                <a:cubicBezTo>
                  <a:pt x="1071" y="1056"/>
                  <a:pt x="1079" y="1055"/>
                  <a:pt x="1088" y="1053"/>
                </a:cubicBezTo>
                <a:cubicBezTo>
                  <a:pt x="1062" y="991"/>
                  <a:pt x="1001" y="947"/>
                  <a:pt x="930" y="947"/>
                </a:cubicBezTo>
                <a:close/>
                <a:moveTo>
                  <a:pt x="744" y="975"/>
                </a:moveTo>
                <a:cubicBezTo>
                  <a:pt x="732" y="975"/>
                  <a:pt x="723" y="984"/>
                  <a:pt x="723" y="995"/>
                </a:cubicBezTo>
                <a:cubicBezTo>
                  <a:pt x="723" y="995"/>
                  <a:pt x="723" y="996"/>
                  <a:pt x="723" y="996"/>
                </a:cubicBezTo>
                <a:cubicBezTo>
                  <a:pt x="764" y="996"/>
                  <a:pt x="764" y="996"/>
                  <a:pt x="764" y="996"/>
                </a:cubicBezTo>
                <a:cubicBezTo>
                  <a:pt x="764" y="996"/>
                  <a:pt x="764" y="995"/>
                  <a:pt x="764" y="995"/>
                </a:cubicBezTo>
                <a:cubicBezTo>
                  <a:pt x="764" y="984"/>
                  <a:pt x="755" y="975"/>
                  <a:pt x="744" y="975"/>
                </a:cubicBezTo>
                <a:close/>
                <a:moveTo>
                  <a:pt x="744" y="924"/>
                </a:moveTo>
                <a:cubicBezTo>
                  <a:pt x="774" y="924"/>
                  <a:pt x="799" y="943"/>
                  <a:pt x="810" y="970"/>
                </a:cubicBezTo>
                <a:cubicBezTo>
                  <a:pt x="802" y="976"/>
                  <a:pt x="795" y="983"/>
                  <a:pt x="789" y="990"/>
                </a:cubicBezTo>
                <a:cubicBezTo>
                  <a:pt x="786" y="967"/>
                  <a:pt x="767" y="950"/>
                  <a:pt x="744" y="950"/>
                </a:cubicBezTo>
                <a:cubicBezTo>
                  <a:pt x="720" y="950"/>
                  <a:pt x="701" y="967"/>
                  <a:pt x="698" y="990"/>
                </a:cubicBezTo>
                <a:cubicBezTo>
                  <a:pt x="692" y="983"/>
                  <a:pt x="685" y="976"/>
                  <a:pt x="677" y="970"/>
                </a:cubicBezTo>
                <a:cubicBezTo>
                  <a:pt x="688" y="943"/>
                  <a:pt x="713" y="924"/>
                  <a:pt x="744" y="924"/>
                </a:cubicBezTo>
                <a:close/>
                <a:moveTo>
                  <a:pt x="744" y="874"/>
                </a:moveTo>
                <a:cubicBezTo>
                  <a:pt x="792" y="874"/>
                  <a:pt x="834" y="903"/>
                  <a:pt x="853" y="944"/>
                </a:cubicBezTo>
                <a:cubicBezTo>
                  <a:pt x="845" y="947"/>
                  <a:pt x="838" y="951"/>
                  <a:pt x="831" y="955"/>
                </a:cubicBezTo>
                <a:cubicBezTo>
                  <a:pt x="816" y="922"/>
                  <a:pt x="782" y="899"/>
                  <a:pt x="744" y="899"/>
                </a:cubicBezTo>
                <a:cubicBezTo>
                  <a:pt x="705" y="899"/>
                  <a:pt x="671" y="922"/>
                  <a:pt x="656" y="955"/>
                </a:cubicBezTo>
                <a:cubicBezTo>
                  <a:pt x="649" y="951"/>
                  <a:pt x="642" y="947"/>
                  <a:pt x="634" y="944"/>
                </a:cubicBezTo>
                <a:cubicBezTo>
                  <a:pt x="653" y="903"/>
                  <a:pt x="695" y="874"/>
                  <a:pt x="744" y="874"/>
                </a:cubicBezTo>
                <a:close/>
                <a:moveTo>
                  <a:pt x="744" y="824"/>
                </a:moveTo>
                <a:cubicBezTo>
                  <a:pt x="672" y="824"/>
                  <a:pt x="611" y="868"/>
                  <a:pt x="585" y="930"/>
                </a:cubicBezTo>
                <a:cubicBezTo>
                  <a:pt x="594" y="931"/>
                  <a:pt x="602" y="933"/>
                  <a:pt x="610" y="935"/>
                </a:cubicBezTo>
                <a:cubicBezTo>
                  <a:pt x="633" y="884"/>
                  <a:pt x="684" y="849"/>
                  <a:pt x="744" y="849"/>
                </a:cubicBezTo>
                <a:cubicBezTo>
                  <a:pt x="803" y="849"/>
                  <a:pt x="854" y="884"/>
                  <a:pt x="877" y="935"/>
                </a:cubicBezTo>
                <a:cubicBezTo>
                  <a:pt x="885" y="933"/>
                  <a:pt x="893" y="931"/>
                  <a:pt x="902" y="930"/>
                </a:cubicBezTo>
                <a:cubicBezTo>
                  <a:pt x="876" y="868"/>
                  <a:pt x="815" y="824"/>
                  <a:pt x="744" y="824"/>
                </a:cubicBezTo>
                <a:close/>
                <a:moveTo>
                  <a:pt x="1116" y="975"/>
                </a:moveTo>
                <a:cubicBezTo>
                  <a:pt x="1128" y="975"/>
                  <a:pt x="1137" y="984"/>
                  <a:pt x="1137" y="995"/>
                </a:cubicBezTo>
                <a:cubicBezTo>
                  <a:pt x="1137" y="995"/>
                  <a:pt x="1137" y="996"/>
                  <a:pt x="1137" y="996"/>
                </a:cubicBezTo>
                <a:cubicBezTo>
                  <a:pt x="1096" y="996"/>
                  <a:pt x="1096" y="996"/>
                  <a:pt x="1096" y="996"/>
                </a:cubicBezTo>
                <a:cubicBezTo>
                  <a:pt x="1096" y="996"/>
                  <a:pt x="1096" y="995"/>
                  <a:pt x="1096" y="995"/>
                </a:cubicBezTo>
                <a:cubicBezTo>
                  <a:pt x="1096" y="984"/>
                  <a:pt x="1105" y="975"/>
                  <a:pt x="1116" y="975"/>
                </a:cubicBezTo>
                <a:close/>
                <a:moveTo>
                  <a:pt x="1116" y="924"/>
                </a:moveTo>
                <a:cubicBezTo>
                  <a:pt x="1147" y="924"/>
                  <a:pt x="1172" y="943"/>
                  <a:pt x="1182" y="970"/>
                </a:cubicBezTo>
                <a:cubicBezTo>
                  <a:pt x="1175" y="976"/>
                  <a:pt x="1168" y="983"/>
                  <a:pt x="1161" y="990"/>
                </a:cubicBezTo>
                <a:cubicBezTo>
                  <a:pt x="1159" y="967"/>
                  <a:pt x="1140" y="950"/>
                  <a:pt x="1116" y="950"/>
                </a:cubicBezTo>
                <a:cubicBezTo>
                  <a:pt x="1093" y="950"/>
                  <a:pt x="1074" y="967"/>
                  <a:pt x="1071" y="990"/>
                </a:cubicBezTo>
                <a:cubicBezTo>
                  <a:pt x="1065" y="983"/>
                  <a:pt x="1058" y="976"/>
                  <a:pt x="1050" y="970"/>
                </a:cubicBezTo>
                <a:cubicBezTo>
                  <a:pt x="1060" y="943"/>
                  <a:pt x="1086" y="924"/>
                  <a:pt x="1116" y="924"/>
                </a:cubicBezTo>
                <a:close/>
                <a:moveTo>
                  <a:pt x="1116" y="874"/>
                </a:moveTo>
                <a:cubicBezTo>
                  <a:pt x="1165" y="874"/>
                  <a:pt x="1207" y="903"/>
                  <a:pt x="1226" y="944"/>
                </a:cubicBezTo>
                <a:cubicBezTo>
                  <a:pt x="1218" y="947"/>
                  <a:pt x="1211" y="951"/>
                  <a:pt x="1203" y="955"/>
                </a:cubicBezTo>
                <a:cubicBezTo>
                  <a:pt x="1188" y="922"/>
                  <a:pt x="1155" y="899"/>
                  <a:pt x="1116" y="899"/>
                </a:cubicBezTo>
                <a:cubicBezTo>
                  <a:pt x="1078" y="899"/>
                  <a:pt x="1044" y="922"/>
                  <a:pt x="1029" y="955"/>
                </a:cubicBezTo>
                <a:cubicBezTo>
                  <a:pt x="1022" y="951"/>
                  <a:pt x="1015" y="947"/>
                  <a:pt x="1007" y="944"/>
                </a:cubicBezTo>
                <a:cubicBezTo>
                  <a:pt x="1026" y="903"/>
                  <a:pt x="1068" y="874"/>
                  <a:pt x="1116" y="874"/>
                </a:cubicBezTo>
                <a:close/>
                <a:moveTo>
                  <a:pt x="1116" y="824"/>
                </a:moveTo>
                <a:cubicBezTo>
                  <a:pt x="1045" y="824"/>
                  <a:pt x="984" y="868"/>
                  <a:pt x="958" y="930"/>
                </a:cubicBezTo>
                <a:cubicBezTo>
                  <a:pt x="967" y="931"/>
                  <a:pt x="975" y="933"/>
                  <a:pt x="983" y="935"/>
                </a:cubicBezTo>
                <a:cubicBezTo>
                  <a:pt x="1006" y="884"/>
                  <a:pt x="1057" y="849"/>
                  <a:pt x="1116" y="849"/>
                </a:cubicBezTo>
                <a:cubicBezTo>
                  <a:pt x="1176" y="849"/>
                  <a:pt x="1227" y="884"/>
                  <a:pt x="1250" y="935"/>
                </a:cubicBezTo>
                <a:cubicBezTo>
                  <a:pt x="1258" y="933"/>
                  <a:pt x="1266" y="931"/>
                  <a:pt x="1275" y="930"/>
                </a:cubicBezTo>
                <a:cubicBezTo>
                  <a:pt x="1249" y="868"/>
                  <a:pt x="1188" y="824"/>
                  <a:pt x="1116" y="824"/>
                </a:cubicBezTo>
                <a:close/>
                <a:moveTo>
                  <a:pt x="930" y="849"/>
                </a:moveTo>
                <a:cubicBezTo>
                  <a:pt x="941" y="849"/>
                  <a:pt x="950" y="858"/>
                  <a:pt x="950" y="870"/>
                </a:cubicBezTo>
                <a:cubicBezTo>
                  <a:pt x="950" y="870"/>
                  <a:pt x="950" y="870"/>
                  <a:pt x="950" y="870"/>
                </a:cubicBezTo>
                <a:cubicBezTo>
                  <a:pt x="909" y="870"/>
                  <a:pt x="909" y="870"/>
                  <a:pt x="909" y="870"/>
                </a:cubicBezTo>
                <a:cubicBezTo>
                  <a:pt x="909" y="870"/>
                  <a:pt x="909" y="870"/>
                  <a:pt x="909" y="870"/>
                </a:cubicBezTo>
                <a:cubicBezTo>
                  <a:pt x="909" y="858"/>
                  <a:pt x="918" y="849"/>
                  <a:pt x="930" y="849"/>
                </a:cubicBezTo>
                <a:close/>
                <a:moveTo>
                  <a:pt x="930" y="799"/>
                </a:moveTo>
                <a:cubicBezTo>
                  <a:pt x="960" y="799"/>
                  <a:pt x="986" y="818"/>
                  <a:pt x="996" y="845"/>
                </a:cubicBezTo>
                <a:cubicBezTo>
                  <a:pt x="988" y="851"/>
                  <a:pt x="981" y="857"/>
                  <a:pt x="975" y="864"/>
                </a:cubicBezTo>
                <a:cubicBezTo>
                  <a:pt x="972" y="842"/>
                  <a:pt x="953" y="824"/>
                  <a:pt x="930" y="824"/>
                </a:cubicBezTo>
                <a:cubicBezTo>
                  <a:pt x="906" y="824"/>
                  <a:pt x="887" y="842"/>
                  <a:pt x="885" y="864"/>
                </a:cubicBezTo>
                <a:cubicBezTo>
                  <a:pt x="878" y="857"/>
                  <a:pt x="871" y="851"/>
                  <a:pt x="864" y="845"/>
                </a:cubicBezTo>
                <a:cubicBezTo>
                  <a:pt x="874" y="818"/>
                  <a:pt x="899" y="799"/>
                  <a:pt x="930" y="799"/>
                </a:cubicBezTo>
                <a:close/>
                <a:moveTo>
                  <a:pt x="930" y="749"/>
                </a:moveTo>
                <a:cubicBezTo>
                  <a:pt x="978" y="749"/>
                  <a:pt x="1020" y="777"/>
                  <a:pt x="1039" y="818"/>
                </a:cubicBezTo>
                <a:cubicBezTo>
                  <a:pt x="1031" y="822"/>
                  <a:pt x="1024" y="826"/>
                  <a:pt x="1017" y="830"/>
                </a:cubicBezTo>
                <a:cubicBezTo>
                  <a:pt x="1002" y="797"/>
                  <a:pt x="968" y="774"/>
                  <a:pt x="930" y="774"/>
                </a:cubicBezTo>
                <a:cubicBezTo>
                  <a:pt x="891" y="774"/>
                  <a:pt x="858" y="797"/>
                  <a:pt x="842" y="830"/>
                </a:cubicBezTo>
                <a:cubicBezTo>
                  <a:pt x="835" y="826"/>
                  <a:pt x="828" y="822"/>
                  <a:pt x="820" y="818"/>
                </a:cubicBezTo>
                <a:cubicBezTo>
                  <a:pt x="839" y="777"/>
                  <a:pt x="881" y="749"/>
                  <a:pt x="930" y="749"/>
                </a:cubicBezTo>
                <a:close/>
                <a:moveTo>
                  <a:pt x="930" y="698"/>
                </a:moveTo>
                <a:cubicBezTo>
                  <a:pt x="858" y="698"/>
                  <a:pt x="797" y="742"/>
                  <a:pt x="771" y="804"/>
                </a:cubicBezTo>
                <a:cubicBezTo>
                  <a:pt x="780" y="806"/>
                  <a:pt x="788" y="807"/>
                  <a:pt x="796" y="810"/>
                </a:cubicBezTo>
                <a:cubicBezTo>
                  <a:pt x="819" y="759"/>
                  <a:pt x="870" y="723"/>
                  <a:pt x="930" y="723"/>
                </a:cubicBezTo>
                <a:cubicBezTo>
                  <a:pt x="989" y="723"/>
                  <a:pt x="1040" y="759"/>
                  <a:pt x="1063" y="810"/>
                </a:cubicBezTo>
                <a:cubicBezTo>
                  <a:pt x="1071" y="807"/>
                  <a:pt x="1079" y="806"/>
                  <a:pt x="1088" y="804"/>
                </a:cubicBezTo>
                <a:cubicBezTo>
                  <a:pt x="1062" y="742"/>
                  <a:pt x="1001" y="698"/>
                  <a:pt x="930" y="698"/>
                </a:cubicBezTo>
                <a:close/>
                <a:moveTo>
                  <a:pt x="744" y="726"/>
                </a:moveTo>
                <a:cubicBezTo>
                  <a:pt x="732" y="726"/>
                  <a:pt x="723" y="735"/>
                  <a:pt x="723" y="746"/>
                </a:cubicBezTo>
                <a:cubicBezTo>
                  <a:pt x="723" y="746"/>
                  <a:pt x="723" y="747"/>
                  <a:pt x="723" y="747"/>
                </a:cubicBezTo>
                <a:cubicBezTo>
                  <a:pt x="764" y="747"/>
                  <a:pt x="764" y="747"/>
                  <a:pt x="764" y="747"/>
                </a:cubicBezTo>
                <a:cubicBezTo>
                  <a:pt x="764" y="747"/>
                  <a:pt x="764" y="746"/>
                  <a:pt x="764" y="746"/>
                </a:cubicBezTo>
                <a:cubicBezTo>
                  <a:pt x="764" y="735"/>
                  <a:pt x="755" y="726"/>
                  <a:pt x="744" y="726"/>
                </a:cubicBezTo>
                <a:close/>
                <a:moveTo>
                  <a:pt x="744" y="675"/>
                </a:moveTo>
                <a:cubicBezTo>
                  <a:pt x="774" y="675"/>
                  <a:pt x="799" y="694"/>
                  <a:pt x="810" y="721"/>
                </a:cubicBezTo>
                <a:cubicBezTo>
                  <a:pt x="802" y="727"/>
                  <a:pt x="795" y="734"/>
                  <a:pt x="789" y="741"/>
                </a:cubicBezTo>
                <a:cubicBezTo>
                  <a:pt x="786" y="718"/>
                  <a:pt x="767" y="701"/>
                  <a:pt x="744" y="701"/>
                </a:cubicBezTo>
                <a:cubicBezTo>
                  <a:pt x="720" y="701"/>
                  <a:pt x="701" y="718"/>
                  <a:pt x="698" y="741"/>
                </a:cubicBezTo>
                <a:cubicBezTo>
                  <a:pt x="692" y="734"/>
                  <a:pt x="685" y="727"/>
                  <a:pt x="677" y="721"/>
                </a:cubicBezTo>
                <a:cubicBezTo>
                  <a:pt x="688" y="694"/>
                  <a:pt x="713" y="675"/>
                  <a:pt x="744" y="675"/>
                </a:cubicBezTo>
                <a:close/>
                <a:moveTo>
                  <a:pt x="744" y="625"/>
                </a:moveTo>
                <a:cubicBezTo>
                  <a:pt x="792" y="625"/>
                  <a:pt x="834" y="654"/>
                  <a:pt x="853" y="695"/>
                </a:cubicBezTo>
                <a:cubicBezTo>
                  <a:pt x="845" y="698"/>
                  <a:pt x="838" y="702"/>
                  <a:pt x="831" y="706"/>
                </a:cubicBezTo>
                <a:cubicBezTo>
                  <a:pt x="816" y="673"/>
                  <a:pt x="782" y="650"/>
                  <a:pt x="744" y="650"/>
                </a:cubicBezTo>
                <a:cubicBezTo>
                  <a:pt x="705" y="650"/>
                  <a:pt x="671" y="673"/>
                  <a:pt x="656" y="706"/>
                </a:cubicBezTo>
                <a:cubicBezTo>
                  <a:pt x="649" y="702"/>
                  <a:pt x="642" y="698"/>
                  <a:pt x="634" y="695"/>
                </a:cubicBezTo>
                <a:cubicBezTo>
                  <a:pt x="653" y="654"/>
                  <a:pt x="695" y="625"/>
                  <a:pt x="744" y="625"/>
                </a:cubicBezTo>
                <a:close/>
                <a:moveTo>
                  <a:pt x="744" y="575"/>
                </a:moveTo>
                <a:cubicBezTo>
                  <a:pt x="672" y="575"/>
                  <a:pt x="611" y="619"/>
                  <a:pt x="585" y="681"/>
                </a:cubicBezTo>
                <a:cubicBezTo>
                  <a:pt x="594" y="682"/>
                  <a:pt x="602" y="684"/>
                  <a:pt x="610" y="686"/>
                </a:cubicBezTo>
                <a:cubicBezTo>
                  <a:pt x="633" y="635"/>
                  <a:pt x="684" y="600"/>
                  <a:pt x="744" y="600"/>
                </a:cubicBezTo>
                <a:cubicBezTo>
                  <a:pt x="803" y="600"/>
                  <a:pt x="854" y="635"/>
                  <a:pt x="877" y="686"/>
                </a:cubicBezTo>
                <a:cubicBezTo>
                  <a:pt x="885" y="684"/>
                  <a:pt x="893" y="682"/>
                  <a:pt x="902" y="681"/>
                </a:cubicBezTo>
                <a:cubicBezTo>
                  <a:pt x="876" y="619"/>
                  <a:pt x="815" y="575"/>
                  <a:pt x="744" y="575"/>
                </a:cubicBezTo>
                <a:close/>
                <a:moveTo>
                  <a:pt x="1116" y="726"/>
                </a:moveTo>
                <a:cubicBezTo>
                  <a:pt x="1128" y="726"/>
                  <a:pt x="1137" y="735"/>
                  <a:pt x="1137" y="746"/>
                </a:cubicBezTo>
                <a:cubicBezTo>
                  <a:pt x="1137" y="746"/>
                  <a:pt x="1137" y="747"/>
                  <a:pt x="1137" y="747"/>
                </a:cubicBezTo>
                <a:cubicBezTo>
                  <a:pt x="1096" y="747"/>
                  <a:pt x="1096" y="747"/>
                  <a:pt x="1096" y="747"/>
                </a:cubicBezTo>
                <a:cubicBezTo>
                  <a:pt x="1096" y="747"/>
                  <a:pt x="1096" y="746"/>
                  <a:pt x="1096" y="746"/>
                </a:cubicBezTo>
                <a:cubicBezTo>
                  <a:pt x="1096" y="735"/>
                  <a:pt x="1105" y="726"/>
                  <a:pt x="1116" y="726"/>
                </a:cubicBezTo>
                <a:close/>
                <a:moveTo>
                  <a:pt x="1116" y="675"/>
                </a:moveTo>
                <a:cubicBezTo>
                  <a:pt x="1147" y="675"/>
                  <a:pt x="1172" y="694"/>
                  <a:pt x="1182" y="721"/>
                </a:cubicBezTo>
                <a:cubicBezTo>
                  <a:pt x="1175" y="727"/>
                  <a:pt x="1168" y="734"/>
                  <a:pt x="1161" y="741"/>
                </a:cubicBezTo>
                <a:cubicBezTo>
                  <a:pt x="1159" y="718"/>
                  <a:pt x="1140" y="701"/>
                  <a:pt x="1116" y="701"/>
                </a:cubicBezTo>
                <a:cubicBezTo>
                  <a:pt x="1093" y="701"/>
                  <a:pt x="1074" y="718"/>
                  <a:pt x="1071" y="741"/>
                </a:cubicBezTo>
                <a:cubicBezTo>
                  <a:pt x="1065" y="734"/>
                  <a:pt x="1058" y="727"/>
                  <a:pt x="1050" y="721"/>
                </a:cubicBezTo>
                <a:cubicBezTo>
                  <a:pt x="1060" y="694"/>
                  <a:pt x="1086" y="675"/>
                  <a:pt x="1116" y="675"/>
                </a:cubicBezTo>
                <a:close/>
                <a:moveTo>
                  <a:pt x="1116" y="625"/>
                </a:moveTo>
                <a:cubicBezTo>
                  <a:pt x="1165" y="625"/>
                  <a:pt x="1207" y="654"/>
                  <a:pt x="1226" y="695"/>
                </a:cubicBezTo>
                <a:cubicBezTo>
                  <a:pt x="1218" y="698"/>
                  <a:pt x="1211" y="702"/>
                  <a:pt x="1203" y="706"/>
                </a:cubicBezTo>
                <a:cubicBezTo>
                  <a:pt x="1188" y="673"/>
                  <a:pt x="1155" y="650"/>
                  <a:pt x="1116" y="650"/>
                </a:cubicBezTo>
                <a:cubicBezTo>
                  <a:pt x="1078" y="650"/>
                  <a:pt x="1044" y="673"/>
                  <a:pt x="1029" y="706"/>
                </a:cubicBezTo>
                <a:cubicBezTo>
                  <a:pt x="1022" y="702"/>
                  <a:pt x="1015" y="698"/>
                  <a:pt x="1007" y="695"/>
                </a:cubicBezTo>
                <a:cubicBezTo>
                  <a:pt x="1026" y="654"/>
                  <a:pt x="1068" y="625"/>
                  <a:pt x="1116" y="625"/>
                </a:cubicBezTo>
                <a:close/>
                <a:moveTo>
                  <a:pt x="1116" y="575"/>
                </a:moveTo>
                <a:cubicBezTo>
                  <a:pt x="1045" y="575"/>
                  <a:pt x="984" y="619"/>
                  <a:pt x="958" y="681"/>
                </a:cubicBezTo>
                <a:cubicBezTo>
                  <a:pt x="967" y="682"/>
                  <a:pt x="975" y="684"/>
                  <a:pt x="983" y="686"/>
                </a:cubicBezTo>
                <a:cubicBezTo>
                  <a:pt x="1006" y="635"/>
                  <a:pt x="1057" y="600"/>
                  <a:pt x="1116" y="600"/>
                </a:cubicBezTo>
                <a:cubicBezTo>
                  <a:pt x="1176" y="600"/>
                  <a:pt x="1227" y="635"/>
                  <a:pt x="1250" y="686"/>
                </a:cubicBezTo>
                <a:cubicBezTo>
                  <a:pt x="1258" y="684"/>
                  <a:pt x="1266" y="682"/>
                  <a:pt x="1275" y="681"/>
                </a:cubicBezTo>
                <a:cubicBezTo>
                  <a:pt x="1249" y="619"/>
                  <a:pt x="1188" y="575"/>
                  <a:pt x="1116" y="575"/>
                </a:cubicBezTo>
                <a:close/>
                <a:moveTo>
                  <a:pt x="930" y="600"/>
                </a:moveTo>
                <a:cubicBezTo>
                  <a:pt x="941" y="600"/>
                  <a:pt x="950" y="609"/>
                  <a:pt x="950" y="621"/>
                </a:cubicBezTo>
                <a:cubicBezTo>
                  <a:pt x="950" y="621"/>
                  <a:pt x="950" y="621"/>
                  <a:pt x="950" y="621"/>
                </a:cubicBezTo>
                <a:cubicBezTo>
                  <a:pt x="909" y="621"/>
                  <a:pt x="909" y="621"/>
                  <a:pt x="909" y="621"/>
                </a:cubicBezTo>
                <a:cubicBezTo>
                  <a:pt x="909" y="621"/>
                  <a:pt x="909" y="621"/>
                  <a:pt x="909" y="621"/>
                </a:cubicBezTo>
                <a:cubicBezTo>
                  <a:pt x="909" y="609"/>
                  <a:pt x="918" y="600"/>
                  <a:pt x="930" y="600"/>
                </a:cubicBezTo>
                <a:close/>
                <a:moveTo>
                  <a:pt x="930" y="550"/>
                </a:moveTo>
                <a:cubicBezTo>
                  <a:pt x="960" y="550"/>
                  <a:pt x="986" y="569"/>
                  <a:pt x="996" y="596"/>
                </a:cubicBezTo>
                <a:cubicBezTo>
                  <a:pt x="988" y="602"/>
                  <a:pt x="981" y="608"/>
                  <a:pt x="975" y="615"/>
                </a:cubicBezTo>
                <a:cubicBezTo>
                  <a:pt x="972" y="593"/>
                  <a:pt x="953" y="575"/>
                  <a:pt x="930" y="575"/>
                </a:cubicBezTo>
                <a:cubicBezTo>
                  <a:pt x="906" y="575"/>
                  <a:pt x="887" y="593"/>
                  <a:pt x="885" y="615"/>
                </a:cubicBezTo>
                <a:cubicBezTo>
                  <a:pt x="878" y="608"/>
                  <a:pt x="871" y="602"/>
                  <a:pt x="864" y="596"/>
                </a:cubicBezTo>
                <a:cubicBezTo>
                  <a:pt x="874" y="569"/>
                  <a:pt x="899" y="550"/>
                  <a:pt x="930" y="550"/>
                </a:cubicBezTo>
                <a:close/>
                <a:moveTo>
                  <a:pt x="930" y="500"/>
                </a:moveTo>
                <a:cubicBezTo>
                  <a:pt x="978" y="500"/>
                  <a:pt x="1020" y="528"/>
                  <a:pt x="1039" y="569"/>
                </a:cubicBezTo>
                <a:cubicBezTo>
                  <a:pt x="1031" y="573"/>
                  <a:pt x="1024" y="577"/>
                  <a:pt x="1017" y="581"/>
                </a:cubicBezTo>
                <a:cubicBezTo>
                  <a:pt x="1002" y="548"/>
                  <a:pt x="968" y="525"/>
                  <a:pt x="930" y="525"/>
                </a:cubicBezTo>
                <a:cubicBezTo>
                  <a:pt x="891" y="525"/>
                  <a:pt x="858" y="548"/>
                  <a:pt x="842" y="581"/>
                </a:cubicBezTo>
                <a:cubicBezTo>
                  <a:pt x="835" y="577"/>
                  <a:pt x="828" y="573"/>
                  <a:pt x="820" y="569"/>
                </a:cubicBezTo>
                <a:cubicBezTo>
                  <a:pt x="839" y="528"/>
                  <a:pt x="881" y="500"/>
                  <a:pt x="930" y="500"/>
                </a:cubicBezTo>
                <a:close/>
                <a:moveTo>
                  <a:pt x="930" y="449"/>
                </a:moveTo>
                <a:cubicBezTo>
                  <a:pt x="858" y="449"/>
                  <a:pt x="797" y="493"/>
                  <a:pt x="771" y="555"/>
                </a:cubicBezTo>
                <a:cubicBezTo>
                  <a:pt x="780" y="557"/>
                  <a:pt x="788" y="558"/>
                  <a:pt x="796" y="561"/>
                </a:cubicBezTo>
                <a:cubicBezTo>
                  <a:pt x="819" y="510"/>
                  <a:pt x="870" y="475"/>
                  <a:pt x="930" y="475"/>
                </a:cubicBezTo>
                <a:cubicBezTo>
                  <a:pt x="989" y="475"/>
                  <a:pt x="1040" y="510"/>
                  <a:pt x="1063" y="561"/>
                </a:cubicBezTo>
                <a:cubicBezTo>
                  <a:pt x="1071" y="558"/>
                  <a:pt x="1079" y="557"/>
                  <a:pt x="1088" y="555"/>
                </a:cubicBezTo>
                <a:cubicBezTo>
                  <a:pt x="1062" y="493"/>
                  <a:pt x="1001" y="449"/>
                  <a:pt x="930" y="449"/>
                </a:cubicBezTo>
                <a:close/>
                <a:moveTo>
                  <a:pt x="744" y="477"/>
                </a:moveTo>
                <a:cubicBezTo>
                  <a:pt x="732" y="477"/>
                  <a:pt x="723" y="486"/>
                  <a:pt x="723" y="497"/>
                </a:cubicBezTo>
                <a:cubicBezTo>
                  <a:pt x="723" y="497"/>
                  <a:pt x="723" y="498"/>
                  <a:pt x="723" y="498"/>
                </a:cubicBezTo>
                <a:cubicBezTo>
                  <a:pt x="764" y="498"/>
                  <a:pt x="764" y="498"/>
                  <a:pt x="764" y="498"/>
                </a:cubicBezTo>
                <a:cubicBezTo>
                  <a:pt x="764" y="498"/>
                  <a:pt x="764" y="497"/>
                  <a:pt x="764" y="497"/>
                </a:cubicBezTo>
                <a:cubicBezTo>
                  <a:pt x="764" y="486"/>
                  <a:pt x="755" y="477"/>
                  <a:pt x="744" y="477"/>
                </a:cubicBezTo>
                <a:close/>
                <a:moveTo>
                  <a:pt x="744" y="427"/>
                </a:moveTo>
                <a:cubicBezTo>
                  <a:pt x="774" y="427"/>
                  <a:pt x="799" y="445"/>
                  <a:pt x="810" y="472"/>
                </a:cubicBezTo>
                <a:cubicBezTo>
                  <a:pt x="802" y="478"/>
                  <a:pt x="795" y="485"/>
                  <a:pt x="789" y="492"/>
                </a:cubicBezTo>
                <a:cubicBezTo>
                  <a:pt x="786" y="469"/>
                  <a:pt x="767" y="452"/>
                  <a:pt x="744" y="452"/>
                </a:cubicBezTo>
                <a:cubicBezTo>
                  <a:pt x="720" y="452"/>
                  <a:pt x="701" y="469"/>
                  <a:pt x="698" y="492"/>
                </a:cubicBezTo>
                <a:cubicBezTo>
                  <a:pt x="692" y="485"/>
                  <a:pt x="685" y="478"/>
                  <a:pt x="677" y="472"/>
                </a:cubicBezTo>
                <a:cubicBezTo>
                  <a:pt x="688" y="445"/>
                  <a:pt x="713" y="427"/>
                  <a:pt x="744" y="427"/>
                </a:cubicBezTo>
                <a:close/>
                <a:moveTo>
                  <a:pt x="744" y="376"/>
                </a:moveTo>
                <a:cubicBezTo>
                  <a:pt x="792" y="376"/>
                  <a:pt x="834" y="405"/>
                  <a:pt x="853" y="446"/>
                </a:cubicBezTo>
                <a:cubicBezTo>
                  <a:pt x="845" y="449"/>
                  <a:pt x="838" y="453"/>
                  <a:pt x="831" y="457"/>
                </a:cubicBezTo>
                <a:cubicBezTo>
                  <a:pt x="816" y="424"/>
                  <a:pt x="782" y="401"/>
                  <a:pt x="744" y="401"/>
                </a:cubicBezTo>
                <a:cubicBezTo>
                  <a:pt x="705" y="401"/>
                  <a:pt x="671" y="424"/>
                  <a:pt x="656" y="457"/>
                </a:cubicBezTo>
                <a:cubicBezTo>
                  <a:pt x="649" y="453"/>
                  <a:pt x="642" y="449"/>
                  <a:pt x="634" y="446"/>
                </a:cubicBezTo>
                <a:cubicBezTo>
                  <a:pt x="653" y="405"/>
                  <a:pt x="695" y="376"/>
                  <a:pt x="744" y="376"/>
                </a:cubicBezTo>
                <a:close/>
                <a:moveTo>
                  <a:pt x="744" y="326"/>
                </a:moveTo>
                <a:cubicBezTo>
                  <a:pt x="672" y="326"/>
                  <a:pt x="611" y="370"/>
                  <a:pt x="585" y="432"/>
                </a:cubicBezTo>
                <a:cubicBezTo>
                  <a:pt x="594" y="433"/>
                  <a:pt x="602" y="435"/>
                  <a:pt x="610" y="437"/>
                </a:cubicBezTo>
                <a:cubicBezTo>
                  <a:pt x="633" y="386"/>
                  <a:pt x="684" y="351"/>
                  <a:pt x="744" y="351"/>
                </a:cubicBezTo>
                <a:cubicBezTo>
                  <a:pt x="803" y="351"/>
                  <a:pt x="854" y="386"/>
                  <a:pt x="877" y="437"/>
                </a:cubicBezTo>
                <a:cubicBezTo>
                  <a:pt x="885" y="435"/>
                  <a:pt x="893" y="433"/>
                  <a:pt x="902" y="432"/>
                </a:cubicBezTo>
                <a:cubicBezTo>
                  <a:pt x="876" y="370"/>
                  <a:pt x="815" y="326"/>
                  <a:pt x="744" y="326"/>
                </a:cubicBezTo>
                <a:close/>
                <a:moveTo>
                  <a:pt x="1116" y="477"/>
                </a:moveTo>
                <a:cubicBezTo>
                  <a:pt x="1128" y="477"/>
                  <a:pt x="1137" y="486"/>
                  <a:pt x="1137" y="497"/>
                </a:cubicBezTo>
                <a:cubicBezTo>
                  <a:pt x="1137" y="497"/>
                  <a:pt x="1137" y="498"/>
                  <a:pt x="1137" y="498"/>
                </a:cubicBezTo>
                <a:cubicBezTo>
                  <a:pt x="1096" y="498"/>
                  <a:pt x="1096" y="498"/>
                  <a:pt x="1096" y="498"/>
                </a:cubicBezTo>
                <a:cubicBezTo>
                  <a:pt x="1096" y="498"/>
                  <a:pt x="1096" y="497"/>
                  <a:pt x="1096" y="497"/>
                </a:cubicBezTo>
                <a:cubicBezTo>
                  <a:pt x="1096" y="486"/>
                  <a:pt x="1105" y="477"/>
                  <a:pt x="1116" y="477"/>
                </a:cubicBezTo>
                <a:close/>
                <a:moveTo>
                  <a:pt x="1116" y="427"/>
                </a:moveTo>
                <a:cubicBezTo>
                  <a:pt x="1147" y="427"/>
                  <a:pt x="1172" y="445"/>
                  <a:pt x="1182" y="472"/>
                </a:cubicBezTo>
                <a:cubicBezTo>
                  <a:pt x="1175" y="478"/>
                  <a:pt x="1168" y="485"/>
                  <a:pt x="1161" y="492"/>
                </a:cubicBezTo>
                <a:cubicBezTo>
                  <a:pt x="1159" y="469"/>
                  <a:pt x="1140" y="452"/>
                  <a:pt x="1116" y="452"/>
                </a:cubicBezTo>
                <a:cubicBezTo>
                  <a:pt x="1093" y="452"/>
                  <a:pt x="1074" y="469"/>
                  <a:pt x="1071" y="492"/>
                </a:cubicBezTo>
                <a:cubicBezTo>
                  <a:pt x="1065" y="485"/>
                  <a:pt x="1058" y="478"/>
                  <a:pt x="1050" y="472"/>
                </a:cubicBezTo>
                <a:cubicBezTo>
                  <a:pt x="1060" y="445"/>
                  <a:pt x="1086" y="427"/>
                  <a:pt x="1116" y="427"/>
                </a:cubicBezTo>
                <a:close/>
                <a:moveTo>
                  <a:pt x="1116" y="376"/>
                </a:moveTo>
                <a:cubicBezTo>
                  <a:pt x="1165" y="376"/>
                  <a:pt x="1207" y="405"/>
                  <a:pt x="1226" y="446"/>
                </a:cubicBezTo>
                <a:cubicBezTo>
                  <a:pt x="1218" y="449"/>
                  <a:pt x="1211" y="453"/>
                  <a:pt x="1203" y="457"/>
                </a:cubicBezTo>
                <a:cubicBezTo>
                  <a:pt x="1188" y="424"/>
                  <a:pt x="1155" y="401"/>
                  <a:pt x="1116" y="401"/>
                </a:cubicBezTo>
                <a:cubicBezTo>
                  <a:pt x="1078" y="401"/>
                  <a:pt x="1044" y="424"/>
                  <a:pt x="1029" y="457"/>
                </a:cubicBezTo>
                <a:cubicBezTo>
                  <a:pt x="1022" y="453"/>
                  <a:pt x="1015" y="449"/>
                  <a:pt x="1007" y="446"/>
                </a:cubicBezTo>
                <a:cubicBezTo>
                  <a:pt x="1026" y="405"/>
                  <a:pt x="1068" y="376"/>
                  <a:pt x="1116" y="376"/>
                </a:cubicBezTo>
                <a:close/>
                <a:moveTo>
                  <a:pt x="1116" y="326"/>
                </a:moveTo>
                <a:cubicBezTo>
                  <a:pt x="1045" y="326"/>
                  <a:pt x="984" y="370"/>
                  <a:pt x="958" y="432"/>
                </a:cubicBezTo>
                <a:cubicBezTo>
                  <a:pt x="967" y="433"/>
                  <a:pt x="975" y="435"/>
                  <a:pt x="983" y="437"/>
                </a:cubicBezTo>
                <a:cubicBezTo>
                  <a:pt x="1006" y="386"/>
                  <a:pt x="1057" y="351"/>
                  <a:pt x="1116" y="351"/>
                </a:cubicBezTo>
                <a:cubicBezTo>
                  <a:pt x="1176" y="351"/>
                  <a:pt x="1227" y="386"/>
                  <a:pt x="1250" y="437"/>
                </a:cubicBezTo>
                <a:cubicBezTo>
                  <a:pt x="1258" y="435"/>
                  <a:pt x="1266" y="433"/>
                  <a:pt x="1275" y="432"/>
                </a:cubicBezTo>
                <a:cubicBezTo>
                  <a:pt x="1249" y="370"/>
                  <a:pt x="1188" y="326"/>
                  <a:pt x="1116" y="326"/>
                </a:cubicBezTo>
                <a:close/>
                <a:moveTo>
                  <a:pt x="930" y="351"/>
                </a:moveTo>
                <a:cubicBezTo>
                  <a:pt x="941" y="351"/>
                  <a:pt x="950" y="360"/>
                  <a:pt x="950" y="372"/>
                </a:cubicBezTo>
                <a:cubicBezTo>
                  <a:pt x="950" y="372"/>
                  <a:pt x="950" y="372"/>
                  <a:pt x="950" y="372"/>
                </a:cubicBezTo>
                <a:cubicBezTo>
                  <a:pt x="909" y="372"/>
                  <a:pt x="909" y="372"/>
                  <a:pt x="909" y="372"/>
                </a:cubicBezTo>
                <a:cubicBezTo>
                  <a:pt x="909" y="372"/>
                  <a:pt x="909" y="372"/>
                  <a:pt x="909" y="372"/>
                </a:cubicBezTo>
                <a:cubicBezTo>
                  <a:pt x="909" y="360"/>
                  <a:pt x="918" y="351"/>
                  <a:pt x="930" y="351"/>
                </a:cubicBezTo>
                <a:close/>
                <a:moveTo>
                  <a:pt x="930" y="301"/>
                </a:moveTo>
                <a:cubicBezTo>
                  <a:pt x="960" y="301"/>
                  <a:pt x="986" y="320"/>
                  <a:pt x="996" y="347"/>
                </a:cubicBezTo>
                <a:cubicBezTo>
                  <a:pt x="988" y="353"/>
                  <a:pt x="981" y="359"/>
                  <a:pt x="975" y="366"/>
                </a:cubicBezTo>
                <a:cubicBezTo>
                  <a:pt x="972" y="344"/>
                  <a:pt x="953" y="326"/>
                  <a:pt x="930" y="326"/>
                </a:cubicBezTo>
                <a:cubicBezTo>
                  <a:pt x="906" y="326"/>
                  <a:pt x="887" y="344"/>
                  <a:pt x="885" y="366"/>
                </a:cubicBezTo>
                <a:cubicBezTo>
                  <a:pt x="878" y="359"/>
                  <a:pt x="871" y="353"/>
                  <a:pt x="864" y="347"/>
                </a:cubicBezTo>
                <a:cubicBezTo>
                  <a:pt x="874" y="320"/>
                  <a:pt x="899" y="301"/>
                  <a:pt x="930" y="301"/>
                </a:cubicBezTo>
                <a:close/>
                <a:moveTo>
                  <a:pt x="930" y="251"/>
                </a:moveTo>
                <a:cubicBezTo>
                  <a:pt x="978" y="251"/>
                  <a:pt x="1020" y="279"/>
                  <a:pt x="1039" y="320"/>
                </a:cubicBezTo>
                <a:cubicBezTo>
                  <a:pt x="1031" y="324"/>
                  <a:pt x="1024" y="328"/>
                  <a:pt x="1017" y="332"/>
                </a:cubicBezTo>
                <a:cubicBezTo>
                  <a:pt x="1002" y="299"/>
                  <a:pt x="968" y="276"/>
                  <a:pt x="930" y="276"/>
                </a:cubicBezTo>
                <a:cubicBezTo>
                  <a:pt x="891" y="276"/>
                  <a:pt x="858" y="299"/>
                  <a:pt x="842" y="332"/>
                </a:cubicBezTo>
                <a:cubicBezTo>
                  <a:pt x="835" y="328"/>
                  <a:pt x="828" y="324"/>
                  <a:pt x="820" y="320"/>
                </a:cubicBezTo>
                <a:cubicBezTo>
                  <a:pt x="839" y="279"/>
                  <a:pt x="881" y="251"/>
                  <a:pt x="930" y="251"/>
                </a:cubicBezTo>
                <a:close/>
                <a:moveTo>
                  <a:pt x="930" y="200"/>
                </a:moveTo>
                <a:cubicBezTo>
                  <a:pt x="858" y="200"/>
                  <a:pt x="797" y="244"/>
                  <a:pt x="771" y="306"/>
                </a:cubicBezTo>
                <a:cubicBezTo>
                  <a:pt x="780" y="308"/>
                  <a:pt x="788" y="309"/>
                  <a:pt x="796" y="312"/>
                </a:cubicBezTo>
                <a:cubicBezTo>
                  <a:pt x="819" y="261"/>
                  <a:pt x="870" y="226"/>
                  <a:pt x="930" y="226"/>
                </a:cubicBezTo>
                <a:cubicBezTo>
                  <a:pt x="989" y="226"/>
                  <a:pt x="1040" y="261"/>
                  <a:pt x="1063" y="312"/>
                </a:cubicBezTo>
                <a:cubicBezTo>
                  <a:pt x="1071" y="309"/>
                  <a:pt x="1079" y="308"/>
                  <a:pt x="1088" y="306"/>
                </a:cubicBezTo>
                <a:cubicBezTo>
                  <a:pt x="1062" y="244"/>
                  <a:pt x="1001" y="200"/>
                  <a:pt x="930" y="200"/>
                </a:cubicBezTo>
                <a:close/>
                <a:moveTo>
                  <a:pt x="744" y="228"/>
                </a:moveTo>
                <a:cubicBezTo>
                  <a:pt x="732" y="228"/>
                  <a:pt x="723" y="237"/>
                  <a:pt x="723" y="248"/>
                </a:cubicBezTo>
                <a:cubicBezTo>
                  <a:pt x="723" y="248"/>
                  <a:pt x="723" y="249"/>
                  <a:pt x="723" y="249"/>
                </a:cubicBezTo>
                <a:cubicBezTo>
                  <a:pt x="764" y="249"/>
                  <a:pt x="764" y="249"/>
                  <a:pt x="764" y="249"/>
                </a:cubicBezTo>
                <a:cubicBezTo>
                  <a:pt x="764" y="249"/>
                  <a:pt x="764" y="248"/>
                  <a:pt x="764" y="248"/>
                </a:cubicBezTo>
                <a:cubicBezTo>
                  <a:pt x="764" y="237"/>
                  <a:pt x="755" y="228"/>
                  <a:pt x="744" y="228"/>
                </a:cubicBezTo>
                <a:close/>
                <a:moveTo>
                  <a:pt x="744" y="178"/>
                </a:moveTo>
                <a:cubicBezTo>
                  <a:pt x="774" y="178"/>
                  <a:pt x="799" y="196"/>
                  <a:pt x="810" y="223"/>
                </a:cubicBezTo>
                <a:cubicBezTo>
                  <a:pt x="802" y="229"/>
                  <a:pt x="795" y="236"/>
                  <a:pt x="789" y="243"/>
                </a:cubicBezTo>
                <a:cubicBezTo>
                  <a:pt x="786" y="220"/>
                  <a:pt x="767" y="203"/>
                  <a:pt x="744" y="203"/>
                </a:cubicBezTo>
                <a:cubicBezTo>
                  <a:pt x="720" y="203"/>
                  <a:pt x="701" y="220"/>
                  <a:pt x="698" y="243"/>
                </a:cubicBezTo>
                <a:cubicBezTo>
                  <a:pt x="692" y="236"/>
                  <a:pt x="685" y="229"/>
                  <a:pt x="677" y="223"/>
                </a:cubicBezTo>
                <a:cubicBezTo>
                  <a:pt x="688" y="196"/>
                  <a:pt x="713" y="178"/>
                  <a:pt x="744" y="178"/>
                </a:cubicBezTo>
                <a:close/>
                <a:moveTo>
                  <a:pt x="744" y="127"/>
                </a:moveTo>
                <a:cubicBezTo>
                  <a:pt x="792" y="127"/>
                  <a:pt x="834" y="156"/>
                  <a:pt x="853" y="197"/>
                </a:cubicBezTo>
                <a:cubicBezTo>
                  <a:pt x="845" y="200"/>
                  <a:pt x="838" y="204"/>
                  <a:pt x="831" y="208"/>
                </a:cubicBezTo>
                <a:cubicBezTo>
                  <a:pt x="816" y="175"/>
                  <a:pt x="782" y="152"/>
                  <a:pt x="744" y="152"/>
                </a:cubicBezTo>
                <a:cubicBezTo>
                  <a:pt x="705" y="152"/>
                  <a:pt x="671" y="175"/>
                  <a:pt x="656" y="208"/>
                </a:cubicBezTo>
                <a:cubicBezTo>
                  <a:pt x="649" y="204"/>
                  <a:pt x="642" y="200"/>
                  <a:pt x="634" y="197"/>
                </a:cubicBezTo>
                <a:cubicBezTo>
                  <a:pt x="653" y="156"/>
                  <a:pt x="695" y="127"/>
                  <a:pt x="744" y="127"/>
                </a:cubicBezTo>
                <a:close/>
                <a:moveTo>
                  <a:pt x="744" y="77"/>
                </a:moveTo>
                <a:cubicBezTo>
                  <a:pt x="672" y="77"/>
                  <a:pt x="611" y="121"/>
                  <a:pt x="585" y="183"/>
                </a:cubicBezTo>
                <a:cubicBezTo>
                  <a:pt x="594" y="184"/>
                  <a:pt x="602" y="186"/>
                  <a:pt x="610" y="188"/>
                </a:cubicBezTo>
                <a:cubicBezTo>
                  <a:pt x="633" y="137"/>
                  <a:pt x="684" y="102"/>
                  <a:pt x="744" y="102"/>
                </a:cubicBezTo>
                <a:cubicBezTo>
                  <a:pt x="803" y="102"/>
                  <a:pt x="854" y="137"/>
                  <a:pt x="877" y="188"/>
                </a:cubicBezTo>
                <a:cubicBezTo>
                  <a:pt x="885" y="186"/>
                  <a:pt x="893" y="184"/>
                  <a:pt x="902" y="183"/>
                </a:cubicBezTo>
                <a:cubicBezTo>
                  <a:pt x="876" y="121"/>
                  <a:pt x="815" y="77"/>
                  <a:pt x="744" y="77"/>
                </a:cubicBezTo>
                <a:close/>
                <a:moveTo>
                  <a:pt x="1116" y="228"/>
                </a:moveTo>
                <a:cubicBezTo>
                  <a:pt x="1128" y="228"/>
                  <a:pt x="1137" y="237"/>
                  <a:pt x="1137" y="248"/>
                </a:cubicBezTo>
                <a:cubicBezTo>
                  <a:pt x="1137" y="248"/>
                  <a:pt x="1137" y="249"/>
                  <a:pt x="1137" y="249"/>
                </a:cubicBezTo>
                <a:cubicBezTo>
                  <a:pt x="1096" y="249"/>
                  <a:pt x="1096" y="249"/>
                  <a:pt x="1096" y="249"/>
                </a:cubicBezTo>
                <a:cubicBezTo>
                  <a:pt x="1096" y="249"/>
                  <a:pt x="1096" y="248"/>
                  <a:pt x="1096" y="248"/>
                </a:cubicBezTo>
                <a:cubicBezTo>
                  <a:pt x="1096" y="237"/>
                  <a:pt x="1105" y="228"/>
                  <a:pt x="1116" y="228"/>
                </a:cubicBezTo>
                <a:close/>
                <a:moveTo>
                  <a:pt x="1116" y="178"/>
                </a:moveTo>
                <a:cubicBezTo>
                  <a:pt x="1147" y="178"/>
                  <a:pt x="1172" y="196"/>
                  <a:pt x="1182" y="223"/>
                </a:cubicBezTo>
                <a:cubicBezTo>
                  <a:pt x="1175" y="229"/>
                  <a:pt x="1168" y="236"/>
                  <a:pt x="1161" y="243"/>
                </a:cubicBezTo>
                <a:cubicBezTo>
                  <a:pt x="1159" y="220"/>
                  <a:pt x="1140" y="203"/>
                  <a:pt x="1116" y="203"/>
                </a:cubicBezTo>
                <a:cubicBezTo>
                  <a:pt x="1093" y="203"/>
                  <a:pt x="1074" y="220"/>
                  <a:pt x="1071" y="243"/>
                </a:cubicBezTo>
                <a:cubicBezTo>
                  <a:pt x="1065" y="236"/>
                  <a:pt x="1058" y="229"/>
                  <a:pt x="1050" y="223"/>
                </a:cubicBezTo>
                <a:cubicBezTo>
                  <a:pt x="1060" y="196"/>
                  <a:pt x="1086" y="178"/>
                  <a:pt x="1116" y="178"/>
                </a:cubicBezTo>
                <a:close/>
                <a:moveTo>
                  <a:pt x="1116" y="127"/>
                </a:moveTo>
                <a:cubicBezTo>
                  <a:pt x="1165" y="127"/>
                  <a:pt x="1207" y="156"/>
                  <a:pt x="1226" y="197"/>
                </a:cubicBezTo>
                <a:cubicBezTo>
                  <a:pt x="1218" y="200"/>
                  <a:pt x="1211" y="204"/>
                  <a:pt x="1203" y="208"/>
                </a:cubicBezTo>
                <a:cubicBezTo>
                  <a:pt x="1188" y="175"/>
                  <a:pt x="1155" y="152"/>
                  <a:pt x="1116" y="152"/>
                </a:cubicBezTo>
                <a:cubicBezTo>
                  <a:pt x="1078" y="152"/>
                  <a:pt x="1044" y="175"/>
                  <a:pt x="1029" y="208"/>
                </a:cubicBezTo>
                <a:cubicBezTo>
                  <a:pt x="1022" y="204"/>
                  <a:pt x="1015" y="200"/>
                  <a:pt x="1007" y="197"/>
                </a:cubicBezTo>
                <a:cubicBezTo>
                  <a:pt x="1026" y="156"/>
                  <a:pt x="1068" y="127"/>
                  <a:pt x="1116" y="127"/>
                </a:cubicBezTo>
                <a:close/>
                <a:moveTo>
                  <a:pt x="1116" y="77"/>
                </a:moveTo>
                <a:cubicBezTo>
                  <a:pt x="1045" y="77"/>
                  <a:pt x="984" y="121"/>
                  <a:pt x="958" y="183"/>
                </a:cubicBezTo>
                <a:cubicBezTo>
                  <a:pt x="967" y="184"/>
                  <a:pt x="975" y="186"/>
                  <a:pt x="983" y="188"/>
                </a:cubicBezTo>
                <a:cubicBezTo>
                  <a:pt x="1006" y="137"/>
                  <a:pt x="1057" y="102"/>
                  <a:pt x="1116" y="102"/>
                </a:cubicBezTo>
                <a:cubicBezTo>
                  <a:pt x="1176" y="102"/>
                  <a:pt x="1227" y="137"/>
                  <a:pt x="1250" y="188"/>
                </a:cubicBezTo>
                <a:cubicBezTo>
                  <a:pt x="1258" y="186"/>
                  <a:pt x="1266" y="184"/>
                  <a:pt x="1275" y="183"/>
                </a:cubicBezTo>
                <a:cubicBezTo>
                  <a:pt x="1249" y="121"/>
                  <a:pt x="1188" y="77"/>
                  <a:pt x="1116" y="77"/>
                </a:cubicBezTo>
                <a:close/>
                <a:moveTo>
                  <a:pt x="930" y="102"/>
                </a:moveTo>
                <a:cubicBezTo>
                  <a:pt x="941" y="102"/>
                  <a:pt x="950" y="111"/>
                  <a:pt x="950" y="123"/>
                </a:cubicBezTo>
                <a:cubicBezTo>
                  <a:pt x="950" y="123"/>
                  <a:pt x="950" y="123"/>
                  <a:pt x="950" y="123"/>
                </a:cubicBezTo>
                <a:cubicBezTo>
                  <a:pt x="909" y="123"/>
                  <a:pt x="909" y="123"/>
                  <a:pt x="909" y="123"/>
                </a:cubicBezTo>
                <a:cubicBezTo>
                  <a:pt x="909" y="123"/>
                  <a:pt x="909" y="123"/>
                  <a:pt x="909" y="123"/>
                </a:cubicBezTo>
                <a:cubicBezTo>
                  <a:pt x="909" y="111"/>
                  <a:pt x="918" y="102"/>
                  <a:pt x="930" y="102"/>
                </a:cubicBezTo>
                <a:close/>
                <a:moveTo>
                  <a:pt x="930" y="52"/>
                </a:moveTo>
                <a:cubicBezTo>
                  <a:pt x="960" y="52"/>
                  <a:pt x="986" y="71"/>
                  <a:pt x="996" y="98"/>
                </a:cubicBezTo>
                <a:cubicBezTo>
                  <a:pt x="988" y="104"/>
                  <a:pt x="981" y="110"/>
                  <a:pt x="975" y="117"/>
                </a:cubicBezTo>
                <a:cubicBezTo>
                  <a:pt x="972" y="95"/>
                  <a:pt x="953" y="77"/>
                  <a:pt x="930" y="77"/>
                </a:cubicBezTo>
                <a:cubicBezTo>
                  <a:pt x="906" y="77"/>
                  <a:pt x="887" y="95"/>
                  <a:pt x="885" y="117"/>
                </a:cubicBezTo>
                <a:cubicBezTo>
                  <a:pt x="878" y="110"/>
                  <a:pt x="871" y="104"/>
                  <a:pt x="864" y="98"/>
                </a:cubicBezTo>
                <a:cubicBezTo>
                  <a:pt x="874" y="71"/>
                  <a:pt x="899" y="52"/>
                  <a:pt x="930" y="52"/>
                </a:cubicBezTo>
                <a:close/>
                <a:moveTo>
                  <a:pt x="930" y="2"/>
                </a:moveTo>
                <a:cubicBezTo>
                  <a:pt x="978" y="2"/>
                  <a:pt x="1020" y="30"/>
                  <a:pt x="1039" y="71"/>
                </a:cubicBezTo>
                <a:cubicBezTo>
                  <a:pt x="1031" y="75"/>
                  <a:pt x="1024" y="79"/>
                  <a:pt x="1017" y="83"/>
                </a:cubicBezTo>
                <a:cubicBezTo>
                  <a:pt x="1002" y="50"/>
                  <a:pt x="968" y="27"/>
                  <a:pt x="930" y="27"/>
                </a:cubicBezTo>
                <a:cubicBezTo>
                  <a:pt x="891" y="27"/>
                  <a:pt x="858" y="50"/>
                  <a:pt x="842" y="83"/>
                </a:cubicBezTo>
                <a:cubicBezTo>
                  <a:pt x="835" y="79"/>
                  <a:pt x="828" y="75"/>
                  <a:pt x="820" y="71"/>
                </a:cubicBezTo>
                <a:cubicBezTo>
                  <a:pt x="839" y="30"/>
                  <a:pt x="881" y="2"/>
                  <a:pt x="930" y="2"/>
                </a:cubicBezTo>
                <a:close/>
                <a:moveTo>
                  <a:pt x="1049" y="0"/>
                </a:moveTo>
                <a:cubicBezTo>
                  <a:pt x="1009" y="0"/>
                  <a:pt x="1009" y="0"/>
                  <a:pt x="1009" y="0"/>
                </a:cubicBezTo>
                <a:cubicBezTo>
                  <a:pt x="1032" y="15"/>
                  <a:pt x="1051" y="37"/>
                  <a:pt x="1063" y="63"/>
                </a:cubicBezTo>
                <a:cubicBezTo>
                  <a:pt x="1071" y="60"/>
                  <a:pt x="1079" y="59"/>
                  <a:pt x="1088" y="57"/>
                </a:cubicBezTo>
                <a:cubicBezTo>
                  <a:pt x="1079" y="36"/>
                  <a:pt x="1066" y="16"/>
                  <a:pt x="1049" y="0"/>
                </a:cubicBezTo>
                <a:close/>
                <a:moveTo>
                  <a:pt x="851" y="0"/>
                </a:moveTo>
                <a:cubicBezTo>
                  <a:pt x="810" y="0"/>
                  <a:pt x="810" y="0"/>
                  <a:pt x="810" y="0"/>
                </a:cubicBezTo>
                <a:cubicBezTo>
                  <a:pt x="794" y="16"/>
                  <a:pt x="780" y="36"/>
                  <a:pt x="771" y="57"/>
                </a:cubicBezTo>
                <a:cubicBezTo>
                  <a:pt x="780" y="59"/>
                  <a:pt x="788" y="60"/>
                  <a:pt x="796" y="63"/>
                </a:cubicBezTo>
                <a:cubicBezTo>
                  <a:pt x="808" y="37"/>
                  <a:pt x="827" y="15"/>
                  <a:pt x="851" y="0"/>
                </a:cubicBezTo>
                <a:close/>
                <a:moveTo>
                  <a:pt x="558" y="2192"/>
                </a:moveTo>
                <a:cubicBezTo>
                  <a:pt x="605" y="2192"/>
                  <a:pt x="647" y="2211"/>
                  <a:pt x="677" y="2241"/>
                </a:cubicBezTo>
                <a:cubicBezTo>
                  <a:pt x="637" y="2241"/>
                  <a:pt x="637" y="2241"/>
                  <a:pt x="637" y="2241"/>
                </a:cubicBezTo>
                <a:cubicBezTo>
                  <a:pt x="614" y="2226"/>
                  <a:pt x="587" y="2217"/>
                  <a:pt x="558" y="2217"/>
                </a:cubicBezTo>
                <a:cubicBezTo>
                  <a:pt x="529" y="2217"/>
                  <a:pt x="502" y="2226"/>
                  <a:pt x="479" y="2241"/>
                </a:cubicBezTo>
                <a:cubicBezTo>
                  <a:pt x="439" y="2241"/>
                  <a:pt x="439" y="2241"/>
                  <a:pt x="439" y="2241"/>
                </a:cubicBezTo>
                <a:cubicBezTo>
                  <a:pt x="470" y="2211"/>
                  <a:pt x="512" y="2192"/>
                  <a:pt x="558" y="2192"/>
                </a:cubicBezTo>
                <a:close/>
                <a:moveTo>
                  <a:pt x="558" y="2094"/>
                </a:moveTo>
                <a:cubicBezTo>
                  <a:pt x="569" y="2094"/>
                  <a:pt x="578" y="2103"/>
                  <a:pt x="578" y="2114"/>
                </a:cubicBezTo>
                <a:cubicBezTo>
                  <a:pt x="578" y="2115"/>
                  <a:pt x="578" y="2115"/>
                  <a:pt x="578" y="2115"/>
                </a:cubicBezTo>
                <a:cubicBezTo>
                  <a:pt x="538" y="2115"/>
                  <a:pt x="538" y="2115"/>
                  <a:pt x="538" y="2115"/>
                </a:cubicBezTo>
                <a:cubicBezTo>
                  <a:pt x="538" y="2115"/>
                  <a:pt x="538" y="2115"/>
                  <a:pt x="538" y="2114"/>
                </a:cubicBezTo>
                <a:cubicBezTo>
                  <a:pt x="538" y="2103"/>
                  <a:pt x="547" y="2094"/>
                  <a:pt x="558" y="2094"/>
                </a:cubicBezTo>
                <a:close/>
                <a:moveTo>
                  <a:pt x="558" y="2044"/>
                </a:moveTo>
                <a:cubicBezTo>
                  <a:pt x="588" y="2044"/>
                  <a:pt x="614" y="2063"/>
                  <a:pt x="624" y="2090"/>
                </a:cubicBezTo>
                <a:cubicBezTo>
                  <a:pt x="617" y="2095"/>
                  <a:pt x="610" y="2102"/>
                  <a:pt x="603" y="2109"/>
                </a:cubicBezTo>
                <a:cubicBezTo>
                  <a:pt x="601" y="2086"/>
                  <a:pt x="581" y="2069"/>
                  <a:pt x="558" y="2069"/>
                </a:cubicBezTo>
                <a:cubicBezTo>
                  <a:pt x="535" y="2069"/>
                  <a:pt x="516" y="2086"/>
                  <a:pt x="513" y="2109"/>
                </a:cubicBezTo>
                <a:cubicBezTo>
                  <a:pt x="507" y="2102"/>
                  <a:pt x="500" y="2095"/>
                  <a:pt x="492" y="2090"/>
                </a:cubicBezTo>
                <a:cubicBezTo>
                  <a:pt x="502" y="2063"/>
                  <a:pt x="528" y="2044"/>
                  <a:pt x="558" y="2044"/>
                </a:cubicBezTo>
                <a:close/>
                <a:moveTo>
                  <a:pt x="558" y="1994"/>
                </a:moveTo>
                <a:cubicBezTo>
                  <a:pt x="607" y="1994"/>
                  <a:pt x="648" y="2022"/>
                  <a:pt x="668" y="2063"/>
                </a:cubicBezTo>
                <a:cubicBezTo>
                  <a:pt x="660" y="2067"/>
                  <a:pt x="652" y="2070"/>
                  <a:pt x="645" y="2075"/>
                </a:cubicBezTo>
                <a:cubicBezTo>
                  <a:pt x="630" y="2042"/>
                  <a:pt x="597" y="2019"/>
                  <a:pt x="558" y="2019"/>
                </a:cubicBezTo>
                <a:cubicBezTo>
                  <a:pt x="519" y="2019"/>
                  <a:pt x="486" y="2042"/>
                  <a:pt x="471" y="2075"/>
                </a:cubicBezTo>
                <a:cubicBezTo>
                  <a:pt x="464" y="2070"/>
                  <a:pt x="456" y="2067"/>
                  <a:pt x="449" y="2063"/>
                </a:cubicBezTo>
                <a:cubicBezTo>
                  <a:pt x="468" y="2022"/>
                  <a:pt x="510" y="1994"/>
                  <a:pt x="558" y="1994"/>
                </a:cubicBezTo>
                <a:close/>
                <a:moveTo>
                  <a:pt x="558" y="1943"/>
                </a:moveTo>
                <a:cubicBezTo>
                  <a:pt x="487" y="1943"/>
                  <a:pt x="425" y="1987"/>
                  <a:pt x="400" y="2049"/>
                </a:cubicBezTo>
                <a:cubicBezTo>
                  <a:pt x="408" y="2051"/>
                  <a:pt x="417" y="2052"/>
                  <a:pt x="425" y="2055"/>
                </a:cubicBezTo>
                <a:cubicBezTo>
                  <a:pt x="448" y="2004"/>
                  <a:pt x="499" y="1968"/>
                  <a:pt x="558" y="1968"/>
                </a:cubicBezTo>
                <a:cubicBezTo>
                  <a:pt x="617" y="1968"/>
                  <a:pt x="669" y="2004"/>
                  <a:pt x="691" y="2055"/>
                </a:cubicBezTo>
                <a:cubicBezTo>
                  <a:pt x="700" y="2052"/>
                  <a:pt x="708" y="2051"/>
                  <a:pt x="716" y="2049"/>
                </a:cubicBezTo>
                <a:cubicBezTo>
                  <a:pt x="691" y="1987"/>
                  <a:pt x="630" y="1943"/>
                  <a:pt x="558" y="1943"/>
                </a:cubicBezTo>
                <a:close/>
                <a:moveTo>
                  <a:pt x="558" y="1845"/>
                </a:moveTo>
                <a:cubicBezTo>
                  <a:pt x="569" y="1845"/>
                  <a:pt x="578" y="1854"/>
                  <a:pt x="578" y="1865"/>
                </a:cubicBezTo>
                <a:cubicBezTo>
                  <a:pt x="578" y="1866"/>
                  <a:pt x="578" y="1866"/>
                  <a:pt x="578" y="1866"/>
                </a:cubicBezTo>
                <a:cubicBezTo>
                  <a:pt x="538" y="1866"/>
                  <a:pt x="538" y="1866"/>
                  <a:pt x="538" y="1866"/>
                </a:cubicBezTo>
                <a:cubicBezTo>
                  <a:pt x="538" y="1866"/>
                  <a:pt x="538" y="1866"/>
                  <a:pt x="538" y="1865"/>
                </a:cubicBezTo>
                <a:cubicBezTo>
                  <a:pt x="538" y="1854"/>
                  <a:pt x="547" y="1845"/>
                  <a:pt x="558" y="1845"/>
                </a:cubicBezTo>
                <a:close/>
                <a:moveTo>
                  <a:pt x="558" y="1795"/>
                </a:moveTo>
                <a:cubicBezTo>
                  <a:pt x="588" y="1795"/>
                  <a:pt x="614" y="1814"/>
                  <a:pt x="624" y="1841"/>
                </a:cubicBezTo>
                <a:cubicBezTo>
                  <a:pt x="617" y="1846"/>
                  <a:pt x="610" y="1853"/>
                  <a:pt x="603" y="1860"/>
                </a:cubicBezTo>
                <a:cubicBezTo>
                  <a:pt x="601" y="1837"/>
                  <a:pt x="581" y="1820"/>
                  <a:pt x="558" y="1820"/>
                </a:cubicBezTo>
                <a:cubicBezTo>
                  <a:pt x="535" y="1820"/>
                  <a:pt x="516" y="1838"/>
                  <a:pt x="513" y="1860"/>
                </a:cubicBezTo>
                <a:cubicBezTo>
                  <a:pt x="507" y="1853"/>
                  <a:pt x="500" y="1847"/>
                  <a:pt x="492" y="1841"/>
                </a:cubicBezTo>
                <a:cubicBezTo>
                  <a:pt x="502" y="1814"/>
                  <a:pt x="528" y="1795"/>
                  <a:pt x="558" y="1795"/>
                </a:cubicBezTo>
                <a:close/>
                <a:moveTo>
                  <a:pt x="558" y="1745"/>
                </a:moveTo>
                <a:cubicBezTo>
                  <a:pt x="607" y="1745"/>
                  <a:pt x="648" y="1773"/>
                  <a:pt x="668" y="1814"/>
                </a:cubicBezTo>
                <a:cubicBezTo>
                  <a:pt x="660" y="1818"/>
                  <a:pt x="652" y="1821"/>
                  <a:pt x="645" y="1826"/>
                </a:cubicBezTo>
                <a:cubicBezTo>
                  <a:pt x="630" y="1793"/>
                  <a:pt x="597" y="1770"/>
                  <a:pt x="558" y="1770"/>
                </a:cubicBezTo>
                <a:cubicBezTo>
                  <a:pt x="519" y="1770"/>
                  <a:pt x="486" y="1793"/>
                  <a:pt x="471" y="1826"/>
                </a:cubicBezTo>
                <a:cubicBezTo>
                  <a:pt x="464" y="1821"/>
                  <a:pt x="456" y="1818"/>
                  <a:pt x="449" y="1814"/>
                </a:cubicBezTo>
                <a:cubicBezTo>
                  <a:pt x="468" y="1773"/>
                  <a:pt x="510" y="1745"/>
                  <a:pt x="558" y="1745"/>
                </a:cubicBezTo>
                <a:close/>
                <a:moveTo>
                  <a:pt x="558" y="1694"/>
                </a:moveTo>
                <a:cubicBezTo>
                  <a:pt x="487" y="1694"/>
                  <a:pt x="425" y="1738"/>
                  <a:pt x="400" y="1800"/>
                </a:cubicBezTo>
                <a:cubicBezTo>
                  <a:pt x="408" y="1802"/>
                  <a:pt x="417" y="1803"/>
                  <a:pt x="425" y="1806"/>
                </a:cubicBezTo>
                <a:cubicBezTo>
                  <a:pt x="448" y="1755"/>
                  <a:pt x="499" y="1719"/>
                  <a:pt x="558" y="1719"/>
                </a:cubicBezTo>
                <a:cubicBezTo>
                  <a:pt x="617" y="1719"/>
                  <a:pt x="669" y="1755"/>
                  <a:pt x="691" y="1806"/>
                </a:cubicBezTo>
                <a:cubicBezTo>
                  <a:pt x="700" y="1803"/>
                  <a:pt x="708" y="1802"/>
                  <a:pt x="716" y="1800"/>
                </a:cubicBezTo>
                <a:cubicBezTo>
                  <a:pt x="691" y="1738"/>
                  <a:pt x="630" y="1694"/>
                  <a:pt x="558" y="1694"/>
                </a:cubicBezTo>
                <a:close/>
                <a:moveTo>
                  <a:pt x="558" y="1596"/>
                </a:moveTo>
                <a:cubicBezTo>
                  <a:pt x="569" y="1596"/>
                  <a:pt x="578" y="1605"/>
                  <a:pt x="578" y="1616"/>
                </a:cubicBezTo>
                <a:cubicBezTo>
                  <a:pt x="578" y="1617"/>
                  <a:pt x="578" y="1617"/>
                  <a:pt x="578" y="1617"/>
                </a:cubicBezTo>
                <a:cubicBezTo>
                  <a:pt x="538" y="1617"/>
                  <a:pt x="538" y="1617"/>
                  <a:pt x="538" y="1617"/>
                </a:cubicBezTo>
                <a:cubicBezTo>
                  <a:pt x="538" y="1617"/>
                  <a:pt x="538" y="1617"/>
                  <a:pt x="538" y="1616"/>
                </a:cubicBezTo>
                <a:cubicBezTo>
                  <a:pt x="538" y="1605"/>
                  <a:pt x="547" y="1596"/>
                  <a:pt x="558" y="1596"/>
                </a:cubicBezTo>
                <a:close/>
                <a:moveTo>
                  <a:pt x="558" y="1546"/>
                </a:moveTo>
                <a:cubicBezTo>
                  <a:pt x="588" y="1546"/>
                  <a:pt x="614" y="1565"/>
                  <a:pt x="624" y="1592"/>
                </a:cubicBezTo>
                <a:cubicBezTo>
                  <a:pt x="617" y="1598"/>
                  <a:pt x="610" y="1604"/>
                  <a:pt x="603" y="1611"/>
                </a:cubicBezTo>
                <a:cubicBezTo>
                  <a:pt x="601" y="1589"/>
                  <a:pt x="581" y="1571"/>
                  <a:pt x="558" y="1571"/>
                </a:cubicBezTo>
                <a:cubicBezTo>
                  <a:pt x="535" y="1571"/>
                  <a:pt x="516" y="1589"/>
                  <a:pt x="513" y="1611"/>
                </a:cubicBezTo>
                <a:cubicBezTo>
                  <a:pt x="507" y="1604"/>
                  <a:pt x="500" y="1598"/>
                  <a:pt x="492" y="1592"/>
                </a:cubicBezTo>
                <a:cubicBezTo>
                  <a:pt x="502" y="1565"/>
                  <a:pt x="528" y="1546"/>
                  <a:pt x="558" y="1546"/>
                </a:cubicBezTo>
                <a:close/>
                <a:moveTo>
                  <a:pt x="558" y="1496"/>
                </a:moveTo>
                <a:cubicBezTo>
                  <a:pt x="607" y="1496"/>
                  <a:pt x="648" y="1524"/>
                  <a:pt x="668" y="1565"/>
                </a:cubicBezTo>
                <a:cubicBezTo>
                  <a:pt x="660" y="1569"/>
                  <a:pt x="652" y="1572"/>
                  <a:pt x="645" y="1577"/>
                </a:cubicBezTo>
                <a:cubicBezTo>
                  <a:pt x="630" y="1544"/>
                  <a:pt x="597" y="1521"/>
                  <a:pt x="558" y="1521"/>
                </a:cubicBezTo>
                <a:cubicBezTo>
                  <a:pt x="519" y="1521"/>
                  <a:pt x="486" y="1544"/>
                  <a:pt x="471" y="1577"/>
                </a:cubicBezTo>
                <a:cubicBezTo>
                  <a:pt x="464" y="1573"/>
                  <a:pt x="456" y="1569"/>
                  <a:pt x="449" y="1565"/>
                </a:cubicBezTo>
                <a:cubicBezTo>
                  <a:pt x="468" y="1524"/>
                  <a:pt x="510" y="1496"/>
                  <a:pt x="558" y="1496"/>
                </a:cubicBezTo>
                <a:close/>
                <a:moveTo>
                  <a:pt x="558" y="1445"/>
                </a:moveTo>
                <a:cubicBezTo>
                  <a:pt x="487" y="1445"/>
                  <a:pt x="425" y="1489"/>
                  <a:pt x="400" y="1551"/>
                </a:cubicBezTo>
                <a:cubicBezTo>
                  <a:pt x="408" y="1553"/>
                  <a:pt x="417" y="1554"/>
                  <a:pt x="425" y="1557"/>
                </a:cubicBezTo>
                <a:cubicBezTo>
                  <a:pt x="448" y="1506"/>
                  <a:pt x="499" y="1470"/>
                  <a:pt x="558" y="1470"/>
                </a:cubicBezTo>
                <a:cubicBezTo>
                  <a:pt x="617" y="1470"/>
                  <a:pt x="669" y="1506"/>
                  <a:pt x="691" y="1557"/>
                </a:cubicBezTo>
                <a:cubicBezTo>
                  <a:pt x="700" y="1554"/>
                  <a:pt x="708" y="1553"/>
                  <a:pt x="716" y="1551"/>
                </a:cubicBezTo>
                <a:cubicBezTo>
                  <a:pt x="691" y="1489"/>
                  <a:pt x="630" y="1445"/>
                  <a:pt x="558" y="1445"/>
                </a:cubicBezTo>
                <a:close/>
                <a:moveTo>
                  <a:pt x="558" y="1347"/>
                </a:moveTo>
                <a:cubicBezTo>
                  <a:pt x="569" y="1347"/>
                  <a:pt x="578" y="1356"/>
                  <a:pt x="578" y="1367"/>
                </a:cubicBezTo>
                <a:cubicBezTo>
                  <a:pt x="578" y="1368"/>
                  <a:pt x="578" y="1368"/>
                  <a:pt x="578" y="1368"/>
                </a:cubicBezTo>
                <a:cubicBezTo>
                  <a:pt x="538" y="1368"/>
                  <a:pt x="538" y="1368"/>
                  <a:pt x="538" y="1368"/>
                </a:cubicBezTo>
                <a:cubicBezTo>
                  <a:pt x="538" y="1368"/>
                  <a:pt x="538" y="1368"/>
                  <a:pt x="538" y="1367"/>
                </a:cubicBezTo>
                <a:cubicBezTo>
                  <a:pt x="538" y="1356"/>
                  <a:pt x="547" y="1347"/>
                  <a:pt x="558" y="1347"/>
                </a:cubicBezTo>
                <a:close/>
                <a:moveTo>
                  <a:pt x="558" y="1297"/>
                </a:moveTo>
                <a:cubicBezTo>
                  <a:pt x="588" y="1297"/>
                  <a:pt x="614" y="1316"/>
                  <a:pt x="624" y="1343"/>
                </a:cubicBezTo>
                <a:cubicBezTo>
                  <a:pt x="617" y="1349"/>
                  <a:pt x="610" y="1355"/>
                  <a:pt x="603" y="1362"/>
                </a:cubicBezTo>
                <a:cubicBezTo>
                  <a:pt x="601" y="1340"/>
                  <a:pt x="581" y="1322"/>
                  <a:pt x="558" y="1322"/>
                </a:cubicBezTo>
                <a:cubicBezTo>
                  <a:pt x="535" y="1322"/>
                  <a:pt x="516" y="1340"/>
                  <a:pt x="513" y="1362"/>
                </a:cubicBezTo>
                <a:cubicBezTo>
                  <a:pt x="507" y="1355"/>
                  <a:pt x="500" y="1349"/>
                  <a:pt x="492" y="1343"/>
                </a:cubicBezTo>
                <a:cubicBezTo>
                  <a:pt x="502" y="1316"/>
                  <a:pt x="528" y="1297"/>
                  <a:pt x="558" y="1297"/>
                </a:cubicBezTo>
                <a:close/>
                <a:moveTo>
                  <a:pt x="558" y="1247"/>
                </a:moveTo>
                <a:cubicBezTo>
                  <a:pt x="607" y="1247"/>
                  <a:pt x="648" y="1275"/>
                  <a:pt x="668" y="1316"/>
                </a:cubicBezTo>
                <a:cubicBezTo>
                  <a:pt x="660" y="1320"/>
                  <a:pt x="652" y="1324"/>
                  <a:pt x="645" y="1328"/>
                </a:cubicBezTo>
                <a:cubicBezTo>
                  <a:pt x="630" y="1295"/>
                  <a:pt x="597" y="1272"/>
                  <a:pt x="558" y="1272"/>
                </a:cubicBezTo>
                <a:cubicBezTo>
                  <a:pt x="519" y="1272"/>
                  <a:pt x="486" y="1295"/>
                  <a:pt x="471" y="1328"/>
                </a:cubicBezTo>
                <a:cubicBezTo>
                  <a:pt x="464" y="1324"/>
                  <a:pt x="456" y="1320"/>
                  <a:pt x="449" y="1316"/>
                </a:cubicBezTo>
                <a:cubicBezTo>
                  <a:pt x="468" y="1275"/>
                  <a:pt x="510" y="1247"/>
                  <a:pt x="558" y="1247"/>
                </a:cubicBezTo>
                <a:close/>
                <a:moveTo>
                  <a:pt x="558" y="1196"/>
                </a:moveTo>
                <a:cubicBezTo>
                  <a:pt x="487" y="1196"/>
                  <a:pt x="425" y="1240"/>
                  <a:pt x="400" y="1302"/>
                </a:cubicBezTo>
                <a:cubicBezTo>
                  <a:pt x="408" y="1304"/>
                  <a:pt x="417" y="1305"/>
                  <a:pt x="425" y="1308"/>
                </a:cubicBezTo>
                <a:cubicBezTo>
                  <a:pt x="448" y="1257"/>
                  <a:pt x="499" y="1221"/>
                  <a:pt x="558" y="1221"/>
                </a:cubicBezTo>
                <a:cubicBezTo>
                  <a:pt x="617" y="1221"/>
                  <a:pt x="669" y="1257"/>
                  <a:pt x="691" y="1308"/>
                </a:cubicBezTo>
                <a:cubicBezTo>
                  <a:pt x="700" y="1305"/>
                  <a:pt x="708" y="1304"/>
                  <a:pt x="716" y="1302"/>
                </a:cubicBezTo>
                <a:cubicBezTo>
                  <a:pt x="691" y="1240"/>
                  <a:pt x="630" y="1196"/>
                  <a:pt x="558" y="1196"/>
                </a:cubicBezTo>
                <a:close/>
                <a:moveTo>
                  <a:pt x="558" y="1098"/>
                </a:moveTo>
                <a:cubicBezTo>
                  <a:pt x="569" y="1098"/>
                  <a:pt x="578" y="1107"/>
                  <a:pt x="578" y="1119"/>
                </a:cubicBezTo>
                <a:cubicBezTo>
                  <a:pt x="578" y="1119"/>
                  <a:pt x="578" y="1119"/>
                  <a:pt x="578" y="1119"/>
                </a:cubicBezTo>
                <a:cubicBezTo>
                  <a:pt x="538" y="1119"/>
                  <a:pt x="538" y="1119"/>
                  <a:pt x="538" y="1119"/>
                </a:cubicBezTo>
                <a:cubicBezTo>
                  <a:pt x="538" y="1119"/>
                  <a:pt x="538" y="1119"/>
                  <a:pt x="538" y="1119"/>
                </a:cubicBezTo>
                <a:cubicBezTo>
                  <a:pt x="538" y="1107"/>
                  <a:pt x="547" y="1098"/>
                  <a:pt x="558" y="1098"/>
                </a:cubicBezTo>
                <a:close/>
                <a:moveTo>
                  <a:pt x="558" y="1048"/>
                </a:moveTo>
                <a:cubicBezTo>
                  <a:pt x="588" y="1048"/>
                  <a:pt x="614" y="1067"/>
                  <a:pt x="624" y="1094"/>
                </a:cubicBezTo>
                <a:cubicBezTo>
                  <a:pt x="617" y="1100"/>
                  <a:pt x="610" y="1106"/>
                  <a:pt x="603" y="1113"/>
                </a:cubicBezTo>
                <a:cubicBezTo>
                  <a:pt x="601" y="1091"/>
                  <a:pt x="581" y="1073"/>
                  <a:pt x="558" y="1073"/>
                </a:cubicBezTo>
                <a:cubicBezTo>
                  <a:pt x="535" y="1073"/>
                  <a:pt x="516" y="1091"/>
                  <a:pt x="513" y="1113"/>
                </a:cubicBezTo>
                <a:cubicBezTo>
                  <a:pt x="507" y="1106"/>
                  <a:pt x="500" y="1100"/>
                  <a:pt x="492" y="1094"/>
                </a:cubicBezTo>
                <a:cubicBezTo>
                  <a:pt x="502" y="1067"/>
                  <a:pt x="528" y="1048"/>
                  <a:pt x="558" y="1048"/>
                </a:cubicBezTo>
                <a:close/>
                <a:moveTo>
                  <a:pt x="558" y="998"/>
                </a:moveTo>
                <a:cubicBezTo>
                  <a:pt x="607" y="998"/>
                  <a:pt x="648" y="1026"/>
                  <a:pt x="668" y="1067"/>
                </a:cubicBezTo>
                <a:cubicBezTo>
                  <a:pt x="660" y="1071"/>
                  <a:pt x="652" y="1075"/>
                  <a:pt x="645" y="1079"/>
                </a:cubicBezTo>
                <a:cubicBezTo>
                  <a:pt x="630" y="1046"/>
                  <a:pt x="597" y="1023"/>
                  <a:pt x="558" y="1023"/>
                </a:cubicBezTo>
                <a:cubicBezTo>
                  <a:pt x="519" y="1023"/>
                  <a:pt x="486" y="1046"/>
                  <a:pt x="471" y="1079"/>
                </a:cubicBezTo>
                <a:cubicBezTo>
                  <a:pt x="464" y="1075"/>
                  <a:pt x="456" y="1071"/>
                  <a:pt x="449" y="1067"/>
                </a:cubicBezTo>
                <a:cubicBezTo>
                  <a:pt x="468" y="1026"/>
                  <a:pt x="510" y="998"/>
                  <a:pt x="558" y="998"/>
                </a:cubicBezTo>
                <a:close/>
                <a:moveTo>
                  <a:pt x="558" y="947"/>
                </a:moveTo>
                <a:cubicBezTo>
                  <a:pt x="487" y="947"/>
                  <a:pt x="425" y="991"/>
                  <a:pt x="400" y="1053"/>
                </a:cubicBezTo>
                <a:cubicBezTo>
                  <a:pt x="408" y="1055"/>
                  <a:pt x="417" y="1056"/>
                  <a:pt x="425" y="1059"/>
                </a:cubicBezTo>
                <a:cubicBezTo>
                  <a:pt x="448" y="1008"/>
                  <a:pt x="499" y="972"/>
                  <a:pt x="558" y="972"/>
                </a:cubicBezTo>
                <a:cubicBezTo>
                  <a:pt x="617" y="972"/>
                  <a:pt x="669" y="1008"/>
                  <a:pt x="691" y="1059"/>
                </a:cubicBezTo>
                <a:cubicBezTo>
                  <a:pt x="700" y="1056"/>
                  <a:pt x="708" y="1055"/>
                  <a:pt x="716" y="1053"/>
                </a:cubicBezTo>
                <a:cubicBezTo>
                  <a:pt x="691" y="991"/>
                  <a:pt x="630" y="947"/>
                  <a:pt x="558" y="947"/>
                </a:cubicBezTo>
                <a:close/>
                <a:moveTo>
                  <a:pt x="558" y="849"/>
                </a:moveTo>
                <a:cubicBezTo>
                  <a:pt x="569" y="849"/>
                  <a:pt x="578" y="858"/>
                  <a:pt x="578" y="870"/>
                </a:cubicBezTo>
                <a:cubicBezTo>
                  <a:pt x="578" y="870"/>
                  <a:pt x="578" y="870"/>
                  <a:pt x="578" y="870"/>
                </a:cubicBezTo>
                <a:cubicBezTo>
                  <a:pt x="538" y="870"/>
                  <a:pt x="538" y="870"/>
                  <a:pt x="538" y="870"/>
                </a:cubicBezTo>
                <a:cubicBezTo>
                  <a:pt x="538" y="870"/>
                  <a:pt x="538" y="870"/>
                  <a:pt x="538" y="870"/>
                </a:cubicBezTo>
                <a:cubicBezTo>
                  <a:pt x="538" y="858"/>
                  <a:pt x="547" y="849"/>
                  <a:pt x="558" y="849"/>
                </a:cubicBezTo>
                <a:close/>
                <a:moveTo>
                  <a:pt x="558" y="799"/>
                </a:moveTo>
                <a:cubicBezTo>
                  <a:pt x="588" y="799"/>
                  <a:pt x="614" y="818"/>
                  <a:pt x="624" y="845"/>
                </a:cubicBezTo>
                <a:cubicBezTo>
                  <a:pt x="617" y="851"/>
                  <a:pt x="610" y="857"/>
                  <a:pt x="603" y="864"/>
                </a:cubicBezTo>
                <a:cubicBezTo>
                  <a:pt x="601" y="842"/>
                  <a:pt x="581" y="824"/>
                  <a:pt x="558" y="824"/>
                </a:cubicBezTo>
                <a:cubicBezTo>
                  <a:pt x="535" y="824"/>
                  <a:pt x="516" y="842"/>
                  <a:pt x="513" y="864"/>
                </a:cubicBezTo>
                <a:cubicBezTo>
                  <a:pt x="507" y="857"/>
                  <a:pt x="500" y="851"/>
                  <a:pt x="492" y="845"/>
                </a:cubicBezTo>
                <a:cubicBezTo>
                  <a:pt x="502" y="818"/>
                  <a:pt x="528" y="799"/>
                  <a:pt x="558" y="799"/>
                </a:cubicBezTo>
                <a:close/>
                <a:moveTo>
                  <a:pt x="558" y="749"/>
                </a:moveTo>
                <a:cubicBezTo>
                  <a:pt x="607" y="749"/>
                  <a:pt x="648" y="777"/>
                  <a:pt x="668" y="818"/>
                </a:cubicBezTo>
                <a:cubicBezTo>
                  <a:pt x="660" y="822"/>
                  <a:pt x="652" y="826"/>
                  <a:pt x="645" y="830"/>
                </a:cubicBezTo>
                <a:cubicBezTo>
                  <a:pt x="630" y="797"/>
                  <a:pt x="597" y="774"/>
                  <a:pt x="558" y="774"/>
                </a:cubicBezTo>
                <a:cubicBezTo>
                  <a:pt x="519" y="774"/>
                  <a:pt x="486" y="797"/>
                  <a:pt x="471" y="830"/>
                </a:cubicBezTo>
                <a:cubicBezTo>
                  <a:pt x="464" y="826"/>
                  <a:pt x="456" y="822"/>
                  <a:pt x="449" y="818"/>
                </a:cubicBezTo>
                <a:cubicBezTo>
                  <a:pt x="468" y="777"/>
                  <a:pt x="510" y="749"/>
                  <a:pt x="558" y="749"/>
                </a:cubicBezTo>
                <a:close/>
                <a:moveTo>
                  <a:pt x="558" y="698"/>
                </a:moveTo>
                <a:cubicBezTo>
                  <a:pt x="487" y="698"/>
                  <a:pt x="425" y="742"/>
                  <a:pt x="400" y="804"/>
                </a:cubicBezTo>
                <a:cubicBezTo>
                  <a:pt x="408" y="806"/>
                  <a:pt x="417" y="807"/>
                  <a:pt x="425" y="810"/>
                </a:cubicBezTo>
                <a:cubicBezTo>
                  <a:pt x="448" y="759"/>
                  <a:pt x="499" y="723"/>
                  <a:pt x="558" y="723"/>
                </a:cubicBezTo>
                <a:cubicBezTo>
                  <a:pt x="617" y="723"/>
                  <a:pt x="669" y="759"/>
                  <a:pt x="691" y="810"/>
                </a:cubicBezTo>
                <a:cubicBezTo>
                  <a:pt x="700" y="807"/>
                  <a:pt x="708" y="806"/>
                  <a:pt x="716" y="804"/>
                </a:cubicBezTo>
                <a:cubicBezTo>
                  <a:pt x="691" y="742"/>
                  <a:pt x="630" y="698"/>
                  <a:pt x="558" y="698"/>
                </a:cubicBezTo>
                <a:close/>
                <a:moveTo>
                  <a:pt x="558" y="600"/>
                </a:moveTo>
                <a:cubicBezTo>
                  <a:pt x="569" y="600"/>
                  <a:pt x="578" y="609"/>
                  <a:pt x="578" y="621"/>
                </a:cubicBezTo>
                <a:cubicBezTo>
                  <a:pt x="578" y="621"/>
                  <a:pt x="578" y="621"/>
                  <a:pt x="578" y="621"/>
                </a:cubicBezTo>
                <a:cubicBezTo>
                  <a:pt x="538" y="621"/>
                  <a:pt x="538" y="621"/>
                  <a:pt x="538" y="621"/>
                </a:cubicBezTo>
                <a:cubicBezTo>
                  <a:pt x="538" y="621"/>
                  <a:pt x="538" y="621"/>
                  <a:pt x="538" y="621"/>
                </a:cubicBezTo>
                <a:cubicBezTo>
                  <a:pt x="538" y="609"/>
                  <a:pt x="547" y="600"/>
                  <a:pt x="558" y="600"/>
                </a:cubicBezTo>
                <a:close/>
                <a:moveTo>
                  <a:pt x="558" y="550"/>
                </a:moveTo>
                <a:cubicBezTo>
                  <a:pt x="588" y="550"/>
                  <a:pt x="614" y="569"/>
                  <a:pt x="624" y="596"/>
                </a:cubicBezTo>
                <a:cubicBezTo>
                  <a:pt x="617" y="602"/>
                  <a:pt x="610" y="608"/>
                  <a:pt x="603" y="615"/>
                </a:cubicBezTo>
                <a:cubicBezTo>
                  <a:pt x="601" y="593"/>
                  <a:pt x="581" y="575"/>
                  <a:pt x="558" y="575"/>
                </a:cubicBezTo>
                <a:cubicBezTo>
                  <a:pt x="535" y="575"/>
                  <a:pt x="516" y="593"/>
                  <a:pt x="513" y="615"/>
                </a:cubicBezTo>
                <a:cubicBezTo>
                  <a:pt x="507" y="608"/>
                  <a:pt x="500" y="602"/>
                  <a:pt x="492" y="596"/>
                </a:cubicBezTo>
                <a:cubicBezTo>
                  <a:pt x="502" y="569"/>
                  <a:pt x="528" y="550"/>
                  <a:pt x="558" y="550"/>
                </a:cubicBezTo>
                <a:close/>
                <a:moveTo>
                  <a:pt x="558" y="500"/>
                </a:moveTo>
                <a:cubicBezTo>
                  <a:pt x="607" y="500"/>
                  <a:pt x="648" y="528"/>
                  <a:pt x="668" y="569"/>
                </a:cubicBezTo>
                <a:cubicBezTo>
                  <a:pt x="660" y="573"/>
                  <a:pt x="652" y="577"/>
                  <a:pt x="645" y="581"/>
                </a:cubicBezTo>
                <a:cubicBezTo>
                  <a:pt x="630" y="548"/>
                  <a:pt x="597" y="525"/>
                  <a:pt x="558" y="525"/>
                </a:cubicBezTo>
                <a:cubicBezTo>
                  <a:pt x="519" y="525"/>
                  <a:pt x="486" y="548"/>
                  <a:pt x="471" y="581"/>
                </a:cubicBezTo>
                <a:cubicBezTo>
                  <a:pt x="464" y="577"/>
                  <a:pt x="456" y="573"/>
                  <a:pt x="449" y="569"/>
                </a:cubicBezTo>
                <a:cubicBezTo>
                  <a:pt x="468" y="528"/>
                  <a:pt x="510" y="500"/>
                  <a:pt x="558" y="500"/>
                </a:cubicBezTo>
                <a:close/>
                <a:moveTo>
                  <a:pt x="558" y="449"/>
                </a:moveTo>
                <a:cubicBezTo>
                  <a:pt x="487" y="449"/>
                  <a:pt x="425" y="493"/>
                  <a:pt x="400" y="555"/>
                </a:cubicBezTo>
                <a:cubicBezTo>
                  <a:pt x="408" y="557"/>
                  <a:pt x="417" y="558"/>
                  <a:pt x="425" y="561"/>
                </a:cubicBezTo>
                <a:cubicBezTo>
                  <a:pt x="448" y="510"/>
                  <a:pt x="499" y="475"/>
                  <a:pt x="558" y="475"/>
                </a:cubicBezTo>
                <a:cubicBezTo>
                  <a:pt x="617" y="475"/>
                  <a:pt x="669" y="510"/>
                  <a:pt x="691" y="561"/>
                </a:cubicBezTo>
                <a:cubicBezTo>
                  <a:pt x="700" y="558"/>
                  <a:pt x="708" y="557"/>
                  <a:pt x="716" y="555"/>
                </a:cubicBezTo>
                <a:cubicBezTo>
                  <a:pt x="691" y="493"/>
                  <a:pt x="630" y="449"/>
                  <a:pt x="558" y="449"/>
                </a:cubicBezTo>
                <a:close/>
                <a:moveTo>
                  <a:pt x="558" y="351"/>
                </a:moveTo>
                <a:cubicBezTo>
                  <a:pt x="569" y="351"/>
                  <a:pt x="578" y="360"/>
                  <a:pt x="578" y="372"/>
                </a:cubicBezTo>
                <a:cubicBezTo>
                  <a:pt x="578" y="372"/>
                  <a:pt x="578" y="372"/>
                  <a:pt x="578" y="372"/>
                </a:cubicBezTo>
                <a:cubicBezTo>
                  <a:pt x="538" y="372"/>
                  <a:pt x="538" y="372"/>
                  <a:pt x="538" y="372"/>
                </a:cubicBezTo>
                <a:cubicBezTo>
                  <a:pt x="538" y="372"/>
                  <a:pt x="538" y="372"/>
                  <a:pt x="538" y="372"/>
                </a:cubicBezTo>
                <a:cubicBezTo>
                  <a:pt x="538" y="360"/>
                  <a:pt x="547" y="351"/>
                  <a:pt x="558" y="351"/>
                </a:cubicBezTo>
                <a:close/>
                <a:moveTo>
                  <a:pt x="558" y="301"/>
                </a:moveTo>
                <a:cubicBezTo>
                  <a:pt x="588" y="301"/>
                  <a:pt x="614" y="320"/>
                  <a:pt x="624" y="347"/>
                </a:cubicBezTo>
                <a:cubicBezTo>
                  <a:pt x="617" y="353"/>
                  <a:pt x="610" y="359"/>
                  <a:pt x="603" y="366"/>
                </a:cubicBezTo>
                <a:cubicBezTo>
                  <a:pt x="601" y="344"/>
                  <a:pt x="581" y="326"/>
                  <a:pt x="558" y="326"/>
                </a:cubicBezTo>
                <a:cubicBezTo>
                  <a:pt x="535" y="326"/>
                  <a:pt x="516" y="344"/>
                  <a:pt x="513" y="366"/>
                </a:cubicBezTo>
                <a:cubicBezTo>
                  <a:pt x="507" y="359"/>
                  <a:pt x="500" y="353"/>
                  <a:pt x="492" y="347"/>
                </a:cubicBezTo>
                <a:cubicBezTo>
                  <a:pt x="502" y="320"/>
                  <a:pt x="528" y="301"/>
                  <a:pt x="558" y="301"/>
                </a:cubicBezTo>
                <a:close/>
                <a:moveTo>
                  <a:pt x="558" y="251"/>
                </a:moveTo>
                <a:cubicBezTo>
                  <a:pt x="607" y="251"/>
                  <a:pt x="648" y="279"/>
                  <a:pt x="668" y="320"/>
                </a:cubicBezTo>
                <a:cubicBezTo>
                  <a:pt x="660" y="324"/>
                  <a:pt x="652" y="328"/>
                  <a:pt x="645" y="332"/>
                </a:cubicBezTo>
                <a:cubicBezTo>
                  <a:pt x="630" y="299"/>
                  <a:pt x="597" y="276"/>
                  <a:pt x="558" y="276"/>
                </a:cubicBezTo>
                <a:cubicBezTo>
                  <a:pt x="519" y="276"/>
                  <a:pt x="486" y="299"/>
                  <a:pt x="471" y="332"/>
                </a:cubicBezTo>
                <a:cubicBezTo>
                  <a:pt x="464" y="328"/>
                  <a:pt x="456" y="324"/>
                  <a:pt x="449" y="320"/>
                </a:cubicBezTo>
                <a:cubicBezTo>
                  <a:pt x="468" y="279"/>
                  <a:pt x="510" y="251"/>
                  <a:pt x="558" y="251"/>
                </a:cubicBezTo>
                <a:close/>
                <a:moveTo>
                  <a:pt x="558" y="200"/>
                </a:moveTo>
                <a:cubicBezTo>
                  <a:pt x="487" y="200"/>
                  <a:pt x="425" y="244"/>
                  <a:pt x="400" y="306"/>
                </a:cubicBezTo>
                <a:cubicBezTo>
                  <a:pt x="408" y="308"/>
                  <a:pt x="417" y="309"/>
                  <a:pt x="425" y="312"/>
                </a:cubicBezTo>
                <a:cubicBezTo>
                  <a:pt x="448" y="261"/>
                  <a:pt x="499" y="226"/>
                  <a:pt x="558" y="226"/>
                </a:cubicBezTo>
                <a:cubicBezTo>
                  <a:pt x="617" y="226"/>
                  <a:pt x="669" y="261"/>
                  <a:pt x="691" y="312"/>
                </a:cubicBezTo>
                <a:cubicBezTo>
                  <a:pt x="700" y="309"/>
                  <a:pt x="708" y="308"/>
                  <a:pt x="716" y="306"/>
                </a:cubicBezTo>
                <a:cubicBezTo>
                  <a:pt x="691" y="244"/>
                  <a:pt x="630" y="200"/>
                  <a:pt x="558" y="200"/>
                </a:cubicBezTo>
                <a:close/>
                <a:moveTo>
                  <a:pt x="558" y="102"/>
                </a:moveTo>
                <a:cubicBezTo>
                  <a:pt x="569" y="102"/>
                  <a:pt x="578" y="111"/>
                  <a:pt x="578" y="123"/>
                </a:cubicBezTo>
                <a:cubicBezTo>
                  <a:pt x="578" y="123"/>
                  <a:pt x="578" y="123"/>
                  <a:pt x="578" y="123"/>
                </a:cubicBezTo>
                <a:cubicBezTo>
                  <a:pt x="538" y="123"/>
                  <a:pt x="538" y="123"/>
                  <a:pt x="538" y="123"/>
                </a:cubicBezTo>
                <a:cubicBezTo>
                  <a:pt x="538" y="123"/>
                  <a:pt x="538" y="123"/>
                  <a:pt x="538" y="123"/>
                </a:cubicBezTo>
                <a:cubicBezTo>
                  <a:pt x="538" y="111"/>
                  <a:pt x="547" y="102"/>
                  <a:pt x="558" y="102"/>
                </a:cubicBezTo>
                <a:close/>
                <a:moveTo>
                  <a:pt x="558" y="52"/>
                </a:moveTo>
                <a:cubicBezTo>
                  <a:pt x="588" y="52"/>
                  <a:pt x="614" y="71"/>
                  <a:pt x="624" y="98"/>
                </a:cubicBezTo>
                <a:cubicBezTo>
                  <a:pt x="617" y="104"/>
                  <a:pt x="610" y="110"/>
                  <a:pt x="603" y="117"/>
                </a:cubicBezTo>
                <a:cubicBezTo>
                  <a:pt x="601" y="95"/>
                  <a:pt x="581" y="77"/>
                  <a:pt x="558" y="77"/>
                </a:cubicBezTo>
                <a:cubicBezTo>
                  <a:pt x="535" y="77"/>
                  <a:pt x="516" y="95"/>
                  <a:pt x="513" y="117"/>
                </a:cubicBezTo>
                <a:cubicBezTo>
                  <a:pt x="507" y="110"/>
                  <a:pt x="500" y="104"/>
                  <a:pt x="492" y="98"/>
                </a:cubicBezTo>
                <a:cubicBezTo>
                  <a:pt x="502" y="71"/>
                  <a:pt x="528" y="52"/>
                  <a:pt x="558" y="52"/>
                </a:cubicBezTo>
                <a:close/>
                <a:moveTo>
                  <a:pt x="558" y="2"/>
                </a:moveTo>
                <a:cubicBezTo>
                  <a:pt x="607" y="2"/>
                  <a:pt x="648" y="30"/>
                  <a:pt x="668" y="71"/>
                </a:cubicBezTo>
                <a:cubicBezTo>
                  <a:pt x="660" y="75"/>
                  <a:pt x="652" y="79"/>
                  <a:pt x="645" y="83"/>
                </a:cubicBezTo>
                <a:cubicBezTo>
                  <a:pt x="630" y="50"/>
                  <a:pt x="597" y="27"/>
                  <a:pt x="558" y="27"/>
                </a:cubicBezTo>
                <a:cubicBezTo>
                  <a:pt x="519" y="27"/>
                  <a:pt x="486" y="50"/>
                  <a:pt x="471" y="83"/>
                </a:cubicBezTo>
                <a:cubicBezTo>
                  <a:pt x="464" y="79"/>
                  <a:pt x="456" y="75"/>
                  <a:pt x="449" y="71"/>
                </a:cubicBezTo>
                <a:cubicBezTo>
                  <a:pt x="468" y="30"/>
                  <a:pt x="510" y="2"/>
                  <a:pt x="558" y="2"/>
                </a:cubicBezTo>
                <a:close/>
                <a:moveTo>
                  <a:pt x="677" y="0"/>
                </a:moveTo>
                <a:cubicBezTo>
                  <a:pt x="637" y="0"/>
                  <a:pt x="637" y="0"/>
                  <a:pt x="637" y="0"/>
                </a:cubicBezTo>
                <a:cubicBezTo>
                  <a:pt x="661" y="15"/>
                  <a:pt x="680" y="37"/>
                  <a:pt x="691" y="63"/>
                </a:cubicBezTo>
                <a:cubicBezTo>
                  <a:pt x="700" y="60"/>
                  <a:pt x="708" y="59"/>
                  <a:pt x="716" y="57"/>
                </a:cubicBezTo>
                <a:cubicBezTo>
                  <a:pt x="707" y="36"/>
                  <a:pt x="694" y="16"/>
                  <a:pt x="677" y="0"/>
                </a:cubicBezTo>
                <a:close/>
                <a:moveTo>
                  <a:pt x="479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22" y="16"/>
                  <a:pt x="409" y="36"/>
                  <a:pt x="400" y="57"/>
                </a:cubicBezTo>
                <a:cubicBezTo>
                  <a:pt x="408" y="59"/>
                  <a:pt x="417" y="60"/>
                  <a:pt x="425" y="63"/>
                </a:cubicBezTo>
                <a:cubicBezTo>
                  <a:pt x="437" y="37"/>
                  <a:pt x="455" y="15"/>
                  <a:pt x="479" y="0"/>
                </a:cubicBezTo>
                <a:close/>
                <a:moveTo>
                  <a:pt x="186" y="2192"/>
                </a:moveTo>
                <a:cubicBezTo>
                  <a:pt x="233" y="2192"/>
                  <a:pt x="275" y="2211"/>
                  <a:pt x="306" y="2241"/>
                </a:cubicBezTo>
                <a:cubicBezTo>
                  <a:pt x="265" y="2241"/>
                  <a:pt x="265" y="2241"/>
                  <a:pt x="265" y="2241"/>
                </a:cubicBezTo>
                <a:cubicBezTo>
                  <a:pt x="243" y="2226"/>
                  <a:pt x="216" y="2217"/>
                  <a:pt x="186" y="2217"/>
                </a:cubicBezTo>
                <a:cubicBezTo>
                  <a:pt x="157" y="2217"/>
                  <a:pt x="130" y="2226"/>
                  <a:pt x="107" y="2241"/>
                </a:cubicBezTo>
                <a:cubicBezTo>
                  <a:pt x="67" y="2241"/>
                  <a:pt x="67" y="2241"/>
                  <a:pt x="67" y="2241"/>
                </a:cubicBezTo>
                <a:cubicBezTo>
                  <a:pt x="98" y="2211"/>
                  <a:pt x="140" y="2192"/>
                  <a:pt x="186" y="2192"/>
                </a:cubicBezTo>
                <a:close/>
                <a:moveTo>
                  <a:pt x="0" y="2220"/>
                </a:moveTo>
                <a:cubicBezTo>
                  <a:pt x="0" y="2220"/>
                  <a:pt x="0" y="2220"/>
                  <a:pt x="0" y="2220"/>
                </a:cubicBezTo>
                <a:cubicBezTo>
                  <a:pt x="0" y="2241"/>
                  <a:pt x="0" y="2241"/>
                  <a:pt x="0" y="2241"/>
                </a:cubicBezTo>
                <a:cubicBezTo>
                  <a:pt x="20" y="2241"/>
                  <a:pt x="20" y="2241"/>
                  <a:pt x="20" y="2241"/>
                </a:cubicBezTo>
                <a:cubicBezTo>
                  <a:pt x="21" y="2240"/>
                  <a:pt x="21" y="2240"/>
                  <a:pt x="21" y="2240"/>
                </a:cubicBezTo>
                <a:cubicBezTo>
                  <a:pt x="21" y="2229"/>
                  <a:pt x="11" y="2220"/>
                  <a:pt x="0" y="2220"/>
                </a:cubicBezTo>
                <a:close/>
                <a:moveTo>
                  <a:pt x="0" y="2169"/>
                </a:moveTo>
                <a:cubicBezTo>
                  <a:pt x="30" y="2169"/>
                  <a:pt x="56" y="2188"/>
                  <a:pt x="66" y="2215"/>
                </a:cubicBezTo>
                <a:cubicBezTo>
                  <a:pt x="59" y="2221"/>
                  <a:pt x="52" y="2228"/>
                  <a:pt x="45" y="2235"/>
                </a:cubicBezTo>
                <a:cubicBezTo>
                  <a:pt x="43" y="2212"/>
                  <a:pt x="23" y="2195"/>
                  <a:pt x="0" y="2195"/>
                </a:cubicBezTo>
                <a:cubicBezTo>
                  <a:pt x="0" y="2195"/>
                  <a:pt x="0" y="2195"/>
                  <a:pt x="0" y="2195"/>
                </a:cubicBezTo>
                <a:cubicBezTo>
                  <a:pt x="0" y="2169"/>
                  <a:pt x="0" y="2169"/>
                  <a:pt x="0" y="2169"/>
                </a:cubicBezTo>
                <a:cubicBezTo>
                  <a:pt x="0" y="2169"/>
                  <a:pt x="0" y="2169"/>
                  <a:pt x="0" y="2169"/>
                </a:cubicBezTo>
                <a:close/>
                <a:moveTo>
                  <a:pt x="0" y="2119"/>
                </a:moveTo>
                <a:cubicBezTo>
                  <a:pt x="0" y="2119"/>
                  <a:pt x="0" y="2119"/>
                  <a:pt x="0" y="2119"/>
                </a:cubicBezTo>
                <a:cubicBezTo>
                  <a:pt x="0" y="2144"/>
                  <a:pt x="0" y="2144"/>
                  <a:pt x="0" y="2144"/>
                </a:cubicBezTo>
                <a:cubicBezTo>
                  <a:pt x="0" y="2144"/>
                  <a:pt x="0" y="2144"/>
                  <a:pt x="0" y="2144"/>
                </a:cubicBezTo>
                <a:cubicBezTo>
                  <a:pt x="39" y="2144"/>
                  <a:pt x="72" y="2167"/>
                  <a:pt x="87" y="2200"/>
                </a:cubicBezTo>
                <a:cubicBezTo>
                  <a:pt x="95" y="2196"/>
                  <a:pt x="102" y="2192"/>
                  <a:pt x="110" y="2189"/>
                </a:cubicBezTo>
                <a:cubicBezTo>
                  <a:pt x="90" y="2148"/>
                  <a:pt x="49" y="2119"/>
                  <a:pt x="0" y="2119"/>
                </a:cubicBezTo>
                <a:close/>
                <a:moveTo>
                  <a:pt x="0" y="2069"/>
                </a:moveTo>
                <a:cubicBezTo>
                  <a:pt x="0" y="2069"/>
                  <a:pt x="0" y="2069"/>
                  <a:pt x="0" y="2069"/>
                </a:cubicBezTo>
                <a:cubicBezTo>
                  <a:pt x="0" y="2094"/>
                  <a:pt x="0" y="2094"/>
                  <a:pt x="0" y="2094"/>
                </a:cubicBezTo>
                <a:cubicBezTo>
                  <a:pt x="0" y="2094"/>
                  <a:pt x="0" y="2094"/>
                  <a:pt x="0" y="2094"/>
                </a:cubicBezTo>
                <a:cubicBezTo>
                  <a:pt x="60" y="2094"/>
                  <a:pt x="111" y="2129"/>
                  <a:pt x="134" y="2180"/>
                </a:cubicBezTo>
                <a:cubicBezTo>
                  <a:pt x="142" y="2178"/>
                  <a:pt x="150" y="2176"/>
                  <a:pt x="159" y="2175"/>
                </a:cubicBezTo>
                <a:cubicBezTo>
                  <a:pt x="133" y="2113"/>
                  <a:pt x="72" y="2069"/>
                  <a:pt x="0" y="2069"/>
                </a:cubicBezTo>
                <a:close/>
                <a:moveTo>
                  <a:pt x="373" y="2220"/>
                </a:moveTo>
                <a:cubicBezTo>
                  <a:pt x="384" y="2220"/>
                  <a:pt x="393" y="2229"/>
                  <a:pt x="393" y="2240"/>
                </a:cubicBezTo>
                <a:cubicBezTo>
                  <a:pt x="393" y="2240"/>
                  <a:pt x="393" y="2240"/>
                  <a:pt x="393" y="2241"/>
                </a:cubicBezTo>
                <a:cubicBezTo>
                  <a:pt x="353" y="2241"/>
                  <a:pt x="353" y="2241"/>
                  <a:pt x="353" y="2241"/>
                </a:cubicBezTo>
                <a:cubicBezTo>
                  <a:pt x="353" y="2240"/>
                  <a:pt x="353" y="2240"/>
                  <a:pt x="353" y="2240"/>
                </a:cubicBezTo>
                <a:cubicBezTo>
                  <a:pt x="353" y="2229"/>
                  <a:pt x="362" y="2220"/>
                  <a:pt x="373" y="2220"/>
                </a:cubicBezTo>
                <a:close/>
                <a:moveTo>
                  <a:pt x="373" y="2169"/>
                </a:moveTo>
                <a:cubicBezTo>
                  <a:pt x="343" y="2169"/>
                  <a:pt x="317" y="2188"/>
                  <a:pt x="307" y="2215"/>
                </a:cubicBezTo>
                <a:cubicBezTo>
                  <a:pt x="315" y="2221"/>
                  <a:pt x="322" y="2228"/>
                  <a:pt x="328" y="2235"/>
                </a:cubicBezTo>
                <a:cubicBezTo>
                  <a:pt x="331" y="2212"/>
                  <a:pt x="350" y="2195"/>
                  <a:pt x="373" y="2195"/>
                </a:cubicBezTo>
                <a:cubicBezTo>
                  <a:pt x="396" y="2195"/>
                  <a:pt x="415" y="2212"/>
                  <a:pt x="418" y="2235"/>
                </a:cubicBezTo>
                <a:cubicBezTo>
                  <a:pt x="425" y="2228"/>
                  <a:pt x="432" y="2221"/>
                  <a:pt x="439" y="2215"/>
                </a:cubicBezTo>
                <a:cubicBezTo>
                  <a:pt x="429" y="2188"/>
                  <a:pt x="403" y="2169"/>
                  <a:pt x="373" y="2169"/>
                </a:cubicBezTo>
                <a:close/>
                <a:moveTo>
                  <a:pt x="373" y="2119"/>
                </a:moveTo>
                <a:cubicBezTo>
                  <a:pt x="325" y="2119"/>
                  <a:pt x="283" y="2148"/>
                  <a:pt x="264" y="2189"/>
                </a:cubicBezTo>
                <a:cubicBezTo>
                  <a:pt x="271" y="2192"/>
                  <a:pt x="279" y="2196"/>
                  <a:pt x="286" y="2200"/>
                </a:cubicBezTo>
                <a:cubicBezTo>
                  <a:pt x="301" y="2167"/>
                  <a:pt x="334" y="2144"/>
                  <a:pt x="373" y="2144"/>
                </a:cubicBezTo>
                <a:cubicBezTo>
                  <a:pt x="412" y="2144"/>
                  <a:pt x="445" y="2167"/>
                  <a:pt x="460" y="2200"/>
                </a:cubicBezTo>
                <a:cubicBezTo>
                  <a:pt x="467" y="2196"/>
                  <a:pt x="475" y="2192"/>
                  <a:pt x="483" y="2189"/>
                </a:cubicBezTo>
                <a:cubicBezTo>
                  <a:pt x="463" y="2148"/>
                  <a:pt x="422" y="2119"/>
                  <a:pt x="373" y="2119"/>
                </a:cubicBezTo>
                <a:close/>
                <a:moveTo>
                  <a:pt x="373" y="2069"/>
                </a:moveTo>
                <a:cubicBezTo>
                  <a:pt x="302" y="2069"/>
                  <a:pt x="240" y="2113"/>
                  <a:pt x="215" y="2175"/>
                </a:cubicBezTo>
                <a:cubicBezTo>
                  <a:pt x="223" y="2176"/>
                  <a:pt x="232" y="2178"/>
                  <a:pt x="240" y="2180"/>
                </a:cubicBezTo>
                <a:cubicBezTo>
                  <a:pt x="263" y="2129"/>
                  <a:pt x="314" y="2094"/>
                  <a:pt x="373" y="2094"/>
                </a:cubicBezTo>
                <a:cubicBezTo>
                  <a:pt x="432" y="2094"/>
                  <a:pt x="484" y="2129"/>
                  <a:pt x="506" y="2180"/>
                </a:cubicBezTo>
                <a:cubicBezTo>
                  <a:pt x="515" y="2178"/>
                  <a:pt x="523" y="2176"/>
                  <a:pt x="531" y="2175"/>
                </a:cubicBezTo>
                <a:cubicBezTo>
                  <a:pt x="506" y="2113"/>
                  <a:pt x="445" y="2069"/>
                  <a:pt x="373" y="2069"/>
                </a:cubicBezTo>
                <a:close/>
                <a:moveTo>
                  <a:pt x="186" y="2094"/>
                </a:moveTo>
                <a:cubicBezTo>
                  <a:pt x="198" y="2094"/>
                  <a:pt x="207" y="2103"/>
                  <a:pt x="207" y="2114"/>
                </a:cubicBezTo>
                <a:cubicBezTo>
                  <a:pt x="207" y="2115"/>
                  <a:pt x="207" y="2115"/>
                  <a:pt x="207" y="2115"/>
                </a:cubicBezTo>
                <a:cubicBezTo>
                  <a:pt x="166" y="2115"/>
                  <a:pt x="166" y="2115"/>
                  <a:pt x="166" y="2115"/>
                </a:cubicBezTo>
                <a:cubicBezTo>
                  <a:pt x="166" y="2115"/>
                  <a:pt x="166" y="2115"/>
                  <a:pt x="166" y="2114"/>
                </a:cubicBezTo>
                <a:cubicBezTo>
                  <a:pt x="166" y="2103"/>
                  <a:pt x="175" y="2094"/>
                  <a:pt x="186" y="2094"/>
                </a:cubicBezTo>
                <a:close/>
                <a:moveTo>
                  <a:pt x="186" y="2044"/>
                </a:moveTo>
                <a:cubicBezTo>
                  <a:pt x="217" y="2044"/>
                  <a:pt x="242" y="2063"/>
                  <a:pt x="252" y="2090"/>
                </a:cubicBezTo>
                <a:cubicBezTo>
                  <a:pt x="245" y="2095"/>
                  <a:pt x="238" y="2102"/>
                  <a:pt x="231" y="2109"/>
                </a:cubicBezTo>
                <a:cubicBezTo>
                  <a:pt x="229" y="2086"/>
                  <a:pt x="210" y="2069"/>
                  <a:pt x="186" y="2069"/>
                </a:cubicBezTo>
                <a:cubicBezTo>
                  <a:pt x="163" y="2069"/>
                  <a:pt x="144" y="2086"/>
                  <a:pt x="141" y="2109"/>
                </a:cubicBezTo>
                <a:cubicBezTo>
                  <a:pt x="135" y="2102"/>
                  <a:pt x="128" y="2095"/>
                  <a:pt x="120" y="2090"/>
                </a:cubicBezTo>
                <a:cubicBezTo>
                  <a:pt x="130" y="2063"/>
                  <a:pt x="156" y="2044"/>
                  <a:pt x="186" y="2044"/>
                </a:cubicBezTo>
                <a:close/>
                <a:moveTo>
                  <a:pt x="186" y="1994"/>
                </a:moveTo>
                <a:cubicBezTo>
                  <a:pt x="235" y="1994"/>
                  <a:pt x="277" y="2022"/>
                  <a:pt x="296" y="2063"/>
                </a:cubicBezTo>
                <a:cubicBezTo>
                  <a:pt x="288" y="2067"/>
                  <a:pt x="281" y="2070"/>
                  <a:pt x="273" y="2075"/>
                </a:cubicBezTo>
                <a:cubicBezTo>
                  <a:pt x="258" y="2042"/>
                  <a:pt x="225" y="2019"/>
                  <a:pt x="186" y="2019"/>
                </a:cubicBezTo>
                <a:cubicBezTo>
                  <a:pt x="148" y="2019"/>
                  <a:pt x="114" y="2042"/>
                  <a:pt x="99" y="2075"/>
                </a:cubicBezTo>
                <a:cubicBezTo>
                  <a:pt x="92" y="2070"/>
                  <a:pt x="85" y="2067"/>
                  <a:pt x="77" y="2063"/>
                </a:cubicBezTo>
                <a:cubicBezTo>
                  <a:pt x="96" y="2022"/>
                  <a:pt x="138" y="1994"/>
                  <a:pt x="186" y="1994"/>
                </a:cubicBezTo>
                <a:close/>
                <a:moveTo>
                  <a:pt x="186" y="1943"/>
                </a:moveTo>
                <a:cubicBezTo>
                  <a:pt x="115" y="1943"/>
                  <a:pt x="54" y="1987"/>
                  <a:pt x="28" y="2049"/>
                </a:cubicBezTo>
                <a:cubicBezTo>
                  <a:pt x="37" y="2051"/>
                  <a:pt x="45" y="2052"/>
                  <a:pt x="53" y="2055"/>
                </a:cubicBezTo>
                <a:cubicBezTo>
                  <a:pt x="76" y="2004"/>
                  <a:pt x="127" y="1968"/>
                  <a:pt x="186" y="1968"/>
                </a:cubicBezTo>
                <a:cubicBezTo>
                  <a:pt x="246" y="1968"/>
                  <a:pt x="297" y="2004"/>
                  <a:pt x="320" y="2055"/>
                </a:cubicBezTo>
                <a:cubicBezTo>
                  <a:pt x="328" y="2052"/>
                  <a:pt x="336" y="2051"/>
                  <a:pt x="345" y="2049"/>
                </a:cubicBezTo>
                <a:cubicBezTo>
                  <a:pt x="319" y="1987"/>
                  <a:pt x="258" y="1943"/>
                  <a:pt x="186" y="1943"/>
                </a:cubicBezTo>
                <a:close/>
                <a:moveTo>
                  <a:pt x="0" y="1971"/>
                </a:moveTo>
                <a:cubicBezTo>
                  <a:pt x="0" y="1971"/>
                  <a:pt x="0" y="1971"/>
                  <a:pt x="0" y="1971"/>
                </a:cubicBezTo>
                <a:cubicBezTo>
                  <a:pt x="0" y="1992"/>
                  <a:pt x="0" y="1992"/>
                  <a:pt x="0" y="1992"/>
                </a:cubicBezTo>
                <a:cubicBezTo>
                  <a:pt x="20" y="1992"/>
                  <a:pt x="20" y="1992"/>
                  <a:pt x="20" y="1992"/>
                </a:cubicBezTo>
                <a:cubicBezTo>
                  <a:pt x="21" y="1991"/>
                  <a:pt x="21" y="1991"/>
                  <a:pt x="21" y="1991"/>
                </a:cubicBezTo>
                <a:cubicBezTo>
                  <a:pt x="21" y="1980"/>
                  <a:pt x="11" y="1971"/>
                  <a:pt x="0" y="1971"/>
                </a:cubicBezTo>
                <a:close/>
                <a:moveTo>
                  <a:pt x="0" y="1920"/>
                </a:moveTo>
                <a:cubicBezTo>
                  <a:pt x="30" y="1920"/>
                  <a:pt x="56" y="1939"/>
                  <a:pt x="66" y="1966"/>
                </a:cubicBezTo>
                <a:cubicBezTo>
                  <a:pt x="59" y="1972"/>
                  <a:pt x="52" y="1979"/>
                  <a:pt x="45" y="1986"/>
                </a:cubicBezTo>
                <a:cubicBezTo>
                  <a:pt x="43" y="1963"/>
                  <a:pt x="23" y="1946"/>
                  <a:pt x="0" y="1946"/>
                </a:cubicBezTo>
                <a:cubicBezTo>
                  <a:pt x="0" y="1946"/>
                  <a:pt x="0" y="1946"/>
                  <a:pt x="0" y="1946"/>
                </a:cubicBezTo>
                <a:cubicBezTo>
                  <a:pt x="0" y="1920"/>
                  <a:pt x="0" y="1920"/>
                  <a:pt x="0" y="1920"/>
                </a:cubicBezTo>
                <a:cubicBezTo>
                  <a:pt x="0" y="1920"/>
                  <a:pt x="0" y="1920"/>
                  <a:pt x="0" y="1920"/>
                </a:cubicBezTo>
                <a:close/>
                <a:moveTo>
                  <a:pt x="0" y="1870"/>
                </a:moveTo>
                <a:cubicBezTo>
                  <a:pt x="49" y="1870"/>
                  <a:pt x="90" y="1899"/>
                  <a:pt x="110" y="1940"/>
                </a:cubicBezTo>
                <a:cubicBezTo>
                  <a:pt x="102" y="1943"/>
                  <a:pt x="95" y="1947"/>
                  <a:pt x="87" y="1951"/>
                </a:cubicBezTo>
                <a:cubicBezTo>
                  <a:pt x="72" y="1918"/>
                  <a:pt x="39" y="1895"/>
                  <a:pt x="0" y="1895"/>
                </a:cubicBezTo>
                <a:cubicBezTo>
                  <a:pt x="0" y="1895"/>
                  <a:pt x="0" y="1895"/>
                  <a:pt x="0" y="1895"/>
                </a:cubicBezTo>
                <a:cubicBezTo>
                  <a:pt x="0" y="1870"/>
                  <a:pt x="0" y="1870"/>
                  <a:pt x="0" y="1870"/>
                </a:cubicBezTo>
                <a:cubicBezTo>
                  <a:pt x="0" y="1870"/>
                  <a:pt x="0" y="1870"/>
                  <a:pt x="0" y="1870"/>
                </a:cubicBezTo>
                <a:close/>
                <a:moveTo>
                  <a:pt x="0" y="1820"/>
                </a:moveTo>
                <a:cubicBezTo>
                  <a:pt x="0" y="1820"/>
                  <a:pt x="0" y="1820"/>
                  <a:pt x="0" y="1820"/>
                </a:cubicBezTo>
                <a:cubicBezTo>
                  <a:pt x="0" y="1845"/>
                  <a:pt x="0" y="1845"/>
                  <a:pt x="0" y="1845"/>
                </a:cubicBezTo>
                <a:cubicBezTo>
                  <a:pt x="0" y="1845"/>
                  <a:pt x="0" y="1845"/>
                  <a:pt x="0" y="1845"/>
                </a:cubicBezTo>
                <a:cubicBezTo>
                  <a:pt x="60" y="1845"/>
                  <a:pt x="111" y="1880"/>
                  <a:pt x="134" y="1931"/>
                </a:cubicBezTo>
                <a:cubicBezTo>
                  <a:pt x="142" y="1929"/>
                  <a:pt x="150" y="1927"/>
                  <a:pt x="159" y="1926"/>
                </a:cubicBezTo>
                <a:cubicBezTo>
                  <a:pt x="133" y="1864"/>
                  <a:pt x="72" y="1820"/>
                  <a:pt x="0" y="1820"/>
                </a:cubicBezTo>
                <a:close/>
                <a:moveTo>
                  <a:pt x="373" y="1971"/>
                </a:moveTo>
                <a:cubicBezTo>
                  <a:pt x="384" y="1971"/>
                  <a:pt x="393" y="1980"/>
                  <a:pt x="393" y="1991"/>
                </a:cubicBezTo>
                <a:cubicBezTo>
                  <a:pt x="393" y="1991"/>
                  <a:pt x="393" y="1991"/>
                  <a:pt x="393" y="1992"/>
                </a:cubicBezTo>
                <a:cubicBezTo>
                  <a:pt x="353" y="1992"/>
                  <a:pt x="353" y="1992"/>
                  <a:pt x="353" y="1992"/>
                </a:cubicBezTo>
                <a:cubicBezTo>
                  <a:pt x="353" y="1991"/>
                  <a:pt x="353" y="1991"/>
                  <a:pt x="353" y="1991"/>
                </a:cubicBezTo>
                <a:cubicBezTo>
                  <a:pt x="353" y="1980"/>
                  <a:pt x="362" y="1971"/>
                  <a:pt x="373" y="1971"/>
                </a:cubicBezTo>
                <a:close/>
                <a:moveTo>
                  <a:pt x="373" y="1920"/>
                </a:moveTo>
                <a:cubicBezTo>
                  <a:pt x="403" y="1920"/>
                  <a:pt x="429" y="1939"/>
                  <a:pt x="439" y="1966"/>
                </a:cubicBezTo>
                <a:cubicBezTo>
                  <a:pt x="432" y="1972"/>
                  <a:pt x="425" y="1979"/>
                  <a:pt x="418" y="1986"/>
                </a:cubicBezTo>
                <a:cubicBezTo>
                  <a:pt x="415" y="1963"/>
                  <a:pt x="396" y="1946"/>
                  <a:pt x="373" y="1946"/>
                </a:cubicBezTo>
                <a:cubicBezTo>
                  <a:pt x="350" y="1946"/>
                  <a:pt x="331" y="1963"/>
                  <a:pt x="328" y="1986"/>
                </a:cubicBezTo>
                <a:cubicBezTo>
                  <a:pt x="322" y="1979"/>
                  <a:pt x="315" y="1972"/>
                  <a:pt x="307" y="1966"/>
                </a:cubicBezTo>
                <a:cubicBezTo>
                  <a:pt x="317" y="1939"/>
                  <a:pt x="343" y="1920"/>
                  <a:pt x="373" y="1920"/>
                </a:cubicBezTo>
                <a:close/>
                <a:moveTo>
                  <a:pt x="373" y="1870"/>
                </a:moveTo>
                <a:cubicBezTo>
                  <a:pt x="422" y="1870"/>
                  <a:pt x="463" y="1899"/>
                  <a:pt x="483" y="1940"/>
                </a:cubicBezTo>
                <a:cubicBezTo>
                  <a:pt x="475" y="1943"/>
                  <a:pt x="467" y="1947"/>
                  <a:pt x="460" y="1951"/>
                </a:cubicBezTo>
                <a:cubicBezTo>
                  <a:pt x="445" y="1918"/>
                  <a:pt x="412" y="1895"/>
                  <a:pt x="373" y="1895"/>
                </a:cubicBezTo>
                <a:cubicBezTo>
                  <a:pt x="334" y="1895"/>
                  <a:pt x="301" y="1918"/>
                  <a:pt x="286" y="1951"/>
                </a:cubicBezTo>
                <a:cubicBezTo>
                  <a:pt x="279" y="1947"/>
                  <a:pt x="271" y="1943"/>
                  <a:pt x="264" y="1940"/>
                </a:cubicBezTo>
                <a:cubicBezTo>
                  <a:pt x="283" y="1899"/>
                  <a:pt x="325" y="1870"/>
                  <a:pt x="373" y="1870"/>
                </a:cubicBezTo>
                <a:close/>
                <a:moveTo>
                  <a:pt x="373" y="1820"/>
                </a:moveTo>
                <a:cubicBezTo>
                  <a:pt x="302" y="1820"/>
                  <a:pt x="240" y="1864"/>
                  <a:pt x="215" y="1926"/>
                </a:cubicBezTo>
                <a:cubicBezTo>
                  <a:pt x="223" y="1927"/>
                  <a:pt x="232" y="1929"/>
                  <a:pt x="240" y="1931"/>
                </a:cubicBezTo>
                <a:cubicBezTo>
                  <a:pt x="263" y="1880"/>
                  <a:pt x="314" y="1845"/>
                  <a:pt x="373" y="1845"/>
                </a:cubicBezTo>
                <a:cubicBezTo>
                  <a:pt x="432" y="1845"/>
                  <a:pt x="484" y="1880"/>
                  <a:pt x="506" y="1931"/>
                </a:cubicBezTo>
                <a:cubicBezTo>
                  <a:pt x="515" y="1929"/>
                  <a:pt x="523" y="1927"/>
                  <a:pt x="531" y="1926"/>
                </a:cubicBezTo>
                <a:cubicBezTo>
                  <a:pt x="506" y="1864"/>
                  <a:pt x="445" y="1820"/>
                  <a:pt x="373" y="1820"/>
                </a:cubicBezTo>
                <a:close/>
                <a:moveTo>
                  <a:pt x="186" y="1845"/>
                </a:moveTo>
                <a:cubicBezTo>
                  <a:pt x="198" y="1845"/>
                  <a:pt x="207" y="1854"/>
                  <a:pt x="207" y="1865"/>
                </a:cubicBezTo>
                <a:cubicBezTo>
                  <a:pt x="207" y="1866"/>
                  <a:pt x="207" y="1866"/>
                  <a:pt x="207" y="1866"/>
                </a:cubicBezTo>
                <a:cubicBezTo>
                  <a:pt x="166" y="1866"/>
                  <a:pt x="166" y="1866"/>
                  <a:pt x="166" y="1866"/>
                </a:cubicBezTo>
                <a:cubicBezTo>
                  <a:pt x="166" y="1866"/>
                  <a:pt x="166" y="1866"/>
                  <a:pt x="166" y="1865"/>
                </a:cubicBezTo>
                <a:cubicBezTo>
                  <a:pt x="166" y="1854"/>
                  <a:pt x="175" y="1845"/>
                  <a:pt x="186" y="1845"/>
                </a:cubicBezTo>
                <a:close/>
                <a:moveTo>
                  <a:pt x="186" y="1795"/>
                </a:moveTo>
                <a:cubicBezTo>
                  <a:pt x="217" y="1795"/>
                  <a:pt x="242" y="1814"/>
                  <a:pt x="252" y="1841"/>
                </a:cubicBezTo>
                <a:cubicBezTo>
                  <a:pt x="245" y="1846"/>
                  <a:pt x="238" y="1853"/>
                  <a:pt x="231" y="1860"/>
                </a:cubicBezTo>
                <a:cubicBezTo>
                  <a:pt x="229" y="1837"/>
                  <a:pt x="210" y="1820"/>
                  <a:pt x="186" y="1820"/>
                </a:cubicBezTo>
                <a:cubicBezTo>
                  <a:pt x="163" y="1820"/>
                  <a:pt x="144" y="1838"/>
                  <a:pt x="141" y="1860"/>
                </a:cubicBezTo>
                <a:cubicBezTo>
                  <a:pt x="135" y="1853"/>
                  <a:pt x="128" y="1847"/>
                  <a:pt x="120" y="1841"/>
                </a:cubicBezTo>
                <a:cubicBezTo>
                  <a:pt x="130" y="1814"/>
                  <a:pt x="156" y="1795"/>
                  <a:pt x="186" y="1795"/>
                </a:cubicBezTo>
                <a:close/>
                <a:moveTo>
                  <a:pt x="186" y="1745"/>
                </a:moveTo>
                <a:cubicBezTo>
                  <a:pt x="235" y="1745"/>
                  <a:pt x="277" y="1773"/>
                  <a:pt x="296" y="1814"/>
                </a:cubicBezTo>
                <a:cubicBezTo>
                  <a:pt x="288" y="1818"/>
                  <a:pt x="281" y="1821"/>
                  <a:pt x="273" y="1826"/>
                </a:cubicBezTo>
                <a:cubicBezTo>
                  <a:pt x="258" y="1793"/>
                  <a:pt x="225" y="1770"/>
                  <a:pt x="186" y="1770"/>
                </a:cubicBezTo>
                <a:cubicBezTo>
                  <a:pt x="148" y="1770"/>
                  <a:pt x="114" y="1793"/>
                  <a:pt x="99" y="1826"/>
                </a:cubicBezTo>
                <a:cubicBezTo>
                  <a:pt x="92" y="1821"/>
                  <a:pt x="85" y="1818"/>
                  <a:pt x="77" y="1814"/>
                </a:cubicBezTo>
                <a:cubicBezTo>
                  <a:pt x="96" y="1773"/>
                  <a:pt x="138" y="1745"/>
                  <a:pt x="186" y="1745"/>
                </a:cubicBezTo>
                <a:close/>
                <a:moveTo>
                  <a:pt x="186" y="1694"/>
                </a:moveTo>
                <a:cubicBezTo>
                  <a:pt x="115" y="1694"/>
                  <a:pt x="54" y="1738"/>
                  <a:pt x="28" y="1800"/>
                </a:cubicBezTo>
                <a:cubicBezTo>
                  <a:pt x="37" y="1802"/>
                  <a:pt x="45" y="1803"/>
                  <a:pt x="53" y="1806"/>
                </a:cubicBezTo>
                <a:cubicBezTo>
                  <a:pt x="76" y="1755"/>
                  <a:pt x="127" y="1719"/>
                  <a:pt x="186" y="1719"/>
                </a:cubicBezTo>
                <a:cubicBezTo>
                  <a:pt x="246" y="1719"/>
                  <a:pt x="297" y="1755"/>
                  <a:pt x="320" y="1806"/>
                </a:cubicBezTo>
                <a:cubicBezTo>
                  <a:pt x="328" y="1803"/>
                  <a:pt x="336" y="1802"/>
                  <a:pt x="345" y="1800"/>
                </a:cubicBezTo>
                <a:cubicBezTo>
                  <a:pt x="319" y="1738"/>
                  <a:pt x="258" y="1694"/>
                  <a:pt x="186" y="1694"/>
                </a:cubicBezTo>
                <a:close/>
                <a:moveTo>
                  <a:pt x="0" y="1722"/>
                </a:moveTo>
                <a:cubicBezTo>
                  <a:pt x="0" y="1722"/>
                  <a:pt x="0" y="1722"/>
                  <a:pt x="0" y="1722"/>
                </a:cubicBezTo>
                <a:cubicBezTo>
                  <a:pt x="0" y="1743"/>
                  <a:pt x="0" y="1743"/>
                  <a:pt x="0" y="1743"/>
                </a:cubicBezTo>
                <a:cubicBezTo>
                  <a:pt x="20" y="1743"/>
                  <a:pt x="20" y="1743"/>
                  <a:pt x="20" y="1743"/>
                </a:cubicBezTo>
                <a:cubicBezTo>
                  <a:pt x="21" y="1742"/>
                  <a:pt x="21" y="1742"/>
                  <a:pt x="21" y="1742"/>
                </a:cubicBezTo>
                <a:cubicBezTo>
                  <a:pt x="21" y="1731"/>
                  <a:pt x="11" y="1722"/>
                  <a:pt x="0" y="1722"/>
                </a:cubicBezTo>
                <a:close/>
                <a:moveTo>
                  <a:pt x="0" y="1671"/>
                </a:moveTo>
                <a:cubicBezTo>
                  <a:pt x="30" y="1671"/>
                  <a:pt x="56" y="1690"/>
                  <a:pt x="66" y="1717"/>
                </a:cubicBezTo>
                <a:cubicBezTo>
                  <a:pt x="59" y="1723"/>
                  <a:pt x="52" y="1730"/>
                  <a:pt x="45" y="1737"/>
                </a:cubicBezTo>
                <a:cubicBezTo>
                  <a:pt x="43" y="1714"/>
                  <a:pt x="23" y="1697"/>
                  <a:pt x="0" y="1697"/>
                </a:cubicBezTo>
                <a:cubicBezTo>
                  <a:pt x="0" y="1697"/>
                  <a:pt x="0" y="1697"/>
                  <a:pt x="0" y="1697"/>
                </a:cubicBezTo>
                <a:cubicBezTo>
                  <a:pt x="0" y="1671"/>
                  <a:pt x="0" y="1671"/>
                  <a:pt x="0" y="1671"/>
                </a:cubicBezTo>
                <a:cubicBezTo>
                  <a:pt x="0" y="1671"/>
                  <a:pt x="0" y="1671"/>
                  <a:pt x="0" y="1671"/>
                </a:cubicBezTo>
                <a:close/>
                <a:moveTo>
                  <a:pt x="0" y="1621"/>
                </a:moveTo>
                <a:cubicBezTo>
                  <a:pt x="49" y="1621"/>
                  <a:pt x="90" y="1650"/>
                  <a:pt x="110" y="1691"/>
                </a:cubicBezTo>
                <a:cubicBezTo>
                  <a:pt x="102" y="1694"/>
                  <a:pt x="95" y="1698"/>
                  <a:pt x="87" y="1702"/>
                </a:cubicBezTo>
                <a:cubicBezTo>
                  <a:pt x="72" y="1669"/>
                  <a:pt x="39" y="1646"/>
                  <a:pt x="0" y="1646"/>
                </a:cubicBezTo>
                <a:cubicBezTo>
                  <a:pt x="0" y="1646"/>
                  <a:pt x="0" y="1646"/>
                  <a:pt x="0" y="1646"/>
                </a:cubicBezTo>
                <a:cubicBezTo>
                  <a:pt x="0" y="1621"/>
                  <a:pt x="0" y="1621"/>
                  <a:pt x="0" y="1621"/>
                </a:cubicBezTo>
                <a:cubicBezTo>
                  <a:pt x="0" y="1621"/>
                  <a:pt x="0" y="1621"/>
                  <a:pt x="0" y="1621"/>
                </a:cubicBezTo>
                <a:close/>
                <a:moveTo>
                  <a:pt x="0" y="1571"/>
                </a:moveTo>
                <a:cubicBezTo>
                  <a:pt x="0" y="1571"/>
                  <a:pt x="0" y="1571"/>
                  <a:pt x="0" y="1571"/>
                </a:cubicBezTo>
                <a:cubicBezTo>
                  <a:pt x="0" y="1596"/>
                  <a:pt x="0" y="1596"/>
                  <a:pt x="0" y="1596"/>
                </a:cubicBezTo>
                <a:cubicBezTo>
                  <a:pt x="0" y="1596"/>
                  <a:pt x="0" y="1596"/>
                  <a:pt x="0" y="1596"/>
                </a:cubicBezTo>
                <a:cubicBezTo>
                  <a:pt x="60" y="1596"/>
                  <a:pt x="111" y="1631"/>
                  <a:pt x="134" y="1682"/>
                </a:cubicBezTo>
                <a:cubicBezTo>
                  <a:pt x="142" y="1680"/>
                  <a:pt x="150" y="1678"/>
                  <a:pt x="159" y="1677"/>
                </a:cubicBezTo>
                <a:cubicBezTo>
                  <a:pt x="133" y="1615"/>
                  <a:pt x="72" y="1571"/>
                  <a:pt x="0" y="1571"/>
                </a:cubicBezTo>
                <a:close/>
                <a:moveTo>
                  <a:pt x="373" y="1722"/>
                </a:moveTo>
                <a:cubicBezTo>
                  <a:pt x="384" y="1722"/>
                  <a:pt x="393" y="1731"/>
                  <a:pt x="393" y="1742"/>
                </a:cubicBezTo>
                <a:cubicBezTo>
                  <a:pt x="393" y="1742"/>
                  <a:pt x="393" y="1742"/>
                  <a:pt x="393" y="1743"/>
                </a:cubicBezTo>
                <a:cubicBezTo>
                  <a:pt x="353" y="1743"/>
                  <a:pt x="353" y="1743"/>
                  <a:pt x="353" y="1743"/>
                </a:cubicBezTo>
                <a:cubicBezTo>
                  <a:pt x="353" y="1742"/>
                  <a:pt x="353" y="1742"/>
                  <a:pt x="353" y="1742"/>
                </a:cubicBezTo>
                <a:cubicBezTo>
                  <a:pt x="353" y="1731"/>
                  <a:pt x="362" y="1722"/>
                  <a:pt x="373" y="1722"/>
                </a:cubicBezTo>
                <a:close/>
                <a:moveTo>
                  <a:pt x="373" y="1671"/>
                </a:moveTo>
                <a:cubicBezTo>
                  <a:pt x="403" y="1671"/>
                  <a:pt x="429" y="1690"/>
                  <a:pt x="439" y="1717"/>
                </a:cubicBezTo>
                <a:cubicBezTo>
                  <a:pt x="432" y="1723"/>
                  <a:pt x="425" y="1730"/>
                  <a:pt x="418" y="1737"/>
                </a:cubicBezTo>
                <a:cubicBezTo>
                  <a:pt x="415" y="1714"/>
                  <a:pt x="396" y="1697"/>
                  <a:pt x="373" y="1697"/>
                </a:cubicBezTo>
                <a:cubicBezTo>
                  <a:pt x="350" y="1697"/>
                  <a:pt x="331" y="1714"/>
                  <a:pt x="328" y="1737"/>
                </a:cubicBezTo>
                <a:cubicBezTo>
                  <a:pt x="322" y="1730"/>
                  <a:pt x="315" y="1723"/>
                  <a:pt x="307" y="1717"/>
                </a:cubicBezTo>
                <a:cubicBezTo>
                  <a:pt x="317" y="1690"/>
                  <a:pt x="343" y="1671"/>
                  <a:pt x="373" y="1671"/>
                </a:cubicBezTo>
                <a:close/>
                <a:moveTo>
                  <a:pt x="373" y="1621"/>
                </a:moveTo>
                <a:cubicBezTo>
                  <a:pt x="422" y="1621"/>
                  <a:pt x="463" y="1650"/>
                  <a:pt x="483" y="1691"/>
                </a:cubicBezTo>
                <a:cubicBezTo>
                  <a:pt x="475" y="1694"/>
                  <a:pt x="467" y="1698"/>
                  <a:pt x="460" y="1702"/>
                </a:cubicBezTo>
                <a:cubicBezTo>
                  <a:pt x="445" y="1669"/>
                  <a:pt x="412" y="1646"/>
                  <a:pt x="373" y="1646"/>
                </a:cubicBezTo>
                <a:cubicBezTo>
                  <a:pt x="334" y="1646"/>
                  <a:pt x="301" y="1669"/>
                  <a:pt x="286" y="1702"/>
                </a:cubicBezTo>
                <a:cubicBezTo>
                  <a:pt x="279" y="1698"/>
                  <a:pt x="271" y="1694"/>
                  <a:pt x="264" y="1691"/>
                </a:cubicBezTo>
                <a:cubicBezTo>
                  <a:pt x="283" y="1650"/>
                  <a:pt x="325" y="1621"/>
                  <a:pt x="373" y="1621"/>
                </a:cubicBezTo>
                <a:close/>
                <a:moveTo>
                  <a:pt x="373" y="1571"/>
                </a:moveTo>
                <a:cubicBezTo>
                  <a:pt x="302" y="1571"/>
                  <a:pt x="240" y="1615"/>
                  <a:pt x="215" y="1677"/>
                </a:cubicBezTo>
                <a:cubicBezTo>
                  <a:pt x="223" y="1678"/>
                  <a:pt x="232" y="1680"/>
                  <a:pt x="240" y="1682"/>
                </a:cubicBezTo>
                <a:cubicBezTo>
                  <a:pt x="263" y="1631"/>
                  <a:pt x="314" y="1596"/>
                  <a:pt x="373" y="1596"/>
                </a:cubicBezTo>
                <a:cubicBezTo>
                  <a:pt x="432" y="1596"/>
                  <a:pt x="484" y="1631"/>
                  <a:pt x="506" y="1682"/>
                </a:cubicBezTo>
                <a:cubicBezTo>
                  <a:pt x="515" y="1680"/>
                  <a:pt x="523" y="1678"/>
                  <a:pt x="531" y="1677"/>
                </a:cubicBezTo>
                <a:cubicBezTo>
                  <a:pt x="506" y="1615"/>
                  <a:pt x="445" y="1571"/>
                  <a:pt x="373" y="1571"/>
                </a:cubicBezTo>
                <a:close/>
                <a:moveTo>
                  <a:pt x="186" y="1596"/>
                </a:moveTo>
                <a:cubicBezTo>
                  <a:pt x="198" y="1596"/>
                  <a:pt x="207" y="1605"/>
                  <a:pt x="207" y="1616"/>
                </a:cubicBezTo>
                <a:cubicBezTo>
                  <a:pt x="207" y="1617"/>
                  <a:pt x="207" y="1617"/>
                  <a:pt x="207" y="1617"/>
                </a:cubicBezTo>
                <a:cubicBezTo>
                  <a:pt x="166" y="1617"/>
                  <a:pt x="166" y="1617"/>
                  <a:pt x="166" y="1617"/>
                </a:cubicBezTo>
                <a:cubicBezTo>
                  <a:pt x="166" y="1617"/>
                  <a:pt x="166" y="1617"/>
                  <a:pt x="166" y="1616"/>
                </a:cubicBezTo>
                <a:cubicBezTo>
                  <a:pt x="166" y="1605"/>
                  <a:pt x="175" y="1596"/>
                  <a:pt x="186" y="1596"/>
                </a:cubicBezTo>
                <a:close/>
                <a:moveTo>
                  <a:pt x="186" y="1546"/>
                </a:moveTo>
                <a:cubicBezTo>
                  <a:pt x="217" y="1546"/>
                  <a:pt x="242" y="1565"/>
                  <a:pt x="252" y="1592"/>
                </a:cubicBezTo>
                <a:cubicBezTo>
                  <a:pt x="245" y="1598"/>
                  <a:pt x="238" y="1604"/>
                  <a:pt x="231" y="1611"/>
                </a:cubicBezTo>
                <a:cubicBezTo>
                  <a:pt x="229" y="1589"/>
                  <a:pt x="210" y="1571"/>
                  <a:pt x="186" y="1571"/>
                </a:cubicBezTo>
                <a:cubicBezTo>
                  <a:pt x="163" y="1571"/>
                  <a:pt x="144" y="1589"/>
                  <a:pt x="141" y="1611"/>
                </a:cubicBezTo>
                <a:cubicBezTo>
                  <a:pt x="135" y="1604"/>
                  <a:pt x="128" y="1598"/>
                  <a:pt x="120" y="1592"/>
                </a:cubicBezTo>
                <a:cubicBezTo>
                  <a:pt x="130" y="1565"/>
                  <a:pt x="156" y="1546"/>
                  <a:pt x="186" y="1546"/>
                </a:cubicBezTo>
                <a:close/>
                <a:moveTo>
                  <a:pt x="186" y="1496"/>
                </a:moveTo>
                <a:cubicBezTo>
                  <a:pt x="235" y="1496"/>
                  <a:pt x="277" y="1524"/>
                  <a:pt x="296" y="1565"/>
                </a:cubicBezTo>
                <a:cubicBezTo>
                  <a:pt x="288" y="1569"/>
                  <a:pt x="281" y="1572"/>
                  <a:pt x="273" y="1577"/>
                </a:cubicBezTo>
                <a:cubicBezTo>
                  <a:pt x="258" y="1544"/>
                  <a:pt x="225" y="1521"/>
                  <a:pt x="186" y="1521"/>
                </a:cubicBezTo>
                <a:cubicBezTo>
                  <a:pt x="148" y="1521"/>
                  <a:pt x="114" y="1544"/>
                  <a:pt x="99" y="1577"/>
                </a:cubicBezTo>
                <a:cubicBezTo>
                  <a:pt x="92" y="1573"/>
                  <a:pt x="85" y="1569"/>
                  <a:pt x="77" y="1565"/>
                </a:cubicBezTo>
                <a:cubicBezTo>
                  <a:pt x="96" y="1524"/>
                  <a:pt x="138" y="1496"/>
                  <a:pt x="186" y="1496"/>
                </a:cubicBezTo>
                <a:close/>
                <a:moveTo>
                  <a:pt x="186" y="1445"/>
                </a:moveTo>
                <a:cubicBezTo>
                  <a:pt x="115" y="1445"/>
                  <a:pt x="54" y="1489"/>
                  <a:pt x="28" y="1551"/>
                </a:cubicBezTo>
                <a:cubicBezTo>
                  <a:pt x="37" y="1553"/>
                  <a:pt x="45" y="1554"/>
                  <a:pt x="53" y="1557"/>
                </a:cubicBezTo>
                <a:cubicBezTo>
                  <a:pt x="76" y="1506"/>
                  <a:pt x="127" y="1470"/>
                  <a:pt x="186" y="1470"/>
                </a:cubicBezTo>
                <a:cubicBezTo>
                  <a:pt x="246" y="1470"/>
                  <a:pt x="297" y="1506"/>
                  <a:pt x="320" y="1557"/>
                </a:cubicBezTo>
                <a:cubicBezTo>
                  <a:pt x="328" y="1554"/>
                  <a:pt x="336" y="1553"/>
                  <a:pt x="345" y="1551"/>
                </a:cubicBezTo>
                <a:cubicBezTo>
                  <a:pt x="319" y="1489"/>
                  <a:pt x="258" y="1445"/>
                  <a:pt x="186" y="1445"/>
                </a:cubicBezTo>
                <a:close/>
                <a:moveTo>
                  <a:pt x="0" y="1473"/>
                </a:moveTo>
                <a:cubicBezTo>
                  <a:pt x="0" y="1473"/>
                  <a:pt x="0" y="1473"/>
                  <a:pt x="0" y="1473"/>
                </a:cubicBezTo>
                <a:cubicBezTo>
                  <a:pt x="0" y="1494"/>
                  <a:pt x="0" y="1494"/>
                  <a:pt x="0" y="1494"/>
                </a:cubicBezTo>
                <a:cubicBezTo>
                  <a:pt x="20" y="1494"/>
                  <a:pt x="20" y="1494"/>
                  <a:pt x="20" y="1494"/>
                </a:cubicBezTo>
                <a:cubicBezTo>
                  <a:pt x="21" y="1493"/>
                  <a:pt x="21" y="1493"/>
                  <a:pt x="21" y="1493"/>
                </a:cubicBezTo>
                <a:cubicBezTo>
                  <a:pt x="21" y="1482"/>
                  <a:pt x="11" y="1473"/>
                  <a:pt x="0" y="1473"/>
                </a:cubicBezTo>
                <a:close/>
                <a:moveTo>
                  <a:pt x="0" y="1422"/>
                </a:moveTo>
                <a:cubicBezTo>
                  <a:pt x="30" y="1422"/>
                  <a:pt x="56" y="1441"/>
                  <a:pt x="66" y="1468"/>
                </a:cubicBezTo>
                <a:cubicBezTo>
                  <a:pt x="59" y="1474"/>
                  <a:pt x="52" y="1481"/>
                  <a:pt x="45" y="1488"/>
                </a:cubicBezTo>
                <a:cubicBezTo>
                  <a:pt x="43" y="1465"/>
                  <a:pt x="23" y="1448"/>
                  <a:pt x="0" y="1448"/>
                </a:cubicBezTo>
                <a:cubicBezTo>
                  <a:pt x="0" y="1448"/>
                  <a:pt x="0" y="1448"/>
                  <a:pt x="0" y="1448"/>
                </a:cubicBezTo>
                <a:cubicBezTo>
                  <a:pt x="0" y="1422"/>
                  <a:pt x="0" y="1422"/>
                  <a:pt x="0" y="1422"/>
                </a:cubicBezTo>
                <a:cubicBezTo>
                  <a:pt x="0" y="1422"/>
                  <a:pt x="0" y="1422"/>
                  <a:pt x="0" y="1422"/>
                </a:cubicBezTo>
                <a:close/>
                <a:moveTo>
                  <a:pt x="0" y="1372"/>
                </a:moveTo>
                <a:cubicBezTo>
                  <a:pt x="49" y="1372"/>
                  <a:pt x="90" y="1401"/>
                  <a:pt x="110" y="1442"/>
                </a:cubicBezTo>
                <a:cubicBezTo>
                  <a:pt x="102" y="1445"/>
                  <a:pt x="95" y="1449"/>
                  <a:pt x="87" y="1453"/>
                </a:cubicBezTo>
                <a:cubicBezTo>
                  <a:pt x="72" y="1420"/>
                  <a:pt x="39" y="1397"/>
                  <a:pt x="0" y="1397"/>
                </a:cubicBezTo>
                <a:cubicBezTo>
                  <a:pt x="0" y="1397"/>
                  <a:pt x="0" y="1397"/>
                  <a:pt x="0" y="1397"/>
                </a:cubicBezTo>
                <a:cubicBezTo>
                  <a:pt x="0" y="1372"/>
                  <a:pt x="0" y="1372"/>
                  <a:pt x="0" y="1372"/>
                </a:cubicBezTo>
                <a:cubicBezTo>
                  <a:pt x="0" y="1372"/>
                  <a:pt x="0" y="1372"/>
                  <a:pt x="0" y="1372"/>
                </a:cubicBezTo>
                <a:close/>
                <a:moveTo>
                  <a:pt x="0" y="1322"/>
                </a:moveTo>
                <a:cubicBezTo>
                  <a:pt x="0" y="1322"/>
                  <a:pt x="0" y="1322"/>
                  <a:pt x="0" y="1322"/>
                </a:cubicBezTo>
                <a:cubicBezTo>
                  <a:pt x="0" y="1347"/>
                  <a:pt x="0" y="1347"/>
                  <a:pt x="0" y="1347"/>
                </a:cubicBezTo>
                <a:cubicBezTo>
                  <a:pt x="0" y="1347"/>
                  <a:pt x="0" y="1347"/>
                  <a:pt x="0" y="1347"/>
                </a:cubicBezTo>
                <a:cubicBezTo>
                  <a:pt x="60" y="1347"/>
                  <a:pt x="111" y="1382"/>
                  <a:pt x="134" y="1433"/>
                </a:cubicBezTo>
                <a:cubicBezTo>
                  <a:pt x="142" y="1431"/>
                  <a:pt x="150" y="1429"/>
                  <a:pt x="159" y="1428"/>
                </a:cubicBezTo>
                <a:cubicBezTo>
                  <a:pt x="133" y="1366"/>
                  <a:pt x="72" y="1322"/>
                  <a:pt x="0" y="1322"/>
                </a:cubicBezTo>
                <a:close/>
                <a:moveTo>
                  <a:pt x="373" y="1473"/>
                </a:moveTo>
                <a:cubicBezTo>
                  <a:pt x="384" y="1473"/>
                  <a:pt x="393" y="1482"/>
                  <a:pt x="393" y="1493"/>
                </a:cubicBezTo>
                <a:cubicBezTo>
                  <a:pt x="393" y="1493"/>
                  <a:pt x="393" y="1493"/>
                  <a:pt x="393" y="1494"/>
                </a:cubicBezTo>
                <a:cubicBezTo>
                  <a:pt x="353" y="1494"/>
                  <a:pt x="353" y="1494"/>
                  <a:pt x="353" y="1494"/>
                </a:cubicBezTo>
                <a:cubicBezTo>
                  <a:pt x="353" y="1493"/>
                  <a:pt x="353" y="1493"/>
                  <a:pt x="353" y="1493"/>
                </a:cubicBezTo>
                <a:cubicBezTo>
                  <a:pt x="353" y="1482"/>
                  <a:pt x="362" y="1473"/>
                  <a:pt x="373" y="1473"/>
                </a:cubicBezTo>
                <a:close/>
                <a:moveTo>
                  <a:pt x="373" y="1422"/>
                </a:moveTo>
                <a:cubicBezTo>
                  <a:pt x="403" y="1422"/>
                  <a:pt x="429" y="1441"/>
                  <a:pt x="439" y="1468"/>
                </a:cubicBezTo>
                <a:cubicBezTo>
                  <a:pt x="432" y="1474"/>
                  <a:pt x="425" y="1481"/>
                  <a:pt x="418" y="1488"/>
                </a:cubicBezTo>
                <a:cubicBezTo>
                  <a:pt x="415" y="1465"/>
                  <a:pt x="396" y="1448"/>
                  <a:pt x="373" y="1448"/>
                </a:cubicBezTo>
                <a:cubicBezTo>
                  <a:pt x="350" y="1448"/>
                  <a:pt x="331" y="1465"/>
                  <a:pt x="328" y="1488"/>
                </a:cubicBezTo>
                <a:cubicBezTo>
                  <a:pt x="322" y="1481"/>
                  <a:pt x="315" y="1474"/>
                  <a:pt x="307" y="1468"/>
                </a:cubicBezTo>
                <a:cubicBezTo>
                  <a:pt x="317" y="1441"/>
                  <a:pt x="343" y="1422"/>
                  <a:pt x="373" y="1422"/>
                </a:cubicBezTo>
                <a:close/>
                <a:moveTo>
                  <a:pt x="373" y="1372"/>
                </a:moveTo>
                <a:cubicBezTo>
                  <a:pt x="422" y="1372"/>
                  <a:pt x="463" y="1401"/>
                  <a:pt x="483" y="1442"/>
                </a:cubicBezTo>
                <a:cubicBezTo>
                  <a:pt x="475" y="1445"/>
                  <a:pt x="467" y="1449"/>
                  <a:pt x="460" y="1453"/>
                </a:cubicBezTo>
                <a:cubicBezTo>
                  <a:pt x="445" y="1420"/>
                  <a:pt x="412" y="1397"/>
                  <a:pt x="373" y="1397"/>
                </a:cubicBezTo>
                <a:cubicBezTo>
                  <a:pt x="334" y="1397"/>
                  <a:pt x="301" y="1420"/>
                  <a:pt x="286" y="1453"/>
                </a:cubicBezTo>
                <a:cubicBezTo>
                  <a:pt x="279" y="1449"/>
                  <a:pt x="271" y="1445"/>
                  <a:pt x="264" y="1442"/>
                </a:cubicBezTo>
                <a:cubicBezTo>
                  <a:pt x="283" y="1401"/>
                  <a:pt x="325" y="1372"/>
                  <a:pt x="373" y="1372"/>
                </a:cubicBezTo>
                <a:close/>
                <a:moveTo>
                  <a:pt x="373" y="1322"/>
                </a:moveTo>
                <a:cubicBezTo>
                  <a:pt x="302" y="1322"/>
                  <a:pt x="240" y="1366"/>
                  <a:pt x="215" y="1428"/>
                </a:cubicBezTo>
                <a:cubicBezTo>
                  <a:pt x="223" y="1429"/>
                  <a:pt x="232" y="1431"/>
                  <a:pt x="240" y="1433"/>
                </a:cubicBezTo>
                <a:cubicBezTo>
                  <a:pt x="263" y="1382"/>
                  <a:pt x="314" y="1347"/>
                  <a:pt x="373" y="1347"/>
                </a:cubicBezTo>
                <a:cubicBezTo>
                  <a:pt x="432" y="1347"/>
                  <a:pt x="484" y="1382"/>
                  <a:pt x="506" y="1433"/>
                </a:cubicBezTo>
                <a:cubicBezTo>
                  <a:pt x="515" y="1431"/>
                  <a:pt x="523" y="1429"/>
                  <a:pt x="531" y="1428"/>
                </a:cubicBezTo>
                <a:cubicBezTo>
                  <a:pt x="506" y="1366"/>
                  <a:pt x="445" y="1322"/>
                  <a:pt x="373" y="1322"/>
                </a:cubicBezTo>
                <a:close/>
                <a:moveTo>
                  <a:pt x="186" y="1347"/>
                </a:moveTo>
                <a:cubicBezTo>
                  <a:pt x="198" y="1347"/>
                  <a:pt x="207" y="1356"/>
                  <a:pt x="207" y="1367"/>
                </a:cubicBezTo>
                <a:cubicBezTo>
                  <a:pt x="207" y="1368"/>
                  <a:pt x="207" y="1368"/>
                  <a:pt x="207" y="1368"/>
                </a:cubicBezTo>
                <a:cubicBezTo>
                  <a:pt x="166" y="1368"/>
                  <a:pt x="166" y="1368"/>
                  <a:pt x="166" y="1368"/>
                </a:cubicBezTo>
                <a:cubicBezTo>
                  <a:pt x="166" y="1368"/>
                  <a:pt x="166" y="1368"/>
                  <a:pt x="166" y="1367"/>
                </a:cubicBezTo>
                <a:cubicBezTo>
                  <a:pt x="166" y="1356"/>
                  <a:pt x="175" y="1347"/>
                  <a:pt x="186" y="1347"/>
                </a:cubicBezTo>
                <a:close/>
                <a:moveTo>
                  <a:pt x="186" y="1297"/>
                </a:moveTo>
                <a:cubicBezTo>
                  <a:pt x="217" y="1297"/>
                  <a:pt x="242" y="1316"/>
                  <a:pt x="252" y="1343"/>
                </a:cubicBezTo>
                <a:cubicBezTo>
                  <a:pt x="245" y="1349"/>
                  <a:pt x="238" y="1355"/>
                  <a:pt x="231" y="1362"/>
                </a:cubicBezTo>
                <a:cubicBezTo>
                  <a:pt x="229" y="1340"/>
                  <a:pt x="210" y="1322"/>
                  <a:pt x="186" y="1322"/>
                </a:cubicBezTo>
                <a:cubicBezTo>
                  <a:pt x="163" y="1322"/>
                  <a:pt x="144" y="1340"/>
                  <a:pt x="141" y="1362"/>
                </a:cubicBezTo>
                <a:cubicBezTo>
                  <a:pt x="135" y="1355"/>
                  <a:pt x="128" y="1349"/>
                  <a:pt x="120" y="1343"/>
                </a:cubicBezTo>
                <a:cubicBezTo>
                  <a:pt x="130" y="1316"/>
                  <a:pt x="156" y="1297"/>
                  <a:pt x="186" y="1297"/>
                </a:cubicBezTo>
                <a:close/>
                <a:moveTo>
                  <a:pt x="186" y="1247"/>
                </a:moveTo>
                <a:cubicBezTo>
                  <a:pt x="235" y="1247"/>
                  <a:pt x="277" y="1275"/>
                  <a:pt x="296" y="1316"/>
                </a:cubicBezTo>
                <a:cubicBezTo>
                  <a:pt x="288" y="1320"/>
                  <a:pt x="281" y="1324"/>
                  <a:pt x="273" y="1328"/>
                </a:cubicBezTo>
                <a:cubicBezTo>
                  <a:pt x="258" y="1295"/>
                  <a:pt x="225" y="1272"/>
                  <a:pt x="186" y="1272"/>
                </a:cubicBezTo>
                <a:cubicBezTo>
                  <a:pt x="148" y="1272"/>
                  <a:pt x="114" y="1295"/>
                  <a:pt x="99" y="1328"/>
                </a:cubicBezTo>
                <a:cubicBezTo>
                  <a:pt x="92" y="1324"/>
                  <a:pt x="85" y="1320"/>
                  <a:pt x="77" y="1316"/>
                </a:cubicBezTo>
                <a:cubicBezTo>
                  <a:pt x="96" y="1275"/>
                  <a:pt x="138" y="1247"/>
                  <a:pt x="186" y="1247"/>
                </a:cubicBezTo>
                <a:close/>
                <a:moveTo>
                  <a:pt x="186" y="1196"/>
                </a:moveTo>
                <a:cubicBezTo>
                  <a:pt x="115" y="1196"/>
                  <a:pt x="54" y="1240"/>
                  <a:pt x="28" y="1302"/>
                </a:cubicBezTo>
                <a:cubicBezTo>
                  <a:pt x="37" y="1304"/>
                  <a:pt x="45" y="1305"/>
                  <a:pt x="53" y="1308"/>
                </a:cubicBezTo>
                <a:cubicBezTo>
                  <a:pt x="76" y="1257"/>
                  <a:pt x="127" y="1221"/>
                  <a:pt x="186" y="1221"/>
                </a:cubicBezTo>
                <a:cubicBezTo>
                  <a:pt x="246" y="1221"/>
                  <a:pt x="297" y="1257"/>
                  <a:pt x="320" y="1308"/>
                </a:cubicBezTo>
                <a:cubicBezTo>
                  <a:pt x="328" y="1305"/>
                  <a:pt x="336" y="1304"/>
                  <a:pt x="345" y="1302"/>
                </a:cubicBezTo>
                <a:cubicBezTo>
                  <a:pt x="319" y="1240"/>
                  <a:pt x="258" y="1196"/>
                  <a:pt x="186" y="1196"/>
                </a:cubicBezTo>
                <a:close/>
                <a:moveTo>
                  <a:pt x="0" y="1224"/>
                </a:moveTo>
                <a:cubicBezTo>
                  <a:pt x="0" y="1224"/>
                  <a:pt x="0" y="1224"/>
                  <a:pt x="0" y="1224"/>
                </a:cubicBezTo>
                <a:cubicBezTo>
                  <a:pt x="0" y="1245"/>
                  <a:pt x="0" y="1245"/>
                  <a:pt x="0" y="1245"/>
                </a:cubicBezTo>
                <a:cubicBezTo>
                  <a:pt x="20" y="1245"/>
                  <a:pt x="20" y="1245"/>
                  <a:pt x="20" y="1245"/>
                </a:cubicBezTo>
                <a:cubicBezTo>
                  <a:pt x="21" y="1244"/>
                  <a:pt x="21" y="1244"/>
                  <a:pt x="21" y="1244"/>
                </a:cubicBezTo>
                <a:cubicBezTo>
                  <a:pt x="21" y="1233"/>
                  <a:pt x="11" y="1224"/>
                  <a:pt x="0" y="1224"/>
                </a:cubicBezTo>
                <a:close/>
                <a:moveTo>
                  <a:pt x="0" y="1173"/>
                </a:moveTo>
                <a:cubicBezTo>
                  <a:pt x="30" y="1173"/>
                  <a:pt x="56" y="1192"/>
                  <a:pt x="66" y="1219"/>
                </a:cubicBezTo>
                <a:cubicBezTo>
                  <a:pt x="59" y="1225"/>
                  <a:pt x="52" y="1232"/>
                  <a:pt x="45" y="1239"/>
                </a:cubicBezTo>
                <a:cubicBezTo>
                  <a:pt x="43" y="1216"/>
                  <a:pt x="23" y="1199"/>
                  <a:pt x="0" y="1199"/>
                </a:cubicBezTo>
                <a:cubicBezTo>
                  <a:pt x="0" y="1199"/>
                  <a:pt x="0" y="1199"/>
                  <a:pt x="0" y="1199"/>
                </a:cubicBezTo>
                <a:cubicBezTo>
                  <a:pt x="0" y="1173"/>
                  <a:pt x="0" y="1173"/>
                  <a:pt x="0" y="1173"/>
                </a:cubicBezTo>
                <a:cubicBezTo>
                  <a:pt x="0" y="1173"/>
                  <a:pt x="0" y="1173"/>
                  <a:pt x="0" y="1173"/>
                </a:cubicBezTo>
                <a:close/>
                <a:moveTo>
                  <a:pt x="0" y="1123"/>
                </a:moveTo>
                <a:cubicBezTo>
                  <a:pt x="49" y="1123"/>
                  <a:pt x="90" y="1152"/>
                  <a:pt x="110" y="1193"/>
                </a:cubicBezTo>
                <a:cubicBezTo>
                  <a:pt x="102" y="1196"/>
                  <a:pt x="95" y="1200"/>
                  <a:pt x="87" y="1204"/>
                </a:cubicBezTo>
                <a:cubicBezTo>
                  <a:pt x="72" y="1171"/>
                  <a:pt x="39" y="1148"/>
                  <a:pt x="0" y="1148"/>
                </a:cubicBezTo>
                <a:cubicBezTo>
                  <a:pt x="0" y="1148"/>
                  <a:pt x="0" y="1148"/>
                  <a:pt x="0" y="1148"/>
                </a:cubicBezTo>
                <a:cubicBezTo>
                  <a:pt x="0" y="1123"/>
                  <a:pt x="0" y="1123"/>
                  <a:pt x="0" y="1123"/>
                </a:cubicBezTo>
                <a:cubicBezTo>
                  <a:pt x="0" y="1123"/>
                  <a:pt x="0" y="1123"/>
                  <a:pt x="0" y="1123"/>
                </a:cubicBezTo>
                <a:close/>
                <a:moveTo>
                  <a:pt x="0" y="1073"/>
                </a:moveTo>
                <a:cubicBezTo>
                  <a:pt x="0" y="1073"/>
                  <a:pt x="0" y="1073"/>
                  <a:pt x="0" y="1073"/>
                </a:cubicBezTo>
                <a:cubicBezTo>
                  <a:pt x="0" y="1098"/>
                  <a:pt x="0" y="1098"/>
                  <a:pt x="0" y="1098"/>
                </a:cubicBezTo>
                <a:cubicBezTo>
                  <a:pt x="0" y="1098"/>
                  <a:pt x="0" y="1098"/>
                  <a:pt x="0" y="1098"/>
                </a:cubicBezTo>
                <a:cubicBezTo>
                  <a:pt x="60" y="1098"/>
                  <a:pt x="111" y="1133"/>
                  <a:pt x="134" y="1184"/>
                </a:cubicBezTo>
                <a:cubicBezTo>
                  <a:pt x="142" y="1182"/>
                  <a:pt x="150" y="1180"/>
                  <a:pt x="159" y="1179"/>
                </a:cubicBezTo>
                <a:cubicBezTo>
                  <a:pt x="133" y="1117"/>
                  <a:pt x="72" y="1073"/>
                  <a:pt x="0" y="1073"/>
                </a:cubicBezTo>
                <a:close/>
                <a:moveTo>
                  <a:pt x="373" y="1224"/>
                </a:moveTo>
                <a:cubicBezTo>
                  <a:pt x="384" y="1224"/>
                  <a:pt x="393" y="1233"/>
                  <a:pt x="393" y="1244"/>
                </a:cubicBezTo>
                <a:cubicBezTo>
                  <a:pt x="393" y="1244"/>
                  <a:pt x="393" y="1244"/>
                  <a:pt x="393" y="1245"/>
                </a:cubicBezTo>
                <a:cubicBezTo>
                  <a:pt x="353" y="1245"/>
                  <a:pt x="353" y="1245"/>
                  <a:pt x="353" y="1245"/>
                </a:cubicBezTo>
                <a:cubicBezTo>
                  <a:pt x="353" y="1244"/>
                  <a:pt x="353" y="1244"/>
                  <a:pt x="353" y="1244"/>
                </a:cubicBezTo>
                <a:cubicBezTo>
                  <a:pt x="353" y="1233"/>
                  <a:pt x="362" y="1224"/>
                  <a:pt x="373" y="1224"/>
                </a:cubicBezTo>
                <a:close/>
                <a:moveTo>
                  <a:pt x="373" y="1173"/>
                </a:moveTo>
                <a:cubicBezTo>
                  <a:pt x="403" y="1173"/>
                  <a:pt x="429" y="1192"/>
                  <a:pt x="439" y="1219"/>
                </a:cubicBezTo>
                <a:cubicBezTo>
                  <a:pt x="432" y="1225"/>
                  <a:pt x="425" y="1232"/>
                  <a:pt x="418" y="1239"/>
                </a:cubicBezTo>
                <a:cubicBezTo>
                  <a:pt x="415" y="1216"/>
                  <a:pt x="396" y="1199"/>
                  <a:pt x="373" y="1199"/>
                </a:cubicBezTo>
                <a:cubicBezTo>
                  <a:pt x="350" y="1199"/>
                  <a:pt x="331" y="1216"/>
                  <a:pt x="328" y="1239"/>
                </a:cubicBezTo>
                <a:cubicBezTo>
                  <a:pt x="322" y="1232"/>
                  <a:pt x="315" y="1225"/>
                  <a:pt x="307" y="1219"/>
                </a:cubicBezTo>
                <a:cubicBezTo>
                  <a:pt x="317" y="1192"/>
                  <a:pt x="343" y="1173"/>
                  <a:pt x="373" y="1173"/>
                </a:cubicBezTo>
                <a:close/>
                <a:moveTo>
                  <a:pt x="373" y="1123"/>
                </a:moveTo>
                <a:cubicBezTo>
                  <a:pt x="422" y="1123"/>
                  <a:pt x="463" y="1152"/>
                  <a:pt x="483" y="1193"/>
                </a:cubicBezTo>
                <a:cubicBezTo>
                  <a:pt x="475" y="1196"/>
                  <a:pt x="467" y="1200"/>
                  <a:pt x="460" y="1204"/>
                </a:cubicBezTo>
                <a:cubicBezTo>
                  <a:pt x="445" y="1171"/>
                  <a:pt x="412" y="1148"/>
                  <a:pt x="373" y="1148"/>
                </a:cubicBezTo>
                <a:cubicBezTo>
                  <a:pt x="334" y="1148"/>
                  <a:pt x="301" y="1171"/>
                  <a:pt x="286" y="1204"/>
                </a:cubicBezTo>
                <a:cubicBezTo>
                  <a:pt x="279" y="1200"/>
                  <a:pt x="271" y="1196"/>
                  <a:pt x="264" y="1193"/>
                </a:cubicBezTo>
                <a:cubicBezTo>
                  <a:pt x="283" y="1152"/>
                  <a:pt x="325" y="1123"/>
                  <a:pt x="373" y="1123"/>
                </a:cubicBezTo>
                <a:close/>
                <a:moveTo>
                  <a:pt x="373" y="1073"/>
                </a:moveTo>
                <a:cubicBezTo>
                  <a:pt x="302" y="1073"/>
                  <a:pt x="240" y="1117"/>
                  <a:pt x="215" y="1179"/>
                </a:cubicBezTo>
                <a:cubicBezTo>
                  <a:pt x="223" y="1180"/>
                  <a:pt x="232" y="1182"/>
                  <a:pt x="240" y="1184"/>
                </a:cubicBezTo>
                <a:cubicBezTo>
                  <a:pt x="263" y="1133"/>
                  <a:pt x="314" y="1098"/>
                  <a:pt x="373" y="1098"/>
                </a:cubicBezTo>
                <a:cubicBezTo>
                  <a:pt x="432" y="1098"/>
                  <a:pt x="484" y="1133"/>
                  <a:pt x="506" y="1184"/>
                </a:cubicBezTo>
                <a:cubicBezTo>
                  <a:pt x="515" y="1182"/>
                  <a:pt x="523" y="1180"/>
                  <a:pt x="531" y="1179"/>
                </a:cubicBezTo>
                <a:cubicBezTo>
                  <a:pt x="506" y="1117"/>
                  <a:pt x="445" y="1073"/>
                  <a:pt x="373" y="1073"/>
                </a:cubicBezTo>
                <a:close/>
                <a:moveTo>
                  <a:pt x="186" y="1098"/>
                </a:moveTo>
                <a:cubicBezTo>
                  <a:pt x="198" y="1098"/>
                  <a:pt x="207" y="1107"/>
                  <a:pt x="207" y="1119"/>
                </a:cubicBezTo>
                <a:cubicBezTo>
                  <a:pt x="207" y="1119"/>
                  <a:pt x="207" y="1119"/>
                  <a:pt x="207" y="1119"/>
                </a:cubicBezTo>
                <a:cubicBezTo>
                  <a:pt x="166" y="1119"/>
                  <a:pt x="166" y="1119"/>
                  <a:pt x="166" y="1119"/>
                </a:cubicBezTo>
                <a:cubicBezTo>
                  <a:pt x="166" y="1119"/>
                  <a:pt x="166" y="1119"/>
                  <a:pt x="166" y="1119"/>
                </a:cubicBezTo>
                <a:cubicBezTo>
                  <a:pt x="166" y="1107"/>
                  <a:pt x="175" y="1098"/>
                  <a:pt x="186" y="1098"/>
                </a:cubicBezTo>
                <a:close/>
                <a:moveTo>
                  <a:pt x="186" y="1048"/>
                </a:moveTo>
                <a:cubicBezTo>
                  <a:pt x="217" y="1048"/>
                  <a:pt x="242" y="1067"/>
                  <a:pt x="252" y="1094"/>
                </a:cubicBezTo>
                <a:cubicBezTo>
                  <a:pt x="245" y="1100"/>
                  <a:pt x="238" y="1106"/>
                  <a:pt x="231" y="1113"/>
                </a:cubicBezTo>
                <a:cubicBezTo>
                  <a:pt x="229" y="1091"/>
                  <a:pt x="210" y="1073"/>
                  <a:pt x="186" y="1073"/>
                </a:cubicBezTo>
                <a:cubicBezTo>
                  <a:pt x="163" y="1073"/>
                  <a:pt x="144" y="1091"/>
                  <a:pt x="141" y="1113"/>
                </a:cubicBezTo>
                <a:cubicBezTo>
                  <a:pt x="135" y="1106"/>
                  <a:pt x="128" y="1100"/>
                  <a:pt x="120" y="1094"/>
                </a:cubicBezTo>
                <a:cubicBezTo>
                  <a:pt x="130" y="1067"/>
                  <a:pt x="156" y="1048"/>
                  <a:pt x="186" y="1048"/>
                </a:cubicBezTo>
                <a:close/>
                <a:moveTo>
                  <a:pt x="186" y="998"/>
                </a:moveTo>
                <a:cubicBezTo>
                  <a:pt x="235" y="998"/>
                  <a:pt x="277" y="1026"/>
                  <a:pt x="296" y="1067"/>
                </a:cubicBezTo>
                <a:cubicBezTo>
                  <a:pt x="288" y="1071"/>
                  <a:pt x="281" y="1075"/>
                  <a:pt x="273" y="1079"/>
                </a:cubicBezTo>
                <a:cubicBezTo>
                  <a:pt x="258" y="1046"/>
                  <a:pt x="225" y="1023"/>
                  <a:pt x="186" y="1023"/>
                </a:cubicBezTo>
                <a:cubicBezTo>
                  <a:pt x="148" y="1023"/>
                  <a:pt x="114" y="1046"/>
                  <a:pt x="99" y="1079"/>
                </a:cubicBezTo>
                <a:cubicBezTo>
                  <a:pt x="92" y="1075"/>
                  <a:pt x="85" y="1071"/>
                  <a:pt x="77" y="1067"/>
                </a:cubicBezTo>
                <a:cubicBezTo>
                  <a:pt x="96" y="1026"/>
                  <a:pt x="138" y="998"/>
                  <a:pt x="186" y="998"/>
                </a:cubicBezTo>
                <a:close/>
                <a:moveTo>
                  <a:pt x="186" y="947"/>
                </a:moveTo>
                <a:cubicBezTo>
                  <a:pt x="115" y="947"/>
                  <a:pt x="54" y="991"/>
                  <a:pt x="28" y="1053"/>
                </a:cubicBezTo>
                <a:cubicBezTo>
                  <a:pt x="37" y="1055"/>
                  <a:pt x="45" y="1056"/>
                  <a:pt x="53" y="1059"/>
                </a:cubicBezTo>
                <a:cubicBezTo>
                  <a:pt x="76" y="1008"/>
                  <a:pt x="127" y="972"/>
                  <a:pt x="186" y="972"/>
                </a:cubicBezTo>
                <a:cubicBezTo>
                  <a:pt x="246" y="972"/>
                  <a:pt x="297" y="1008"/>
                  <a:pt x="320" y="1059"/>
                </a:cubicBezTo>
                <a:cubicBezTo>
                  <a:pt x="328" y="1056"/>
                  <a:pt x="336" y="1055"/>
                  <a:pt x="345" y="1053"/>
                </a:cubicBezTo>
                <a:cubicBezTo>
                  <a:pt x="319" y="991"/>
                  <a:pt x="258" y="947"/>
                  <a:pt x="186" y="947"/>
                </a:cubicBezTo>
                <a:close/>
                <a:moveTo>
                  <a:pt x="0" y="975"/>
                </a:moveTo>
                <a:cubicBezTo>
                  <a:pt x="0" y="975"/>
                  <a:pt x="0" y="975"/>
                  <a:pt x="0" y="975"/>
                </a:cubicBezTo>
                <a:cubicBezTo>
                  <a:pt x="0" y="996"/>
                  <a:pt x="0" y="996"/>
                  <a:pt x="0" y="996"/>
                </a:cubicBezTo>
                <a:cubicBezTo>
                  <a:pt x="20" y="996"/>
                  <a:pt x="20" y="996"/>
                  <a:pt x="20" y="996"/>
                </a:cubicBezTo>
                <a:cubicBezTo>
                  <a:pt x="21" y="996"/>
                  <a:pt x="21" y="995"/>
                  <a:pt x="21" y="995"/>
                </a:cubicBezTo>
                <a:cubicBezTo>
                  <a:pt x="21" y="984"/>
                  <a:pt x="11" y="975"/>
                  <a:pt x="0" y="975"/>
                </a:cubicBezTo>
                <a:close/>
                <a:moveTo>
                  <a:pt x="0" y="924"/>
                </a:moveTo>
                <a:cubicBezTo>
                  <a:pt x="30" y="924"/>
                  <a:pt x="56" y="943"/>
                  <a:pt x="66" y="970"/>
                </a:cubicBezTo>
                <a:cubicBezTo>
                  <a:pt x="59" y="976"/>
                  <a:pt x="52" y="983"/>
                  <a:pt x="45" y="990"/>
                </a:cubicBezTo>
                <a:cubicBezTo>
                  <a:pt x="43" y="967"/>
                  <a:pt x="23" y="950"/>
                  <a:pt x="0" y="950"/>
                </a:cubicBezTo>
                <a:cubicBezTo>
                  <a:pt x="0" y="950"/>
                  <a:pt x="0" y="950"/>
                  <a:pt x="0" y="950"/>
                </a:cubicBezTo>
                <a:cubicBezTo>
                  <a:pt x="0" y="924"/>
                  <a:pt x="0" y="924"/>
                  <a:pt x="0" y="924"/>
                </a:cubicBezTo>
                <a:cubicBezTo>
                  <a:pt x="0" y="924"/>
                  <a:pt x="0" y="924"/>
                  <a:pt x="0" y="924"/>
                </a:cubicBezTo>
                <a:close/>
                <a:moveTo>
                  <a:pt x="0" y="874"/>
                </a:moveTo>
                <a:cubicBezTo>
                  <a:pt x="49" y="874"/>
                  <a:pt x="90" y="903"/>
                  <a:pt x="110" y="944"/>
                </a:cubicBezTo>
                <a:cubicBezTo>
                  <a:pt x="102" y="947"/>
                  <a:pt x="95" y="951"/>
                  <a:pt x="87" y="955"/>
                </a:cubicBezTo>
                <a:cubicBezTo>
                  <a:pt x="72" y="922"/>
                  <a:pt x="39" y="899"/>
                  <a:pt x="0" y="899"/>
                </a:cubicBezTo>
                <a:cubicBezTo>
                  <a:pt x="0" y="899"/>
                  <a:pt x="0" y="899"/>
                  <a:pt x="0" y="899"/>
                </a:cubicBezTo>
                <a:cubicBezTo>
                  <a:pt x="0" y="874"/>
                  <a:pt x="0" y="874"/>
                  <a:pt x="0" y="874"/>
                </a:cubicBezTo>
                <a:cubicBezTo>
                  <a:pt x="0" y="874"/>
                  <a:pt x="0" y="874"/>
                  <a:pt x="0" y="874"/>
                </a:cubicBezTo>
                <a:close/>
                <a:moveTo>
                  <a:pt x="0" y="824"/>
                </a:moveTo>
                <a:cubicBezTo>
                  <a:pt x="0" y="824"/>
                  <a:pt x="0" y="824"/>
                  <a:pt x="0" y="824"/>
                </a:cubicBezTo>
                <a:cubicBezTo>
                  <a:pt x="0" y="849"/>
                  <a:pt x="0" y="849"/>
                  <a:pt x="0" y="849"/>
                </a:cubicBezTo>
                <a:cubicBezTo>
                  <a:pt x="0" y="849"/>
                  <a:pt x="0" y="849"/>
                  <a:pt x="0" y="849"/>
                </a:cubicBezTo>
                <a:cubicBezTo>
                  <a:pt x="60" y="849"/>
                  <a:pt x="111" y="884"/>
                  <a:pt x="134" y="935"/>
                </a:cubicBezTo>
                <a:cubicBezTo>
                  <a:pt x="142" y="933"/>
                  <a:pt x="150" y="931"/>
                  <a:pt x="159" y="930"/>
                </a:cubicBezTo>
                <a:cubicBezTo>
                  <a:pt x="133" y="868"/>
                  <a:pt x="72" y="824"/>
                  <a:pt x="0" y="824"/>
                </a:cubicBezTo>
                <a:close/>
                <a:moveTo>
                  <a:pt x="373" y="975"/>
                </a:moveTo>
                <a:cubicBezTo>
                  <a:pt x="384" y="975"/>
                  <a:pt x="393" y="984"/>
                  <a:pt x="393" y="995"/>
                </a:cubicBezTo>
                <a:cubicBezTo>
                  <a:pt x="393" y="995"/>
                  <a:pt x="393" y="996"/>
                  <a:pt x="393" y="996"/>
                </a:cubicBezTo>
                <a:cubicBezTo>
                  <a:pt x="353" y="996"/>
                  <a:pt x="353" y="996"/>
                  <a:pt x="353" y="996"/>
                </a:cubicBezTo>
                <a:cubicBezTo>
                  <a:pt x="353" y="996"/>
                  <a:pt x="353" y="995"/>
                  <a:pt x="353" y="995"/>
                </a:cubicBezTo>
                <a:cubicBezTo>
                  <a:pt x="353" y="984"/>
                  <a:pt x="362" y="975"/>
                  <a:pt x="373" y="975"/>
                </a:cubicBezTo>
                <a:close/>
                <a:moveTo>
                  <a:pt x="373" y="924"/>
                </a:moveTo>
                <a:cubicBezTo>
                  <a:pt x="403" y="924"/>
                  <a:pt x="429" y="943"/>
                  <a:pt x="439" y="970"/>
                </a:cubicBezTo>
                <a:cubicBezTo>
                  <a:pt x="432" y="976"/>
                  <a:pt x="425" y="983"/>
                  <a:pt x="418" y="990"/>
                </a:cubicBezTo>
                <a:cubicBezTo>
                  <a:pt x="415" y="967"/>
                  <a:pt x="396" y="950"/>
                  <a:pt x="373" y="950"/>
                </a:cubicBezTo>
                <a:cubicBezTo>
                  <a:pt x="350" y="950"/>
                  <a:pt x="331" y="967"/>
                  <a:pt x="328" y="990"/>
                </a:cubicBezTo>
                <a:cubicBezTo>
                  <a:pt x="322" y="983"/>
                  <a:pt x="315" y="976"/>
                  <a:pt x="307" y="970"/>
                </a:cubicBezTo>
                <a:cubicBezTo>
                  <a:pt x="317" y="943"/>
                  <a:pt x="343" y="924"/>
                  <a:pt x="373" y="924"/>
                </a:cubicBezTo>
                <a:close/>
                <a:moveTo>
                  <a:pt x="373" y="874"/>
                </a:moveTo>
                <a:cubicBezTo>
                  <a:pt x="422" y="874"/>
                  <a:pt x="463" y="903"/>
                  <a:pt x="483" y="944"/>
                </a:cubicBezTo>
                <a:cubicBezTo>
                  <a:pt x="475" y="947"/>
                  <a:pt x="467" y="951"/>
                  <a:pt x="460" y="955"/>
                </a:cubicBezTo>
                <a:cubicBezTo>
                  <a:pt x="445" y="922"/>
                  <a:pt x="412" y="899"/>
                  <a:pt x="373" y="899"/>
                </a:cubicBezTo>
                <a:cubicBezTo>
                  <a:pt x="334" y="899"/>
                  <a:pt x="301" y="922"/>
                  <a:pt x="286" y="955"/>
                </a:cubicBezTo>
                <a:cubicBezTo>
                  <a:pt x="279" y="951"/>
                  <a:pt x="271" y="947"/>
                  <a:pt x="264" y="944"/>
                </a:cubicBezTo>
                <a:cubicBezTo>
                  <a:pt x="283" y="903"/>
                  <a:pt x="325" y="874"/>
                  <a:pt x="373" y="874"/>
                </a:cubicBezTo>
                <a:close/>
                <a:moveTo>
                  <a:pt x="373" y="824"/>
                </a:moveTo>
                <a:cubicBezTo>
                  <a:pt x="302" y="824"/>
                  <a:pt x="240" y="868"/>
                  <a:pt x="215" y="930"/>
                </a:cubicBezTo>
                <a:cubicBezTo>
                  <a:pt x="223" y="931"/>
                  <a:pt x="232" y="933"/>
                  <a:pt x="240" y="935"/>
                </a:cubicBezTo>
                <a:cubicBezTo>
                  <a:pt x="263" y="884"/>
                  <a:pt x="314" y="849"/>
                  <a:pt x="373" y="849"/>
                </a:cubicBezTo>
                <a:cubicBezTo>
                  <a:pt x="432" y="849"/>
                  <a:pt x="484" y="884"/>
                  <a:pt x="506" y="935"/>
                </a:cubicBezTo>
                <a:cubicBezTo>
                  <a:pt x="515" y="933"/>
                  <a:pt x="523" y="931"/>
                  <a:pt x="531" y="930"/>
                </a:cubicBezTo>
                <a:cubicBezTo>
                  <a:pt x="506" y="868"/>
                  <a:pt x="445" y="824"/>
                  <a:pt x="373" y="824"/>
                </a:cubicBezTo>
                <a:close/>
                <a:moveTo>
                  <a:pt x="186" y="849"/>
                </a:moveTo>
                <a:cubicBezTo>
                  <a:pt x="198" y="849"/>
                  <a:pt x="207" y="858"/>
                  <a:pt x="207" y="870"/>
                </a:cubicBezTo>
                <a:cubicBezTo>
                  <a:pt x="207" y="870"/>
                  <a:pt x="207" y="870"/>
                  <a:pt x="207" y="870"/>
                </a:cubicBezTo>
                <a:cubicBezTo>
                  <a:pt x="166" y="870"/>
                  <a:pt x="166" y="870"/>
                  <a:pt x="166" y="870"/>
                </a:cubicBezTo>
                <a:cubicBezTo>
                  <a:pt x="166" y="870"/>
                  <a:pt x="166" y="870"/>
                  <a:pt x="166" y="870"/>
                </a:cubicBezTo>
                <a:cubicBezTo>
                  <a:pt x="166" y="858"/>
                  <a:pt x="175" y="849"/>
                  <a:pt x="186" y="849"/>
                </a:cubicBezTo>
                <a:close/>
                <a:moveTo>
                  <a:pt x="186" y="799"/>
                </a:moveTo>
                <a:cubicBezTo>
                  <a:pt x="217" y="799"/>
                  <a:pt x="242" y="818"/>
                  <a:pt x="252" y="845"/>
                </a:cubicBezTo>
                <a:cubicBezTo>
                  <a:pt x="245" y="851"/>
                  <a:pt x="238" y="857"/>
                  <a:pt x="231" y="864"/>
                </a:cubicBezTo>
                <a:cubicBezTo>
                  <a:pt x="229" y="842"/>
                  <a:pt x="210" y="824"/>
                  <a:pt x="186" y="824"/>
                </a:cubicBezTo>
                <a:cubicBezTo>
                  <a:pt x="163" y="824"/>
                  <a:pt x="144" y="842"/>
                  <a:pt x="141" y="864"/>
                </a:cubicBezTo>
                <a:cubicBezTo>
                  <a:pt x="135" y="857"/>
                  <a:pt x="128" y="851"/>
                  <a:pt x="120" y="845"/>
                </a:cubicBezTo>
                <a:cubicBezTo>
                  <a:pt x="130" y="818"/>
                  <a:pt x="156" y="799"/>
                  <a:pt x="186" y="799"/>
                </a:cubicBezTo>
                <a:close/>
                <a:moveTo>
                  <a:pt x="186" y="749"/>
                </a:moveTo>
                <a:cubicBezTo>
                  <a:pt x="235" y="749"/>
                  <a:pt x="277" y="777"/>
                  <a:pt x="296" y="818"/>
                </a:cubicBezTo>
                <a:cubicBezTo>
                  <a:pt x="288" y="822"/>
                  <a:pt x="281" y="826"/>
                  <a:pt x="273" y="830"/>
                </a:cubicBezTo>
                <a:cubicBezTo>
                  <a:pt x="258" y="797"/>
                  <a:pt x="225" y="774"/>
                  <a:pt x="186" y="774"/>
                </a:cubicBezTo>
                <a:cubicBezTo>
                  <a:pt x="148" y="774"/>
                  <a:pt x="114" y="797"/>
                  <a:pt x="99" y="830"/>
                </a:cubicBezTo>
                <a:cubicBezTo>
                  <a:pt x="92" y="826"/>
                  <a:pt x="85" y="822"/>
                  <a:pt x="77" y="818"/>
                </a:cubicBezTo>
                <a:cubicBezTo>
                  <a:pt x="96" y="777"/>
                  <a:pt x="138" y="749"/>
                  <a:pt x="186" y="749"/>
                </a:cubicBezTo>
                <a:close/>
                <a:moveTo>
                  <a:pt x="186" y="698"/>
                </a:moveTo>
                <a:cubicBezTo>
                  <a:pt x="115" y="698"/>
                  <a:pt x="54" y="742"/>
                  <a:pt x="28" y="804"/>
                </a:cubicBezTo>
                <a:cubicBezTo>
                  <a:pt x="37" y="806"/>
                  <a:pt x="45" y="807"/>
                  <a:pt x="53" y="810"/>
                </a:cubicBezTo>
                <a:cubicBezTo>
                  <a:pt x="76" y="759"/>
                  <a:pt x="127" y="723"/>
                  <a:pt x="186" y="723"/>
                </a:cubicBezTo>
                <a:cubicBezTo>
                  <a:pt x="246" y="723"/>
                  <a:pt x="297" y="759"/>
                  <a:pt x="320" y="810"/>
                </a:cubicBezTo>
                <a:cubicBezTo>
                  <a:pt x="328" y="807"/>
                  <a:pt x="336" y="806"/>
                  <a:pt x="345" y="804"/>
                </a:cubicBezTo>
                <a:cubicBezTo>
                  <a:pt x="319" y="742"/>
                  <a:pt x="258" y="698"/>
                  <a:pt x="186" y="698"/>
                </a:cubicBezTo>
                <a:close/>
                <a:moveTo>
                  <a:pt x="0" y="726"/>
                </a:moveTo>
                <a:cubicBezTo>
                  <a:pt x="0" y="726"/>
                  <a:pt x="0" y="726"/>
                  <a:pt x="0" y="726"/>
                </a:cubicBezTo>
                <a:cubicBezTo>
                  <a:pt x="0" y="747"/>
                  <a:pt x="0" y="747"/>
                  <a:pt x="0" y="747"/>
                </a:cubicBezTo>
                <a:cubicBezTo>
                  <a:pt x="20" y="747"/>
                  <a:pt x="20" y="747"/>
                  <a:pt x="20" y="747"/>
                </a:cubicBezTo>
                <a:cubicBezTo>
                  <a:pt x="21" y="747"/>
                  <a:pt x="21" y="746"/>
                  <a:pt x="21" y="746"/>
                </a:cubicBezTo>
                <a:cubicBezTo>
                  <a:pt x="21" y="735"/>
                  <a:pt x="11" y="726"/>
                  <a:pt x="0" y="726"/>
                </a:cubicBezTo>
                <a:close/>
                <a:moveTo>
                  <a:pt x="0" y="675"/>
                </a:moveTo>
                <a:cubicBezTo>
                  <a:pt x="30" y="675"/>
                  <a:pt x="56" y="694"/>
                  <a:pt x="66" y="721"/>
                </a:cubicBezTo>
                <a:cubicBezTo>
                  <a:pt x="59" y="727"/>
                  <a:pt x="52" y="734"/>
                  <a:pt x="45" y="741"/>
                </a:cubicBezTo>
                <a:cubicBezTo>
                  <a:pt x="43" y="718"/>
                  <a:pt x="23" y="701"/>
                  <a:pt x="0" y="701"/>
                </a:cubicBezTo>
                <a:cubicBezTo>
                  <a:pt x="0" y="701"/>
                  <a:pt x="0" y="701"/>
                  <a:pt x="0" y="701"/>
                </a:cubicBezTo>
                <a:cubicBezTo>
                  <a:pt x="0" y="675"/>
                  <a:pt x="0" y="675"/>
                  <a:pt x="0" y="675"/>
                </a:cubicBezTo>
                <a:cubicBezTo>
                  <a:pt x="0" y="675"/>
                  <a:pt x="0" y="675"/>
                  <a:pt x="0" y="675"/>
                </a:cubicBezTo>
                <a:close/>
                <a:moveTo>
                  <a:pt x="0" y="625"/>
                </a:moveTo>
                <a:cubicBezTo>
                  <a:pt x="49" y="625"/>
                  <a:pt x="90" y="654"/>
                  <a:pt x="110" y="695"/>
                </a:cubicBezTo>
                <a:cubicBezTo>
                  <a:pt x="102" y="698"/>
                  <a:pt x="95" y="702"/>
                  <a:pt x="87" y="706"/>
                </a:cubicBezTo>
                <a:cubicBezTo>
                  <a:pt x="72" y="673"/>
                  <a:pt x="39" y="650"/>
                  <a:pt x="0" y="650"/>
                </a:cubicBezTo>
                <a:cubicBezTo>
                  <a:pt x="0" y="650"/>
                  <a:pt x="0" y="650"/>
                  <a:pt x="0" y="650"/>
                </a:cubicBezTo>
                <a:cubicBezTo>
                  <a:pt x="0" y="625"/>
                  <a:pt x="0" y="625"/>
                  <a:pt x="0" y="625"/>
                </a:cubicBezTo>
                <a:cubicBezTo>
                  <a:pt x="0" y="625"/>
                  <a:pt x="0" y="625"/>
                  <a:pt x="0" y="625"/>
                </a:cubicBezTo>
                <a:close/>
                <a:moveTo>
                  <a:pt x="0" y="575"/>
                </a:moveTo>
                <a:cubicBezTo>
                  <a:pt x="0" y="575"/>
                  <a:pt x="0" y="575"/>
                  <a:pt x="0" y="575"/>
                </a:cubicBezTo>
                <a:cubicBezTo>
                  <a:pt x="0" y="600"/>
                  <a:pt x="0" y="600"/>
                  <a:pt x="0" y="600"/>
                </a:cubicBezTo>
                <a:cubicBezTo>
                  <a:pt x="0" y="600"/>
                  <a:pt x="0" y="600"/>
                  <a:pt x="0" y="600"/>
                </a:cubicBezTo>
                <a:cubicBezTo>
                  <a:pt x="60" y="600"/>
                  <a:pt x="111" y="635"/>
                  <a:pt x="134" y="686"/>
                </a:cubicBezTo>
                <a:cubicBezTo>
                  <a:pt x="142" y="684"/>
                  <a:pt x="150" y="682"/>
                  <a:pt x="159" y="681"/>
                </a:cubicBezTo>
                <a:cubicBezTo>
                  <a:pt x="133" y="619"/>
                  <a:pt x="72" y="575"/>
                  <a:pt x="0" y="575"/>
                </a:cubicBezTo>
                <a:close/>
                <a:moveTo>
                  <a:pt x="373" y="726"/>
                </a:moveTo>
                <a:cubicBezTo>
                  <a:pt x="384" y="726"/>
                  <a:pt x="393" y="735"/>
                  <a:pt x="393" y="746"/>
                </a:cubicBezTo>
                <a:cubicBezTo>
                  <a:pt x="393" y="746"/>
                  <a:pt x="393" y="747"/>
                  <a:pt x="393" y="747"/>
                </a:cubicBezTo>
                <a:cubicBezTo>
                  <a:pt x="353" y="747"/>
                  <a:pt x="353" y="747"/>
                  <a:pt x="353" y="747"/>
                </a:cubicBezTo>
                <a:cubicBezTo>
                  <a:pt x="353" y="747"/>
                  <a:pt x="353" y="746"/>
                  <a:pt x="353" y="746"/>
                </a:cubicBezTo>
                <a:cubicBezTo>
                  <a:pt x="353" y="735"/>
                  <a:pt x="362" y="726"/>
                  <a:pt x="373" y="726"/>
                </a:cubicBezTo>
                <a:close/>
                <a:moveTo>
                  <a:pt x="373" y="675"/>
                </a:moveTo>
                <a:cubicBezTo>
                  <a:pt x="403" y="675"/>
                  <a:pt x="429" y="694"/>
                  <a:pt x="439" y="721"/>
                </a:cubicBezTo>
                <a:cubicBezTo>
                  <a:pt x="432" y="727"/>
                  <a:pt x="425" y="734"/>
                  <a:pt x="418" y="741"/>
                </a:cubicBezTo>
                <a:cubicBezTo>
                  <a:pt x="415" y="718"/>
                  <a:pt x="396" y="701"/>
                  <a:pt x="373" y="701"/>
                </a:cubicBezTo>
                <a:cubicBezTo>
                  <a:pt x="350" y="701"/>
                  <a:pt x="331" y="718"/>
                  <a:pt x="328" y="741"/>
                </a:cubicBezTo>
                <a:cubicBezTo>
                  <a:pt x="322" y="734"/>
                  <a:pt x="315" y="727"/>
                  <a:pt x="307" y="721"/>
                </a:cubicBezTo>
                <a:cubicBezTo>
                  <a:pt x="317" y="694"/>
                  <a:pt x="343" y="675"/>
                  <a:pt x="373" y="675"/>
                </a:cubicBezTo>
                <a:close/>
                <a:moveTo>
                  <a:pt x="373" y="625"/>
                </a:moveTo>
                <a:cubicBezTo>
                  <a:pt x="422" y="625"/>
                  <a:pt x="463" y="654"/>
                  <a:pt x="483" y="695"/>
                </a:cubicBezTo>
                <a:cubicBezTo>
                  <a:pt x="475" y="698"/>
                  <a:pt x="467" y="702"/>
                  <a:pt x="460" y="706"/>
                </a:cubicBezTo>
                <a:cubicBezTo>
                  <a:pt x="445" y="673"/>
                  <a:pt x="412" y="650"/>
                  <a:pt x="373" y="650"/>
                </a:cubicBezTo>
                <a:cubicBezTo>
                  <a:pt x="334" y="650"/>
                  <a:pt x="301" y="673"/>
                  <a:pt x="286" y="706"/>
                </a:cubicBezTo>
                <a:cubicBezTo>
                  <a:pt x="279" y="702"/>
                  <a:pt x="271" y="698"/>
                  <a:pt x="264" y="695"/>
                </a:cubicBezTo>
                <a:cubicBezTo>
                  <a:pt x="283" y="654"/>
                  <a:pt x="325" y="625"/>
                  <a:pt x="373" y="625"/>
                </a:cubicBezTo>
                <a:close/>
                <a:moveTo>
                  <a:pt x="373" y="575"/>
                </a:moveTo>
                <a:cubicBezTo>
                  <a:pt x="302" y="575"/>
                  <a:pt x="240" y="619"/>
                  <a:pt x="215" y="681"/>
                </a:cubicBezTo>
                <a:cubicBezTo>
                  <a:pt x="223" y="682"/>
                  <a:pt x="232" y="684"/>
                  <a:pt x="240" y="686"/>
                </a:cubicBezTo>
                <a:cubicBezTo>
                  <a:pt x="263" y="635"/>
                  <a:pt x="314" y="600"/>
                  <a:pt x="373" y="600"/>
                </a:cubicBezTo>
                <a:cubicBezTo>
                  <a:pt x="432" y="600"/>
                  <a:pt x="484" y="635"/>
                  <a:pt x="506" y="686"/>
                </a:cubicBezTo>
                <a:cubicBezTo>
                  <a:pt x="515" y="684"/>
                  <a:pt x="523" y="682"/>
                  <a:pt x="531" y="681"/>
                </a:cubicBezTo>
                <a:cubicBezTo>
                  <a:pt x="506" y="619"/>
                  <a:pt x="445" y="575"/>
                  <a:pt x="373" y="575"/>
                </a:cubicBezTo>
                <a:close/>
                <a:moveTo>
                  <a:pt x="186" y="600"/>
                </a:moveTo>
                <a:cubicBezTo>
                  <a:pt x="198" y="600"/>
                  <a:pt x="207" y="609"/>
                  <a:pt x="207" y="621"/>
                </a:cubicBezTo>
                <a:cubicBezTo>
                  <a:pt x="207" y="621"/>
                  <a:pt x="207" y="621"/>
                  <a:pt x="207" y="621"/>
                </a:cubicBezTo>
                <a:cubicBezTo>
                  <a:pt x="166" y="621"/>
                  <a:pt x="166" y="621"/>
                  <a:pt x="166" y="621"/>
                </a:cubicBezTo>
                <a:cubicBezTo>
                  <a:pt x="166" y="621"/>
                  <a:pt x="166" y="621"/>
                  <a:pt x="166" y="621"/>
                </a:cubicBezTo>
                <a:cubicBezTo>
                  <a:pt x="166" y="609"/>
                  <a:pt x="175" y="600"/>
                  <a:pt x="186" y="600"/>
                </a:cubicBezTo>
                <a:close/>
                <a:moveTo>
                  <a:pt x="186" y="550"/>
                </a:moveTo>
                <a:cubicBezTo>
                  <a:pt x="217" y="550"/>
                  <a:pt x="242" y="569"/>
                  <a:pt x="252" y="596"/>
                </a:cubicBezTo>
                <a:cubicBezTo>
                  <a:pt x="245" y="602"/>
                  <a:pt x="238" y="608"/>
                  <a:pt x="231" y="615"/>
                </a:cubicBezTo>
                <a:cubicBezTo>
                  <a:pt x="229" y="593"/>
                  <a:pt x="210" y="575"/>
                  <a:pt x="186" y="575"/>
                </a:cubicBezTo>
                <a:cubicBezTo>
                  <a:pt x="163" y="575"/>
                  <a:pt x="144" y="593"/>
                  <a:pt x="141" y="615"/>
                </a:cubicBezTo>
                <a:cubicBezTo>
                  <a:pt x="135" y="608"/>
                  <a:pt x="128" y="602"/>
                  <a:pt x="120" y="596"/>
                </a:cubicBezTo>
                <a:cubicBezTo>
                  <a:pt x="130" y="569"/>
                  <a:pt x="156" y="550"/>
                  <a:pt x="186" y="550"/>
                </a:cubicBezTo>
                <a:close/>
                <a:moveTo>
                  <a:pt x="186" y="500"/>
                </a:moveTo>
                <a:cubicBezTo>
                  <a:pt x="235" y="500"/>
                  <a:pt x="277" y="528"/>
                  <a:pt x="296" y="569"/>
                </a:cubicBezTo>
                <a:cubicBezTo>
                  <a:pt x="288" y="573"/>
                  <a:pt x="281" y="577"/>
                  <a:pt x="273" y="581"/>
                </a:cubicBezTo>
                <a:cubicBezTo>
                  <a:pt x="258" y="548"/>
                  <a:pt x="225" y="525"/>
                  <a:pt x="186" y="525"/>
                </a:cubicBezTo>
                <a:cubicBezTo>
                  <a:pt x="148" y="525"/>
                  <a:pt x="114" y="548"/>
                  <a:pt x="99" y="581"/>
                </a:cubicBezTo>
                <a:cubicBezTo>
                  <a:pt x="92" y="577"/>
                  <a:pt x="85" y="573"/>
                  <a:pt x="77" y="569"/>
                </a:cubicBezTo>
                <a:cubicBezTo>
                  <a:pt x="96" y="528"/>
                  <a:pt x="138" y="500"/>
                  <a:pt x="186" y="500"/>
                </a:cubicBezTo>
                <a:close/>
                <a:moveTo>
                  <a:pt x="186" y="449"/>
                </a:moveTo>
                <a:cubicBezTo>
                  <a:pt x="115" y="449"/>
                  <a:pt x="54" y="493"/>
                  <a:pt x="28" y="555"/>
                </a:cubicBezTo>
                <a:cubicBezTo>
                  <a:pt x="37" y="557"/>
                  <a:pt x="45" y="558"/>
                  <a:pt x="53" y="561"/>
                </a:cubicBezTo>
                <a:cubicBezTo>
                  <a:pt x="76" y="510"/>
                  <a:pt x="127" y="475"/>
                  <a:pt x="186" y="475"/>
                </a:cubicBezTo>
                <a:cubicBezTo>
                  <a:pt x="246" y="475"/>
                  <a:pt x="297" y="510"/>
                  <a:pt x="320" y="561"/>
                </a:cubicBezTo>
                <a:cubicBezTo>
                  <a:pt x="328" y="558"/>
                  <a:pt x="336" y="557"/>
                  <a:pt x="345" y="555"/>
                </a:cubicBezTo>
                <a:cubicBezTo>
                  <a:pt x="319" y="493"/>
                  <a:pt x="258" y="449"/>
                  <a:pt x="186" y="449"/>
                </a:cubicBezTo>
                <a:close/>
                <a:moveTo>
                  <a:pt x="0" y="477"/>
                </a:moveTo>
                <a:cubicBezTo>
                  <a:pt x="0" y="477"/>
                  <a:pt x="0" y="477"/>
                  <a:pt x="0" y="477"/>
                </a:cubicBezTo>
                <a:cubicBezTo>
                  <a:pt x="0" y="498"/>
                  <a:pt x="0" y="498"/>
                  <a:pt x="0" y="498"/>
                </a:cubicBezTo>
                <a:cubicBezTo>
                  <a:pt x="20" y="498"/>
                  <a:pt x="20" y="498"/>
                  <a:pt x="20" y="498"/>
                </a:cubicBezTo>
                <a:cubicBezTo>
                  <a:pt x="21" y="498"/>
                  <a:pt x="21" y="497"/>
                  <a:pt x="21" y="497"/>
                </a:cubicBezTo>
                <a:cubicBezTo>
                  <a:pt x="21" y="486"/>
                  <a:pt x="11" y="477"/>
                  <a:pt x="0" y="477"/>
                </a:cubicBezTo>
                <a:close/>
                <a:moveTo>
                  <a:pt x="0" y="427"/>
                </a:moveTo>
                <a:cubicBezTo>
                  <a:pt x="30" y="427"/>
                  <a:pt x="56" y="445"/>
                  <a:pt x="66" y="472"/>
                </a:cubicBezTo>
                <a:cubicBezTo>
                  <a:pt x="59" y="478"/>
                  <a:pt x="52" y="485"/>
                  <a:pt x="45" y="492"/>
                </a:cubicBezTo>
                <a:cubicBezTo>
                  <a:pt x="43" y="469"/>
                  <a:pt x="23" y="452"/>
                  <a:pt x="0" y="452"/>
                </a:cubicBezTo>
                <a:cubicBezTo>
                  <a:pt x="0" y="452"/>
                  <a:pt x="0" y="452"/>
                  <a:pt x="0" y="452"/>
                </a:cubicBezTo>
                <a:cubicBezTo>
                  <a:pt x="0" y="427"/>
                  <a:pt x="0" y="427"/>
                  <a:pt x="0" y="427"/>
                </a:cubicBezTo>
                <a:cubicBezTo>
                  <a:pt x="0" y="427"/>
                  <a:pt x="0" y="427"/>
                  <a:pt x="0" y="427"/>
                </a:cubicBezTo>
                <a:close/>
                <a:moveTo>
                  <a:pt x="0" y="376"/>
                </a:moveTo>
                <a:cubicBezTo>
                  <a:pt x="49" y="376"/>
                  <a:pt x="90" y="405"/>
                  <a:pt x="110" y="446"/>
                </a:cubicBezTo>
                <a:cubicBezTo>
                  <a:pt x="102" y="449"/>
                  <a:pt x="95" y="453"/>
                  <a:pt x="87" y="457"/>
                </a:cubicBezTo>
                <a:cubicBezTo>
                  <a:pt x="72" y="424"/>
                  <a:pt x="39" y="401"/>
                  <a:pt x="0" y="401"/>
                </a:cubicBezTo>
                <a:cubicBezTo>
                  <a:pt x="0" y="401"/>
                  <a:pt x="0" y="401"/>
                  <a:pt x="0" y="401"/>
                </a:cubicBezTo>
                <a:cubicBezTo>
                  <a:pt x="0" y="376"/>
                  <a:pt x="0" y="376"/>
                  <a:pt x="0" y="376"/>
                </a:cubicBezTo>
                <a:cubicBezTo>
                  <a:pt x="0" y="376"/>
                  <a:pt x="0" y="376"/>
                  <a:pt x="0" y="376"/>
                </a:cubicBezTo>
                <a:close/>
                <a:moveTo>
                  <a:pt x="0" y="326"/>
                </a:moveTo>
                <a:cubicBezTo>
                  <a:pt x="0" y="326"/>
                  <a:pt x="0" y="326"/>
                  <a:pt x="0" y="326"/>
                </a:cubicBezTo>
                <a:cubicBezTo>
                  <a:pt x="0" y="351"/>
                  <a:pt x="0" y="351"/>
                  <a:pt x="0" y="351"/>
                </a:cubicBezTo>
                <a:cubicBezTo>
                  <a:pt x="0" y="351"/>
                  <a:pt x="0" y="351"/>
                  <a:pt x="0" y="351"/>
                </a:cubicBezTo>
                <a:cubicBezTo>
                  <a:pt x="60" y="351"/>
                  <a:pt x="111" y="386"/>
                  <a:pt x="134" y="437"/>
                </a:cubicBezTo>
                <a:cubicBezTo>
                  <a:pt x="142" y="435"/>
                  <a:pt x="150" y="433"/>
                  <a:pt x="159" y="432"/>
                </a:cubicBezTo>
                <a:cubicBezTo>
                  <a:pt x="133" y="370"/>
                  <a:pt x="72" y="326"/>
                  <a:pt x="0" y="326"/>
                </a:cubicBezTo>
                <a:close/>
                <a:moveTo>
                  <a:pt x="373" y="477"/>
                </a:moveTo>
                <a:cubicBezTo>
                  <a:pt x="384" y="477"/>
                  <a:pt x="393" y="486"/>
                  <a:pt x="393" y="497"/>
                </a:cubicBezTo>
                <a:cubicBezTo>
                  <a:pt x="393" y="497"/>
                  <a:pt x="393" y="498"/>
                  <a:pt x="393" y="498"/>
                </a:cubicBezTo>
                <a:cubicBezTo>
                  <a:pt x="353" y="498"/>
                  <a:pt x="353" y="498"/>
                  <a:pt x="353" y="498"/>
                </a:cubicBezTo>
                <a:cubicBezTo>
                  <a:pt x="353" y="498"/>
                  <a:pt x="353" y="497"/>
                  <a:pt x="353" y="497"/>
                </a:cubicBezTo>
                <a:cubicBezTo>
                  <a:pt x="353" y="486"/>
                  <a:pt x="362" y="477"/>
                  <a:pt x="373" y="477"/>
                </a:cubicBezTo>
                <a:close/>
                <a:moveTo>
                  <a:pt x="373" y="427"/>
                </a:moveTo>
                <a:cubicBezTo>
                  <a:pt x="403" y="427"/>
                  <a:pt x="429" y="445"/>
                  <a:pt x="439" y="472"/>
                </a:cubicBezTo>
                <a:cubicBezTo>
                  <a:pt x="432" y="478"/>
                  <a:pt x="425" y="485"/>
                  <a:pt x="418" y="492"/>
                </a:cubicBezTo>
                <a:cubicBezTo>
                  <a:pt x="415" y="469"/>
                  <a:pt x="396" y="452"/>
                  <a:pt x="373" y="452"/>
                </a:cubicBezTo>
                <a:cubicBezTo>
                  <a:pt x="350" y="452"/>
                  <a:pt x="331" y="469"/>
                  <a:pt x="328" y="492"/>
                </a:cubicBezTo>
                <a:cubicBezTo>
                  <a:pt x="322" y="485"/>
                  <a:pt x="315" y="478"/>
                  <a:pt x="307" y="472"/>
                </a:cubicBezTo>
                <a:cubicBezTo>
                  <a:pt x="317" y="445"/>
                  <a:pt x="343" y="427"/>
                  <a:pt x="373" y="427"/>
                </a:cubicBezTo>
                <a:close/>
                <a:moveTo>
                  <a:pt x="373" y="376"/>
                </a:moveTo>
                <a:cubicBezTo>
                  <a:pt x="422" y="376"/>
                  <a:pt x="463" y="405"/>
                  <a:pt x="483" y="446"/>
                </a:cubicBezTo>
                <a:cubicBezTo>
                  <a:pt x="475" y="449"/>
                  <a:pt x="467" y="453"/>
                  <a:pt x="460" y="457"/>
                </a:cubicBezTo>
                <a:cubicBezTo>
                  <a:pt x="445" y="424"/>
                  <a:pt x="412" y="401"/>
                  <a:pt x="373" y="401"/>
                </a:cubicBezTo>
                <a:cubicBezTo>
                  <a:pt x="334" y="401"/>
                  <a:pt x="301" y="424"/>
                  <a:pt x="286" y="457"/>
                </a:cubicBezTo>
                <a:cubicBezTo>
                  <a:pt x="279" y="453"/>
                  <a:pt x="271" y="449"/>
                  <a:pt x="264" y="446"/>
                </a:cubicBezTo>
                <a:cubicBezTo>
                  <a:pt x="283" y="405"/>
                  <a:pt x="325" y="376"/>
                  <a:pt x="373" y="376"/>
                </a:cubicBezTo>
                <a:close/>
                <a:moveTo>
                  <a:pt x="373" y="326"/>
                </a:moveTo>
                <a:cubicBezTo>
                  <a:pt x="302" y="326"/>
                  <a:pt x="240" y="370"/>
                  <a:pt x="215" y="432"/>
                </a:cubicBezTo>
                <a:cubicBezTo>
                  <a:pt x="223" y="433"/>
                  <a:pt x="232" y="435"/>
                  <a:pt x="240" y="437"/>
                </a:cubicBezTo>
                <a:cubicBezTo>
                  <a:pt x="263" y="386"/>
                  <a:pt x="314" y="351"/>
                  <a:pt x="373" y="351"/>
                </a:cubicBezTo>
                <a:cubicBezTo>
                  <a:pt x="432" y="351"/>
                  <a:pt x="484" y="386"/>
                  <a:pt x="506" y="437"/>
                </a:cubicBezTo>
                <a:cubicBezTo>
                  <a:pt x="515" y="435"/>
                  <a:pt x="523" y="433"/>
                  <a:pt x="531" y="432"/>
                </a:cubicBezTo>
                <a:cubicBezTo>
                  <a:pt x="506" y="370"/>
                  <a:pt x="445" y="326"/>
                  <a:pt x="373" y="326"/>
                </a:cubicBezTo>
                <a:close/>
                <a:moveTo>
                  <a:pt x="186" y="351"/>
                </a:moveTo>
                <a:cubicBezTo>
                  <a:pt x="198" y="351"/>
                  <a:pt x="207" y="360"/>
                  <a:pt x="207" y="372"/>
                </a:cubicBezTo>
                <a:cubicBezTo>
                  <a:pt x="207" y="372"/>
                  <a:pt x="207" y="372"/>
                  <a:pt x="207" y="372"/>
                </a:cubicBezTo>
                <a:cubicBezTo>
                  <a:pt x="166" y="372"/>
                  <a:pt x="166" y="372"/>
                  <a:pt x="166" y="372"/>
                </a:cubicBezTo>
                <a:cubicBezTo>
                  <a:pt x="166" y="372"/>
                  <a:pt x="166" y="372"/>
                  <a:pt x="166" y="372"/>
                </a:cubicBezTo>
                <a:cubicBezTo>
                  <a:pt x="166" y="360"/>
                  <a:pt x="175" y="351"/>
                  <a:pt x="186" y="351"/>
                </a:cubicBezTo>
                <a:close/>
                <a:moveTo>
                  <a:pt x="186" y="301"/>
                </a:moveTo>
                <a:cubicBezTo>
                  <a:pt x="217" y="301"/>
                  <a:pt x="242" y="320"/>
                  <a:pt x="252" y="347"/>
                </a:cubicBezTo>
                <a:cubicBezTo>
                  <a:pt x="245" y="353"/>
                  <a:pt x="238" y="359"/>
                  <a:pt x="231" y="366"/>
                </a:cubicBezTo>
                <a:cubicBezTo>
                  <a:pt x="229" y="344"/>
                  <a:pt x="210" y="326"/>
                  <a:pt x="186" y="326"/>
                </a:cubicBezTo>
                <a:cubicBezTo>
                  <a:pt x="163" y="326"/>
                  <a:pt x="144" y="344"/>
                  <a:pt x="141" y="366"/>
                </a:cubicBezTo>
                <a:cubicBezTo>
                  <a:pt x="135" y="359"/>
                  <a:pt x="128" y="353"/>
                  <a:pt x="120" y="347"/>
                </a:cubicBezTo>
                <a:cubicBezTo>
                  <a:pt x="130" y="320"/>
                  <a:pt x="156" y="301"/>
                  <a:pt x="186" y="301"/>
                </a:cubicBezTo>
                <a:close/>
                <a:moveTo>
                  <a:pt x="186" y="251"/>
                </a:moveTo>
                <a:cubicBezTo>
                  <a:pt x="235" y="251"/>
                  <a:pt x="277" y="279"/>
                  <a:pt x="296" y="320"/>
                </a:cubicBezTo>
                <a:cubicBezTo>
                  <a:pt x="288" y="324"/>
                  <a:pt x="281" y="328"/>
                  <a:pt x="273" y="332"/>
                </a:cubicBezTo>
                <a:cubicBezTo>
                  <a:pt x="258" y="299"/>
                  <a:pt x="225" y="276"/>
                  <a:pt x="186" y="276"/>
                </a:cubicBezTo>
                <a:cubicBezTo>
                  <a:pt x="148" y="276"/>
                  <a:pt x="114" y="299"/>
                  <a:pt x="99" y="332"/>
                </a:cubicBezTo>
                <a:cubicBezTo>
                  <a:pt x="92" y="328"/>
                  <a:pt x="85" y="324"/>
                  <a:pt x="77" y="320"/>
                </a:cubicBezTo>
                <a:cubicBezTo>
                  <a:pt x="96" y="279"/>
                  <a:pt x="138" y="251"/>
                  <a:pt x="186" y="251"/>
                </a:cubicBezTo>
                <a:close/>
                <a:moveTo>
                  <a:pt x="186" y="200"/>
                </a:moveTo>
                <a:cubicBezTo>
                  <a:pt x="115" y="200"/>
                  <a:pt x="54" y="244"/>
                  <a:pt x="28" y="306"/>
                </a:cubicBezTo>
                <a:cubicBezTo>
                  <a:pt x="37" y="308"/>
                  <a:pt x="45" y="309"/>
                  <a:pt x="53" y="312"/>
                </a:cubicBezTo>
                <a:cubicBezTo>
                  <a:pt x="76" y="261"/>
                  <a:pt x="127" y="226"/>
                  <a:pt x="186" y="226"/>
                </a:cubicBezTo>
                <a:cubicBezTo>
                  <a:pt x="246" y="226"/>
                  <a:pt x="297" y="261"/>
                  <a:pt x="320" y="312"/>
                </a:cubicBezTo>
                <a:cubicBezTo>
                  <a:pt x="328" y="309"/>
                  <a:pt x="336" y="308"/>
                  <a:pt x="345" y="306"/>
                </a:cubicBezTo>
                <a:cubicBezTo>
                  <a:pt x="319" y="244"/>
                  <a:pt x="258" y="200"/>
                  <a:pt x="186" y="200"/>
                </a:cubicBezTo>
                <a:close/>
                <a:moveTo>
                  <a:pt x="0" y="228"/>
                </a:moveTo>
                <a:cubicBezTo>
                  <a:pt x="0" y="228"/>
                  <a:pt x="0" y="228"/>
                  <a:pt x="0" y="228"/>
                </a:cubicBezTo>
                <a:cubicBezTo>
                  <a:pt x="0" y="249"/>
                  <a:pt x="0" y="249"/>
                  <a:pt x="0" y="249"/>
                </a:cubicBezTo>
                <a:cubicBezTo>
                  <a:pt x="20" y="249"/>
                  <a:pt x="20" y="249"/>
                  <a:pt x="20" y="249"/>
                </a:cubicBezTo>
                <a:cubicBezTo>
                  <a:pt x="21" y="249"/>
                  <a:pt x="21" y="248"/>
                  <a:pt x="21" y="248"/>
                </a:cubicBezTo>
                <a:cubicBezTo>
                  <a:pt x="21" y="237"/>
                  <a:pt x="11" y="228"/>
                  <a:pt x="0" y="228"/>
                </a:cubicBezTo>
                <a:close/>
                <a:moveTo>
                  <a:pt x="0" y="178"/>
                </a:moveTo>
                <a:cubicBezTo>
                  <a:pt x="30" y="178"/>
                  <a:pt x="56" y="196"/>
                  <a:pt x="66" y="223"/>
                </a:cubicBezTo>
                <a:cubicBezTo>
                  <a:pt x="59" y="229"/>
                  <a:pt x="52" y="236"/>
                  <a:pt x="45" y="243"/>
                </a:cubicBezTo>
                <a:cubicBezTo>
                  <a:pt x="43" y="220"/>
                  <a:pt x="23" y="203"/>
                  <a:pt x="0" y="20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78"/>
                  <a:pt x="0" y="178"/>
                  <a:pt x="0" y="178"/>
                </a:cubicBezTo>
                <a:close/>
                <a:moveTo>
                  <a:pt x="0" y="127"/>
                </a:moveTo>
                <a:cubicBezTo>
                  <a:pt x="49" y="127"/>
                  <a:pt x="90" y="156"/>
                  <a:pt x="110" y="197"/>
                </a:cubicBezTo>
                <a:cubicBezTo>
                  <a:pt x="102" y="200"/>
                  <a:pt x="95" y="204"/>
                  <a:pt x="87" y="208"/>
                </a:cubicBezTo>
                <a:cubicBezTo>
                  <a:pt x="72" y="175"/>
                  <a:pt x="39" y="152"/>
                  <a:pt x="0" y="152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7"/>
                  <a:pt x="0" y="127"/>
                  <a:pt x="0" y="127"/>
                </a:cubicBezTo>
                <a:close/>
                <a:moveTo>
                  <a:pt x="0" y="77"/>
                </a:moveTo>
                <a:cubicBezTo>
                  <a:pt x="0" y="77"/>
                  <a:pt x="0" y="77"/>
                  <a:pt x="0" y="77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2"/>
                  <a:pt x="0" y="102"/>
                  <a:pt x="0" y="102"/>
                </a:cubicBezTo>
                <a:cubicBezTo>
                  <a:pt x="60" y="102"/>
                  <a:pt x="111" y="137"/>
                  <a:pt x="134" y="188"/>
                </a:cubicBezTo>
                <a:cubicBezTo>
                  <a:pt x="142" y="186"/>
                  <a:pt x="150" y="184"/>
                  <a:pt x="159" y="183"/>
                </a:cubicBezTo>
                <a:cubicBezTo>
                  <a:pt x="133" y="121"/>
                  <a:pt x="72" y="77"/>
                  <a:pt x="0" y="77"/>
                </a:cubicBezTo>
                <a:close/>
                <a:moveTo>
                  <a:pt x="373" y="228"/>
                </a:moveTo>
                <a:cubicBezTo>
                  <a:pt x="384" y="228"/>
                  <a:pt x="393" y="237"/>
                  <a:pt x="393" y="248"/>
                </a:cubicBezTo>
                <a:cubicBezTo>
                  <a:pt x="393" y="248"/>
                  <a:pt x="393" y="249"/>
                  <a:pt x="393" y="249"/>
                </a:cubicBezTo>
                <a:cubicBezTo>
                  <a:pt x="353" y="249"/>
                  <a:pt x="353" y="249"/>
                  <a:pt x="353" y="249"/>
                </a:cubicBezTo>
                <a:cubicBezTo>
                  <a:pt x="353" y="249"/>
                  <a:pt x="353" y="248"/>
                  <a:pt x="353" y="248"/>
                </a:cubicBezTo>
                <a:cubicBezTo>
                  <a:pt x="353" y="237"/>
                  <a:pt x="362" y="228"/>
                  <a:pt x="373" y="228"/>
                </a:cubicBezTo>
                <a:close/>
                <a:moveTo>
                  <a:pt x="373" y="178"/>
                </a:moveTo>
                <a:cubicBezTo>
                  <a:pt x="403" y="178"/>
                  <a:pt x="429" y="196"/>
                  <a:pt x="439" y="223"/>
                </a:cubicBezTo>
                <a:cubicBezTo>
                  <a:pt x="432" y="229"/>
                  <a:pt x="425" y="236"/>
                  <a:pt x="418" y="243"/>
                </a:cubicBezTo>
                <a:cubicBezTo>
                  <a:pt x="415" y="220"/>
                  <a:pt x="396" y="203"/>
                  <a:pt x="373" y="203"/>
                </a:cubicBezTo>
                <a:cubicBezTo>
                  <a:pt x="350" y="203"/>
                  <a:pt x="331" y="220"/>
                  <a:pt x="328" y="243"/>
                </a:cubicBezTo>
                <a:cubicBezTo>
                  <a:pt x="322" y="236"/>
                  <a:pt x="315" y="229"/>
                  <a:pt x="307" y="223"/>
                </a:cubicBezTo>
                <a:cubicBezTo>
                  <a:pt x="317" y="196"/>
                  <a:pt x="343" y="178"/>
                  <a:pt x="373" y="178"/>
                </a:cubicBezTo>
                <a:close/>
                <a:moveTo>
                  <a:pt x="373" y="127"/>
                </a:moveTo>
                <a:cubicBezTo>
                  <a:pt x="422" y="127"/>
                  <a:pt x="463" y="156"/>
                  <a:pt x="483" y="197"/>
                </a:cubicBezTo>
                <a:cubicBezTo>
                  <a:pt x="475" y="200"/>
                  <a:pt x="467" y="204"/>
                  <a:pt x="460" y="208"/>
                </a:cubicBezTo>
                <a:cubicBezTo>
                  <a:pt x="445" y="175"/>
                  <a:pt x="412" y="152"/>
                  <a:pt x="373" y="152"/>
                </a:cubicBezTo>
                <a:cubicBezTo>
                  <a:pt x="334" y="152"/>
                  <a:pt x="301" y="175"/>
                  <a:pt x="286" y="208"/>
                </a:cubicBezTo>
                <a:cubicBezTo>
                  <a:pt x="279" y="204"/>
                  <a:pt x="271" y="200"/>
                  <a:pt x="264" y="197"/>
                </a:cubicBezTo>
                <a:cubicBezTo>
                  <a:pt x="283" y="156"/>
                  <a:pt x="325" y="127"/>
                  <a:pt x="373" y="127"/>
                </a:cubicBezTo>
                <a:close/>
                <a:moveTo>
                  <a:pt x="373" y="77"/>
                </a:moveTo>
                <a:cubicBezTo>
                  <a:pt x="302" y="77"/>
                  <a:pt x="240" y="121"/>
                  <a:pt x="215" y="183"/>
                </a:cubicBezTo>
                <a:cubicBezTo>
                  <a:pt x="223" y="184"/>
                  <a:pt x="232" y="186"/>
                  <a:pt x="240" y="188"/>
                </a:cubicBezTo>
                <a:cubicBezTo>
                  <a:pt x="263" y="137"/>
                  <a:pt x="314" y="102"/>
                  <a:pt x="373" y="102"/>
                </a:cubicBezTo>
                <a:cubicBezTo>
                  <a:pt x="432" y="102"/>
                  <a:pt x="484" y="137"/>
                  <a:pt x="506" y="188"/>
                </a:cubicBezTo>
                <a:cubicBezTo>
                  <a:pt x="515" y="186"/>
                  <a:pt x="523" y="184"/>
                  <a:pt x="531" y="183"/>
                </a:cubicBezTo>
                <a:cubicBezTo>
                  <a:pt x="506" y="121"/>
                  <a:pt x="445" y="77"/>
                  <a:pt x="373" y="77"/>
                </a:cubicBezTo>
                <a:close/>
                <a:moveTo>
                  <a:pt x="186" y="102"/>
                </a:moveTo>
                <a:cubicBezTo>
                  <a:pt x="198" y="102"/>
                  <a:pt x="207" y="111"/>
                  <a:pt x="207" y="123"/>
                </a:cubicBezTo>
                <a:cubicBezTo>
                  <a:pt x="207" y="123"/>
                  <a:pt x="207" y="123"/>
                  <a:pt x="207" y="123"/>
                </a:cubicBezTo>
                <a:cubicBezTo>
                  <a:pt x="166" y="123"/>
                  <a:pt x="166" y="123"/>
                  <a:pt x="166" y="123"/>
                </a:cubicBezTo>
                <a:cubicBezTo>
                  <a:pt x="166" y="123"/>
                  <a:pt x="166" y="123"/>
                  <a:pt x="166" y="123"/>
                </a:cubicBezTo>
                <a:cubicBezTo>
                  <a:pt x="166" y="111"/>
                  <a:pt x="175" y="102"/>
                  <a:pt x="186" y="102"/>
                </a:cubicBezTo>
                <a:close/>
                <a:moveTo>
                  <a:pt x="186" y="52"/>
                </a:moveTo>
                <a:cubicBezTo>
                  <a:pt x="217" y="52"/>
                  <a:pt x="242" y="71"/>
                  <a:pt x="252" y="98"/>
                </a:cubicBezTo>
                <a:cubicBezTo>
                  <a:pt x="245" y="104"/>
                  <a:pt x="238" y="110"/>
                  <a:pt x="231" y="117"/>
                </a:cubicBezTo>
                <a:cubicBezTo>
                  <a:pt x="229" y="95"/>
                  <a:pt x="210" y="77"/>
                  <a:pt x="186" y="77"/>
                </a:cubicBezTo>
                <a:cubicBezTo>
                  <a:pt x="163" y="77"/>
                  <a:pt x="144" y="95"/>
                  <a:pt x="141" y="117"/>
                </a:cubicBezTo>
                <a:cubicBezTo>
                  <a:pt x="135" y="110"/>
                  <a:pt x="128" y="104"/>
                  <a:pt x="120" y="98"/>
                </a:cubicBezTo>
                <a:cubicBezTo>
                  <a:pt x="130" y="71"/>
                  <a:pt x="156" y="52"/>
                  <a:pt x="186" y="52"/>
                </a:cubicBezTo>
                <a:close/>
                <a:moveTo>
                  <a:pt x="186" y="2"/>
                </a:moveTo>
                <a:cubicBezTo>
                  <a:pt x="235" y="2"/>
                  <a:pt x="277" y="30"/>
                  <a:pt x="296" y="71"/>
                </a:cubicBezTo>
                <a:cubicBezTo>
                  <a:pt x="288" y="75"/>
                  <a:pt x="281" y="79"/>
                  <a:pt x="273" y="83"/>
                </a:cubicBezTo>
                <a:cubicBezTo>
                  <a:pt x="258" y="50"/>
                  <a:pt x="225" y="27"/>
                  <a:pt x="186" y="27"/>
                </a:cubicBezTo>
                <a:cubicBezTo>
                  <a:pt x="148" y="27"/>
                  <a:pt x="114" y="50"/>
                  <a:pt x="99" y="83"/>
                </a:cubicBezTo>
                <a:cubicBezTo>
                  <a:pt x="92" y="79"/>
                  <a:pt x="85" y="75"/>
                  <a:pt x="77" y="71"/>
                </a:cubicBezTo>
                <a:cubicBezTo>
                  <a:pt x="96" y="30"/>
                  <a:pt x="138" y="2"/>
                  <a:pt x="186" y="2"/>
                </a:cubicBezTo>
                <a:close/>
                <a:moveTo>
                  <a:pt x="306" y="0"/>
                </a:moveTo>
                <a:cubicBezTo>
                  <a:pt x="265" y="0"/>
                  <a:pt x="265" y="0"/>
                  <a:pt x="265" y="0"/>
                </a:cubicBezTo>
                <a:cubicBezTo>
                  <a:pt x="289" y="15"/>
                  <a:pt x="308" y="37"/>
                  <a:pt x="320" y="63"/>
                </a:cubicBezTo>
                <a:cubicBezTo>
                  <a:pt x="328" y="60"/>
                  <a:pt x="336" y="59"/>
                  <a:pt x="345" y="57"/>
                </a:cubicBezTo>
                <a:cubicBezTo>
                  <a:pt x="336" y="36"/>
                  <a:pt x="322" y="16"/>
                  <a:pt x="306" y="0"/>
                </a:cubicBezTo>
                <a:close/>
                <a:moveTo>
                  <a:pt x="107" y="0"/>
                </a:moveTo>
                <a:cubicBezTo>
                  <a:pt x="67" y="0"/>
                  <a:pt x="67" y="0"/>
                  <a:pt x="67" y="0"/>
                </a:cubicBezTo>
                <a:cubicBezTo>
                  <a:pt x="50" y="16"/>
                  <a:pt x="37" y="36"/>
                  <a:pt x="28" y="57"/>
                </a:cubicBezTo>
                <a:cubicBezTo>
                  <a:pt x="37" y="59"/>
                  <a:pt x="45" y="60"/>
                  <a:pt x="53" y="63"/>
                </a:cubicBezTo>
                <a:cubicBezTo>
                  <a:pt x="65" y="37"/>
                  <a:pt x="84" y="15"/>
                  <a:pt x="107" y="0"/>
                </a:cubicBezTo>
                <a:close/>
                <a:moveTo>
                  <a:pt x="2235" y="228"/>
                </a:moveTo>
                <a:cubicBezTo>
                  <a:pt x="2224" y="228"/>
                  <a:pt x="2215" y="237"/>
                  <a:pt x="2215" y="248"/>
                </a:cubicBezTo>
                <a:cubicBezTo>
                  <a:pt x="2215" y="248"/>
                  <a:pt x="2215" y="249"/>
                  <a:pt x="2215" y="249"/>
                </a:cubicBezTo>
                <a:cubicBezTo>
                  <a:pt x="2235" y="249"/>
                  <a:pt x="2235" y="249"/>
                  <a:pt x="2235" y="249"/>
                </a:cubicBezTo>
                <a:cubicBezTo>
                  <a:pt x="2235" y="228"/>
                  <a:pt x="2235" y="228"/>
                  <a:pt x="2235" y="228"/>
                </a:cubicBezTo>
                <a:close/>
                <a:moveTo>
                  <a:pt x="2235" y="178"/>
                </a:moveTo>
                <a:cubicBezTo>
                  <a:pt x="2205" y="178"/>
                  <a:pt x="2179" y="197"/>
                  <a:pt x="2169" y="223"/>
                </a:cubicBezTo>
                <a:cubicBezTo>
                  <a:pt x="2177" y="229"/>
                  <a:pt x="2184" y="236"/>
                  <a:pt x="2190" y="243"/>
                </a:cubicBezTo>
                <a:cubicBezTo>
                  <a:pt x="2193" y="220"/>
                  <a:pt x="2212" y="203"/>
                  <a:pt x="2235" y="203"/>
                </a:cubicBezTo>
                <a:cubicBezTo>
                  <a:pt x="2235" y="178"/>
                  <a:pt x="2235" y="178"/>
                  <a:pt x="2235" y="178"/>
                </a:cubicBezTo>
                <a:close/>
                <a:moveTo>
                  <a:pt x="2235" y="127"/>
                </a:moveTo>
                <a:cubicBezTo>
                  <a:pt x="2187" y="127"/>
                  <a:pt x="2145" y="156"/>
                  <a:pt x="2126" y="197"/>
                </a:cubicBezTo>
                <a:cubicBezTo>
                  <a:pt x="2133" y="200"/>
                  <a:pt x="2141" y="204"/>
                  <a:pt x="2148" y="208"/>
                </a:cubicBezTo>
                <a:cubicBezTo>
                  <a:pt x="2163" y="175"/>
                  <a:pt x="2196" y="152"/>
                  <a:pt x="2235" y="152"/>
                </a:cubicBezTo>
                <a:cubicBezTo>
                  <a:pt x="2235" y="127"/>
                  <a:pt x="2235" y="127"/>
                  <a:pt x="2235" y="127"/>
                </a:cubicBezTo>
                <a:close/>
                <a:moveTo>
                  <a:pt x="2235" y="77"/>
                </a:moveTo>
                <a:cubicBezTo>
                  <a:pt x="2235" y="102"/>
                  <a:pt x="2235" y="102"/>
                  <a:pt x="2235" y="102"/>
                </a:cubicBezTo>
                <a:cubicBezTo>
                  <a:pt x="2176" y="102"/>
                  <a:pt x="2125" y="138"/>
                  <a:pt x="2102" y="188"/>
                </a:cubicBezTo>
                <a:cubicBezTo>
                  <a:pt x="2094" y="186"/>
                  <a:pt x="2085" y="184"/>
                  <a:pt x="2077" y="183"/>
                </a:cubicBezTo>
                <a:cubicBezTo>
                  <a:pt x="2102" y="121"/>
                  <a:pt x="2164" y="77"/>
                  <a:pt x="2235" y="77"/>
                </a:cubicBezTo>
                <a:close/>
                <a:moveTo>
                  <a:pt x="2235" y="477"/>
                </a:moveTo>
                <a:cubicBezTo>
                  <a:pt x="2224" y="477"/>
                  <a:pt x="2215" y="486"/>
                  <a:pt x="2215" y="497"/>
                </a:cubicBezTo>
                <a:cubicBezTo>
                  <a:pt x="2215" y="497"/>
                  <a:pt x="2215" y="498"/>
                  <a:pt x="2215" y="498"/>
                </a:cubicBezTo>
                <a:cubicBezTo>
                  <a:pt x="2235" y="498"/>
                  <a:pt x="2235" y="498"/>
                  <a:pt x="2235" y="498"/>
                </a:cubicBezTo>
                <a:cubicBezTo>
                  <a:pt x="2235" y="477"/>
                  <a:pt x="2235" y="477"/>
                  <a:pt x="2235" y="477"/>
                </a:cubicBezTo>
                <a:close/>
                <a:moveTo>
                  <a:pt x="2235" y="427"/>
                </a:moveTo>
                <a:cubicBezTo>
                  <a:pt x="2205" y="427"/>
                  <a:pt x="2179" y="446"/>
                  <a:pt x="2169" y="472"/>
                </a:cubicBezTo>
                <a:cubicBezTo>
                  <a:pt x="2177" y="478"/>
                  <a:pt x="2184" y="485"/>
                  <a:pt x="2190" y="492"/>
                </a:cubicBezTo>
                <a:cubicBezTo>
                  <a:pt x="2193" y="469"/>
                  <a:pt x="2212" y="452"/>
                  <a:pt x="2235" y="452"/>
                </a:cubicBezTo>
                <a:cubicBezTo>
                  <a:pt x="2235" y="427"/>
                  <a:pt x="2235" y="427"/>
                  <a:pt x="2235" y="427"/>
                </a:cubicBezTo>
                <a:close/>
                <a:moveTo>
                  <a:pt x="2235" y="376"/>
                </a:moveTo>
                <a:cubicBezTo>
                  <a:pt x="2187" y="376"/>
                  <a:pt x="2145" y="405"/>
                  <a:pt x="2126" y="446"/>
                </a:cubicBezTo>
                <a:cubicBezTo>
                  <a:pt x="2133" y="449"/>
                  <a:pt x="2141" y="453"/>
                  <a:pt x="2148" y="457"/>
                </a:cubicBezTo>
                <a:cubicBezTo>
                  <a:pt x="2163" y="424"/>
                  <a:pt x="2196" y="401"/>
                  <a:pt x="2235" y="401"/>
                </a:cubicBezTo>
                <a:cubicBezTo>
                  <a:pt x="2235" y="376"/>
                  <a:pt x="2235" y="376"/>
                  <a:pt x="2235" y="376"/>
                </a:cubicBezTo>
                <a:close/>
                <a:moveTo>
                  <a:pt x="2235" y="326"/>
                </a:moveTo>
                <a:cubicBezTo>
                  <a:pt x="2235" y="351"/>
                  <a:pt x="2235" y="351"/>
                  <a:pt x="2235" y="351"/>
                </a:cubicBezTo>
                <a:cubicBezTo>
                  <a:pt x="2176" y="351"/>
                  <a:pt x="2125" y="387"/>
                  <a:pt x="2102" y="437"/>
                </a:cubicBezTo>
                <a:cubicBezTo>
                  <a:pt x="2094" y="435"/>
                  <a:pt x="2085" y="433"/>
                  <a:pt x="2077" y="432"/>
                </a:cubicBezTo>
                <a:cubicBezTo>
                  <a:pt x="2102" y="370"/>
                  <a:pt x="2164" y="326"/>
                  <a:pt x="2235" y="326"/>
                </a:cubicBezTo>
                <a:close/>
                <a:moveTo>
                  <a:pt x="2235" y="726"/>
                </a:moveTo>
                <a:cubicBezTo>
                  <a:pt x="2224" y="726"/>
                  <a:pt x="2215" y="735"/>
                  <a:pt x="2215" y="746"/>
                </a:cubicBezTo>
                <a:cubicBezTo>
                  <a:pt x="2215" y="746"/>
                  <a:pt x="2215" y="747"/>
                  <a:pt x="2215" y="747"/>
                </a:cubicBezTo>
                <a:cubicBezTo>
                  <a:pt x="2235" y="747"/>
                  <a:pt x="2235" y="747"/>
                  <a:pt x="2235" y="747"/>
                </a:cubicBezTo>
                <a:cubicBezTo>
                  <a:pt x="2235" y="726"/>
                  <a:pt x="2235" y="726"/>
                  <a:pt x="2235" y="726"/>
                </a:cubicBezTo>
                <a:close/>
                <a:moveTo>
                  <a:pt x="2235" y="675"/>
                </a:moveTo>
                <a:cubicBezTo>
                  <a:pt x="2205" y="676"/>
                  <a:pt x="2179" y="695"/>
                  <a:pt x="2169" y="721"/>
                </a:cubicBezTo>
                <a:cubicBezTo>
                  <a:pt x="2177" y="727"/>
                  <a:pt x="2184" y="734"/>
                  <a:pt x="2190" y="741"/>
                </a:cubicBezTo>
                <a:cubicBezTo>
                  <a:pt x="2193" y="718"/>
                  <a:pt x="2212" y="701"/>
                  <a:pt x="2235" y="701"/>
                </a:cubicBezTo>
                <a:cubicBezTo>
                  <a:pt x="2235" y="675"/>
                  <a:pt x="2235" y="675"/>
                  <a:pt x="2235" y="675"/>
                </a:cubicBezTo>
                <a:close/>
                <a:moveTo>
                  <a:pt x="2235" y="625"/>
                </a:moveTo>
                <a:cubicBezTo>
                  <a:pt x="2187" y="625"/>
                  <a:pt x="2145" y="654"/>
                  <a:pt x="2126" y="695"/>
                </a:cubicBezTo>
                <a:cubicBezTo>
                  <a:pt x="2133" y="698"/>
                  <a:pt x="2141" y="702"/>
                  <a:pt x="2148" y="706"/>
                </a:cubicBezTo>
                <a:cubicBezTo>
                  <a:pt x="2163" y="673"/>
                  <a:pt x="2196" y="650"/>
                  <a:pt x="2235" y="650"/>
                </a:cubicBezTo>
                <a:cubicBezTo>
                  <a:pt x="2235" y="625"/>
                  <a:pt x="2235" y="625"/>
                  <a:pt x="2235" y="625"/>
                </a:cubicBezTo>
                <a:close/>
                <a:moveTo>
                  <a:pt x="2235" y="575"/>
                </a:moveTo>
                <a:cubicBezTo>
                  <a:pt x="2235" y="600"/>
                  <a:pt x="2235" y="600"/>
                  <a:pt x="2235" y="600"/>
                </a:cubicBezTo>
                <a:cubicBezTo>
                  <a:pt x="2176" y="600"/>
                  <a:pt x="2125" y="636"/>
                  <a:pt x="2102" y="686"/>
                </a:cubicBezTo>
                <a:cubicBezTo>
                  <a:pt x="2094" y="684"/>
                  <a:pt x="2085" y="682"/>
                  <a:pt x="2077" y="681"/>
                </a:cubicBezTo>
                <a:cubicBezTo>
                  <a:pt x="2102" y="619"/>
                  <a:pt x="2164" y="575"/>
                  <a:pt x="2235" y="575"/>
                </a:cubicBezTo>
                <a:close/>
                <a:moveTo>
                  <a:pt x="2235" y="975"/>
                </a:moveTo>
                <a:cubicBezTo>
                  <a:pt x="2224" y="975"/>
                  <a:pt x="2215" y="984"/>
                  <a:pt x="2215" y="995"/>
                </a:cubicBezTo>
                <a:cubicBezTo>
                  <a:pt x="2215" y="995"/>
                  <a:pt x="2215" y="996"/>
                  <a:pt x="2215" y="996"/>
                </a:cubicBezTo>
                <a:cubicBezTo>
                  <a:pt x="2235" y="996"/>
                  <a:pt x="2235" y="996"/>
                  <a:pt x="2235" y="996"/>
                </a:cubicBezTo>
                <a:cubicBezTo>
                  <a:pt x="2235" y="975"/>
                  <a:pt x="2235" y="975"/>
                  <a:pt x="2235" y="975"/>
                </a:cubicBezTo>
                <a:close/>
                <a:moveTo>
                  <a:pt x="2235" y="924"/>
                </a:moveTo>
                <a:cubicBezTo>
                  <a:pt x="2205" y="925"/>
                  <a:pt x="2179" y="943"/>
                  <a:pt x="2169" y="970"/>
                </a:cubicBezTo>
                <a:cubicBezTo>
                  <a:pt x="2177" y="976"/>
                  <a:pt x="2184" y="983"/>
                  <a:pt x="2190" y="990"/>
                </a:cubicBezTo>
                <a:cubicBezTo>
                  <a:pt x="2193" y="967"/>
                  <a:pt x="2212" y="950"/>
                  <a:pt x="2235" y="950"/>
                </a:cubicBezTo>
                <a:cubicBezTo>
                  <a:pt x="2235" y="924"/>
                  <a:pt x="2235" y="924"/>
                  <a:pt x="2235" y="924"/>
                </a:cubicBezTo>
                <a:close/>
                <a:moveTo>
                  <a:pt x="2235" y="874"/>
                </a:moveTo>
                <a:cubicBezTo>
                  <a:pt x="2187" y="874"/>
                  <a:pt x="2145" y="903"/>
                  <a:pt x="2126" y="944"/>
                </a:cubicBezTo>
                <a:cubicBezTo>
                  <a:pt x="2133" y="947"/>
                  <a:pt x="2141" y="951"/>
                  <a:pt x="2148" y="955"/>
                </a:cubicBezTo>
                <a:cubicBezTo>
                  <a:pt x="2163" y="922"/>
                  <a:pt x="2196" y="899"/>
                  <a:pt x="2235" y="899"/>
                </a:cubicBezTo>
                <a:cubicBezTo>
                  <a:pt x="2235" y="874"/>
                  <a:pt x="2235" y="874"/>
                  <a:pt x="2235" y="874"/>
                </a:cubicBezTo>
                <a:close/>
                <a:moveTo>
                  <a:pt x="2235" y="824"/>
                </a:moveTo>
                <a:cubicBezTo>
                  <a:pt x="2235" y="849"/>
                  <a:pt x="2235" y="849"/>
                  <a:pt x="2235" y="849"/>
                </a:cubicBezTo>
                <a:cubicBezTo>
                  <a:pt x="2176" y="849"/>
                  <a:pt x="2125" y="884"/>
                  <a:pt x="2102" y="935"/>
                </a:cubicBezTo>
                <a:cubicBezTo>
                  <a:pt x="2094" y="933"/>
                  <a:pt x="2085" y="931"/>
                  <a:pt x="2077" y="930"/>
                </a:cubicBezTo>
                <a:cubicBezTo>
                  <a:pt x="2102" y="868"/>
                  <a:pt x="2164" y="824"/>
                  <a:pt x="2235" y="824"/>
                </a:cubicBezTo>
                <a:close/>
                <a:moveTo>
                  <a:pt x="2235" y="1224"/>
                </a:moveTo>
                <a:cubicBezTo>
                  <a:pt x="2224" y="1224"/>
                  <a:pt x="2215" y="1233"/>
                  <a:pt x="2215" y="1244"/>
                </a:cubicBezTo>
                <a:cubicBezTo>
                  <a:pt x="2215" y="1244"/>
                  <a:pt x="2215" y="1244"/>
                  <a:pt x="2215" y="1245"/>
                </a:cubicBezTo>
                <a:cubicBezTo>
                  <a:pt x="2235" y="1245"/>
                  <a:pt x="2235" y="1245"/>
                  <a:pt x="2235" y="1245"/>
                </a:cubicBezTo>
                <a:cubicBezTo>
                  <a:pt x="2235" y="1224"/>
                  <a:pt x="2235" y="1224"/>
                  <a:pt x="2235" y="1224"/>
                </a:cubicBezTo>
                <a:close/>
                <a:moveTo>
                  <a:pt x="2235" y="1173"/>
                </a:moveTo>
                <a:cubicBezTo>
                  <a:pt x="2205" y="1174"/>
                  <a:pt x="2179" y="1192"/>
                  <a:pt x="2169" y="1219"/>
                </a:cubicBezTo>
                <a:cubicBezTo>
                  <a:pt x="2177" y="1225"/>
                  <a:pt x="2184" y="1232"/>
                  <a:pt x="2190" y="1239"/>
                </a:cubicBezTo>
                <a:cubicBezTo>
                  <a:pt x="2193" y="1216"/>
                  <a:pt x="2212" y="1199"/>
                  <a:pt x="2235" y="1199"/>
                </a:cubicBezTo>
                <a:cubicBezTo>
                  <a:pt x="2235" y="1173"/>
                  <a:pt x="2235" y="1173"/>
                  <a:pt x="2235" y="1173"/>
                </a:cubicBezTo>
                <a:close/>
                <a:moveTo>
                  <a:pt x="2235" y="1123"/>
                </a:moveTo>
                <a:cubicBezTo>
                  <a:pt x="2187" y="1123"/>
                  <a:pt x="2145" y="1152"/>
                  <a:pt x="2126" y="1193"/>
                </a:cubicBezTo>
                <a:cubicBezTo>
                  <a:pt x="2133" y="1196"/>
                  <a:pt x="2141" y="1200"/>
                  <a:pt x="2148" y="1204"/>
                </a:cubicBezTo>
                <a:cubicBezTo>
                  <a:pt x="2163" y="1171"/>
                  <a:pt x="2196" y="1148"/>
                  <a:pt x="2235" y="1148"/>
                </a:cubicBezTo>
                <a:cubicBezTo>
                  <a:pt x="2235" y="1123"/>
                  <a:pt x="2235" y="1123"/>
                  <a:pt x="2235" y="1123"/>
                </a:cubicBezTo>
                <a:close/>
                <a:moveTo>
                  <a:pt x="2235" y="1073"/>
                </a:moveTo>
                <a:cubicBezTo>
                  <a:pt x="2235" y="1098"/>
                  <a:pt x="2235" y="1098"/>
                  <a:pt x="2235" y="1098"/>
                </a:cubicBezTo>
                <a:cubicBezTo>
                  <a:pt x="2176" y="1098"/>
                  <a:pt x="2125" y="1133"/>
                  <a:pt x="2102" y="1184"/>
                </a:cubicBezTo>
                <a:cubicBezTo>
                  <a:pt x="2094" y="1182"/>
                  <a:pt x="2085" y="1180"/>
                  <a:pt x="2077" y="1179"/>
                </a:cubicBezTo>
                <a:cubicBezTo>
                  <a:pt x="2102" y="1117"/>
                  <a:pt x="2164" y="1073"/>
                  <a:pt x="2235" y="1073"/>
                </a:cubicBezTo>
                <a:close/>
                <a:moveTo>
                  <a:pt x="2235" y="1473"/>
                </a:moveTo>
                <a:cubicBezTo>
                  <a:pt x="2224" y="1473"/>
                  <a:pt x="2215" y="1482"/>
                  <a:pt x="2215" y="1493"/>
                </a:cubicBezTo>
                <a:cubicBezTo>
                  <a:pt x="2215" y="1493"/>
                  <a:pt x="2215" y="1493"/>
                  <a:pt x="2215" y="1494"/>
                </a:cubicBezTo>
                <a:cubicBezTo>
                  <a:pt x="2235" y="1494"/>
                  <a:pt x="2235" y="1494"/>
                  <a:pt x="2235" y="1494"/>
                </a:cubicBezTo>
                <a:cubicBezTo>
                  <a:pt x="2235" y="1473"/>
                  <a:pt x="2235" y="1473"/>
                  <a:pt x="2235" y="1473"/>
                </a:cubicBezTo>
                <a:close/>
                <a:moveTo>
                  <a:pt x="2235" y="1422"/>
                </a:moveTo>
                <a:cubicBezTo>
                  <a:pt x="2205" y="1423"/>
                  <a:pt x="2179" y="1441"/>
                  <a:pt x="2169" y="1468"/>
                </a:cubicBezTo>
                <a:cubicBezTo>
                  <a:pt x="2177" y="1474"/>
                  <a:pt x="2184" y="1481"/>
                  <a:pt x="2190" y="1488"/>
                </a:cubicBezTo>
                <a:cubicBezTo>
                  <a:pt x="2193" y="1465"/>
                  <a:pt x="2212" y="1448"/>
                  <a:pt x="2235" y="1448"/>
                </a:cubicBezTo>
                <a:cubicBezTo>
                  <a:pt x="2235" y="1422"/>
                  <a:pt x="2235" y="1422"/>
                  <a:pt x="2235" y="1422"/>
                </a:cubicBezTo>
                <a:close/>
                <a:moveTo>
                  <a:pt x="2235" y="1372"/>
                </a:moveTo>
                <a:cubicBezTo>
                  <a:pt x="2187" y="1372"/>
                  <a:pt x="2145" y="1401"/>
                  <a:pt x="2126" y="1442"/>
                </a:cubicBezTo>
                <a:cubicBezTo>
                  <a:pt x="2133" y="1445"/>
                  <a:pt x="2141" y="1449"/>
                  <a:pt x="2148" y="1453"/>
                </a:cubicBezTo>
                <a:cubicBezTo>
                  <a:pt x="2163" y="1420"/>
                  <a:pt x="2196" y="1397"/>
                  <a:pt x="2235" y="1397"/>
                </a:cubicBezTo>
                <a:cubicBezTo>
                  <a:pt x="2235" y="1372"/>
                  <a:pt x="2235" y="1372"/>
                  <a:pt x="2235" y="1372"/>
                </a:cubicBezTo>
                <a:close/>
                <a:moveTo>
                  <a:pt x="2235" y="1322"/>
                </a:moveTo>
                <a:cubicBezTo>
                  <a:pt x="2235" y="1347"/>
                  <a:pt x="2235" y="1347"/>
                  <a:pt x="2235" y="1347"/>
                </a:cubicBezTo>
                <a:cubicBezTo>
                  <a:pt x="2176" y="1347"/>
                  <a:pt x="2125" y="1382"/>
                  <a:pt x="2102" y="1433"/>
                </a:cubicBezTo>
                <a:cubicBezTo>
                  <a:pt x="2094" y="1431"/>
                  <a:pt x="2085" y="1429"/>
                  <a:pt x="2077" y="1428"/>
                </a:cubicBezTo>
                <a:cubicBezTo>
                  <a:pt x="2102" y="1366"/>
                  <a:pt x="2164" y="1322"/>
                  <a:pt x="2235" y="1322"/>
                </a:cubicBezTo>
                <a:close/>
                <a:moveTo>
                  <a:pt x="2235" y="1722"/>
                </a:moveTo>
                <a:cubicBezTo>
                  <a:pt x="2224" y="1722"/>
                  <a:pt x="2215" y="1731"/>
                  <a:pt x="2215" y="1742"/>
                </a:cubicBezTo>
                <a:cubicBezTo>
                  <a:pt x="2215" y="1742"/>
                  <a:pt x="2215" y="1742"/>
                  <a:pt x="2215" y="1743"/>
                </a:cubicBezTo>
                <a:cubicBezTo>
                  <a:pt x="2235" y="1743"/>
                  <a:pt x="2235" y="1743"/>
                  <a:pt x="2235" y="1743"/>
                </a:cubicBezTo>
                <a:cubicBezTo>
                  <a:pt x="2235" y="1722"/>
                  <a:pt x="2235" y="1722"/>
                  <a:pt x="2235" y="1722"/>
                </a:cubicBezTo>
                <a:close/>
                <a:moveTo>
                  <a:pt x="2235" y="1671"/>
                </a:moveTo>
                <a:cubicBezTo>
                  <a:pt x="2205" y="1672"/>
                  <a:pt x="2179" y="1690"/>
                  <a:pt x="2169" y="1717"/>
                </a:cubicBezTo>
                <a:cubicBezTo>
                  <a:pt x="2177" y="1723"/>
                  <a:pt x="2184" y="1730"/>
                  <a:pt x="2190" y="1737"/>
                </a:cubicBezTo>
                <a:cubicBezTo>
                  <a:pt x="2193" y="1714"/>
                  <a:pt x="2212" y="1697"/>
                  <a:pt x="2235" y="1697"/>
                </a:cubicBezTo>
                <a:cubicBezTo>
                  <a:pt x="2235" y="1671"/>
                  <a:pt x="2235" y="1671"/>
                  <a:pt x="2235" y="1671"/>
                </a:cubicBezTo>
                <a:close/>
                <a:moveTo>
                  <a:pt x="2235" y="1621"/>
                </a:moveTo>
                <a:cubicBezTo>
                  <a:pt x="2187" y="1621"/>
                  <a:pt x="2145" y="1650"/>
                  <a:pt x="2126" y="1691"/>
                </a:cubicBezTo>
                <a:cubicBezTo>
                  <a:pt x="2133" y="1694"/>
                  <a:pt x="2141" y="1698"/>
                  <a:pt x="2148" y="1702"/>
                </a:cubicBezTo>
                <a:cubicBezTo>
                  <a:pt x="2163" y="1669"/>
                  <a:pt x="2196" y="1646"/>
                  <a:pt x="2235" y="1646"/>
                </a:cubicBezTo>
                <a:cubicBezTo>
                  <a:pt x="2235" y="1621"/>
                  <a:pt x="2235" y="1621"/>
                  <a:pt x="2235" y="1621"/>
                </a:cubicBezTo>
                <a:close/>
                <a:moveTo>
                  <a:pt x="2235" y="1571"/>
                </a:moveTo>
                <a:cubicBezTo>
                  <a:pt x="2235" y="1596"/>
                  <a:pt x="2235" y="1596"/>
                  <a:pt x="2235" y="1596"/>
                </a:cubicBezTo>
                <a:cubicBezTo>
                  <a:pt x="2176" y="1596"/>
                  <a:pt x="2125" y="1631"/>
                  <a:pt x="2102" y="1682"/>
                </a:cubicBezTo>
                <a:cubicBezTo>
                  <a:pt x="2094" y="1680"/>
                  <a:pt x="2085" y="1678"/>
                  <a:pt x="2077" y="1677"/>
                </a:cubicBezTo>
                <a:cubicBezTo>
                  <a:pt x="2102" y="1615"/>
                  <a:pt x="2164" y="1571"/>
                  <a:pt x="2235" y="1571"/>
                </a:cubicBezTo>
                <a:close/>
                <a:moveTo>
                  <a:pt x="2235" y="1971"/>
                </a:moveTo>
                <a:cubicBezTo>
                  <a:pt x="2224" y="1971"/>
                  <a:pt x="2215" y="1980"/>
                  <a:pt x="2215" y="1991"/>
                </a:cubicBezTo>
                <a:cubicBezTo>
                  <a:pt x="2215" y="1991"/>
                  <a:pt x="2215" y="1991"/>
                  <a:pt x="2215" y="1992"/>
                </a:cubicBezTo>
                <a:cubicBezTo>
                  <a:pt x="2235" y="1992"/>
                  <a:pt x="2235" y="1992"/>
                  <a:pt x="2235" y="1992"/>
                </a:cubicBezTo>
                <a:cubicBezTo>
                  <a:pt x="2235" y="1971"/>
                  <a:pt x="2235" y="1971"/>
                  <a:pt x="2235" y="1971"/>
                </a:cubicBezTo>
                <a:close/>
                <a:moveTo>
                  <a:pt x="2235" y="1920"/>
                </a:moveTo>
                <a:cubicBezTo>
                  <a:pt x="2235" y="1946"/>
                  <a:pt x="2235" y="1946"/>
                  <a:pt x="2235" y="1946"/>
                </a:cubicBezTo>
                <a:cubicBezTo>
                  <a:pt x="2212" y="1946"/>
                  <a:pt x="2193" y="1963"/>
                  <a:pt x="2190" y="1986"/>
                </a:cubicBezTo>
                <a:cubicBezTo>
                  <a:pt x="2184" y="1979"/>
                  <a:pt x="2177" y="1972"/>
                  <a:pt x="2169" y="1966"/>
                </a:cubicBezTo>
                <a:cubicBezTo>
                  <a:pt x="2179" y="1939"/>
                  <a:pt x="2205" y="1920"/>
                  <a:pt x="2235" y="1920"/>
                </a:cubicBezTo>
                <a:close/>
                <a:moveTo>
                  <a:pt x="2235" y="1870"/>
                </a:moveTo>
                <a:cubicBezTo>
                  <a:pt x="2235" y="1895"/>
                  <a:pt x="2235" y="1895"/>
                  <a:pt x="2235" y="1895"/>
                </a:cubicBezTo>
                <a:cubicBezTo>
                  <a:pt x="2196" y="1895"/>
                  <a:pt x="2163" y="1918"/>
                  <a:pt x="2148" y="1951"/>
                </a:cubicBezTo>
                <a:cubicBezTo>
                  <a:pt x="2141" y="1947"/>
                  <a:pt x="2133" y="1943"/>
                  <a:pt x="2126" y="1940"/>
                </a:cubicBezTo>
                <a:cubicBezTo>
                  <a:pt x="2145" y="1899"/>
                  <a:pt x="2187" y="1870"/>
                  <a:pt x="2235" y="1870"/>
                </a:cubicBezTo>
                <a:close/>
                <a:moveTo>
                  <a:pt x="2235" y="1820"/>
                </a:moveTo>
                <a:cubicBezTo>
                  <a:pt x="2235" y="1845"/>
                  <a:pt x="2235" y="1845"/>
                  <a:pt x="2235" y="1845"/>
                </a:cubicBezTo>
                <a:cubicBezTo>
                  <a:pt x="2176" y="1845"/>
                  <a:pt x="2125" y="1880"/>
                  <a:pt x="2102" y="1931"/>
                </a:cubicBezTo>
                <a:cubicBezTo>
                  <a:pt x="2094" y="1929"/>
                  <a:pt x="2085" y="1927"/>
                  <a:pt x="2077" y="1926"/>
                </a:cubicBezTo>
                <a:cubicBezTo>
                  <a:pt x="2102" y="1864"/>
                  <a:pt x="2164" y="1820"/>
                  <a:pt x="2235" y="1820"/>
                </a:cubicBezTo>
                <a:close/>
                <a:moveTo>
                  <a:pt x="2235" y="2220"/>
                </a:moveTo>
                <a:cubicBezTo>
                  <a:pt x="2224" y="2220"/>
                  <a:pt x="2215" y="2229"/>
                  <a:pt x="2215" y="2240"/>
                </a:cubicBezTo>
                <a:cubicBezTo>
                  <a:pt x="2215" y="2240"/>
                  <a:pt x="2215" y="2240"/>
                  <a:pt x="2215" y="2241"/>
                </a:cubicBezTo>
                <a:cubicBezTo>
                  <a:pt x="2235" y="2241"/>
                  <a:pt x="2235" y="2241"/>
                  <a:pt x="2235" y="2241"/>
                </a:cubicBezTo>
                <a:cubicBezTo>
                  <a:pt x="2235" y="2220"/>
                  <a:pt x="2235" y="2220"/>
                  <a:pt x="2235" y="2220"/>
                </a:cubicBezTo>
                <a:close/>
                <a:moveTo>
                  <a:pt x="2235" y="2169"/>
                </a:moveTo>
                <a:cubicBezTo>
                  <a:pt x="2235" y="2195"/>
                  <a:pt x="2235" y="2195"/>
                  <a:pt x="2235" y="2195"/>
                </a:cubicBezTo>
                <a:cubicBezTo>
                  <a:pt x="2212" y="2195"/>
                  <a:pt x="2193" y="2212"/>
                  <a:pt x="2190" y="2235"/>
                </a:cubicBezTo>
                <a:cubicBezTo>
                  <a:pt x="2184" y="2228"/>
                  <a:pt x="2177" y="2221"/>
                  <a:pt x="2169" y="2215"/>
                </a:cubicBezTo>
                <a:cubicBezTo>
                  <a:pt x="2179" y="2188"/>
                  <a:pt x="2205" y="2169"/>
                  <a:pt x="2235" y="2169"/>
                </a:cubicBezTo>
                <a:close/>
                <a:moveTo>
                  <a:pt x="2235" y="2119"/>
                </a:moveTo>
                <a:cubicBezTo>
                  <a:pt x="2235" y="2144"/>
                  <a:pt x="2235" y="2144"/>
                  <a:pt x="2235" y="2144"/>
                </a:cubicBezTo>
                <a:cubicBezTo>
                  <a:pt x="2196" y="2144"/>
                  <a:pt x="2163" y="2167"/>
                  <a:pt x="2148" y="2200"/>
                </a:cubicBezTo>
                <a:cubicBezTo>
                  <a:pt x="2141" y="2196"/>
                  <a:pt x="2133" y="2192"/>
                  <a:pt x="2126" y="2189"/>
                </a:cubicBezTo>
                <a:cubicBezTo>
                  <a:pt x="2145" y="2148"/>
                  <a:pt x="2187" y="2119"/>
                  <a:pt x="2235" y="211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4868117" cy="5295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2400" b="1"/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86592" y="171547"/>
            <a:ext cx="805408" cy="616255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4" hasCustomPrompt="1"/>
          </p:nvPr>
        </p:nvSpPr>
        <p:spPr>
          <a:xfrm>
            <a:off x="376768" y="5989475"/>
            <a:ext cx="1960033" cy="533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/>
            </a:lvl1pPr>
          </a:lstStyle>
          <a:p>
            <a:r>
              <a:rPr kumimoji="1" lang="en-US" altLang="zh-CN" sz="1600" b="1" dirty="0" smtClean="0"/>
              <a:t>LOGO&amp;PIC</a:t>
            </a:r>
            <a:r>
              <a:rPr kumimoji="1" lang="zh-CN" altLang="en-US" sz="1600" b="1" dirty="0" smtClean="0"/>
              <a:t> </a:t>
            </a:r>
            <a:r>
              <a:rPr kumimoji="1" lang="en-US" altLang="zh-CN" sz="1600" b="1" dirty="0" smtClean="0"/>
              <a:t>HERE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背景图片素材</a:t>
            </a:r>
            <a:endParaRPr lang="zh-CN" alt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kumimoji="1"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altLang="en-US" sz="1800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标注</a:t>
            </a:r>
            <a:endParaRPr lang="zh-CN" altLang="en-US" sz="18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字体使用 </a:t>
            </a: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行距</a:t>
            </a:r>
            <a:endParaRPr lang="en-US" altLang="zh-CN" sz="1400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设计元素来源</a:t>
            </a:r>
            <a:endParaRPr lang="zh-CN" altLang="en-US" sz="1400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zh-CN" altLang="en-US" sz="1400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zh-CN" altLang="en-US" sz="1400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声明</a:t>
            </a:r>
            <a:endParaRPr lang="en-US" altLang="zh-CN" sz="1400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319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英文 </a:t>
            </a:r>
            <a:r>
              <a:rPr lang="en-US" altLang="zh-CN" sz="14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Century Gothic</a:t>
            </a:r>
            <a:endParaRPr lang="en-US" altLang="zh-CN" sz="14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中文 微软雅黑</a:t>
            </a:r>
            <a:endParaRPr lang="en-US" altLang="zh-CN" sz="1400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正文 </a:t>
            </a:r>
            <a:r>
              <a:rPr lang="en-US" altLang="zh-CN" sz="1400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1.3</a:t>
            </a:r>
            <a:endParaRPr lang="en-US" altLang="zh-CN" sz="1400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indent="0" algn="l" defTabSz="6089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日本熊本县的官方萌物</a:t>
            </a:r>
            <a:endParaRPr lang="zh-CN" altLang="en-US" sz="1400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zh-CN" altLang="en-US" sz="1400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algn="l" defTabSz="6089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不得被全部或部分的复制、传播、销售，否则将承担法律责任。</a:t>
            </a:r>
            <a:endParaRPr kumimoji="0" lang="zh-CN" altLang="en-US" sz="13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kumimoji="1" lang="en-US" altLang="zh-CN" sz="1000" dirty="0" smtClean="0">
                <a:solidFill>
                  <a:prstClr val="white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prstClr val="white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8965"/>
            <a:r>
              <a:rPr kumimoji="1" lang="zh-CN" altLang="en-US" sz="1335" dirty="0" smtClean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点击</a:t>
            </a:r>
            <a:r>
              <a:rPr kumimoji="1" lang="en-US" altLang="zh-CN" sz="1335" dirty="0" smtClean="0">
                <a:solidFill>
                  <a:srgbClr val="000000"/>
                </a:solidFill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Logo</a:t>
            </a:r>
            <a:r>
              <a:rPr kumimoji="1" lang="zh-CN" altLang="en-US" sz="1335" dirty="0" smtClean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获取更多优质模板（放映模式）</a:t>
            </a:r>
            <a:endParaRPr kumimoji="1" lang="zh-CN" altLang="en-US" sz="1335" dirty="0">
              <a:solidFill>
                <a:srgbClr val="000000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F57218A4-78ED-4845-B3D7-7E007E475D5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1B03AEDE-B5E1-3144-B05C-54EBB3AB90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 8"/>
          <p:cNvGrpSpPr/>
          <p:nvPr/>
        </p:nvGrpSpPr>
        <p:grpSpPr>
          <a:xfrm>
            <a:off x="2930705" y="948423"/>
            <a:ext cx="2430809" cy="1810429"/>
            <a:chOff x="3162513" y="1184973"/>
            <a:chExt cx="2430809" cy="1810429"/>
          </a:xfrm>
        </p:grpSpPr>
        <p:sp>
          <p:nvSpPr>
            <p:cNvPr id="177" name="Freeform 252"/>
            <p:cNvSpPr/>
            <p:nvPr/>
          </p:nvSpPr>
          <p:spPr bwMode="auto">
            <a:xfrm rot="20061788">
              <a:off x="3431689" y="1218621"/>
              <a:ext cx="1487788" cy="618684"/>
            </a:xfrm>
            <a:custGeom>
              <a:avLst/>
              <a:gdLst>
                <a:gd name="T0" fmla="*/ 11 w 374"/>
                <a:gd name="T1" fmla="*/ 155 h 155"/>
                <a:gd name="T2" fmla="*/ 11 w 374"/>
                <a:gd name="T3" fmla="*/ 155 h 155"/>
                <a:gd name="T4" fmla="*/ 109 w 374"/>
                <a:gd name="T5" fmla="*/ 155 h 155"/>
                <a:gd name="T6" fmla="*/ 138 w 374"/>
                <a:gd name="T7" fmla="*/ 130 h 155"/>
                <a:gd name="T8" fmla="*/ 136 w 374"/>
                <a:gd name="T9" fmla="*/ 115 h 155"/>
                <a:gd name="T10" fmla="*/ 148 w 374"/>
                <a:gd name="T11" fmla="*/ 110 h 155"/>
                <a:gd name="T12" fmla="*/ 148 w 374"/>
                <a:gd name="T13" fmla="*/ 95 h 155"/>
                <a:gd name="T14" fmla="*/ 166 w 374"/>
                <a:gd name="T15" fmla="*/ 99 h 155"/>
                <a:gd name="T16" fmla="*/ 162 w 374"/>
                <a:gd name="T17" fmla="*/ 103 h 155"/>
                <a:gd name="T18" fmla="*/ 158 w 374"/>
                <a:gd name="T19" fmla="*/ 96 h 155"/>
                <a:gd name="T20" fmla="*/ 154 w 374"/>
                <a:gd name="T21" fmla="*/ 98 h 155"/>
                <a:gd name="T22" fmla="*/ 155 w 374"/>
                <a:gd name="T23" fmla="*/ 107 h 155"/>
                <a:gd name="T24" fmla="*/ 172 w 374"/>
                <a:gd name="T25" fmla="*/ 96 h 155"/>
                <a:gd name="T26" fmla="*/ 174 w 374"/>
                <a:gd name="T27" fmla="*/ 77 h 155"/>
                <a:gd name="T28" fmla="*/ 187 w 374"/>
                <a:gd name="T29" fmla="*/ 82 h 155"/>
                <a:gd name="T30" fmla="*/ 199 w 374"/>
                <a:gd name="T31" fmla="*/ 77 h 155"/>
                <a:gd name="T32" fmla="*/ 202 w 374"/>
                <a:gd name="T33" fmla="*/ 96 h 155"/>
                <a:gd name="T34" fmla="*/ 218 w 374"/>
                <a:gd name="T35" fmla="*/ 107 h 155"/>
                <a:gd name="T36" fmla="*/ 219 w 374"/>
                <a:gd name="T37" fmla="*/ 98 h 155"/>
                <a:gd name="T38" fmla="*/ 215 w 374"/>
                <a:gd name="T39" fmla="*/ 96 h 155"/>
                <a:gd name="T40" fmla="*/ 211 w 374"/>
                <a:gd name="T41" fmla="*/ 103 h 155"/>
                <a:gd name="T42" fmla="*/ 207 w 374"/>
                <a:gd name="T43" fmla="*/ 99 h 155"/>
                <a:gd name="T44" fmla="*/ 225 w 374"/>
                <a:gd name="T45" fmla="*/ 95 h 155"/>
                <a:gd name="T46" fmla="*/ 226 w 374"/>
                <a:gd name="T47" fmla="*/ 110 h 155"/>
                <a:gd name="T48" fmla="*/ 237 w 374"/>
                <a:gd name="T49" fmla="*/ 115 h 155"/>
                <a:gd name="T50" fmla="*/ 235 w 374"/>
                <a:gd name="T51" fmla="*/ 130 h 155"/>
                <a:gd name="T52" fmla="*/ 264 w 374"/>
                <a:gd name="T53" fmla="*/ 155 h 155"/>
                <a:gd name="T54" fmla="*/ 363 w 374"/>
                <a:gd name="T55" fmla="*/ 155 h 155"/>
                <a:gd name="T56" fmla="*/ 363 w 374"/>
                <a:gd name="T57" fmla="*/ 155 h 155"/>
                <a:gd name="T58" fmla="*/ 374 w 374"/>
                <a:gd name="T59" fmla="*/ 155 h 155"/>
                <a:gd name="T60" fmla="*/ 356 w 374"/>
                <a:gd name="T61" fmla="*/ 146 h 155"/>
                <a:gd name="T62" fmla="*/ 298 w 374"/>
                <a:gd name="T63" fmla="*/ 67 h 155"/>
                <a:gd name="T64" fmla="*/ 225 w 374"/>
                <a:gd name="T65" fmla="*/ 0 h 155"/>
                <a:gd name="T66" fmla="*/ 148 w 374"/>
                <a:gd name="T67" fmla="*/ 0 h 155"/>
                <a:gd name="T68" fmla="*/ 75 w 374"/>
                <a:gd name="T69" fmla="*/ 67 h 155"/>
                <a:gd name="T70" fmla="*/ 17 w 374"/>
                <a:gd name="T71" fmla="*/ 146 h 155"/>
                <a:gd name="T72" fmla="*/ 0 w 374"/>
                <a:gd name="T73" fmla="*/ 155 h 155"/>
                <a:gd name="T74" fmla="*/ 11 w 374"/>
                <a:gd name="T7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155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253"/>
            <p:cNvSpPr/>
            <p:nvPr/>
          </p:nvSpPr>
          <p:spPr bwMode="auto">
            <a:xfrm rot="20061788">
              <a:off x="3162513" y="1484776"/>
              <a:ext cx="2194856" cy="449283"/>
            </a:xfrm>
            <a:custGeom>
              <a:avLst/>
              <a:gdLst>
                <a:gd name="T0" fmla="*/ 546 w 551"/>
                <a:gd name="T1" fmla="*/ 47 h 113"/>
                <a:gd name="T2" fmla="*/ 524 w 551"/>
                <a:gd name="T3" fmla="*/ 9 h 113"/>
                <a:gd name="T4" fmla="*/ 493 w 551"/>
                <a:gd name="T5" fmla="*/ 1 h 113"/>
                <a:gd name="T6" fmla="*/ 455 w 551"/>
                <a:gd name="T7" fmla="*/ 56 h 113"/>
                <a:gd name="T8" fmla="*/ 500 w 551"/>
                <a:gd name="T9" fmla="*/ 73 h 113"/>
                <a:gd name="T10" fmla="*/ 506 w 551"/>
                <a:gd name="T11" fmla="*/ 40 h 113"/>
                <a:gd name="T12" fmla="*/ 476 w 551"/>
                <a:gd name="T13" fmla="*/ 37 h 113"/>
                <a:gd name="T14" fmla="*/ 504 w 551"/>
                <a:gd name="T15" fmla="*/ 25 h 113"/>
                <a:gd name="T16" fmla="*/ 508 w 551"/>
                <a:gd name="T17" fmla="*/ 82 h 113"/>
                <a:gd name="T18" fmla="*/ 451 w 551"/>
                <a:gd name="T19" fmla="*/ 91 h 113"/>
                <a:gd name="T20" fmla="*/ 350 w 551"/>
                <a:gd name="T21" fmla="*/ 91 h 113"/>
                <a:gd name="T22" fmla="*/ 276 w 551"/>
                <a:gd name="T23" fmla="*/ 53 h 113"/>
                <a:gd name="T24" fmla="*/ 276 w 551"/>
                <a:gd name="T25" fmla="*/ 53 h 113"/>
                <a:gd name="T26" fmla="*/ 276 w 551"/>
                <a:gd name="T27" fmla="*/ 53 h 113"/>
                <a:gd name="T28" fmla="*/ 275 w 551"/>
                <a:gd name="T29" fmla="*/ 53 h 113"/>
                <a:gd name="T30" fmla="*/ 275 w 551"/>
                <a:gd name="T31" fmla="*/ 53 h 113"/>
                <a:gd name="T32" fmla="*/ 202 w 551"/>
                <a:gd name="T33" fmla="*/ 91 h 113"/>
                <a:gd name="T34" fmla="*/ 100 w 551"/>
                <a:gd name="T35" fmla="*/ 91 h 113"/>
                <a:gd name="T36" fmla="*/ 43 w 551"/>
                <a:gd name="T37" fmla="*/ 82 h 113"/>
                <a:gd name="T38" fmla="*/ 48 w 551"/>
                <a:gd name="T39" fmla="*/ 25 h 113"/>
                <a:gd name="T40" fmla="*/ 75 w 551"/>
                <a:gd name="T41" fmla="*/ 37 h 113"/>
                <a:gd name="T42" fmla="*/ 45 w 551"/>
                <a:gd name="T43" fmla="*/ 40 h 113"/>
                <a:gd name="T44" fmla="*/ 52 w 551"/>
                <a:gd name="T45" fmla="*/ 73 h 113"/>
                <a:gd name="T46" fmla="*/ 96 w 551"/>
                <a:gd name="T47" fmla="*/ 56 h 113"/>
                <a:gd name="T48" fmla="*/ 58 w 551"/>
                <a:gd name="T49" fmla="*/ 1 h 113"/>
                <a:gd name="T50" fmla="*/ 27 w 551"/>
                <a:gd name="T51" fmla="*/ 9 h 113"/>
                <a:gd name="T52" fmla="*/ 5 w 551"/>
                <a:gd name="T53" fmla="*/ 47 h 113"/>
                <a:gd name="T54" fmla="*/ 72 w 551"/>
                <a:gd name="T55" fmla="*/ 111 h 113"/>
                <a:gd name="T56" fmla="*/ 221 w 551"/>
                <a:gd name="T57" fmla="*/ 111 h 113"/>
                <a:gd name="T58" fmla="*/ 275 w 551"/>
                <a:gd name="T59" fmla="*/ 80 h 113"/>
                <a:gd name="T60" fmla="*/ 276 w 551"/>
                <a:gd name="T61" fmla="*/ 80 h 113"/>
                <a:gd name="T62" fmla="*/ 331 w 551"/>
                <a:gd name="T63" fmla="*/ 111 h 113"/>
                <a:gd name="T64" fmla="*/ 479 w 551"/>
                <a:gd name="T65" fmla="*/ 111 h 113"/>
                <a:gd name="T66" fmla="*/ 546 w 551"/>
                <a:gd name="T67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113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254"/>
            <p:cNvSpPr/>
            <p:nvPr/>
          </p:nvSpPr>
          <p:spPr bwMode="auto">
            <a:xfrm rot="20061788">
              <a:off x="3627253" y="1920472"/>
              <a:ext cx="1492699" cy="51558"/>
            </a:xfrm>
            <a:custGeom>
              <a:avLst/>
              <a:gdLst>
                <a:gd name="T0" fmla="*/ 0 w 608"/>
                <a:gd name="T1" fmla="*/ 21 h 21"/>
                <a:gd name="T2" fmla="*/ 13 w 608"/>
                <a:gd name="T3" fmla="*/ 21 h 21"/>
                <a:gd name="T4" fmla="*/ 595 w 608"/>
                <a:gd name="T5" fmla="*/ 21 h 21"/>
                <a:gd name="T6" fmla="*/ 608 w 608"/>
                <a:gd name="T7" fmla="*/ 21 h 21"/>
                <a:gd name="T8" fmla="*/ 608 w 608"/>
                <a:gd name="T9" fmla="*/ 0 h 21"/>
                <a:gd name="T10" fmla="*/ 0 w 608"/>
                <a:gd name="T11" fmla="*/ 0 h 21"/>
                <a:gd name="T12" fmla="*/ 0 w 60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1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255"/>
            <p:cNvSpPr/>
            <p:nvPr/>
          </p:nvSpPr>
          <p:spPr bwMode="auto">
            <a:xfrm rot="20061788">
              <a:off x="3709372" y="1983599"/>
              <a:ext cx="1394495" cy="51558"/>
            </a:xfrm>
            <a:custGeom>
              <a:avLst/>
              <a:gdLst>
                <a:gd name="T0" fmla="*/ 568 w 568"/>
                <a:gd name="T1" fmla="*/ 0 h 21"/>
                <a:gd name="T2" fmla="*/ 0 w 568"/>
                <a:gd name="T3" fmla="*/ 0 h 21"/>
                <a:gd name="T4" fmla="*/ 0 w 568"/>
                <a:gd name="T5" fmla="*/ 21 h 21"/>
                <a:gd name="T6" fmla="*/ 13 w 568"/>
                <a:gd name="T7" fmla="*/ 21 h 21"/>
                <a:gd name="T8" fmla="*/ 555 w 568"/>
                <a:gd name="T9" fmla="*/ 21 h 21"/>
                <a:gd name="T10" fmla="*/ 568 w 568"/>
                <a:gd name="T11" fmla="*/ 21 h 21"/>
                <a:gd name="T12" fmla="*/ 568 w 5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21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Rectangle 258"/>
            <p:cNvSpPr>
              <a:spLocks noChangeArrowheads="1"/>
            </p:cNvSpPr>
            <p:nvPr/>
          </p:nvSpPr>
          <p:spPr bwMode="auto">
            <a:xfrm rot="20061788">
              <a:off x="3881408" y="1184973"/>
              <a:ext cx="282337" cy="540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256"/>
            <p:cNvSpPr/>
            <p:nvPr/>
          </p:nvSpPr>
          <p:spPr bwMode="auto">
            <a:xfrm rot="20061788">
              <a:off x="4151079" y="2781669"/>
              <a:ext cx="1293837" cy="102332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256"/>
            <p:cNvSpPr/>
            <p:nvPr/>
          </p:nvSpPr>
          <p:spPr bwMode="auto">
            <a:xfrm rot="20061788">
              <a:off x="4101639" y="2896783"/>
              <a:ext cx="1491683" cy="98619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任意形状 160"/>
            <p:cNvSpPr/>
            <p:nvPr/>
          </p:nvSpPr>
          <p:spPr>
            <a:xfrm rot="20077221">
              <a:off x="4038729" y="2409868"/>
              <a:ext cx="1295502" cy="379678"/>
            </a:xfrm>
            <a:custGeom>
              <a:avLst/>
              <a:gdLst>
                <a:gd name="connsiteX0" fmla="*/ 1611826 w 1613917"/>
                <a:gd name="connsiteY0" fmla="*/ 0 h 472997"/>
                <a:gd name="connsiteX1" fmla="*/ 1613917 w 1613917"/>
                <a:gd name="connsiteY1" fmla="*/ 465761 h 472997"/>
                <a:gd name="connsiteX2" fmla="*/ 1574156 w 1613917"/>
                <a:gd name="connsiteY2" fmla="*/ 465939 h 472997"/>
                <a:gd name="connsiteX3" fmla="*/ 41851 w 1613917"/>
                <a:gd name="connsiteY3" fmla="*/ 472818 h 472997"/>
                <a:gd name="connsiteX4" fmla="*/ 2091 w 1613917"/>
                <a:gd name="connsiteY4" fmla="*/ 472997 h 472997"/>
                <a:gd name="connsiteX5" fmla="*/ 0 w 1613917"/>
                <a:gd name="connsiteY5" fmla="*/ 7236 h 472997"/>
                <a:gd name="connsiteX6" fmla="*/ 603015 w 1613917"/>
                <a:gd name="connsiteY6" fmla="*/ 4529 h 472997"/>
                <a:gd name="connsiteX7" fmla="*/ 603015 w 1613917"/>
                <a:gd name="connsiteY7" fmla="*/ 45511 h 472997"/>
                <a:gd name="connsiteX8" fmla="*/ 602955 w 1613917"/>
                <a:gd name="connsiteY8" fmla="*/ 45511 h 472997"/>
                <a:gd name="connsiteX9" fmla="*/ 602955 w 1613917"/>
                <a:gd name="connsiteY9" fmla="*/ 397022 h 472997"/>
                <a:gd name="connsiteX10" fmla="*/ 1001540 w 1613917"/>
                <a:gd name="connsiteY10" fmla="*/ 397022 h 472997"/>
                <a:gd name="connsiteX11" fmla="*/ 1001540 w 1613917"/>
                <a:gd name="connsiteY11" fmla="*/ 45511 h 472997"/>
                <a:gd name="connsiteX12" fmla="*/ 1001540 w 1613917"/>
                <a:gd name="connsiteY12" fmla="*/ 2740 h 472997"/>
                <a:gd name="connsiteX13" fmla="*/ 1611826 w 1613917"/>
                <a:gd name="connsiteY13" fmla="*/ 0 h 4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917" h="47299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9" name="任意形状 158"/>
            <p:cNvSpPr/>
            <p:nvPr/>
          </p:nvSpPr>
          <p:spPr>
            <a:xfrm rot="20077221">
              <a:off x="3862900" y="2030949"/>
              <a:ext cx="1295577" cy="396235"/>
            </a:xfrm>
            <a:custGeom>
              <a:avLst/>
              <a:gdLst>
                <a:gd name="connsiteX0" fmla="*/ 1611826 w 1614010"/>
                <a:gd name="connsiteY0" fmla="*/ 0 h 493623"/>
                <a:gd name="connsiteX1" fmla="*/ 1614010 w 1614010"/>
                <a:gd name="connsiteY1" fmla="*/ 486387 h 493623"/>
                <a:gd name="connsiteX2" fmla="*/ 1574250 w 1614010"/>
                <a:gd name="connsiteY2" fmla="*/ 486565 h 493623"/>
                <a:gd name="connsiteX3" fmla="*/ 1001541 w 1614010"/>
                <a:gd name="connsiteY3" fmla="*/ 489136 h 493623"/>
                <a:gd name="connsiteX4" fmla="*/ 1001541 w 1614010"/>
                <a:gd name="connsiteY4" fmla="*/ 464385 h 493623"/>
                <a:gd name="connsiteX5" fmla="*/ 802278 w 1614010"/>
                <a:gd name="connsiteY5" fmla="*/ 265122 h 493623"/>
                <a:gd name="connsiteX6" fmla="*/ 603016 w 1614010"/>
                <a:gd name="connsiteY6" fmla="*/ 464385 h 493623"/>
                <a:gd name="connsiteX7" fmla="*/ 603016 w 1614010"/>
                <a:gd name="connsiteY7" fmla="*/ 490925 h 493623"/>
                <a:gd name="connsiteX8" fmla="*/ 41944 w 1614010"/>
                <a:gd name="connsiteY8" fmla="*/ 493444 h 493623"/>
                <a:gd name="connsiteX9" fmla="*/ 2184 w 1614010"/>
                <a:gd name="connsiteY9" fmla="*/ 493623 h 493623"/>
                <a:gd name="connsiteX10" fmla="*/ 0 w 1614010"/>
                <a:gd name="connsiteY10" fmla="*/ 7236 h 493623"/>
                <a:gd name="connsiteX11" fmla="*/ 1611826 w 1614010"/>
                <a:gd name="connsiteY11" fmla="*/ 0 h 49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0" h="493623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845" name="Freeform 349"/>
          <p:cNvSpPr>
            <a:spLocks noEditPoints="1"/>
          </p:cNvSpPr>
          <p:nvPr/>
        </p:nvSpPr>
        <p:spPr bwMode="auto">
          <a:xfrm rot="19938830" flipH="1">
            <a:off x="2142946" y="2210676"/>
            <a:ext cx="1444145" cy="1333057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4" name="Freeform 349"/>
          <p:cNvSpPr>
            <a:spLocks noEditPoints="1"/>
          </p:cNvSpPr>
          <p:nvPr/>
        </p:nvSpPr>
        <p:spPr bwMode="auto">
          <a:xfrm>
            <a:off x="9291236" y="3404777"/>
            <a:ext cx="987754" cy="911773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 2"/>
          <p:cNvGrpSpPr/>
          <p:nvPr/>
        </p:nvGrpSpPr>
        <p:grpSpPr>
          <a:xfrm>
            <a:off x="4824118" y="663020"/>
            <a:ext cx="3294638" cy="2677306"/>
            <a:chOff x="1145364" y="233422"/>
            <a:chExt cx="3107405" cy="2525156"/>
          </a:xfr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grpSpPr>
        <p:sp>
          <p:nvSpPr>
            <p:cNvPr id="2" name="椭圆 1"/>
            <p:cNvSpPr/>
            <p:nvPr/>
          </p:nvSpPr>
          <p:spPr>
            <a:xfrm>
              <a:off x="1145364" y="233422"/>
              <a:ext cx="3104897" cy="2525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85" name="组 184"/>
            <p:cNvGrpSpPr/>
            <p:nvPr/>
          </p:nvGrpSpPr>
          <p:grpSpPr>
            <a:xfrm>
              <a:off x="1145364" y="233422"/>
              <a:ext cx="3107405" cy="2525156"/>
              <a:chOff x="5803645" y="1515352"/>
              <a:chExt cx="3868764" cy="3143856"/>
            </a:xfrm>
          </p:grpSpPr>
          <p:sp>
            <p:nvSpPr>
              <p:cNvPr id="186" name="任意形状 185"/>
              <p:cNvSpPr/>
              <p:nvPr/>
            </p:nvSpPr>
            <p:spPr>
              <a:xfrm>
                <a:off x="5803645" y="1515352"/>
                <a:ext cx="3868764" cy="3143856"/>
              </a:xfrm>
              <a:custGeom>
                <a:avLst/>
                <a:gdLst>
                  <a:gd name="connsiteX0" fmla="*/ 3380944 w 3868764"/>
                  <a:gd name="connsiteY0" fmla="*/ 530816 h 3143856"/>
                  <a:gd name="connsiteX1" fmla="*/ 3427045 w 3868764"/>
                  <a:gd name="connsiteY1" fmla="*/ 572036 h 3143856"/>
                  <a:gd name="connsiteX2" fmla="*/ 3478926 w 3868764"/>
                  <a:gd name="connsiteY2" fmla="*/ 628415 h 3143856"/>
                  <a:gd name="connsiteX3" fmla="*/ 3261288 w 3868764"/>
                  <a:gd name="connsiteY3" fmla="*/ 752810 h 3143856"/>
                  <a:gd name="connsiteX4" fmla="*/ 3492163 w 3868764"/>
                  <a:gd name="connsiteY4" fmla="*/ 642800 h 3143856"/>
                  <a:gd name="connsiteX5" fmla="*/ 3538402 w 3868764"/>
                  <a:gd name="connsiteY5" fmla="*/ 693048 h 3143856"/>
                  <a:gd name="connsiteX6" fmla="*/ 3582753 w 3868764"/>
                  <a:gd name="connsiteY6" fmla="*/ 752373 h 3143856"/>
                  <a:gd name="connsiteX7" fmla="*/ 3295189 w 3868764"/>
                  <a:gd name="connsiteY7" fmla="*/ 869436 h 3143856"/>
                  <a:gd name="connsiteX8" fmla="*/ 3596692 w 3868764"/>
                  <a:gd name="connsiteY8" fmla="*/ 771019 h 3143856"/>
                  <a:gd name="connsiteX9" fmla="*/ 3635295 w 3868764"/>
                  <a:gd name="connsiteY9" fmla="*/ 822654 h 3143856"/>
                  <a:gd name="connsiteX10" fmla="*/ 3676859 w 3868764"/>
                  <a:gd name="connsiteY10" fmla="*/ 892768 h 3143856"/>
                  <a:gd name="connsiteX11" fmla="*/ 3338029 w 3868764"/>
                  <a:gd name="connsiteY11" fmla="*/ 981981 h 3143856"/>
                  <a:gd name="connsiteX12" fmla="*/ 3691044 w 3868764"/>
                  <a:gd name="connsiteY12" fmla="*/ 916698 h 3143856"/>
                  <a:gd name="connsiteX13" fmla="*/ 3716751 w 3868764"/>
                  <a:gd name="connsiteY13" fmla="*/ 960063 h 3143856"/>
                  <a:gd name="connsiteX14" fmla="*/ 3757573 w 3868764"/>
                  <a:gd name="connsiteY14" fmla="*/ 1050698 h 3143856"/>
                  <a:gd name="connsiteX15" fmla="*/ 3292924 w 3868764"/>
                  <a:gd name="connsiteY15" fmla="*/ 1108989 h 3143856"/>
                  <a:gd name="connsiteX16" fmla="*/ 3772219 w 3868764"/>
                  <a:gd name="connsiteY16" fmla="*/ 1083217 h 3143856"/>
                  <a:gd name="connsiteX17" fmla="*/ 3781798 w 3868764"/>
                  <a:gd name="connsiteY17" fmla="*/ 1104485 h 3143856"/>
                  <a:gd name="connsiteX18" fmla="*/ 3820824 w 3868764"/>
                  <a:gd name="connsiteY18" fmla="*/ 1227822 h 3143856"/>
                  <a:gd name="connsiteX19" fmla="*/ 3350652 w 3868764"/>
                  <a:gd name="connsiteY19" fmla="*/ 1225779 h 3143856"/>
                  <a:gd name="connsiteX20" fmla="*/ 3831089 w 3868764"/>
                  <a:gd name="connsiteY20" fmla="*/ 1263781 h 3143856"/>
                  <a:gd name="connsiteX21" fmla="*/ 3858777 w 3868764"/>
                  <a:gd name="connsiteY21" fmla="*/ 1411208 h 3143856"/>
                  <a:gd name="connsiteX22" fmla="*/ 3859132 w 3868764"/>
                  <a:gd name="connsiteY22" fmla="*/ 1416914 h 3143856"/>
                  <a:gd name="connsiteX23" fmla="*/ 3320468 w 3868764"/>
                  <a:gd name="connsiteY23" fmla="*/ 1342652 h 3143856"/>
                  <a:gd name="connsiteX24" fmla="*/ 3861617 w 3868764"/>
                  <a:gd name="connsiteY24" fmla="*/ 1456908 h 3143856"/>
                  <a:gd name="connsiteX25" fmla="*/ 3868764 w 3868764"/>
                  <a:gd name="connsiteY25" fmla="*/ 1571928 h 3143856"/>
                  <a:gd name="connsiteX26" fmla="*/ 3866141 w 3868764"/>
                  <a:gd name="connsiteY26" fmla="*/ 1614137 h 3143856"/>
                  <a:gd name="connsiteX27" fmla="*/ 3294274 w 3868764"/>
                  <a:gd name="connsiteY27" fmla="*/ 1458239 h 3143856"/>
                  <a:gd name="connsiteX28" fmla="*/ 3863292 w 3868764"/>
                  <a:gd name="connsiteY28" fmla="*/ 1659992 h 3143856"/>
                  <a:gd name="connsiteX29" fmla="*/ 3858777 w 3868764"/>
                  <a:gd name="connsiteY29" fmla="*/ 1732649 h 3143856"/>
                  <a:gd name="connsiteX30" fmla="*/ 3842716 w 3868764"/>
                  <a:gd name="connsiteY30" fmla="*/ 1818164 h 3143856"/>
                  <a:gd name="connsiteX31" fmla="*/ 3019545 w 3868764"/>
                  <a:gd name="connsiteY31" fmla="*/ 1471298 h 3143856"/>
                  <a:gd name="connsiteX32" fmla="*/ 3057189 w 3868764"/>
                  <a:gd name="connsiteY32" fmla="*/ 1374177 h 3143856"/>
                  <a:gd name="connsiteX33" fmla="*/ 3059450 w 3868764"/>
                  <a:gd name="connsiteY33" fmla="*/ 1374978 h 3143856"/>
                  <a:gd name="connsiteX34" fmla="*/ 3075426 w 3868764"/>
                  <a:gd name="connsiteY34" fmla="*/ 1308870 h 3143856"/>
                  <a:gd name="connsiteX35" fmla="*/ 3068288 w 3868764"/>
                  <a:gd name="connsiteY35" fmla="*/ 1307886 h 3143856"/>
                  <a:gd name="connsiteX36" fmla="*/ 3079511 w 3868764"/>
                  <a:gd name="connsiteY36" fmla="*/ 1204331 h 3143856"/>
                  <a:gd name="connsiteX37" fmla="*/ 3081289 w 3868764"/>
                  <a:gd name="connsiteY37" fmla="*/ 1204472 h 3143856"/>
                  <a:gd name="connsiteX38" fmla="*/ 3079593 w 3868764"/>
                  <a:gd name="connsiteY38" fmla="*/ 1135752 h 3143856"/>
                  <a:gd name="connsiteX39" fmla="*/ 3077982 w 3868764"/>
                  <a:gd name="connsiteY39" fmla="*/ 1135954 h 3143856"/>
                  <a:gd name="connsiteX40" fmla="*/ 3062021 w 3868764"/>
                  <a:gd name="connsiteY40" fmla="*/ 1033023 h 3143856"/>
                  <a:gd name="connsiteX41" fmla="*/ 3062757 w 3868764"/>
                  <a:gd name="connsiteY41" fmla="*/ 1032888 h 3143856"/>
                  <a:gd name="connsiteX42" fmla="*/ 3044652 w 3868764"/>
                  <a:gd name="connsiteY42" fmla="*/ 971427 h 3143856"/>
                  <a:gd name="connsiteX43" fmla="*/ 3043789 w 3868764"/>
                  <a:gd name="connsiteY43" fmla="*/ 971778 h 3143856"/>
                  <a:gd name="connsiteX44" fmla="*/ 3001733 w 3868764"/>
                  <a:gd name="connsiteY44" fmla="*/ 876485 h 3143856"/>
                  <a:gd name="connsiteX45" fmla="*/ 3001883 w 3868764"/>
                  <a:gd name="connsiteY45" fmla="*/ 876414 h 3143856"/>
                  <a:gd name="connsiteX46" fmla="*/ 2958757 w 3868764"/>
                  <a:gd name="connsiteY46" fmla="*/ 805803 h 3143856"/>
                  <a:gd name="connsiteX47" fmla="*/ 614545 w 3868764"/>
                  <a:gd name="connsiteY47" fmla="*/ 424973 h 3143856"/>
                  <a:gd name="connsiteX48" fmla="*/ 1799923 w 3868764"/>
                  <a:gd name="connsiteY48" fmla="*/ 924464 h 3143856"/>
                  <a:gd name="connsiteX49" fmla="*/ 1766634 w 3868764"/>
                  <a:gd name="connsiteY49" fmla="*/ 1010350 h 3143856"/>
                  <a:gd name="connsiteX50" fmla="*/ 1773851 w 3868764"/>
                  <a:gd name="connsiteY50" fmla="*/ 1012317 h 3143856"/>
                  <a:gd name="connsiteX51" fmla="*/ 1749385 w 3868764"/>
                  <a:gd name="connsiteY51" fmla="*/ 1113564 h 3143856"/>
                  <a:gd name="connsiteX52" fmla="*/ 1748417 w 3868764"/>
                  <a:gd name="connsiteY52" fmla="*/ 1113360 h 3143856"/>
                  <a:gd name="connsiteX53" fmla="*/ 1741117 w 3868764"/>
                  <a:gd name="connsiteY53" fmla="*/ 1180714 h 3143856"/>
                  <a:gd name="connsiteX54" fmla="*/ 1747151 w 3868764"/>
                  <a:gd name="connsiteY54" fmla="*/ 1180740 h 3143856"/>
                  <a:gd name="connsiteX55" fmla="*/ 1749722 w 3868764"/>
                  <a:gd name="connsiteY55" fmla="*/ 1284869 h 3143856"/>
                  <a:gd name="connsiteX56" fmla="*/ 1745409 w 3868764"/>
                  <a:gd name="connsiteY56" fmla="*/ 1285102 h 3143856"/>
                  <a:gd name="connsiteX57" fmla="*/ 1756025 w 3868764"/>
                  <a:gd name="connsiteY57" fmla="*/ 1353565 h 3143856"/>
                  <a:gd name="connsiteX58" fmla="*/ 1760284 w 3868764"/>
                  <a:gd name="connsiteY58" fmla="*/ 1352444 h 3143856"/>
                  <a:gd name="connsiteX59" fmla="*/ 1789718 w 3868764"/>
                  <a:gd name="connsiteY59" fmla="*/ 1452359 h 3143856"/>
                  <a:gd name="connsiteX60" fmla="*/ 1788395 w 3868764"/>
                  <a:gd name="connsiteY60" fmla="*/ 1452792 h 3143856"/>
                  <a:gd name="connsiteX61" fmla="*/ 1814327 w 3868764"/>
                  <a:gd name="connsiteY61" fmla="*/ 1511548 h 3143856"/>
                  <a:gd name="connsiteX62" fmla="*/ 1815891 w 3868764"/>
                  <a:gd name="connsiteY62" fmla="*/ 1510655 h 3143856"/>
                  <a:gd name="connsiteX63" fmla="*/ 1870183 w 3868764"/>
                  <a:gd name="connsiteY63" fmla="*/ 1599547 h 3143856"/>
                  <a:gd name="connsiteX64" fmla="*/ 1846874 w 3868764"/>
                  <a:gd name="connsiteY64" fmla="*/ 1614730 h 3143856"/>
                  <a:gd name="connsiteX65" fmla="*/ 1901360 w 3868764"/>
                  <a:gd name="connsiteY65" fmla="*/ 1682465 h 3143856"/>
                  <a:gd name="connsiteX66" fmla="*/ 1902381 w 3868764"/>
                  <a:gd name="connsiteY66" fmla="*/ 1681453 h 3143856"/>
                  <a:gd name="connsiteX67" fmla="*/ 1954263 w 3868764"/>
                  <a:gd name="connsiteY67" fmla="*/ 1730833 h 3143856"/>
                  <a:gd name="connsiteX68" fmla="*/ 1955968 w 3868764"/>
                  <a:gd name="connsiteY68" fmla="*/ 1728638 h 3143856"/>
                  <a:gd name="connsiteX69" fmla="*/ 2040036 w 3868764"/>
                  <a:gd name="connsiteY69" fmla="*/ 1790136 h 3143856"/>
                  <a:gd name="connsiteX70" fmla="*/ 2039308 w 3868764"/>
                  <a:gd name="connsiteY70" fmla="*/ 1791194 h 3143856"/>
                  <a:gd name="connsiteX71" fmla="*/ 2099582 w 3868764"/>
                  <a:gd name="connsiteY71" fmla="*/ 1824037 h 3143856"/>
                  <a:gd name="connsiteX72" fmla="*/ 2100019 w 3868764"/>
                  <a:gd name="connsiteY72" fmla="*/ 1823000 h 3143856"/>
                  <a:gd name="connsiteX73" fmla="*/ 2197140 w 3868764"/>
                  <a:gd name="connsiteY73" fmla="*/ 1860643 h 3143856"/>
                  <a:gd name="connsiteX74" fmla="*/ 2195731 w 3868764"/>
                  <a:gd name="connsiteY74" fmla="*/ 1864614 h 3143856"/>
                  <a:gd name="connsiteX75" fmla="*/ 2258695 w 3868764"/>
                  <a:gd name="connsiteY75" fmla="*/ 1879830 h 3143856"/>
                  <a:gd name="connsiteX76" fmla="*/ 2259296 w 3868764"/>
                  <a:gd name="connsiteY76" fmla="*/ 1875474 h 3143856"/>
                  <a:gd name="connsiteX77" fmla="*/ 2362850 w 3868764"/>
                  <a:gd name="connsiteY77" fmla="*/ 1886699 h 3143856"/>
                  <a:gd name="connsiteX78" fmla="*/ 2362270 w 3868764"/>
                  <a:gd name="connsiteY78" fmla="*/ 1894034 h 3143856"/>
                  <a:gd name="connsiteX79" fmla="*/ 2459104 w 3868764"/>
                  <a:gd name="connsiteY79" fmla="*/ 1891643 h 3143856"/>
                  <a:gd name="connsiteX80" fmla="*/ 2459220 w 3868764"/>
                  <a:gd name="connsiteY80" fmla="*/ 1893818 h 3143856"/>
                  <a:gd name="connsiteX81" fmla="*/ 2561966 w 3868764"/>
                  <a:gd name="connsiteY81" fmla="*/ 1877886 h 3143856"/>
                  <a:gd name="connsiteX82" fmla="*/ 2563050 w 3868764"/>
                  <a:gd name="connsiteY82" fmla="*/ 1883749 h 3143856"/>
                  <a:gd name="connsiteX83" fmla="*/ 2628985 w 3868764"/>
                  <a:gd name="connsiteY83" fmla="*/ 1864324 h 3143856"/>
                  <a:gd name="connsiteX84" fmla="*/ 2624926 w 3868764"/>
                  <a:gd name="connsiteY84" fmla="*/ 1854353 h 3143856"/>
                  <a:gd name="connsiteX85" fmla="*/ 2720218 w 3868764"/>
                  <a:gd name="connsiteY85" fmla="*/ 1812297 h 3143856"/>
                  <a:gd name="connsiteX86" fmla="*/ 2723610 w 3868764"/>
                  <a:gd name="connsiteY86" fmla="*/ 1819413 h 3143856"/>
                  <a:gd name="connsiteX87" fmla="*/ 2783334 w 3868764"/>
                  <a:gd name="connsiteY87" fmla="*/ 1782937 h 3143856"/>
                  <a:gd name="connsiteX88" fmla="*/ 2778669 w 3868764"/>
                  <a:gd name="connsiteY88" fmla="*/ 1776782 h 3143856"/>
                  <a:gd name="connsiteX89" fmla="*/ 2859831 w 3868764"/>
                  <a:gd name="connsiteY89" fmla="*/ 1711495 h 3143856"/>
                  <a:gd name="connsiteX90" fmla="*/ 2865655 w 3868764"/>
                  <a:gd name="connsiteY90" fmla="*/ 1718319 h 3143856"/>
                  <a:gd name="connsiteX91" fmla="*/ 2910981 w 3868764"/>
                  <a:gd name="connsiteY91" fmla="*/ 1670697 h 3143856"/>
                  <a:gd name="connsiteX92" fmla="*/ 2903753 w 3868764"/>
                  <a:gd name="connsiteY92" fmla="*/ 1665082 h 3143856"/>
                  <a:gd name="connsiteX93" fmla="*/ 2965251 w 3868764"/>
                  <a:gd name="connsiteY93" fmla="*/ 1581014 h 3143856"/>
                  <a:gd name="connsiteX94" fmla="*/ 2973449 w 3868764"/>
                  <a:gd name="connsiteY94" fmla="*/ 1586653 h 3143856"/>
                  <a:gd name="connsiteX95" fmla="*/ 3015781 w 3868764"/>
                  <a:gd name="connsiteY95" fmla="*/ 1508965 h 3143856"/>
                  <a:gd name="connsiteX96" fmla="*/ 3820349 w 3868764"/>
                  <a:gd name="connsiteY96" fmla="*/ 1917536 h 3143856"/>
                  <a:gd name="connsiteX97" fmla="*/ 3781798 w 3868764"/>
                  <a:gd name="connsiteY97" fmla="*/ 2039371 h 3143856"/>
                  <a:gd name="connsiteX98" fmla="*/ 3768660 w 3868764"/>
                  <a:gd name="connsiteY98" fmla="*/ 2068541 h 3143856"/>
                  <a:gd name="connsiteX99" fmla="*/ 3146837 w 3868764"/>
                  <a:gd name="connsiteY99" fmla="*/ 1705920 h 3143856"/>
                  <a:gd name="connsiteX100" fmla="*/ 3746272 w 3868764"/>
                  <a:gd name="connsiteY100" fmla="*/ 2118249 h 3143856"/>
                  <a:gd name="connsiteX101" fmla="*/ 3716751 w 3868764"/>
                  <a:gd name="connsiteY101" fmla="*/ 2183794 h 3143856"/>
                  <a:gd name="connsiteX102" fmla="*/ 3670874 w 3868764"/>
                  <a:gd name="connsiteY102" fmla="*/ 2261184 h 3143856"/>
                  <a:gd name="connsiteX103" fmla="*/ 3194112 w 3868764"/>
                  <a:gd name="connsiteY103" fmla="*/ 1890710 h 3143856"/>
                  <a:gd name="connsiteX104" fmla="*/ 3648578 w 3868764"/>
                  <a:gd name="connsiteY104" fmla="*/ 2298794 h 3143856"/>
                  <a:gd name="connsiteX105" fmla="*/ 3635295 w 3868764"/>
                  <a:gd name="connsiteY105" fmla="*/ 2321202 h 3143856"/>
                  <a:gd name="connsiteX106" fmla="*/ 3553530 w 3868764"/>
                  <a:gd name="connsiteY106" fmla="*/ 2430573 h 3143856"/>
                  <a:gd name="connsiteX107" fmla="*/ 2978335 w 3868764"/>
                  <a:gd name="connsiteY107" fmla="*/ 1850357 h 3143856"/>
                  <a:gd name="connsiteX108" fmla="*/ 3513683 w 3868764"/>
                  <a:gd name="connsiteY108" fmla="*/ 2477670 h 3143856"/>
                  <a:gd name="connsiteX109" fmla="*/ 3427045 w 3868764"/>
                  <a:gd name="connsiteY109" fmla="*/ 2571820 h 3143856"/>
                  <a:gd name="connsiteX110" fmla="*/ 3399629 w 3868764"/>
                  <a:gd name="connsiteY110" fmla="*/ 2596334 h 3143856"/>
                  <a:gd name="connsiteX111" fmla="*/ 2984095 w 3868764"/>
                  <a:gd name="connsiteY111" fmla="*/ 2047906 h 3143856"/>
                  <a:gd name="connsiteX112" fmla="*/ 3362773 w 3868764"/>
                  <a:gd name="connsiteY112" fmla="*/ 2629287 h 3143856"/>
                  <a:gd name="connsiteX113" fmla="*/ 3302197 w 3868764"/>
                  <a:gd name="connsiteY113" fmla="*/ 2683449 h 3143856"/>
                  <a:gd name="connsiteX114" fmla="*/ 3234069 w 3868764"/>
                  <a:gd name="connsiteY114" fmla="*/ 2733766 h 3143856"/>
                  <a:gd name="connsiteX115" fmla="*/ 2784534 w 3868764"/>
                  <a:gd name="connsiteY115" fmla="*/ 1947274 h 3143856"/>
                  <a:gd name="connsiteX116" fmla="*/ 3178755 w 3868764"/>
                  <a:gd name="connsiteY116" fmla="*/ 2774619 h 3143856"/>
                  <a:gd name="connsiteX117" fmla="*/ 3164829 w 3868764"/>
                  <a:gd name="connsiteY117" fmla="*/ 2784904 h 3143856"/>
                  <a:gd name="connsiteX118" fmla="*/ 3035686 w 3868764"/>
                  <a:gd name="connsiteY118" fmla="*/ 2863381 h 3143856"/>
                  <a:gd name="connsiteX119" fmla="*/ 2774589 w 3868764"/>
                  <a:gd name="connsiteY119" fmla="*/ 2221999 h 3143856"/>
                  <a:gd name="connsiteX120" fmla="*/ 2991764 w 3868764"/>
                  <a:gd name="connsiteY120" fmla="*/ 2887318 h 3143856"/>
                  <a:gd name="connsiteX121" fmla="*/ 2856424 w 3868764"/>
                  <a:gd name="connsiteY121" fmla="*/ 2954133 h 3143856"/>
                  <a:gd name="connsiteX122" fmla="*/ 2838474 w 3868764"/>
                  <a:gd name="connsiteY122" fmla="*/ 2961160 h 3143856"/>
                  <a:gd name="connsiteX123" fmla="*/ 2582532 w 3868764"/>
                  <a:gd name="connsiteY123" fmla="*/ 1989092 h 3143856"/>
                  <a:gd name="connsiteX124" fmla="*/ 2767439 w 3868764"/>
                  <a:gd name="connsiteY124" fmla="*/ 2988967 h 3143856"/>
                  <a:gd name="connsiteX125" fmla="*/ 2687331 w 3868764"/>
                  <a:gd name="connsiteY125" fmla="*/ 3020326 h 3143856"/>
                  <a:gd name="connsiteX126" fmla="*/ 2603483 w 3868764"/>
                  <a:gd name="connsiteY126" fmla="*/ 3045265 h 3143856"/>
                  <a:gd name="connsiteX127" fmla="*/ 2459362 w 3868764"/>
                  <a:gd name="connsiteY127" fmla="*/ 1896447 h 3143856"/>
                  <a:gd name="connsiteX128" fmla="*/ 2522432 w 3868764"/>
                  <a:gd name="connsiteY128" fmla="*/ 3069372 h 3143856"/>
                  <a:gd name="connsiteX129" fmla="*/ 2509608 w 3868764"/>
                  <a:gd name="connsiteY129" fmla="*/ 3073185 h 3143856"/>
                  <a:gd name="connsiteX130" fmla="*/ 2349706 w 3868764"/>
                  <a:gd name="connsiteY130" fmla="*/ 3106597 h 3143856"/>
                  <a:gd name="connsiteX131" fmla="*/ 2354551 w 3868764"/>
                  <a:gd name="connsiteY131" fmla="*/ 1991615 h 3143856"/>
                  <a:gd name="connsiteX132" fmla="*/ 2265359 w 3868764"/>
                  <a:gd name="connsiteY132" fmla="*/ 3119221 h 3143856"/>
                  <a:gd name="connsiteX133" fmla="*/ 2132162 w 3868764"/>
                  <a:gd name="connsiteY133" fmla="*/ 3135741 h 3143856"/>
                  <a:gd name="connsiteX134" fmla="*/ 2085286 w 3868764"/>
                  <a:gd name="connsiteY134" fmla="*/ 3137664 h 3143856"/>
                  <a:gd name="connsiteX135" fmla="*/ 2194015 w 3868764"/>
                  <a:gd name="connsiteY135" fmla="*/ 2348992 h 3143856"/>
                  <a:gd name="connsiteX136" fmla="*/ 2026993 w 3868764"/>
                  <a:gd name="connsiteY136" fmla="*/ 3140056 h 3143856"/>
                  <a:gd name="connsiteX137" fmla="*/ 1934382 w 3868764"/>
                  <a:gd name="connsiteY137" fmla="*/ 3143856 h 3143856"/>
                  <a:gd name="connsiteX138" fmla="*/ 1842085 w 3868764"/>
                  <a:gd name="connsiteY138" fmla="*/ 3140069 h 3143856"/>
                  <a:gd name="connsiteX139" fmla="*/ 2170022 w 3868764"/>
                  <a:gd name="connsiteY139" fmla="*/ 1937125 h 3143856"/>
                  <a:gd name="connsiteX140" fmla="*/ 1744917 w 3868764"/>
                  <a:gd name="connsiteY140" fmla="*/ 3136082 h 3143856"/>
                  <a:gd name="connsiteX141" fmla="*/ 1736603 w 3868764"/>
                  <a:gd name="connsiteY141" fmla="*/ 3135741 h 3143856"/>
                  <a:gd name="connsiteX142" fmla="*/ 1556282 w 3868764"/>
                  <a:gd name="connsiteY142" fmla="*/ 3113377 h 3143856"/>
                  <a:gd name="connsiteX143" fmla="*/ 1932953 w 3868764"/>
                  <a:gd name="connsiteY143" fmla="*/ 2219476 h 3143856"/>
                  <a:gd name="connsiteX144" fmla="*/ 1485972 w 3868764"/>
                  <a:gd name="connsiteY144" fmla="*/ 3099683 h 3143856"/>
                  <a:gd name="connsiteX145" fmla="*/ 1359156 w 3868764"/>
                  <a:gd name="connsiteY145" fmla="*/ 3073185 h 3143856"/>
                  <a:gd name="connsiteX146" fmla="*/ 1296713 w 3868764"/>
                  <a:gd name="connsiteY146" fmla="*/ 3054613 h 3143856"/>
                  <a:gd name="connsiteX147" fmla="*/ 2001059 w 3868764"/>
                  <a:gd name="connsiteY147" fmla="*/ 1846800 h 3143856"/>
                  <a:gd name="connsiteX148" fmla="*/ 1191729 w 3868764"/>
                  <a:gd name="connsiteY148" fmla="*/ 3023388 h 3143856"/>
                  <a:gd name="connsiteX149" fmla="*/ 1181433 w 3868764"/>
                  <a:gd name="connsiteY149" fmla="*/ 3020326 h 3143856"/>
                  <a:gd name="connsiteX150" fmla="*/ 1012341 w 3868764"/>
                  <a:gd name="connsiteY150" fmla="*/ 2954133 h 3143856"/>
                  <a:gd name="connsiteX151" fmla="*/ 1006081 w 3868764"/>
                  <a:gd name="connsiteY151" fmla="*/ 2951043 h 3143856"/>
                  <a:gd name="connsiteX152" fmla="*/ 1673277 w 3868764"/>
                  <a:gd name="connsiteY152" fmla="*/ 2092432 h 3143856"/>
                  <a:gd name="connsiteX153" fmla="*/ 934170 w 3868764"/>
                  <a:gd name="connsiteY153" fmla="*/ 2915542 h 3143856"/>
                  <a:gd name="connsiteX154" fmla="*/ 852851 w 3868764"/>
                  <a:gd name="connsiteY154" fmla="*/ 2875396 h 3143856"/>
                  <a:gd name="connsiteX155" fmla="*/ 756859 w 3868764"/>
                  <a:gd name="connsiteY155" fmla="*/ 2817064 h 3143856"/>
                  <a:gd name="connsiteX156" fmla="*/ 1859604 w 3868764"/>
                  <a:gd name="connsiteY156" fmla="*/ 1723860 h 3143856"/>
                  <a:gd name="connsiteX157" fmla="*/ 656950 w 3868764"/>
                  <a:gd name="connsiteY157" fmla="*/ 2750203 h 3143856"/>
                  <a:gd name="connsiteX158" fmla="*/ 566568 w 3868764"/>
                  <a:gd name="connsiteY158" fmla="*/ 2683449 h 3143856"/>
                  <a:gd name="connsiteX159" fmla="*/ 497087 w 3868764"/>
                  <a:gd name="connsiteY159" fmla="*/ 2621326 h 3143856"/>
                  <a:gd name="connsiteX160" fmla="*/ 1695356 w 3868764"/>
                  <a:gd name="connsiteY160" fmla="*/ 1713421 h 3143856"/>
                  <a:gd name="connsiteX161" fmla="*/ 417638 w 3868764"/>
                  <a:gd name="connsiteY161" fmla="*/ 2545651 h 3143856"/>
                  <a:gd name="connsiteX162" fmla="*/ 330362 w 3868764"/>
                  <a:gd name="connsiteY162" fmla="*/ 2450808 h 3143856"/>
                  <a:gd name="connsiteX163" fmla="*/ 282663 w 3868764"/>
                  <a:gd name="connsiteY163" fmla="*/ 2387004 h 3143856"/>
                  <a:gd name="connsiteX164" fmla="*/ 1715966 w 3868764"/>
                  <a:gd name="connsiteY164" fmla="*/ 1567769 h 3143856"/>
                  <a:gd name="connsiteX165" fmla="*/ 211727 w 3868764"/>
                  <a:gd name="connsiteY165" fmla="*/ 2284524 h 3143856"/>
                  <a:gd name="connsiteX166" fmla="*/ 152014 w 3868764"/>
                  <a:gd name="connsiteY166" fmla="*/ 2183794 h 3143856"/>
                  <a:gd name="connsiteX167" fmla="*/ 114394 w 3868764"/>
                  <a:gd name="connsiteY167" fmla="*/ 2100268 h 3143856"/>
                  <a:gd name="connsiteX168" fmla="*/ 1367077 w 3868764"/>
                  <a:gd name="connsiteY168" fmla="*/ 1590320 h 3143856"/>
                  <a:gd name="connsiteX169" fmla="*/ 84144 w 3868764"/>
                  <a:gd name="connsiteY169" fmla="*/ 2009099 h 3143856"/>
                  <a:gd name="connsiteX170" fmla="*/ 25276 w 3868764"/>
                  <a:gd name="connsiteY170" fmla="*/ 1809266 h 3143856"/>
                  <a:gd name="connsiteX171" fmla="*/ 1635619 w 3868764"/>
                  <a:gd name="connsiteY171" fmla="*/ 1385267 h 3143856"/>
                  <a:gd name="connsiteX172" fmla="*/ 7115 w 3868764"/>
                  <a:gd name="connsiteY172" fmla="*/ 1686428 h 3143856"/>
                  <a:gd name="connsiteX173" fmla="*/ 0 w 3868764"/>
                  <a:gd name="connsiteY173" fmla="*/ 1571928 h 3143856"/>
                  <a:gd name="connsiteX174" fmla="*/ 5865 w 3868764"/>
                  <a:gd name="connsiteY174" fmla="*/ 1477543 h 3143856"/>
                  <a:gd name="connsiteX175" fmla="*/ 1385667 w 3868764"/>
                  <a:gd name="connsiteY175" fmla="*/ 1304445 h 3143856"/>
                  <a:gd name="connsiteX176" fmla="*/ 16209 w 3868764"/>
                  <a:gd name="connsiteY176" fmla="*/ 1378082 h 3143856"/>
                  <a:gd name="connsiteX177" fmla="*/ 39300 w 3868764"/>
                  <a:gd name="connsiteY177" fmla="*/ 1255130 h 3143856"/>
                  <a:gd name="connsiteX178" fmla="*/ 65151 w 3868764"/>
                  <a:gd name="connsiteY178" fmla="*/ 1173431 h 3143856"/>
                  <a:gd name="connsiteX179" fmla="*/ 1596538 w 3868764"/>
                  <a:gd name="connsiteY179" fmla="*/ 1180085 h 3143856"/>
                  <a:gd name="connsiteX180" fmla="*/ 106017 w 3868764"/>
                  <a:gd name="connsiteY180" fmla="*/ 1062186 h 3143856"/>
                  <a:gd name="connsiteX181" fmla="*/ 152014 w 3868764"/>
                  <a:gd name="connsiteY181" fmla="*/ 960063 h 3143856"/>
                  <a:gd name="connsiteX182" fmla="*/ 202789 w 3868764"/>
                  <a:gd name="connsiteY182" fmla="*/ 874409 h 3143856"/>
                  <a:gd name="connsiteX183" fmla="*/ 1395408 w 3868764"/>
                  <a:gd name="connsiteY183" fmla="*/ 1038827 h 3143856"/>
                  <a:gd name="connsiteX184" fmla="*/ 252294 w 3868764"/>
                  <a:gd name="connsiteY184" fmla="*/ 797475 h 3143856"/>
                  <a:gd name="connsiteX185" fmla="*/ 330362 w 3868764"/>
                  <a:gd name="connsiteY185" fmla="*/ 693048 h 3143856"/>
                  <a:gd name="connsiteX186" fmla="*/ 384980 w 3868764"/>
                  <a:gd name="connsiteY186" fmla="*/ 633695 h 3143856"/>
                  <a:gd name="connsiteX187" fmla="*/ 1610700 w 3868764"/>
                  <a:gd name="connsiteY187" fmla="*/ 967841 h 3143856"/>
                  <a:gd name="connsiteX188" fmla="*/ 456673 w 3868764"/>
                  <a:gd name="connsiteY188" fmla="*/ 558666 h 3143856"/>
                  <a:gd name="connsiteX189" fmla="*/ 566568 w 3868764"/>
                  <a:gd name="connsiteY189" fmla="*/ 460407 h 3143856"/>
                  <a:gd name="connsiteX190" fmla="*/ 1934382 w 3868764"/>
                  <a:gd name="connsiteY190" fmla="*/ 0 h 3143856"/>
                  <a:gd name="connsiteX191" fmla="*/ 1951818 w 3868764"/>
                  <a:gd name="connsiteY191" fmla="*/ 716 h 3143856"/>
                  <a:gd name="connsiteX192" fmla="*/ 2073083 w 3868764"/>
                  <a:gd name="connsiteY192" fmla="*/ 298602 h 3143856"/>
                  <a:gd name="connsiteX193" fmla="*/ 1976172 w 3868764"/>
                  <a:gd name="connsiteY193" fmla="*/ 1715 h 3143856"/>
                  <a:gd name="connsiteX194" fmla="*/ 2121289 w 3868764"/>
                  <a:gd name="connsiteY194" fmla="*/ 7670 h 3143856"/>
                  <a:gd name="connsiteX195" fmla="*/ 2200587 w 3868764"/>
                  <a:gd name="connsiteY195" fmla="*/ 308840 h 3143856"/>
                  <a:gd name="connsiteX196" fmla="*/ 2145274 w 3868764"/>
                  <a:gd name="connsiteY196" fmla="*/ 9742 h 3143856"/>
                  <a:gd name="connsiteX197" fmla="*/ 2283751 w 3868764"/>
                  <a:gd name="connsiteY197" fmla="*/ 26916 h 3143856"/>
                  <a:gd name="connsiteX198" fmla="*/ 2327669 w 3868764"/>
                  <a:gd name="connsiteY198" fmla="*/ 376992 h 3143856"/>
                  <a:gd name="connsiteX199" fmla="*/ 2309013 w 3868764"/>
                  <a:gd name="connsiteY199" fmla="*/ 30049 h 3143856"/>
                  <a:gd name="connsiteX200" fmla="*/ 2324228 w 3868764"/>
                  <a:gd name="connsiteY200" fmla="*/ 31936 h 3143856"/>
                  <a:gd name="connsiteX201" fmla="*/ 2441534 w 3868764"/>
                  <a:gd name="connsiteY201" fmla="*/ 56447 h 3143856"/>
                  <a:gd name="connsiteX202" fmla="*/ 2440603 w 3868764"/>
                  <a:gd name="connsiteY202" fmla="*/ 270669 h 3143856"/>
                  <a:gd name="connsiteX203" fmla="*/ 2457287 w 3868764"/>
                  <a:gd name="connsiteY203" fmla="*/ 59739 h 3143856"/>
                  <a:gd name="connsiteX204" fmla="*/ 2509608 w 3868764"/>
                  <a:gd name="connsiteY204" fmla="*/ 70671 h 3143856"/>
                  <a:gd name="connsiteX205" fmla="*/ 2584362 w 3868764"/>
                  <a:gd name="connsiteY205" fmla="*/ 92905 h 3143856"/>
                  <a:gd name="connsiteX206" fmla="*/ 2565751 w 3868764"/>
                  <a:gd name="connsiteY206" fmla="*/ 227901 h 3143856"/>
                  <a:gd name="connsiteX207" fmla="*/ 2593669 w 3868764"/>
                  <a:gd name="connsiteY207" fmla="*/ 95673 h 3143856"/>
                  <a:gd name="connsiteX208" fmla="*/ 2687331 w 3868764"/>
                  <a:gd name="connsiteY208" fmla="*/ 123530 h 3143856"/>
                  <a:gd name="connsiteX209" fmla="*/ 2717178 w 3868764"/>
                  <a:gd name="connsiteY209" fmla="*/ 135214 h 3143856"/>
                  <a:gd name="connsiteX210" fmla="*/ 2674821 w 3868764"/>
                  <a:gd name="connsiteY210" fmla="*/ 290588 h 3143856"/>
                  <a:gd name="connsiteX211" fmla="*/ 2728359 w 3868764"/>
                  <a:gd name="connsiteY211" fmla="*/ 139591 h 3143856"/>
                  <a:gd name="connsiteX212" fmla="*/ 2848167 w 3868764"/>
                  <a:gd name="connsiteY212" fmla="*/ 186491 h 3143856"/>
                  <a:gd name="connsiteX213" fmla="*/ 2767076 w 3868764"/>
                  <a:gd name="connsiteY213" fmla="*/ 378933 h 3143856"/>
                  <a:gd name="connsiteX214" fmla="*/ 2861809 w 3868764"/>
                  <a:gd name="connsiteY214" fmla="*/ 192382 h 3143856"/>
                  <a:gd name="connsiteX215" fmla="*/ 2977705 w 3868764"/>
                  <a:gd name="connsiteY215" fmla="*/ 249598 h 3143856"/>
                  <a:gd name="connsiteX216" fmla="*/ 2904095 w 3868764"/>
                  <a:gd name="connsiteY216" fmla="*/ 375823 h 3143856"/>
                  <a:gd name="connsiteX217" fmla="*/ 2987570 w 3868764"/>
                  <a:gd name="connsiteY217" fmla="*/ 254468 h 3143856"/>
                  <a:gd name="connsiteX218" fmla="*/ 3015914 w 3868764"/>
                  <a:gd name="connsiteY218" fmla="*/ 268461 h 3143856"/>
                  <a:gd name="connsiteX219" fmla="*/ 3100262 w 3868764"/>
                  <a:gd name="connsiteY219" fmla="*/ 319717 h 3143856"/>
                  <a:gd name="connsiteX220" fmla="*/ 2964220 w 3868764"/>
                  <a:gd name="connsiteY220" fmla="*/ 494789 h 3143856"/>
                  <a:gd name="connsiteX221" fmla="*/ 3113954 w 3868764"/>
                  <a:gd name="connsiteY221" fmla="*/ 328037 h 3143856"/>
                  <a:gd name="connsiteX222" fmla="*/ 3164829 w 3868764"/>
                  <a:gd name="connsiteY222" fmla="*/ 358952 h 3143856"/>
                  <a:gd name="connsiteX223" fmla="*/ 3223570 w 3868764"/>
                  <a:gd name="connsiteY223" fmla="*/ 402337 h 3143856"/>
                  <a:gd name="connsiteX224" fmla="*/ 3100336 w 3868764"/>
                  <a:gd name="connsiteY224" fmla="*/ 524504 h 3143856"/>
                  <a:gd name="connsiteX225" fmla="*/ 3234249 w 3868764"/>
                  <a:gd name="connsiteY225" fmla="*/ 410223 h 3143856"/>
                  <a:gd name="connsiteX226" fmla="*/ 3302197 w 3868764"/>
                  <a:gd name="connsiteY226" fmla="*/ 460407 h 3143856"/>
                  <a:gd name="connsiteX227" fmla="*/ 3340241 w 3868764"/>
                  <a:gd name="connsiteY227" fmla="*/ 494423 h 3143856"/>
                  <a:gd name="connsiteX228" fmla="*/ 2945584 w 3868764"/>
                  <a:gd name="connsiteY228" fmla="*/ 793446 h 3143856"/>
                  <a:gd name="connsiteX229" fmla="*/ 2893881 w 3868764"/>
                  <a:gd name="connsiteY229" fmla="*/ 729173 h 3143856"/>
                  <a:gd name="connsiteX230" fmla="*/ 2892118 w 3868764"/>
                  <a:gd name="connsiteY230" fmla="*/ 730920 h 3143856"/>
                  <a:gd name="connsiteX231" fmla="*/ 2824902 w 3868764"/>
                  <a:gd name="connsiteY231" fmla="*/ 666942 h 3143856"/>
                  <a:gd name="connsiteX232" fmla="*/ 2761411 w 3868764"/>
                  <a:gd name="connsiteY232" fmla="*/ 620498 h 3143856"/>
                  <a:gd name="connsiteX233" fmla="*/ 2759610 w 3868764"/>
                  <a:gd name="connsiteY233" fmla="*/ 623584 h 3143856"/>
                  <a:gd name="connsiteX234" fmla="*/ 2668147 w 3868764"/>
                  <a:gd name="connsiteY234" fmla="*/ 573746 h 3143856"/>
                  <a:gd name="connsiteX235" fmla="*/ 2670215 w 3868764"/>
                  <a:gd name="connsiteY235" fmla="*/ 569674 h 3143856"/>
                  <a:gd name="connsiteX236" fmla="*/ 2605569 w 3868764"/>
                  <a:gd name="connsiteY236" fmla="*/ 544617 h 3143856"/>
                  <a:gd name="connsiteX237" fmla="*/ 2604346 w 3868764"/>
                  <a:gd name="connsiteY237" fmla="*/ 549106 h 3143856"/>
                  <a:gd name="connsiteX238" fmla="*/ 2503099 w 3868764"/>
                  <a:gd name="connsiteY238" fmla="*/ 524639 h 3143856"/>
                  <a:gd name="connsiteX239" fmla="*/ 2503994 w 3868764"/>
                  <a:gd name="connsiteY239" fmla="*/ 520402 h 3143856"/>
                  <a:gd name="connsiteX240" fmla="*/ 2439548 w 3868764"/>
                  <a:gd name="connsiteY240" fmla="*/ 513418 h 3143856"/>
                  <a:gd name="connsiteX241" fmla="*/ 2439528 w 3868764"/>
                  <a:gd name="connsiteY241" fmla="*/ 518158 h 3143856"/>
                  <a:gd name="connsiteX242" fmla="*/ 2345670 w 3868764"/>
                  <a:gd name="connsiteY242" fmla="*/ 520475 h 3143856"/>
                  <a:gd name="connsiteX243" fmla="*/ 2345802 w 3868764"/>
                  <a:gd name="connsiteY243" fmla="*/ 521534 h 3143856"/>
                  <a:gd name="connsiteX244" fmla="*/ 2260088 w 3868764"/>
                  <a:gd name="connsiteY244" fmla="*/ 534824 h 3143856"/>
                  <a:gd name="connsiteX245" fmla="*/ 2261642 w 3868764"/>
                  <a:gd name="connsiteY245" fmla="*/ 540727 h 3143856"/>
                  <a:gd name="connsiteX246" fmla="*/ 2161727 w 3868764"/>
                  <a:gd name="connsiteY246" fmla="*/ 570161 h 3143856"/>
                  <a:gd name="connsiteX247" fmla="*/ 2161411 w 3868764"/>
                  <a:gd name="connsiteY247" fmla="*/ 569193 h 3143856"/>
                  <a:gd name="connsiteX248" fmla="*/ 2099424 w 3868764"/>
                  <a:gd name="connsiteY248" fmla="*/ 596550 h 3143856"/>
                  <a:gd name="connsiteX249" fmla="*/ 2102432 w 3868764"/>
                  <a:gd name="connsiteY249" fmla="*/ 601814 h 3143856"/>
                  <a:gd name="connsiteX250" fmla="*/ 2013539 w 3868764"/>
                  <a:gd name="connsiteY250" fmla="*/ 656105 h 3143856"/>
                  <a:gd name="connsiteX251" fmla="*/ 2010398 w 3868764"/>
                  <a:gd name="connsiteY251" fmla="*/ 651283 h 3143856"/>
                  <a:gd name="connsiteX252" fmla="*/ 1956187 w 3868764"/>
                  <a:gd name="connsiteY252" fmla="*/ 694892 h 3143856"/>
                  <a:gd name="connsiteX253" fmla="*/ 1960299 w 3868764"/>
                  <a:gd name="connsiteY253" fmla="*/ 699040 h 3143856"/>
                  <a:gd name="connsiteX254" fmla="*/ 1888486 w 3868764"/>
                  <a:gd name="connsiteY254" fmla="*/ 774488 h 3143856"/>
                  <a:gd name="connsiteX255" fmla="*/ 1885410 w 3868764"/>
                  <a:gd name="connsiteY255" fmla="*/ 771726 h 3143856"/>
                  <a:gd name="connsiteX256" fmla="*/ 1847163 w 3868764"/>
                  <a:gd name="connsiteY256" fmla="*/ 824011 h 3143856"/>
                  <a:gd name="connsiteX257" fmla="*/ 1851090 w 3868764"/>
                  <a:gd name="connsiteY257" fmla="*/ 826301 h 3143856"/>
                  <a:gd name="connsiteX258" fmla="*/ 1801251 w 3868764"/>
                  <a:gd name="connsiteY258" fmla="*/ 917766 h 3143856"/>
                  <a:gd name="connsiteX259" fmla="*/ 702664 w 3868764"/>
                  <a:gd name="connsiteY259" fmla="*/ 359891 h 3143856"/>
                  <a:gd name="connsiteX260" fmla="*/ 703936 w 3868764"/>
                  <a:gd name="connsiteY260" fmla="*/ 358952 h 3143856"/>
                  <a:gd name="connsiteX261" fmla="*/ 852851 w 3868764"/>
                  <a:gd name="connsiteY261" fmla="*/ 268461 h 3143856"/>
                  <a:gd name="connsiteX262" fmla="*/ 875405 w 3868764"/>
                  <a:gd name="connsiteY262" fmla="*/ 257326 h 3143856"/>
                  <a:gd name="connsiteX263" fmla="*/ 1698497 w 3868764"/>
                  <a:gd name="connsiteY263" fmla="*/ 737317 h 3143856"/>
                  <a:gd name="connsiteX264" fmla="*/ 948346 w 3868764"/>
                  <a:gd name="connsiteY264" fmla="*/ 221317 h 3143856"/>
                  <a:gd name="connsiteX265" fmla="*/ 1012341 w 3868764"/>
                  <a:gd name="connsiteY265" fmla="*/ 189723 h 3143856"/>
                  <a:gd name="connsiteX266" fmla="*/ 1123623 w 3868764"/>
                  <a:gd name="connsiteY266" fmla="*/ 146161 h 3143856"/>
                  <a:gd name="connsiteX267" fmla="*/ 1607375 w 3868764"/>
                  <a:gd name="connsiteY267" fmla="*/ 522066 h 3143856"/>
                  <a:gd name="connsiteX268" fmla="*/ 1168974 w 3868764"/>
                  <a:gd name="connsiteY268" fmla="*/ 128408 h 3143856"/>
                  <a:gd name="connsiteX269" fmla="*/ 1181433 w 3868764"/>
                  <a:gd name="connsiteY269" fmla="*/ 123530 h 3143856"/>
                  <a:gd name="connsiteX270" fmla="*/ 1342327 w 3868764"/>
                  <a:gd name="connsiteY270" fmla="*/ 75676 h 3143856"/>
                  <a:gd name="connsiteX271" fmla="*/ 1820691 w 3868764"/>
                  <a:gd name="connsiteY271" fmla="*/ 558214 h 3143856"/>
                  <a:gd name="connsiteX272" fmla="*/ 1397742 w 3868764"/>
                  <a:gd name="connsiteY272" fmla="*/ 62608 h 3143856"/>
                  <a:gd name="connsiteX273" fmla="*/ 1544537 w 3868764"/>
                  <a:gd name="connsiteY273" fmla="*/ 31936 h 3143856"/>
                  <a:gd name="connsiteX274" fmla="*/ 1564624 w 3868764"/>
                  <a:gd name="connsiteY274" fmla="*/ 29445 h 3143856"/>
                  <a:gd name="connsiteX275" fmla="*/ 1854940 w 3868764"/>
                  <a:gd name="connsiteY275" fmla="*/ 412609 h 3143856"/>
                  <a:gd name="connsiteX276" fmla="*/ 1602323 w 3868764"/>
                  <a:gd name="connsiteY276" fmla="*/ 24769 h 3143856"/>
                  <a:gd name="connsiteX277" fmla="*/ 1736603 w 3868764"/>
                  <a:gd name="connsiteY277" fmla="*/ 8116 h 3143856"/>
                  <a:gd name="connsiteX278" fmla="*/ 1762485 w 3868764"/>
                  <a:gd name="connsiteY278" fmla="*/ 7054 h 3143856"/>
                  <a:gd name="connsiteX279" fmla="*/ 1991713 w 3868764"/>
                  <a:gd name="connsiteY279" fmla="*/ 408103 h 3143856"/>
                  <a:gd name="connsiteX280" fmla="*/ 1799885 w 3868764"/>
                  <a:gd name="connsiteY280" fmla="*/ 5519 h 3143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</a:cxnLst>
                <a:rect l="l" t="t" r="r" b="b"/>
                <a:pathLst>
                  <a:path w="3868764" h="3143856">
                    <a:moveTo>
                      <a:pt x="3380944" y="530816"/>
                    </a:moveTo>
                    <a:lnTo>
                      <a:pt x="3427045" y="572036"/>
                    </a:lnTo>
                    <a:lnTo>
                      <a:pt x="3478926" y="628415"/>
                    </a:lnTo>
                    <a:lnTo>
                      <a:pt x="3261288" y="752810"/>
                    </a:lnTo>
                    <a:lnTo>
                      <a:pt x="3492163" y="642800"/>
                    </a:lnTo>
                    <a:lnTo>
                      <a:pt x="3538402" y="693048"/>
                    </a:lnTo>
                    <a:lnTo>
                      <a:pt x="3582753" y="752373"/>
                    </a:lnTo>
                    <a:lnTo>
                      <a:pt x="3295189" y="869436"/>
                    </a:lnTo>
                    <a:lnTo>
                      <a:pt x="3596692" y="771019"/>
                    </a:lnTo>
                    <a:lnTo>
                      <a:pt x="3635295" y="822654"/>
                    </a:lnTo>
                    <a:lnTo>
                      <a:pt x="3676859" y="892768"/>
                    </a:lnTo>
                    <a:lnTo>
                      <a:pt x="3338029" y="981981"/>
                    </a:lnTo>
                    <a:lnTo>
                      <a:pt x="3691044" y="916698"/>
                    </a:lnTo>
                    <a:lnTo>
                      <a:pt x="3716751" y="960063"/>
                    </a:lnTo>
                    <a:lnTo>
                      <a:pt x="3757573" y="1050698"/>
                    </a:lnTo>
                    <a:lnTo>
                      <a:pt x="3292924" y="1108989"/>
                    </a:lnTo>
                    <a:lnTo>
                      <a:pt x="3772219" y="1083217"/>
                    </a:lnTo>
                    <a:lnTo>
                      <a:pt x="3781798" y="1104485"/>
                    </a:lnTo>
                    <a:lnTo>
                      <a:pt x="3820824" y="1227822"/>
                    </a:lnTo>
                    <a:lnTo>
                      <a:pt x="3350652" y="1225779"/>
                    </a:lnTo>
                    <a:lnTo>
                      <a:pt x="3831089" y="1263781"/>
                    </a:lnTo>
                    <a:lnTo>
                      <a:pt x="3858777" y="1411208"/>
                    </a:lnTo>
                    <a:lnTo>
                      <a:pt x="3859132" y="1416914"/>
                    </a:lnTo>
                    <a:lnTo>
                      <a:pt x="3320468" y="1342652"/>
                    </a:lnTo>
                    <a:lnTo>
                      <a:pt x="3861617" y="1456908"/>
                    </a:lnTo>
                    <a:lnTo>
                      <a:pt x="3868764" y="1571928"/>
                    </a:lnTo>
                    <a:lnTo>
                      <a:pt x="3866141" y="1614137"/>
                    </a:lnTo>
                    <a:lnTo>
                      <a:pt x="3294274" y="1458239"/>
                    </a:lnTo>
                    <a:lnTo>
                      <a:pt x="3863292" y="1659992"/>
                    </a:lnTo>
                    <a:lnTo>
                      <a:pt x="3858777" y="1732649"/>
                    </a:lnTo>
                    <a:lnTo>
                      <a:pt x="3842716" y="1818164"/>
                    </a:lnTo>
                    <a:lnTo>
                      <a:pt x="3019545" y="1471298"/>
                    </a:lnTo>
                    <a:lnTo>
                      <a:pt x="3057189" y="1374177"/>
                    </a:lnTo>
                    <a:lnTo>
                      <a:pt x="3059450" y="1374978"/>
                    </a:lnTo>
                    <a:lnTo>
                      <a:pt x="3075426" y="1308870"/>
                    </a:lnTo>
                    <a:lnTo>
                      <a:pt x="3068288" y="1307886"/>
                    </a:lnTo>
                    <a:lnTo>
                      <a:pt x="3079511" y="1204331"/>
                    </a:lnTo>
                    <a:lnTo>
                      <a:pt x="3081289" y="1204472"/>
                    </a:lnTo>
                    <a:lnTo>
                      <a:pt x="3079593" y="1135752"/>
                    </a:lnTo>
                    <a:lnTo>
                      <a:pt x="3077982" y="1135954"/>
                    </a:lnTo>
                    <a:lnTo>
                      <a:pt x="3062021" y="1033023"/>
                    </a:lnTo>
                    <a:lnTo>
                      <a:pt x="3062757" y="1032888"/>
                    </a:lnTo>
                    <a:lnTo>
                      <a:pt x="3044652" y="971427"/>
                    </a:lnTo>
                    <a:lnTo>
                      <a:pt x="3043789" y="971778"/>
                    </a:lnTo>
                    <a:lnTo>
                      <a:pt x="3001733" y="876485"/>
                    </a:lnTo>
                    <a:lnTo>
                      <a:pt x="3001883" y="876414"/>
                    </a:lnTo>
                    <a:lnTo>
                      <a:pt x="2958757" y="805803"/>
                    </a:lnTo>
                    <a:close/>
                    <a:moveTo>
                      <a:pt x="614545" y="424973"/>
                    </a:moveTo>
                    <a:lnTo>
                      <a:pt x="1799923" y="924464"/>
                    </a:lnTo>
                    <a:lnTo>
                      <a:pt x="1766634" y="1010350"/>
                    </a:lnTo>
                    <a:lnTo>
                      <a:pt x="1773851" y="1012317"/>
                    </a:lnTo>
                    <a:lnTo>
                      <a:pt x="1749385" y="1113564"/>
                    </a:lnTo>
                    <a:lnTo>
                      <a:pt x="1748417" y="1113360"/>
                    </a:lnTo>
                    <a:lnTo>
                      <a:pt x="1741117" y="1180714"/>
                    </a:lnTo>
                    <a:lnTo>
                      <a:pt x="1747151" y="1180740"/>
                    </a:lnTo>
                    <a:lnTo>
                      <a:pt x="1749722" y="1284869"/>
                    </a:lnTo>
                    <a:lnTo>
                      <a:pt x="1745409" y="1285102"/>
                    </a:lnTo>
                    <a:lnTo>
                      <a:pt x="1756025" y="1353565"/>
                    </a:lnTo>
                    <a:lnTo>
                      <a:pt x="1760284" y="1352444"/>
                    </a:lnTo>
                    <a:lnTo>
                      <a:pt x="1789718" y="1452359"/>
                    </a:lnTo>
                    <a:lnTo>
                      <a:pt x="1788395" y="1452792"/>
                    </a:lnTo>
                    <a:lnTo>
                      <a:pt x="1814327" y="1511548"/>
                    </a:lnTo>
                    <a:lnTo>
                      <a:pt x="1815891" y="1510655"/>
                    </a:lnTo>
                    <a:lnTo>
                      <a:pt x="1870183" y="1599547"/>
                    </a:lnTo>
                    <a:lnTo>
                      <a:pt x="1846874" y="1614730"/>
                    </a:lnTo>
                    <a:lnTo>
                      <a:pt x="1901360" y="1682465"/>
                    </a:lnTo>
                    <a:lnTo>
                      <a:pt x="1902381" y="1681453"/>
                    </a:lnTo>
                    <a:lnTo>
                      <a:pt x="1954263" y="1730833"/>
                    </a:lnTo>
                    <a:lnTo>
                      <a:pt x="1955968" y="1728638"/>
                    </a:lnTo>
                    <a:lnTo>
                      <a:pt x="2040036" y="1790136"/>
                    </a:lnTo>
                    <a:lnTo>
                      <a:pt x="2039308" y="1791194"/>
                    </a:lnTo>
                    <a:lnTo>
                      <a:pt x="2099582" y="1824037"/>
                    </a:lnTo>
                    <a:lnTo>
                      <a:pt x="2100019" y="1823000"/>
                    </a:lnTo>
                    <a:lnTo>
                      <a:pt x="2197140" y="1860643"/>
                    </a:lnTo>
                    <a:lnTo>
                      <a:pt x="2195731" y="1864614"/>
                    </a:lnTo>
                    <a:lnTo>
                      <a:pt x="2258695" y="1879830"/>
                    </a:lnTo>
                    <a:lnTo>
                      <a:pt x="2259296" y="1875474"/>
                    </a:lnTo>
                    <a:lnTo>
                      <a:pt x="2362850" y="1886699"/>
                    </a:lnTo>
                    <a:lnTo>
                      <a:pt x="2362270" y="1894034"/>
                    </a:lnTo>
                    <a:lnTo>
                      <a:pt x="2459104" y="1891643"/>
                    </a:lnTo>
                    <a:lnTo>
                      <a:pt x="2459220" y="1893818"/>
                    </a:lnTo>
                    <a:lnTo>
                      <a:pt x="2561966" y="1877886"/>
                    </a:lnTo>
                    <a:lnTo>
                      <a:pt x="2563050" y="1883749"/>
                    </a:lnTo>
                    <a:lnTo>
                      <a:pt x="2628985" y="1864324"/>
                    </a:lnTo>
                    <a:lnTo>
                      <a:pt x="2624926" y="1854353"/>
                    </a:lnTo>
                    <a:lnTo>
                      <a:pt x="2720218" y="1812297"/>
                    </a:lnTo>
                    <a:lnTo>
                      <a:pt x="2723610" y="1819413"/>
                    </a:lnTo>
                    <a:lnTo>
                      <a:pt x="2783334" y="1782937"/>
                    </a:lnTo>
                    <a:lnTo>
                      <a:pt x="2778669" y="1776782"/>
                    </a:lnTo>
                    <a:lnTo>
                      <a:pt x="2859831" y="1711495"/>
                    </a:lnTo>
                    <a:lnTo>
                      <a:pt x="2865655" y="1718319"/>
                    </a:lnTo>
                    <a:lnTo>
                      <a:pt x="2910981" y="1670697"/>
                    </a:lnTo>
                    <a:lnTo>
                      <a:pt x="2903753" y="1665082"/>
                    </a:lnTo>
                    <a:lnTo>
                      <a:pt x="2965251" y="1581014"/>
                    </a:lnTo>
                    <a:lnTo>
                      <a:pt x="2973449" y="1586653"/>
                    </a:lnTo>
                    <a:lnTo>
                      <a:pt x="3015781" y="1508965"/>
                    </a:lnTo>
                    <a:lnTo>
                      <a:pt x="3820349" y="1917536"/>
                    </a:lnTo>
                    <a:lnTo>
                      <a:pt x="3781798" y="2039371"/>
                    </a:lnTo>
                    <a:lnTo>
                      <a:pt x="3768660" y="2068541"/>
                    </a:lnTo>
                    <a:lnTo>
                      <a:pt x="3146837" y="1705920"/>
                    </a:lnTo>
                    <a:lnTo>
                      <a:pt x="3746272" y="2118249"/>
                    </a:lnTo>
                    <a:lnTo>
                      <a:pt x="3716751" y="2183794"/>
                    </a:lnTo>
                    <a:lnTo>
                      <a:pt x="3670874" y="2261184"/>
                    </a:lnTo>
                    <a:lnTo>
                      <a:pt x="3194112" y="1890710"/>
                    </a:lnTo>
                    <a:lnTo>
                      <a:pt x="3648578" y="2298794"/>
                    </a:lnTo>
                    <a:lnTo>
                      <a:pt x="3635295" y="2321202"/>
                    </a:lnTo>
                    <a:lnTo>
                      <a:pt x="3553530" y="2430573"/>
                    </a:lnTo>
                    <a:lnTo>
                      <a:pt x="2978335" y="1850357"/>
                    </a:lnTo>
                    <a:lnTo>
                      <a:pt x="3513683" y="2477670"/>
                    </a:lnTo>
                    <a:lnTo>
                      <a:pt x="3427045" y="2571820"/>
                    </a:lnTo>
                    <a:lnTo>
                      <a:pt x="3399629" y="2596334"/>
                    </a:lnTo>
                    <a:lnTo>
                      <a:pt x="2984095" y="2047906"/>
                    </a:lnTo>
                    <a:lnTo>
                      <a:pt x="3362773" y="2629287"/>
                    </a:lnTo>
                    <a:lnTo>
                      <a:pt x="3302197" y="2683449"/>
                    </a:lnTo>
                    <a:lnTo>
                      <a:pt x="3234069" y="2733766"/>
                    </a:lnTo>
                    <a:lnTo>
                      <a:pt x="2784534" y="1947274"/>
                    </a:lnTo>
                    <a:lnTo>
                      <a:pt x="3178755" y="2774619"/>
                    </a:lnTo>
                    <a:lnTo>
                      <a:pt x="3164829" y="2784904"/>
                    </a:lnTo>
                    <a:lnTo>
                      <a:pt x="3035686" y="2863381"/>
                    </a:lnTo>
                    <a:lnTo>
                      <a:pt x="2774589" y="2221999"/>
                    </a:lnTo>
                    <a:lnTo>
                      <a:pt x="2991764" y="2887318"/>
                    </a:lnTo>
                    <a:lnTo>
                      <a:pt x="2856424" y="2954133"/>
                    </a:lnTo>
                    <a:lnTo>
                      <a:pt x="2838474" y="2961160"/>
                    </a:lnTo>
                    <a:lnTo>
                      <a:pt x="2582532" y="1989092"/>
                    </a:lnTo>
                    <a:lnTo>
                      <a:pt x="2767439" y="2988967"/>
                    </a:lnTo>
                    <a:lnTo>
                      <a:pt x="2687331" y="3020326"/>
                    </a:lnTo>
                    <a:lnTo>
                      <a:pt x="2603483" y="3045265"/>
                    </a:lnTo>
                    <a:lnTo>
                      <a:pt x="2459362" y="1896447"/>
                    </a:lnTo>
                    <a:lnTo>
                      <a:pt x="2522432" y="3069372"/>
                    </a:lnTo>
                    <a:lnTo>
                      <a:pt x="2509608" y="3073185"/>
                    </a:lnTo>
                    <a:lnTo>
                      <a:pt x="2349706" y="3106597"/>
                    </a:lnTo>
                    <a:lnTo>
                      <a:pt x="2354551" y="1991615"/>
                    </a:lnTo>
                    <a:lnTo>
                      <a:pt x="2265359" y="3119221"/>
                    </a:lnTo>
                    <a:lnTo>
                      <a:pt x="2132162" y="3135741"/>
                    </a:lnTo>
                    <a:lnTo>
                      <a:pt x="2085286" y="3137664"/>
                    </a:lnTo>
                    <a:lnTo>
                      <a:pt x="2194015" y="2348992"/>
                    </a:lnTo>
                    <a:lnTo>
                      <a:pt x="2026993" y="3140056"/>
                    </a:lnTo>
                    <a:lnTo>
                      <a:pt x="1934382" y="3143856"/>
                    </a:lnTo>
                    <a:lnTo>
                      <a:pt x="1842085" y="3140069"/>
                    </a:lnTo>
                    <a:lnTo>
                      <a:pt x="2170022" y="1937125"/>
                    </a:lnTo>
                    <a:lnTo>
                      <a:pt x="1744917" y="3136082"/>
                    </a:lnTo>
                    <a:lnTo>
                      <a:pt x="1736603" y="3135741"/>
                    </a:lnTo>
                    <a:lnTo>
                      <a:pt x="1556282" y="3113377"/>
                    </a:lnTo>
                    <a:lnTo>
                      <a:pt x="1932953" y="2219476"/>
                    </a:lnTo>
                    <a:lnTo>
                      <a:pt x="1485972" y="3099683"/>
                    </a:lnTo>
                    <a:lnTo>
                      <a:pt x="1359156" y="3073185"/>
                    </a:lnTo>
                    <a:lnTo>
                      <a:pt x="1296713" y="3054613"/>
                    </a:lnTo>
                    <a:lnTo>
                      <a:pt x="2001059" y="1846800"/>
                    </a:lnTo>
                    <a:lnTo>
                      <a:pt x="1191729" y="3023388"/>
                    </a:lnTo>
                    <a:lnTo>
                      <a:pt x="1181433" y="3020326"/>
                    </a:lnTo>
                    <a:cubicBezTo>
                      <a:pt x="1123577" y="3000440"/>
                      <a:pt x="1067159" y="2978332"/>
                      <a:pt x="1012341" y="2954133"/>
                    </a:cubicBezTo>
                    <a:lnTo>
                      <a:pt x="1006081" y="2951043"/>
                    </a:lnTo>
                    <a:lnTo>
                      <a:pt x="1673277" y="2092432"/>
                    </a:lnTo>
                    <a:lnTo>
                      <a:pt x="934170" y="2915542"/>
                    </a:lnTo>
                    <a:lnTo>
                      <a:pt x="852851" y="2875396"/>
                    </a:lnTo>
                    <a:lnTo>
                      <a:pt x="756859" y="2817064"/>
                    </a:lnTo>
                    <a:lnTo>
                      <a:pt x="1859604" y="1723860"/>
                    </a:lnTo>
                    <a:lnTo>
                      <a:pt x="656950" y="2750203"/>
                    </a:lnTo>
                    <a:lnTo>
                      <a:pt x="566568" y="2683449"/>
                    </a:lnTo>
                    <a:lnTo>
                      <a:pt x="497087" y="2621326"/>
                    </a:lnTo>
                    <a:lnTo>
                      <a:pt x="1695356" y="1713421"/>
                    </a:lnTo>
                    <a:lnTo>
                      <a:pt x="417638" y="2545651"/>
                    </a:lnTo>
                    <a:lnTo>
                      <a:pt x="330362" y="2450808"/>
                    </a:lnTo>
                    <a:lnTo>
                      <a:pt x="282663" y="2387004"/>
                    </a:lnTo>
                    <a:lnTo>
                      <a:pt x="1715966" y="1567769"/>
                    </a:lnTo>
                    <a:lnTo>
                      <a:pt x="211727" y="2284524"/>
                    </a:lnTo>
                    <a:lnTo>
                      <a:pt x="152014" y="2183794"/>
                    </a:lnTo>
                    <a:lnTo>
                      <a:pt x="114394" y="2100268"/>
                    </a:lnTo>
                    <a:lnTo>
                      <a:pt x="1367077" y="1590320"/>
                    </a:lnTo>
                    <a:lnTo>
                      <a:pt x="84144" y="2009099"/>
                    </a:lnTo>
                    <a:lnTo>
                      <a:pt x="25276" y="1809266"/>
                    </a:lnTo>
                    <a:lnTo>
                      <a:pt x="1635619" y="1385267"/>
                    </a:lnTo>
                    <a:lnTo>
                      <a:pt x="7115" y="1686428"/>
                    </a:lnTo>
                    <a:lnTo>
                      <a:pt x="0" y="1571928"/>
                    </a:lnTo>
                    <a:lnTo>
                      <a:pt x="5865" y="1477543"/>
                    </a:lnTo>
                    <a:lnTo>
                      <a:pt x="1385667" y="1304445"/>
                    </a:lnTo>
                    <a:lnTo>
                      <a:pt x="16209" y="1378082"/>
                    </a:lnTo>
                    <a:lnTo>
                      <a:pt x="39300" y="1255130"/>
                    </a:lnTo>
                    <a:lnTo>
                      <a:pt x="65151" y="1173431"/>
                    </a:lnTo>
                    <a:lnTo>
                      <a:pt x="1596538" y="1180085"/>
                    </a:lnTo>
                    <a:lnTo>
                      <a:pt x="106017" y="1062186"/>
                    </a:lnTo>
                    <a:lnTo>
                      <a:pt x="152014" y="960063"/>
                    </a:lnTo>
                    <a:lnTo>
                      <a:pt x="202789" y="874409"/>
                    </a:lnTo>
                    <a:lnTo>
                      <a:pt x="1395408" y="1038827"/>
                    </a:lnTo>
                    <a:lnTo>
                      <a:pt x="252294" y="797475"/>
                    </a:lnTo>
                    <a:lnTo>
                      <a:pt x="330362" y="693048"/>
                    </a:lnTo>
                    <a:lnTo>
                      <a:pt x="384980" y="633695"/>
                    </a:lnTo>
                    <a:lnTo>
                      <a:pt x="1610700" y="967841"/>
                    </a:lnTo>
                    <a:lnTo>
                      <a:pt x="456673" y="558666"/>
                    </a:lnTo>
                    <a:lnTo>
                      <a:pt x="566568" y="460407"/>
                    </a:lnTo>
                    <a:close/>
                    <a:moveTo>
                      <a:pt x="1934382" y="0"/>
                    </a:moveTo>
                    <a:lnTo>
                      <a:pt x="1951818" y="716"/>
                    </a:lnTo>
                    <a:lnTo>
                      <a:pt x="2073083" y="298602"/>
                    </a:lnTo>
                    <a:lnTo>
                      <a:pt x="1976172" y="1715"/>
                    </a:lnTo>
                    <a:lnTo>
                      <a:pt x="2121289" y="7670"/>
                    </a:lnTo>
                    <a:lnTo>
                      <a:pt x="2200587" y="308840"/>
                    </a:lnTo>
                    <a:lnTo>
                      <a:pt x="2145274" y="9742"/>
                    </a:lnTo>
                    <a:lnTo>
                      <a:pt x="2283751" y="26916"/>
                    </a:lnTo>
                    <a:lnTo>
                      <a:pt x="2327669" y="376992"/>
                    </a:lnTo>
                    <a:lnTo>
                      <a:pt x="2309013" y="30049"/>
                    </a:lnTo>
                    <a:lnTo>
                      <a:pt x="2324228" y="31936"/>
                    </a:lnTo>
                    <a:lnTo>
                      <a:pt x="2441534" y="56447"/>
                    </a:lnTo>
                    <a:lnTo>
                      <a:pt x="2440603" y="270669"/>
                    </a:lnTo>
                    <a:lnTo>
                      <a:pt x="2457287" y="59739"/>
                    </a:lnTo>
                    <a:lnTo>
                      <a:pt x="2509608" y="70671"/>
                    </a:lnTo>
                    <a:lnTo>
                      <a:pt x="2584362" y="92905"/>
                    </a:lnTo>
                    <a:lnTo>
                      <a:pt x="2565751" y="227901"/>
                    </a:lnTo>
                    <a:lnTo>
                      <a:pt x="2593669" y="95673"/>
                    </a:lnTo>
                    <a:lnTo>
                      <a:pt x="2687331" y="123530"/>
                    </a:lnTo>
                    <a:lnTo>
                      <a:pt x="2717178" y="135214"/>
                    </a:lnTo>
                    <a:lnTo>
                      <a:pt x="2674821" y="290588"/>
                    </a:lnTo>
                    <a:lnTo>
                      <a:pt x="2728359" y="139591"/>
                    </a:lnTo>
                    <a:lnTo>
                      <a:pt x="2848167" y="186491"/>
                    </a:lnTo>
                    <a:lnTo>
                      <a:pt x="2767076" y="378933"/>
                    </a:lnTo>
                    <a:lnTo>
                      <a:pt x="2861809" y="192382"/>
                    </a:lnTo>
                    <a:lnTo>
                      <a:pt x="2977705" y="249598"/>
                    </a:lnTo>
                    <a:lnTo>
                      <a:pt x="2904095" y="375823"/>
                    </a:lnTo>
                    <a:lnTo>
                      <a:pt x="2987570" y="254468"/>
                    </a:lnTo>
                    <a:lnTo>
                      <a:pt x="3015914" y="268461"/>
                    </a:lnTo>
                    <a:lnTo>
                      <a:pt x="3100262" y="319717"/>
                    </a:lnTo>
                    <a:lnTo>
                      <a:pt x="2964220" y="494789"/>
                    </a:lnTo>
                    <a:lnTo>
                      <a:pt x="3113954" y="328037"/>
                    </a:lnTo>
                    <a:lnTo>
                      <a:pt x="3164829" y="358952"/>
                    </a:lnTo>
                    <a:lnTo>
                      <a:pt x="3223570" y="402337"/>
                    </a:lnTo>
                    <a:lnTo>
                      <a:pt x="3100336" y="524504"/>
                    </a:lnTo>
                    <a:lnTo>
                      <a:pt x="3234249" y="410223"/>
                    </a:lnTo>
                    <a:lnTo>
                      <a:pt x="3302197" y="460407"/>
                    </a:lnTo>
                    <a:lnTo>
                      <a:pt x="3340241" y="494423"/>
                    </a:lnTo>
                    <a:lnTo>
                      <a:pt x="2945584" y="793446"/>
                    </a:lnTo>
                    <a:lnTo>
                      <a:pt x="2893881" y="729173"/>
                    </a:lnTo>
                    <a:lnTo>
                      <a:pt x="2892118" y="730920"/>
                    </a:lnTo>
                    <a:lnTo>
                      <a:pt x="2824902" y="666942"/>
                    </a:lnTo>
                    <a:lnTo>
                      <a:pt x="2761411" y="620498"/>
                    </a:lnTo>
                    <a:lnTo>
                      <a:pt x="2759610" y="623584"/>
                    </a:lnTo>
                    <a:lnTo>
                      <a:pt x="2668147" y="573746"/>
                    </a:lnTo>
                    <a:lnTo>
                      <a:pt x="2670215" y="569674"/>
                    </a:lnTo>
                    <a:lnTo>
                      <a:pt x="2605569" y="544617"/>
                    </a:lnTo>
                    <a:lnTo>
                      <a:pt x="2604346" y="549106"/>
                    </a:lnTo>
                    <a:lnTo>
                      <a:pt x="2503099" y="524639"/>
                    </a:lnTo>
                    <a:lnTo>
                      <a:pt x="2503994" y="520402"/>
                    </a:lnTo>
                    <a:lnTo>
                      <a:pt x="2439548" y="513418"/>
                    </a:lnTo>
                    <a:lnTo>
                      <a:pt x="2439528" y="518158"/>
                    </a:lnTo>
                    <a:lnTo>
                      <a:pt x="2345670" y="520475"/>
                    </a:lnTo>
                    <a:lnTo>
                      <a:pt x="2345802" y="521534"/>
                    </a:lnTo>
                    <a:lnTo>
                      <a:pt x="2260088" y="534824"/>
                    </a:lnTo>
                    <a:lnTo>
                      <a:pt x="2261642" y="540727"/>
                    </a:lnTo>
                    <a:lnTo>
                      <a:pt x="2161727" y="570161"/>
                    </a:lnTo>
                    <a:lnTo>
                      <a:pt x="2161411" y="569193"/>
                    </a:lnTo>
                    <a:lnTo>
                      <a:pt x="2099424" y="596550"/>
                    </a:lnTo>
                    <a:lnTo>
                      <a:pt x="2102432" y="601814"/>
                    </a:lnTo>
                    <a:lnTo>
                      <a:pt x="2013539" y="656105"/>
                    </a:lnTo>
                    <a:lnTo>
                      <a:pt x="2010398" y="651283"/>
                    </a:lnTo>
                    <a:lnTo>
                      <a:pt x="1956187" y="694892"/>
                    </a:lnTo>
                    <a:lnTo>
                      <a:pt x="1960299" y="699040"/>
                    </a:lnTo>
                    <a:lnTo>
                      <a:pt x="1888486" y="774488"/>
                    </a:lnTo>
                    <a:lnTo>
                      <a:pt x="1885410" y="771726"/>
                    </a:lnTo>
                    <a:lnTo>
                      <a:pt x="1847163" y="824011"/>
                    </a:lnTo>
                    <a:lnTo>
                      <a:pt x="1851090" y="826301"/>
                    </a:lnTo>
                    <a:lnTo>
                      <a:pt x="1801251" y="917766"/>
                    </a:lnTo>
                    <a:lnTo>
                      <a:pt x="702664" y="359891"/>
                    </a:lnTo>
                    <a:lnTo>
                      <a:pt x="703936" y="358952"/>
                    </a:lnTo>
                    <a:cubicBezTo>
                      <a:pt x="751704" y="326917"/>
                      <a:pt x="801396" y="296709"/>
                      <a:pt x="852851" y="268461"/>
                    </a:cubicBezTo>
                    <a:lnTo>
                      <a:pt x="875405" y="257326"/>
                    </a:lnTo>
                    <a:lnTo>
                      <a:pt x="1698497" y="737317"/>
                    </a:lnTo>
                    <a:lnTo>
                      <a:pt x="948346" y="221317"/>
                    </a:lnTo>
                    <a:lnTo>
                      <a:pt x="1012341" y="189723"/>
                    </a:lnTo>
                    <a:lnTo>
                      <a:pt x="1123623" y="146161"/>
                    </a:lnTo>
                    <a:lnTo>
                      <a:pt x="1607375" y="522066"/>
                    </a:lnTo>
                    <a:lnTo>
                      <a:pt x="1168974" y="128408"/>
                    </a:lnTo>
                    <a:lnTo>
                      <a:pt x="1181433" y="123530"/>
                    </a:lnTo>
                    <a:lnTo>
                      <a:pt x="1342327" y="75676"/>
                    </a:lnTo>
                    <a:lnTo>
                      <a:pt x="1820691" y="558214"/>
                    </a:lnTo>
                    <a:lnTo>
                      <a:pt x="1397742" y="62608"/>
                    </a:lnTo>
                    <a:lnTo>
                      <a:pt x="1544537" y="31936"/>
                    </a:lnTo>
                    <a:lnTo>
                      <a:pt x="1564624" y="29445"/>
                    </a:lnTo>
                    <a:lnTo>
                      <a:pt x="1854940" y="412609"/>
                    </a:lnTo>
                    <a:lnTo>
                      <a:pt x="1602323" y="24769"/>
                    </a:lnTo>
                    <a:lnTo>
                      <a:pt x="1736603" y="8116"/>
                    </a:lnTo>
                    <a:lnTo>
                      <a:pt x="1762485" y="7054"/>
                    </a:lnTo>
                    <a:lnTo>
                      <a:pt x="1991713" y="408103"/>
                    </a:lnTo>
                    <a:lnTo>
                      <a:pt x="1799885" y="55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87" name="椭圆 186"/>
              <p:cNvSpPr/>
              <p:nvPr/>
            </p:nvSpPr>
            <p:spPr>
              <a:xfrm>
                <a:off x="7438206" y="1942807"/>
                <a:ext cx="1533751" cy="153374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10" name="组 9"/>
          <p:cNvGrpSpPr/>
          <p:nvPr/>
        </p:nvGrpSpPr>
        <p:grpSpPr>
          <a:xfrm>
            <a:off x="7483413" y="2049538"/>
            <a:ext cx="2596408" cy="1680511"/>
            <a:chOff x="10045515" y="738844"/>
            <a:chExt cx="2596408" cy="1680511"/>
          </a:xfrm>
        </p:grpSpPr>
        <p:sp>
          <p:nvSpPr>
            <p:cNvPr id="167" name="Freeform 252"/>
            <p:cNvSpPr/>
            <p:nvPr/>
          </p:nvSpPr>
          <p:spPr bwMode="auto">
            <a:xfrm rot="1988864">
              <a:off x="10912067" y="751124"/>
              <a:ext cx="1487788" cy="618684"/>
            </a:xfrm>
            <a:custGeom>
              <a:avLst/>
              <a:gdLst>
                <a:gd name="T0" fmla="*/ 11 w 374"/>
                <a:gd name="T1" fmla="*/ 155 h 155"/>
                <a:gd name="T2" fmla="*/ 11 w 374"/>
                <a:gd name="T3" fmla="*/ 155 h 155"/>
                <a:gd name="T4" fmla="*/ 109 w 374"/>
                <a:gd name="T5" fmla="*/ 155 h 155"/>
                <a:gd name="T6" fmla="*/ 138 w 374"/>
                <a:gd name="T7" fmla="*/ 130 h 155"/>
                <a:gd name="T8" fmla="*/ 136 w 374"/>
                <a:gd name="T9" fmla="*/ 115 h 155"/>
                <a:gd name="T10" fmla="*/ 148 w 374"/>
                <a:gd name="T11" fmla="*/ 110 h 155"/>
                <a:gd name="T12" fmla="*/ 148 w 374"/>
                <a:gd name="T13" fmla="*/ 95 h 155"/>
                <a:gd name="T14" fmla="*/ 166 w 374"/>
                <a:gd name="T15" fmla="*/ 99 h 155"/>
                <a:gd name="T16" fmla="*/ 162 w 374"/>
                <a:gd name="T17" fmla="*/ 103 h 155"/>
                <a:gd name="T18" fmla="*/ 158 w 374"/>
                <a:gd name="T19" fmla="*/ 96 h 155"/>
                <a:gd name="T20" fmla="*/ 154 w 374"/>
                <a:gd name="T21" fmla="*/ 98 h 155"/>
                <a:gd name="T22" fmla="*/ 155 w 374"/>
                <a:gd name="T23" fmla="*/ 107 h 155"/>
                <a:gd name="T24" fmla="*/ 172 w 374"/>
                <a:gd name="T25" fmla="*/ 96 h 155"/>
                <a:gd name="T26" fmla="*/ 174 w 374"/>
                <a:gd name="T27" fmla="*/ 77 h 155"/>
                <a:gd name="T28" fmla="*/ 187 w 374"/>
                <a:gd name="T29" fmla="*/ 82 h 155"/>
                <a:gd name="T30" fmla="*/ 199 w 374"/>
                <a:gd name="T31" fmla="*/ 77 h 155"/>
                <a:gd name="T32" fmla="*/ 202 w 374"/>
                <a:gd name="T33" fmla="*/ 96 h 155"/>
                <a:gd name="T34" fmla="*/ 218 w 374"/>
                <a:gd name="T35" fmla="*/ 107 h 155"/>
                <a:gd name="T36" fmla="*/ 219 w 374"/>
                <a:gd name="T37" fmla="*/ 98 h 155"/>
                <a:gd name="T38" fmla="*/ 215 w 374"/>
                <a:gd name="T39" fmla="*/ 96 h 155"/>
                <a:gd name="T40" fmla="*/ 211 w 374"/>
                <a:gd name="T41" fmla="*/ 103 h 155"/>
                <a:gd name="T42" fmla="*/ 207 w 374"/>
                <a:gd name="T43" fmla="*/ 99 h 155"/>
                <a:gd name="T44" fmla="*/ 225 w 374"/>
                <a:gd name="T45" fmla="*/ 95 h 155"/>
                <a:gd name="T46" fmla="*/ 226 w 374"/>
                <a:gd name="T47" fmla="*/ 110 h 155"/>
                <a:gd name="T48" fmla="*/ 237 w 374"/>
                <a:gd name="T49" fmla="*/ 115 h 155"/>
                <a:gd name="T50" fmla="*/ 235 w 374"/>
                <a:gd name="T51" fmla="*/ 130 h 155"/>
                <a:gd name="T52" fmla="*/ 264 w 374"/>
                <a:gd name="T53" fmla="*/ 155 h 155"/>
                <a:gd name="T54" fmla="*/ 363 w 374"/>
                <a:gd name="T55" fmla="*/ 155 h 155"/>
                <a:gd name="T56" fmla="*/ 363 w 374"/>
                <a:gd name="T57" fmla="*/ 155 h 155"/>
                <a:gd name="T58" fmla="*/ 374 w 374"/>
                <a:gd name="T59" fmla="*/ 155 h 155"/>
                <a:gd name="T60" fmla="*/ 356 w 374"/>
                <a:gd name="T61" fmla="*/ 146 h 155"/>
                <a:gd name="T62" fmla="*/ 298 w 374"/>
                <a:gd name="T63" fmla="*/ 67 h 155"/>
                <a:gd name="T64" fmla="*/ 225 w 374"/>
                <a:gd name="T65" fmla="*/ 0 h 155"/>
                <a:gd name="T66" fmla="*/ 148 w 374"/>
                <a:gd name="T67" fmla="*/ 0 h 155"/>
                <a:gd name="T68" fmla="*/ 75 w 374"/>
                <a:gd name="T69" fmla="*/ 67 h 155"/>
                <a:gd name="T70" fmla="*/ 17 w 374"/>
                <a:gd name="T71" fmla="*/ 146 h 155"/>
                <a:gd name="T72" fmla="*/ 0 w 374"/>
                <a:gd name="T73" fmla="*/ 155 h 155"/>
                <a:gd name="T74" fmla="*/ 11 w 374"/>
                <a:gd name="T7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155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253"/>
            <p:cNvSpPr/>
            <p:nvPr/>
          </p:nvSpPr>
          <p:spPr bwMode="auto">
            <a:xfrm rot="1988864">
              <a:off x="10447067" y="1002010"/>
              <a:ext cx="2194856" cy="449283"/>
            </a:xfrm>
            <a:custGeom>
              <a:avLst/>
              <a:gdLst>
                <a:gd name="T0" fmla="*/ 546 w 551"/>
                <a:gd name="T1" fmla="*/ 47 h 113"/>
                <a:gd name="T2" fmla="*/ 524 w 551"/>
                <a:gd name="T3" fmla="*/ 9 h 113"/>
                <a:gd name="T4" fmla="*/ 493 w 551"/>
                <a:gd name="T5" fmla="*/ 1 h 113"/>
                <a:gd name="T6" fmla="*/ 455 w 551"/>
                <a:gd name="T7" fmla="*/ 56 h 113"/>
                <a:gd name="T8" fmla="*/ 500 w 551"/>
                <a:gd name="T9" fmla="*/ 73 h 113"/>
                <a:gd name="T10" fmla="*/ 506 w 551"/>
                <a:gd name="T11" fmla="*/ 40 h 113"/>
                <a:gd name="T12" fmla="*/ 476 w 551"/>
                <a:gd name="T13" fmla="*/ 37 h 113"/>
                <a:gd name="T14" fmla="*/ 504 w 551"/>
                <a:gd name="T15" fmla="*/ 25 h 113"/>
                <a:gd name="T16" fmla="*/ 508 w 551"/>
                <a:gd name="T17" fmla="*/ 82 h 113"/>
                <a:gd name="T18" fmla="*/ 451 w 551"/>
                <a:gd name="T19" fmla="*/ 91 h 113"/>
                <a:gd name="T20" fmla="*/ 350 w 551"/>
                <a:gd name="T21" fmla="*/ 91 h 113"/>
                <a:gd name="T22" fmla="*/ 276 w 551"/>
                <a:gd name="T23" fmla="*/ 53 h 113"/>
                <a:gd name="T24" fmla="*/ 276 w 551"/>
                <a:gd name="T25" fmla="*/ 53 h 113"/>
                <a:gd name="T26" fmla="*/ 276 w 551"/>
                <a:gd name="T27" fmla="*/ 53 h 113"/>
                <a:gd name="T28" fmla="*/ 275 w 551"/>
                <a:gd name="T29" fmla="*/ 53 h 113"/>
                <a:gd name="T30" fmla="*/ 275 w 551"/>
                <a:gd name="T31" fmla="*/ 53 h 113"/>
                <a:gd name="T32" fmla="*/ 202 w 551"/>
                <a:gd name="T33" fmla="*/ 91 h 113"/>
                <a:gd name="T34" fmla="*/ 100 w 551"/>
                <a:gd name="T35" fmla="*/ 91 h 113"/>
                <a:gd name="T36" fmla="*/ 43 w 551"/>
                <a:gd name="T37" fmla="*/ 82 h 113"/>
                <a:gd name="T38" fmla="*/ 48 w 551"/>
                <a:gd name="T39" fmla="*/ 25 h 113"/>
                <a:gd name="T40" fmla="*/ 75 w 551"/>
                <a:gd name="T41" fmla="*/ 37 h 113"/>
                <a:gd name="T42" fmla="*/ 45 w 551"/>
                <a:gd name="T43" fmla="*/ 40 h 113"/>
                <a:gd name="T44" fmla="*/ 52 w 551"/>
                <a:gd name="T45" fmla="*/ 73 h 113"/>
                <a:gd name="T46" fmla="*/ 96 w 551"/>
                <a:gd name="T47" fmla="*/ 56 h 113"/>
                <a:gd name="T48" fmla="*/ 58 w 551"/>
                <a:gd name="T49" fmla="*/ 1 h 113"/>
                <a:gd name="T50" fmla="*/ 27 w 551"/>
                <a:gd name="T51" fmla="*/ 9 h 113"/>
                <a:gd name="T52" fmla="*/ 5 w 551"/>
                <a:gd name="T53" fmla="*/ 47 h 113"/>
                <a:gd name="T54" fmla="*/ 72 w 551"/>
                <a:gd name="T55" fmla="*/ 111 h 113"/>
                <a:gd name="T56" fmla="*/ 221 w 551"/>
                <a:gd name="T57" fmla="*/ 111 h 113"/>
                <a:gd name="T58" fmla="*/ 275 w 551"/>
                <a:gd name="T59" fmla="*/ 80 h 113"/>
                <a:gd name="T60" fmla="*/ 276 w 551"/>
                <a:gd name="T61" fmla="*/ 80 h 113"/>
                <a:gd name="T62" fmla="*/ 331 w 551"/>
                <a:gd name="T63" fmla="*/ 111 h 113"/>
                <a:gd name="T64" fmla="*/ 479 w 551"/>
                <a:gd name="T65" fmla="*/ 111 h 113"/>
                <a:gd name="T66" fmla="*/ 546 w 551"/>
                <a:gd name="T67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113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254"/>
            <p:cNvSpPr/>
            <p:nvPr/>
          </p:nvSpPr>
          <p:spPr bwMode="auto">
            <a:xfrm rot="1988864">
              <a:off x="10654506" y="1420819"/>
              <a:ext cx="1492699" cy="51558"/>
            </a:xfrm>
            <a:custGeom>
              <a:avLst/>
              <a:gdLst>
                <a:gd name="T0" fmla="*/ 0 w 608"/>
                <a:gd name="T1" fmla="*/ 21 h 21"/>
                <a:gd name="T2" fmla="*/ 13 w 608"/>
                <a:gd name="T3" fmla="*/ 21 h 21"/>
                <a:gd name="T4" fmla="*/ 595 w 608"/>
                <a:gd name="T5" fmla="*/ 21 h 21"/>
                <a:gd name="T6" fmla="*/ 608 w 608"/>
                <a:gd name="T7" fmla="*/ 21 h 21"/>
                <a:gd name="T8" fmla="*/ 608 w 608"/>
                <a:gd name="T9" fmla="*/ 0 h 21"/>
                <a:gd name="T10" fmla="*/ 0 w 608"/>
                <a:gd name="T11" fmla="*/ 0 h 21"/>
                <a:gd name="T12" fmla="*/ 0 w 60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1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255"/>
            <p:cNvSpPr/>
            <p:nvPr/>
          </p:nvSpPr>
          <p:spPr bwMode="auto">
            <a:xfrm rot="1988864">
              <a:off x="10666731" y="1481772"/>
              <a:ext cx="1394495" cy="51558"/>
            </a:xfrm>
            <a:custGeom>
              <a:avLst/>
              <a:gdLst>
                <a:gd name="T0" fmla="*/ 568 w 568"/>
                <a:gd name="T1" fmla="*/ 0 h 21"/>
                <a:gd name="T2" fmla="*/ 0 w 568"/>
                <a:gd name="T3" fmla="*/ 0 h 21"/>
                <a:gd name="T4" fmla="*/ 0 w 568"/>
                <a:gd name="T5" fmla="*/ 21 h 21"/>
                <a:gd name="T6" fmla="*/ 13 w 568"/>
                <a:gd name="T7" fmla="*/ 21 h 21"/>
                <a:gd name="T8" fmla="*/ 555 w 568"/>
                <a:gd name="T9" fmla="*/ 21 h 21"/>
                <a:gd name="T10" fmla="*/ 568 w 568"/>
                <a:gd name="T11" fmla="*/ 21 h 21"/>
                <a:gd name="T12" fmla="*/ 568 w 5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21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Rectangle 258"/>
            <p:cNvSpPr>
              <a:spLocks noChangeArrowheads="1"/>
            </p:cNvSpPr>
            <p:nvPr/>
          </p:nvSpPr>
          <p:spPr bwMode="auto">
            <a:xfrm rot="1988864">
              <a:off x="11705733" y="738844"/>
              <a:ext cx="282337" cy="54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256"/>
            <p:cNvSpPr/>
            <p:nvPr/>
          </p:nvSpPr>
          <p:spPr bwMode="auto">
            <a:xfrm rot="1988864">
              <a:off x="10215654" y="2217864"/>
              <a:ext cx="1293837" cy="102332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256"/>
            <p:cNvSpPr/>
            <p:nvPr/>
          </p:nvSpPr>
          <p:spPr bwMode="auto">
            <a:xfrm rot="1988864">
              <a:off x="10045515" y="2320736"/>
              <a:ext cx="1491683" cy="98619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任意形状 175"/>
            <p:cNvSpPr/>
            <p:nvPr/>
          </p:nvSpPr>
          <p:spPr>
            <a:xfrm rot="2004297">
              <a:off x="10356403" y="1862998"/>
              <a:ext cx="1295502" cy="379678"/>
            </a:xfrm>
            <a:custGeom>
              <a:avLst/>
              <a:gdLst>
                <a:gd name="connsiteX0" fmla="*/ 1611826 w 1613917"/>
                <a:gd name="connsiteY0" fmla="*/ 0 h 472997"/>
                <a:gd name="connsiteX1" fmla="*/ 1613917 w 1613917"/>
                <a:gd name="connsiteY1" fmla="*/ 465761 h 472997"/>
                <a:gd name="connsiteX2" fmla="*/ 1574156 w 1613917"/>
                <a:gd name="connsiteY2" fmla="*/ 465939 h 472997"/>
                <a:gd name="connsiteX3" fmla="*/ 41851 w 1613917"/>
                <a:gd name="connsiteY3" fmla="*/ 472818 h 472997"/>
                <a:gd name="connsiteX4" fmla="*/ 2091 w 1613917"/>
                <a:gd name="connsiteY4" fmla="*/ 472997 h 472997"/>
                <a:gd name="connsiteX5" fmla="*/ 0 w 1613917"/>
                <a:gd name="connsiteY5" fmla="*/ 7236 h 472997"/>
                <a:gd name="connsiteX6" fmla="*/ 603015 w 1613917"/>
                <a:gd name="connsiteY6" fmla="*/ 4529 h 472997"/>
                <a:gd name="connsiteX7" fmla="*/ 603015 w 1613917"/>
                <a:gd name="connsiteY7" fmla="*/ 45511 h 472997"/>
                <a:gd name="connsiteX8" fmla="*/ 602955 w 1613917"/>
                <a:gd name="connsiteY8" fmla="*/ 45511 h 472997"/>
                <a:gd name="connsiteX9" fmla="*/ 602955 w 1613917"/>
                <a:gd name="connsiteY9" fmla="*/ 397022 h 472997"/>
                <a:gd name="connsiteX10" fmla="*/ 1001540 w 1613917"/>
                <a:gd name="connsiteY10" fmla="*/ 397022 h 472997"/>
                <a:gd name="connsiteX11" fmla="*/ 1001540 w 1613917"/>
                <a:gd name="connsiteY11" fmla="*/ 45511 h 472997"/>
                <a:gd name="connsiteX12" fmla="*/ 1001540 w 1613917"/>
                <a:gd name="connsiteY12" fmla="*/ 2740 h 472997"/>
                <a:gd name="connsiteX13" fmla="*/ 1611826 w 1613917"/>
                <a:gd name="connsiteY13" fmla="*/ 0 h 4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917" h="47299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8" name="任意形状 187"/>
            <p:cNvSpPr/>
            <p:nvPr/>
          </p:nvSpPr>
          <p:spPr>
            <a:xfrm rot="2004297">
              <a:off x="10582242" y="1512291"/>
              <a:ext cx="1295577" cy="396235"/>
            </a:xfrm>
            <a:custGeom>
              <a:avLst/>
              <a:gdLst>
                <a:gd name="connsiteX0" fmla="*/ 1611826 w 1614010"/>
                <a:gd name="connsiteY0" fmla="*/ 0 h 493623"/>
                <a:gd name="connsiteX1" fmla="*/ 1614010 w 1614010"/>
                <a:gd name="connsiteY1" fmla="*/ 486387 h 493623"/>
                <a:gd name="connsiteX2" fmla="*/ 1574250 w 1614010"/>
                <a:gd name="connsiteY2" fmla="*/ 486565 h 493623"/>
                <a:gd name="connsiteX3" fmla="*/ 1001541 w 1614010"/>
                <a:gd name="connsiteY3" fmla="*/ 489136 h 493623"/>
                <a:gd name="connsiteX4" fmla="*/ 1001541 w 1614010"/>
                <a:gd name="connsiteY4" fmla="*/ 464385 h 493623"/>
                <a:gd name="connsiteX5" fmla="*/ 802278 w 1614010"/>
                <a:gd name="connsiteY5" fmla="*/ 265122 h 493623"/>
                <a:gd name="connsiteX6" fmla="*/ 603016 w 1614010"/>
                <a:gd name="connsiteY6" fmla="*/ 464385 h 493623"/>
                <a:gd name="connsiteX7" fmla="*/ 603016 w 1614010"/>
                <a:gd name="connsiteY7" fmla="*/ 490925 h 493623"/>
                <a:gd name="connsiteX8" fmla="*/ 41944 w 1614010"/>
                <a:gd name="connsiteY8" fmla="*/ 493444 h 493623"/>
                <a:gd name="connsiteX9" fmla="*/ 2184 w 1614010"/>
                <a:gd name="connsiteY9" fmla="*/ 493623 h 493623"/>
                <a:gd name="connsiteX10" fmla="*/ 0 w 1614010"/>
                <a:gd name="connsiteY10" fmla="*/ 7236 h 493623"/>
                <a:gd name="connsiteX11" fmla="*/ 1611826 w 1614010"/>
                <a:gd name="connsiteY11" fmla="*/ 0 h 49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0" h="493623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84" name="组 183"/>
          <p:cNvGrpSpPr/>
          <p:nvPr/>
        </p:nvGrpSpPr>
        <p:grpSpPr>
          <a:xfrm>
            <a:off x="4425608" y="1616202"/>
            <a:ext cx="5261767" cy="2469742"/>
            <a:chOff x="6820369" y="1397329"/>
            <a:chExt cx="4573408" cy="2146644"/>
          </a:xfrm>
          <a:effectLst>
            <a:outerShdw blurRad="50800" dist="38100" dir="16200000" rotWithShape="0">
              <a:prstClr val="black">
                <a:alpha val="10000"/>
              </a:prstClr>
            </a:outerShdw>
          </a:effectLst>
        </p:grpSpPr>
        <p:sp>
          <p:nvSpPr>
            <p:cNvPr id="182" name="梯形 179"/>
            <p:cNvSpPr/>
            <p:nvPr/>
          </p:nvSpPr>
          <p:spPr>
            <a:xfrm>
              <a:off x="6820369" y="1419418"/>
              <a:ext cx="4573408" cy="2124555"/>
            </a:xfrm>
            <a:custGeom>
              <a:avLst/>
              <a:gdLst>
                <a:gd name="connsiteX0" fmla="*/ 0 w 4573408"/>
                <a:gd name="connsiteY0" fmla="*/ 2124555 h 2124555"/>
                <a:gd name="connsiteX1" fmla="*/ 2058418 w 4573408"/>
                <a:gd name="connsiteY1" fmla="*/ 0 h 2124555"/>
                <a:gd name="connsiteX2" fmla="*/ 2514990 w 4573408"/>
                <a:gd name="connsiteY2" fmla="*/ 0 h 2124555"/>
                <a:gd name="connsiteX3" fmla="*/ 4573408 w 4573408"/>
                <a:gd name="connsiteY3" fmla="*/ 2124555 h 2124555"/>
                <a:gd name="connsiteX4" fmla="*/ 0 w 4573408"/>
                <a:gd name="connsiteY4" fmla="*/ 2124555 h 2124555"/>
                <a:gd name="connsiteX0-1" fmla="*/ 0 w 4573408"/>
                <a:gd name="connsiteY0-2" fmla="*/ 2124555 h 2124555"/>
                <a:gd name="connsiteX1-3" fmla="*/ 2058418 w 4573408"/>
                <a:gd name="connsiteY1-4" fmla="*/ 0 h 2124555"/>
                <a:gd name="connsiteX2-5" fmla="*/ 2514990 w 4573408"/>
                <a:gd name="connsiteY2-6" fmla="*/ 0 h 2124555"/>
                <a:gd name="connsiteX3-7" fmla="*/ 4573408 w 4573408"/>
                <a:gd name="connsiteY3-8" fmla="*/ 2124555 h 2124555"/>
                <a:gd name="connsiteX4-9" fmla="*/ 0 w 4573408"/>
                <a:gd name="connsiteY4-10" fmla="*/ 2124555 h 2124555"/>
                <a:gd name="connsiteX0-11" fmla="*/ 0 w 4573408"/>
                <a:gd name="connsiteY0-12" fmla="*/ 2124555 h 2124555"/>
                <a:gd name="connsiteX1-13" fmla="*/ 2058418 w 4573408"/>
                <a:gd name="connsiteY1-14" fmla="*/ 0 h 2124555"/>
                <a:gd name="connsiteX2-15" fmla="*/ 2514990 w 4573408"/>
                <a:gd name="connsiteY2-16" fmla="*/ 0 h 2124555"/>
                <a:gd name="connsiteX3-17" fmla="*/ 4573408 w 4573408"/>
                <a:gd name="connsiteY3-18" fmla="*/ 2124555 h 2124555"/>
                <a:gd name="connsiteX4-19" fmla="*/ 0 w 4573408"/>
                <a:gd name="connsiteY4-20" fmla="*/ 2124555 h 2124555"/>
                <a:gd name="connsiteX0-21" fmla="*/ 0 w 4573408"/>
                <a:gd name="connsiteY0-22" fmla="*/ 2124555 h 2124555"/>
                <a:gd name="connsiteX1-23" fmla="*/ 2058418 w 4573408"/>
                <a:gd name="connsiteY1-24" fmla="*/ 0 h 2124555"/>
                <a:gd name="connsiteX2-25" fmla="*/ 2514990 w 4573408"/>
                <a:gd name="connsiteY2-26" fmla="*/ 0 h 2124555"/>
                <a:gd name="connsiteX3-27" fmla="*/ 4573408 w 4573408"/>
                <a:gd name="connsiteY3-28" fmla="*/ 2124555 h 2124555"/>
                <a:gd name="connsiteX4-29" fmla="*/ 0 w 4573408"/>
                <a:gd name="connsiteY4-30" fmla="*/ 2124555 h 2124555"/>
                <a:gd name="connsiteX0-31" fmla="*/ 0 w 4573408"/>
                <a:gd name="connsiteY0-32" fmla="*/ 2124555 h 2124555"/>
                <a:gd name="connsiteX1-33" fmla="*/ 2058418 w 4573408"/>
                <a:gd name="connsiteY1-34" fmla="*/ 0 h 2124555"/>
                <a:gd name="connsiteX2-35" fmla="*/ 2514990 w 4573408"/>
                <a:gd name="connsiteY2-36" fmla="*/ 0 h 2124555"/>
                <a:gd name="connsiteX3-37" fmla="*/ 4573408 w 4573408"/>
                <a:gd name="connsiteY3-38" fmla="*/ 2124555 h 2124555"/>
                <a:gd name="connsiteX4-39" fmla="*/ 0 w 4573408"/>
                <a:gd name="connsiteY4-40" fmla="*/ 2124555 h 2124555"/>
                <a:gd name="connsiteX0-41" fmla="*/ 0 w 4573408"/>
                <a:gd name="connsiteY0-42" fmla="*/ 2124555 h 2124555"/>
                <a:gd name="connsiteX1-43" fmla="*/ 2058418 w 4573408"/>
                <a:gd name="connsiteY1-44" fmla="*/ 0 h 2124555"/>
                <a:gd name="connsiteX2-45" fmla="*/ 2451928 w 4573408"/>
                <a:gd name="connsiteY2-46" fmla="*/ 0 h 2124555"/>
                <a:gd name="connsiteX3-47" fmla="*/ 4573408 w 4573408"/>
                <a:gd name="connsiteY3-48" fmla="*/ 2124555 h 2124555"/>
                <a:gd name="connsiteX4-49" fmla="*/ 0 w 4573408"/>
                <a:gd name="connsiteY4-50" fmla="*/ 2124555 h 21245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573408" h="2124555">
                  <a:moveTo>
                    <a:pt x="0" y="2124555"/>
                  </a:moveTo>
                  <a:cubicBezTo>
                    <a:pt x="906856" y="1531984"/>
                    <a:pt x="1372279" y="1170640"/>
                    <a:pt x="2058418" y="0"/>
                  </a:cubicBezTo>
                  <a:lnTo>
                    <a:pt x="2451928" y="0"/>
                  </a:lnTo>
                  <a:cubicBezTo>
                    <a:pt x="3064494" y="1359827"/>
                    <a:pt x="3845227" y="1721170"/>
                    <a:pt x="4573408" y="2124555"/>
                  </a:cubicBezTo>
                  <a:lnTo>
                    <a:pt x="0" y="21245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3" name="任意形状 182"/>
            <p:cNvSpPr/>
            <p:nvPr/>
          </p:nvSpPr>
          <p:spPr>
            <a:xfrm rot="11041634">
              <a:off x="8293252" y="1397329"/>
              <a:ext cx="1498754" cy="1066451"/>
            </a:xfrm>
            <a:custGeom>
              <a:avLst/>
              <a:gdLst>
                <a:gd name="connsiteX0" fmla="*/ 951525 w 1498754"/>
                <a:gd name="connsiteY0" fmla="*/ 1038815 h 1066451"/>
                <a:gd name="connsiteX1" fmla="*/ 558987 w 1498754"/>
                <a:gd name="connsiteY1" fmla="*/ 1066451 h 1066451"/>
                <a:gd name="connsiteX2" fmla="*/ 13064 w 1498754"/>
                <a:gd name="connsiteY2" fmla="*/ 253872 h 1066451"/>
                <a:gd name="connsiteX3" fmla="*/ 0 w 1498754"/>
                <a:gd name="connsiteY3" fmla="*/ 239407 h 1066451"/>
                <a:gd name="connsiteX4" fmla="*/ 32936 w 1498754"/>
                <a:gd name="connsiteY4" fmla="*/ 200130 h 1066451"/>
                <a:gd name="connsiteX5" fmla="*/ 418191 w 1498754"/>
                <a:gd name="connsiteY5" fmla="*/ 149698 h 1066451"/>
                <a:gd name="connsiteX6" fmla="*/ 418265 w 1498754"/>
                <a:gd name="connsiteY6" fmla="*/ 149605 h 1066451"/>
                <a:gd name="connsiteX7" fmla="*/ 452166 w 1498754"/>
                <a:gd name="connsiteY7" fmla="*/ 106854 h 1066451"/>
                <a:gd name="connsiteX8" fmla="*/ 806617 w 1498754"/>
                <a:gd name="connsiteY8" fmla="*/ 97344 h 1066451"/>
                <a:gd name="connsiteX9" fmla="*/ 808349 w 1498754"/>
                <a:gd name="connsiteY9" fmla="*/ 95049 h 1066451"/>
                <a:gd name="connsiteX10" fmla="*/ 833511 w 1498754"/>
                <a:gd name="connsiteY10" fmla="*/ 61722 h 1066451"/>
                <a:gd name="connsiteX11" fmla="*/ 957971 w 1498754"/>
                <a:gd name="connsiteY11" fmla="*/ 1746 h 1066451"/>
                <a:gd name="connsiteX12" fmla="*/ 1107883 w 1498754"/>
                <a:gd name="connsiteY12" fmla="*/ 36066 h 1066451"/>
                <a:gd name="connsiteX13" fmla="*/ 1143480 w 1498754"/>
                <a:gd name="connsiteY13" fmla="*/ 67285 h 1066451"/>
                <a:gd name="connsiteX14" fmla="*/ 1145680 w 1498754"/>
                <a:gd name="connsiteY14" fmla="*/ 69215 h 1066451"/>
                <a:gd name="connsiteX15" fmla="*/ 1334903 w 1498754"/>
                <a:gd name="connsiteY15" fmla="*/ 957 h 1066451"/>
                <a:gd name="connsiteX16" fmla="*/ 1404447 w 1498754"/>
                <a:gd name="connsiteY16" fmla="*/ 16239 h 1066451"/>
                <a:gd name="connsiteX17" fmla="*/ 1490862 w 1498754"/>
                <a:gd name="connsiteY17" fmla="*/ 74080 h 1066451"/>
                <a:gd name="connsiteX18" fmla="*/ 1498754 w 1498754"/>
                <a:gd name="connsiteY18" fmla="*/ 89348 h 1066451"/>
                <a:gd name="connsiteX19" fmla="*/ 1486191 w 1498754"/>
                <a:gd name="connsiteY19" fmla="*/ 106833 h 1066451"/>
                <a:gd name="connsiteX20" fmla="*/ 951525 w 1498754"/>
                <a:gd name="connsiteY20" fmla="*/ 1038815 h 106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98754" h="1066451">
                  <a:moveTo>
                    <a:pt x="951525" y="1038815"/>
                  </a:moveTo>
                  <a:lnTo>
                    <a:pt x="558987" y="1066451"/>
                  </a:lnTo>
                  <a:cubicBezTo>
                    <a:pt x="382348" y="738089"/>
                    <a:pt x="199608" y="472716"/>
                    <a:pt x="13064" y="253872"/>
                  </a:cubicBezTo>
                  <a:lnTo>
                    <a:pt x="0" y="239407"/>
                  </a:lnTo>
                  <a:lnTo>
                    <a:pt x="32936" y="200130"/>
                  </a:lnTo>
                  <a:cubicBezTo>
                    <a:pt x="131847" y="106040"/>
                    <a:pt x="292209" y="85069"/>
                    <a:pt x="418191" y="149698"/>
                  </a:cubicBezTo>
                  <a:lnTo>
                    <a:pt x="418265" y="149605"/>
                  </a:lnTo>
                  <a:lnTo>
                    <a:pt x="452166" y="106854"/>
                  </a:lnTo>
                  <a:cubicBezTo>
                    <a:pt x="542543" y="18144"/>
                    <a:pt x="704386" y="9089"/>
                    <a:pt x="806617" y="97344"/>
                  </a:cubicBezTo>
                  <a:lnTo>
                    <a:pt x="808349" y="95049"/>
                  </a:lnTo>
                  <a:lnTo>
                    <a:pt x="833511" y="61722"/>
                  </a:lnTo>
                  <a:cubicBezTo>
                    <a:pt x="864915" y="29459"/>
                    <a:pt x="908987" y="7824"/>
                    <a:pt x="957971" y="1746"/>
                  </a:cubicBezTo>
                  <a:cubicBezTo>
                    <a:pt x="1011884" y="-4954"/>
                    <a:pt x="1065746" y="7880"/>
                    <a:pt x="1107883" y="36066"/>
                  </a:cubicBezTo>
                  <a:lnTo>
                    <a:pt x="1143480" y="67285"/>
                  </a:lnTo>
                  <a:lnTo>
                    <a:pt x="1145680" y="69215"/>
                  </a:lnTo>
                  <a:cubicBezTo>
                    <a:pt x="1193320" y="20099"/>
                    <a:pt x="1264331" y="-4275"/>
                    <a:pt x="1334903" y="957"/>
                  </a:cubicBezTo>
                  <a:cubicBezTo>
                    <a:pt x="1358428" y="2702"/>
                    <a:pt x="1381903" y="7735"/>
                    <a:pt x="1404447" y="16239"/>
                  </a:cubicBezTo>
                  <a:cubicBezTo>
                    <a:pt x="1438804" y="29195"/>
                    <a:pt x="1468300" y="49234"/>
                    <a:pt x="1490862" y="74080"/>
                  </a:cubicBezTo>
                  <a:lnTo>
                    <a:pt x="1498754" y="89348"/>
                  </a:lnTo>
                  <a:lnTo>
                    <a:pt x="1486191" y="106833"/>
                  </a:lnTo>
                  <a:cubicBezTo>
                    <a:pt x="1311968" y="359205"/>
                    <a:pt x="1139722" y="658834"/>
                    <a:pt x="951525" y="10388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84" name="组 383"/>
          <p:cNvGrpSpPr/>
          <p:nvPr/>
        </p:nvGrpSpPr>
        <p:grpSpPr>
          <a:xfrm rot="17284130">
            <a:off x="2819958" y="2882262"/>
            <a:ext cx="1536549" cy="1314266"/>
            <a:chOff x="8223251" y="2493962"/>
            <a:chExt cx="1279525" cy="993776"/>
          </a:xfrm>
          <a:solidFill>
            <a:schemeClr val="accent1"/>
          </a:solidFill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385" name="Freeform 182"/>
            <p:cNvSpPr/>
            <p:nvPr/>
          </p:nvSpPr>
          <p:spPr bwMode="auto">
            <a:xfrm>
              <a:off x="8607426" y="3009900"/>
              <a:ext cx="517525" cy="477838"/>
            </a:xfrm>
            <a:custGeom>
              <a:avLst/>
              <a:gdLst>
                <a:gd name="T0" fmla="*/ 195 w 201"/>
                <a:gd name="T1" fmla="*/ 37 h 185"/>
                <a:gd name="T2" fmla="*/ 192 w 201"/>
                <a:gd name="T3" fmla="*/ 35 h 185"/>
                <a:gd name="T4" fmla="*/ 127 w 201"/>
                <a:gd name="T5" fmla="*/ 103 h 185"/>
                <a:gd name="T6" fmla="*/ 173 w 201"/>
                <a:gd name="T7" fmla="*/ 20 h 185"/>
                <a:gd name="T8" fmla="*/ 162 w 201"/>
                <a:gd name="T9" fmla="*/ 14 h 185"/>
                <a:gd name="T10" fmla="*/ 117 w 201"/>
                <a:gd name="T11" fmla="*/ 97 h 185"/>
                <a:gd name="T12" fmla="*/ 140 w 201"/>
                <a:gd name="T13" fmla="*/ 6 h 185"/>
                <a:gd name="T14" fmla="*/ 140 w 201"/>
                <a:gd name="T15" fmla="*/ 5 h 185"/>
                <a:gd name="T16" fmla="*/ 140 w 201"/>
                <a:gd name="T17" fmla="*/ 5 h 185"/>
                <a:gd name="T18" fmla="*/ 129 w 201"/>
                <a:gd name="T19" fmla="*/ 3 h 185"/>
                <a:gd name="T20" fmla="*/ 106 w 201"/>
                <a:gd name="T21" fmla="*/ 94 h 185"/>
                <a:gd name="T22" fmla="*/ 106 w 201"/>
                <a:gd name="T23" fmla="*/ 0 h 185"/>
                <a:gd name="T24" fmla="*/ 102 w 201"/>
                <a:gd name="T25" fmla="*/ 0 h 185"/>
                <a:gd name="T26" fmla="*/ 102 w 201"/>
                <a:gd name="T27" fmla="*/ 0 h 185"/>
                <a:gd name="T28" fmla="*/ 99 w 201"/>
                <a:gd name="T29" fmla="*/ 0 h 185"/>
                <a:gd name="T30" fmla="*/ 99 w 201"/>
                <a:gd name="T31" fmla="*/ 0 h 185"/>
                <a:gd name="T32" fmla="*/ 97 w 201"/>
                <a:gd name="T33" fmla="*/ 0 h 185"/>
                <a:gd name="T34" fmla="*/ 97 w 201"/>
                <a:gd name="T35" fmla="*/ 0 h 185"/>
                <a:gd name="T36" fmla="*/ 94 w 201"/>
                <a:gd name="T37" fmla="*/ 0 h 185"/>
                <a:gd name="T38" fmla="*/ 94 w 201"/>
                <a:gd name="T39" fmla="*/ 94 h 185"/>
                <a:gd name="T40" fmla="*/ 71 w 201"/>
                <a:gd name="T41" fmla="*/ 3 h 185"/>
                <a:gd name="T42" fmla="*/ 59 w 201"/>
                <a:gd name="T43" fmla="*/ 6 h 185"/>
                <a:gd name="T44" fmla="*/ 59 w 201"/>
                <a:gd name="T45" fmla="*/ 6 h 185"/>
                <a:gd name="T46" fmla="*/ 83 w 201"/>
                <a:gd name="T47" fmla="*/ 97 h 185"/>
                <a:gd name="T48" fmla="*/ 38 w 201"/>
                <a:gd name="T49" fmla="*/ 15 h 185"/>
                <a:gd name="T50" fmla="*/ 27 w 201"/>
                <a:gd name="T51" fmla="*/ 21 h 185"/>
                <a:gd name="T52" fmla="*/ 73 w 201"/>
                <a:gd name="T53" fmla="*/ 104 h 185"/>
                <a:gd name="T54" fmla="*/ 8 w 201"/>
                <a:gd name="T55" fmla="*/ 36 h 185"/>
                <a:gd name="T56" fmla="*/ 2 w 201"/>
                <a:gd name="T57" fmla="*/ 43 h 185"/>
                <a:gd name="T58" fmla="*/ 0 w 201"/>
                <a:gd name="T59" fmla="*/ 44 h 185"/>
                <a:gd name="T60" fmla="*/ 92 w 201"/>
                <a:gd name="T61" fmla="*/ 140 h 185"/>
                <a:gd name="T62" fmla="*/ 69 w 201"/>
                <a:gd name="T63" fmla="*/ 164 h 185"/>
                <a:gd name="T64" fmla="*/ 69 w 201"/>
                <a:gd name="T65" fmla="*/ 172 h 185"/>
                <a:gd name="T66" fmla="*/ 73 w 201"/>
                <a:gd name="T67" fmla="*/ 174 h 185"/>
                <a:gd name="T68" fmla="*/ 75 w 201"/>
                <a:gd name="T69" fmla="*/ 173 h 185"/>
                <a:gd name="T70" fmla="*/ 78 w 201"/>
                <a:gd name="T71" fmla="*/ 179 h 185"/>
                <a:gd name="T72" fmla="*/ 81 w 201"/>
                <a:gd name="T73" fmla="*/ 180 h 185"/>
                <a:gd name="T74" fmla="*/ 84 w 201"/>
                <a:gd name="T75" fmla="*/ 179 h 185"/>
                <a:gd name="T76" fmla="*/ 89 w 201"/>
                <a:gd name="T77" fmla="*/ 184 h 185"/>
                <a:gd name="T78" fmla="*/ 90 w 201"/>
                <a:gd name="T79" fmla="*/ 184 h 185"/>
                <a:gd name="T80" fmla="*/ 95 w 201"/>
                <a:gd name="T81" fmla="*/ 182 h 185"/>
                <a:gd name="T82" fmla="*/ 100 w 201"/>
                <a:gd name="T83" fmla="*/ 185 h 185"/>
                <a:gd name="T84" fmla="*/ 105 w 201"/>
                <a:gd name="T85" fmla="*/ 182 h 185"/>
                <a:gd name="T86" fmla="*/ 110 w 201"/>
                <a:gd name="T87" fmla="*/ 184 h 185"/>
                <a:gd name="T88" fmla="*/ 111 w 201"/>
                <a:gd name="T89" fmla="*/ 184 h 185"/>
                <a:gd name="T90" fmla="*/ 115 w 201"/>
                <a:gd name="T91" fmla="*/ 179 h 185"/>
                <a:gd name="T92" fmla="*/ 119 w 201"/>
                <a:gd name="T93" fmla="*/ 180 h 185"/>
                <a:gd name="T94" fmla="*/ 122 w 201"/>
                <a:gd name="T95" fmla="*/ 179 h 185"/>
                <a:gd name="T96" fmla="*/ 125 w 201"/>
                <a:gd name="T97" fmla="*/ 173 h 185"/>
                <a:gd name="T98" fmla="*/ 127 w 201"/>
                <a:gd name="T99" fmla="*/ 174 h 185"/>
                <a:gd name="T100" fmla="*/ 131 w 201"/>
                <a:gd name="T101" fmla="*/ 172 h 185"/>
                <a:gd name="T102" fmla="*/ 131 w 201"/>
                <a:gd name="T103" fmla="*/ 164 h 185"/>
                <a:gd name="T104" fmla="*/ 108 w 201"/>
                <a:gd name="T105" fmla="*/ 140 h 185"/>
                <a:gd name="T106" fmla="*/ 201 w 201"/>
                <a:gd name="T107" fmla="*/ 43 h 185"/>
                <a:gd name="T108" fmla="*/ 195 w 201"/>
                <a:gd name="T109" fmla="*/ 3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" h="185">
                  <a:moveTo>
                    <a:pt x="195" y="37"/>
                  </a:moveTo>
                  <a:cubicBezTo>
                    <a:pt x="194" y="37"/>
                    <a:pt x="193" y="36"/>
                    <a:pt x="192" y="35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69" y="18"/>
                    <a:pt x="166" y="16"/>
                    <a:pt x="162" y="14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6" y="4"/>
                    <a:pt x="133" y="3"/>
                    <a:pt x="129" y="3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4" y="0"/>
                    <a:pt x="103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5" y="0"/>
                    <a:pt x="94" y="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7" y="4"/>
                    <a:pt x="63" y="5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4" y="17"/>
                    <a:pt x="31" y="19"/>
                    <a:pt x="27" y="21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8"/>
                    <a:pt x="4" y="40"/>
                    <a:pt x="2" y="43"/>
                  </a:cubicBezTo>
                  <a:cubicBezTo>
                    <a:pt x="1" y="43"/>
                    <a:pt x="1" y="44"/>
                    <a:pt x="0" y="44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67" y="166"/>
                    <a:pt x="67" y="170"/>
                    <a:pt x="69" y="172"/>
                  </a:cubicBezTo>
                  <a:cubicBezTo>
                    <a:pt x="70" y="173"/>
                    <a:pt x="72" y="174"/>
                    <a:pt x="73" y="174"/>
                  </a:cubicBezTo>
                  <a:cubicBezTo>
                    <a:pt x="74" y="174"/>
                    <a:pt x="74" y="174"/>
                    <a:pt x="75" y="173"/>
                  </a:cubicBezTo>
                  <a:cubicBezTo>
                    <a:pt x="75" y="176"/>
                    <a:pt x="76" y="178"/>
                    <a:pt x="78" y="179"/>
                  </a:cubicBezTo>
                  <a:cubicBezTo>
                    <a:pt x="79" y="180"/>
                    <a:pt x="80" y="180"/>
                    <a:pt x="81" y="180"/>
                  </a:cubicBezTo>
                  <a:cubicBezTo>
                    <a:pt x="82" y="180"/>
                    <a:pt x="83" y="180"/>
                    <a:pt x="84" y="179"/>
                  </a:cubicBezTo>
                  <a:cubicBezTo>
                    <a:pt x="85" y="181"/>
                    <a:pt x="86" y="183"/>
                    <a:pt x="89" y="184"/>
                  </a:cubicBezTo>
                  <a:cubicBezTo>
                    <a:pt x="89" y="184"/>
                    <a:pt x="90" y="184"/>
                    <a:pt x="90" y="184"/>
                  </a:cubicBezTo>
                  <a:cubicBezTo>
                    <a:pt x="92" y="184"/>
                    <a:pt x="93" y="183"/>
                    <a:pt x="95" y="182"/>
                  </a:cubicBezTo>
                  <a:cubicBezTo>
                    <a:pt x="95" y="184"/>
                    <a:pt x="97" y="185"/>
                    <a:pt x="100" y="185"/>
                  </a:cubicBezTo>
                  <a:cubicBezTo>
                    <a:pt x="102" y="185"/>
                    <a:pt x="104" y="184"/>
                    <a:pt x="105" y="182"/>
                  </a:cubicBezTo>
                  <a:cubicBezTo>
                    <a:pt x="106" y="183"/>
                    <a:pt x="108" y="184"/>
                    <a:pt x="110" y="184"/>
                  </a:cubicBezTo>
                  <a:cubicBezTo>
                    <a:pt x="110" y="184"/>
                    <a:pt x="111" y="184"/>
                    <a:pt x="111" y="184"/>
                  </a:cubicBezTo>
                  <a:cubicBezTo>
                    <a:pt x="113" y="183"/>
                    <a:pt x="115" y="181"/>
                    <a:pt x="115" y="179"/>
                  </a:cubicBezTo>
                  <a:cubicBezTo>
                    <a:pt x="116" y="179"/>
                    <a:pt x="118" y="180"/>
                    <a:pt x="119" y="180"/>
                  </a:cubicBezTo>
                  <a:cubicBezTo>
                    <a:pt x="120" y="180"/>
                    <a:pt x="121" y="180"/>
                    <a:pt x="122" y="179"/>
                  </a:cubicBezTo>
                  <a:cubicBezTo>
                    <a:pt x="124" y="178"/>
                    <a:pt x="125" y="176"/>
                    <a:pt x="125" y="173"/>
                  </a:cubicBezTo>
                  <a:cubicBezTo>
                    <a:pt x="125" y="173"/>
                    <a:pt x="126" y="174"/>
                    <a:pt x="127" y="174"/>
                  </a:cubicBezTo>
                  <a:cubicBezTo>
                    <a:pt x="128" y="174"/>
                    <a:pt x="130" y="173"/>
                    <a:pt x="131" y="172"/>
                  </a:cubicBezTo>
                  <a:cubicBezTo>
                    <a:pt x="133" y="170"/>
                    <a:pt x="133" y="166"/>
                    <a:pt x="131" y="164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199" y="41"/>
                    <a:pt x="197" y="39"/>
                    <a:pt x="19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183"/>
            <p:cNvSpPr/>
            <p:nvPr/>
          </p:nvSpPr>
          <p:spPr bwMode="auto">
            <a:xfrm>
              <a:off x="8223251" y="2620962"/>
              <a:ext cx="430213" cy="500063"/>
            </a:xfrm>
            <a:custGeom>
              <a:avLst/>
              <a:gdLst>
                <a:gd name="T0" fmla="*/ 167 w 167"/>
                <a:gd name="T1" fmla="*/ 171 h 194"/>
                <a:gd name="T2" fmla="*/ 69 w 167"/>
                <a:gd name="T3" fmla="*/ 0 h 194"/>
                <a:gd name="T4" fmla="*/ 38 w 167"/>
                <a:gd name="T5" fmla="*/ 32 h 194"/>
                <a:gd name="T6" fmla="*/ 38 w 167"/>
                <a:gd name="T7" fmla="*/ 32 h 194"/>
                <a:gd name="T8" fmla="*/ 0 w 167"/>
                <a:gd name="T9" fmla="*/ 53 h 194"/>
                <a:gd name="T10" fmla="*/ 141 w 167"/>
                <a:gd name="T11" fmla="*/ 194 h 194"/>
                <a:gd name="T12" fmla="*/ 147 w 167"/>
                <a:gd name="T13" fmla="*/ 188 h 194"/>
                <a:gd name="T14" fmla="*/ 167 w 167"/>
                <a:gd name="T15" fmla="*/ 1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94">
                  <a:moveTo>
                    <a:pt x="167" y="171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43" y="192"/>
                    <a:pt x="145" y="190"/>
                    <a:pt x="147" y="188"/>
                  </a:cubicBezTo>
                  <a:cubicBezTo>
                    <a:pt x="153" y="182"/>
                    <a:pt x="160" y="176"/>
                    <a:pt x="167" y="1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184"/>
            <p:cNvSpPr/>
            <p:nvPr/>
          </p:nvSpPr>
          <p:spPr bwMode="auto">
            <a:xfrm>
              <a:off x="8413751" y="2527300"/>
              <a:ext cx="334963" cy="523875"/>
            </a:xfrm>
            <a:custGeom>
              <a:avLst/>
              <a:gdLst>
                <a:gd name="T0" fmla="*/ 98 w 130"/>
                <a:gd name="T1" fmla="*/ 203 h 203"/>
                <a:gd name="T2" fmla="*/ 117 w 130"/>
                <a:gd name="T3" fmla="*/ 192 h 203"/>
                <a:gd name="T4" fmla="*/ 130 w 130"/>
                <a:gd name="T5" fmla="*/ 187 h 203"/>
                <a:gd name="T6" fmla="*/ 80 w 130"/>
                <a:gd name="T7" fmla="*/ 0 h 203"/>
                <a:gd name="T8" fmla="*/ 42 w 130"/>
                <a:gd name="T9" fmla="*/ 23 h 203"/>
                <a:gd name="T10" fmla="*/ 42 w 130"/>
                <a:gd name="T11" fmla="*/ 23 h 203"/>
                <a:gd name="T12" fmla="*/ 0 w 130"/>
                <a:gd name="T13" fmla="*/ 33 h 203"/>
                <a:gd name="T14" fmla="*/ 98 w 130"/>
                <a:gd name="T1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3">
                  <a:moveTo>
                    <a:pt x="98" y="203"/>
                  </a:moveTo>
                  <a:cubicBezTo>
                    <a:pt x="104" y="199"/>
                    <a:pt x="111" y="195"/>
                    <a:pt x="117" y="192"/>
                  </a:cubicBezTo>
                  <a:cubicBezTo>
                    <a:pt x="121" y="190"/>
                    <a:pt x="126" y="189"/>
                    <a:pt x="130" y="18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98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185"/>
            <p:cNvSpPr/>
            <p:nvPr/>
          </p:nvSpPr>
          <p:spPr bwMode="auto">
            <a:xfrm>
              <a:off x="8636001" y="2493962"/>
              <a:ext cx="220663" cy="511175"/>
            </a:xfrm>
            <a:custGeom>
              <a:avLst/>
              <a:gdLst>
                <a:gd name="T0" fmla="*/ 50 w 86"/>
                <a:gd name="T1" fmla="*/ 198 h 198"/>
                <a:gd name="T2" fmla="*/ 85 w 86"/>
                <a:gd name="T3" fmla="*/ 193 h 198"/>
                <a:gd name="T4" fmla="*/ 85 w 86"/>
                <a:gd name="T5" fmla="*/ 183 h 198"/>
                <a:gd name="T6" fmla="*/ 86 w 86"/>
                <a:gd name="T7" fmla="*/ 0 h 198"/>
                <a:gd name="T8" fmla="*/ 43 w 86"/>
                <a:gd name="T9" fmla="*/ 13 h 198"/>
                <a:gd name="T10" fmla="*/ 0 w 86"/>
                <a:gd name="T11" fmla="*/ 11 h 198"/>
                <a:gd name="T12" fmla="*/ 50 w 86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98">
                  <a:moveTo>
                    <a:pt x="50" y="198"/>
                  </a:moveTo>
                  <a:cubicBezTo>
                    <a:pt x="61" y="195"/>
                    <a:pt x="73" y="193"/>
                    <a:pt x="85" y="193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5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186"/>
            <p:cNvSpPr/>
            <p:nvPr/>
          </p:nvSpPr>
          <p:spPr bwMode="auto">
            <a:xfrm>
              <a:off x="8872538" y="2493962"/>
              <a:ext cx="219075" cy="511175"/>
            </a:xfrm>
            <a:custGeom>
              <a:avLst/>
              <a:gdLst>
                <a:gd name="T0" fmla="*/ 61 w 85"/>
                <a:gd name="T1" fmla="*/ 104 h 198"/>
                <a:gd name="T2" fmla="*/ 85 w 85"/>
                <a:gd name="T3" fmla="*/ 12 h 198"/>
                <a:gd name="T4" fmla="*/ 41 w 85"/>
                <a:gd name="T5" fmla="*/ 13 h 198"/>
                <a:gd name="T6" fmla="*/ 0 w 85"/>
                <a:gd name="T7" fmla="*/ 0 h 198"/>
                <a:gd name="T8" fmla="*/ 0 w 85"/>
                <a:gd name="T9" fmla="*/ 193 h 198"/>
                <a:gd name="T10" fmla="*/ 35 w 85"/>
                <a:gd name="T11" fmla="*/ 198 h 198"/>
                <a:gd name="T12" fmla="*/ 61 w 85"/>
                <a:gd name="T13" fmla="*/ 10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98">
                  <a:moveTo>
                    <a:pt x="61" y="104"/>
                  </a:moveTo>
                  <a:cubicBezTo>
                    <a:pt x="85" y="12"/>
                    <a:pt x="85" y="12"/>
                    <a:pt x="8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2" y="193"/>
                    <a:pt x="24" y="194"/>
                    <a:pt x="35" y="198"/>
                  </a:cubicBezTo>
                  <a:lnTo>
                    <a:pt x="61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187"/>
            <p:cNvSpPr/>
            <p:nvPr/>
          </p:nvSpPr>
          <p:spPr bwMode="auto">
            <a:xfrm>
              <a:off x="8977313" y="2527300"/>
              <a:ext cx="334963" cy="519113"/>
            </a:xfrm>
            <a:custGeom>
              <a:avLst/>
              <a:gdLst>
                <a:gd name="T0" fmla="*/ 9 w 130"/>
                <a:gd name="T1" fmla="*/ 189 h 201"/>
                <a:gd name="T2" fmla="*/ 33 w 130"/>
                <a:gd name="T3" fmla="*/ 201 h 201"/>
                <a:gd name="T4" fmla="*/ 74 w 130"/>
                <a:gd name="T5" fmla="*/ 130 h 201"/>
                <a:gd name="T6" fmla="*/ 130 w 130"/>
                <a:gd name="T7" fmla="*/ 33 h 201"/>
                <a:gd name="T8" fmla="*/ 87 w 130"/>
                <a:gd name="T9" fmla="*/ 23 h 201"/>
                <a:gd name="T10" fmla="*/ 50 w 130"/>
                <a:gd name="T11" fmla="*/ 0 h 201"/>
                <a:gd name="T12" fmla="*/ 0 w 130"/>
                <a:gd name="T13" fmla="*/ 186 h 201"/>
                <a:gd name="T14" fmla="*/ 9 w 130"/>
                <a:gd name="T15" fmla="*/ 18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1">
                  <a:moveTo>
                    <a:pt x="9" y="189"/>
                  </a:moveTo>
                  <a:cubicBezTo>
                    <a:pt x="17" y="193"/>
                    <a:pt x="25" y="197"/>
                    <a:pt x="33" y="201"/>
                  </a:cubicBezTo>
                  <a:cubicBezTo>
                    <a:pt x="74" y="130"/>
                    <a:pt x="74" y="130"/>
                    <a:pt x="74" y="130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" y="187"/>
                    <a:pt x="6" y="188"/>
                    <a:pt x="9" y="1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188"/>
            <p:cNvSpPr/>
            <p:nvPr/>
          </p:nvSpPr>
          <p:spPr bwMode="auto">
            <a:xfrm>
              <a:off x="9075738" y="2622550"/>
              <a:ext cx="427038" cy="493713"/>
            </a:xfrm>
            <a:custGeom>
              <a:avLst/>
              <a:gdLst>
                <a:gd name="T0" fmla="*/ 166 w 166"/>
                <a:gd name="T1" fmla="*/ 52 h 191"/>
                <a:gd name="T2" fmla="*/ 127 w 166"/>
                <a:gd name="T3" fmla="*/ 31 h 191"/>
                <a:gd name="T4" fmla="*/ 127 w 166"/>
                <a:gd name="T5" fmla="*/ 31 h 191"/>
                <a:gd name="T6" fmla="*/ 98 w 166"/>
                <a:gd name="T7" fmla="*/ 0 h 191"/>
                <a:gd name="T8" fmla="*/ 0 w 166"/>
                <a:gd name="T9" fmla="*/ 168 h 191"/>
                <a:gd name="T10" fmla="*/ 17 w 166"/>
                <a:gd name="T11" fmla="*/ 181 h 191"/>
                <a:gd name="T12" fmla="*/ 17 w 166"/>
                <a:gd name="T13" fmla="*/ 181 h 191"/>
                <a:gd name="T14" fmla="*/ 17 w 166"/>
                <a:gd name="T15" fmla="*/ 182 h 191"/>
                <a:gd name="T16" fmla="*/ 18 w 166"/>
                <a:gd name="T17" fmla="*/ 182 h 191"/>
                <a:gd name="T18" fmla="*/ 18 w 166"/>
                <a:gd name="T19" fmla="*/ 182 h 191"/>
                <a:gd name="T20" fmla="*/ 26 w 166"/>
                <a:gd name="T21" fmla="*/ 191 h 191"/>
                <a:gd name="T22" fmla="*/ 166 w 166"/>
                <a:gd name="T23" fmla="*/ 5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91">
                  <a:moveTo>
                    <a:pt x="166" y="52"/>
                  </a:moveTo>
                  <a:cubicBezTo>
                    <a:pt x="127" y="31"/>
                    <a:pt x="127" y="31"/>
                    <a:pt x="127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6" y="172"/>
                    <a:pt x="11" y="176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7" y="182"/>
                    <a:pt x="17" y="182"/>
                    <a:pt x="18" y="182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21" y="185"/>
                    <a:pt x="24" y="188"/>
                    <a:pt x="26" y="191"/>
                  </a:cubicBezTo>
                  <a:lnTo>
                    <a:pt x="16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Line 189"/>
            <p:cNvSpPr>
              <a:spLocks noChangeShapeType="1"/>
            </p:cNvSpPr>
            <p:nvPr/>
          </p:nvSpPr>
          <p:spPr bwMode="auto">
            <a:xfrm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Line 190"/>
            <p:cNvSpPr>
              <a:spLocks noChangeShapeType="1"/>
            </p:cNvSpPr>
            <p:nvPr/>
          </p:nvSpPr>
          <p:spPr bwMode="auto">
            <a:xfrm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4" name="组 173"/>
          <p:cNvGrpSpPr/>
          <p:nvPr/>
        </p:nvGrpSpPr>
        <p:grpSpPr>
          <a:xfrm>
            <a:off x="3351454" y="2128312"/>
            <a:ext cx="3029229" cy="1959889"/>
            <a:chOff x="654576" y="1043513"/>
            <a:chExt cx="2632937" cy="1703491"/>
          </a:xfrm>
          <a:effectLst>
            <a:outerShdw blurRad="50800" dist="762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173" name="任意形状 172"/>
            <p:cNvSpPr/>
            <p:nvPr/>
          </p:nvSpPr>
          <p:spPr>
            <a:xfrm>
              <a:off x="654576" y="1043513"/>
              <a:ext cx="2632937" cy="1703491"/>
            </a:xfrm>
            <a:custGeom>
              <a:avLst/>
              <a:gdLst>
                <a:gd name="connsiteX0" fmla="*/ 235289 w 2632937"/>
                <a:gd name="connsiteY0" fmla="*/ 176 h 1703491"/>
                <a:gd name="connsiteX1" fmla="*/ 432085 w 2632937"/>
                <a:gd name="connsiteY1" fmla="*/ 81759 h 1703491"/>
                <a:gd name="connsiteX2" fmla="*/ 697674 w 2632937"/>
                <a:gd name="connsiteY2" fmla="*/ 523269 h 1703491"/>
                <a:gd name="connsiteX3" fmla="*/ 815409 w 2632937"/>
                <a:gd name="connsiteY3" fmla="*/ 221616 h 1703491"/>
                <a:gd name="connsiteX4" fmla="*/ 1365753 w 2632937"/>
                <a:gd name="connsiteY4" fmla="*/ 43367 h 1703491"/>
                <a:gd name="connsiteX5" fmla="*/ 1806576 w 2632937"/>
                <a:gd name="connsiteY5" fmla="*/ 224358 h 1703491"/>
                <a:gd name="connsiteX6" fmla="*/ 1817528 w 2632937"/>
                <a:gd name="connsiteY6" fmla="*/ 232585 h 1703491"/>
                <a:gd name="connsiteX7" fmla="*/ 1831218 w 2632937"/>
                <a:gd name="connsiteY7" fmla="*/ 254524 h 1703491"/>
                <a:gd name="connsiteX8" fmla="*/ 1833956 w 2632937"/>
                <a:gd name="connsiteY8" fmla="*/ 260008 h 1703491"/>
                <a:gd name="connsiteX9" fmla="*/ 1938001 w 2632937"/>
                <a:gd name="connsiteY9" fmla="*/ 531496 h 1703491"/>
                <a:gd name="connsiteX10" fmla="*/ 2200852 w 2632937"/>
                <a:gd name="connsiteY10" fmla="*/ 95470 h 1703491"/>
                <a:gd name="connsiteX11" fmla="*/ 2526678 w 2632937"/>
                <a:gd name="connsiteY11" fmla="*/ 40624 h 1703491"/>
                <a:gd name="connsiteX12" fmla="*/ 2617033 w 2632937"/>
                <a:gd name="connsiteY12" fmla="*/ 320339 h 1703491"/>
                <a:gd name="connsiteX13" fmla="*/ 2367872 w 2632937"/>
                <a:gd name="connsiteY13" fmla="*/ 819437 h 1703491"/>
                <a:gd name="connsiteX14" fmla="*/ 2085855 w 2632937"/>
                <a:gd name="connsiteY14" fmla="*/ 1186906 h 1703491"/>
                <a:gd name="connsiteX15" fmla="*/ 2111396 w 2632937"/>
                <a:gd name="connsiteY15" fmla="*/ 1562643 h 1703491"/>
                <a:gd name="connsiteX16" fmla="*/ 2121273 w 2632937"/>
                <a:gd name="connsiteY16" fmla="*/ 1703491 h 1703491"/>
                <a:gd name="connsiteX17" fmla="*/ 497375 w 2632937"/>
                <a:gd name="connsiteY17" fmla="*/ 1703491 h 1703491"/>
                <a:gd name="connsiteX18" fmla="*/ 502589 w 2632937"/>
                <a:gd name="connsiteY18" fmla="*/ 1659952 h 1703491"/>
                <a:gd name="connsiteX19" fmla="*/ 579939 w 2632937"/>
                <a:gd name="connsiteY19" fmla="*/ 1214329 h 1703491"/>
                <a:gd name="connsiteX20" fmla="*/ 265065 w 2632937"/>
                <a:gd name="connsiteY20" fmla="*/ 805726 h 1703491"/>
                <a:gd name="connsiteX21" fmla="*/ 15905 w 2632937"/>
                <a:gd name="connsiteY21" fmla="*/ 306628 h 1703491"/>
                <a:gd name="connsiteX22" fmla="*/ 106260 w 2632937"/>
                <a:gd name="connsiteY22" fmla="*/ 29655 h 1703491"/>
                <a:gd name="connsiteX23" fmla="*/ 235289 w 2632937"/>
                <a:gd name="connsiteY23" fmla="*/ 176 h 170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32937" h="1703491">
                  <a:moveTo>
                    <a:pt x="235289" y="176"/>
                  </a:moveTo>
                  <a:cubicBezTo>
                    <a:pt x="292446" y="2232"/>
                    <a:pt x="360896" y="22800"/>
                    <a:pt x="432085" y="81759"/>
                  </a:cubicBezTo>
                  <a:cubicBezTo>
                    <a:pt x="574463" y="202420"/>
                    <a:pt x="697674" y="523269"/>
                    <a:pt x="697674" y="523269"/>
                  </a:cubicBezTo>
                  <a:cubicBezTo>
                    <a:pt x="697674" y="523269"/>
                    <a:pt x="738744" y="331308"/>
                    <a:pt x="815409" y="221616"/>
                  </a:cubicBezTo>
                  <a:cubicBezTo>
                    <a:pt x="913978" y="84501"/>
                    <a:pt x="1185043" y="24171"/>
                    <a:pt x="1365753" y="43367"/>
                  </a:cubicBezTo>
                  <a:cubicBezTo>
                    <a:pt x="1519083" y="59821"/>
                    <a:pt x="1672413" y="59821"/>
                    <a:pt x="1806576" y="224358"/>
                  </a:cubicBezTo>
                  <a:cubicBezTo>
                    <a:pt x="1809314" y="224358"/>
                    <a:pt x="1812052" y="227101"/>
                    <a:pt x="1817528" y="232585"/>
                  </a:cubicBezTo>
                  <a:cubicBezTo>
                    <a:pt x="1823004" y="240812"/>
                    <a:pt x="1825742" y="249039"/>
                    <a:pt x="1831218" y="254524"/>
                  </a:cubicBezTo>
                  <a:cubicBezTo>
                    <a:pt x="1833956" y="257266"/>
                    <a:pt x="1833956" y="260008"/>
                    <a:pt x="1833956" y="260008"/>
                  </a:cubicBezTo>
                  <a:cubicBezTo>
                    <a:pt x="1885979" y="334050"/>
                    <a:pt x="1918835" y="432773"/>
                    <a:pt x="1938001" y="531496"/>
                  </a:cubicBezTo>
                  <a:cubicBezTo>
                    <a:pt x="1951691" y="493104"/>
                    <a:pt x="2069427" y="205162"/>
                    <a:pt x="2200852" y="95470"/>
                  </a:cubicBezTo>
                  <a:cubicBezTo>
                    <a:pt x="2343230" y="-25191"/>
                    <a:pt x="2474655" y="10459"/>
                    <a:pt x="2526678" y="40624"/>
                  </a:cubicBezTo>
                  <a:cubicBezTo>
                    <a:pt x="2581438" y="70790"/>
                    <a:pt x="2669055" y="153059"/>
                    <a:pt x="2617033" y="320339"/>
                  </a:cubicBezTo>
                  <a:cubicBezTo>
                    <a:pt x="2562272" y="484877"/>
                    <a:pt x="2499297" y="641188"/>
                    <a:pt x="2367872" y="819437"/>
                  </a:cubicBezTo>
                  <a:cubicBezTo>
                    <a:pt x="2280255" y="937356"/>
                    <a:pt x="2083117" y="1175936"/>
                    <a:pt x="2085855" y="1186906"/>
                  </a:cubicBezTo>
                  <a:cubicBezTo>
                    <a:pt x="2093384" y="1301397"/>
                    <a:pt x="2102283" y="1431656"/>
                    <a:pt x="2111396" y="1562643"/>
                  </a:cubicBezTo>
                  <a:lnTo>
                    <a:pt x="2121273" y="1703491"/>
                  </a:lnTo>
                  <a:lnTo>
                    <a:pt x="497375" y="1703491"/>
                  </a:lnTo>
                  <a:lnTo>
                    <a:pt x="502589" y="1659952"/>
                  </a:lnTo>
                  <a:cubicBezTo>
                    <a:pt x="538184" y="1400119"/>
                    <a:pt x="579939" y="1214329"/>
                    <a:pt x="579939" y="1214329"/>
                  </a:cubicBezTo>
                  <a:cubicBezTo>
                    <a:pt x="579939" y="1214329"/>
                    <a:pt x="396491" y="983975"/>
                    <a:pt x="265065" y="805726"/>
                  </a:cubicBezTo>
                  <a:cubicBezTo>
                    <a:pt x="136378" y="627477"/>
                    <a:pt x="70665" y="473908"/>
                    <a:pt x="15905" y="306628"/>
                  </a:cubicBezTo>
                  <a:cubicBezTo>
                    <a:pt x="-36118" y="142090"/>
                    <a:pt x="51499" y="59821"/>
                    <a:pt x="106260" y="29655"/>
                  </a:cubicBezTo>
                  <a:cubicBezTo>
                    <a:pt x="132271" y="14573"/>
                    <a:pt x="178133" y="-1881"/>
                    <a:pt x="235289" y="1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Oval 6"/>
            <p:cNvSpPr>
              <a:spLocks noChangeArrowheads="1"/>
            </p:cNvSpPr>
            <p:nvPr/>
          </p:nvSpPr>
          <p:spPr bwMode="auto">
            <a:xfrm>
              <a:off x="1555058" y="1302677"/>
              <a:ext cx="234573" cy="2362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7"/>
            <p:cNvSpPr>
              <a:spLocks noChangeArrowheads="1"/>
            </p:cNvSpPr>
            <p:nvPr/>
          </p:nvSpPr>
          <p:spPr bwMode="auto">
            <a:xfrm>
              <a:off x="2118706" y="1302677"/>
              <a:ext cx="237948" cy="2362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8"/>
            <p:cNvSpPr>
              <a:spLocks noChangeArrowheads="1"/>
            </p:cNvSpPr>
            <p:nvPr/>
          </p:nvSpPr>
          <p:spPr bwMode="auto">
            <a:xfrm>
              <a:off x="1634374" y="1486621"/>
              <a:ext cx="629464" cy="4961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2184522" y="1171047"/>
              <a:ext cx="135005" cy="65816"/>
            </a:xfrm>
            <a:custGeom>
              <a:avLst/>
              <a:gdLst>
                <a:gd name="T0" fmla="*/ 25 w 49"/>
                <a:gd name="T1" fmla="*/ 10 h 24"/>
                <a:gd name="T2" fmla="*/ 49 w 49"/>
                <a:gd name="T3" fmla="*/ 24 h 24"/>
                <a:gd name="T4" fmla="*/ 26 w 49"/>
                <a:gd name="T5" fmla="*/ 0 h 24"/>
                <a:gd name="T6" fmla="*/ 0 w 49"/>
                <a:gd name="T7" fmla="*/ 21 h 24"/>
                <a:gd name="T8" fmla="*/ 25 w 49"/>
                <a:gd name="T9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4">
                  <a:moveTo>
                    <a:pt x="25" y="10"/>
                  </a:moveTo>
                  <a:cubicBezTo>
                    <a:pt x="36" y="10"/>
                    <a:pt x="45" y="16"/>
                    <a:pt x="49" y="24"/>
                  </a:cubicBezTo>
                  <a:cubicBezTo>
                    <a:pt x="48" y="11"/>
                    <a:pt x="38" y="1"/>
                    <a:pt x="26" y="0"/>
                  </a:cubicBezTo>
                  <a:cubicBezTo>
                    <a:pt x="14" y="0"/>
                    <a:pt x="3" y="9"/>
                    <a:pt x="0" y="21"/>
                  </a:cubicBezTo>
                  <a:cubicBezTo>
                    <a:pt x="6" y="14"/>
                    <a:pt x="15" y="9"/>
                    <a:pt x="25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1582059" y="1171047"/>
              <a:ext cx="126568" cy="59065"/>
            </a:xfrm>
            <a:custGeom>
              <a:avLst/>
              <a:gdLst>
                <a:gd name="T0" fmla="*/ 23 w 46"/>
                <a:gd name="T1" fmla="*/ 9 h 21"/>
                <a:gd name="T2" fmla="*/ 46 w 46"/>
                <a:gd name="T3" fmla="*/ 21 h 21"/>
                <a:gd name="T4" fmla="*/ 23 w 46"/>
                <a:gd name="T5" fmla="*/ 0 h 21"/>
                <a:gd name="T6" fmla="*/ 0 w 46"/>
                <a:gd name="T7" fmla="*/ 21 h 21"/>
                <a:gd name="T8" fmla="*/ 23 w 46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23" y="9"/>
                  </a:moveTo>
                  <a:cubicBezTo>
                    <a:pt x="33" y="9"/>
                    <a:pt x="41" y="14"/>
                    <a:pt x="46" y="21"/>
                  </a:cubicBezTo>
                  <a:cubicBezTo>
                    <a:pt x="44" y="9"/>
                    <a:pt x="35" y="0"/>
                    <a:pt x="23" y="0"/>
                  </a:cubicBezTo>
                  <a:cubicBezTo>
                    <a:pt x="11" y="0"/>
                    <a:pt x="2" y="9"/>
                    <a:pt x="0" y="21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11"/>
            <p:cNvSpPr>
              <a:spLocks noChangeArrowheads="1"/>
            </p:cNvSpPr>
            <p:nvPr/>
          </p:nvSpPr>
          <p:spPr bwMode="auto">
            <a:xfrm>
              <a:off x="1652937" y="1368492"/>
              <a:ext cx="42190" cy="9112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12"/>
            <p:cNvSpPr>
              <a:spLocks noChangeArrowheads="1"/>
            </p:cNvSpPr>
            <p:nvPr/>
          </p:nvSpPr>
          <p:spPr bwMode="auto">
            <a:xfrm>
              <a:off x="2216585" y="1368492"/>
              <a:ext cx="42190" cy="9112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1858820" y="1508560"/>
              <a:ext cx="197446" cy="131630"/>
            </a:xfrm>
            <a:custGeom>
              <a:avLst/>
              <a:gdLst>
                <a:gd name="T0" fmla="*/ 0 w 72"/>
                <a:gd name="T1" fmla="*/ 19 h 48"/>
                <a:gd name="T2" fmla="*/ 21 w 72"/>
                <a:gd name="T3" fmla="*/ 2 h 48"/>
                <a:gd name="T4" fmla="*/ 64 w 72"/>
                <a:gd name="T5" fmla="*/ 8 h 48"/>
                <a:gd name="T6" fmla="*/ 66 w 72"/>
                <a:gd name="T7" fmla="*/ 29 h 48"/>
                <a:gd name="T8" fmla="*/ 50 w 72"/>
                <a:gd name="T9" fmla="*/ 44 h 48"/>
                <a:gd name="T10" fmla="*/ 34 w 72"/>
                <a:gd name="T11" fmla="*/ 48 h 48"/>
                <a:gd name="T12" fmla="*/ 14 w 72"/>
                <a:gd name="T13" fmla="*/ 41 h 48"/>
                <a:gd name="T14" fmla="*/ 0 w 72"/>
                <a:gd name="T15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48">
                  <a:moveTo>
                    <a:pt x="0" y="19"/>
                  </a:moveTo>
                  <a:cubicBezTo>
                    <a:pt x="0" y="10"/>
                    <a:pt x="4" y="4"/>
                    <a:pt x="21" y="2"/>
                  </a:cubicBezTo>
                  <a:cubicBezTo>
                    <a:pt x="40" y="0"/>
                    <a:pt x="56" y="1"/>
                    <a:pt x="64" y="8"/>
                  </a:cubicBezTo>
                  <a:cubicBezTo>
                    <a:pt x="72" y="14"/>
                    <a:pt x="67" y="24"/>
                    <a:pt x="66" y="29"/>
                  </a:cubicBezTo>
                  <a:cubicBezTo>
                    <a:pt x="64" y="33"/>
                    <a:pt x="60" y="40"/>
                    <a:pt x="50" y="44"/>
                  </a:cubicBezTo>
                  <a:cubicBezTo>
                    <a:pt x="40" y="48"/>
                    <a:pt x="38" y="48"/>
                    <a:pt x="34" y="48"/>
                  </a:cubicBezTo>
                  <a:cubicBezTo>
                    <a:pt x="29" y="48"/>
                    <a:pt x="20" y="46"/>
                    <a:pt x="14" y="41"/>
                  </a:cubicBezTo>
                  <a:cubicBezTo>
                    <a:pt x="7" y="35"/>
                    <a:pt x="0" y="28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4"/>
            <p:cNvSpPr/>
            <p:nvPr/>
          </p:nvSpPr>
          <p:spPr bwMode="auto">
            <a:xfrm>
              <a:off x="1666438" y="1689130"/>
              <a:ext cx="550147" cy="160320"/>
            </a:xfrm>
            <a:custGeom>
              <a:avLst/>
              <a:gdLst>
                <a:gd name="T0" fmla="*/ 0 w 201"/>
                <a:gd name="T1" fmla="*/ 16 h 58"/>
                <a:gd name="T2" fmla="*/ 98 w 201"/>
                <a:gd name="T3" fmla="*/ 1 h 58"/>
                <a:gd name="T4" fmla="*/ 201 w 201"/>
                <a:gd name="T5" fmla="*/ 23 h 58"/>
                <a:gd name="T6" fmla="*/ 108 w 201"/>
                <a:gd name="T7" fmla="*/ 58 h 58"/>
                <a:gd name="T8" fmla="*/ 0 w 201"/>
                <a:gd name="T9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58">
                  <a:moveTo>
                    <a:pt x="0" y="16"/>
                  </a:moveTo>
                  <a:cubicBezTo>
                    <a:pt x="0" y="16"/>
                    <a:pt x="29" y="0"/>
                    <a:pt x="98" y="1"/>
                  </a:cubicBezTo>
                  <a:cubicBezTo>
                    <a:pt x="168" y="3"/>
                    <a:pt x="201" y="23"/>
                    <a:pt x="201" y="23"/>
                  </a:cubicBezTo>
                  <a:cubicBezTo>
                    <a:pt x="201" y="23"/>
                    <a:pt x="154" y="58"/>
                    <a:pt x="108" y="58"/>
                  </a:cubicBezTo>
                  <a:cubicBezTo>
                    <a:pt x="62" y="58"/>
                    <a:pt x="0" y="16"/>
                    <a:pt x="0" y="1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1305298" y="1090043"/>
              <a:ext cx="259886" cy="23794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Oval 16"/>
            <p:cNvSpPr>
              <a:spLocks noChangeArrowheads="1"/>
            </p:cNvSpPr>
            <p:nvPr/>
          </p:nvSpPr>
          <p:spPr bwMode="auto">
            <a:xfrm>
              <a:off x="1366050" y="1138982"/>
              <a:ext cx="140069" cy="1400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Oval 17"/>
            <p:cNvSpPr>
              <a:spLocks noChangeArrowheads="1"/>
            </p:cNvSpPr>
            <p:nvPr/>
          </p:nvSpPr>
          <p:spPr bwMode="auto">
            <a:xfrm>
              <a:off x="2354966" y="1090043"/>
              <a:ext cx="270011" cy="23794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18"/>
            <p:cNvSpPr>
              <a:spLocks noChangeArrowheads="1"/>
            </p:cNvSpPr>
            <p:nvPr/>
          </p:nvSpPr>
          <p:spPr bwMode="auto">
            <a:xfrm>
              <a:off x="2422468" y="1142357"/>
              <a:ext cx="140069" cy="1333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19"/>
            <p:cNvSpPr>
              <a:spLocks noChangeArrowheads="1"/>
            </p:cNvSpPr>
            <p:nvPr/>
          </p:nvSpPr>
          <p:spPr bwMode="auto">
            <a:xfrm>
              <a:off x="2339778" y="1511935"/>
              <a:ext cx="305450" cy="302075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0"/>
            <p:cNvSpPr/>
            <p:nvPr/>
          </p:nvSpPr>
          <p:spPr bwMode="auto">
            <a:xfrm>
              <a:off x="1352550" y="1511935"/>
              <a:ext cx="212634" cy="302075"/>
            </a:xfrm>
            <a:custGeom>
              <a:avLst/>
              <a:gdLst>
                <a:gd name="T0" fmla="*/ 78 w 78"/>
                <a:gd name="T1" fmla="*/ 55 h 110"/>
                <a:gd name="T2" fmla="*/ 22 w 78"/>
                <a:gd name="T3" fmla="*/ 0 h 110"/>
                <a:gd name="T4" fmla="*/ 4 w 78"/>
                <a:gd name="T5" fmla="*/ 3 h 110"/>
                <a:gd name="T6" fmla="*/ 0 w 78"/>
                <a:gd name="T7" fmla="*/ 20 h 110"/>
                <a:gd name="T8" fmla="*/ 22 w 78"/>
                <a:gd name="T9" fmla="*/ 110 h 110"/>
                <a:gd name="T10" fmla="*/ 78 w 78"/>
                <a:gd name="T11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110">
                  <a:moveTo>
                    <a:pt x="78" y="55"/>
                  </a:moveTo>
                  <a:cubicBezTo>
                    <a:pt x="78" y="25"/>
                    <a:pt x="53" y="0"/>
                    <a:pt x="22" y="0"/>
                  </a:cubicBezTo>
                  <a:cubicBezTo>
                    <a:pt x="16" y="0"/>
                    <a:pt x="10" y="1"/>
                    <a:pt x="4" y="3"/>
                  </a:cubicBezTo>
                  <a:cubicBezTo>
                    <a:pt x="2" y="13"/>
                    <a:pt x="0" y="20"/>
                    <a:pt x="0" y="20"/>
                  </a:cubicBezTo>
                  <a:cubicBezTo>
                    <a:pt x="0" y="20"/>
                    <a:pt x="16" y="90"/>
                    <a:pt x="22" y="110"/>
                  </a:cubicBezTo>
                  <a:cubicBezTo>
                    <a:pt x="32" y="110"/>
                    <a:pt x="78" y="86"/>
                    <a:pt x="78" y="55"/>
                  </a:cubicBezTo>
                </a:path>
              </a:pathLst>
            </a:cu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98" name="矩形 797"/>
          <p:cNvSpPr/>
          <p:nvPr/>
        </p:nvSpPr>
        <p:spPr>
          <a:xfrm>
            <a:off x="1461362" y="4086814"/>
            <a:ext cx="9022818" cy="174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14" name="Freeform 358"/>
          <p:cNvSpPr>
            <a:spLocks noEditPoints="1"/>
          </p:cNvSpPr>
          <p:nvPr/>
        </p:nvSpPr>
        <p:spPr bwMode="auto">
          <a:xfrm rot="19997453">
            <a:off x="2633765" y="3681781"/>
            <a:ext cx="675863" cy="657667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15" name="组 814"/>
          <p:cNvGrpSpPr/>
          <p:nvPr/>
        </p:nvGrpSpPr>
        <p:grpSpPr>
          <a:xfrm>
            <a:off x="9770117" y="3951352"/>
            <a:ext cx="722993" cy="690367"/>
            <a:chOff x="8848726" y="4949825"/>
            <a:chExt cx="879475" cy="839788"/>
          </a:xfrm>
          <a:solidFill>
            <a:schemeClr val="accent3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816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7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8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9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0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22" name="Freeform 358"/>
          <p:cNvSpPr>
            <a:spLocks noEditPoints="1"/>
          </p:cNvSpPr>
          <p:nvPr/>
        </p:nvSpPr>
        <p:spPr bwMode="auto">
          <a:xfrm rot="19997453">
            <a:off x="2342807" y="3568640"/>
            <a:ext cx="343377" cy="33413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3" name="Freeform 358"/>
          <p:cNvSpPr>
            <a:spLocks noEditPoints="1"/>
          </p:cNvSpPr>
          <p:nvPr/>
        </p:nvSpPr>
        <p:spPr bwMode="auto">
          <a:xfrm rot="19997453">
            <a:off x="8264975" y="1346561"/>
            <a:ext cx="343377" cy="33413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24" name="组 823"/>
          <p:cNvGrpSpPr/>
          <p:nvPr/>
        </p:nvGrpSpPr>
        <p:grpSpPr>
          <a:xfrm rot="1274603">
            <a:off x="8187765" y="3613267"/>
            <a:ext cx="441099" cy="421194"/>
            <a:chOff x="8848726" y="4949825"/>
            <a:chExt cx="879475" cy="839788"/>
          </a:xfr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825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6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7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8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9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30" name="Freeform 358"/>
          <p:cNvSpPr>
            <a:spLocks noEditPoints="1"/>
          </p:cNvSpPr>
          <p:nvPr/>
        </p:nvSpPr>
        <p:spPr bwMode="auto">
          <a:xfrm rot="19997453">
            <a:off x="7489560" y="2590873"/>
            <a:ext cx="343377" cy="33413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31" name="组 830"/>
          <p:cNvGrpSpPr/>
          <p:nvPr/>
        </p:nvGrpSpPr>
        <p:grpSpPr>
          <a:xfrm rot="19754982">
            <a:off x="5593663" y="3883260"/>
            <a:ext cx="441099" cy="421194"/>
            <a:chOff x="8848726" y="4949825"/>
            <a:chExt cx="879475" cy="839788"/>
          </a:xfrm>
          <a:solidFill>
            <a:schemeClr val="accent2"/>
          </a:solidFill>
        </p:grpSpPr>
        <p:sp>
          <p:nvSpPr>
            <p:cNvPr id="832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3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4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5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6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37" name="Freeform 358"/>
          <p:cNvSpPr>
            <a:spLocks noEditPoints="1"/>
          </p:cNvSpPr>
          <p:nvPr/>
        </p:nvSpPr>
        <p:spPr bwMode="auto">
          <a:xfrm rot="19997453">
            <a:off x="6014598" y="3920006"/>
            <a:ext cx="343377" cy="33413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8" name="Freeform 358"/>
          <p:cNvSpPr>
            <a:spLocks noEditPoints="1"/>
          </p:cNvSpPr>
          <p:nvPr/>
        </p:nvSpPr>
        <p:spPr bwMode="auto">
          <a:xfrm rot="19997453">
            <a:off x="2643523" y="3042471"/>
            <a:ext cx="529103" cy="51485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39" name="组 838"/>
          <p:cNvGrpSpPr/>
          <p:nvPr/>
        </p:nvGrpSpPr>
        <p:grpSpPr>
          <a:xfrm rot="21122731">
            <a:off x="2137634" y="3910889"/>
            <a:ext cx="441099" cy="421194"/>
            <a:chOff x="8848726" y="4949825"/>
            <a:chExt cx="879475" cy="83978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40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1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2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3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4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46" name="Freeform 360"/>
          <p:cNvSpPr/>
          <p:nvPr/>
        </p:nvSpPr>
        <p:spPr bwMode="auto">
          <a:xfrm rot="1468502">
            <a:off x="7355575" y="2972060"/>
            <a:ext cx="100420" cy="23607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8" name="Freeform 360"/>
          <p:cNvSpPr/>
          <p:nvPr/>
        </p:nvSpPr>
        <p:spPr bwMode="auto">
          <a:xfrm rot="8148367">
            <a:off x="5599307" y="5661793"/>
            <a:ext cx="210959" cy="495938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1" name="Freeform 360"/>
          <p:cNvSpPr/>
          <p:nvPr/>
        </p:nvSpPr>
        <p:spPr bwMode="auto">
          <a:xfrm rot="20337622">
            <a:off x="7782195" y="3297609"/>
            <a:ext cx="87925" cy="20670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2" name="Freeform 360"/>
          <p:cNvSpPr/>
          <p:nvPr/>
        </p:nvSpPr>
        <p:spPr bwMode="auto">
          <a:xfrm rot="5712631">
            <a:off x="8647975" y="4149811"/>
            <a:ext cx="161541" cy="37976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6" name="Freeform 360"/>
          <p:cNvSpPr/>
          <p:nvPr/>
        </p:nvSpPr>
        <p:spPr bwMode="auto">
          <a:xfrm rot="1713980">
            <a:off x="3549528" y="3784117"/>
            <a:ext cx="164346" cy="386358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7" name="Freeform 360"/>
          <p:cNvSpPr/>
          <p:nvPr/>
        </p:nvSpPr>
        <p:spPr bwMode="auto">
          <a:xfrm rot="19012026">
            <a:off x="7687867" y="3675749"/>
            <a:ext cx="90238" cy="212139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9" name="Freeform 360"/>
          <p:cNvSpPr/>
          <p:nvPr/>
        </p:nvSpPr>
        <p:spPr bwMode="auto">
          <a:xfrm rot="19725754">
            <a:off x="7235009" y="3328047"/>
            <a:ext cx="148186" cy="348365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0" name="Freeform 360"/>
          <p:cNvSpPr/>
          <p:nvPr/>
        </p:nvSpPr>
        <p:spPr bwMode="auto">
          <a:xfrm rot="20903776">
            <a:off x="5953109" y="3488129"/>
            <a:ext cx="87925" cy="20670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1" name="Freeform 360"/>
          <p:cNvSpPr/>
          <p:nvPr/>
        </p:nvSpPr>
        <p:spPr bwMode="auto">
          <a:xfrm rot="21216407">
            <a:off x="6842298" y="2019597"/>
            <a:ext cx="81434" cy="19144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2" name="Freeform 360"/>
          <p:cNvSpPr/>
          <p:nvPr/>
        </p:nvSpPr>
        <p:spPr bwMode="auto">
          <a:xfrm rot="19642021">
            <a:off x="8916723" y="3480403"/>
            <a:ext cx="237367" cy="55802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64" name="组 863"/>
          <p:cNvGrpSpPr/>
          <p:nvPr/>
        </p:nvGrpSpPr>
        <p:grpSpPr>
          <a:xfrm rot="21122731">
            <a:off x="9544447" y="2153775"/>
            <a:ext cx="441099" cy="421194"/>
            <a:chOff x="8848726" y="4949825"/>
            <a:chExt cx="879475" cy="839788"/>
          </a:xfrm>
          <a:solidFill>
            <a:schemeClr val="accent5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865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6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7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8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9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1" name="Freeform 360"/>
          <p:cNvSpPr/>
          <p:nvPr/>
        </p:nvSpPr>
        <p:spPr bwMode="auto">
          <a:xfrm rot="1468502">
            <a:off x="8876244" y="3044848"/>
            <a:ext cx="100420" cy="23607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" name="Freeform 360"/>
          <p:cNvSpPr/>
          <p:nvPr/>
        </p:nvSpPr>
        <p:spPr bwMode="auto">
          <a:xfrm rot="20337622">
            <a:off x="1367488" y="4495139"/>
            <a:ext cx="164346" cy="386356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" name="Freeform 360"/>
          <p:cNvSpPr/>
          <p:nvPr/>
        </p:nvSpPr>
        <p:spPr bwMode="auto">
          <a:xfrm rot="2060216">
            <a:off x="5983663" y="5561738"/>
            <a:ext cx="145043" cy="340979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Freeform 360"/>
          <p:cNvSpPr/>
          <p:nvPr/>
        </p:nvSpPr>
        <p:spPr bwMode="auto">
          <a:xfrm rot="20903776">
            <a:off x="1199108" y="4778153"/>
            <a:ext cx="164612" cy="38698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360"/>
          <p:cNvSpPr/>
          <p:nvPr/>
        </p:nvSpPr>
        <p:spPr bwMode="auto">
          <a:xfrm rot="17217756">
            <a:off x="3953191" y="4106456"/>
            <a:ext cx="164346" cy="386356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Freeform 360"/>
          <p:cNvSpPr/>
          <p:nvPr/>
        </p:nvSpPr>
        <p:spPr bwMode="auto">
          <a:xfrm rot="1468502">
            <a:off x="6973407" y="187480"/>
            <a:ext cx="94842" cy="22296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360"/>
          <p:cNvSpPr/>
          <p:nvPr/>
        </p:nvSpPr>
        <p:spPr bwMode="auto">
          <a:xfrm rot="20337622">
            <a:off x="7431015" y="1322903"/>
            <a:ext cx="83042" cy="195223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360"/>
          <p:cNvSpPr/>
          <p:nvPr/>
        </p:nvSpPr>
        <p:spPr bwMode="auto">
          <a:xfrm rot="2129879">
            <a:off x="7213956" y="3753749"/>
            <a:ext cx="97359" cy="228879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Freeform 360"/>
          <p:cNvSpPr/>
          <p:nvPr/>
        </p:nvSpPr>
        <p:spPr bwMode="auto">
          <a:xfrm rot="20962754">
            <a:off x="7110631" y="428994"/>
            <a:ext cx="89845" cy="211215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Freeform 360"/>
          <p:cNvSpPr/>
          <p:nvPr/>
        </p:nvSpPr>
        <p:spPr bwMode="auto">
          <a:xfrm rot="19725754">
            <a:off x="6498018" y="836260"/>
            <a:ext cx="139956" cy="329018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949190" y="4188460"/>
            <a:ext cx="3821430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wǒ de jiā 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6000" b="1">
                <a:latin typeface="微软雅黑" panose="020B0503020204020204" charset="-122"/>
                <a:ea typeface="微软雅黑" panose="020B0503020204020204" charset="-122"/>
              </a:rPr>
              <a:t>我的家</a:t>
            </a:r>
            <a:endParaRPr lang="zh-CN" altLang="en-US" sz="6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99610" y="6005195"/>
            <a:ext cx="3248660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moothie Shoppe" charset="-122"/>
                <a:ea typeface="Smoothie Shoppe" charset="-122"/>
              </a:rPr>
              <a:t>Liu Shilu &amp;Liu Yang</a:t>
            </a:r>
            <a:endParaRPr lang="en-US" alt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moothie Shoppe" charset="-122"/>
              <a:ea typeface="Smoothie Shoppe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矩形 104"/>
          <p:cNvSpPr/>
          <p:nvPr/>
        </p:nvSpPr>
        <p:spPr>
          <a:xfrm>
            <a:off x="0" y="2460793"/>
            <a:ext cx="12192000" cy="3458709"/>
          </a:xfrm>
          <a:prstGeom prst="rec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0" y="2582044"/>
            <a:ext cx="12192000" cy="3210704"/>
          </a:xfrm>
          <a:prstGeom prst="rect">
            <a:avLst/>
          </a:pr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82" name="组 81"/>
          <p:cNvGrpSpPr/>
          <p:nvPr/>
        </p:nvGrpSpPr>
        <p:grpSpPr>
          <a:xfrm>
            <a:off x="5302342" y="610702"/>
            <a:ext cx="1341195" cy="1339833"/>
            <a:chOff x="5650565" y="1330149"/>
            <a:chExt cx="1763396" cy="1761606"/>
          </a:xfrm>
        </p:grpSpPr>
        <p:sp>
          <p:nvSpPr>
            <p:cNvPr id="64" name="Freeform 182"/>
            <p:cNvSpPr/>
            <p:nvPr/>
          </p:nvSpPr>
          <p:spPr bwMode="auto">
            <a:xfrm rot="19516232">
              <a:off x="6503370" y="2268327"/>
              <a:ext cx="809803" cy="823428"/>
            </a:xfrm>
            <a:custGeom>
              <a:avLst/>
              <a:gdLst>
                <a:gd name="T0" fmla="*/ 195 w 201"/>
                <a:gd name="T1" fmla="*/ 37 h 185"/>
                <a:gd name="T2" fmla="*/ 192 w 201"/>
                <a:gd name="T3" fmla="*/ 35 h 185"/>
                <a:gd name="T4" fmla="*/ 127 w 201"/>
                <a:gd name="T5" fmla="*/ 103 h 185"/>
                <a:gd name="T6" fmla="*/ 173 w 201"/>
                <a:gd name="T7" fmla="*/ 20 h 185"/>
                <a:gd name="T8" fmla="*/ 162 w 201"/>
                <a:gd name="T9" fmla="*/ 14 h 185"/>
                <a:gd name="T10" fmla="*/ 117 w 201"/>
                <a:gd name="T11" fmla="*/ 97 h 185"/>
                <a:gd name="T12" fmla="*/ 140 w 201"/>
                <a:gd name="T13" fmla="*/ 6 h 185"/>
                <a:gd name="T14" fmla="*/ 140 w 201"/>
                <a:gd name="T15" fmla="*/ 5 h 185"/>
                <a:gd name="T16" fmla="*/ 140 w 201"/>
                <a:gd name="T17" fmla="*/ 5 h 185"/>
                <a:gd name="T18" fmla="*/ 129 w 201"/>
                <a:gd name="T19" fmla="*/ 3 h 185"/>
                <a:gd name="T20" fmla="*/ 106 w 201"/>
                <a:gd name="T21" fmla="*/ 94 h 185"/>
                <a:gd name="T22" fmla="*/ 106 w 201"/>
                <a:gd name="T23" fmla="*/ 0 h 185"/>
                <a:gd name="T24" fmla="*/ 102 w 201"/>
                <a:gd name="T25" fmla="*/ 0 h 185"/>
                <a:gd name="T26" fmla="*/ 102 w 201"/>
                <a:gd name="T27" fmla="*/ 0 h 185"/>
                <a:gd name="T28" fmla="*/ 99 w 201"/>
                <a:gd name="T29" fmla="*/ 0 h 185"/>
                <a:gd name="T30" fmla="*/ 99 w 201"/>
                <a:gd name="T31" fmla="*/ 0 h 185"/>
                <a:gd name="T32" fmla="*/ 97 w 201"/>
                <a:gd name="T33" fmla="*/ 0 h 185"/>
                <a:gd name="T34" fmla="*/ 97 w 201"/>
                <a:gd name="T35" fmla="*/ 0 h 185"/>
                <a:gd name="T36" fmla="*/ 94 w 201"/>
                <a:gd name="T37" fmla="*/ 0 h 185"/>
                <a:gd name="T38" fmla="*/ 94 w 201"/>
                <a:gd name="T39" fmla="*/ 94 h 185"/>
                <a:gd name="T40" fmla="*/ 71 w 201"/>
                <a:gd name="T41" fmla="*/ 3 h 185"/>
                <a:gd name="T42" fmla="*/ 59 w 201"/>
                <a:gd name="T43" fmla="*/ 6 h 185"/>
                <a:gd name="T44" fmla="*/ 59 w 201"/>
                <a:gd name="T45" fmla="*/ 6 h 185"/>
                <a:gd name="T46" fmla="*/ 83 w 201"/>
                <a:gd name="T47" fmla="*/ 97 h 185"/>
                <a:gd name="T48" fmla="*/ 38 w 201"/>
                <a:gd name="T49" fmla="*/ 15 h 185"/>
                <a:gd name="T50" fmla="*/ 27 w 201"/>
                <a:gd name="T51" fmla="*/ 21 h 185"/>
                <a:gd name="T52" fmla="*/ 73 w 201"/>
                <a:gd name="T53" fmla="*/ 104 h 185"/>
                <a:gd name="T54" fmla="*/ 8 w 201"/>
                <a:gd name="T55" fmla="*/ 36 h 185"/>
                <a:gd name="T56" fmla="*/ 2 w 201"/>
                <a:gd name="T57" fmla="*/ 43 h 185"/>
                <a:gd name="T58" fmla="*/ 0 w 201"/>
                <a:gd name="T59" fmla="*/ 44 h 185"/>
                <a:gd name="T60" fmla="*/ 92 w 201"/>
                <a:gd name="T61" fmla="*/ 140 h 185"/>
                <a:gd name="T62" fmla="*/ 69 w 201"/>
                <a:gd name="T63" fmla="*/ 164 h 185"/>
                <a:gd name="T64" fmla="*/ 69 w 201"/>
                <a:gd name="T65" fmla="*/ 172 h 185"/>
                <a:gd name="T66" fmla="*/ 73 w 201"/>
                <a:gd name="T67" fmla="*/ 174 h 185"/>
                <a:gd name="T68" fmla="*/ 75 w 201"/>
                <a:gd name="T69" fmla="*/ 173 h 185"/>
                <a:gd name="T70" fmla="*/ 78 w 201"/>
                <a:gd name="T71" fmla="*/ 179 h 185"/>
                <a:gd name="T72" fmla="*/ 81 w 201"/>
                <a:gd name="T73" fmla="*/ 180 h 185"/>
                <a:gd name="T74" fmla="*/ 84 w 201"/>
                <a:gd name="T75" fmla="*/ 179 h 185"/>
                <a:gd name="T76" fmla="*/ 89 w 201"/>
                <a:gd name="T77" fmla="*/ 184 h 185"/>
                <a:gd name="T78" fmla="*/ 90 w 201"/>
                <a:gd name="T79" fmla="*/ 184 h 185"/>
                <a:gd name="T80" fmla="*/ 95 w 201"/>
                <a:gd name="T81" fmla="*/ 182 h 185"/>
                <a:gd name="T82" fmla="*/ 100 w 201"/>
                <a:gd name="T83" fmla="*/ 185 h 185"/>
                <a:gd name="T84" fmla="*/ 105 w 201"/>
                <a:gd name="T85" fmla="*/ 182 h 185"/>
                <a:gd name="T86" fmla="*/ 110 w 201"/>
                <a:gd name="T87" fmla="*/ 184 h 185"/>
                <a:gd name="T88" fmla="*/ 111 w 201"/>
                <a:gd name="T89" fmla="*/ 184 h 185"/>
                <a:gd name="T90" fmla="*/ 115 w 201"/>
                <a:gd name="T91" fmla="*/ 179 h 185"/>
                <a:gd name="T92" fmla="*/ 119 w 201"/>
                <a:gd name="T93" fmla="*/ 180 h 185"/>
                <a:gd name="T94" fmla="*/ 122 w 201"/>
                <a:gd name="T95" fmla="*/ 179 h 185"/>
                <a:gd name="T96" fmla="*/ 125 w 201"/>
                <a:gd name="T97" fmla="*/ 173 h 185"/>
                <a:gd name="T98" fmla="*/ 127 w 201"/>
                <a:gd name="T99" fmla="*/ 174 h 185"/>
                <a:gd name="T100" fmla="*/ 131 w 201"/>
                <a:gd name="T101" fmla="*/ 172 h 185"/>
                <a:gd name="T102" fmla="*/ 131 w 201"/>
                <a:gd name="T103" fmla="*/ 164 h 185"/>
                <a:gd name="T104" fmla="*/ 108 w 201"/>
                <a:gd name="T105" fmla="*/ 140 h 185"/>
                <a:gd name="T106" fmla="*/ 201 w 201"/>
                <a:gd name="T107" fmla="*/ 43 h 185"/>
                <a:gd name="T108" fmla="*/ 195 w 201"/>
                <a:gd name="T109" fmla="*/ 3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" h="185">
                  <a:moveTo>
                    <a:pt x="195" y="37"/>
                  </a:moveTo>
                  <a:cubicBezTo>
                    <a:pt x="194" y="37"/>
                    <a:pt x="193" y="36"/>
                    <a:pt x="192" y="35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69" y="18"/>
                    <a:pt x="166" y="16"/>
                    <a:pt x="162" y="14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6" y="4"/>
                    <a:pt x="133" y="3"/>
                    <a:pt x="129" y="3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4" y="0"/>
                    <a:pt x="103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5" y="0"/>
                    <a:pt x="94" y="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7" y="4"/>
                    <a:pt x="63" y="5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4" y="17"/>
                    <a:pt x="31" y="19"/>
                    <a:pt x="27" y="21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8"/>
                    <a:pt x="4" y="40"/>
                    <a:pt x="2" y="43"/>
                  </a:cubicBezTo>
                  <a:cubicBezTo>
                    <a:pt x="1" y="43"/>
                    <a:pt x="1" y="44"/>
                    <a:pt x="0" y="44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67" y="166"/>
                    <a:pt x="67" y="170"/>
                    <a:pt x="69" y="172"/>
                  </a:cubicBezTo>
                  <a:cubicBezTo>
                    <a:pt x="70" y="173"/>
                    <a:pt x="72" y="174"/>
                    <a:pt x="73" y="174"/>
                  </a:cubicBezTo>
                  <a:cubicBezTo>
                    <a:pt x="74" y="174"/>
                    <a:pt x="74" y="174"/>
                    <a:pt x="75" y="173"/>
                  </a:cubicBezTo>
                  <a:cubicBezTo>
                    <a:pt x="75" y="176"/>
                    <a:pt x="76" y="178"/>
                    <a:pt x="78" y="179"/>
                  </a:cubicBezTo>
                  <a:cubicBezTo>
                    <a:pt x="79" y="180"/>
                    <a:pt x="80" y="180"/>
                    <a:pt x="81" y="180"/>
                  </a:cubicBezTo>
                  <a:cubicBezTo>
                    <a:pt x="82" y="180"/>
                    <a:pt x="83" y="180"/>
                    <a:pt x="84" y="179"/>
                  </a:cubicBezTo>
                  <a:cubicBezTo>
                    <a:pt x="85" y="181"/>
                    <a:pt x="86" y="183"/>
                    <a:pt x="89" y="184"/>
                  </a:cubicBezTo>
                  <a:cubicBezTo>
                    <a:pt x="89" y="184"/>
                    <a:pt x="90" y="184"/>
                    <a:pt x="90" y="184"/>
                  </a:cubicBezTo>
                  <a:cubicBezTo>
                    <a:pt x="92" y="184"/>
                    <a:pt x="93" y="183"/>
                    <a:pt x="95" y="182"/>
                  </a:cubicBezTo>
                  <a:cubicBezTo>
                    <a:pt x="95" y="184"/>
                    <a:pt x="97" y="185"/>
                    <a:pt x="100" y="185"/>
                  </a:cubicBezTo>
                  <a:cubicBezTo>
                    <a:pt x="102" y="185"/>
                    <a:pt x="104" y="184"/>
                    <a:pt x="105" y="182"/>
                  </a:cubicBezTo>
                  <a:cubicBezTo>
                    <a:pt x="106" y="183"/>
                    <a:pt x="108" y="184"/>
                    <a:pt x="110" y="184"/>
                  </a:cubicBezTo>
                  <a:cubicBezTo>
                    <a:pt x="110" y="184"/>
                    <a:pt x="111" y="184"/>
                    <a:pt x="111" y="184"/>
                  </a:cubicBezTo>
                  <a:cubicBezTo>
                    <a:pt x="113" y="183"/>
                    <a:pt x="115" y="181"/>
                    <a:pt x="115" y="179"/>
                  </a:cubicBezTo>
                  <a:cubicBezTo>
                    <a:pt x="116" y="179"/>
                    <a:pt x="118" y="180"/>
                    <a:pt x="119" y="180"/>
                  </a:cubicBezTo>
                  <a:cubicBezTo>
                    <a:pt x="120" y="180"/>
                    <a:pt x="121" y="180"/>
                    <a:pt x="122" y="179"/>
                  </a:cubicBezTo>
                  <a:cubicBezTo>
                    <a:pt x="124" y="178"/>
                    <a:pt x="125" y="176"/>
                    <a:pt x="125" y="173"/>
                  </a:cubicBezTo>
                  <a:cubicBezTo>
                    <a:pt x="125" y="173"/>
                    <a:pt x="126" y="174"/>
                    <a:pt x="127" y="174"/>
                  </a:cubicBezTo>
                  <a:cubicBezTo>
                    <a:pt x="128" y="174"/>
                    <a:pt x="130" y="173"/>
                    <a:pt x="131" y="172"/>
                  </a:cubicBezTo>
                  <a:cubicBezTo>
                    <a:pt x="133" y="170"/>
                    <a:pt x="133" y="166"/>
                    <a:pt x="131" y="164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199" y="41"/>
                    <a:pt x="197" y="39"/>
                    <a:pt x="195" y="3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83"/>
            <p:cNvSpPr/>
            <p:nvPr/>
          </p:nvSpPr>
          <p:spPr bwMode="auto">
            <a:xfrm rot="19516232">
              <a:off x="5650565" y="2095473"/>
              <a:ext cx="673181" cy="861728"/>
            </a:xfrm>
            <a:custGeom>
              <a:avLst/>
              <a:gdLst>
                <a:gd name="T0" fmla="*/ 167 w 167"/>
                <a:gd name="T1" fmla="*/ 171 h 194"/>
                <a:gd name="T2" fmla="*/ 69 w 167"/>
                <a:gd name="T3" fmla="*/ 0 h 194"/>
                <a:gd name="T4" fmla="*/ 38 w 167"/>
                <a:gd name="T5" fmla="*/ 32 h 194"/>
                <a:gd name="T6" fmla="*/ 38 w 167"/>
                <a:gd name="T7" fmla="*/ 32 h 194"/>
                <a:gd name="T8" fmla="*/ 0 w 167"/>
                <a:gd name="T9" fmla="*/ 53 h 194"/>
                <a:gd name="T10" fmla="*/ 141 w 167"/>
                <a:gd name="T11" fmla="*/ 194 h 194"/>
                <a:gd name="T12" fmla="*/ 147 w 167"/>
                <a:gd name="T13" fmla="*/ 188 h 194"/>
                <a:gd name="T14" fmla="*/ 167 w 167"/>
                <a:gd name="T15" fmla="*/ 1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94">
                  <a:moveTo>
                    <a:pt x="167" y="171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43" y="192"/>
                    <a:pt x="145" y="190"/>
                    <a:pt x="147" y="188"/>
                  </a:cubicBezTo>
                  <a:cubicBezTo>
                    <a:pt x="153" y="182"/>
                    <a:pt x="160" y="176"/>
                    <a:pt x="167" y="17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84"/>
            <p:cNvSpPr/>
            <p:nvPr/>
          </p:nvSpPr>
          <p:spPr bwMode="auto">
            <a:xfrm rot="19516232">
              <a:off x="5828561" y="1831804"/>
              <a:ext cx="524137" cy="902762"/>
            </a:xfrm>
            <a:custGeom>
              <a:avLst/>
              <a:gdLst>
                <a:gd name="T0" fmla="*/ 98 w 130"/>
                <a:gd name="T1" fmla="*/ 203 h 203"/>
                <a:gd name="T2" fmla="*/ 117 w 130"/>
                <a:gd name="T3" fmla="*/ 192 h 203"/>
                <a:gd name="T4" fmla="*/ 130 w 130"/>
                <a:gd name="T5" fmla="*/ 187 h 203"/>
                <a:gd name="T6" fmla="*/ 80 w 130"/>
                <a:gd name="T7" fmla="*/ 0 h 203"/>
                <a:gd name="T8" fmla="*/ 42 w 130"/>
                <a:gd name="T9" fmla="*/ 23 h 203"/>
                <a:gd name="T10" fmla="*/ 42 w 130"/>
                <a:gd name="T11" fmla="*/ 23 h 203"/>
                <a:gd name="T12" fmla="*/ 0 w 130"/>
                <a:gd name="T13" fmla="*/ 33 h 203"/>
                <a:gd name="T14" fmla="*/ 98 w 130"/>
                <a:gd name="T1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3">
                  <a:moveTo>
                    <a:pt x="98" y="203"/>
                  </a:moveTo>
                  <a:cubicBezTo>
                    <a:pt x="104" y="199"/>
                    <a:pt x="111" y="195"/>
                    <a:pt x="117" y="192"/>
                  </a:cubicBezTo>
                  <a:cubicBezTo>
                    <a:pt x="121" y="190"/>
                    <a:pt x="126" y="189"/>
                    <a:pt x="130" y="18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98" y="2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85"/>
            <p:cNvSpPr/>
            <p:nvPr/>
          </p:nvSpPr>
          <p:spPr bwMode="auto">
            <a:xfrm rot="19516232">
              <a:off x="6091344" y="1639361"/>
              <a:ext cx="345285" cy="880876"/>
            </a:xfrm>
            <a:custGeom>
              <a:avLst/>
              <a:gdLst>
                <a:gd name="T0" fmla="*/ 50 w 86"/>
                <a:gd name="T1" fmla="*/ 198 h 198"/>
                <a:gd name="T2" fmla="*/ 85 w 86"/>
                <a:gd name="T3" fmla="*/ 193 h 198"/>
                <a:gd name="T4" fmla="*/ 85 w 86"/>
                <a:gd name="T5" fmla="*/ 183 h 198"/>
                <a:gd name="T6" fmla="*/ 86 w 86"/>
                <a:gd name="T7" fmla="*/ 0 h 198"/>
                <a:gd name="T8" fmla="*/ 43 w 86"/>
                <a:gd name="T9" fmla="*/ 13 h 198"/>
                <a:gd name="T10" fmla="*/ 0 w 86"/>
                <a:gd name="T11" fmla="*/ 11 h 198"/>
                <a:gd name="T12" fmla="*/ 50 w 86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98">
                  <a:moveTo>
                    <a:pt x="50" y="198"/>
                  </a:moveTo>
                  <a:cubicBezTo>
                    <a:pt x="61" y="195"/>
                    <a:pt x="73" y="193"/>
                    <a:pt x="85" y="193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50" y="1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86"/>
            <p:cNvSpPr/>
            <p:nvPr/>
          </p:nvSpPr>
          <p:spPr bwMode="auto">
            <a:xfrm rot="19516232">
              <a:off x="6395749" y="1429208"/>
              <a:ext cx="342800" cy="880876"/>
            </a:xfrm>
            <a:custGeom>
              <a:avLst/>
              <a:gdLst>
                <a:gd name="T0" fmla="*/ 61 w 85"/>
                <a:gd name="T1" fmla="*/ 104 h 198"/>
                <a:gd name="T2" fmla="*/ 85 w 85"/>
                <a:gd name="T3" fmla="*/ 12 h 198"/>
                <a:gd name="T4" fmla="*/ 41 w 85"/>
                <a:gd name="T5" fmla="*/ 13 h 198"/>
                <a:gd name="T6" fmla="*/ 0 w 85"/>
                <a:gd name="T7" fmla="*/ 0 h 198"/>
                <a:gd name="T8" fmla="*/ 0 w 85"/>
                <a:gd name="T9" fmla="*/ 193 h 198"/>
                <a:gd name="T10" fmla="*/ 35 w 85"/>
                <a:gd name="T11" fmla="*/ 198 h 198"/>
                <a:gd name="T12" fmla="*/ 61 w 85"/>
                <a:gd name="T13" fmla="*/ 10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98">
                  <a:moveTo>
                    <a:pt x="61" y="104"/>
                  </a:moveTo>
                  <a:cubicBezTo>
                    <a:pt x="85" y="12"/>
                    <a:pt x="85" y="12"/>
                    <a:pt x="8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2" y="193"/>
                    <a:pt x="24" y="194"/>
                    <a:pt x="35" y="198"/>
                  </a:cubicBezTo>
                  <a:lnTo>
                    <a:pt x="61" y="1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87"/>
            <p:cNvSpPr/>
            <p:nvPr/>
          </p:nvSpPr>
          <p:spPr bwMode="auto">
            <a:xfrm rot="19516232">
              <a:off x="6550962" y="1330149"/>
              <a:ext cx="524137" cy="894555"/>
            </a:xfrm>
            <a:custGeom>
              <a:avLst/>
              <a:gdLst>
                <a:gd name="T0" fmla="*/ 9 w 130"/>
                <a:gd name="T1" fmla="*/ 189 h 201"/>
                <a:gd name="T2" fmla="*/ 33 w 130"/>
                <a:gd name="T3" fmla="*/ 201 h 201"/>
                <a:gd name="T4" fmla="*/ 74 w 130"/>
                <a:gd name="T5" fmla="*/ 130 h 201"/>
                <a:gd name="T6" fmla="*/ 130 w 130"/>
                <a:gd name="T7" fmla="*/ 33 h 201"/>
                <a:gd name="T8" fmla="*/ 87 w 130"/>
                <a:gd name="T9" fmla="*/ 23 h 201"/>
                <a:gd name="T10" fmla="*/ 50 w 130"/>
                <a:gd name="T11" fmla="*/ 0 h 201"/>
                <a:gd name="T12" fmla="*/ 0 w 130"/>
                <a:gd name="T13" fmla="*/ 186 h 201"/>
                <a:gd name="T14" fmla="*/ 9 w 130"/>
                <a:gd name="T15" fmla="*/ 18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1">
                  <a:moveTo>
                    <a:pt x="9" y="189"/>
                  </a:moveTo>
                  <a:cubicBezTo>
                    <a:pt x="17" y="193"/>
                    <a:pt x="25" y="197"/>
                    <a:pt x="33" y="201"/>
                  </a:cubicBezTo>
                  <a:cubicBezTo>
                    <a:pt x="74" y="130"/>
                    <a:pt x="74" y="130"/>
                    <a:pt x="74" y="130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" y="187"/>
                    <a:pt x="6" y="188"/>
                    <a:pt x="9" y="18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88"/>
            <p:cNvSpPr/>
            <p:nvPr/>
          </p:nvSpPr>
          <p:spPr bwMode="auto">
            <a:xfrm rot="19516232">
              <a:off x="6745750" y="1340164"/>
              <a:ext cx="668211" cy="850785"/>
            </a:xfrm>
            <a:custGeom>
              <a:avLst/>
              <a:gdLst>
                <a:gd name="T0" fmla="*/ 166 w 166"/>
                <a:gd name="T1" fmla="*/ 52 h 191"/>
                <a:gd name="T2" fmla="*/ 127 w 166"/>
                <a:gd name="T3" fmla="*/ 31 h 191"/>
                <a:gd name="T4" fmla="*/ 127 w 166"/>
                <a:gd name="T5" fmla="*/ 31 h 191"/>
                <a:gd name="T6" fmla="*/ 98 w 166"/>
                <a:gd name="T7" fmla="*/ 0 h 191"/>
                <a:gd name="T8" fmla="*/ 0 w 166"/>
                <a:gd name="T9" fmla="*/ 168 h 191"/>
                <a:gd name="T10" fmla="*/ 17 w 166"/>
                <a:gd name="T11" fmla="*/ 181 h 191"/>
                <a:gd name="T12" fmla="*/ 17 w 166"/>
                <a:gd name="T13" fmla="*/ 181 h 191"/>
                <a:gd name="T14" fmla="*/ 17 w 166"/>
                <a:gd name="T15" fmla="*/ 182 h 191"/>
                <a:gd name="T16" fmla="*/ 18 w 166"/>
                <a:gd name="T17" fmla="*/ 182 h 191"/>
                <a:gd name="T18" fmla="*/ 18 w 166"/>
                <a:gd name="T19" fmla="*/ 182 h 191"/>
                <a:gd name="T20" fmla="*/ 26 w 166"/>
                <a:gd name="T21" fmla="*/ 191 h 191"/>
                <a:gd name="T22" fmla="*/ 166 w 166"/>
                <a:gd name="T23" fmla="*/ 5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91">
                  <a:moveTo>
                    <a:pt x="166" y="52"/>
                  </a:moveTo>
                  <a:cubicBezTo>
                    <a:pt x="127" y="31"/>
                    <a:pt x="127" y="31"/>
                    <a:pt x="127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6" y="172"/>
                    <a:pt x="11" y="176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7" y="182"/>
                    <a:pt x="17" y="182"/>
                    <a:pt x="18" y="182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21" y="185"/>
                    <a:pt x="24" y="188"/>
                    <a:pt x="26" y="191"/>
                  </a:cubicBezTo>
                  <a:lnTo>
                    <a:pt x="166" y="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Line 189"/>
            <p:cNvSpPr>
              <a:spLocks noChangeShapeType="1"/>
            </p:cNvSpPr>
            <p:nvPr/>
          </p:nvSpPr>
          <p:spPr bwMode="auto">
            <a:xfrm rot="19516232">
              <a:off x="7082590" y="2251309"/>
              <a:ext cx="0" cy="0"/>
            </a:xfrm>
            <a:prstGeom prst="lin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Line 190"/>
            <p:cNvSpPr>
              <a:spLocks noChangeShapeType="1"/>
            </p:cNvSpPr>
            <p:nvPr/>
          </p:nvSpPr>
          <p:spPr bwMode="auto">
            <a:xfrm rot="19516232">
              <a:off x="7082589" y="2251310"/>
              <a:ext cx="0" cy="0"/>
            </a:xfrm>
            <a:prstGeom prst="lin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360"/>
            <p:cNvSpPr/>
            <p:nvPr/>
          </p:nvSpPr>
          <p:spPr bwMode="auto">
            <a:xfrm rot="3946082">
              <a:off x="6641763" y="2612863"/>
              <a:ext cx="214146" cy="503431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 14"/>
          <p:cNvGrpSpPr/>
          <p:nvPr/>
        </p:nvGrpSpPr>
        <p:grpSpPr>
          <a:xfrm rot="21122731">
            <a:off x="8073549" y="396209"/>
            <a:ext cx="523695" cy="500058"/>
            <a:chOff x="8848714" y="4949826"/>
            <a:chExt cx="879486" cy="839792"/>
          </a:xfrm>
          <a:solidFill>
            <a:schemeClr val="accent5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16" name="Freeform 360"/>
            <p:cNvSpPr/>
            <p:nvPr/>
          </p:nvSpPr>
          <p:spPr bwMode="auto">
            <a:xfrm>
              <a:off x="9196380" y="4949826"/>
              <a:ext cx="180976" cy="425449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361"/>
            <p:cNvSpPr/>
            <p:nvPr/>
          </p:nvSpPr>
          <p:spPr bwMode="auto">
            <a:xfrm>
              <a:off x="8848714" y="5189539"/>
              <a:ext cx="417512" cy="254001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62"/>
            <p:cNvSpPr/>
            <p:nvPr/>
          </p:nvSpPr>
          <p:spPr bwMode="auto">
            <a:xfrm>
              <a:off x="8983653" y="5416551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63"/>
            <p:cNvSpPr/>
            <p:nvPr/>
          </p:nvSpPr>
          <p:spPr bwMode="auto">
            <a:xfrm>
              <a:off x="9291627" y="5416555"/>
              <a:ext cx="300037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364"/>
            <p:cNvSpPr/>
            <p:nvPr/>
          </p:nvSpPr>
          <p:spPr bwMode="auto">
            <a:xfrm>
              <a:off x="9310688" y="5189539"/>
              <a:ext cx="417512" cy="254001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" name="Freeform 360"/>
          <p:cNvSpPr/>
          <p:nvPr/>
        </p:nvSpPr>
        <p:spPr bwMode="auto">
          <a:xfrm rot="20962754">
            <a:off x="8177923" y="1012049"/>
            <a:ext cx="106668" cy="25076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360"/>
          <p:cNvSpPr/>
          <p:nvPr/>
        </p:nvSpPr>
        <p:spPr bwMode="auto">
          <a:xfrm rot="5712631">
            <a:off x="6307436" y="323439"/>
            <a:ext cx="116402" cy="273647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4" name="组 43"/>
          <p:cNvGrpSpPr/>
          <p:nvPr/>
        </p:nvGrpSpPr>
        <p:grpSpPr>
          <a:xfrm>
            <a:off x="7097945" y="335370"/>
            <a:ext cx="383956" cy="366627"/>
            <a:chOff x="8848720" y="4949825"/>
            <a:chExt cx="879481" cy="839788"/>
          </a:xfrm>
          <a:solidFill>
            <a:schemeClr val="accent3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45" name="Freeform 360"/>
            <p:cNvSpPr/>
            <p:nvPr/>
          </p:nvSpPr>
          <p:spPr bwMode="auto">
            <a:xfrm>
              <a:off x="9196377" y="4949825"/>
              <a:ext cx="180974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61"/>
            <p:cNvSpPr/>
            <p:nvPr/>
          </p:nvSpPr>
          <p:spPr bwMode="auto">
            <a:xfrm>
              <a:off x="8848720" y="5189534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62"/>
            <p:cNvSpPr/>
            <p:nvPr/>
          </p:nvSpPr>
          <p:spPr bwMode="auto">
            <a:xfrm>
              <a:off x="8983653" y="5416547"/>
              <a:ext cx="298451" cy="373062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63"/>
            <p:cNvSpPr/>
            <p:nvPr/>
          </p:nvSpPr>
          <p:spPr bwMode="auto">
            <a:xfrm>
              <a:off x="9291633" y="5416551"/>
              <a:ext cx="300038" cy="373062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64"/>
            <p:cNvSpPr/>
            <p:nvPr/>
          </p:nvSpPr>
          <p:spPr bwMode="auto">
            <a:xfrm>
              <a:off x="9310688" y="5189539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0" name="Freeform 349"/>
          <p:cNvSpPr>
            <a:spLocks noEditPoints="1"/>
          </p:cNvSpPr>
          <p:nvPr/>
        </p:nvSpPr>
        <p:spPr bwMode="auto">
          <a:xfrm rot="2928269">
            <a:off x="7573275" y="820016"/>
            <a:ext cx="1431209" cy="1321117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1" name="组 50"/>
          <p:cNvGrpSpPr/>
          <p:nvPr/>
        </p:nvGrpSpPr>
        <p:grpSpPr>
          <a:xfrm rot="20482560">
            <a:off x="5896141" y="434184"/>
            <a:ext cx="2175198" cy="1978725"/>
            <a:chOff x="10046421" y="4989613"/>
            <a:chExt cx="2236245" cy="2034257"/>
          </a:xfrm>
        </p:grpSpPr>
        <p:sp>
          <p:nvSpPr>
            <p:cNvPr id="52" name="矩形 47"/>
            <p:cNvSpPr/>
            <p:nvPr/>
          </p:nvSpPr>
          <p:spPr>
            <a:xfrm>
              <a:off x="10501154" y="5284530"/>
              <a:ext cx="1319577" cy="1679061"/>
            </a:xfrm>
            <a:custGeom>
              <a:avLst/>
              <a:gdLst>
                <a:gd name="connsiteX0" fmla="*/ 0 w 1319577"/>
                <a:gd name="connsiteY0" fmla="*/ 0 h 1615561"/>
                <a:gd name="connsiteX1" fmla="*/ 1319577 w 1319577"/>
                <a:gd name="connsiteY1" fmla="*/ 0 h 1615561"/>
                <a:gd name="connsiteX2" fmla="*/ 1319577 w 1319577"/>
                <a:gd name="connsiteY2" fmla="*/ 1615561 h 1615561"/>
                <a:gd name="connsiteX3" fmla="*/ 0 w 1319577"/>
                <a:gd name="connsiteY3" fmla="*/ 1615561 h 1615561"/>
                <a:gd name="connsiteX4" fmla="*/ 0 w 1319577"/>
                <a:gd name="connsiteY4" fmla="*/ 0 h 1615561"/>
                <a:gd name="connsiteX0-1" fmla="*/ 215900 w 1319577"/>
                <a:gd name="connsiteY0-2" fmla="*/ 190500 h 1615561"/>
                <a:gd name="connsiteX1-3" fmla="*/ 1319577 w 1319577"/>
                <a:gd name="connsiteY1-4" fmla="*/ 0 h 1615561"/>
                <a:gd name="connsiteX2-5" fmla="*/ 1319577 w 1319577"/>
                <a:gd name="connsiteY2-6" fmla="*/ 1615561 h 1615561"/>
                <a:gd name="connsiteX3-7" fmla="*/ 0 w 1319577"/>
                <a:gd name="connsiteY3-8" fmla="*/ 1615561 h 1615561"/>
                <a:gd name="connsiteX4-9" fmla="*/ 215900 w 1319577"/>
                <a:gd name="connsiteY4-10" fmla="*/ 190500 h 1615561"/>
                <a:gd name="connsiteX0-11" fmla="*/ 215900 w 1319577"/>
                <a:gd name="connsiteY0-12" fmla="*/ 241300 h 1666361"/>
                <a:gd name="connsiteX1-13" fmla="*/ 951277 w 1319577"/>
                <a:gd name="connsiteY1-14" fmla="*/ 0 h 1666361"/>
                <a:gd name="connsiteX2-15" fmla="*/ 1319577 w 1319577"/>
                <a:gd name="connsiteY2-16" fmla="*/ 1666361 h 1666361"/>
                <a:gd name="connsiteX3-17" fmla="*/ 0 w 1319577"/>
                <a:gd name="connsiteY3-18" fmla="*/ 1666361 h 1666361"/>
                <a:gd name="connsiteX4-19" fmla="*/ 215900 w 1319577"/>
                <a:gd name="connsiteY4-20" fmla="*/ 241300 h 1666361"/>
                <a:gd name="connsiteX0-21" fmla="*/ 317500 w 1319577"/>
                <a:gd name="connsiteY0-22" fmla="*/ 0 h 1679061"/>
                <a:gd name="connsiteX1-23" fmla="*/ 951277 w 1319577"/>
                <a:gd name="connsiteY1-24" fmla="*/ 12700 h 1679061"/>
                <a:gd name="connsiteX2-25" fmla="*/ 1319577 w 1319577"/>
                <a:gd name="connsiteY2-26" fmla="*/ 1679061 h 1679061"/>
                <a:gd name="connsiteX3-27" fmla="*/ 0 w 1319577"/>
                <a:gd name="connsiteY3-28" fmla="*/ 1679061 h 1679061"/>
                <a:gd name="connsiteX4-29" fmla="*/ 317500 w 1319577"/>
                <a:gd name="connsiteY4-30" fmla="*/ 0 h 167906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19577" h="1679061">
                  <a:moveTo>
                    <a:pt x="317500" y="0"/>
                  </a:moveTo>
                  <a:lnTo>
                    <a:pt x="951277" y="12700"/>
                  </a:lnTo>
                  <a:lnTo>
                    <a:pt x="1319577" y="1679061"/>
                  </a:lnTo>
                  <a:lnTo>
                    <a:pt x="0" y="1679061"/>
                  </a:lnTo>
                  <a:lnTo>
                    <a:pt x="3175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53" name="组 52"/>
            <p:cNvGrpSpPr/>
            <p:nvPr/>
          </p:nvGrpSpPr>
          <p:grpSpPr>
            <a:xfrm>
              <a:off x="10046421" y="4989613"/>
              <a:ext cx="2236245" cy="2034257"/>
              <a:chOff x="1334222" y="1801913"/>
              <a:chExt cx="2236245" cy="2034257"/>
            </a:xfrm>
          </p:grpSpPr>
          <p:sp>
            <p:nvSpPr>
              <p:cNvPr id="54" name="Freeform 252"/>
              <p:cNvSpPr/>
              <p:nvPr/>
            </p:nvSpPr>
            <p:spPr bwMode="auto">
              <a:xfrm rot="5463">
                <a:off x="1697249" y="1871952"/>
                <a:ext cx="1515843" cy="630350"/>
              </a:xfrm>
              <a:custGeom>
                <a:avLst/>
                <a:gdLst>
                  <a:gd name="T0" fmla="*/ 11 w 374"/>
                  <a:gd name="T1" fmla="*/ 155 h 155"/>
                  <a:gd name="T2" fmla="*/ 11 w 374"/>
                  <a:gd name="T3" fmla="*/ 155 h 155"/>
                  <a:gd name="T4" fmla="*/ 109 w 374"/>
                  <a:gd name="T5" fmla="*/ 155 h 155"/>
                  <a:gd name="T6" fmla="*/ 138 w 374"/>
                  <a:gd name="T7" fmla="*/ 130 h 155"/>
                  <a:gd name="T8" fmla="*/ 136 w 374"/>
                  <a:gd name="T9" fmla="*/ 115 h 155"/>
                  <a:gd name="T10" fmla="*/ 148 w 374"/>
                  <a:gd name="T11" fmla="*/ 110 h 155"/>
                  <a:gd name="T12" fmla="*/ 148 w 374"/>
                  <a:gd name="T13" fmla="*/ 95 h 155"/>
                  <a:gd name="T14" fmla="*/ 166 w 374"/>
                  <a:gd name="T15" fmla="*/ 99 h 155"/>
                  <a:gd name="T16" fmla="*/ 162 w 374"/>
                  <a:gd name="T17" fmla="*/ 103 h 155"/>
                  <a:gd name="T18" fmla="*/ 158 w 374"/>
                  <a:gd name="T19" fmla="*/ 96 h 155"/>
                  <a:gd name="T20" fmla="*/ 154 w 374"/>
                  <a:gd name="T21" fmla="*/ 98 h 155"/>
                  <a:gd name="T22" fmla="*/ 155 w 374"/>
                  <a:gd name="T23" fmla="*/ 107 h 155"/>
                  <a:gd name="T24" fmla="*/ 172 w 374"/>
                  <a:gd name="T25" fmla="*/ 96 h 155"/>
                  <a:gd name="T26" fmla="*/ 174 w 374"/>
                  <a:gd name="T27" fmla="*/ 77 h 155"/>
                  <a:gd name="T28" fmla="*/ 187 w 374"/>
                  <a:gd name="T29" fmla="*/ 82 h 155"/>
                  <a:gd name="T30" fmla="*/ 199 w 374"/>
                  <a:gd name="T31" fmla="*/ 77 h 155"/>
                  <a:gd name="T32" fmla="*/ 202 w 374"/>
                  <a:gd name="T33" fmla="*/ 96 h 155"/>
                  <a:gd name="T34" fmla="*/ 218 w 374"/>
                  <a:gd name="T35" fmla="*/ 107 h 155"/>
                  <a:gd name="T36" fmla="*/ 219 w 374"/>
                  <a:gd name="T37" fmla="*/ 98 h 155"/>
                  <a:gd name="T38" fmla="*/ 215 w 374"/>
                  <a:gd name="T39" fmla="*/ 96 h 155"/>
                  <a:gd name="T40" fmla="*/ 211 w 374"/>
                  <a:gd name="T41" fmla="*/ 103 h 155"/>
                  <a:gd name="T42" fmla="*/ 207 w 374"/>
                  <a:gd name="T43" fmla="*/ 99 h 155"/>
                  <a:gd name="T44" fmla="*/ 225 w 374"/>
                  <a:gd name="T45" fmla="*/ 95 h 155"/>
                  <a:gd name="T46" fmla="*/ 226 w 374"/>
                  <a:gd name="T47" fmla="*/ 110 h 155"/>
                  <a:gd name="T48" fmla="*/ 237 w 374"/>
                  <a:gd name="T49" fmla="*/ 115 h 155"/>
                  <a:gd name="T50" fmla="*/ 235 w 374"/>
                  <a:gd name="T51" fmla="*/ 130 h 155"/>
                  <a:gd name="T52" fmla="*/ 264 w 374"/>
                  <a:gd name="T53" fmla="*/ 155 h 155"/>
                  <a:gd name="T54" fmla="*/ 363 w 374"/>
                  <a:gd name="T55" fmla="*/ 155 h 155"/>
                  <a:gd name="T56" fmla="*/ 363 w 374"/>
                  <a:gd name="T57" fmla="*/ 155 h 155"/>
                  <a:gd name="T58" fmla="*/ 374 w 374"/>
                  <a:gd name="T59" fmla="*/ 155 h 155"/>
                  <a:gd name="T60" fmla="*/ 356 w 374"/>
                  <a:gd name="T61" fmla="*/ 146 h 155"/>
                  <a:gd name="T62" fmla="*/ 298 w 374"/>
                  <a:gd name="T63" fmla="*/ 67 h 155"/>
                  <a:gd name="T64" fmla="*/ 225 w 374"/>
                  <a:gd name="T65" fmla="*/ 0 h 155"/>
                  <a:gd name="T66" fmla="*/ 148 w 374"/>
                  <a:gd name="T67" fmla="*/ 0 h 155"/>
                  <a:gd name="T68" fmla="*/ 75 w 374"/>
                  <a:gd name="T69" fmla="*/ 67 h 155"/>
                  <a:gd name="T70" fmla="*/ 17 w 374"/>
                  <a:gd name="T71" fmla="*/ 146 h 155"/>
                  <a:gd name="T72" fmla="*/ 0 w 374"/>
                  <a:gd name="T73" fmla="*/ 155 h 155"/>
                  <a:gd name="T74" fmla="*/ 11 w 374"/>
                  <a:gd name="T7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4" h="155">
                    <a:moveTo>
                      <a:pt x="11" y="155"/>
                    </a:moveTo>
                    <a:cubicBezTo>
                      <a:pt x="11" y="155"/>
                      <a:pt x="11" y="155"/>
                      <a:pt x="11" y="155"/>
                    </a:cubicBezTo>
                    <a:cubicBezTo>
                      <a:pt x="109" y="155"/>
                      <a:pt x="109" y="155"/>
                      <a:pt x="109" y="155"/>
                    </a:cubicBezTo>
                    <a:cubicBezTo>
                      <a:pt x="113" y="150"/>
                      <a:pt x="122" y="138"/>
                      <a:pt x="138" y="130"/>
                    </a:cubicBezTo>
                    <a:cubicBezTo>
                      <a:pt x="137" y="128"/>
                      <a:pt x="133" y="122"/>
                      <a:pt x="136" y="115"/>
                    </a:cubicBezTo>
                    <a:cubicBezTo>
                      <a:pt x="140" y="109"/>
                      <a:pt x="148" y="110"/>
                      <a:pt x="148" y="110"/>
                    </a:cubicBezTo>
                    <a:cubicBezTo>
                      <a:pt x="148" y="110"/>
                      <a:pt x="143" y="101"/>
                      <a:pt x="148" y="95"/>
                    </a:cubicBezTo>
                    <a:cubicBezTo>
                      <a:pt x="155" y="87"/>
                      <a:pt x="167" y="91"/>
                      <a:pt x="166" y="99"/>
                    </a:cubicBezTo>
                    <a:cubicBezTo>
                      <a:pt x="166" y="99"/>
                      <a:pt x="166" y="102"/>
                      <a:pt x="162" y="103"/>
                    </a:cubicBezTo>
                    <a:cubicBezTo>
                      <a:pt x="159" y="104"/>
                      <a:pt x="154" y="99"/>
                      <a:pt x="158" y="96"/>
                    </a:cubicBezTo>
                    <a:cubicBezTo>
                      <a:pt x="158" y="96"/>
                      <a:pt x="156" y="96"/>
                      <a:pt x="154" y="98"/>
                    </a:cubicBezTo>
                    <a:cubicBezTo>
                      <a:pt x="153" y="100"/>
                      <a:pt x="152" y="104"/>
                      <a:pt x="155" y="107"/>
                    </a:cubicBezTo>
                    <a:cubicBezTo>
                      <a:pt x="162" y="112"/>
                      <a:pt x="175" y="107"/>
                      <a:pt x="172" y="96"/>
                    </a:cubicBezTo>
                    <a:cubicBezTo>
                      <a:pt x="169" y="87"/>
                      <a:pt x="168" y="80"/>
                      <a:pt x="174" y="77"/>
                    </a:cubicBezTo>
                    <a:cubicBezTo>
                      <a:pt x="180" y="74"/>
                      <a:pt x="184" y="78"/>
                      <a:pt x="187" y="82"/>
                    </a:cubicBezTo>
                    <a:cubicBezTo>
                      <a:pt x="189" y="78"/>
                      <a:pt x="194" y="74"/>
                      <a:pt x="199" y="77"/>
                    </a:cubicBezTo>
                    <a:cubicBezTo>
                      <a:pt x="205" y="80"/>
                      <a:pt x="205" y="87"/>
                      <a:pt x="202" y="96"/>
                    </a:cubicBezTo>
                    <a:cubicBezTo>
                      <a:pt x="198" y="107"/>
                      <a:pt x="211" y="112"/>
                      <a:pt x="218" y="107"/>
                    </a:cubicBezTo>
                    <a:cubicBezTo>
                      <a:pt x="222" y="104"/>
                      <a:pt x="221" y="100"/>
                      <a:pt x="219" y="98"/>
                    </a:cubicBezTo>
                    <a:cubicBezTo>
                      <a:pt x="218" y="96"/>
                      <a:pt x="215" y="96"/>
                      <a:pt x="215" y="96"/>
                    </a:cubicBezTo>
                    <a:cubicBezTo>
                      <a:pt x="219" y="99"/>
                      <a:pt x="215" y="104"/>
                      <a:pt x="211" y="103"/>
                    </a:cubicBezTo>
                    <a:cubicBezTo>
                      <a:pt x="207" y="102"/>
                      <a:pt x="207" y="99"/>
                      <a:pt x="207" y="99"/>
                    </a:cubicBezTo>
                    <a:cubicBezTo>
                      <a:pt x="207" y="91"/>
                      <a:pt x="218" y="87"/>
                      <a:pt x="225" y="95"/>
                    </a:cubicBezTo>
                    <a:cubicBezTo>
                      <a:pt x="230" y="101"/>
                      <a:pt x="226" y="110"/>
                      <a:pt x="226" y="110"/>
                    </a:cubicBezTo>
                    <a:cubicBezTo>
                      <a:pt x="226" y="110"/>
                      <a:pt x="234" y="109"/>
                      <a:pt x="237" y="115"/>
                    </a:cubicBezTo>
                    <a:cubicBezTo>
                      <a:pt x="240" y="122"/>
                      <a:pt x="237" y="128"/>
                      <a:pt x="235" y="130"/>
                    </a:cubicBezTo>
                    <a:cubicBezTo>
                      <a:pt x="251" y="138"/>
                      <a:pt x="260" y="150"/>
                      <a:pt x="264" y="155"/>
                    </a:cubicBezTo>
                    <a:cubicBezTo>
                      <a:pt x="363" y="155"/>
                      <a:pt x="363" y="155"/>
                      <a:pt x="363" y="155"/>
                    </a:cubicBezTo>
                    <a:cubicBezTo>
                      <a:pt x="363" y="155"/>
                      <a:pt x="363" y="155"/>
                      <a:pt x="363" y="155"/>
                    </a:cubicBezTo>
                    <a:cubicBezTo>
                      <a:pt x="365" y="155"/>
                      <a:pt x="369" y="155"/>
                      <a:pt x="374" y="155"/>
                    </a:cubicBezTo>
                    <a:cubicBezTo>
                      <a:pt x="368" y="153"/>
                      <a:pt x="362" y="150"/>
                      <a:pt x="356" y="146"/>
                    </a:cubicBezTo>
                    <a:cubicBezTo>
                      <a:pt x="330" y="128"/>
                      <a:pt x="318" y="121"/>
                      <a:pt x="298" y="67"/>
                    </a:cubicBezTo>
                    <a:cubicBezTo>
                      <a:pt x="284" y="30"/>
                      <a:pt x="255" y="9"/>
                      <a:pt x="225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18" y="9"/>
                      <a:pt x="89" y="30"/>
                      <a:pt x="75" y="67"/>
                    </a:cubicBezTo>
                    <a:cubicBezTo>
                      <a:pt x="56" y="121"/>
                      <a:pt x="44" y="128"/>
                      <a:pt x="17" y="146"/>
                    </a:cubicBezTo>
                    <a:cubicBezTo>
                      <a:pt x="12" y="150"/>
                      <a:pt x="6" y="153"/>
                      <a:pt x="0" y="155"/>
                    </a:cubicBezTo>
                    <a:cubicBezTo>
                      <a:pt x="4" y="155"/>
                      <a:pt x="8" y="155"/>
                      <a:pt x="11" y="15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53"/>
              <p:cNvSpPr/>
              <p:nvPr/>
            </p:nvSpPr>
            <p:spPr bwMode="auto">
              <a:xfrm rot="5463">
                <a:off x="1334222" y="2162108"/>
                <a:ext cx="2236245" cy="457755"/>
              </a:xfrm>
              <a:custGeom>
                <a:avLst/>
                <a:gdLst>
                  <a:gd name="T0" fmla="*/ 546 w 551"/>
                  <a:gd name="T1" fmla="*/ 47 h 113"/>
                  <a:gd name="T2" fmla="*/ 524 w 551"/>
                  <a:gd name="T3" fmla="*/ 9 h 113"/>
                  <a:gd name="T4" fmla="*/ 493 w 551"/>
                  <a:gd name="T5" fmla="*/ 1 h 113"/>
                  <a:gd name="T6" fmla="*/ 455 w 551"/>
                  <a:gd name="T7" fmla="*/ 56 h 113"/>
                  <a:gd name="T8" fmla="*/ 500 w 551"/>
                  <a:gd name="T9" fmla="*/ 73 h 113"/>
                  <a:gd name="T10" fmla="*/ 506 w 551"/>
                  <a:gd name="T11" fmla="*/ 40 h 113"/>
                  <a:gd name="T12" fmla="*/ 476 w 551"/>
                  <a:gd name="T13" fmla="*/ 37 h 113"/>
                  <a:gd name="T14" fmla="*/ 504 w 551"/>
                  <a:gd name="T15" fmla="*/ 25 h 113"/>
                  <a:gd name="T16" fmla="*/ 508 w 551"/>
                  <a:gd name="T17" fmla="*/ 82 h 113"/>
                  <a:gd name="T18" fmla="*/ 451 w 551"/>
                  <a:gd name="T19" fmla="*/ 91 h 113"/>
                  <a:gd name="T20" fmla="*/ 350 w 551"/>
                  <a:gd name="T21" fmla="*/ 91 h 113"/>
                  <a:gd name="T22" fmla="*/ 276 w 551"/>
                  <a:gd name="T23" fmla="*/ 53 h 113"/>
                  <a:gd name="T24" fmla="*/ 276 w 551"/>
                  <a:gd name="T25" fmla="*/ 53 h 113"/>
                  <a:gd name="T26" fmla="*/ 276 w 551"/>
                  <a:gd name="T27" fmla="*/ 53 h 113"/>
                  <a:gd name="T28" fmla="*/ 275 w 551"/>
                  <a:gd name="T29" fmla="*/ 53 h 113"/>
                  <a:gd name="T30" fmla="*/ 275 w 551"/>
                  <a:gd name="T31" fmla="*/ 53 h 113"/>
                  <a:gd name="T32" fmla="*/ 202 w 551"/>
                  <a:gd name="T33" fmla="*/ 91 h 113"/>
                  <a:gd name="T34" fmla="*/ 100 w 551"/>
                  <a:gd name="T35" fmla="*/ 91 h 113"/>
                  <a:gd name="T36" fmla="*/ 43 w 551"/>
                  <a:gd name="T37" fmla="*/ 82 h 113"/>
                  <a:gd name="T38" fmla="*/ 48 w 551"/>
                  <a:gd name="T39" fmla="*/ 25 h 113"/>
                  <a:gd name="T40" fmla="*/ 75 w 551"/>
                  <a:gd name="T41" fmla="*/ 37 h 113"/>
                  <a:gd name="T42" fmla="*/ 45 w 551"/>
                  <a:gd name="T43" fmla="*/ 40 h 113"/>
                  <a:gd name="T44" fmla="*/ 52 w 551"/>
                  <a:gd name="T45" fmla="*/ 73 h 113"/>
                  <a:gd name="T46" fmla="*/ 96 w 551"/>
                  <a:gd name="T47" fmla="*/ 56 h 113"/>
                  <a:gd name="T48" fmla="*/ 58 w 551"/>
                  <a:gd name="T49" fmla="*/ 1 h 113"/>
                  <a:gd name="T50" fmla="*/ 27 w 551"/>
                  <a:gd name="T51" fmla="*/ 9 h 113"/>
                  <a:gd name="T52" fmla="*/ 5 w 551"/>
                  <a:gd name="T53" fmla="*/ 47 h 113"/>
                  <a:gd name="T54" fmla="*/ 72 w 551"/>
                  <a:gd name="T55" fmla="*/ 111 h 113"/>
                  <a:gd name="T56" fmla="*/ 221 w 551"/>
                  <a:gd name="T57" fmla="*/ 111 h 113"/>
                  <a:gd name="T58" fmla="*/ 275 w 551"/>
                  <a:gd name="T59" fmla="*/ 80 h 113"/>
                  <a:gd name="T60" fmla="*/ 276 w 551"/>
                  <a:gd name="T61" fmla="*/ 80 h 113"/>
                  <a:gd name="T62" fmla="*/ 331 w 551"/>
                  <a:gd name="T63" fmla="*/ 111 h 113"/>
                  <a:gd name="T64" fmla="*/ 479 w 551"/>
                  <a:gd name="T65" fmla="*/ 111 h 113"/>
                  <a:gd name="T66" fmla="*/ 546 w 551"/>
                  <a:gd name="T67" fmla="*/ 4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51" h="113">
                    <a:moveTo>
                      <a:pt x="546" y="47"/>
                    </a:moveTo>
                    <a:cubicBezTo>
                      <a:pt x="546" y="47"/>
                      <a:pt x="545" y="22"/>
                      <a:pt x="524" y="9"/>
                    </a:cubicBezTo>
                    <a:cubicBezTo>
                      <a:pt x="517" y="5"/>
                      <a:pt x="506" y="0"/>
                      <a:pt x="493" y="1"/>
                    </a:cubicBezTo>
                    <a:cubicBezTo>
                      <a:pt x="453" y="4"/>
                      <a:pt x="450" y="42"/>
                      <a:pt x="455" y="56"/>
                    </a:cubicBezTo>
                    <a:cubicBezTo>
                      <a:pt x="461" y="71"/>
                      <a:pt x="478" y="84"/>
                      <a:pt x="500" y="73"/>
                    </a:cubicBezTo>
                    <a:cubicBezTo>
                      <a:pt x="514" y="65"/>
                      <a:pt x="515" y="49"/>
                      <a:pt x="506" y="40"/>
                    </a:cubicBezTo>
                    <a:cubicBezTo>
                      <a:pt x="500" y="34"/>
                      <a:pt x="485" y="30"/>
                      <a:pt x="476" y="37"/>
                    </a:cubicBezTo>
                    <a:cubicBezTo>
                      <a:pt x="476" y="37"/>
                      <a:pt x="479" y="19"/>
                      <a:pt x="504" y="25"/>
                    </a:cubicBezTo>
                    <a:cubicBezTo>
                      <a:pt x="525" y="30"/>
                      <a:pt x="534" y="66"/>
                      <a:pt x="508" y="82"/>
                    </a:cubicBezTo>
                    <a:cubicBezTo>
                      <a:pt x="491" y="93"/>
                      <a:pt x="451" y="91"/>
                      <a:pt x="451" y="91"/>
                    </a:cubicBezTo>
                    <a:cubicBezTo>
                      <a:pt x="350" y="91"/>
                      <a:pt x="350" y="91"/>
                      <a:pt x="350" y="91"/>
                    </a:cubicBezTo>
                    <a:cubicBezTo>
                      <a:pt x="350" y="91"/>
                      <a:pt x="328" y="53"/>
                      <a:pt x="276" y="53"/>
                    </a:cubicBezTo>
                    <a:cubicBezTo>
                      <a:pt x="276" y="53"/>
                      <a:pt x="276" y="53"/>
                      <a:pt x="276" y="53"/>
                    </a:cubicBezTo>
                    <a:cubicBezTo>
                      <a:pt x="276" y="53"/>
                      <a:pt x="276" y="53"/>
                      <a:pt x="276" y="53"/>
                    </a:cubicBezTo>
                    <a:cubicBezTo>
                      <a:pt x="276" y="53"/>
                      <a:pt x="275" y="53"/>
                      <a:pt x="275" y="53"/>
                    </a:cubicBezTo>
                    <a:cubicBezTo>
                      <a:pt x="275" y="53"/>
                      <a:pt x="275" y="53"/>
                      <a:pt x="275" y="53"/>
                    </a:cubicBezTo>
                    <a:cubicBezTo>
                      <a:pt x="223" y="53"/>
                      <a:pt x="202" y="91"/>
                      <a:pt x="202" y="91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91"/>
                      <a:pt x="60" y="93"/>
                      <a:pt x="43" y="82"/>
                    </a:cubicBezTo>
                    <a:cubicBezTo>
                      <a:pt x="17" y="66"/>
                      <a:pt x="27" y="30"/>
                      <a:pt x="48" y="25"/>
                    </a:cubicBezTo>
                    <a:cubicBezTo>
                      <a:pt x="72" y="19"/>
                      <a:pt x="75" y="37"/>
                      <a:pt x="75" y="37"/>
                    </a:cubicBezTo>
                    <a:cubicBezTo>
                      <a:pt x="66" y="30"/>
                      <a:pt x="51" y="34"/>
                      <a:pt x="45" y="40"/>
                    </a:cubicBezTo>
                    <a:cubicBezTo>
                      <a:pt x="37" y="49"/>
                      <a:pt x="37" y="65"/>
                      <a:pt x="52" y="73"/>
                    </a:cubicBezTo>
                    <a:cubicBezTo>
                      <a:pt x="74" y="84"/>
                      <a:pt x="90" y="71"/>
                      <a:pt x="96" y="56"/>
                    </a:cubicBezTo>
                    <a:cubicBezTo>
                      <a:pt x="102" y="42"/>
                      <a:pt x="98" y="4"/>
                      <a:pt x="58" y="1"/>
                    </a:cubicBezTo>
                    <a:cubicBezTo>
                      <a:pt x="46" y="0"/>
                      <a:pt x="35" y="5"/>
                      <a:pt x="27" y="9"/>
                    </a:cubicBezTo>
                    <a:cubicBezTo>
                      <a:pt x="7" y="22"/>
                      <a:pt x="5" y="47"/>
                      <a:pt x="5" y="47"/>
                    </a:cubicBezTo>
                    <a:cubicBezTo>
                      <a:pt x="0" y="113"/>
                      <a:pt x="72" y="111"/>
                      <a:pt x="72" y="111"/>
                    </a:cubicBezTo>
                    <a:cubicBezTo>
                      <a:pt x="221" y="111"/>
                      <a:pt x="221" y="111"/>
                      <a:pt x="221" y="111"/>
                    </a:cubicBezTo>
                    <a:cubicBezTo>
                      <a:pt x="238" y="78"/>
                      <a:pt x="275" y="80"/>
                      <a:pt x="275" y="80"/>
                    </a:cubicBezTo>
                    <a:cubicBezTo>
                      <a:pt x="276" y="80"/>
                      <a:pt x="276" y="80"/>
                      <a:pt x="276" y="80"/>
                    </a:cubicBezTo>
                    <a:cubicBezTo>
                      <a:pt x="276" y="80"/>
                      <a:pt x="313" y="78"/>
                      <a:pt x="331" y="111"/>
                    </a:cubicBezTo>
                    <a:cubicBezTo>
                      <a:pt x="479" y="111"/>
                      <a:pt x="479" y="111"/>
                      <a:pt x="479" y="111"/>
                    </a:cubicBezTo>
                    <a:cubicBezTo>
                      <a:pt x="479" y="111"/>
                      <a:pt x="551" y="113"/>
                      <a:pt x="546" y="47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54"/>
              <p:cNvSpPr/>
              <p:nvPr/>
            </p:nvSpPr>
            <p:spPr bwMode="auto">
              <a:xfrm rot="5463">
                <a:off x="1691498" y="2632369"/>
                <a:ext cx="1520847" cy="52530"/>
              </a:xfrm>
              <a:custGeom>
                <a:avLst/>
                <a:gdLst>
                  <a:gd name="T0" fmla="*/ 0 w 608"/>
                  <a:gd name="T1" fmla="*/ 21 h 21"/>
                  <a:gd name="T2" fmla="*/ 13 w 608"/>
                  <a:gd name="T3" fmla="*/ 21 h 21"/>
                  <a:gd name="T4" fmla="*/ 595 w 608"/>
                  <a:gd name="T5" fmla="*/ 21 h 21"/>
                  <a:gd name="T6" fmla="*/ 608 w 608"/>
                  <a:gd name="T7" fmla="*/ 21 h 21"/>
                  <a:gd name="T8" fmla="*/ 608 w 608"/>
                  <a:gd name="T9" fmla="*/ 0 h 21"/>
                  <a:gd name="T10" fmla="*/ 0 w 608"/>
                  <a:gd name="T11" fmla="*/ 0 h 21"/>
                  <a:gd name="T12" fmla="*/ 0 w 608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8" h="21">
                    <a:moveTo>
                      <a:pt x="0" y="21"/>
                    </a:moveTo>
                    <a:lnTo>
                      <a:pt x="13" y="21"/>
                    </a:lnTo>
                    <a:lnTo>
                      <a:pt x="595" y="21"/>
                    </a:lnTo>
                    <a:lnTo>
                      <a:pt x="608" y="21"/>
                    </a:lnTo>
                    <a:lnTo>
                      <a:pt x="608" y="0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55"/>
              <p:cNvSpPr/>
              <p:nvPr/>
            </p:nvSpPr>
            <p:spPr bwMode="auto">
              <a:xfrm rot="5463">
                <a:off x="1743911" y="2704914"/>
                <a:ext cx="1420791" cy="52530"/>
              </a:xfrm>
              <a:custGeom>
                <a:avLst/>
                <a:gdLst>
                  <a:gd name="T0" fmla="*/ 568 w 568"/>
                  <a:gd name="T1" fmla="*/ 0 h 21"/>
                  <a:gd name="T2" fmla="*/ 0 w 568"/>
                  <a:gd name="T3" fmla="*/ 0 h 21"/>
                  <a:gd name="T4" fmla="*/ 0 w 568"/>
                  <a:gd name="T5" fmla="*/ 21 h 21"/>
                  <a:gd name="T6" fmla="*/ 13 w 568"/>
                  <a:gd name="T7" fmla="*/ 21 h 21"/>
                  <a:gd name="T8" fmla="*/ 555 w 568"/>
                  <a:gd name="T9" fmla="*/ 21 h 21"/>
                  <a:gd name="T10" fmla="*/ 568 w 568"/>
                  <a:gd name="T11" fmla="*/ 21 h 21"/>
                  <a:gd name="T12" fmla="*/ 568 w 568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8" h="21">
                    <a:moveTo>
                      <a:pt x="568" y="0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13" y="21"/>
                    </a:lnTo>
                    <a:lnTo>
                      <a:pt x="555" y="21"/>
                    </a:lnTo>
                    <a:lnTo>
                      <a:pt x="568" y="21"/>
                    </a:lnTo>
                    <a:lnTo>
                      <a:pt x="568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Rectangle 258"/>
              <p:cNvSpPr>
                <a:spLocks noChangeArrowheads="1"/>
              </p:cNvSpPr>
              <p:nvPr/>
            </p:nvSpPr>
            <p:spPr bwMode="auto">
              <a:xfrm rot="5463">
                <a:off x="2310657" y="1801913"/>
                <a:ext cx="287661" cy="5503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56"/>
              <p:cNvSpPr/>
              <p:nvPr/>
            </p:nvSpPr>
            <p:spPr bwMode="auto">
              <a:xfrm rot="5463">
                <a:off x="1790215" y="3607960"/>
                <a:ext cx="1318235" cy="104262"/>
              </a:xfrm>
              <a:custGeom>
                <a:avLst/>
                <a:gdLst>
                  <a:gd name="T0" fmla="*/ 527 w 527"/>
                  <a:gd name="T1" fmla="*/ 0 h 21"/>
                  <a:gd name="T2" fmla="*/ 0 w 527"/>
                  <a:gd name="T3" fmla="*/ 0 h 21"/>
                  <a:gd name="T4" fmla="*/ 0 w 527"/>
                  <a:gd name="T5" fmla="*/ 21 h 21"/>
                  <a:gd name="T6" fmla="*/ 13 w 527"/>
                  <a:gd name="T7" fmla="*/ 21 h 21"/>
                  <a:gd name="T8" fmla="*/ 514 w 527"/>
                  <a:gd name="T9" fmla="*/ 21 h 21"/>
                  <a:gd name="T10" fmla="*/ 527 w 527"/>
                  <a:gd name="T11" fmla="*/ 21 h 21"/>
                  <a:gd name="T12" fmla="*/ 527 w 527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7" h="21">
                    <a:moveTo>
                      <a:pt x="527" y="0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13" y="21"/>
                    </a:lnTo>
                    <a:lnTo>
                      <a:pt x="514" y="21"/>
                    </a:lnTo>
                    <a:lnTo>
                      <a:pt x="527" y="21"/>
                    </a:lnTo>
                    <a:lnTo>
                      <a:pt x="5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56"/>
              <p:cNvSpPr/>
              <p:nvPr/>
            </p:nvSpPr>
            <p:spPr bwMode="auto">
              <a:xfrm rot="5463">
                <a:off x="1684753" y="3735691"/>
                <a:ext cx="1519812" cy="100479"/>
              </a:xfrm>
              <a:custGeom>
                <a:avLst/>
                <a:gdLst>
                  <a:gd name="T0" fmla="*/ 527 w 527"/>
                  <a:gd name="T1" fmla="*/ 0 h 21"/>
                  <a:gd name="T2" fmla="*/ 0 w 527"/>
                  <a:gd name="T3" fmla="*/ 0 h 21"/>
                  <a:gd name="T4" fmla="*/ 0 w 527"/>
                  <a:gd name="T5" fmla="*/ 21 h 21"/>
                  <a:gd name="T6" fmla="*/ 13 w 527"/>
                  <a:gd name="T7" fmla="*/ 21 h 21"/>
                  <a:gd name="T8" fmla="*/ 514 w 527"/>
                  <a:gd name="T9" fmla="*/ 21 h 21"/>
                  <a:gd name="T10" fmla="*/ 527 w 527"/>
                  <a:gd name="T11" fmla="*/ 21 h 21"/>
                  <a:gd name="T12" fmla="*/ 527 w 527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7" h="21">
                    <a:moveTo>
                      <a:pt x="527" y="0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13" y="21"/>
                    </a:lnTo>
                    <a:lnTo>
                      <a:pt x="514" y="21"/>
                    </a:lnTo>
                    <a:lnTo>
                      <a:pt x="527" y="21"/>
                    </a:lnTo>
                    <a:lnTo>
                      <a:pt x="527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任意形状 60"/>
              <p:cNvSpPr/>
              <p:nvPr/>
            </p:nvSpPr>
            <p:spPr>
              <a:xfrm rot="20896">
                <a:off x="1790119" y="3203373"/>
                <a:ext cx="1319931" cy="386837"/>
              </a:xfrm>
              <a:custGeom>
                <a:avLst/>
                <a:gdLst>
                  <a:gd name="connsiteX0" fmla="*/ 1611826 w 1613917"/>
                  <a:gd name="connsiteY0" fmla="*/ 0 h 472997"/>
                  <a:gd name="connsiteX1" fmla="*/ 1613917 w 1613917"/>
                  <a:gd name="connsiteY1" fmla="*/ 465761 h 472997"/>
                  <a:gd name="connsiteX2" fmla="*/ 1574156 w 1613917"/>
                  <a:gd name="connsiteY2" fmla="*/ 465939 h 472997"/>
                  <a:gd name="connsiteX3" fmla="*/ 41851 w 1613917"/>
                  <a:gd name="connsiteY3" fmla="*/ 472818 h 472997"/>
                  <a:gd name="connsiteX4" fmla="*/ 2091 w 1613917"/>
                  <a:gd name="connsiteY4" fmla="*/ 472997 h 472997"/>
                  <a:gd name="connsiteX5" fmla="*/ 0 w 1613917"/>
                  <a:gd name="connsiteY5" fmla="*/ 7236 h 472997"/>
                  <a:gd name="connsiteX6" fmla="*/ 603015 w 1613917"/>
                  <a:gd name="connsiteY6" fmla="*/ 4529 h 472997"/>
                  <a:gd name="connsiteX7" fmla="*/ 603015 w 1613917"/>
                  <a:gd name="connsiteY7" fmla="*/ 45511 h 472997"/>
                  <a:gd name="connsiteX8" fmla="*/ 602955 w 1613917"/>
                  <a:gd name="connsiteY8" fmla="*/ 45511 h 472997"/>
                  <a:gd name="connsiteX9" fmla="*/ 602955 w 1613917"/>
                  <a:gd name="connsiteY9" fmla="*/ 397022 h 472997"/>
                  <a:gd name="connsiteX10" fmla="*/ 1001540 w 1613917"/>
                  <a:gd name="connsiteY10" fmla="*/ 397022 h 472997"/>
                  <a:gd name="connsiteX11" fmla="*/ 1001540 w 1613917"/>
                  <a:gd name="connsiteY11" fmla="*/ 45511 h 472997"/>
                  <a:gd name="connsiteX12" fmla="*/ 1001540 w 1613917"/>
                  <a:gd name="connsiteY12" fmla="*/ 2740 h 472997"/>
                  <a:gd name="connsiteX13" fmla="*/ 1611826 w 1613917"/>
                  <a:gd name="connsiteY13" fmla="*/ 0 h 472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13917" h="472997">
                    <a:moveTo>
                      <a:pt x="1611826" y="0"/>
                    </a:moveTo>
                    <a:lnTo>
                      <a:pt x="1613917" y="465761"/>
                    </a:lnTo>
                    <a:lnTo>
                      <a:pt x="1574156" y="465939"/>
                    </a:lnTo>
                    <a:lnTo>
                      <a:pt x="41851" y="472818"/>
                    </a:lnTo>
                    <a:lnTo>
                      <a:pt x="2091" y="472997"/>
                    </a:lnTo>
                    <a:lnTo>
                      <a:pt x="0" y="7236"/>
                    </a:lnTo>
                    <a:lnTo>
                      <a:pt x="603015" y="4529"/>
                    </a:lnTo>
                    <a:lnTo>
                      <a:pt x="603015" y="45511"/>
                    </a:lnTo>
                    <a:lnTo>
                      <a:pt x="602955" y="45511"/>
                    </a:lnTo>
                    <a:lnTo>
                      <a:pt x="602955" y="397022"/>
                    </a:lnTo>
                    <a:lnTo>
                      <a:pt x="1001540" y="397022"/>
                    </a:lnTo>
                    <a:lnTo>
                      <a:pt x="1001540" y="45511"/>
                    </a:lnTo>
                    <a:lnTo>
                      <a:pt x="1001540" y="2740"/>
                    </a:lnTo>
                    <a:lnTo>
                      <a:pt x="161182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2" name="任意形状 61"/>
              <p:cNvSpPr/>
              <p:nvPr/>
            </p:nvSpPr>
            <p:spPr>
              <a:xfrm rot="20896">
                <a:off x="1792658" y="2776995"/>
                <a:ext cx="1320008" cy="403707"/>
              </a:xfrm>
              <a:custGeom>
                <a:avLst/>
                <a:gdLst>
                  <a:gd name="connsiteX0" fmla="*/ 1611826 w 1614010"/>
                  <a:gd name="connsiteY0" fmla="*/ 0 h 493623"/>
                  <a:gd name="connsiteX1" fmla="*/ 1614010 w 1614010"/>
                  <a:gd name="connsiteY1" fmla="*/ 486387 h 493623"/>
                  <a:gd name="connsiteX2" fmla="*/ 1574250 w 1614010"/>
                  <a:gd name="connsiteY2" fmla="*/ 486565 h 493623"/>
                  <a:gd name="connsiteX3" fmla="*/ 1001541 w 1614010"/>
                  <a:gd name="connsiteY3" fmla="*/ 489136 h 493623"/>
                  <a:gd name="connsiteX4" fmla="*/ 1001541 w 1614010"/>
                  <a:gd name="connsiteY4" fmla="*/ 464385 h 493623"/>
                  <a:gd name="connsiteX5" fmla="*/ 802278 w 1614010"/>
                  <a:gd name="connsiteY5" fmla="*/ 265122 h 493623"/>
                  <a:gd name="connsiteX6" fmla="*/ 603016 w 1614010"/>
                  <a:gd name="connsiteY6" fmla="*/ 464385 h 493623"/>
                  <a:gd name="connsiteX7" fmla="*/ 603016 w 1614010"/>
                  <a:gd name="connsiteY7" fmla="*/ 490925 h 493623"/>
                  <a:gd name="connsiteX8" fmla="*/ 41944 w 1614010"/>
                  <a:gd name="connsiteY8" fmla="*/ 493444 h 493623"/>
                  <a:gd name="connsiteX9" fmla="*/ 2184 w 1614010"/>
                  <a:gd name="connsiteY9" fmla="*/ 493623 h 493623"/>
                  <a:gd name="connsiteX10" fmla="*/ 0 w 1614010"/>
                  <a:gd name="connsiteY10" fmla="*/ 7236 h 493623"/>
                  <a:gd name="connsiteX11" fmla="*/ 1611826 w 1614010"/>
                  <a:gd name="connsiteY11" fmla="*/ 0 h 49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14010" h="493623">
                    <a:moveTo>
                      <a:pt x="1611826" y="0"/>
                    </a:moveTo>
                    <a:lnTo>
                      <a:pt x="1614010" y="486387"/>
                    </a:lnTo>
                    <a:lnTo>
                      <a:pt x="1574250" y="486565"/>
                    </a:lnTo>
                    <a:lnTo>
                      <a:pt x="1001541" y="489136"/>
                    </a:lnTo>
                    <a:lnTo>
                      <a:pt x="1001541" y="464385"/>
                    </a:lnTo>
                    <a:cubicBezTo>
                      <a:pt x="1001541" y="354335"/>
                      <a:pt x="912328" y="265122"/>
                      <a:pt x="802278" y="265122"/>
                    </a:cubicBezTo>
                    <a:cubicBezTo>
                      <a:pt x="692228" y="265122"/>
                      <a:pt x="603016" y="354335"/>
                      <a:pt x="603016" y="464385"/>
                    </a:cubicBezTo>
                    <a:lnTo>
                      <a:pt x="603016" y="490925"/>
                    </a:lnTo>
                    <a:lnTo>
                      <a:pt x="41944" y="493444"/>
                    </a:lnTo>
                    <a:lnTo>
                      <a:pt x="2184" y="493623"/>
                    </a:lnTo>
                    <a:lnTo>
                      <a:pt x="0" y="7236"/>
                    </a:lnTo>
                    <a:lnTo>
                      <a:pt x="16118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sp>
        <p:nvSpPr>
          <p:cNvPr id="73" name="Freeform 358"/>
          <p:cNvSpPr>
            <a:spLocks noEditPoints="1"/>
          </p:cNvSpPr>
          <p:nvPr/>
        </p:nvSpPr>
        <p:spPr bwMode="auto">
          <a:xfrm rot="629555">
            <a:off x="3316729" y="740712"/>
            <a:ext cx="669809" cy="651777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358"/>
          <p:cNvSpPr>
            <a:spLocks noEditPoints="1"/>
          </p:cNvSpPr>
          <p:nvPr/>
        </p:nvSpPr>
        <p:spPr bwMode="auto">
          <a:xfrm rot="629555">
            <a:off x="5156695" y="196600"/>
            <a:ext cx="724777" cy="70526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358"/>
          <p:cNvSpPr>
            <a:spLocks noEditPoints="1"/>
          </p:cNvSpPr>
          <p:nvPr/>
        </p:nvSpPr>
        <p:spPr bwMode="auto">
          <a:xfrm rot="629555">
            <a:off x="8371231" y="1517899"/>
            <a:ext cx="391043" cy="38051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Freeform 349"/>
          <p:cNvSpPr>
            <a:spLocks noEditPoints="1"/>
          </p:cNvSpPr>
          <p:nvPr/>
        </p:nvSpPr>
        <p:spPr bwMode="auto">
          <a:xfrm rot="19752518" flipH="1">
            <a:off x="2836763" y="1162567"/>
            <a:ext cx="1162335" cy="1072923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 2"/>
          <p:cNvGrpSpPr/>
          <p:nvPr/>
        </p:nvGrpSpPr>
        <p:grpSpPr>
          <a:xfrm rot="19943224">
            <a:off x="3436634" y="576895"/>
            <a:ext cx="2387690" cy="1545422"/>
            <a:chOff x="10045514" y="738844"/>
            <a:chExt cx="2596406" cy="1680511"/>
          </a:xfrm>
        </p:grpSpPr>
        <p:sp>
          <p:nvSpPr>
            <p:cNvPr id="4" name="Freeform 252"/>
            <p:cNvSpPr/>
            <p:nvPr/>
          </p:nvSpPr>
          <p:spPr bwMode="auto">
            <a:xfrm rot="1988864">
              <a:off x="10912067" y="751123"/>
              <a:ext cx="1487788" cy="618683"/>
            </a:xfrm>
            <a:custGeom>
              <a:avLst/>
              <a:gdLst>
                <a:gd name="T0" fmla="*/ 11 w 374"/>
                <a:gd name="T1" fmla="*/ 155 h 155"/>
                <a:gd name="T2" fmla="*/ 11 w 374"/>
                <a:gd name="T3" fmla="*/ 155 h 155"/>
                <a:gd name="T4" fmla="*/ 109 w 374"/>
                <a:gd name="T5" fmla="*/ 155 h 155"/>
                <a:gd name="T6" fmla="*/ 138 w 374"/>
                <a:gd name="T7" fmla="*/ 130 h 155"/>
                <a:gd name="T8" fmla="*/ 136 w 374"/>
                <a:gd name="T9" fmla="*/ 115 h 155"/>
                <a:gd name="T10" fmla="*/ 148 w 374"/>
                <a:gd name="T11" fmla="*/ 110 h 155"/>
                <a:gd name="T12" fmla="*/ 148 w 374"/>
                <a:gd name="T13" fmla="*/ 95 h 155"/>
                <a:gd name="T14" fmla="*/ 166 w 374"/>
                <a:gd name="T15" fmla="*/ 99 h 155"/>
                <a:gd name="T16" fmla="*/ 162 w 374"/>
                <a:gd name="T17" fmla="*/ 103 h 155"/>
                <a:gd name="T18" fmla="*/ 158 w 374"/>
                <a:gd name="T19" fmla="*/ 96 h 155"/>
                <a:gd name="T20" fmla="*/ 154 w 374"/>
                <a:gd name="T21" fmla="*/ 98 h 155"/>
                <a:gd name="T22" fmla="*/ 155 w 374"/>
                <a:gd name="T23" fmla="*/ 107 h 155"/>
                <a:gd name="T24" fmla="*/ 172 w 374"/>
                <a:gd name="T25" fmla="*/ 96 h 155"/>
                <a:gd name="T26" fmla="*/ 174 w 374"/>
                <a:gd name="T27" fmla="*/ 77 h 155"/>
                <a:gd name="T28" fmla="*/ 187 w 374"/>
                <a:gd name="T29" fmla="*/ 82 h 155"/>
                <a:gd name="T30" fmla="*/ 199 w 374"/>
                <a:gd name="T31" fmla="*/ 77 h 155"/>
                <a:gd name="T32" fmla="*/ 202 w 374"/>
                <a:gd name="T33" fmla="*/ 96 h 155"/>
                <a:gd name="T34" fmla="*/ 218 w 374"/>
                <a:gd name="T35" fmla="*/ 107 h 155"/>
                <a:gd name="T36" fmla="*/ 219 w 374"/>
                <a:gd name="T37" fmla="*/ 98 h 155"/>
                <a:gd name="T38" fmla="*/ 215 w 374"/>
                <a:gd name="T39" fmla="*/ 96 h 155"/>
                <a:gd name="T40" fmla="*/ 211 w 374"/>
                <a:gd name="T41" fmla="*/ 103 h 155"/>
                <a:gd name="T42" fmla="*/ 207 w 374"/>
                <a:gd name="T43" fmla="*/ 99 h 155"/>
                <a:gd name="T44" fmla="*/ 225 w 374"/>
                <a:gd name="T45" fmla="*/ 95 h 155"/>
                <a:gd name="T46" fmla="*/ 226 w 374"/>
                <a:gd name="T47" fmla="*/ 110 h 155"/>
                <a:gd name="T48" fmla="*/ 237 w 374"/>
                <a:gd name="T49" fmla="*/ 115 h 155"/>
                <a:gd name="T50" fmla="*/ 235 w 374"/>
                <a:gd name="T51" fmla="*/ 130 h 155"/>
                <a:gd name="T52" fmla="*/ 264 w 374"/>
                <a:gd name="T53" fmla="*/ 155 h 155"/>
                <a:gd name="T54" fmla="*/ 363 w 374"/>
                <a:gd name="T55" fmla="*/ 155 h 155"/>
                <a:gd name="T56" fmla="*/ 363 w 374"/>
                <a:gd name="T57" fmla="*/ 155 h 155"/>
                <a:gd name="T58" fmla="*/ 374 w 374"/>
                <a:gd name="T59" fmla="*/ 155 h 155"/>
                <a:gd name="T60" fmla="*/ 356 w 374"/>
                <a:gd name="T61" fmla="*/ 146 h 155"/>
                <a:gd name="T62" fmla="*/ 298 w 374"/>
                <a:gd name="T63" fmla="*/ 67 h 155"/>
                <a:gd name="T64" fmla="*/ 225 w 374"/>
                <a:gd name="T65" fmla="*/ 0 h 155"/>
                <a:gd name="T66" fmla="*/ 148 w 374"/>
                <a:gd name="T67" fmla="*/ 0 h 155"/>
                <a:gd name="T68" fmla="*/ 75 w 374"/>
                <a:gd name="T69" fmla="*/ 67 h 155"/>
                <a:gd name="T70" fmla="*/ 17 w 374"/>
                <a:gd name="T71" fmla="*/ 146 h 155"/>
                <a:gd name="T72" fmla="*/ 0 w 374"/>
                <a:gd name="T73" fmla="*/ 155 h 155"/>
                <a:gd name="T74" fmla="*/ 11 w 374"/>
                <a:gd name="T7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155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253"/>
            <p:cNvSpPr/>
            <p:nvPr/>
          </p:nvSpPr>
          <p:spPr bwMode="auto">
            <a:xfrm rot="1988864">
              <a:off x="10447065" y="1002008"/>
              <a:ext cx="2194855" cy="449283"/>
            </a:xfrm>
            <a:custGeom>
              <a:avLst/>
              <a:gdLst>
                <a:gd name="T0" fmla="*/ 546 w 551"/>
                <a:gd name="T1" fmla="*/ 47 h 113"/>
                <a:gd name="T2" fmla="*/ 524 w 551"/>
                <a:gd name="T3" fmla="*/ 9 h 113"/>
                <a:gd name="T4" fmla="*/ 493 w 551"/>
                <a:gd name="T5" fmla="*/ 1 h 113"/>
                <a:gd name="T6" fmla="*/ 455 w 551"/>
                <a:gd name="T7" fmla="*/ 56 h 113"/>
                <a:gd name="T8" fmla="*/ 500 w 551"/>
                <a:gd name="T9" fmla="*/ 73 h 113"/>
                <a:gd name="T10" fmla="*/ 506 w 551"/>
                <a:gd name="T11" fmla="*/ 40 h 113"/>
                <a:gd name="T12" fmla="*/ 476 w 551"/>
                <a:gd name="T13" fmla="*/ 37 h 113"/>
                <a:gd name="T14" fmla="*/ 504 w 551"/>
                <a:gd name="T15" fmla="*/ 25 h 113"/>
                <a:gd name="T16" fmla="*/ 508 w 551"/>
                <a:gd name="T17" fmla="*/ 82 h 113"/>
                <a:gd name="T18" fmla="*/ 451 w 551"/>
                <a:gd name="T19" fmla="*/ 91 h 113"/>
                <a:gd name="T20" fmla="*/ 350 w 551"/>
                <a:gd name="T21" fmla="*/ 91 h 113"/>
                <a:gd name="T22" fmla="*/ 276 w 551"/>
                <a:gd name="T23" fmla="*/ 53 h 113"/>
                <a:gd name="T24" fmla="*/ 276 w 551"/>
                <a:gd name="T25" fmla="*/ 53 h 113"/>
                <a:gd name="T26" fmla="*/ 276 w 551"/>
                <a:gd name="T27" fmla="*/ 53 h 113"/>
                <a:gd name="T28" fmla="*/ 275 w 551"/>
                <a:gd name="T29" fmla="*/ 53 h 113"/>
                <a:gd name="T30" fmla="*/ 275 w 551"/>
                <a:gd name="T31" fmla="*/ 53 h 113"/>
                <a:gd name="T32" fmla="*/ 202 w 551"/>
                <a:gd name="T33" fmla="*/ 91 h 113"/>
                <a:gd name="T34" fmla="*/ 100 w 551"/>
                <a:gd name="T35" fmla="*/ 91 h 113"/>
                <a:gd name="T36" fmla="*/ 43 w 551"/>
                <a:gd name="T37" fmla="*/ 82 h 113"/>
                <a:gd name="T38" fmla="*/ 48 w 551"/>
                <a:gd name="T39" fmla="*/ 25 h 113"/>
                <a:gd name="T40" fmla="*/ 75 w 551"/>
                <a:gd name="T41" fmla="*/ 37 h 113"/>
                <a:gd name="T42" fmla="*/ 45 w 551"/>
                <a:gd name="T43" fmla="*/ 40 h 113"/>
                <a:gd name="T44" fmla="*/ 52 w 551"/>
                <a:gd name="T45" fmla="*/ 73 h 113"/>
                <a:gd name="T46" fmla="*/ 96 w 551"/>
                <a:gd name="T47" fmla="*/ 56 h 113"/>
                <a:gd name="T48" fmla="*/ 58 w 551"/>
                <a:gd name="T49" fmla="*/ 1 h 113"/>
                <a:gd name="T50" fmla="*/ 27 w 551"/>
                <a:gd name="T51" fmla="*/ 9 h 113"/>
                <a:gd name="T52" fmla="*/ 5 w 551"/>
                <a:gd name="T53" fmla="*/ 47 h 113"/>
                <a:gd name="T54" fmla="*/ 72 w 551"/>
                <a:gd name="T55" fmla="*/ 111 h 113"/>
                <a:gd name="T56" fmla="*/ 221 w 551"/>
                <a:gd name="T57" fmla="*/ 111 h 113"/>
                <a:gd name="T58" fmla="*/ 275 w 551"/>
                <a:gd name="T59" fmla="*/ 80 h 113"/>
                <a:gd name="T60" fmla="*/ 276 w 551"/>
                <a:gd name="T61" fmla="*/ 80 h 113"/>
                <a:gd name="T62" fmla="*/ 331 w 551"/>
                <a:gd name="T63" fmla="*/ 111 h 113"/>
                <a:gd name="T64" fmla="*/ 479 w 551"/>
                <a:gd name="T65" fmla="*/ 111 h 113"/>
                <a:gd name="T66" fmla="*/ 546 w 551"/>
                <a:gd name="T67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113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254"/>
            <p:cNvSpPr/>
            <p:nvPr/>
          </p:nvSpPr>
          <p:spPr bwMode="auto">
            <a:xfrm rot="1988864">
              <a:off x="10654503" y="1420818"/>
              <a:ext cx="1492698" cy="51557"/>
            </a:xfrm>
            <a:custGeom>
              <a:avLst/>
              <a:gdLst>
                <a:gd name="T0" fmla="*/ 0 w 608"/>
                <a:gd name="T1" fmla="*/ 21 h 21"/>
                <a:gd name="T2" fmla="*/ 13 w 608"/>
                <a:gd name="T3" fmla="*/ 21 h 21"/>
                <a:gd name="T4" fmla="*/ 595 w 608"/>
                <a:gd name="T5" fmla="*/ 21 h 21"/>
                <a:gd name="T6" fmla="*/ 608 w 608"/>
                <a:gd name="T7" fmla="*/ 21 h 21"/>
                <a:gd name="T8" fmla="*/ 608 w 608"/>
                <a:gd name="T9" fmla="*/ 0 h 21"/>
                <a:gd name="T10" fmla="*/ 0 w 608"/>
                <a:gd name="T11" fmla="*/ 0 h 21"/>
                <a:gd name="T12" fmla="*/ 0 w 60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1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255"/>
            <p:cNvSpPr/>
            <p:nvPr/>
          </p:nvSpPr>
          <p:spPr bwMode="auto">
            <a:xfrm rot="1988864">
              <a:off x="10666725" y="1481772"/>
              <a:ext cx="1394495" cy="51557"/>
            </a:xfrm>
            <a:custGeom>
              <a:avLst/>
              <a:gdLst>
                <a:gd name="T0" fmla="*/ 568 w 568"/>
                <a:gd name="T1" fmla="*/ 0 h 21"/>
                <a:gd name="T2" fmla="*/ 0 w 568"/>
                <a:gd name="T3" fmla="*/ 0 h 21"/>
                <a:gd name="T4" fmla="*/ 0 w 568"/>
                <a:gd name="T5" fmla="*/ 21 h 21"/>
                <a:gd name="T6" fmla="*/ 13 w 568"/>
                <a:gd name="T7" fmla="*/ 21 h 21"/>
                <a:gd name="T8" fmla="*/ 555 w 568"/>
                <a:gd name="T9" fmla="*/ 21 h 21"/>
                <a:gd name="T10" fmla="*/ 568 w 568"/>
                <a:gd name="T11" fmla="*/ 21 h 21"/>
                <a:gd name="T12" fmla="*/ 568 w 5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21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258"/>
            <p:cNvSpPr>
              <a:spLocks noChangeArrowheads="1"/>
            </p:cNvSpPr>
            <p:nvPr/>
          </p:nvSpPr>
          <p:spPr bwMode="auto">
            <a:xfrm rot="1988864">
              <a:off x="11705729" y="738844"/>
              <a:ext cx="282337" cy="54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56"/>
            <p:cNvSpPr/>
            <p:nvPr/>
          </p:nvSpPr>
          <p:spPr bwMode="auto">
            <a:xfrm rot="1988864">
              <a:off x="10215651" y="2217863"/>
              <a:ext cx="1293837" cy="102332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56"/>
            <p:cNvSpPr/>
            <p:nvPr/>
          </p:nvSpPr>
          <p:spPr bwMode="auto">
            <a:xfrm rot="1988864">
              <a:off x="10045514" y="2320736"/>
              <a:ext cx="1491683" cy="98619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任意形状 10"/>
            <p:cNvSpPr/>
            <p:nvPr/>
          </p:nvSpPr>
          <p:spPr>
            <a:xfrm rot="2004297">
              <a:off x="10356404" y="1862999"/>
              <a:ext cx="1295502" cy="379678"/>
            </a:xfrm>
            <a:custGeom>
              <a:avLst/>
              <a:gdLst>
                <a:gd name="connsiteX0" fmla="*/ 1611826 w 1613917"/>
                <a:gd name="connsiteY0" fmla="*/ 0 h 472997"/>
                <a:gd name="connsiteX1" fmla="*/ 1613917 w 1613917"/>
                <a:gd name="connsiteY1" fmla="*/ 465761 h 472997"/>
                <a:gd name="connsiteX2" fmla="*/ 1574156 w 1613917"/>
                <a:gd name="connsiteY2" fmla="*/ 465939 h 472997"/>
                <a:gd name="connsiteX3" fmla="*/ 41851 w 1613917"/>
                <a:gd name="connsiteY3" fmla="*/ 472818 h 472997"/>
                <a:gd name="connsiteX4" fmla="*/ 2091 w 1613917"/>
                <a:gd name="connsiteY4" fmla="*/ 472997 h 472997"/>
                <a:gd name="connsiteX5" fmla="*/ 0 w 1613917"/>
                <a:gd name="connsiteY5" fmla="*/ 7236 h 472997"/>
                <a:gd name="connsiteX6" fmla="*/ 603015 w 1613917"/>
                <a:gd name="connsiteY6" fmla="*/ 4529 h 472997"/>
                <a:gd name="connsiteX7" fmla="*/ 603015 w 1613917"/>
                <a:gd name="connsiteY7" fmla="*/ 45511 h 472997"/>
                <a:gd name="connsiteX8" fmla="*/ 602955 w 1613917"/>
                <a:gd name="connsiteY8" fmla="*/ 45511 h 472997"/>
                <a:gd name="connsiteX9" fmla="*/ 602955 w 1613917"/>
                <a:gd name="connsiteY9" fmla="*/ 397022 h 472997"/>
                <a:gd name="connsiteX10" fmla="*/ 1001540 w 1613917"/>
                <a:gd name="connsiteY10" fmla="*/ 397022 h 472997"/>
                <a:gd name="connsiteX11" fmla="*/ 1001540 w 1613917"/>
                <a:gd name="connsiteY11" fmla="*/ 45511 h 472997"/>
                <a:gd name="connsiteX12" fmla="*/ 1001540 w 1613917"/>
                <a:gd name="connsiteY12" fmla="*/ 2740 h 472997"/>
                <a:gd name="connsiteX13" fmla="*/ 1611826 w 1613917"/>
                <a:gd name="connsiteY13" fmla="*/ 0 h 4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917" h="47299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任意形状 11"/>
            <p:cNvSpPr/>
            <p:nvPr/>
          </p:nvSpPr>
          <p:spPr>
            <a:xfrm rot="2004297">
              <a:off x="10582242" y="1512291"/>
              <a:ext cx="1295577" cy="396235"/>
            </a:xfrm>
            <a:custGeom>
              <a:avLst/>
              <a:gdLst>
                <a:gd name="connsiteX0" fmla="*/ 1611826 w 1614010"/>
                <a:gd name="connsiteY0" fmla="*/ 0 h 493623"/>
                <a:gd name="connsiteX1" fmla="*/ 1614010 w 1614010"/>
                <a:gd name="connsiteY1" fmla="*/ 486387 h 493623"/>
                <a:gd name="connsiteX2" fmla="*/ 1574250 w 1614010"/>
                <a:gd name="connsiteY2" fmla="*/ 486565 h 493623"/>
                <a:gd name="connsiteX3" fmla="*/ 1001541 w 1614010"/>
                <a:gd name="connsiteY3" fmla="*/ 489136 h 493623"/>
                <a:gd name="connsiteX4" fmla="*/ 1001541 w 1614010"/>
                <a:gd name="connsiteY4" fmla="*/ 464385 h 493623"/>
                <a:gd name="connsiteX5" fmla="*/ 802278 w 1614010"/>
                <a:gd name="connsiteY5" fmla="*/ 265122 h 493623"/>
                <a:gd name="connsiteX6" fmla="*/ 603016 w 1614010"/>
                <a:gd name="connsiteY6" fmla="*/ 464385 h 493623"/>
                <a:gd name="connsiteX7" fmla="*/ 603016 w 1614010"/>
                <a:gd name="connsiteY7" fmla="*/ 490925 h 493623"/>
                <a:gd name="connsiteX8" fmla="*/ 41944 w 1614010"/>
                <a:gd name="connsiteY8" fmla="*/ 493444 h 493623"/>
                <a:gd name="connsiteX9" fmla="*/ 2184 w 1614010"/>
                <a:gd name="connsiteY9" fmla="*/ 493623 h 493623"/>
                <a:gd name="connsiteX10" fmla="*/ 0 w 1614010"/>
                <a:gd name="connsiteY10" fmla="*/ 7236 h 493623"/>
                <a:gd name="connsiteX11" fmla="*/ 1611826 w 1614010"/>
                <a:gd name="connsiteY11" fmla="*/ 0 h 49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0" h="493623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3" name="Freeform 360"/>
          <p:cNvSpPr/>
          <p:nvPr/>
        </p:nvSpPr>
        <p:spPr bwMode="auto">
          <a:xfrm rot="20337622">
            <a:off x="5962527" y="408074"/>
            <a:ext cx="103466" cy="243235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360"/>
          <p:cNvSpPr/>
          <p:nvPr/>
        </p:nvSpPr>
        <p:spPr bwMode="auto">
          <a:xfrm rot="19012026">
            <a:off x="5055749" y="444003"/>
            <a:ext cx="106185" cy="24963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360"/>
          <p:cNvSpPr/>
          <p:nvPr/>
        </p:nvSpPr>
        <p:spPr bwMode="auto">
          <a:xfrm rot="1468502">
            <a:off x="4667217" y="1149427"/>
            <a:ext cx="118169" cy="277798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4" name="组 23"/>
          <p:cNvGrpSpPr/>
          <p:nvPr/>
        </p:nvGrpSpPr>
        <p:grpSpPr>
          <a:xfrm>
            <a:off x="4343569" y="1279359"/>
            <a:ext cx="1970291" cy="1274765"/>
            <a:chOff x="654576" y="1043518"/>
            <a:chExt cx="2632941" cy="1703496"/>
          </a:xfrm>
          <a:effectLst>
            <a:outerShdw blurRad="50800" dist="762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25" name="任意形状 24"/>
            <p:cNvSpPr/>
            <p:nvPr/>
          </p:nvSpPr>
          <p:spPr>
            <a:xfrm>
              <a:off x="654576" y="1043518"/>
              <a:ext cx="2632941" cy="1703496"/>
            </a:xfrm>
            <a:custGeom>
              <a:avLst/>
              <a:gdLst>
                <a:gd name="connsiteX0" fmla="*/ 235289 w 2632937"/>
                <a:gd name="connsiteY0" fmla="*/ 176 h 1703491"/>
                <a:gd name="connsiteX1" fmla="*/ 432085 w 2632937"/>
                <a:gd name="connsiteY1" fmla="*/ 81759 h 1703491"/>
                <a:gd name="connsiteX2" fmla="*/ 697674 w 2632937"/>
                <a:gd name="connsiteY2" fmla="*/ 523269 h 1703491"/>
                <a:gd name="connsiteX3" fmla="*/ 815409 w 2632937"/>
                <a:gd name="connsiteY3" fmla="*/ 221616 h 1703491"/>
                <a:gd name="connsiteX4" fmla="*/ 1365753 w 2632937"/>
                <a:gd name="connsiteY4" fmla="*/ 43367 h 1703491"/>
                <a:gd name="connsiteX5" fmla="*/ 1806576 w 2632937"/>
                <a:gd name="connsiteY5" fmla="*/ 224358 h 1703491"/>
                <a:gd name="connsiteX6" fmla="*/ 1817528 w 2632937"/>
                <a:gd name="connsiteY6" fmla="*/ 232585 h 1703491"/>
                <a:gd name="connsiteX7" fmla="*/ 1831218 w 2632937"/>
                <a:gd name="connsiteY7" fmla="*/ 254524 h 1703491"/>
                <a:gd name="connsiteX8" fmla="*/ 1833956 w 2632937"/>
                <a:gd name="connsiteY8" fmla="*/ 260008 h 1703491"/>
                <a:gd name="connsiteX9" fmla="*/ 1938001 w 2632937"/>
                <a:gd name="connsiteY9" fmla="*/ 531496 h 1703491"/>
                <a:gd name="connsiteX10" fmla="*/ 2200852 w 2632937"/>
                <a:gd name="connsiteY10" fmla="*/ 95470 h 1703491"/>
                <a:gd name="connsiteX11" fmla="*/ 2526678 w 2632937"/>
                <a:gd name="connsiteY11" fmla="*/ 40624 h 1703491"/>
                <a:gd name="connsiteX12" fmla="*/ 2617033 w 2632937"/>
                <a:gd name="connsiteY12" fmla="*/ 320339 h 1703491"/>
                <a:gd name="connsiteX13" fmla="*/ 2367872 w 2632937"/>
                <a:gd name="connsiteY13" fmla="*/ 819437 h 1703491"/>
                <a:gd name="connsiteX14" fmla="*/ 2085855 w 2632937"/>
                <a:gd name="connsiteY14" fmla="*/ 1186906 h 1703491"/>
                <a:gd name="connsiteX15" fmla="*/ 2111396 w 2632937"/>
                <a:gd name="connsiteY15" fmla="*/ 1562643 h 1703491"/>
                <a:gd name="connsiteX16" fmla="*/ 2121273 w 2632937"/>
                <a:gd name="connsiteY16" fmla="*/ 1703491 h 1703491"/>
                <a:gd name="connsiteX17" fmla="*/ 497375 w 2632937"/>
                <a:gd name="connsiteY17" fmla="*/ 1703491 h 1703491"/>
                <a:gd name="connsiteX18" fmla="*/ 502589 w 2632937"/>
                <a:gd name="connsiteY18" fmla="*/ 1659952 h 1703491"/>
                <a:gd name="connsiteX19" fmla="*/ 579939 w 2632937"/>
                <a:gd name="connsiteY19" fmla="*/ 1214329 h 1703491"/>
                <a:gd name="connsiteX20" fmla="*/ 265065 w 2632937"/>
                <a:gd name="connsiteY20" fmla="*/ 805726 h 1703491"/>
                <a:gd name="connsiteX21" fmla="*/ 15905 w 2632937"/>
                <a:gd name="connsiteY21" fmla="*/ 306628 h 1703491"/>
                <a:gd name="connsiteX22" fmla="*/ 106260 w 2632937"/>
                <a:gd name="connsiteY22" fmla="*/ 29655 h 1703491"/>
                <a:gd name="connsiteX23" fmla="*/ 235289 w 2632937"/>
                <a:gd name="connsiteY23" fmla="*/ 176 h 170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32937" h="1703491">
                  <a:moveTo>
                    <a:pt x="235289" y="176"/>
                  </a:moveTo>
                  <a:cubicBezTo>
                    <a:pt x="292446" y="2232"/>
                    <a:pt x="360896" y="22800"/>
                    <a:pt x="432085" y="81759"/>
                  </a:cubicBezTo>
                  <a:cubicBezTo>
                    <a:pt x="574463" y="202420"/>
                    <a:pt x="697674" y="523269"/>
                    <a:pt x="697674" y="523269"/>
                  </a:cubicBezTo>
                  <a:cubicBezTo>
                    <a:pt x="697674" y="523269"/>
                    <a:pt x="738744" y="331308"/>
                    <a:pt x="815409" y="221616"/>
                  </a:cubicBezTo>
                  <a:cubicBezTo>
                    <a:pt x="913978" y="84501"/>
                    <a:pt x="1185043" y="24171"/>
                    <a:pt x="1365753" y="43367"/>
                  </a:cubicBezTo>
                  <a:cubicBezTo>
                    <a:pt x="1519083" y="59821"/>
                    <a:pt x="1672413" y="59821"/>
                    <a:pt x="1806576" y="224358"/>
                  </a:cubicBezTo>
                  <a:cubicBezTo>
                    <a:pt x="1809314" y="224358"/>
                    <a:pt x="1812052" y="227101"/>
                    <a:pt x="1817528" y="232585"/>
                  </a:cubicBezTo>
                  <a:cubicBezTo>
                    <a:pt x="1823004" y="240812"/>
                    <a:pt x="1825742" y="249039"/>
                    <a:pt x="1831218" y="254524"/>
                  </a:cubicBezTo>
                  <a:cubicBezTo>
                    <a:pt x="1833956" y="257266"/>
                    <a:pt x="1833956" y="260008"/>
                    <a:pt x="1833956" y="260008"/>
                  </a:cubicBezTo>
                  <a:cubicBezTo>
                    <a:pt x="1885979" y="334050"/>
                    <a:pt x="1918835" y="432773"/>
                    <a:pt x="1938001" y="531496"/>
                  </a:cubicBezTo>
                  <a:cubicBezTo>
                    <a:pt x="1951691" y="493104"/>
                    <a:pt x="2069427" y="205162"/>
                    <a:pt x="2200852" y="95470"/>
                  </a:cubicBezTo>
                  <a:cubicBezTo>
                    <a:pt x="2343230" y="-25191"/>
                    <a:pt x="2474655" y="10459"/>
                    <a:pt x="2526678" y="40624"/>
                  </a:cubicBezTo>
                  <a:cubicBezTo>
                    <a:pt x="2581438" y="70790"/>
                    <a:pt x="2669055" y="153059"/>
                    <a:pt x="2617033" y="320339"/>
                  </a:cubicBezTo>
                  <a:cubicBezTo>
                    <a:pt x="2562272" y="484877"/>
                    <a:pt x="2499297" y="641188"/>
                    <a:pt x="2367872" y="819437"/>
                  </a:cubicBezTo>
                  <a:cubicBezTo>
                    <a:pt x="2280255" y="937356"/>
                    <a:pt x="2083117" y="1175936"/>
                    <a:pt x="2085855" y="1186906"/>
                  </a:cubicBezTo>
                  <a:cubicBezTo>
                    <a:pt x="2093384" y="1301397"/>
                    <a:pt x="2102283" y="1431656"/>
                    <a:pt x="2111396" y="1562643"/>
                  </a:cubicBezTo>
                  <a:lnTo>
                    <a:pt x="2121273" y="1703491"/>
                  </a:lnTo>
                  <a:lnTo>
                    <a:pt x="497375" y="1703491"/>
                  </a:lnTo>
                  <a:lnTo>
                    <a:pt x="502589" y="1659952"/>
                  </a:lnTo>
                  <a:cubicBezTo>
                    <a:pt x="538184" y="1400119"/>
                    <a:pt x="579939" y="1214329"/>
                    <a:pt x="579939" y="1214329"/>
                  </a:cubicBezTo>
                  <a:cubicBezTo>
                    <a:pt x="579939" y="1214329"/>
                    <a:pt x="396491" y="983975"/>
                    <a:pt x="265065" y="805726"/>
                  </a:cubicBezTo>
                  <a:cubicBezTo>
                    <a:pt x="136378" y="627477"/>
                    <a:pt x="70665" y="473908"/>
                    <a:pt x="15905" y="306628"/>
                  </a:cubicBezTo>
                  <a:cubicBezTo>
                    <a:pt x="-36118" y="142090"/>
                    <a:pt x="51499" y="59821"/>
                    <a:pt x="106260" y="29655"/>
                  </a:cubicBezTo>
                  <a:cubicBezTo>
                    <a:pt x="132271" y="14573"/>
                    <a:pt x="178133" y="-1881"/>
                    <a:pt x="235289" y="1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1555060" y="1302682"/>
              <a:ext cx="234574" cy="2362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>
              <a:off x="2118708" y="1302682"/>
              <a:ext cx="237948" cy="2362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8"/>
            <p:cNvSpPr>
              <a:spLocks noChangeArrowheads="1"/>
            </p:cNvSpPr>
            <p:nvPr/>
          </p:nvSpPr>
          <p:spPr bwMode="auto">
            <a:xfrm>
              <a:off x="1634376" y="1486627"/>
              <a:ext cx="629465" cy="49614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184525" y="1171052"/>
              <a:ext cx="135006" cy="65817"/>
            </a:xfrm>
            <a:custGeom>
              <a:avLst/>
              <a:gdLst>
                <a:gd name="T0" fmla="*/ 25 w 49"/>
                <a:gd name="T1" fmla="*/ 10 h 24"/>
                <a:gd name="T2" fmla="*/ 49 w 49"/>
                <a:gd name="T3" fmla="*/ 24 h 24"/>
                <a:gd name="T4" fmla="*/ 26 w 49"/>
                <a:gd name="T5" fmla="*/ 0 h 24"/>
                <a:gd name="T6" fmla="*/ 0 w 49"/>
                <a:gd name="T7" fmla="*/ 21 h 24"/>
                <a:gd name="T8" fmla="*/ 25 w 49"/>
                <a:gd name="T9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4">
                  <a:moveTo>
                    <a:pt x="25" y="10"/>
                  </a:moveTo>
                  <a:cubicBezTo>
                    <a:pt x="36" y="10"/>
                    <a:pt x="45" y="16"/>
                    <a:pt x="49" y="24"/>
                  </a:cubicBezTo>
                  <a:cubicBezTo>
                    <a:pt x="48" y="11"/>
                    <a:pt x="38" y="1"/>
                    <a:pt x="26" y="0"/>
                  </a:cubicBezTo>
                  <a:cubicBezTo>
                    <a:pt x="14" y="0"/>
                    <a:pt x="3" y="9"/>
                    <a:pt x="0" y="21"/>
                  </a:cubicBezTo>
                  <a:cubicBezTo>
                    <a:pt x="6" y="14"/>
                    <a:pt x="15" y="9"/>
                    <a:pt x="25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1582060" y="1171052"/>
              <a:ext cx="126568" cy="59065"/>
            </a:xfrm>
            <a:custGeom>
              <a:avLst/>
              <a:gdLst>
                <a:gd name="T0" fmla="*/ 23 w 46"/>
                <a:gd name="T1" fmla="*/ 9 h 21"/>
                <a:gd name="T2" fmla="*/ 46 w 46"/>
                <a:gd name="T3" fmla="*/ 21 h 21"/>
                <a:gd name="T4" fmla="*/ 23 w 46"/>
                <a:gd name="T5" fmla="*/ 0 h 21"/>
                <a:gd name="T6" fmla="*/ 0 w 46"/>
                <a:gd name="T7" fmla="*/ 21 h 21"/>
                <a:gd name="T8" fmla="*/ 23 w 46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23" y="9"/>
                  </a:moveTo>
                  <a:cubicBezTo>
                    <a:pt x="33" y="9"/>
                    <a:pt x="41" y="14"/>
                    <a:pt x="46" y="21"/>
                  </a:cubicBezTo>
                  <a:cubicBezTo>
                    <a:pt x="44" y="9"/>
                    <a:pt x="35" y="0"/>
                    <a:pt x="23" y="0"/>
                  </a:cubicBezTo>
                  <a:cubicBezTo>
                    <a:pt x="11" y="0"/>
                    <a:pt x="2" y="9"/>
                    <a:pt x="0" y="21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>
              <a:off x="1652939" y="1368498"/>
              <a:ext cx="42190" cy="9112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12"/>
            <p:cNvSpPr>
              <a:spLocks noChangeArrowheads="1"/>
            </p:cNvSpPr>
            <p:nvPr/>
          </p:nvSpPr>
          <p:spPr bwMode="auto">
            <a:xfrm>
              <a:off x="2216587" y="1368498"/>
              <a:ext cx="42190" cy="9112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1858822" y="1508566"/>
              <a:ext cx="197447" cy="131630"/>
            </a:xfrm>
            <a:custGeom>
              <a:avLst/>
              <a:gdLst>
                <a:gd name="T0" fmla="*/ 0 w 72"/>
                <a:gd name="T1" fmla="*/ 19 h 48"/>
                <a:gd name="T2" fmla="*/ 21 w 72"/>
                <a:gd name="T3" fmla="*/ 2 h 48"/>
                <a:gd name="T4" fmla="*/ 64 w 72"/>
                <a:gd name="T5" fmla="*/ 8 h 48"/>
                <a:gd name="T6" fmla="*/ 66 w 72"/>
                <a:gd name="T7" fmla="*/ 29 h 48"/>
                <a:gd name="T8" fmla="*/ 50 w 72"/>
                <a:gd name="T9" fmla="*/ 44 h 48"/>
                <a:gd name="T10" fmla="*/ 34 w 72"/>
                <a:gd name="T11" fmla="*/ 48 h 48"/>
                <a:gd name="T12" fmla="*/ 14 w 72"/>
                <a:gd name="T13" fmla="*/ 41 h 48"/>
                <a:gd name="T14" fmla="*/ 0 w 72"/>
                <a:gd name="T15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48">
                  <a:moveTo>
                    <a:pt x="0" y="19"/>
                  </a:moveTo>
                  <a:cubicBezTo>
                    <a:pt x="0" y="10"/>
                    <a:pt x="4" y="4"/>
                    <a:pt x="21" y="2"/>
                  </a:cubicBezTo>
                  <a:cubicBezTo>
                    <a:pt x="40" y="0"/>
                    <a:pt x="56" y="1"/>
                    <a:pt x="64" y="8"/>
                  </a:cubicBezTo>
                  <a:cubicBezTo>
                    <a:pt x="72" y="14"/>
                    <a:pt x="67" y="24"/>
                    <a:pt x="66" y="29"/>
                  </a:cubicBezTo>
                  <a:cubicBezTo>
                    <a:pt x="64" y="33"/>
                    <a:pt x="60" y="40"/>
                    <a:pt x="50" y="44"/>
                  </a:cubicBezTo>
                  <a:cubicBezTo>
                    <a:pt x="40" y="48"/>
                    <a:pt x="38" y="48"/>
                    <a:pt x="34" y="48"/>
                  </a:cubicBezTo>
                  <a:cubicBezTo>
                    <a:pt x="29" y="48"/>
                    <a:pt x="20" y="46"/>
                    <a:pt x="14" y="41"/>
                  </a:cubicBezTo>
                  <a:cubicBezTo>
                    <a:pt x="7" y="35"/>
                    <a:pt x="0" y="28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1666440" y="1689136"/>
              <a:ext cx="550147" cy="160320"/>
            </a:xfrm>
            <a:custGeom>
              <a:avLst/>
              <a:gdLst>
                <a:gd name="T0" fmla="*/ 0 w 201"/>
                <a:gd name="T1" fmla="*/ 16 h 58"/>
                <a:gd name="T2" fmla="*/ 98 w 201"/>
                <a:gd name="T3" fmla="*/ 1 h 58"/>
                <a:gd name="T4" fmla="*/ 201 w 201"/>
                <a:gd name="T5" fmla="*/ 23 h 58"/>
                <a:gd name="T6" fmla="*/ 108 w 201"/>
                <a:gd name="T7" fmla="*/ 58 h 58"/>
                <a:gd name="T8" fmla="*/ 0 w 201"/>
                <a:gd name="T9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58">
                  <a:moveTo>
                    <a:pt x="0" y="16"/>
                  </a:moveTo>
                  <a:cubicBezTo>
                    <a:pt x="0" y="16"/>
                    <a:pt x="29" y="0"/>
                    <a:pt x="98" y="1"/>
                  </a:cubicBezTo>
                  <a:cubicBezTo>
                    <a:pt x="168" y="3"/>
                    <a:pt x="201" y="23"/>
                    <a:pt x="201" y="23"/>
                  </a:cubicBezTo>
                  <a:cubicBezTo>
                    <a:pt x="201" y="23"/>
                    <a:pt x="154" y="58"/>
                    <a:pt x="108" y="58"/>
                  </a:cubicBezTo>
                  <a:cubicBezTo>
                    <a:pt x="62" y="58"/>
                    <a:pt x="0" y="16"/>
                    <a:pt x="0" y="1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15"/>
            <p:cNvSpPr>
              <a:spLocks noChangeArrowheads="1"/>
            </p:cNvSpPr>
            <p:nvPr/>
          </p:nvSpPr>
          <p:spPr bwMode="auto">
            <a:xfrm>
              <a:off x="1305299" y="1090048"/>
              <a:ext cx="259886" cy="23794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16"/>
            <p:cNvSpPr>
              <a:spLocks noChangeArrowheads="1"/>
            </p:cNvSpPr>
            <p:nvPr/>
          </p:nvSpPr>
          <p:spPr bwMode="auto">
            <a:xfrm>
              <a:off x="1366051" y="1138987"/>
              <a:ext cx="140069" cy="1400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Oval 17"/>
            <p:cNvSpPr>
              <a:spLocks noChangeArrowheads="1"/>
            </p:cNvSpPr>
            <p:nvPr/>
          </p:nvSpPr>
          <p:spPr bwMode="auto">
            <a:xfrm>
              <a:off x="2354968" y="1090047"/>
              <a:ext cx="270012" cy="23794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Oval 18"/>
            <p:cNvSpPr>
              <a:spLocks noChangeArrowheads="1"/>
            </p:cNvSpPr>
            <p:nvPr/>
          </p:nvSpPr>
          <p:spPr bwMode="auto">
            <a:xfrm>
              <a:off x="2422471" y="1142359"/>
              <a:ext cx="140069" cy="1333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19"/>
            <p:cNvSpPr>
              <a:spLocks noChangeArrowheads="1"/>
            </p:cNvSpPr>
            <p:nvPr/>
          </p:nvSpPr>
          <p:spPr bwMode="auto">
            <a:xfrm>
              <a:off x="2339781" y="1511938"/>
              <a:ext cx="305451" cy="302075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1352550" y="1511935"/>
              <a:ext cx="212634" cy="302075"/>
            </a:xfrm>
            <a:custGeom>
              <a:avLst/>
              <a:gdLst>
                <a:gd name="T0" fmla="*/ 78 w 78"/>
                <a:gd name="T1" fmla="*/ 55 h 110"/>
                <a:gd name="T2" fmla="*/ 22 w 78"/>
                <a:gd name="T3" fmla="*/ 0 h 110"/>
                <a:gd name="T4" fmla="*/ 4 w 78"/>
                <a:gd name="T5" fmla="*/ 3 h 110"/>
                <a:gd name="T6" fmla="*/ 0 w 78"/>
                <a:gd name="T7" fmla="*/ 20 h 110"/>
                <a:gd name="T8" fmla="*/ 22 w 78"/>
                <a:gd name="T9" fmla="*/ 110 h 110"/>
                <a:gd name="T10" fmla="*/ 78 w 78"/>
                <a:gd name="T11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110">
                  <a:moveTo>
                    <a:pt x="78" y="55"/>
                  </a:moveTo>
                  <a:cubicBezTo>
                    <a:pt x="78" y="25"/>
                    <a:pt x="53" y="0"/>
                    <a:pt x="22" y="0"/>
                  </a:cubicBezTo>
                  <a:cubicBezTo>
                    <a:pt x="16" y="0"/>
                    <a:pt x="10" y="1"/>
                    <a:pt x="4" y="3"/>
                  </a:cubicBezTo>
                  <a:cubicBezTo>
                    <a:pt x="2" y="13"/>
                    <a:pt x="0" y="20"/>
                    <a:pt x="0" y="20"/>
                  </a:cubicBezTo>
                  <a:cubicBezTo>
                    <a:pt x="0" y="20"/>
                    <a:pt x="16" y="90"/>
                    <a:pt x="22" y="110"/>
                  </a:cubicBezTo>
                  <a:cubicBezTo>
                    <a:pt x="32" y="110"/>
                    <a:pt x="78" y="86"/>
                    <a:pt x="78" y="55"/>
                  </a:cubicBezTo>
                </a:path>
              </a:pathLst>
            </a:cu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" name="Freeform 360"/>
          <p:cNvSpPr/>
          <p:nvPr/>
        </p:nvSpPr>
        <p:spPr bwMode="auto">
          <a:xfrm rot="18780588">
            <a:off x="3525021" y="1886352"/>
            <a:ext cx="156820" cy="36866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358"/>
          <p:cNvSpPr>
            <a:spLocks noEditPoints="1"/>
          </p:cNvSpPr>
          <p:nvPr/>
        </p:nvSpPr>
        <p:spPr bwMode="auto">
          <a:xfrm rot="19997453">
            <a:off x="4377604" y="2122246"/>
            <a:ext cx="665161" cy="64725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360"/>
          <p:cNvSpPr/>
          <p:nvPr/>
        </p:nvSpPr>
        <p:spPr bwMode="auto">
          <a:xfrm rot="1468502">
            <a:off x="7846364" y="1254000"/>
            <a:ext cx="112599" cy="264707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358"/>
          <p:cNvSpPr>
            <a:spLocks noEditPoints="1"/>
          </p:cNvSpPr>
          <p:nvPr/>
        </p:nvSpPr>
        <p:spPr bwMode="auto">
          <a:xfrm rot="809477">
            <a:off x="2863827" y="208838"/>
            <a:ext cx="337485" cy="32840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358"/>
          <p:cNvSpPr>
            <a:spLocks noEditPoints="1"/>
          </p:cNvSpPr>
          <p:nvPr/>
        </p:nvSpPr>
        <p:spPr bwMode="auto">
          <a:xfrm rot="809477">
            <a:off x="2653138" y="627545"/>
            <a:ext cx="537383" cy="522917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358"/>
          <p:cNvSpPr>
            <a:spLocks noEditPoints="1"/>
          </p:cNvSpPr>
          <p:nvPr/>
        </p:nvSpPr>
        <p:spPr bwMode="auto">
          <a:xfrm rot="809477">
            <a:off x="2605988" y="178122"/>
            <a:ext cx="142702" cy="13886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358"/>
          <p:cNvSpPr>
            <a:spLocks noEditPoints="1"/>
          </p:cNvSpPr>
          <p:nvPr/>
        </p:nvSpPr>
        <p:spPr bwMode="auto">
          <a:xfrm rot="19997453">
            <a:off x="3364954" y="228419"/>
            <a:ext cx="227654" cy="22152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358"/>
          <p:cNvSpPr>
            <a:spLocks noEditPoints="1"/>
          </p:cNvSpPr>
          <p:nvPr/>
        </p:nvSpPr>
        <p:spPr bwMode="auto">
          <a:xfrm rot="809477">
            <a:off x="3344256" y="528809"/>
            <a:ext cx="169898" cy="16532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358"/>
          <p:cNvSpPr>
            <a:spLocks noEditPoints="1"/>
          </p:cNvSpPr>
          <p:nvPr/>
        </p:nvSpPr>
        <p:spPr bwMode="auto">
          <a:xfrm rot="809477">
            <a:off x="3655619" y="153142"/>
            <a:ext cx="526742" cy="51256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358"/>
          <p:cNvSpPr>
            <a:spLocks noEditPoints="1"/>
          </p:cNvSpPr>
          <p:nvPr/>
        </p:nvSpPr>
        <p:spPr bwMode="auto">
          <a:xfrm rot="19735482">
            <a:off x="2236346" y="157016"/>
            <a:ext cx="156858" cy="15263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358"/>
          <p:cNvSpPr>
            <a:spLocks noEditPoints="1"/>
          </p:cNvSpPr>
          <p:nvPr/>
        </p:nvSpPr>
        <p:spPr bwMode="auto">
          <a:xfrm rot="809477">
            <a:off x="3199045" y="634350"/>
            <a:ext cx="71839" cy="6990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358"/>
          <p:cNvSpPr>
            <a:spLocks noEditPoints="1"/>
          </p:cNvSpPr>
          <p:nvPr/>
        </p:nvSpPr>
        <p:spPr bwMode="auto">
          <a:xfrm rot="20790523" flipH="1">
            <a:off x="8990688" y="246570"/>
            <a:ext cx="337485" cy="32840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358"/>
          <p:cNvSpPr>
            <a:spLocks noEditPoints="1"/>
          </p:cNvSpPr>
          <p:nvPr/>
        </p:nvSpPr>
        <p:spPr bwMode="auto">
          <a:xfrm rot="20790523" flipH="1">
            <a:off x="8853661" y="723563"/>
            <a:ext cx="537383" cy="522917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358"/>
          <p:cNvSpPr>
            <a:spLocks noEditPoints="1"/>
          </p:cNvSpPr>
          <p:nvPr/>
        </p:nvSpPr>
        <p:spPr bwMode="auto">
          <a:xfrm rot="20790523" flipH="1">
            <a:off x="9443310" y="215854"/>
            <a:ext cx="142702" cy="13886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358"/>
          <p:cNvSpPr>
            <a:spLocks noEditPoints="1"/>
          </p:cNvSpPr>
          <p:nvPr/>
        </p:nvSpPr>
        <p:spPr bwMode="auto">
          <a:xfrm rot="1602547" flipH="1">
            <a:off x="8599392" y="266151"/>
            <a:ext cx="227654" cy="22152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358"/>
          <p:cNvSpPr>
            <a:spLocks noEditPoints="1"/>
          </p:cNvSpPr>
          <p:nvPr/>
        </p:nvSpPr>
        <p:spPr bwMode="auto">
          <a:xfrm rot="20790523" flipH="1">
            <a:off x="8677846" y="566541"/>
            <a:ext cx="169898" cy="16532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358"/>
          <p:cNvSpPr>
            <a:spLocks noEditPoints="1"/>
          </p:cNvSpPr>
          <p:nvPr/>
        </p:nvSpPr>
        <p:spPr bwMode="auto">
          <a:xfrm rot="20790523" flipH="1">
            <a:off x="7816480" y="227208"/>
            <a:ext cx="304786" cy="296582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358"/>
          <p:cNvSpPr>
            <a:spLocks noEditPoints="1"/>
          </p:cNvSpPr>
          <p:nvPr/>
        </p:nvSpPr>
        <p:spPr bwMode="auto">
          <a:xfrm rot="1864518" flipH="1">
            <a:off x="9798796" y="194748"/>
            <a:ext cx="156858" cy="15263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358"/>
          <p:cNvSpPr>
            <a:spLocks noEditPoints="1"/>
          </p:cNvSpPr>
          <p:nvPr/>
        </p:nvSpPr>
        <p:spPr bwMode="auto">
          <a:xfrm rot="20790523" flipH="1">
            <a:off x="8921116" y="672082"/>
            <a:ext cx="71839" cy="6990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" name="Freeform 358"/>
          <p:cNvSpPr>
            <a:spLocks noEditPoints="1"/>
          </p:cNvSpPr>
          <p:nvPr/>
        </p:nvSpPr>
        <p:spPr bwMode="auto">
          <a:xfrm>
            <a:off x="1543190" y="3872838"/>
            <a:ext cx="369484" cy="35953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" name="Freeform 358"/>
          <p:cNvSpPr>
            <a:spLocks noEditPoints="1"/>
          </p:cNvSpPr>
          <p:nvPr/>
        </p:nvSpPr>
        <p:spPr bwMode="auto">
          <a:xfrm>
            <a:off x="1542861" y="4603661"/>
            <a:ext cx="369484" cy="35953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文本框 8"/>
          <p:cNvSpPr txBox="1"/>
          <p:nvPr/>
        </p:nvSpPr>
        <p:spPr>
          <a:xfrm>
            <a:off x="2207895" y="3646170"/>
            <a:ext cx="3561715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jǐ      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几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en-US" altLang="zh-CN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cuanto</a:t>
            </a:r>
            <a:endParaRPr lang="en-US" altLang="zh-CN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0" name="Freeform 358"/>
          <p:cNvSpPr>
            <a:spLocks noEditPoints="1"/>
          </p:cNvSpPr>
          <p:nvPr/>
        </p:nvSpPr>
        <p:spPr bwMode="auto">
          <a:xfrm>
            <a:off x="1532701" y="5274795"/>
            <a:ext cx="369484" cy="35953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文本框 8"/>
          <p:cNvSpPr txBox="1"/>
          <p:nvPr/>
        </p:nvSpPr>
        <p:spPr>
          <a:xfrm>
            <a:off x="2049780" y="4407535"/>
            <a:ext cx="10216515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kǒu   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口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en-US" altLang="zh-CN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boca, clasificador de miembro de familia</a:t>
            </a:r>
            <a:endParaRPr lang="en-US" altLang="zh-CN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5" name="文本框 8"/>
          <p:cNvSpPr txBox="1"/>
          <p:nvPr/>
        </p:nvSpPr>
        <p:spPr>
          <a:xfrm>
            <a:off x="1973580" y="5061585"/>
            <a:ext cx="4174490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rén   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人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en-US" altLang="zh-CN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persona</a:t>
            </a:r>
            <a:endParaRPr lang="en-US" altLang="zh-CN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6" name="Freeform 358"/>
          <p:cNvSpPr>
            <a:spLocks noEditPoints="1"/>
          </p:cNvSpPr>
          <p:nvPr/>
        </p:nvSpPr>
        <p:spPr bwMode="auto">
          <a:xfrm>
            <a:off x="1543190" y="3147668"/>
            <a:ext cx="369484" cy="35953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97" name="文本框 8"/>
          <p:cNvSpPr txBox="1"/>
          <p:nvPr/>
        </p:nvSpPr>
        <p:spPr>
          <a:xfrm>
            <a:off x="2199640" y="2877820"/>
            <a:ext cx="5120640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y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ǒu</a:t>
            </a:r>
            <a:r>
              <a:rPr lang="en-US" altLang="zh-CN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有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en-US" altLang="zh-CN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tener , hay</a:t>
            </a:r>
            <a:endParaRPr lang="en-US" altLang="zh-CN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矩形 104"/>
          <p:cNvSpPr/>
          <p:nvPr/>
        </p:nvSpPr>
        <p:spPr>
          <a:xfrm>
            <a:off x="0" y="2460625"/>
            <a:ext cx="12192000" cy="3928745"/>
          </a:xfrm>
          <a:prstGeom prst="rec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90170" y="2626360"/>
            <a:ext cx="12192000" cy="3597910"/>
          </a:xfrm>
          <a:prstGeom prst="rect">
            <a:avLst/>
          </a:pr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82" name="组 81"/>
          <p:cNvGrpSpPr/>
          <p:nvPr/>
        </p:nvGrpSpPr>
        <p:grpSpPr>
          <a:xfrm>
            <a:off x="5302342" y="610702"/>
            <a:ext cx="1341195" cy="1339833"/>
            <a:chOff x="5650565" y="1330149"/>
            <a:chExt cx="1763396" cy="1761606"/>
          </a:xfrm>
        </p:grpSpPr>
        <p:sp>
          <p:nvSpPr>
            <p:cNvPr id="64" name="Freeform 182"/>
            <p:cNvSpPr/>
            <p:nvPr/>
          </p:nvSpPr>
          <p:spPr bwMode="auto">
            <a:xfrm rot="19516232">
              <a:off x="6503370" y="2268327"/>
              <a:ext cx="809803" cy="823428"/>
            </a:xfrm>
            <a:custGeom>
              <a:avLst/>
              <a:gdLst>
                <a:gd name="T0" fmla="*/ 195 w 201"/>
                <a:gd name="T1" fmla="*/ 37 h 185"/>
                <a:gd name="T2" fmla="*/ 192 w 201"/>
                <a:gd name="T3" fmla="*/ 35 h 185"/>
                <a:gd name="T4" fmla="*/ 127 w 201"/>
                <a:gd name="T5" fmla="*/ 103 h 185"/>
                <a:gd name="T6" fmla="*/ 173 w 201"/>
                <a:gd name="T7" fmla="*/ 20 h 185"/>
                <a:gd name="T8" fmla="*/ 162 w 201"/>
                <a:gd name="T9" fmla="*/ 14 h 185"/>
                <a:gd name="T10" fmla="*/ 117 w 201"/>
                <a:gd name="T11" fmla="*/ 97 h 185"/>
                <a:gd name="T12" fmla="*/ 140 w 201"/>
                <a:gd name="T13" fmla="*/ 6 h 185"/>
                <a:gd name="T14" fmla="*/ 140 w 201"/>
                <a:gd name="T15" fmla="*/ 5 h 185"/>
                <a:gd name="T16" fmla="*/ 140 w 201"/>
                <a:gd name="T17" fmla="*/ 5 h 185"/>
                <a:gd name="T18" fmla="*/ 129 w 201"/>
                <a:gd name="T19" fmla="*/ 3 h 185"/>
                <a:gd name="T20" fmla="*/ 106 w 201"/>
                <a:gd name="T21" fmla="*/ 94 h 185"/>
                <a:gd name="T22" fmla="*/ 106 w 201"/>
                <a:gd name="T23" fmla="*/ 0 h 185"/>
                <a:gd name="T24" fmla="*/ 102 w 201"/>
                <a:gd name="T25" fmla="*/ 0 h 185"/>
                <a:gd name="T26" fmla="*/ 102 w 201"/>
                <a:gd name="T27" fmla="*/ 0 h 185"/>
                <a:gd name="T28" fmla="*/ 99 w 201"/>
                <a:gd name="T29" fmla="*/ 0 h 185"/>
                <a:gd name="T30" fmla="*/ 99 w 201"/>
                <a:gd name="T31" fmla="*/ 0 h 185"/>
                <a:gd name="T32" fmla="*/ 97 w 201"/>
                <a:gd name="T33" fmla="*/ 0 h 185"/>
                <a:gd name="T34" fmla="*/ 97 w 201"/>
                <a:gd name="T35" fmla="*/ 0 h 185"/>
                <a:gd name="T36" fmla="*/ 94 w 201"/>
                <a:gd name="T37" fmla="*/ 0 h 185"/>
                <a:gd name="T38" fmla="*/ 94 w 201"/>
                <a:gd name="T39" fmla="*/ 94 h 185"/>
                <a:gd name="T40" fmla="*/ 71 w 201"/>
                <a:gd name="T41" fmla="*/ 3 h 185"/>
                <a:gd name="T42" fmla="*/ 59 w 201"/>
                <a:gd name="T43" fmla="*/ 6 h 185"/>
                <a:gd name="T44" fmla="*/ 59 w 201"/>
                <a:gd name="T45" fmla="*/ 6 h 185"/>
                <a:gd name="T46" fmla="*/ 83 w 201"/>
                <a:gd name="T47" fmla="*/ 97 h 185"/>
                <a:gd name="T48" fmla="*/ 38 w 201"/>
                <a:gd name="T49" fmla="*/ 15 h 185"/>
                <a:gd name="T50" fmla="*/ 27 w 201"/>
                <a:gd name="T51" fmla="*/ 21 h 185"/>
                <a:gd name="T52" fmla="*/ 73 w 201"/>
                <a:gd name="T53" fmla="*/ 104 h 185"/>
                <a:gd name="T54" fmla="*/ 8 w 201"/>
                <a:gd name="T55" fmla="*/ 36 h 185"/>
                <a:gd name="T56" fmla="*/ 2 w 201"/>
                <a:gd name="T57" fmla="*/ 43 h 185"/>
                <a:gd name="T58" fmla="*/ 0 w 201"/>
                <a:gd name="T59" fmla="*/ 44 h 185"/>
                <a:gd name="T60" fmla="*/ 92 w 201"/>
                <a:gd name="T61" fmla="*/ 140 h 185"/>
                <a:gd name="T62" fmla="*/ 69 w 201"/>
                <a:gd name="T63" fmla="*/ 164 h 185"/>
                <a:gd name="T64" fmla="*/ 69 w 201"/>
                <a:gd name="T65" fmla="*/ 172 h 185"/>
                <a:gd name="T66" fmla="*/ 73 w 201"/>
                <a:gd name="T67" fmla="*/ 174 h 185"/>
                <a:gd name="T68" fmla="*/ 75 w 201"/>
                <a:gd name="T69" fmla="*/ 173 h 185"/>
                <a:gd name="T70" fmla="*/ 78 w 201"/>
                <a:gd name="T71" fmla="*/ 179 h 185"/>
                <a:gd name="T72" fmla="*/ 81 w 201"/>
                <a:gd name="T73" fmla="*/ 180 h 185"/>
                <a:gd name="T74" fmla="*/ 84 w 201"/>
                <a:gd name="T75" fmla="*/ 179 h 185"/>
                <a:gd name="T76" fmla="*/ 89 w 201"/>
                <a:gd name="T77" fmla="*/ 184 h 185"/>
                <a:gd name="T78" fmla="*/ 90 w 201"/>
                <a:gd name="T79" fmla="*/ 184 h 185"/>
                <a:gd name="T80" fmla="*/ 95 w 201"/>
                <a:gd name="T81" fmla="*/ 182 h 185"/>
                <a:gd name="T82" fmla="*/ 100 w 201"/>
                <a:gd name="T83" fmla="*/ 185 h 185"/>
                <a:gd name="T84" fmla="*/ 105 w 201"/>
                <a:gd name="T85" fmla="*/ 182 h 185"/>
                <a:gd name="T86" fmla="*/ 110 w 201"/>
                <a:gd name="T87" fmla="*/ 184 h 185"/>
                <a:gd name="T88" fmla="*/ 111 w 201"/>
                <a:gd name="T89" fmla="*/ 184 h 185"/>
                <a:gd name="T90" fmla="*/ 115 w 201"/>
                <a:gd name="T91" fmla="*/ 179 h 185"/>
                <a:gd name="T92" fmla="*/ 119 w 201"/>
                <a:gd name="T93" fmla="*/ 180 h 185"/>
                <a:gd name="T94" fmla="*/ 122 w 201"/>
                <a:gd name="T95" fmla="*/ 179 h 185"/>
                <a:gd name="T96" fmla="*/ 125 w 201"/>
                <a:gd name="T97" fmla="*/ 173 h 185"/>
                <a:gd name="T98" fmla="*/ 127 w 201"/>
                <a:gd name="T99" fmla="*/ 174 h 185"/>
                <a:gd name="T100" fmla="*/ 131 w 201"/>
                <a:gd name="T101" fmla="*/ 172 h 185"/>
                <a:gd name="T102" fmla="*/ 131 w 201"/>
                <a:gd name="T103" fmla="*/ 164 h 185"/>
                <a:gd name="T104" fmla="*/ 108 w 201"/>
                <a:gd name="T105" fmla="*/ 140 h 185"/>
                <a:gd name="T106" fmla="*/ 201 w 201"/>
                <a:gd name="T107" fmla="*/ 43 h 185"/>
                <a:gd name="T108" fmla="*/ 195 w 201"/>
                <a:gd name="T109" fmla="*/ 3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" h="185">
                  <a:moveTo>
                    <a:pt x="195" y="37"/>
                  </a:moveTo>
                  <a:cubicBezTo>
                    <a:pt x="194" y="37"/>
                    <a:pt x="193" y="36"/>
                    <a:pt x="192" y="35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69" y="18"/>
                    <a:pt x="166" y="16"/>
                    <a:pt x="162" y="14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6" y="4"/>
                    <a:pt x="133" y="3"/>
                    <a:pt x="129" y="3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4" y="0"/>
                    <a:pt x="103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5" y="0"/>
                    <a:pt x="94" y="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7" y="4"/>
                    <a:pt x="63" y="5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4" y="17"/>
                    <a:pt x="31" y="19"/>
                    <a:pt x="27" y="21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8"/>
                    <a:pt x="4" y="40"/>
                    <a:pt x="2" y="43"/>
                  </a:cubicBezTo>
                  <a:cubicBezTo>
                    <a:pt x="1" y="43"/>
                    <a:pt x="1" y="44"/>
                    <a:pt x="0" y="44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67" y="166"/>
                    <a:pt x="67" y="170"/>
                    <a:pt x="69" y="172"/>
                  </a:cubicBezTo>
                  <a:cubicBezTo>
                    <a:pt x="70" y="173"/>
                    <a:pt x="72" y="174"/>
                    <a:pt x="73" y="174"/>
                  </a:cubicBezTo>
                  <a:cubicBezTo>
                    <a:pt x="74" y="174"/>
                    <a:pt x="74" y="174"/>
                    <a:pt x="75" y="173"/>
                  </a:cubicBezTo>
                  <a:cubicBezTo>
                    <a:pt x="75" y="176"/>
                    <a:pt x="76" y="178"/>
                    <a:pt x="78" y="179"/>
                  </a:cubicBezTo>
                  <a:cubicBezTo>
                    <a:pt x="79" y="180"/>
                    <a:pt x="80" y="180"/>
                    <a:pt x="81" y="180"/>
                  </a:cubicBezTo>
                  <a:cubicBezTo>
                    <a:pt x="82" y="180"/>
                    <a:pt x="83" y="180"/>
                    <a:pt x="84" y="179"/>
                  </a:cubicBezTo>
                  <a:cubicBezTo>
                    <a:pt x="85" y="181"/>
                    <a:pt x="86" y="183"/>
                    <a:pt x="89" y="184"/>
                  </a:cubicBezTo>
                  <a:cubicBezTo>
                    <a:pt x="89" y="184"/>
                    <a:pt x="90" y="184"/>
                    <a:pt x="90" y="184"/>
                  </a:cubicBezTo>
                  <a:cubicBezTo>
                    <a:pt x="92" y="184"/>
                    <a:pt x="93" y="183"/>
                    <a:pt x="95" y="182"/>
                  </a:cubicBezTo>
                  <a:cubicBezTo>
                    <a:pt x="95" y="184"/>
                    <a:pt x="97" y="185"/>
                    <a:pt x="100" y="185"/>
                  </a:cubicBezTo>
                  <a:cubicBezTo>
                    <a:pt x="102" y="185"/>
                    <a:pt x="104" y="184"/>
                    <a:pt x="105" y="182"/>
                  </a:cubicBezTo>
                  <a:cubicBezTo>
                    <a:pt x="106" y="183"/>
                    <a:pt x="108" y="184"/>
                    <a:pt x="110" y="184"/>
                  </a:cubicBezTo>
                  <a:cubicBezTo>
                    <a:pt x="110" y="184"/>
                    <a:pt x="111" y="184"/>
                    <a:pt x="111" y="184"/>
                  </a:cubicBezTo>
                  <a:cubicBezTo>
                    <a:pt x="113" y="183"/>
                    <a:pt x="115" y="181"/>
                    <a:pt x="115" y="179"/>
                  </a:cubicBezTo>
                  <a:cubicBezTo>
                    <a:pt x="116" y="179"/>
                    <a:pt x="118" y="180"/>
                    <a:pt x="119" y="180"/>
                  </a:cubicBezTo>
                  <a:cubicBezTo>
                    <a:pt x="120" y="180"/>
                    <a:pt x="121" y="180"/>
                    <a:pt x="122" y="179"/>
                  </a:cubicBezTo>
                  <a:cubicBezTo>
                    <a:pt x="124" y="178"/>
                    <a:pt x="125" y="176"/>
                    <a:pt x="125" y="173"/>
                  </a:cubicBezTo>
                  <a:cubicBezTo>
                    <a:pt x="125" y="173"/>
                    <a:pt x="126" y="174"/>
                    <a:pt x="127" y="174"/>
                  </a:cubicBezTo>
                  <a:cubicBezTo>
                    <a:pt x="128" y="174"/>
                    <a:pt x="130" y="173"/>
                    <a:pt x="131" y="172"/>
                  </a:cubicBezTo>
                  <a:cubicBezTo>
                    <a:pt x="133" y="170"/>
                    <a:pt x="133" y="166"/>
                    <a:pt x="131" y="164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199" y="41"/>
                    <a:pt x="197" y="39"/>
                    <a:pt x="195" y="3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83"/>
            <p:cNvSpPr/>
            <p:nvPr/>
          </p:nvSpPr>
          <p:spPr bwMode="auto">
            <a:xfrm rot="19516232">
              <a:off x="5650565" y="2095473"/>
              <a:ext cx="673181" cy="861728"/>
            </a:xfrm>
            <a:custGeom>
              <a:avLst/>
              <a:gdLst>
                <a:gd name="T0" fmla="*/ 167 w 167"/>
                <a:gd name="T1" fmla="*/ 171 h 194"/>
                <a:gd name="T2" fmla="*/ 69 w 167"/>
                <a:gd name="T3" fmla="*/ 0 h 194"/>
                <a:gd name="T4" fmla="*/ 38 w 167"/>
                <a:gd name="T5" fmla="*/ 32 h 194"/>
                <a:gd name="T6" fmla="*/ 38 w 167"/>
                <a:gd name="T7" fmla="*/ 32 h 194"/>
                <a:gd name="T8" fmla="*/ 0 w 167"/>
                <a:gd name="T9" fmla="*/ 53 h 194"/>
                <a:gd name="T10" fmla="*/ 141 w 167"/>
                <a:gd name="T11" fmla="*/ 194 h 194"/>
                <a:gd name="T12" fmla="*/ 147 w 167"/>
                <a:gd name="T13" fmla="*/ 188 h 194"/>
                <a:gd name="T14" fmla="*/ 167 w 167"/>
                <a:gd name="T15" fmla="*/ 1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94">
                  <a:moveTo>
                    <a:pt x="167" y="171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43" y="192"/>
                    <a:pt x="145" y="190"/>
                    <a:pt x="147" y="188"/>
                  </a:cubicBezTo>
                  <a:cubicBezTo>
                    <a:pt x="153" y="182"/>
                    <a:pt x="160" y="176"/>
                    <a:pt x="167" y="17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84"/>
            <p:cNvSpPr/>
            <p:nvPr/>
          </p:nvSpPr>
          <p:spPr bwMode="auto">
            <a:xfrm rot="19516232">
              <a:off x="5828561" y="1831804"/>
              <a:ext cx="524137" cy="902762"/>
            </a:xfrm>
            <a:custGeom>
              <a:avLst/>
              <a:gdLst>
                <a:gd name="T0" fmla="*/ 98 w 130"/>
                <a:gd name="T1" fmla="*/ 203 h 203"/>
                <a:gd name="T2" fmla="*/ 117 w 130"/>
                <a:gd name="T3" fmla="*/ 192 h 203"/>
                <a:gd name="T4" fmla="*/ 130 w 130"/>
                <a:gd name="T5" fmla="*/ 187 h 203"/>
                <a:gd name="T6" fmla="*/ 80 w 130"/>
                <a:gd name="T7" fmla="*/ 0 h 203"/>
                <a:gd name="T8" fmla="*/ 42 w 130"/>
                <a:gd name="T9" fmla="*/ 23 h 203"/>
                <a:gd name="T10" fmla="*/ 42 w 130"/>
                <a:gd name="T11" fmla="*/ 23 h 203"/>
                <a:gd name="T12" fmla="*/ 0 w 130"/>
                <a:gd name="T13" fmla="*/ 33 h 203"/>
                <a:gd name="T14" fmla="*/ 98 w 130"/>
                <a:gd name="T1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3">
                  <a:moveTo>
                    <a:pt x="98" y="203"/>
                  </a:moveTo>
                  <a:cubicBezTo>
                    <a:pt x="104" y="199"/>
                    <a:pt x="111" y="195"/>
                    <a:pt x="117" y="192"/>
                  </a:cubicBezTo>
                  <a:cubicBezTo>
                    <a:pt x="121" y="190"/>
                    <a:pt x="126" y="189"/>
                    <a:pt x="130" y="18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98" y="2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85"/>
            <p:cNvSpPr/>
            <p:nvPr/>
          </p:nvSpPr>
          <p:spPr bwMode="auto">
            <a:xfrm rot="19516232">
              <a:off x="6091344" y="1639361"/>
              <a:ext cx="345285" cy="880876"/>
            </a:xfrm>
            <a:custGeom>
              <a:avLst/>
              <a:gdLst>
                <a:gd name="T0" fmla="*/ 50 w 86"/>
                <a:gd name="T1" fmla="*/ 198 h 198"/>
                <a:gd name="T2" fmla="*/ 85 w 86"/>
                <a:gd name="T3" fmla="*/ 193 h 198"/>
                <a:gd name="T4" fmla="*/ 85 w 86"/>
                <a:gd name="T5" fmla="*/ 183 h 198"/>
                <a:gd name="T6" fmla="*/ 86 w 86"/>
                <a:gd name="T7" fmla="*/ 0 h 198"/>
                <a:gd name="T8" fmla="*/ 43 w 86"/>
                <a:gd name="T9" fmla="*/ 13 h 198"/>
                <a:gd name="T10" fmla="*/ 0 w 86"/>
                <a:gd name="T11" fmla="*/ 11 h 198"/>
                <a:gd name="T12" fmla="*/ 50 w 86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98">
                  <a:moveTo>
                    <a:pt x="50" y="198"/>
                  </a:moveTo>
                  <a:cubicBezTo>
                    <a:pt x="61" y="195"/>
                    <a:pt x="73" y="193"/>
                    <a:pt x="85" y="193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50" y="1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86"/>
            <p:cNvSpPr/>
            <p:nvPr/>
          </p:nvSpPr>
          <p:spPr bwMode="auto">
            <a:xfrm rot="19516232">
              <a:off x="6395749" y="1429208"/>
              <a:ext cx="342800" cy="880876"/>
            </a:xfrm>
            <a:custGeom>
              <a:avLst/>
              <a:gdLst>
                <a:gd name="T0" fmla="*/ 61 w 85"/>
                <a:gd name="T1" fmla="*/ 104 h 198"/>
                <a:gd name="T2" fmla="*/ 85 w 85"/>
                <a:gd name="T3" fmla="*/ 12 h 198"/>
                <a:gd name="T4" fmla="*/ 41 w 85"/>
                <a:gd name="T5" fmla="*/ 13 h 198"/>
                <a:gd name="T6" fmla="*/ 0 w 85"/>
                <a:gd name="T7" fmla="*/ 0 h 198"/>
                <a:gd name="T8" fmla="*/ 0 w 85"/>
                <a:gd name="T9" fmla="*/ 193 h 198"/>
                <a:gd name="T10" fmla="*/ 35 w 85"/>
                <a:gd name="T11" fmla="*/ 198 h 198"/>
                <a:gd name="T12" fmla="*/ 61 w 85"/>
                <a:gd name="T13" fmla="*/ 10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98">
                  <a:moveTo>
                    <a:pt x="61" y="104"/>
                  </a:moveTo>
                  <a:cubicBezTo>
                    <a:pt x="85" y="12"/>
                    <a:pt x="85" y="12"/>
                    <a:pt x="8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2" y="193"/>
                    <a:pt x="24" y="194"/>
                    <a:pt x="35" y="198"/>
                  </a:cubicBezTo>
                  <a:lnTo>
                    <a:pt x="61" y="1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87"/>
            <p:cNvSpPr/>
            <p:nvPr/>
          </p:nvSpPr>
          <p:spPr bwMode="auto">
            <a:xfrm rot="19516232">
              <a:off x="6550962" y="1330149"/>
              <a:ext cx="524137" cy="894555"/>
            </a:xfrm>
            <a:custGeom>
              <a:avLst/>
              <a:gdLst>
                <a:gd name="T0" fmla="*/ 9 w 130"/>
                <a:gd name="T1" fmla="*/ 189 h 201"/>
                <a:gd name="T2" fmla="*/ 33 w 130"/>
                <a:gd name="T3" fmla="*/ 201 h 201"/>
                <a:gd name="T4" fmla="*/ 74 w 130"/>
                <a:gd name="T5" fmla="*/ 130 h 201"/>
                <a:gd name="T6" fmla="*/ 130 w 130"/>
                <a:gd name="T7" fmla="*/ 33 h 201"/>
                <a:gd name="T8" fmla="*/ 87 w 130"/>
                <a:gd name="T9" fmla="*/ 23 h 201"/>
                <a:gd name="T10" fmla="*/ 50 w 130"/>
                <a:gd name="T11" fmla="*/ 0 h 201"/>
                <a:gd name="T12" fmla="*/ 0 w 130"/>
                <a:gd name="T13" fmla="*/ 186 h 201"/>
                <a:gd name="T14" fmla="*/ 9 w 130"/>
                <a:gd name="T15" fmla="*/ 18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1">
                  <a:moveTo>
                    <a:pt x="9" y="189"/>
                  </a:moveTo>
                  <a:cubicBezTo>
                    <a:pt x="17" y="193"/>
                    <a:pt x="25" y="197"/>
                    <a:pt x="33" y="201"/>
                  </a:cubicBezTo>
                  <a:cubicBezTo>
                    <a:pt x="74" y="130"/>
                    <a:pt x="74" y="130"/>
                    <a:pt x="74" y="130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" y="187"/>
                    <a:pt x="6" y="188"/>
                    <a:pt x="9" y="18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88"/>
            <p:cNvSpPr/>
            <p:nvPr/>
          </p:nvSpPr>
          <p:spPr bwMode="auto">
            <a:xfrm rot="19516232">
              <a:off x="6745750" y="1340164"/>
              <a:ext cx="668211" cy="850785"/>
            </a:xfrm>
            <a:custGeom>
              <a:avLst/>
              <a:gdLst>
                <a:gd name="T0" fmla="*/ 166 w 166"/>
                <a:gd name="T1" fmla="*/ 52 h 191"/>
                <a:gd name="T2" fmla="*/ 127 w 166"/>
                <a:gd name="T3" fmla="*/ 31 h 191"/>
                <a:gd name="T4" fmla="*/ 127 w 166"/>
                <a:gd name="T5" fmla="*/ 31 h 191"/>
                <a:gd name="T6" fmla="*/ 98 w 166"/>
                <a:gd name="T7" fmla="*/ 0 h 191"/>
                <a:gd name="T8" fmla="*/ 0 w 166"/>
                <a:gd name="T9" fmla="*/ 168 h 191"/>
                <a:gd name="T10" fmla="*/ 17 w 166"/>
                <a:gd name="T11" fmla="*/ 181 h 191"/>
                <a:gd name="T12" fmla="*/ 17 w 166"/>
                <a:gd name="T13" fmla="*/ 181 h 191"/>
                <a:gd name="T14" fmla="*/ 17 w 166"/>
                <a:gd name="T15" fmla="*/ 182 h 191"/>
                <a:gd name="T16" fmla="*/ 18 w 166"/>
                <a:gd name="T17" fmla="*/ 182 h 191"/>
                <a:gd name="T18" fmla="*/ 18 w 166"/>
                <a:gd name="T19" fmla="*/ 182 h 191"/>
                <a:gd name="T20" fmla="*/ 26 w 166"/>
                <a:gd name="T21" fmla="*/ 191 h 191"/>
                <a:gd name="T22" fmla="*/ 166 w 166"/>
                <a:gd name="T23" fmla="*/ 5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91">
                  <a:moveTo>
                    <a:pt x="166" y="52"/>
                  </a:moveTo>
                  <a:cubicBezTo>
                    <a:pt x="127" y="31"/>
                    <a:pt x="127" y="31"/>
                    <a:pt x="127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6" y="172"/>
                    <a:pt x="11" y="176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7" y="182"/>
                    <a:pt x="17" y="182"/>
                    <a:pt x="18" y="182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21" y="185"/>
                    <a:pt x="24" y="188"/>
                    <a:pt x="26" y="191"/>
                  </a:cubicBezTo>
                  <a:lnTo>
                    <a:pt x="166" y="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Line 189"/>
            <p:cNvSpPr>
              <a:spLocks noChangeShapeType="1"/>
            </p:cNvSpPr>
            <p:nvPr/>
          </p:nvSpPr>
          <p:spPr bwMode="auto">
            <a:xfrm rot="19516232">
              <a:off x="7082590" y="2251309"/>
              <a:ext cx="0" cy="0"/>
            </a:xfrm>
            <a:prstGeom prst="lin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Line 190"/>
            <p:cNvSpPr>
              <a:spLocks noChangeShapeType="1"/>
            </p:cNvSpPr>
            <p:nvPr/>
          </p:nvSpPr>
          <p:spPr bwMode="auto">
            <a:xfrm rot="19516232">
              <a:off x="7082589" y="2251310"/>
              <a:ext cx="0" cy="0"/>
            </a:xfrm>
            <a:prstGeom prst="lin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360"/>
            <p:cNvSpPr/>
            <p:nvPr/>
          </p:nvSpPr>
          <p:spPr bwMode="auto">
            <a:xfrm rot="3946082">
              <a:off x="6641763" y="2612863"/>
              <a:ext cx="214146" cy="503431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 14"/>
          <p:cNvGrpSpPr/>
          <p:nvPr/>
        </p:nvGrpSpPr>
        <p:grpSpPr>
          <a:xfrm rot="21122731">
            <a:off x="8073549" y="396209"/>
            <a:ext cx="523695" cy="500058"/>
            <a:chOff x="8848714" y="4949826"/>
            <a:chExt cx="879486" cy="839792"/>
          </a:xfrm>
          <a:solidFill>
            <a:schemeClr val="accent5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16" name="Freeform 360"/>
            <p:cNvSpPr/>
            <p:nvPr/>
          </p:nvSpPr>
          <p:spPr bwMode="auto">
            <a:xfrm>
              <a:off x="9196380" y="4949826"/>
              <a:ext cx="180976" cy="425449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361"/>
            <p:cNvSpPr/>
            <p:nvPr/>
          </p:nvSpPr>
          <p:spPr bwMode="auto">
            <a:xfrm>
              <a:off x="8848714" y="5189539"/>
              <a:ext cx="417512" cy="254001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62"/>
            <p:cNvSpPr/>
            <p:nvPr/>
          </p:nvSpPr>
          <p:spPr bwMode="auto">
            <a:xfrm>
              <a:off x="8983653" y="5416551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63"/>
            <p:cNvSpPr/>
            <p:nvPr/>
          </p:nvSpPr>
          <p:spPr bwMode="auto">
            <a:xfrm>
              <a:off x="9291627" y="5416555"/>
              <a:ext cx="300037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364"/>
            <p:cNvSpPr/>
            <p:nvPr/>
          </p:nvSpPr>
          <p:spPr bwMode="auto">
            <a:xfrm>
              <a:off x="9310688" y="5189539"/>
              <a:ext cx="417512" cy="254001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" name="Freeform 360"/>
          <p:cNvSpPr/>
          <p:nvPr/>
        </p:nvSpPr>
        <p:spPr bwMode="auto">
          <a:xfrm rot="20962754">
            <a:off x="8177923" y="1012049"/>
            <a:ext cx="106668" cy="25076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360"/>
          <p:cNvSpPr/>
          <p:nvPr/>
        </p:nvSpPr>
        <p:spPr bwMode="auto">
          <a:xfrm rot="5712631">
            <a:off x="6307436" y="323439"/>
            <a:ext cx="116402" cy="273647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4" name="组 43"/>
          <p:cNvGrpSpPr/>
          <p:nvPr/>
        </p:nvGrpSpPr>
        <p:grpSpPr>
          <a:xfrm>
            <a:off x="7097945" y="335370"/>
            <a:ext cx="383956" cy="366627"/>
            <a:chOff x="8848720" y="4949825"/>
            <a:chExt cx="879481" cy="839788"/>
          </a:xfrm>
          <a:solidFill>
            <a:schemeClr val="accent3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45" name="Freeform 360"/>
            <p:cNvSpPr/>
            <p:nvPr/>
          </p:nvSpPr>
          <p:spPr bwMode="auto">
            <a:xfrm>
              <a:off x="9196377" y="4949825"/>
              <a:ext cx="180974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61"/>
            <p:cNvSpPr/>
            <p:nvPr/>
          </p:nvSpPr>
          <p:spPr bwMode="auto">
            <a:xfrm>
              <a:off x="8848720" y="5189534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62"/>
            <p:cNvSpPr/>
            <p:nvPr/>
          </p:nvSpPr>
          <p:spPr bwMode="auto">
            <a:xfrm>
              <a:off x="8983653" y="5416547"/>
              <a:ext cx="298451" cy="373062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63"/>
            <p:cNvSpPr/>
            <p:nvPr/>
          </p:nvSpPr>
          <p:spPr bwMode="auto">
            <a:xfrm>
              <a:off x="9291633" y="5416551"/>
              <a:ext cx="300038" cy="373062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64"/>
            <p:cNvSpPr/>
            <p:nvPr/>
          </p:nvSpPr>
          <p:spPr bwMode="auto">
            <a:xfrm>
              <a:off x="9310688" y="5189539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0" name="Freeform 349"/>
          <p:cNvSpPr>
            <a:spLocks noEditPoints="1"/>
          </p:cNvSpPr>
          <p:nvPr/>
        </p:nvSpPr>
        <p:spPr bwMode="auto">
          <a:xfrm rot="2928269">
            <a:off x="7573275" y="820016"/>
            <a:ext cx="1431209" cy="1321117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1" name="组 50"/>
          <p:cNvGrpSpPr/>
          <p:nvPr/>
        </p:nvGrpSpPr>
        <p:grpSpPr>
          <a:xfrm rot="20482560">
            <a:off x="5896141" y="434184"/>
            <a:ext cx="2175198" cy="1978725"/>
            <a:chOff x="10046421" y="4989613"/>
            <a:chExt cx="2236245" cy="2034257"/>
          </a:xfrm>
        </p:grpSpPr>
        <p:sp>
          <p:nvSpPr>
            <p:cNvPr id="52" name="矩形 47"/>
            <p:cNvSpPr/>
            <p:nvPr/>
          </p:nvSpPr>
          <p:spPr>
            <a:xfrm>
              <a:off x="10501154" y="5284530"/>
              <a:ext cx="1319577" cy="1679061"/>
            </a:xfrm>
            <a:custGeom>
              <a:avLst/>
              <a:gdLst>
                <a:gd name="connsiteX0" fmla="*/ 0 w 1319577"/>
                <a:gd name="connsiteY0" fmla="*/ 0 h 1615561"/>
                <a:gd name="connsiteX1" fmla="*/ 1319577 w 1319577"/>
                <a:gd name="connsiteY1" fmla="*/ 0 h 1615561"/>
                <a:gd name="connsiteX2" fmla="*/ 1319577 w 1319577"/>
                <a:gd name="connsiteY2" fmla="*/ 1615561 h 1615561"/>
                <a:gd name="connsiteX3" fmla="*/ 0 w 1319577"/>
                <a:gd name="connsiteY3" fmla="*/ 1615561 h 1615561"/>
                <a:gd name="connsiteX4" fmla="*/ 0 w 1319577"/>
                <a:gd name="connsiteY4" fmla="*/ 0 h 1615561"/>
                <a:gd name="connsiteX0-1" fmla="*/ 215900 w 1319577"/>
                <a:gd name="connsiteY0-2" fmla="*/ 190500 h 1615561"/>
                <a:gd name="connsiteX1-3" fmla="*/ 1319577 w 1319577"/>
                <a:gd name="connsiteY1-4" fmla="*/ 0 h 1615561"/>
                <a:gd name="connsiteX2-5" fmla="*/ 1319577 w 1319577"/>
                <a:gd name="connsiteY2-6" fmla="*/ 1615561 h 1615561"/>
                <a:gd name="connsiteX3-7" fmla="*/ 0 w 1319577"/>
                <a:gd name="connsiteY3-8" fmla="*/ 1615561 h 1615561"/>
                <a:gd name="connsiteX4-9" fmla="*/ 215900 w 1319577"/>
                <a:gd name="connsiteY4-10" fmla="*/ 190500 h 1615561"/>
                <a:gd name="connsiteX0-11" fmla="*/ 215900 w 1319577"/>
                <a:gd name="connsiteY0-12" fmla="*/ 241300 h 1666361"/>
                <a:gd name="connsiteX1-13" fmla="*/ 951277 w 1319577"/>
                <a:gd name="connsiteY1-14" fmla="*/ 0 h 1666361"/>
                <a:gd name="connsiteX2-15" fmla="*/ 1319577 w 1319577"/>
                <a:gd name="connsiteY2-16" fmla="*/ 1666361 h 1666361"/>
                <a:gd name="connsiteX3-17" fmla="*/ 0 w 1319577"/>
                <a:gd name="connsiteY3-18" fmla="*/ 1666361 h 1666361"/>
                <a:gd name="connsiteX4-19" fmla="*/ 215900 w 1319577"/>
                <a:gd name="connsiteY4-20" fmla="*/ 241300 h 1666361"/>
                <a:gd name="connsiteX0-21" fmla="*/ 317500 w 1319577"/>
                <a:gd name="connsiteY0-22" fmla="*/ 0 h 1679061"/>
                <a:gd name="connsiteX1-23" fmla="*/ 951277 w 1319577"/>
                <a:gd name="connsiteY1-24" fmla="*/ 12700 h 1679061"/>
                <a:gd name="connsiteX2-25" fmla="*/ 1319577 w 1319577"/>
                <a:gd name="connsiteY2-26" fmla="*/ 1679061 h 1679061"/>
                <a:gd name="connsiteX3-27" fmla="*/ 0 w 1319577"/>
                <a:gd name="connsiteY3-28" fmla="*/ 1679061 h 1679061"/>
                <a:gd name="connsiteX4-29" fmla="*/ 317500 w 1319577"/>
                <a:gd name="connsiteY4-30" fmla="*/ 0 h 167906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19577" h="1679061">
                  <a:moveTo>
                    <a:pt x="317500" y="0"/>
                  </a:moveTo>
                  <a:lnTo>
                    <a:pt x="951277" y="12700"/>
                  </a:lnTo>
                  <a:lnTo>
                    <a:pt x="1319577" y="1679061"/>
                  </a:lnTo>
                  <a:lnTo>
                    <a:pt x="0" y="1679061"/>
                  </a:lnTo>
                  <a:lnTo>
                    <a:pt x="3175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53" name="组 52"/>
            <p:cNvGrpSpPr/>
            <p:nvPr/>
          </p:nvGrpSpPr>
          <p:grpSpPr>
            <a:xfrm>
              <a:off x="10046421" y="4989613"/>
              <a:ext cx="2236245" cy="2034257"/>
              <a:chOff x="1334222" y="1801913"/>
              <a:chExt cx="2236245" cy="2034257"/>
            </a:xfrm>
          </p:grpSpPr>
          <p:sp>
            <p:nvSpPr>
              <p:cNvPr id="54" name="Freeform 252"/>
              <p:cNvSpPr/>
              <p:nvPr/>
            </p:nvSpPr>
            <p:spPr bwMode="auto">
              <a:xfrm rot="5463">
                <a:off x="1697249" y="1871952"/>
                <a:ext cx="1515843" cy="630350"/>
              </a:xfrm>
              <a:custGeom>
                <a:avLst/>
                <a:gdLst>
                  <a:gd name="T0" fmla="*/ 11 w 374"/>
                  <a:gd name="T1" fmla="*/ 155 h 155"/>
                  <a:gd name="T2" fmla="*/ 11 w 374"/>
                  <a:gd name="T3" fmla="*/ 155 h 155"/>
                  <a:gd name="T4" fmla="*/ 109 w 374"/>
                  <a:gd name="T5" fmla="*/ 155 h 155"/>
                  <a:gd name="T6" fmla="*/ 138 w 374"/>
                  <a:gd name="T7" fmla="*/ 130 h 155"/>
                  <a:gd name="T8" fmla="*/ 136 w 374"/>
                  <a:gd name="T9" fmla="*/ 115 h 155"/>
                  <a:gd name="T10" fmla="*/ 148 w 374"/>
                  <a:gd name="T11" fmla="*/ 110 h 155"/>
                  <a:gd name="T12" fmla="*/ 148 w 374"/>
                  <a:gd name="T13" fmla="*/ 95 h 155"/>
                  <a:gd name="T14" fmla="*/ 166 w 374"/>
                  <a:gd name="T15" fmla="*/ 99 h 155"/>
                  <a:gd name="T16" fmla="*/ 162 w 374"/>
                  <a:gd name="T17" fmla="*/ 103 h 155"/>
                  <a:gd name="T18" fmla="*/ 158 w 374"/>
                  <a:gd name="T19" fmla="*/ 96 h 155"/>
                  <a:gd name="T20" fmla="*/ 154 w 374"/>
                  <a:gd name="T21" fmla="*/ 98 h 155"/>
                  <a:gd name="T22" fmla="*/ 155 w 374"/>
                  <a:gd name="T23" fmla="*/ 107 h 155"/>
                  <a:gd name="T24" fmla="*/ 172 w 374"/>
                  <a:gd name="T25" fmla="*/ 96 h 155"/>
                  <a:gd name="T26" fmla="*/ 174 w 374"/>
                  <a:gd name="T27" fmla="*/ 77 h 155"/>
                  <a:gd name="T28" fmla="*/ 187 w 374"/>
                  <a:gd name="T29" fmla="*/ 82 h 155"/>
                  <a:gd name="T30" fmla="*/ 199 w 374"/>
                  <a:gd name="T31" fmla="*/ 77 h 155"/>
                  <a:gd name="T32" fmla="*/ 202 w 374"/>
                  <a:gd name="T33" fmla="*/ 96 h 155"/>
                  <a:gd name="T34" fmla="*/ 218 w 374"/>
                  <a:gd name="T35" fmla="*/ 107 h 155"/>
                  <a:gd name="T36" fmla="*/ 219 w 374"/>
                  <a:gd name="T37" fmla="*/ 98 h 155"/>
                  <a:gd name="T38" fmla="*/ 215 w 374"/>
                  <a:gd name="T39" fmla="*/ 96 h 155"/>
                  <a:gd name="T40" fmla="*/ 211 w 374"/>
                  <a:gd name="T41" fmla="*/ 103 h 155"/>
                  <a:gd name="T42" fmla="*/ 207 w 374"/>
                  <a:gd name="T43" fmla="*/ 99 h 155"/>
                  <a:gd name="T44" fmla="*/ 225 w 374"/>
                  <a:gd name="T45" fmla="*/ 95 h 155"/>
                  <a:gd name="T46" fmla="*/ 226 w 374"/>
                  <a:gd name="T47" fmla="*/ 110 h 155"/>
                  <a:gd name="T48" fmla="*/ 237 w 374"/>
                  <a:gd name="T49" fmla="*/ 115 h 155"/>
                  <a:gd name="T50" fmla="*/ 235 w 374"/>
                  <a:gd name="T51" fmla="*/ 130 h 155"/>
                  <a:gd name="T52" fmla="*/ 264 w 374"/>
                  <a:gd name="T53" fmla="*/ 155 h 155"/>
                  <a:gd name="T54" fmla="*/ 363 w 374"/>
                  <a:gd name="T55" fmla="*/ 155 h 155"/>
                  <a:gd name="T56" fmla="*/ 363 w 374"/>
                  <a:gd name="T57" fmla="*/ 155 h 155"/>
                  <a:gd name="T58" fmla="*/ 374 w 374"/>
                  <a:gd name="T59" fmla="*/ 155 h 155"/>
                  <a:gd name="T60" fmla="*/ 356 w 374"/>
                  <a:gd name="T61" fmla="*/ 146 h 155"/>
                  <a:gd name="T62" fmla="*/ 298 w 374"/>
                  <a:gd name="T63" fmla="*/ 67 h 155"/>
                  <a:gd name="T64" fmla="*/ 225 w 374"/>
                  <a:gd name="T65" fmla="*/ 0 h 155"/>
                  <a:gd name="T66" fmla="*/ 148 w 374"/>
                  <a:gd name="T67" fmla="*/ 0 h 155"/>
                  <a:gd name="T68" fmla="*/ 75 w 374"/>
                  <a:gd name="T69" fmla="*/ 67 h 155"/>
                  <a:gd name="T70" fmla="*/ 17 w 374"/>
                  <a:gd name="T71" fmla="*/ 146 h 155"/>
                  <a:gd name="T72" fmla="*/ 0 w 374"/>
                  <a:gd name="T73" fmla="*/ 155 h 155"/>
                  <a:gd name="T74" fmla="*/ 11 w 374"/>
                  <a:gd name="T7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4" h="155">
                    <a:moveTo>
                      <a:pt x="11" y="155"/>
                    </a:moveTo>
                    <a:cubicBezTo>
                      <a:pt x="11" y="155"/>
                      <a:pt x="11" y="155"/>
                      <a:pt x="11" y="155"/>
                    </a:cubicBezTo>
                    <a:cubicBezTo>
                      <a:pt x="109" y="155"/>
                      <a:pt x="109" y="155"/>
                      <a:pt x="109" y="155"/>
                    </a:cubicBezTo>
                    <a:cubicBezTo>
                      <a:pt x="113" y="150"/>
                      <a:pt x="122" y="138"/>
                      <a:pt x="138" y="130"/>
                    </a:cubicBezTo>
                    <a:cubicBezTo>
                      <a:pt x="137" y="128"/>
                      <a:pt x="133" y="122"/>
                      <a:pt x="136" y="115"/>
                    </a:cubicBezTo>
                    <a:cubicBezTo>
                      <a:pt x="140" y="109"/>
                      <a:pt x="148" y="110"/>
                      <a:pt x="148" y="110"/>
                    </a:cubicBezTo>
                    <a:cubicBezTo>
                      <a:pt x="148" y="110"/>
                      <a:pt x="143" y="101"/>
                      <a:pt x="148" y="95"/>
                    </a:cubicBezTo>
                    <a:cubicBezTo>
                      <a:pt x="155" y="87"/>
                      <a:pt x="167" y="91"/>
                      <a:pt x="166" y="99"/>
                    </a:cubicBezTo>
                    <a:cubicBezTo>
                      <a:pt x="166" y="99"/>
                      <a:pt x="166" y="102"/>
                      <a:pt x="162" y="103"/>
                    </a:cubicBezTo>
                    <a:cubicBezTo>
                      <a:pt x="159" y="104"/>
                      <a:pt x="154" y="99"/>
                      <a:pt x="158" y="96"/>
                    </a:cubicBezTo>
                    <a:cubicBezTo>
                      <a:pt x="158" y="96"/>
                      <a:pt x="156" y="96"/>
                      <a:pt x="154" y="98"/>
                    </a:cubicBezTo>
                    <a:cubicBezTo>
                      <a:pt x="153" y="100"/>
                      <a:pt x="152" y="104"/>
                      <a:pt x="155" y="107"/>
                    </a:cubicBezTo>
                    <a:cubicBezTo>
                      <a:pt x="162" y="112"/>
                      <a:pt x="175" y="107"/>
                      <a:pt x="172" y="96"/>
                    </a:cubicBezTo>
                    <a:cubicBezTo>
                      <a:pt x="169" y="87"/>
                      <a:pt x="168" y="80"/>
                      <a:pt x="174" y="77"/>
                    </a:cubicBezTo>
                    <a:cubicBezTo>
                      <a:pt x="180" y="74"/>
                      <a:pt x="184" y="78"/>
                      <a:pt x="187" y="82"/>
                    </a:cubicBezTo>
                    <a:cubicBezTo>
                      <a:pt x="189" y="78"/>
                      <a:pt x="194" y="74"/>
                      <a:pt x="199" y="77"/>
                    </a:cubicBezTo>
                    <a:cubicBezTo>
                      <a:pt x="205" y="80"/>
                      <a:pt x="205" y="87"/>
                      <a:pt x="202" y="96"/>
                    </a:cubicBezTo>
                    <a:cubicBezTo>
                      <a:pt x="198" y="107"/>
                      <a:pt x="211" y="112"/>
                      <a:pt x="218" y="107"/>
                    </a:cubicBezTo>
                    <a:cubicBezTo>
                      <a:pt x="222" y="104"/>
                      <a:pt x="221" y="100"/>
                      <a:pt x="219" y="98"/>
                    </a:cubicBezTo>
                    <a:cubicBezTo>
                      <a:pt x="218" y="96"/>
                      <a:pt x="215" y="96"/>
                      <a:pt x="215" y="96"/>
                    </a:cubicBezTo>
                    <a:cubicBezTo>
                      <a:pt x="219" y="99"/>
                      <a:pt x="215" y="104"/>
                      <a:pt x="211" y="103"/>
                    </a:cubicBezTo>
                    <a:cubicBezTo>
                      <a:pt x="207" y="102"/>
                      <a:pt x="207" y="99"/>
                      <a:pt x="207" y="99"/>
                    </a:cubicBezTo>
                    <a:cubicBezTo>
                      <a:pt x="207" y="91"/>
                      <a:pt x="218" y="87"/>
                      <a:pt x="225" y="95"/>
                    </a:cubicBezTo>
                    <a:cubicBezTo>
                      <a:pt x="230" y="101"/>
                      <a:pt x="226" y="110"/>
                      <a:pt x="226" y="110"/>
                    </a:cubicBezTo>
                    <a:cubicBezTo>
                      <a:pt x="226" y="110"/>
                      <a:pt x="234" y="109"/>
                      <a:pt x="237" y="115"/>
                    </a:cubicBezTo>
                    <a:cubicBezTo>
                      <a:pt x="240" y="122"/>
                      <a:pt x="237" y="128"/>
                      <a:pt x="235" y="130"/>
                    </a:cubicBezTo>
                    <a:cubicBezTo>
                      <a:pt x="251" y="138"/>
                      <a:pt x="260" y="150"/>
                      <a:pt x="264" y="155"/>
                    </a:cubicBezTo>
                    <a:cubicBezTo>
                      <a:pt x="363" y="155"/>
                      <a:pt x="363" y="155"/>
                      <a:pt x="363" y="155"/>
                    </a:cubicBezTo>
                    <a:cubicBezTo>
                      <a:pt x="363" y="155"/>
                      <a:pt x="363" y="155"/>
                      <a:pt x="363" y="155"/>
                    </a:cubicBezTo>
                    <a:cubicBezTo>
                      <a:pt x="365" y="155"/>
                      <a:pt x="369" y="155"/>
                      <a:pt x="374" y="155"/>
                    </a:cubicBezTo>
                    <a:cubicBezTo>
                      <a:pt x="368" y="153"/>
                      <a:pt x="362" y="150"/>
                      <a:pt x="356" y="146"/>
                    </a:cubicBezTo>
                    <a:cubicBezTo>
                      <a:pt x="330" y="128"/>
                      <a:pt x="318" y="121"/>
                      <a:pt x="298" y="67"/>
                    </a:cubicBezTo>
                    <a:cubicBezTo>
                      <a:pt x="284" y="30"/>
                      <a:pt x="255" y="9"/>
                      <a:pt x="225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18" y="9"/>
                      <a:pt x="89" y="30"/>
                      <a:pt x="75" y="67"/>
                    </a:cubicBezTo>
                    <a:cubicBezTo>
                      <a:pt x="56" y="121"/>
                      <a:pt x="44" y="128"/>
                      <a:pt x="17" y="146"/>
                    </a:cubicBezTo>
                    <a:cubicBezTo>
                      <a:pt x="12" y="150"/>
                      <a:pt x="6" y="153"/>
                      <a:pt x="0" y="155"/>
                    </a:cubicBezTo>
                    <a:cubicBezTo>
                      <a:pt x="4" y="155"/>
                      <a:pt x="8" y="155"/>
                      <a:pt x="11" y="15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53"/>
              <p:cNvSpPr/>
              <p:nvPr/>
            </p:nvSpPr>
            <p:spPr bwMode="auto">
              <a:xfrm rot="5463">
                <a:off x="1334222" y="2162108"/>
                <a:ext cx="2236245" cy="457755"/>
              </a:xfrm>
              <a:custGeom>
                <a:avLst/>
                <a:gdLst>
                  <a:gd name="T0" fmla="*/ 546 w 551"/>
                  <a:gd name="T1" fmla="*/ 47 h 113"/>
                  <a:gd name="T2" fmla="*/ 524 w 551"/>
                  <a:gd name="T3" fmla="*/ 9 h 113"/>
                  <a:gd name="T4" fmla="*/ 493 w 551"/>
                  <a:gd name="T5" fmla="*/ 1 h 113"/>
                  <a:gd name="T6" fmla="*/ 455 w 551"/>
                  <a:gd name="T7" fmla="*/ 56 h 113"/>
                  <a:gd name="T8" fmla="*/ 500 w 551"/>
                  <a:gd name="T9" fmla="*/ 73 h 113"/>
                  <a:gd name="T10" fmla="*/ 506 w 551"/>
                  <a:gd name="T11" fmla="*/ 40 h 113"/>
                  <a:gd name="T12" fmla="*/ 476 w 551"/>
                  <a:gd name="T13" fmla="*/ 37 h 113"/>
                  <a:gd name="T14" fmla="*/ 504 w 551"/>
                  <a:gd name="T15" fmla="*/ 25 h 113"/>
                  <a:gd name="T16" fmla="*/ 508 w 551"/>
                  <a:gd name="T17" fmla="*/ 82 h 113"/>
                  <a:gd name="T18" fmla="*/ 451 w 551"/>
                  <a:gd name="T19" fmla="*/ 91 h 113"/>
                  <a:gd name="T20" fmla="*/ 350 w 551"/>
                  <a:gd name="T21" fmla="*/ 91 h 113"/>
                  <a:gd name="T22" fmla="*/ 276 w 551"/>
                  <a:gd name="T23" fmla="*/ 53 h 113"/>
                  <a:gd name="T24" fmla="*/ 276 w 551"/>
                  <a:gd name="T25" fmla="*/ 53 h 113"/>
                  <a:gd name="T26" fmla="*/ 276 w 551"/>
                  <a:gd name="T27" fmla="*/ 53 h 113"/>
                  <a:gd name="T28" fmla="*/ 275 w 551"/>
                  <a:gd name="T29" fmla="*/ 53 h 113"/>
                  <a:gd name="T30" fmla="*/ 275 w 551"/>
                  <a:gd name="T31" fmla="*/ 53 h 113"/>
                  <a:gd name="T32" fmla="*/ 202 w 551"/>
                  <a:gd name="T33" fmla="*/ 91 h 113"/>
                  <a:gd name="T34" fmla="*/ 100 w 551"/>
                  <a:gd name="T35" fmla="*/ 91 h 113"/>
                  <a:gd name="T36" fmla="*/ 43 w 551"/>
                  <a:gd name="T37" fmla="*/ 82 h 113"/>
                  <a:gd name="T38" fmla="*/ 48 w 551"/>
                  <a:gd name="T39" fmla="*/ 25 h 113"/>
                  <a:gd name="T40" fmla="*/ 75 w 551"/>
                  <a:gd name="T41" fmla="*/ 37 h 113"/>
                  <a:gd name="T42" fmla="*/ 45 w 551"/>
                  <a:gd name="T43" fmla="*/ 40 h 113"/>
                  <a:gd name="T44" fmla="*/ 52 w 551"/>
                  <a:gd name="T45" fmla="*/ 73 h 113"/>
                  <a:gd name="T46" fmla="*/ 96 w 551"/>
                  <a:gd name="T47" fmla="*/ 56 h 113"/>
                  <a:gd name="T48" fmla="*/ 58 w 551"/>
                  <a:gd name="T49" fmla="*/ 1 h 113"/>
                  <a:gd name="T50" fmla="*/ 27 w 551"/>
                  <a:gd name="T51" fmla="*/ 9 h 113"/>
                  <a:gd name="T52" fmla="*/ 5 w 551"/>
                  <a:gd name="T53" fmla="*/ 47 h 113"/>
                  <a:gd name="T54" fmla="*/ 72 w 551"/>
                  <a:gd name="T55" fmla="*/ 111 h 113"/>
                  <a:gd name="T56" fmla="*/ 221 w 551"/>
                  <a:gd name="T57" fmla="*/ 111 h 113"/>
                  <a:gd name="T58" fmla="*/ 275 w 551"/>
                  <a:gd name="T59" fmla="*/ 80 h 113"/>
                  <a:gd name="T60" fmla="*/ 276 w 551"/>
                  <a:gd name="T61" fmla="*/ 80 h 113"/>
                  <a:gd name="T62" fmla="*/ 331 w 551"/>
                  <a:gd name="T63" fmla="*/ 111 h 113"/>
                  <a:gd name="T64" fmla="*/ 479 w 551"/>
                  <a:gd name="T65" fmla="*/ 111 h 113"/>
                  <a:gd name="T66" fmla="*/ 546 w 551"/>
                  <a:gd name="T67" fmla="*/ 4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51" h="113">
                    <a:moveTo>
                      <a:pt x="546" y="47"/>
                    </a:moveTo>
                    <a:cubicBezTo>
                      <a:pt x="546" y="47"/>
                      <a:pt x="545" y="22"/>
                      <a:pt x="524" y="9"/>
                    </a:cubicBezTo>
                    <a:cubicBezTo>
                      <a:pt x="517" y="5"/>
                      <a:pt x="506" y="0"/>
                      <a:pt x="493" y="1"/>
                    </a:cubicBezTo>
                    <a:cubicBezTo>
                      <a:pt x="453" y="4"/>
                      <a:pt x="450" y="42"/>
                      <a:pt x="455" y="56"/>
                    </a:cubicBezTo>
                    <a:cubicBezTo>
                      <a:pt x="461" y="71"/>
                      <a:pt x="478" y="84"/>
                      <a:pt x="500" y="73"/>
                    </a:cubicBezTo>
                    <a:cubicBezTo>
                      <a:pt x="514" y="65"/>
                      <a:pt x="515" y="49"/>
                      <a:pt x="506" y="40"/>
                    </a:cubicBezTo>
                    <a:cubicBezTo>
                      <a:pt x="500" y="34"/>
                      <a:pt x="485" y="30"/>
                      <a:pt x="476" y="37"/>
                    </a:cubicBezTo>
                    <a:cubicBezTo>
                      <a:pt x="476" y="37"/>
                      <a:pt x="479" y="19"/>
                      <a:pt x="504" y="25"/>
                    </a:cubicBezTo>
                    <a:cubicBezTo>
                      <a:pt x="525" y="30"/>
                      <a:pt x="534" y="66"/>
                      <a:pt x="508" y="82"/>
                    </a:cubicBezTo>
                    <a:cubicBezTo>
                      <a:pt x="491" y="93"/>
                      <a:pt x="451" y="91"/>
                      <a:pt x="451" y="91"/>
                    </a:cubicBezTo>
                    <a:cubicBezTo>
                      <a:pt x="350" y="91"/>
                      <a:pt x="350" y="91"/>
                      <a:pt x="350" y="91"/>
                    </a:cubicBezTo>
                    <a:cubicBezTo>
                      <a:pt x="350" y="91"/>
                      <a:pt x="328" y="53"/>
                      <a:pt x="276" y="53"/>
                    </a:cubicBezTo>
                    <a:cubicBezTo>
                      <a:pt x="276" y="53"/>
                      <a:pt x="276" y="53"/>
                      <a:pt x="276" y="53"/>
                    </a:cubicBezTo>
                    <a:cubicBezTo>
                      <a:pt x="276" y="53"/>
                      <a:pt x="276" y="53"/>
                      <a:pt x="276" y="53"/>
                    </a:cubicBezTo>
                    <a:cubicBezTo>
                      <a:pt x="276" y="53"/>
                      <a:pt x="275" y="53"/>
                      <a:pt x="275" y="53"/>
                    </a:cubicBezTo>
                    <a:cubicBezTo>
                      <a:pt x="275" y="53"/>
                      <a:pt x="275" y="53"/>
                      <a:pt x="275" y="53"/>
                    </a:cubicBezTo>
                    <a:cubicBezTo>
                      <a:pt x="223" y="53"/>
                      <a:pt x="202" y="91"/>
                      <a:pt x="202" y="91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91"/>
                      <a:pt x="60" y="93"/>
                      <a:pt x="43" y="82"/>
                    </a:cubicBezTo>
                    <a:cubicBezTo>
                      <a:pt x="17" y="66"/>
                      <a:pt x="27" y="30"/>
                      <a:pt x="48" y="25"/>
                    </a:cubicBezTo>
                    <a:cubicBezTo>
                      <a:pt x="72" y="19"/>
                      <a:pt x="75" y="37"/>
                      <a:pt x="75" y="37"/>
                    </a:cubicBezTo>
                    <a:cubicBezTo>
                      <a:pt x="66" y="30"/>
                      <a:pt x="51" y="34"/>
                      <a:pt x="45" y="40"/>
                    </a:cubicBezTo>
                    <a:cubicBezTo>
                      <a:pt x="37" y="49"/>
                      <a:pt x="37" y="65"/>
                      <a:pt x="52" y="73"/>
                    </a:cubicBezTo>
                    <a:cubicBezTo>
                      <a:pt x="74" y="84"/>
                      <a:pt x="90" y="71"/>
                      <a:pt x="96" y="56"/>
                    </a:cubicBezTo>
                    <a:cubicBezTo>
                      <a:pt x="102" y="42"/>
                      <a:pt x="98" y="4"/>
                      <a:pt x="58" y="1"/>
                    </a:cubicBezTo>
                    <a:cubicBezTo>
                      <a:pt x="46" y="0"/>
                      <a:pt x="35" y="5"/>
                      <a:pt x="27" y="9"/>
                    </a:cubicBezTo>
                    <a:cubicBezTo>
                      <a:pt x="7" y="22"/>
                      <a:pt x="5" y="47"/>
                      <a:pt x="5" y="47"/>
                    </a:cubicBezTo>
                    <a:cubicBezTo>
                      <a:pt x="0" y="113"/>
                      <a:pt x="72" y="111"/>
                      <a:pt x="72" y="111"/>
                    </a:cubicBezTo>
                    <a:cubicBezTo>
                      <a:pt x="221" y="111"/>
                      <a:pt x="221" y="111"/>
                      <a:pt x="221" y="111"/>
                    </a:cubicBezTo>
                    <a:cubicBezTo>
                      <a:pt x="238" y="78"/>
                      <a:pt x="275" y="80"/>
                      <a:pt x="275" y="80"/>
                    </a:cubicBezTo>
                    <a:cubicBezTo>
                      <a:pt x="276" y="80"/>
                      <a:pt x="276" y="80"/>
                      <a:pt x="276" y="80"/>
                    </a:cubicBezTo>
                    <a:cubicBezTo>
                      <a:pt x="276" y="80"/>
                      <a:pt x="313" y="78"/>
                      <a:pt x="331" y="111"/>
                    </a:cubicBezTo>
                    <a:cubicBezTo>
                      <a:pt x="479" y="111"/>
                      <a:pt x="479" y="111"/>
                      <a:pt x="479" y="111"/>
                    </a:cubicBezTo>
                    <a:cubicBezTo>
                      <a:pt x="479" y="111"/>
                      <a:pt x="551" y="113"/>
                      <a:pt x="546" y="47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54"/>
              <p:cNvSpPr/>
              <p:nvPr/>
            </p:nvSpPr>
            <p:spPr bwMode="auto">
              <a:xfrm rot="5463">
                <a:off x="1691498" y="2632369"/>
                <a:ext cx="1520847" cy="52530"/>
              </a:xfrm>
              <a:custGeom>
                <a:avLst/>
                <a:gdLst>
                  <a:gd name="T0" fmla="*/ 0 w 608"/>
                  <a:gd name="T1" fmla="*/ 21 h 21"/>
                  <a:gd name="T2" fmla="*/ 13 w 608"/>
                  <a:gd name="T3" fmla="*/ 21 h 21"/>
                  <a:gd name="T4" fmla="*/ 595 w 608"/>
                  <a:gd name="T5" fmla="*/ 21 h 21"/>
                  <a:gd name="T6" fmla="*/ 608 w 608"/>
                  <a:gd name="T7" fmla="*/ 21 h 21"/>
                  <a:gd name="T8" fmla="*/ 608 w 608"/>
                  <a:gd name="T9" fmla="*/ 0 h 21"/>
                  <a:gd name="T10" fmla="*/ 0 w 608"/>
                  <a:gd name="T11" fmla="*/ 0 h 21"/>
                  <a:gd name="T12" fmla="*/ 0 w 608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8" h="21">
                    <a:moveTo>
                      <a:pt x="0" y="21"/>
                    </a:moveTo>
                    <a:lnTo>
                      <a:pt x="13" y="21"/>
                    </a:lnTo>
                    <a:lnTo>
                      <a:pt x="595" y="21"/>
                    </a:lnTo>
                    <a:lnTo>
                      <a:pt x="608" y="21"/>
                    </a:lnTo>
                    <a:lnTo>
                      <a:pt x="608" y="0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55"/>
              <p:cNvSpPr/>
              <p:nvPr/>
            </p:nvSpPr>
            <p:spPr bwMode="auto">
              <a:xfrm rot="5463">
                <a:off x="1743911" y="2704914"/>
                <a:ext cx="1420791" cy="52530"/>
              </a:xfrm>
              <a:custGeom>
                <a:avLst/>
                <a:gdLst>
                  <a:gd name="T0" fmla="*/ 568 w 568"/>
                  <a:gd name="T1" fmla="*/ 0 h 21"/>
                  <a:gd name="T2" fmla="*/ 0 w 568"/>
                  <a:gd name="T3" fmla="*/ 0 h 21"/>
                  <a:gd name="T4" fmla="*/ 0 w 568"/>
                  <a:gd name="T5" fmla="*/ 21 h 21"/>
                  <a:gd name="T6" fmla="*/ 13 w 568"/>
                  <a:gd name="T7" fmla="*/ 21 h 21"/>
                  <a:gd name="T8" fmla="*/ 555 w 568"/>
                  <a:gd name="T9" fmla="*/ 21 h 21"/>
                  <a:gd name="T10" fmla="*/ 568 w 568"/>
                  <a:gd name="T11" fmla="*/ 21 h 21"/>
                  <a:gd name="T12" fmla="*/ 568 w 568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8" h="21">
                    <a:moveTo>
                      <a:pt x="568" y="0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13" y="21"/>
                    </a:lnTo>
                    <a:lnTo>
                      <a:pt x="555" y="21"/>
                    </a:lnTo>
                    <a:lnTo>
                      <a:pt x="568" y="21"/>
                    </a:lnTo>
                    <a:lnTo>
                      <a:pt x="568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Rectangle 258"/>
              <p:cNvSpPr>
                <a:spLocks noChangeArrowheads="1"/>
              </p:cNvSpPr>
              <p:nvPr/>
            </p:nvSpPr>
            <p:spPr bwMode="auto">
              <a:xfrm rot="5463">
                <a:off x="2310657" y="1801913"/>
                <a:ext cx="287661" cy="5503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56"/>
              <p:cNvSpPr/>
              <p:nvPr/>
            </p:nvSpPr>
            <p:spPr bwMode="auto">
              <a:xfrm rot="5463">
                <a:off x="1790215" y="3607960"/>
                <a:ext cx="1318235" cy="104262"/>
              </a:xfrm>
              <a:custGeom>
                <a:avLst/>
                <a:gdLst>
                  <a:gd name="T0" fmla="*/ 527 w 527"/>
                  <a:gd name="T1" fmla="*/ 0 h 21"/>
                  <a:gd name="T2" fmla="*/ 0 w 527"/>
                  <a:gd name="T3" fmla="*/ 0 h 21"/>
                  <a:gd name="T4" fmla="*/ 0 w 527"/>
                  <a:gd name="T5" fmla="*/ 21 h 21"/>
                  <a:gd name="T6" fmla="*/ 13 w 527"/>
                  <a:gd name="T7" fmla="*/ 21 h 21"/>
                  <a:gd name="T8" fmla="*/ 514 w 527"/>
                  <a:gd name="T9" fmla="*/ 21 h 21"/>
                  <a:gd name="T10" fmla="*/ 527 w 527"/>
                  <a:gd name="T11" fmla="*/ 21 h 21"/>
                  <a:gd name="T12" fmla="*/ 527 w 527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7" h="21">
                    <a:moveTo>
                      <a:pt x="527" y="0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13" y="21"/>
                    </a:lnTo>
                    <a:lnTo>
                      <a:pt x="514" y="21"/>
                    </a:lnTo>
                    <a:lnTo>
                      <a:pt x="527" y="21"/>
                    </a:lnTo>
                    <a:lnTo>
                      <a:pt x="5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56"/>
              <p:cNvSpPr/>
              <p:nvPr/>
            </p:nvSpPr>
            <p:spPr bwMode="auto">
              <a:xfrm rot="5463">
                <a:off x="1684753" y="3735691"/>
                <a:ext cx="1519812" cy="100479"/>
              </a:xfrm>
              <a:custGeom>
                <a:avLst/>
                <a:gdLst>
                  <a:gd name="T0" fmla="*/ 527 w 527"/>
                  <a:gd name="T1" fmla="*/ 0 h 21"/>
                  <a:gd name="T2" fmla="*/ 0 w 527"/>
                  <a:gd name="T3" fmla="*/ 0 h 21"/>
                  <a:gd name="T4" fmla="*/ 0 w 527"/>
                  <a:gd name="T5" fmla="*/ 21 h 21"/>
                  <a:gd name="T6" fmla="*/ 13 w 527"/>
                  <a:gd name="T7" fmla="*/ 21 h 21"/>
                  <a:gd name="T8" fmla="*/ 514 w 527"/>
                  <a:gd name="T9" fmla="*/ 21 h 21"/>
                  <a:gd name="T10" fmla="*/ 527 w 527"/>
                  <a:gd name="T11" fmla="*/ 21 h 21"/>
                  <a:gd name="T12" fmla="*/ 527 w 527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7" h="21">
                    <a:moveTo>
                      <a:pt x="527" y="0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13" y="21"/>
                    </a:lnTo>
                    <a:lnTo>
                      <a:pt x="514" y="21"/>
                    </a:lnTo>
                    <a:lnTo>
                      <a:pt x="527" y="21"/>
                    </a:lnTo>
                    <a:lnTo>
                      <a:pt x="527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任意形状 60"/>
              <p:cNvSpPr/>
              <p:nvPr/>
            </p:nvSpPr>
            <p:spPr>
              <a:xfrm rot="20896">
                <a:off x="1790119" y="3203373"/>
                <a:ext cx="1319931" cy="386837"/>
              </a:xfrm>
              <a:custGeom>
                <a:avLst/>
                <a:gdLst>
                  <a:gd name="connsiteX0" fmla="*/ 1611826 w 1613917"/>
                  <a:gd name="connsiteY0" fmla="*/ 0 h 472997"/>
                  <a:gd name="connsiteX1" fmla="*/ 1613917 w 1613917"/>
                  <a:gd name="connsiteY1" fmla="*/ 465761 h 472997"/>
                  <a:gd name="connsiteX2" fmla="*/ 1574156 w 1613917"/>
                  <a:gd name="connsiteY2" fmla="*/ 465939 h 472997"/>
                  <a:gd name="connsiteX3" fmla="*/ 41851 w 1613917"/>
                  <a:gd name="connsiteY3" fmla="*/ 472818 h 472997"/>
                  <a:gd name="connsiteX4" fmla="*/ 2091 w 1613917"/>
                  <a:gd name="connsiteY4" fmla="*/ 472997 h 472997"/>
                  <a:gd name="connsiteX5" fmla="*/ 0 w 1613917"/>
                  <a:gd name="connsiteY5" fmla="*/ 7236 h 472997"/>
                  <a:gd name="connsiteX6" fmla="*/ 603015 w 1613917"/>
                  <a:gd name="connsiteY6" fmla="*/ 4529 h 472997"/>
                  <a:gd name="connsiteX7" fmla="*/ 603015 w 1613917"/>
                  <a:gd name="connsiteY7" fmla="*/ 45511 h 472997"/>
                  <a:gd name="connsiteX8" fmla="*/ 602955 w 1613917"/>
                  <a:gd name="connsiteY8" fmla="*/ 45511 h 472997"/>
                  <a:gd name="connsiteX9" fmla="*/ 602955 w 1613917"/>
                  <a:gd name="connsiteY9" fmla="*/ 397022 h 472997"/>
                  <a:gd name="connsiteX10" fmla="*/ 1001540 w 1613917"/>
                  <a:gd name="connsiteY10" fmla="*/ 397022 h 472997"/>
                  <a:gd name="connsiteX11" fmla="*/ 1001540 w 1613917"/>
                  <a:gd name="connsiteY11" fmla="*/ 45511 h 472997"/>
                  <a:gd name="connsiteX12" fmla="*/ 1001540 w 1613917"/>
                  <a:gd name="connsiteY12" fmla="*/ 2740 h 472997"/>
                  <a:gd name="connsiteX13" fmla="*/ 1611826 w 1613917"/>
                  <a:gd name="connsiteY13" fmla="*/ 0 h 472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13917" h="472997">
                    <a:moveTo>
                      <a:pt x="1611826" y="0"/>
                    </a:moveTo>
                    <a:lnTo>
                      <a:pt x="1613917" y="465761"/>
                    </a:lnTo>
                    <a:lnTo>
                      <a:pt x="1574156" y="465939"/>
                    </a:lnTo>
                    <a:lnTo>
                      <a:pt x="41851" y="472818"/>
                    </a:lnTo>
                    <a:lnTo>
                      <a:pt x="2091" y="472997"/>
                    </a:lnTo>
                    <a:lnTo>
                      <a:pt x="0" y="7236"/>
                    </a:lnTo>
                    <a:lnTo>
                      <a:pt x="603015" y="4529"/>
                    </a:lnTo>
                    <a:lnTo>
                      <a:pt x="603015" y="45511"/>
                    </a:lnTo>
                    <a:lnTo>
                      <a:pt x="602955" y="45511"/>
                    </a:lnTo>
                    <a:lnTo>
                      <a:pt x="602955" y="397022"/>
                    </a:lnTo>
                    <a:lnTo>
                      <a:pt x="1001540" y="397022"/>
                    </a:lnTo>
                    <a:lnTo>
                      <a:pt x="1001540" y="45511"/>
                    </a:lnTo>
                    <a:lnTo>
                      <a:pt x="1001540" y="2740"/>
                    </a:lnTo>
                    <a:lnTo>
                      <a:pt x="161182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2" name="任意形状 61"/>
              <p:cNvSpPr/>
              <p:nvPr/>
            </p:nvSpPr>
            <p:spPr>
              <a:xfrm rot="20896">
                <a:off x="1792658" y="2776995"/>
                <a:ext cx="1320008" cy="403707"/>
              </a:xfrm>
              <a:custGeom>
                <a:avLst/>
                <a:gdLst>
                  <a:gd name="connsiteX0" fmla="*/ 1611826 w 1614010"/>
                  <a:gd name="connsiteY0" fmla="*/ 0 h 493623"/>
                  <a:gd name="connsiteX1" fmla="*/ 1614010 w 1614010"/>
                  <a:gd name="connsiteY1" fmla="*/ 486387 h 493623"/>
                  <a:gd name="connsiteX2" fmla="*/ 1574250 w 1614010"/>
                  <a:gd name="connsiteY2" fmla="*/ 486565 h 493623"/>
                  <a:gd name="connsiteX3" fmla="*/ 1001541 w 1614010"/>
                  <a:gd name="connsiteY3" fmla="*/ 489136 h 493623"/>
                  <a:gd name="connsiteX4" fmla="*/ 1001541 w 1614010"/>
                  <a:gd name="connsiteY4" fmla="*/ 464385 h 493623"/>
                  <a:gd name="connsiteX5" fmla="*/ 802278 w 1614010"/>
                  <a:gd name="connsiteY5" fmla="*/ 265122 h 493623"/>
                  <a:gd name="connsiteX6" fmla="*/ 603016 w 1614010"/>
                  <a:gd name="connsiteY6" fmla="*/ 464385 h 493623"/>
                  <a:gd name="connsiteX7" fmla="*/ 603016 w 1614010"/>
                  <a:gd name="connsiteY7" fmla="*/ 490925 h 493623"/>
                  <a:gd name="connsiteX8" fmla="*/ 41944 w 1614010"/>
                  <a:gd name="connsiteY8" fmla="*/ 493444 h 493623"/>
                  <a:gd name="connsiteX9" fmla="*/ 2184 w 1614010"/>
                  <a:gd name="connsiteY9" fmla="*/ 493623 h 493623"/>
                  <a:gd name="connsiteX10" fmla="*/ 0 w 1614010"/>
                  <a:gd name="connsiteY10" fmla="*/ 7236 h 493623"/>
                  <a:gd name="connsiteX11" fmla="*/ 1611826 w 1614010"/>
                  <a:gd name="connsiteY11" fmla="*/ 0 h 49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14010" h="493623">
                    <a:moveTo>
                      <a:pt x="1611826" y="0"/>
                    </a:moveTo>
                    <a:lnTo>
                      <a:pt x="1614010" y="486387"/>
                    </a:lnTo>
                    <a:lnTo>
                      <a:pt x="1574250" y="486565"/>
                    </a:lnTo>
                    <a:lnTo>
                      <a:pt x="1001541" y="489136"/>
                    </a:lnTo>
                    <a:lnTo>
                      <a:pt x="1001541" y="464385"/>
                    </a:lnTo>
                    <a:cubicBezTo>
                      <a:pt x="1001541" y="354335"/>
                      <a:pt x="912328" y="265122"/>
                      <a:pt x="802278" y="265122"/>
                    </a:cubicBezTo>
                    <a:cubicBezTo>
                      <a:pt x="692228" y="265122"/>
                      <a:pt x="603016" y="354335"/>
                      <a:pt x="603016" y="464385"/>
                    </a:cubicBezTo>
                    <a:lnTo>
                      <a:pt x="603016" y="490925"/>
                    </a:lnTo>
                    <a:lnTo>
                      <a:pt x="41944" y="493444"/>
                    </a:lnTo>
                    <a:lnTo>
                      <a:pt x="2184" y="493623"/>
                    </a:lnTo>
                    <a:lnTo>
                      <a:pt x="0" y="7236"/>
                    </a:lnTo>
                    <a:lnTo>
                      <a:pt x="16118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sp>
        <p:nvSpPr>
          <p:cNvPr id="73" name="Freeform 358"/>
          <p:cNvSpPr>
            <a:spLocks noEditPoints="1"/>
          </p:cNvSpPr>
          <p:nvPr/>
        </p:nvSpPr>
        <p:spPr bwMode="auto">
          <a:xfrm rot="629555">
            <a:off x="3316729" y="740712"/>
            <a:ext cx="669809" cy="651777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358"/>
          <p:cNvSpPr>
            <a:spLocks noEditPoints="1"/>
          </p:cNvSpPr>
          <p:nvPr/>
        </p:nvSpPr>
        <p:spPr bwMode="auto">
          <a:xfrm rot="629555">
            <a:off x="5156695" y="196600"/>
            <a:ext cx="724777" cy="70526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358"/>
          <p:cNvSpPr>
            <a:spLocks noEditPoints="1"/>
          </p:cNvSpPr>
          <p:nvPr/>
        </p:nvSpPr>
        <p:spPr bwMode="auto">
          <a:xfrm rot="629555">
            <a:off x="8371231" y="1517899"/>
            <a:ext cx="391043" cy="38051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Freeform 349"/>
          <p:cNvSpPr>
            <a:spLocks noEditPoints="1"/>
          </p:cNvSpPr>
          <p:nvPr/>
        </p:nvSpPr>
        <p:spPr bwMode="auto">
          <a:xfrm rot="19752518" flipH="1">
            <a:off x="2836763" y="1162567"/>
            <a:ext cx="1162335" cy="1072923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 2"/>
          <p:cNvGrpSpPr/>
          <p:nvPr/>
        </p:nvGrpSpPr>
        <p:grpSpPr>
          <a:xfrm rot="19943224">
            <a:off x="3436634" y="576895"/>
            <a:ext cx="2387690" cy="1545422"/>
            <a:chOff x="10045514" y="738844"/>
            <a:chExt cx="2596406" cy="1680511"/>
          </a:xfrm>
        </p:grpSpPr>
        <p:sp>
          <p:nvSpPr>
            <p:cNvPr id="4" name="Freeform 252"/>
            <p:cNvSpPr/>
            <p:nvPr/>
          </p:nvSpPr>
          <p:spPr bwMode="auto">
            <a:xfrm rot="1988864">
              <a:off x="10912067" y="751123"/>
              <a:ext cx="1487788" cy="618683"/>
            </a:xfrm>
            <a:custGeom>
              <a:avLst/>
              <a:gdLst>
                <a:gd name="T0" fmla="*/ 11 w 374"/>
                <a:gd name="T1" fmla="*/ 155 h 155"/>
                <a:gd name="T2" fmla="*/ 11 w 374"/>
                <a:gd name="T3" fmla="*/ 155 h 155"/>
                <a:gd name="T4" fmla="*/ 109 w 374"/>
                <a:gd name="T5" fmla="*/ 155 h 155"/>
                <a:gd name="T6" fmla="*/ 138 w 374"/>
                <a:gd name="T7" fmla="*/ 130 h 155"/>
                <a:gd name="T8" fmla="*/ 136 w 374"/>
                <a:gd name="T9" fmla="*/ 115 h 155"/>
                <a:gd name="T10" fmla="*/ 148 w 374"/>
                <a:gd name="T11" fmla="*/ 110 h 155"/>
                <a:gd name="T12" fmla="*/ 148 w 374"/>
                <a:gd name="T13" fmla="*/ 95 h 155"/>
                <a:gd name="T14" fmla="*/ 166 w 374"/>
                <a:gd name="T15" fmla="*/ 99 h 155"/>
                <a:gd name="T16" fmla="*/ 162 w 374"/>
                <a:gd name="T17" fmla="*/ 103 h 155"/>
                <a:gd name="T18" fmla="*/ 158 w 374"/>
                <a:gd name="T19" fmla="*/ 96 h 155"/>
                <a:gd name="T20" fmla="*/ 154 w 374"/>
                <a:gd name="T21" fmla="*/ 98 h 155"/>
                <a:gd name="T22" fmla="*/ 155 w 374"/>
                <a:gd name="T23" fmla="*/ 107 h 155"/>
                <a:gd name="T24" fmla="*/ 172 w 374"/>
                <a:gd name="T25" fmla="*/ 96 h 155"/>
                <a:gd name="T26" fmla="*/ 174 w 374"/>
                <a:gd name="T27" fmla="*/ 77 h 155"/>
                <a:gd name="T28" fmla="*/ 187 w 374"/>
                <a:gd name="T29" fmla="*/ 82 h 155"/>
                <a:gd name="T30" fmla="*/ 199 w 374"/>
                <a:gd name="T31" fmla="*/ 77 h 155"/>
                <a:gd name="T32" fmla="*/ 202 w 374"/>
                <a:gd name="T33" fmla="*/ 96 h 155"/>
                <a:gd name="T34" fmla="*/ 218 w 374"/>
                <a:gd name="T35" fmla="*/ 107 h 155"/>
                <a:gd name="T36" fmla="*/ 219 w 374"/>
                <a:gd name="T37" fmla="*/ 98 h 155"/>
                <a:gd name="T38" fmla="*/ 215 w 374"/>
                <a:gd name="T39" fmla="*/ 96 h 155"/>
                <a:gd name="T40" fmla="*/ 211 w 374"/>
                <a:gd name="T41" fmla="*/ 103 h 155"/>
                <a:gd name="T42" fmla="*/ 207 w 374"/>
                <a:gd name="T43" fmla="*/ 99 h 155"/>
                <a:gd name="T44" fmla="*/ 225 w 374"/>
                <a:gd name="T45" fmla="*/ 95 h 155"/>
                <a:gd name="T46" fmla="*/ 226 w 374"/>
                <a:gd name="T47" fmla="*/ 110 h 155"/>
                <a:gd name="T48" fmla="*/ 237 w 374"/>
                <a:gd name="T49" fmla="*/ 115 h 155"/>
                <a:gd name="T50" fmla="*/ 235 w 374"/>
                <a:gd name="T51" fmla="*/ 130 h 155"/>
                <a:gd name="T52" fmla="*/ 264 w 374"/>
                <a:gd name="T53" fmla="*/ 155 h 155"/>
                <a:gd name="T54" fmla="*/ 363 w 374"/>
                <a:gd name="T55" fmla="*/ 155 h 155"/>
                <a:gd name="T56" fmla="*/ 363 w 374"/>
                <a:gd name="T57" fmla="*/ 155 h 155"/>
                <a:gd name="T58" fmla="*/ 374 w 374"/>
                <a:gd name="T59" fmla="*/ 155 h 155"/>
                <a:gd name="T60" fmla="*/ 356 w 374"/>
                <a:gd name="T61" fmla="*/ 146 h 155"/>
                <a:gd name="T62" fmla="*/ 298 w 374"/>
                <a:gd name="T63" fmla="*/ 67 h 155"/>
                <a:gd name="T64" fmla="*/ 225 w 374"/>
                <a:gd name="T65" fmla="*/ 0 h 155"/>
                <a:gd name="T66" fmla="*/ 148 w 374"/>
                <a:gd name="T67" fmla="*/ 0 h 155"/>
                <a:gd name="T68" fmla="*/ 75 w 374"/>
                <a:gd name="T69" fmla="*/ 67 h 155"/>
                <a:gd name="T70" fmla="*/ 17 w 374"/>
                <a:gd name="T71" fmla="*/ 146 h 155"/>
                <a:gd name="T72" fmla="*/ 0 w 374"/>
                <a:gd name="T73" fmla="*/ 155 h 155"/>
                <a:gd name="T74" fmla="*/ 11 w 374"/>
                <a:gd name="T7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155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253"/>
            <p:cNvSpPr/>
            <p:nvPr/>
          </p:nvSpPr>
          <p:spPr bwMode="auto">
            <a:xfrm rot="1988864">
              <a:off x="10447065" y="1002008"/>
              <a:ext cx="2194855" cy="449283"/>
            </a:xfrm>
            <a:custGeom>
              <a:avLst/>
              <a:gdLst>
                <a:gd name="T0" fmla="*/ 546 w 551"/>
                <a:gd name="T1" fmla="*/ 47 h 113"/>
                <a:gd name="T2" fmla="*/ 524 w 551"/>
                <a:gd name="T3" fmla="*/ 9 h 113"/>
                <a:gd name="T4" fmla="*/ 493 w 551"/>
                <a:gd name="T5" fmla="*/ 1 h 113"/>
                <a:gd name="T6" fmla="*/ 455 w 551"/>
                <a:gd name="T7" fmla="*/ 56 h 113"/>
                <a:gd name="T8" fmla="*/ 500 w 551"/>
                <a:gd name="T9" fmla="*/ 73 h 113"/>
                <a:gd name="T10" fmla="*/ 506 w 551"/>
                <a:gd name="T11" fmla="*/ 40 h 113"/>
                <a:gd name="T12" fmla="*/ 476 w 551"/>
                <a:gd name="T13" fmla="*/ 37 h 113"/>
                <a:gd name="T14" fmla="*/ 504 w 551"/>
                <a:gd name="T15" fmla="*/ 25 h 113"/>
                <a:gd name="T16" fmla="*/ 508 w 551"/>
                <a:gd name="T17" fmla="*/ 82 h 113"/>
                <a:gd name="T18" fmla="*/ 451 w 551"/>
                <a:gd name="T19" fmla="*/ 91 h 113"/>
                <a:gd name="T20" fmla="*/ 350 w 551"/>
                <a:gd name="T21" fmla="*/ 91 h 113"/>
                <a:gd name="T22" fmla="*/ 276 w 551"/>
                <a:gd name="T23" fmla="*/ 53 h 113"/>
                <a:gd name="T24" fmla="*/ 276 w 551"/>
                <a:gd name="T25" fmla="*/ 53 h 113"/>
                <a:gd name="T26" fmla="*/ 276 w 551"/>
                <a:gd name="T27" fmla="*/ 53 h 113"/>
                <a:gd name="T28" fmla="*/ 275 w 551"/>
                <a:gd name="T29" fmla="*/ 53 h 113"/>
                <a:gd name="T30" fmla="*/ 275 w 551"/>
                <a:gd name="T31" fmla="*/ 53 h 113"/>
                <a:gd name="T32" fmla="*/ 202 w 551"/>
                <a:gd name="T33" fmla="*/ 91 h 113"/>
                <a:gd name="T34" fmla="*/ 100 w 551"/>
                <a:gd name="T35" fmla="*/ 91 h 113"/>
                <a:gd name="T36" fmla="*/ 43 w 551"/>
                <a:gd name="T37" fmla="*/ 82 h 113"/>
                <a:gd name="T38" fmla="*/ 48 w 551"/>
                <a:gd name="T39" fmla="*/ 25 h 113"/>
                <a:gd name="T40" fmla="*/ 75 w 551"/>
                <a:gd name="T41" fmla="*/ 37 h 113"/>
                <a:gd name="T42" fmla="*/ 45 w 551"/>
                <a:gd name="T43" fmla="*/ 40 h 113"/>
                <a:gd name="T44" fmla="*/ 52 w 551"/>
                <a:gd name="T45" fmla="*/ 73 h 113"/>
                <a:gd name="T46" fmla="*/ 96 w 551"/>
                <a:gd name="T47" fmla="*/ 56 h 113"/>
                <a:gd name="T48" fmla="*/ 58 w 551"/>
                <a:gd name="T49" fmla="*/ 1 h 113"/>
                <a:gd name="T50" fmla="*/ 27 w 551"/>
                <a:gd name="T51" fmla="*/ 9 h 113"/>
                <a:gd name="T52" fmla="*/ 5 w 551"/>
                <a:gd name="T53" fmla="*/ 47 h 113"/>
                <a:gd name="T54" fmla="*/ 72 w 551"/>
                <a:gd name="T55" fmla="*/ 111 h 113"/>
                <a:gd name="T56" fmla="*/ 221 w 551"/>
                <a:gd name="T57" fmla="*/ 111 h 113"/>
                <a:gd name="T58" fmla="*/ 275 w 551"/>
                <a:gd name="T59" fmla="*/ 80 h 113"/>
                <a:gd name="T60" fmla="*/ 276 w 551"/>
                <a:gd name="T61" fmla="*/ 80 h 113"/>
                <a:gd name="T62" fmla="*/ 331 w 551"/>
                <a:gd name="T63" fmla="*/ 111 h 113"/>
                <a:gd name="T64" fmla="*/ 479 w 551"/>
                <a:gd name="T65" fmla="*/ 111 h 113"/>
                <a:gd name="T66" fmla="*/ 546 w 551"/>
                <a:gd name="T67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113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254"/>
            <p:cNvSpPr/>
            <p:nvPr/>
          </p:nvSpPr>
          <p:spPr bwMode="auto">
            <a:xfrm rot="1988864">
              <a:off x="10654503" y="1420818"/>
              <a:ext cx="1492698" cy="51557"/>
            </a:xfrm>
            <a:custGeom>
              <a:avLst/>
              <a:gdLst>
                <a:gd name="T0" fmla="*/ 0 w 608"/>
                <a:gd name="T1" fmla="*/ 21 h 21"/>
                <a:gd name="T2" fmla="*/ 13 w 608"/>
                <a:gd name="T3" fmla="*/ 21 h 21"/>
                <a:gd name="T4" fmla="*/ 595 w 608"/>
                <a:gd name="T5" fmla="*/ 21 h 21"/>
                <a:gd name="T6" fmla="*/ 608 w 608"/>
                <a:gd name="T7" fmla="*/ 21 h 21"/>
                <a:gd name="T8" fmla="*/ 608 w 608"/>
                <a:gd name="T9" fmla="*/ 0 h 21"/>
                <a:gd name="T10" fmla="*/ 0 w 608"/>
                <a:gd name="T11" fmla="*/ 0 h 21"/>
                <a:gd name="T12" fmla="*/ 0 w 60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1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255"/>
            <p:cNvSpPr/>
            <p:nvPr/>
          </p:nvSpPr>
          <p:spPr bwMode="auto">
            <a:xfrm rot="1988864">
              <a:off x="10666725" y="1481772"/>
              <a:ext cx="1394495" cy="51557"/>
            </a:xfrm>
            <a:custGeom>
              <a:avLst/>
              <a:gdLst>
                <a:gd name="T0" fmla="*/ 568 w 568"/>
                <a:gd name="T1" fmla="*/ 0 h 21"/>
                <a:gd name="T2" fmla="*/ 0 w 568"/>
                <a:gd name="T3" fmla="*/ 0 h 21"/>
                <a:gd name="T4" fmla="*/ 0 w 568"/>
                <a:gd name="T5" fmla="*/ 21 h 21"/>
                <a:gd name="T6" fmla="*/ 13 w 568"/>
                <a:gd name="T7" fmla="*/ 21 h 21"/>
                <a:gd name="T8" fmla="*/ 555 w 568"/>
                <a:gd name="T9" fmla="*/ 21 h 21"/>
                <a:gd name="T10" fmla="*/ 568 w 568"/>
                <a:gd name="T11" fmla="*/ 21 h 21"/>
                <a:gd name="T12" fmla="*/ 568 w 5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21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258"/>
            <p:cNvSpPr>
              <a:spLocks noChangeArrowheads="1"/>
            </p:cNvSpPr>
            <p:nvPr/>
          </p:nvSpPr>
          <p:spPr bwMode="auto">
            <a:xfrm rot="1988864">
              <a:off x="11705729" y="738844"/>
              <a:ext cx="282337" cy="54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56"/>
            <p:cNvSpPr/>
            <p:nvPr/>
          </p:nvSpPr>
          <p:spPr bwMode="auto">
            <a:xfrm rot="1988864">
              <a:off x="10215651" y="2217863"/>
              <a:ext cx="1293837" cy="102332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56"/>
            <p:cNvSpPr/>
            <p:nvPr/>
          </p:nvSpPr>
          <p:spPr bwMode="auto">
            <a:xfrm rot="1988864">
              <a:off x="10045514" y="2320736"/>
              <a:ext cx="1491683" cy="98619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任意形状 10"/>
            <p:cNvSpPr/>
            <p:nvPr/>
          </p:nvSpPr>
          <p:spPr>
            <a:xfrm rot="2004297">
              <a:off x="10356404" y="1862999"/>
              <a:ext cx="1295502" cy="379678"/>
            </a:xfrm>
            <a:custGeom>
              <a:avLst/>
              <a:gdLst>
                <a:gd name="connsiteX0" fmla="*/ 1611826 w 1613917"/>
                <a:gd name="connsiteY0" fmla="*/ 0 h 472997"/>
                <a:gd name="connsiteX1" fmla="*/ 1613917 w 1613917"/>
                <a:gd name="connsiteY1" fmla="*/ 465761 h 472997"/>
                <a:gd name="connsiteX2" fmla="*/ 1574156 w 1613917"/>
                <a:gd name="connsiteY2" fmla="*/ 465939 h 472997"/>
                <a:gd name="connsiteX3" fmla="*/ 41851 w 1613917"/>
                <a:gd name="connsiteY3" fmla="*/ 472818 h 472997"/>
                <a:gd name="connsiteX4" fmla="*/ 2091 w 1613917"/>
                <a:gd name="connsiteY4" fmla="*/ 472997 h 472997"/>
                <a:gd name="connsiteX5" fmla="*/ 0 w 1613917"/>
                <a:gd name="connsiteY5" fmla="*/ 7236 h 472997"/>
                <a:gd name="connsiteX6" fmla="*/ 603015 w 1613917"/>
                <a:gd name="connsiteY6" fmla="*/ 4529 h 472997"/>
                <a:gd name="connsiteX7" fmla="*/ 603015 w 1613917"/>
                <a:gd name="connsiteY7" fmla="*/ 45511 h 472997"/>
                <a:gd name="connsiteX8" fmla="*/ 602955 w 1613917"/>
                <a:gd name="connsiteY8" fmla="*/ 45511 h 472997"/>
                <a:gd name="connsiteX9" fmla="*/ 602955 w 1613917"/>
                <a:gd name="connsiteY9" fmla="*/ 397022 h 472997"/>
                <a:gd name="connsiteX10" fmla="*/ 1001540 w 1613917"/>
                <a:gd name="connsiteY10" fmla="*/ 397022 h 472997"/>
                <a:gd name="connsiteX11" fmla="*/ 1001540 w 1613917"/>
                <a:gd name="connsiteY11" fmla="*/ 45511 h 472997"/>
                <a:gd name="connsiteX12" fmla="*/ 1001540 w 1613917"/>
                <a:gd name="connsiteY12" fmla="*/ 2740 h 472997"/>
                <a:gd name="connsiteX13" fmla="*/ 1611826 w 1613917"/>
                <a:gd name="connsiteY13" fmla="*/ 0 h 4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917" h="47299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任意形状 11"/>
            <p:cNvSpPr/>
            <p:nvPr/>
          </p:nvSpPr>
          <p:spPr>
            <a:xfrm rot="2004297">
              <a:off x="10582242" y="1512291"/>
              <a:ext cx="1295577" cy="396235"/>
            </a:xfrm>
            <a:custGeom>
              <a:avLst/>
              <a:gdLst>
                <a:gd name="connsiteX0" fmla="*/ 1611826 w 1614010"/>
                <a:gd name="connsiteY0" fmla="*/ 0 h 493623"/>
                <a:gd name="connsiteX1" fmla="*/ 1614010 w 1614010"/>
                <a:gd name="connsiteY1" fmla="*/ 486387 h 493623"/>
                <a:gd name="connsiteX2" fmla="*/ 1574250 w 1614010"/>
                <a:gd name="connsiteY2" fmla="*/ 486565 h 493623"/>
                <a:gd name="connsiteX3" fmla="*/ 1001541 w 1614010"/>
                <a:gd name="connsiteY3" fmla="*/ 489136 h 493623"/>
                <a:gd name="connsiteX4" fmla="*/ 1001541 w 1614010"/>
                <a:gd name="connsiteY4" fmla="*/ 464385 h 493623"/>
                <a:gd name="connsiteX5" fmla="*/ 802278 w 1614010"/>
                <a:gd name="connsiteY5" fmla="*/ 265122 h 493623"/>
                <a:gd name="connsiteX6" fmla="*/ 603016 w 1614010"/>
                <a:gd name="connsiteY6" fmla="*/ 464385 h 493623"/>
                <a:gd name="connsiteX7" fmla="*/ 603016 w 1614010"/>
                <a:gd name="connsiteY7" fmla="*/ 490925 h 493623"/>
                <a:gd name="connsiteX8" fmla="*/ 41944 w 1614010"/>
                <a:gd name="connsiteY8" fmla="*/ 493444 h 493623"/>
                <a:gd name="connsiteX9" fmla="*/ 2184 w 1614010"/>
                <a:gd name="connsiteY9" fmla="*/ 493623 h 493623"/>
                <a:gd name="connsiteX10" fmla="*/ 0 w 1614010"/>
                <a:gd name="connsiteY10" fmla="*/ 7236 h 493623"/>
                <a:gd name="connsiteX11" fmla="*/ 1611826 w 1614010"/>
                <a:gd name="connsiteY11" fmla="*/ 0 h 49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0" h="493623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3" name="Freeform 360"/>
          <p:cNvSpPr/>
          <p:nvPr/>
        </p:nvSpPr>
        <p:spPr bwMode="auto">
          <a:xfrm rot="20337622">
            <a:off x="5962527" y="408074"/>
            <a:ext cx="103466" cy="243235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360"/>
          <p:cNvSpPr/>
          <p:nvPr/>
        </p:nvSpPr>
        <p:spPr bwMode="auto">
          <a:xfrm rot="19012026">
            <a:off x="5055749" y="444003"/>
            <a:ext cx="106185" cy="24963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360"/>
          <p:cNvSpPr/>
          <p:nvPr/>
        </p:nvSpPr>
        <p:spPr bwMode="auto">
          <a:xfrm rot="1468502">
            <a:off x="4667217" y="1149427"/>
            <a:ext cx="118169" cy="277798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4" name="组 23"/>
          <p:cNvGrpSpPr/>
          <p:nvPr/>
        </p:nvGrpSpPr>
        <p:grpSpPr>
          <a:xfrm>
            <a:off x="4343569" y="1279359"/>
            <a:ext cx="1970291" cy="1274765"/>
            <a:chOff x="654576" y="1043518"/>
            <a:chExt cx="2632941" cy="1703496"/>
          </a:xfrm>
          <a:effectLst>
            <a:outerShdw blurRad="50800" dist="762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25" name="任意形状 24"/>
            <p:cNvSpPr/>
            <p:nvPr/>
          </p:nvSpPr>
          <p:spPr>
            <a:xfrm>
              <a:off x="654576" y="1043518"/>
              <a:ext cx="2632941" cy="1703496"/>
            </a:xfrm>
            <a:custGeom>
              <a:avLst/>
              <a:gdLst>
                <a:gd name="connsiteX0" fmla="*/ 235289 w 2632937"/>
                <a:gd name="connsiteY0" fmla="*/ 176 h 1703491"/>
                <a:gd name="connsiteX1" fmla="*/ 432085 w 2632937"/>
                <a:gd name="connsiteY1" fmla="*/ 81759 h 1703491"/>
                <a:gd name="connsiteX2" fmla="*/ 697674 w 2632937"/>
                <a:gd name="connsiteY2" fmla="*/ 523269 h 1703491"/>
                <a:gd name="connsiteX3" fmla="*/ 815409 w 2632937"/>
                <a:gd name="connsiteY3" fmla="*/ 221616 h 1703491"/>
                <a:gd name="connsiteX4" fmla="*/ 1365753 w 2632937"/>
                <a:gd name="connsiteY4" fmla="*/ 43367 h 1703491"/>
                <a:gd name="connsiteX5" fmla="*/ 1806576 w 2632937"/>
                <a:gd name="connsiteY5" fmla="*/ 224358 h 1703491"/>
                <a:gd name="connsiteX6" fmla="*/ 1817528 w 2632937"/>
                <a:gd name="connsiteY6" fmla="*/ 232585 h 1703491"/>
                <a:gd name="connsiteX7" fmla="*/ 1831218 w 2632937"/>
                <a:gd name="connsiteY7" fmla="*/ 254524 h 1703491"/>
                <a:gd name="connsiteX8" fmla="*/ 1833956 w 2632937"/>
                <a:gd name="connsiteY8" fmla="*/ 260008 h 1703491"/>
                <a:gd name="connsiteX9" fmla="*/ 1938001 w 2632937"/>
                <a:gd name="connsiteY9" fmla="*/ 531496 h 1703491"/>
                <a:gd name="connsiteX10" fmla="*/ 2200852 w 2632937"/>
                <a:gd name="connsiteY10" fmla="*/ 95470 h 1703491"/>
                <a:gd name="connsiteX11" fmla="*/ 2526678 w 2632937"/>
                <a:gd name="connsiteY11" fmla="*/ 40624 h 1703491"/>
                <a:gd name="connsiteX12" fmla="*/ 2617033 w 2632937"/>
                <a:gd name="connsiteY12" fmla="*/ 320339 h 1703491"/>
                <a:gd name="connsiteX13" fmla="*/ 2367872 w 2632937"/>
                <a:gd name="connsiteY13" fmla="*/ 819437 h 1703491"/>
                <a:gd name="connsiteX14" fmla="*/ 2085855 w 2632937"/>
                <a:gd name="connsiteY14" fmla="*/ 1186906 h 1703491"/>
                <a:gd name="connsiteX15" fmla="*/ 2111396 w 2632937"/>
                <a:gd name="connsiteY15" fmla="*/ 1562643 h 1703491"/>
                <a:gd name="connsiteX16" fmla="*/ 2121273 w 2632937"/>
                <a:gd name="connsiteY16" fmla="*/ 1703491 h 1703491"/>
                <a:gd name="connsiteX17" fmla="*/ 497375 w 2632937"/>
                <a:gd name="connsiteY17" fmla="*/ 1703491 h 1703491"/>
                <a:gd name="connsiteX18" fmla="*/ 502589 w 2632937"/>
                <a:gd name="connsiteY18" fmla="*/ 1659952 h 1703491"/>
                <a:gd name="connsiteX19" fmla="*/ 579939 w 2632937"/>
                <a:gd name="connsiteY19" fmla="*/ 1214329 h 1703491"/>
                <a:gd name="connsiteX20" fmla="*/ 265065 w 2632937"/>
                <a:gd name="connsiteY20" fmla="*/ 805726 h 1703491"/>
                <a:gd name="connsiteX21" fmla="*/ 15905 w 2632937"/>
                <a:gd name="connsiteY21" fmla="*/ 306628 h 1703491"/>
                <a:gd name="connsiteX22" fmla="*/ 106260 w 2632937"/>
                <a:gd name="connsiteY22" fmla="*/ 29655 h 1703491"/>
                <a:gd name="connsiteX23" fmla="*/ 235289 w 2632937"/>
                <a:gd name="connsiteY23" fmla="*/ 176 h 170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32937" h="1703491">
                  <a:moveTo>
                    <a:pt x="235289" y="176"/>
                  </a:moveTo>
                  <a:cubicBezTo>
                    <a:pt x="292446" y="2232"/>
                    <a:pt x="360896" y="22800"/>
                    <a:pt x="432085" y="81759"/>
                  </a:cubicBezTo>
                  <a:cubicBezTo>
                    <a:pt x="574463" y="202420"/>
                    <a:pt x="697674" y="523269"/>
                    <a:pt x="697674" y="523269"/>
                  </a:cubicBezTo>
                  <a:cubicBezTo>
                    <a:pt x="697674" y="523269"/>
                    <a:pt x="738744" y="331308"/>
                    <a:pt x="815409" y="221616"/>
                  </a:cubicBezTo>
                  <a:cubicBezTo>
                    <a:pt x="913978" y="84501"/>
                    <a:pt x="1185043" y="24171"/>
                    <a:pt x="1365753" y="43367"/>
                  </a:cubicBezTo>
                  <a:cubicBezTo>
                    <a:pt x="1519083" y="59821"/>
                    <a:pt x="1672413" y="59821"/>
                    <a:pt x="1806576" y="224358"/>
                  </a:cubicBezTo>
                  <a:cubicBezTo>
                    <a:pt x="1809314" y="224358"/>
                    <a:pt x="1812052" y="227101"/>
                    <a:pt x="1817528" y="232585"/>
                  </a:cubicBezTo>
                  <a:cubicBezTo>
                    <a:pt x="1823004" y="240812"/>
                    <a:pt x="1825742" y="249039"/>
                    <a:pt x="1831218" y="254524"/>
                  </a:cubicBezTo>
                  <a:cubicBezTo>
                    <a:pt x="1833956" y="257266"/>
                    <a:pt x="1833956" y="260008"/>
                    <a:pt x="1833956" y="260008"/>
                  </a:cubicBezTo>
                  <a:cubicBezTo>
                    <a:pt x="1885979" y="334050"/>
                    <a:pt x="1918835" y="432773"/>
                    <a:pt x="1938001" y="531496"/>
                  </a:cubicBezTo>
                  <a:cubicBezTo>
                    <a:pt x="1951691" y="493104"/>
                    <a:pt x="2069427" y="205162"/>
                    <a:pt x="2200852" y="95470"/>
                  </a:cubicBezTo>
                  <a:cubicBezTo>
                    <a:pt x="2343230" y="-25191"/>
                    <a:pt x="2474655" y="10459"/>
                    <a:pt x="2526678" y="40624"/>
                  </a:cubicBezTo>
                  <a:cubicBezTo>
                    <a:pt x="2581438" y="70790"/>
                    <a:pt x="2669055" y="153059"/>
                    <a:pt x="2617033" y="320339"/>
                  </a:cubicBezTo>
                  <a:cubicBezTo>
                    <a:pt x="2562272" y="484877"/>
                    <a:pt x="2499297" y="641188"/>
                    <a:pt x="2367872" y="819437"/>
                  </a:cubicBezTo>
                  <a:cubicBezTo>
                    <a:pt x="2280255" y="937356"/>
                    <a:pt x="2083117" y="1175936"/>
                    <a:pt x="2085855" y="1186906"/>
                  </a:cubicBezTo>
                  <a:cubicBezTo>
                    <a:pt x="2093384" y="1301397"/>
                    <a:pt x="2102283" y="1431656"/>
                    <a:pt x="2111396" y="1562643"/>
                  </a:cubicBezTo>
                  <a:lnTo>
                    <a:pt x="2121273" y="1703491"/>
                  </a:lnTo>
                  <a:lnTo>
                    <a:pt x="497375" y="1703491"/>
                  </a:lnTo>
                  <a:lnTo>
                    <a:pt x="502589" y="1659952"/>
                  </a:lnTo>
                  <a:cubicBezTo>
                    <a:pt x="538184" y="1400119"/>
                    <a:pt x="579939" y="1214329"/>
                    <a:pt x="579939" y="1214329"/>
                  </a:cubicBezTo>
                  <a:cubicBezTo>
                    <a:pt x="579939" y="1214329"/>
                    <a:pt x="396491" y="983975"/>
                    <a:pt x="265065" y="805726"/>
                  </a:cubicBezTo>
                  <a:cubicBezTo>
                    <a:pt x="136378" y="627477"/>
                    <a:pt x="70665" y="473908"/>
                    <a:pt x="15905" y="306628"/>
                  </a:cubicBezTo>
                  <a:cubicBezTo>
                    <a:pt x="-36118" y="142090"/>
                    <a:pt x="51499" y="59821"/>
                    <a:pt x="106260" y="29655"/>
                  </a:cubicBezTo>
                  <a:cubicBezTo>
                    <a:pt x="132271" y="14573"/>
                    <a:pt x="178133" y="-1881"/>
                    <a:pt x="235289" y="1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1555060" y="1302682"/>
              <a:ext cx="234574" cy="2362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>
              <a:off x="2118708" y="1302682"/>
              <a:ext cx="237948" cy="2362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8"/>
            <p:cNvSpPr>
              <a:spLocks noChangeArrowheads="1"/>
            </p:cNvSpPr>
            <p:nvPr/>
          </p:nvSpPr>
          <p:spPr bwMode="auto">
            <a:xfrm>
              <a:off x="1634376" y="1486627"/>
              <a:ext cx="629465" cy="49614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184525" y="1171052"/>
              <a:ext cx="135006" cy="65817"/>
            </a:xfrm>
            <a:custGeom>
              <a:avLst/>
              <a:gdLst>
                <a:gd name="T0" fmla="*/ 25 w 49"/>
                <a:gd name="T1" fmla="*/ 10 h 24"/>
                <a:gd name="T2" fmla="*/ 49 w 49"/>
                <a:gd name="T3" fmla="*/ 24 h 24"/>
                <a:gd name="T4" fmla="*/ 26 w 49"/>
                <a:gd name="T5" fmla="*/ 0 h 24"/>
                <a:gd name="T6" fmla="*/ 0 w 49"/>
                <a:gd name="T7" fmla="*/ 21 h 24"/>
                <a:gd name="T8" fmla="*/ 25 w 49"/>
                <a:gd name="T9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4">
                  <a:moveTo>
                    <a:pt x="25" y="10"/>
                  </a:moveTo>
                  <a:cubicBezTo>
                    <a:pt x="36" y="10"/>
                    <a:pt x="45" y="16"/>
                    <a:pt x="49" y="24"/>
                  </a:cubicBezTo>
                  <a:cubicBezTo>
                    <a:pt x="48" y="11"/>
                    <a:pt x="38" y="1"/>
                    <a:pt x="26" y="0"/>
                  </a:cubicBezTo>
                  <a:cubicBezTo>
                    <a:pt x="14" y="0"/>
                    <a:pt x="3" y="9"/>
                    <a:pt x="0" y="21"/>
                  </a:cubicBezTo>
                  <a:cubicBezTo>
                    <a:pt x="6" y="14"/>
                    <a:pt x="15" y="9"/>
                    <a:pt x="25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1582060" y="1171052"/>
              <a:ext cx="126568" cy="59065"/>
            </a:xfrm>
            <a:custGeom>
              <a:avLst/>
              <a:gdLst>
                <a:gd name="T0" fmla="*/ 23 w 46"/>
                <a:gd name="T1" fmla="*/ 9 h 21"/>
                <a:gd name="T2" fmla="*/ 46 w 46"/>
                <a:gd name="T3" fmla="*/ 21 h 21"/>
                <a:gd name="T4" fmla="*/ 23 w 46"/>
                <a:gd name="T5" fmla="*/ 0 h 21"/>
                <a:gd name="T6" fmla="*/ 0 w 46"/>
                <a:gd name="T7" fmla="*/ 21 h 21"/>
                <a:gd name="T8" fmla="*/ 23 w 46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23" y="9"/>
                  </a:moveTo>
                  <a:cubicBezTo>
                    <a:pt x="33" y="9"/>
                    <a:pt x="41" y="14"/>
                    <a:pt x="46" y="21"/>
                  </a:cubicBezTo>
                  <a:cubicBezTo>
                    <a:pt x="44" y="9"/>
                    <a:pt x="35" y="0"/>
                    <a:pt x="23" y="0"/>
                  </a:cubicBezTo>
                  <a:cubicBezTo>
                    <a:pt x="11" y="0"/>
                    <a:pt x="2" y="9"/>
                    <a:pt x="0" y="21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>
              <a:off x="1652939" y="1368498"/>
              <a:ext cx="42190" cy="9112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12"/>
            <p:cNvSpPr>
              <a:spLocks noChangeArrowheads="1"/>
            </p:cNvSpPr>
            <p:nvPr/>
          </p:nvSpPr>
          <p:spPr bwMode="auto">
            <a:xfrm>
              <a:off x="2216587" y="1368498"/>
              <a:ext cx="42190" cy="9112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1858822" y="1508566"/>
              <a:ext cx="197447" cy="131630"/>
            </a:xfrm>
            <a:custGeom>
              <a:avLst/>
              <a:gdLst>
                <a:gd name="T0" fmla="*/ 0 w 72"/>
                <a:gd name="T1" fmla="*/ 19 h 48"/>
                <a:gd name="T2" fmla="*/ 21 w 72"/>
                <a:gd name="T3" fmla="*/ 2 h 48"/>
                <a:gd name="T4" fmla="*/ 64 w 72"/>
                <a:gd name="T5" fmla="*/ 8 h 48"/>
                <a:gd name="T6" fmla="*/ 66 w 72"/>
                <a:gd name="T7" fmla="*/ 29 h 48"/>
                <a:gd name="T8" fmla="*/ 50 w 72"/>
                <a:gd name="T9" fmla="*/ 44 h 48"/>
                <a:gd name="T10" fmla="*/ 34 w 72"/>
                <a:gd name="T11" fmla="*/ 48 h 48"/>
                <a:gd name="T12" fmla="*/ 14 w 72"/>
                <a:gd name="T13" fmla="*/ 41 h 48"/>
                <a:gd name="T14" fmla="*/ 0 w 72"/>
                <a:gd name="T15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48">
                  <a:moveTo>
                    <a:pt x="0" y="19"/>
                  </a:moveTo>
                  <a:cubicBezTo>
                    <a:pt x="0" y="10"/>
                    <a:pt x="4" y="4"/>
                    <a:pt x="21" y="2"/>
                  </a:cubicBezTo>
                  <a:cubicBezTo>
                    <a:pt x="40" y="0"/>
                    <a:pt x="56" y="1"/>
                    <a:pt x="64" y="8"/>
                  </a:cubicBezTo>
                  <a:cubicBezTo>
                    <a:pt x="72" y="14"/>
                    <a:pt x="67" y="24"/>
                    <a:pt x="66" y="29"/>
                  </a:cubicBezTo>
                  <a:cubicBezTo>
                    <a:pt x="64" y="33"/>
                    <a:pt x="60" y="40"/>
                    <a:pt x="50" y="44"/>
                  </a:cubicBezTo>
                  <a:cubicBezTo>
                    <a:pt x="40" y="48"/>
                    <a:pt x="38" y="48"/>
                    <a:pt x="34" y="48"/>
                  </a:cubicBezTo>
                  <a:cubicBezTo>
                    <a:pt x="29" y="48"/>
                    <a:pt x="20" y="46"/>
                    <a:pt x="14" y="41"/>
                  </a:cubicBezTo>
                  <a:cubicBezTo>
                    <a:pt x="7" y="35"/>
                    <a:pt x="0" y="28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1666440" y="1689136"/>
              <a:ext cx="550147" cy="160320"/>
            </a:xfrm>
            <a:custGeom>
              <a:avLst/>
              <a:gdLst>
                <a:gd name="T0" fmla="*/ 0 w 201"/>
                <a:gd name="T1" fmla="*/ 16 h 58"/>
                <a:gd name="T2" fmla="*/ 98 w 201"/>
                <a:gd name="T3" fmla="*/ 1 h 58"/>
                <a:gd name="T4" fmla="*/ 201 w 201"/>
                <a:gd name="T5" fmla="*/ 23 h 58"/>
                <a:gd name="T6" fmla="*/ 108 w 201"/>
                <a:gd name="T7" fmla="*/ 58 h 58"/>
                <a:gd name="T8" fmla="*/ 0 w 201"/>
                <a:gd name="T9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58">
                  <a:moveTo>
                    <a:pt x="0" y="16"/>
                  </a:moveTo>
                  <a:cubicBezTo>
                    <a:pt x="0" y="16"/>
                    <a:pt x="29" y="0"/>
                    <a:pt x="98" y="1"/>
                  </a:cubicBezTo>
                  <a:cubicBezTo>
                    <a:pt x="168" y="3"/>
                    <a:pt x="201" y="23"/>
                    <a:pt x="201" y="23"/>
                  </a:cubicBezTo>
                  <a:cubicBezTo>
                    <a:pt x="201" y="23"/>
                    <a:pt x="154" y="58"/>
                    <a:pt x="108" y="58"/>
                  </a:cubicBezTo>
                  <a:cubicBezTo>
                    <a:pt x="62" y="58"/>
                    <a:pt x="0" y="16"/>
                    <a:pt x="0" y="1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15"/>
            <p:cNvSpPr>
              <a:spLocks noChangeArrowheads="1"/>
            </p:cNvSpPr>
            <p:nvPr/>
          </p:nvSpPr>
          <p:spPr bwMode="auto">
            <a:xfrm>
              <a:off x="1305299" y="1090048"/>
              <a:ext cx="259886" cy="23794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16"/>
            <p:cNvSpPr>
              <a:spLocks noChangeArrowheads="1"/>
            </p:cNvSpPr>
            <p:nvPr/>
          </p:nvSpPr>
          <p:spPr bwMode="auto">
            <a:xfrm>
              <a:off x="1366051" y="1138987"/>
              <a:ext cx="140069" cy="1400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Oval 17"/>
            <p:cNvSpPr>
              <a:spLocks noChangeArrowheads="1"/>
            </p:cNvSpPr>
            <p:nvPr/>
          </p:nvSpPr>
          <p:spPr bwMode="auto">
            <a:xfrm>
              <a:off x="2354968" y="1090047"/>
              <a:ext cx="270012" cy="23794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Oval 18"/>
            <p:cNvSpPr>
              <a:spLocks noChangeArrowheads="1"/>
            </p:cNvSpPr>
            <p:nvPr/>
          </p:nvSpPr>
          <p:spPr bwMode="auto">
            <a:xfrm>
              <a:off x="2422471" y="1142359"/>
              <a:ext cx="140069" cy="1333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19"/>
            <p:cNvSpPr>
              <a:spLocks noChangeArrowheads="1"/>
            </p:cNvSpPr>
            <p:nvPr/>
          </p:nvSpPr>
          <p:spPr bwMode="auto">
            <a:xfrm>
              <a:off x="2339781" y="1511938"/>
              <a:ext cx="305451" cy="302075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1352550" y="1511935"/>
              <a:ext cx="212634" cy="302075"/>
            </a:xfrm>
            <a:custGeom>
              <a:avLst/>
              <a:gdLst>
                <a:gd name="T0" fmla="*/ 78 w 78"/>
                <a:gd name="T1" fmla="*/ 55 h 110"/>
                <a:gd name="T2" fmla="*/ 22 w 78"/>
                <a:gd name="T3" fmla="*/ 0 h 110"/>
                <a:gd name="T4" fmla="*/ 4 w 78"/>
                <a:gd name="T5" fmla="*/ 3 h 110"/>
                <a:gd name="T6" fmla="*/ 0 w 78"/>
                <a:gd name="T7" fmla="*/ 20 h 110"/>
                <a:gd name="T8" fmla="*/ 22 w 78"/>
                <a:gd name="T9" fmla="*/ 110 h 110"/>
                <a:gd name="T10" fmla="*/ 78 w 78"/>
                <a:gd name="T11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110">
                  <a:moveTo>
                    <a:pt x="78" y="55"/>
                  </a:moveTo>
                  <a:cubicBezTo>
                    <a:pt x="78" y="25"/>
                    <a:pt x="53" y="0"/>
                    <a:pt x="22" y="0"/>
                  </a:cubicBezTo>
                  <a:cubicBezTo>
                    <a:pt x="16" y="0"/>
                    <a:pt x="10" y="1"/>
                    <a:pt x="4" y="3"/>
                  </a:cubicBezTo>
                  <a:cubicBezTo>
                    <a:pt x="2" y="13"/>
                    <a:pt x="0" y="20"/>
                    <a:pt x="0" y="20"/>
                  </a:cubicBezTo>
                  <a:cubicBezTo>
                    <a:pt x="0" y="20"/>
                    <a:pt x="16" y="90"/>
                    <a:pt x="22" y="110"/>
                  </a:cubicBezTo>
                  <a:cubicBezTo>
                    <a:pt x="32" y="110"/>
                    <a:pt x="78" y="86"/>
                    <a:pt x="78" y="55"/>
                  </a:cubicBezTo>
                </a:path>
              </a:pathLst>
            </a:cu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" name="Freeform 360"/>
          <p:cNvSpPr/>
          <p:nvPr/>
        </p:nvSpPr>
        <p:spPr bwMode="auto">
          <a:xfrm rot="18780588">
            <a:off x="3525021" y="1886352"/>
            <a:ext cx="156820" cy="36866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358"/>
          <p:cNvSpPr>
            <a:spLocks noEditPoints="1"/>
          </p:cNvSpPr>
          <p:nvPr/>
        </p:nvSpPr>
        <p:spPr bwMode="auto">
          <a:xfrm rot="19997453">
            <a:off x="3096809" y="1745056"/>
            <a:ext cx="665161" cy="64725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360"/>
          <p:cNvSpPr/>
          <p:nvPr/>
        </p:nvSpPr>
        <p:spPr bwMode="auto">
          <a:xfrm rot="1468502">
            <a:off x="7846364" y="1254000"/>
            <a:ext cx="112599" cy="264707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358"/>
          <p:cNvSpPr>
            <a:spLocks noEditPoints="1"/>
          </p:cNvSpPr>
          <p:nvPr/>
        </p:nvSpPr>
        <p:spPr bwMode="auto">
          <a:xfrm rot="809477">
            <a:off x="2863827" y="208838"/>
            <a:ext cx="337485" cy="32840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358"/>
          <p:cNvSpPr>
            <a:spLocks noEditPoints="1"/>
          </p:cNvSpPr>
          <p:nvPr/>
        </p:nvSpPr>
        <p:spPr bwMode="auto">
          <a:xfrm rot="809477">
            <a:off x="2653138" y="627545"/>
            <a:ext cx="537383" cy="522917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358"/>
          <p:cNvSpPr>
            <a:spLocks noEditPoints="1"/>
          </p:cNvSpPr>
          <p:nvPr/>
        </p:nvSpPr>
        <p:spPr bwMode="auto">
          <a:xfrm rot="809477">
            <a:off x="2605988" y="178122"/>
            <a:ext cx="142702" cy="13886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358"/>
          <p:cNvSpPr>
            <a:spLocks noEditPoints="1"/>
          </p:cNvSpPr>
          <p:nvPr/>
        </p:nvSpPr>
        <p:spPr bwMode="auto">
          <a:xfrm rot="19997453">
            <a:off x="3364954" y="228419"/>
            <a:ext cx="227654" cy="22152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358"/>
          <p:cNvSpPr>
            <a:spLocks noEditPoints="1"/>
          </p:cNvSpPr>
          <p:nvPr/>
        </p:nvSpPr>
        <p:spPr bwMode="auto">
          <a:xfrm rot="809477">
            <a:off x="3344256" y="528809"/>
            <a:ext cx="169898" cy="16532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358"/>
          <p:cNvSpPr>
            <a:spLocks noEditPoints="1"/>
          </p:cNvSpPr>
          <p:nvPr/>
        </p:nvSpPr>
        <p:spPr bwMode="auto">
          <a:xfrm rot="809477">
            <a:off x="3655619" y="153142"/>
            <a:ext cx="526742" cy="51256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358"/>
          <p:cNvSpPr>
            <a:spLocks noEditPoints="1"/>
          </p:cNvSpPr>
          <p:nvPr/>
        </p:nvSpPr>
        <p:spPr bwMode="auto">
          <a:xfrm rot="19735482">
            <a:off x="2236346" y="157016"/>
            <a:ext cx="156858" cy="15263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358"/>
          <p:cNvSpPr>
            <a:spLocks noEditPoints="1"/>
          </p:cNvSpPr>
          <p:nvPr/>
        </p:nvSpPr>
        <p:spPr bwMode="auto">
          <a:xfrm rot="809477">
            <a:off x="3199045" y="634350"/>
            <a:ext cx="71839" cy="6990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358"/>
          <p:cNvSpPr>
            <a:spLocks noEditPoints="1"/>
          </p:cNvSpPr>
          <p:nvPr/>
        </p:nvSpPr>
        <p:spPr bwMode="auto">
          <a:xfrm rot="20790523" flipH="1">
            <a:off x="8990688" y="246570"/>
            <a:ext cx="337485" cy="32840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358"/>
          <p:cNvSpPr>
            <a:spLocks noEditPoints="1"/>
          </p:cNvSpPr>
          <p:nvPr/>
        </p:nvSpPr>
        <p:spPr bwMode="auto">
          <a:xfrm rot="20790523" flipH="1">
            <a:off x="8853661" y="723563"/>
            <a:ext cx="537383" cy="522917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358"/>
          <p:cNvSpPr>
            <a:spLocks noEditPoints="1"/>
          </p:cNvSpPr>
          <p:nvPr/>
        </p:nvSpPr>
        <p:spPr bwMode="auto">
          <a:xfrm rot="20790523" flipH="1">
            <a:off x="9443310" y="215854"/>
            <a:ext cx="142702" cy="13886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358"/>
          <p:cNvSpPr>
            <a:spLocks noEditPoints="1"/>
          </p:cNvSpPr>
          <p:nvPr/>
        </p:nvSpPr>
        <p:spPr bwMode="auto">
          <a:xfrm rot="1602547" flipH="1">
            <a:off x="8599392" y="266151"/>
            <a:ext cx="227654" cy="22152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358"/>
          <p:cNvSpPr>
            <a:spLocks noEditPoints="1"/>
          </p:cNvSpPr>
          <p:nvPr/>
        </p:nvSpPr>
        <p:spPr bwMode="auto">
          <a:xfrm rot="20790523" flipH="1">
            <a:off x="8677846" y="566541"/>
            <a:ext cx="169898" cy="16532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358"/>
          <p:cNvSpPr>
            <a:spLocks noEditPoints="1"/>
          </p:cNvSpPr>
          <p:nvPr/>
        </p:nvSpPr>
        <p:spPr bwMode="auto">
          <a:xfrm rot="20790523" flipH="1">
            <a:off x="7816480" y="227208"/>
            <a:ext cx="304786" cy="296582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358"/>
          <p:cNvSpPr>
            <a:spLocks noEditPoints="1"/>
          </p:cNvSpPr>
          <p:nvPr/>
        </p:nvSpPr>
        <p:spPr bwMode="auto">
          <a:xfrm rot="1864518" flipH="1">
            <a:off x="9798796" y="194748"/>
            <a:ext cx="156858" cy="15263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358"/>
          <p:cNvSpPr>
            <a:spLocks noEditPoints="1"/>
          </p:cNvSpPr>
          <p:nvPr/>
        </p:nvSpPr>
        <p:spPr bwMode="auto">
          <a:xfrm rot="20790523" flipH="1">
            <a:off x="8921116" y="672082"/>
            <a:ext cx="71839" cy="6990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文本框 95"/>
          <p:cNvSpPr txBox="1"/>
          <p:nvPr/>
        </p:nvSpPr>
        <p:spPr>
          <a:xfrm>
            <a:off x="3065780" y="2598420"/>
            <a:ext cx="7936230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</a:rPr>
              <a:t>nǐ jiā yǒu jǐ kǒu rén </a:t>
            </a:r>
            <a:endParaRPr lang="en-US" altLang="zh-CN" sz="40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6000"/>
              <a:t>A:</a:t>
            </a:r>
            <a:r>
              <a:rPr lang="zh-CN" altLang="en-US" sz="6000"/>
              <a:t>你家有几口人？</a:t>
            </a:r>
            <a:endParaRPr lang="zh-CN" altLang="en-US" sz="6000"/>
          </a:p>
          <a:p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</a:rPr>
              <a:t>    wǒ jiā yǒu wǔ kǒu rén</a:t>
            </a:r>
            <a:r>
              <a:rPr lang="zh-CN" altLang="en-US" sz="6000"/>
              <a:t> </a:t>
            </a:r>
            <a:endParaRPr lang="zh-CN" altLang="en-US" sz="6000"/>
          </a:p>
          <a:p>
            <a:r>
              <a:rPr lang="en-US" altLang="zh-CN" sz="6000"/>
              <a:t>B</a:t>
            </a:r>
            <a:r>
              <a:rPr lang="zh-CN" altLang="en-US" sz="6000"/>
              <a:t>：我家有 </a:t>
            </a:r>
            <a:r>
              <a:rPr lang="en-US" altLang="zh-CN" sz="6000"/>
              <a:t>5 </a:t>
            </a:r>
            <a:r>
              <a:rPr lang="zh-CN" altLang="en-US" sz="6000"/>
              <a:t>口人。</a:t>
            </a:r>
            <a:endParaRPr lang="zh-CN" altLang="en-US" sz="6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 20"/>
          <p:cNvGrpSpPr/>
          <p:nvPr/>
        </p:nvGrpSpPr>
        <p:grpSpPr>
          <a:xfrm>
            <a:off x="1532376" y="2504635"/>
            <a:ext cx="3085721" cy="2298196"/>
            <a:chOff x="3162513" y="1184973"/>
            <a:chExt cx="2430809" cy="1810429"/>
          </a:xfrm>
        </p:grpSpPr>
        <p:sp>
          <p:nvSpPr>
            <p:cNvPr id="22" name="Freeform 252"/>
            <p:cNvSpPr/>
            <p:nvPr/>
          </p:nvSpPr>
          <p:spPr bwMode="auto">
            <a:xfrm rot="20061788">
              <a:off x="3431689" y="1218621"/>
              <a:ext cx="1487788" cy="618684"/>
            </a:xfrm>
            <a:custGeom>
              <a:avLst/>
              <a:gdLst>
                <a:gd name="T0" fmla="*/ 11 w 374"/>
                <a:gd name="T1" fmla="*/ 155 h 155"/>
                <a:gd name="T2" fmla="*/ 11 w 374"/>
                <a:gd name="T3" fmla="*/ 155 h 155"/>
                <a:gd name="T4" fmla="*/ 109 w 374"/>
                <a:gd name="T5" fmla="*/ 155 h 155"/>
                <a:gd name="T6" fmla="*/ 138 w 374"/>
                <a:gd name="T7" fmla="*/ 130 h 155"/>
                <a:gd name="T8" fmla="*/ 136 w 374"/>
                <a:gd name="T9" fmla="*/ 115 h 155"/>
                <a:gd name="T10" fmla="*/ 148 w 374"/>
                <a:gd name="T11" fmla="*/ 110 h 155"/>
                <a:gd name="T12" fmla="*/ 148 w 374"/>
                <a:gd name="T13" fmla="*/ 95 h 155"/>
                <a:gd name="T14" fmla="*/ 166 w 374"/>
                <a:gd name="T15" fmla="*/ 99 h 155"/>
                <a:gd name="T16" fmla="*/ 162 w 374"/>
                <a:gd name="T17" fmla="*/ 103 h 155"/>
                <a:gd name="T18" fmla="*/ 158 w 374"/>
                <a:gd name="T19" fmla="*/ 96 h 155"/>
                <a:gd name="T20" fmla="*/ 154 w 374"/>
                <a:gd name="T21" fmla="*/ 98 h 155"/>
                <a:gd name="T22" fmla="*/ 155 w 374"/>
                <a:gd name="T23" fmla="*/ 107 h 155"/>
                <a:gd name="T24" fmla="*/ 172 w 374"/>
                <a:gd name="T25" fmla="*/ 96 h 155"/>
                <a:gd name="T26" fmla="*/ 174 w 374"/>
                <a:gd name="T27" fmla="*/ 77 h 155"/>
                <a:gd name="T28" fmla="*/ 187 w 374"/>
                <a:gd name="T29" fmla="*/ 82 h 155"/>
                <a:gd name="T30" fmla="*/ 199 w 374"/>
                <a:gd name="T31" fmla="*/ 77 h 155"/>
                <a:gd name="T32" fmla="*/ 202 w 374"/>
                <a:gd name="T33" fmla="*/ 96 h 155"/>
                <a:gd name="T34" fmla="*/ 218 w 374"/>
                <a:gd name="T35" fmla="*/ 107 h 155"/>
                <a:gd name="T36" fmla="*/ 219 w 374"/>
                <a:gd name="T37" fmla="*/ 98 h 155"/>
                <a:gd name="T38" fmla="*/ 215 w 374"/>
                <a:gd name="T39" fmla="*/ 96 h 155"/>
                <a:gd name="T40" fmla="*/ 211 w 374"/>
                <a:gd name="T41" fmla="*/ 103 h 155"/>
                <a:gd name="T42" fmla="*/ 207 w 374"/>
                <a:gd name="T43" fmla="*/ 99 h 155"/>
                <a:gd name="T44" fmla="*/ 225 w 374"/>
                <a:gd name="T45" fmla="*/ 95 h 155"/>
                <a:gd name="T46" fmla="*/ 226 w 374"/>
                <a:gd name="T47" fmla="*/ 110 h 155"/>
                <a:gd name="T48" fmla="*/ 237 w 374"/>
                <a:gd name="T49" fmla="*/ 115 h 155"/>
                <a:gd name="T50" fmla="*/ 235 w 374"/>
                <a:gd name="T51" fmla="*/ 130 h 155"/>
                <a:gd name="T52" fmla="*/ 264 w 374"/>
                <a:gd name="T53" fmla="*/ 155 h 155"/>
                <a:gd name="T54" fmla="*/ 363 w 374"/>
                <a:gd name="T55" fmla="*/ 155 h 155"/>
                <a:gd name="T56" fmla="*/ 363 w 374"/>
                <a:gd name="T57" fmla="*/ 155 h 155"/>
                <a:gd name="T58" fmla="*/ 374 w 374"/>
                <a:gd name="T59" fmla="*/ 155 h 155"/>
                <a:gd name="T60" fmla="*/ 356 w 374"/>
                <a:gd name="T61" fmla="*/ 146 h 155"/>
                <a:gd name="T62" fmla="*/ 298 w 374"/>
                <a:gd name="T63" fmla="*/ 67 h 155"/>
                <a:gd name="T64" fmla="*/ 225 w 374"/>
                <a:gd name="T65" fmla="*/ 0 h 155"/>
                <a:gd name="T66" fmla="*/ 148 w 374"/>
                <a:gd name="T67" fmla="*/ 0 h 155"/>
                <a:gd name="T68" fmla="*/ 75 w 374"/>
                <a:gd name="T69" fmla="*/ 67 h 155"/>
                <a:gd name="T70" fmla="*/ 17 w 374"/>
                <a:gd name="T71" fmla="*/ 146 h 155"/>
                <a:gd name="T72" fmla="*/ 0 w 374"/>
                <a:gd name="T73" fmla="*/ 155 h 155"/>
                <a:gd name="T74" fmla="*/ 11 w 374"/>
                <a:gd name="T7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155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53"/>
            <p:cNvSpPr/>
            <p:nvPr/>
          </p:nvSpPr>
          <p:spPr bwMode="auto">
            <a:xfrm rot="20061788">
              <a:off x="3162513" y="1484776"/>
              <a:ext cx="2194856" cy="449283"/>
            </a:xfrm>
            <a:custGeom>
              <a:avLst/>
              <a:gdLst>
                <a:gd name="T0" fmla="*/ 546 w 551"/>
                <a:gd name="T1" fmla="*/ 47 h 113"/>
                <a:gd name="T2" fmla="*/ 524 w 551"/>
                <a:gd name="T3" fmla="*/ 9 h 113"/>
                <a:gd name="T4" fmla="*/ 493 w 551"/>
                <a:gd name="T5" fmla="*/ 1 h 113"/>
                <a:gd name="T6" fmla="*/ 455 w 551"/>
                <a:gd name="T7" fmla="*/ 56 h 113"/>
                <a:gd name="T8" fmla="*/ 500 w 551"/>
                <a:gd name="T9" fmla="*/ 73 h 113"/>
                <a:gd name="T10" fmla="*/ 506 w 551"/>
                <a:gd name="T11" fmla="*/ 40 h 113"/>
                <a:gd name="T12" fmla="*/ 476 w 551"/>
                <a:gd name="T13" fmla="*/ 37 h 113"/>
                <a:gd name="T14" fmla="*/ 504 w 551"/>
                <a:gd name="T15" fmla="*/ 25 h 113"/>
                <a:gd name="T16" fmla="*/ 508 w 551"/>
                <a:gd name="T17" fmla="*/ 82 h 113"/>
                <a:gd name="T18" fmla="*/ 451 w 551"/>
                <a:gd name="T19" fmla="*/ 91 h 113"/>
                <a:gd name="T20" fmla="*/ 350 w 551"/>
                <a:gd name="T21" fmla="*/ 91 h 113"/>
                <a:gd name="T22" fmla="*/ 276 w 551"/>
                <a:gd name="T23" fmla="*/ 53 h 113"/>
                <a:gd name="T24" fmla="*/ 276 w 551"/>
                <a:gd name="T25" fmla="*/ 53 h 113"/>
                <a:gd name="T26" fmla="*/ 276 w 551"/>
                <a:gd name="T27" fmla="*/ 53 h 113"/>
                <a:gd name="T28" fmla="*/ 275 w 551"/>
                <a:gd name="T29" fmla="*/ 53 h 113"/>
                <a:gd name="T30" fmla="*/ 275 w 551"/>
                <a:gd name="T31" fmla="*/ 53 h 113"/>
                <a:gd name="T32" fmla="*/ 202 w 551"/>
                <a:gd name="T33" fmla="*/ 91 h 113"/>
                <a:gd name="T34" fmla="*/ 100 w 551"/>
                <a:gd name="T35" fmla="*/ 91 h 113"/>
                <a:gd name="T36" fmla="*/ 43 w 551"/>
                <a:gd name="T37" fmla="*/ 82 h 113"/>
                <a:gd name="T38" fmla="*/ 48 w 551"/>
                <a:gd name="T39" fmla="*/ 25 h 113"/>
                <a:gd name="T40" fmla="*/ 75 w 551"/>
                <a:gd name="T41" fmla="*/ 37 h 113"/>
                <a:gd name="T42" fmla="*/ 45 w 551"/>
                <a:gd name="T43" fmla="*/ 40 h 113"/>
                <a:gd name="T44" fmla="*/ 52 w 551"/>
                <a:gd name="T45" fmla="*/ 73 h 113"/>
                <a:gd name="T46" fmla="*/ 96 w 551"/>
                <a:gd name="T47" fmla="*/ 56 h 113"/>
                <a:gd name="T48" fmla="*/ 58 w 551"/>
                <a:gd name="T49" fmla="*/ 1 h 113"/>
                <a:gd name="T50" fmla="*/ 27 w 551"/>
                <a:gd name="T51" fmla="*/ 9 h 113"/>
                <a:gd name="T52" fmla="*/ 5 w 551"/>
                <a:gd name="T53" fmla="*/ 47 h 113"/>
                <a:gd name="T54" fmla="*/ 72 w 551"/>
                <a:gd name="T55" fmla="*/ 111 h 113"/>
                <a:gd name="T56" fmla="*/ 221 w 551"/>
                <a:gd name="T57" fmla="*/ 111 h 113"/>
                <a:gd name="T58" fmla="*/ 275 w 551"/>
                <a:gd name="T59" fmla="*/ 80 h 113"/>
                <a:gd name="T60" fmla="*/ 276 w 551"/>
                <a:gd name="T61" fmla="*/ 80 h 113"/>
                <a:gd name="T62" fmla="*/ 331 w 551"/>
                <a:gd name="T63" fmla="*/ 111 h 113"/>
                <a:gd name="T64" fmla="*/ 479 w 551"/>
                <a:gd name="T65" fmla="*/ 111 h 113"/>
                <a:gd name="T66" fmla="*/ 546 w 551"/>
                <a:gd name="T67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113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54"/>
            <p:cNvSpPr/>
            <p:nvPr/>
          </p:nvSpPr>
          <p:spPr bwMode="auto">
            <a:xfrm rot="20061788">
              <a:off x="3627253" y="1920472"/>
              <a:ext cx="1492699" cy="51558"/>
            </a:xfrm>
            <a:custGeom>
              <a:avLst/>
              <a:gdLst>
                <a:gd name="T0" fmla="*/ 0 w 608"/>
                <a:gd name="T1" fmla="*/ 21 h 21"/>
                <a:gd name="T2" fmla="*/ 13 w 608"/>
                <a:gd name="T3" fmla="*/ 21 h 21"/>
                <a:gd name="T4" fmla="*/ 595 w 608"/>
                <a:gd name="T5" fmla="*/ 21 h 21"/>
                <a:gd name="T6" fmla="*/ 608 w 608"/>
                <a:gd name="T7" fmla="*/ 21 h 21"/>
                <a:gd name="T8" fmla="*/ 608 w 608"/>
                <a:gd name="T9" fmla="*/ 0 h 21"/>
                <a:gd name="T10" fmla="*/ 0 w 608"/>
                <a:gd name="T11" fmla="*/ 0 h 21"/>
                <a:gd name="T12" fmla="*/ 0 w 60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1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55"/>
            <p:cNvSpPr/>
            <p:nvPr/>
          </p:nvSpPr>
          <p:spPr bwMode="auto">
            <a:xfrm rot="20061788">
              <a:off x="3709372" y="1983599"/>
              <a:ext cx="1394495" cy="51558"/>
            </a:xfrm>
            <a:custGeom>
              <a:avLst/>
              <a:gdLst>
                <a:gd name="T0" fmla="*/ 568 w 568"/>
                <a:gd name="T1" fmla="*/ 0 h 21"/>
                <a:gd name="T2" fmla="*/ 0 w 568"/>
                <a:gd name="T3" fmla="*/ 0 h 21"/>
                <a:gd name="T4" fmla="*/ 0 w 568"/>
                <a:gd name="T5" fmla="*/ 21 h 21"/>
                <a:gd name="T6" fmla="*/ 13 w 568"/>
                <a:gd name="T7" fmla="*/ 21 h 21"/>
                <a:gd name="T8" fmla="*/ 555 w 568"/>
                <a:gd name="T9" fmla="*/ 21 h 21"/>
                <a:gd name="T10" fmla="*/ 568 w 568"/>
                <a:gd name="T11" fmla="*/ 21 h 21"/>
                <a:gd name="T12" fmla="*/ 568 w 5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21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258"/>
            <p:cNvSpPr>
              <a:spLocks noChangeArrowheads="1"/>
            </p:cNvSpPr>
            <p:nvPr/>
          </p:nvSpPr>
          <p:spPr bwMode="auto">
            <a:xfrm rot="20061788">
              <a:off x="3881408" y="1184973"/>
              <a:ext cx="282337" cy="540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56"/>
            <p:cNvSpPr/>
            <p:nvPr/>
          </p:nvSpPr>
          <p:spPr bwMode="auto">
            <a:xfrm rot="20061788">
              <a:off x="4151079" y="2781669"/>
              <a:ext cx="1293837" cy="102332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56"/>
            <p:cNvSpPr/>
            <p:nvPr/>
          </p:nvSpPr>
          <p:spPr bwMode="auto">
            <a:xfrm rot="20061788">
              <a:off x="4101639" y="2896783"/>
              <a:ext cx="1491683" cy="98619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任意形状 28"/>
            <p:cNvSpPr/>
            <p:nvPr/>
          </p:nvSpPr>
          <p:spPr>
            <a:xfrm rot="20077221">
              <a:off x="4038729" y="2409868"/>
              <a:ext cx="1295502" cy="379678"/>
            </a:xfrm>
            <a:custGeom>
              <a:avLst/>
              <a:gdLst>
                <a:gd name="connsiteX0" fmla="*/ 1611826 w 1613917"/>
                <a:gd name="connsiteY0" fmla="*/ 0 h 472997"/>
                <a:gd name="connsiteX1" fmla="*/ 1613917 w 1613917"/>
                <a:gd name="connsiteY1" fmla="*/ 465761 h 472997"/>
                <a:gd name="connsiteX2" fmla="*/ 1574156 w 1613917"/>
                <a:gd name="connsiteY2" fmla="*/ 465939 h 472997"/>
                <a:gd name="connsiteX3" fmla="*/ 41851 w 1613917"/>
                <a:gd name="connsiteY3" fmla="*/ 472818 h 472997"/>
                <a:gd name="connsiteX4" fmla="*/ 2091 w 1613917"/>
                <a:gd name="connsiteY4" fmla="*/ 472997 h 472997"/>
                <a:gd name="connsiteX5" fmla="*/ 0 w 1613917"/>
                <a:gd name="connsiteY5" fmla="*/ 7236 h 472997"/>
                <a:gd name="connsiteX6" fmla="*/ 603015 w 1613917"/>
                <a:gd name="connsiteY6" fmla="*/ 4529 h 472997"/>
                <a:gd name="connsiteX7" fmla="*/ 603015 w 1613917"/>
                <a:gd name="connsiteY7" fmla="*/ 45511 h 472997"/>
                <a:gd name="connsiteX8" fmla="*/ 602955 w 1613917"/>
                <a:gd name="connsiteY8" fmla="*/ 45511 h 472997"/>
                <a:gd name="connsiteX9" fmla="*/ 602955 w 1613917"/>
                <a:gd name="connsiteY9" fmla="*/ 397022 h 472997"/>
                <a:gd name="connsiteX10" fmla="*/ 1001540 w 1613917"/>
                <a:gd name="connsiteY10" fmla="*/ 397022 h 472997"/>
                <a:gd name="connsiteX11" fmla="*/ 1001540 w 1613917"/>
                <a:gd name="connsiteY11" fmla="*/ 45511 h 472997"/>
                <a:gd name="connsiteX12" fmla="*/ 1001540 w 1613917"/>
                <a:gd name="connsiteY12" fmla="*/ 2740 h 472997"/>
                <a:gd name="connsiteX13" fmla="*/ 1611826 w 1613917"/>
                <a:gd name="connsiteY13" fmla="*/ 0 h 4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917" h="47299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任意形状 29"/>
            <p:cNvSpPr/>
            <p:nvPr/>
          </p:nvSpPr>
          <p:spPr>
            <a:xfrm rot="20077221">
              <a:off x="3862900" y="2030949"/>
              <a:ext cx="1295577" cy="396235"/>
            </a:xfrm>
            <a:custGeom>
              <a:avLst/>
              <a:gdLst>
                <a:gd name="connsiteX0" fmla="*/ 1611826 w 1614010"/>
                <a:gd name="connsiteY0" fmla="*/ 0 h 493623"/>
                <a:gd name="connsiteX1" fmla="*/ 1614010 w 1614010"/>
                <a:gd name="connsiteY1" fmla="*/ 486387 h 493623"/>
                <a:gd name="connsiteX2" fmla="*/ 1574250 w 1614010"/>
                <a:gd name="connsiteY2" fmla="*/ 486565 h 493623"/>
                <a:gd name="connsiteX3" fmla="*/ 1001541 w 1614010"/>
                <a:gd name="connsiteY3" fmla="*/ 489136 h 493623"/>
                <a:gd name="connsiteX4" fmla="*/ 1001541 w 1614010"/>
                <a:gd name="connsiteY4" fmla="*/ 464385 h 493623"/>
                <a:gd name="connsiteX5" fmla="*/ 802278 w 1614010"/>
                <a:gd name="connsiteY5" fmla="*/ 265122 h 493623"/>
                <a:gd name="connsiteX6" fmla="*/ 603016 w 1614010"/>
                <a:gd name="connsiteY6" fmla="*/ 464385 h 493623"/>
                <a:gd name="connsiteX7" fmla="*/ 603016 w 1614010"/>
                <a:gd name="connsiteY7" fmla="*/ 490925 h 493623"/>
                <a:gd name="connsiteX8" fmla="*/ 41944 w 1614010"/>
                <a:gd name="connsiteY8" fmla="*/ 493444 h 493623"/>
                <a:gd name="connsiteX9" fmla="*/ 2184 w 1614010"/>
                <a:gd name="connsiteY9" fmla="*/ 493623 h 493623"/>
                <a:gd name="connsiteX10" fmla="*/ 0 w 1614010"/>
                <a:gd name="connsiteY10" fmla="*/ 7236 h 493623"/>
                <a:gd name="connsiteX11" fmla="*/ 1611826 w 1614010"/>
                <a:gd name="connsiteY11" fmla="*/ 0 h 49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0" h="493623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1" name="Freeform 349"/>
          <p:cNvSpPr>
            <a:spLocks noEditPoints="1"/>
          </p:cNvSpPr>
          <p:nvPr/>
        </p:nvSpPr>
        <p:spPr bwMode="auto">
          <a:xfrm rot="19938830" flipH="1">
            <a:off x="532377" y="4106966"/>
            <a:ext cx="1833228" cy="1692211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349"/>
          <p:cNvSpPr>
            <a:spLocks noEditPoints="1"/>
          </p:cNvSpPr>
          <p:nvPr/>
        </p:nvSpPr>
        <p:spPr bwMode="auto">
          <a:xfrm>
            <a:off x="10660409" y="6022587"/>
            <a:ext cx="1253876" cy="1157423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3" name="组 32"/>
          <p:cNvGrpSpPr/>
          <p:nvPr/>
        </p:nvGrpSpPr>
        <p:grpSpPr>
          <a:xfrm>
            <a:off x="5265356" y="2576181"/>
            <a:ext cx="4182283" cy="3398630"/>
            <a:chOff x="1145364" y="233422"/>
            <a:chExt cx="3107405" cy="2525156"/>
          </a:xfr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grpSpPr>
        <p:sp>
          <p:nvSpPr>
            <p:cNvPr id="34" name="椭圆 33"/>
            <p:cNvSpPr/>
            <p:nvPr/>
          </p:nvSpPr>
          <p:spPr>
            <a:xfrm>
              <a:off x="1145364" y="233422"/>
              <a:ext cx="3104897" cy="2525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35" name="组 34"/>
            <p:cNvGrpSpPr/>
            <p:nvPr/>
          </p:nvGrpSpPr>
          <p:grpSpPr>
            <a:xfrm>
              <a:off x="1145364" y="233422"/>
              <a:ext cx="3107405" cy="2525156"/>
              <a:chOff x="5803645" y="1515352"/>
              <a:chExt cx="3868764" cy="3143856"/>
            </a:xfrm>
          </p:grpSpPr>
          <p:sp>
            <p:nvSpPr>
              <p:cNvPr id="36" name="任意形状 35"/>
              <p:cNvSpPr/>
              <p:nvPr/>
            </p:nvSpPr>
            <p:spPr>
              <a:xfrm>
                <a:off x="5803645" y="1515352"/>
                <a:ext cx="3868764" cy="3143856"/>
              </a:xfrm>
              <a:custGeom>
                <a:avLst/>
                <a:gdLst>
                  <a:gd name="connsiteX0" fmla="*/ 3380944 w 3868764"/>
                  <a:gd name="connsiteY0" fmla="*/ 530816 h 3143856"/>
                  <a:gd name="connsiteX1" fmla="*/ 3427045 w 3868764"/>
                  <a:gd name="connsiteY1" fmla="*/ 572036 h 3143856"/>
                  <a:gd name="connsiteX2" fmla="*/ 3478926 w 3868764"/>
                  <a:gd name="connsiteY2" fmla="*/ 628415 h 3143856"/>
                  <a:gd name="connsiteX3" fmla="*/ 3261288 w 3868764"/>
                  <a:gd name="connsiteY3" fmla="*/ 752810 h 3143856"/>
                  <a:gd name="connsiteX4" fmla="*/ 3492163 w 3868764"/>
                  <a:gd name="connsiteY4" fmla="*/ 642800 h 3143856"/>
                  <a:gd name="connsiteX5" fmla="*/ 3538402 w 3868764"/>
                  <a:gd name="connsiteY5" fmla="*/ 693048 h 3143856"/>
                  <a:gd name="connsiteX6" fmla="*/ 3582753 w 3868764"/>
                  <a:gd name="connsiteY6" fmla="*/ 752373 h 3143856"/>
                  <a:gd name="connsiteX7" fmla="*/ 3295189 w 3868764"/>
                  <a:gd name="connsiteY7" fmla="*/ 869436 h 3143856"/>
                  <a:gd name="connsiteX8" fmla="*/ 3596692 w 3868764"/>
                  <a:gd name="connsiteY8" fmla="*/ 771019 h 3143856"/>
                  <a:gd name="connsiteX9" fmla="*/ 3635295 w 3868764"/>
                  <a:gd name="connsiteY9" fmla="*/ 822654 h 3143856"/>
                  <a:gd name="connsiteX10" fmla="*/ 3676859 w 3868764"/>
                  <a:gd name="connsiteY10" fmla="*/ 892768 h 3143856"/>
                  <a:gd name="connsiteX11" fmla="*/ 3338029 w 3868764"/>
                  <a:gd name="connsiteY11" fmla="*/ 981981 h 3143856"/>
                  <a:gd name="connsiteX12" fmla="*/ 3691044 w 3868764"/>
                  <a:gd name="connsiteY12" fmla="*/ 916698 h 3143856"/>
                  <a:gd name="connsiteX13" fmla="*/ 3716751 w 3868764"/>
                  <a:gd name="connsiteY13" fmla="*/ 960063 h 3143856"/>
                  <a:gd name="connsiteX14" fmla="*/ 3757573 w 3868764"/>
                  <a:gd name="connsiteY14" fmla="*/ 1050698 h 3143856"/>
                  <a:gd name="connsiteX15" fmla="*/ 3292924 w 3868764"/>
                  <a:gd name="connsiteY15" fmla="*/ 1108989 h 3143856"/>
                  <a:gd name="connsiteX16" fmla="*/ 3772219 w 3868764"/>
                  <a:gd name="connsiteY16" fmla="*/ 1083217 h 3143856"/>
                  <a:gd name="connsiteX17" fmla="*/ 3781798 w 3868764"/>
                  <a:gd name="connsiteY17" fmla="*/ 1104485 h 3143856"/>
                  <a:gd name="connsiteX18" fmla="*/ 3820824 w 3868764"/>
                  <a:gd name="connsiteY18" fmla="*/ 1227822 h 3143856"/>
                  <a:gd name="connsiteX19" fmla="*/ 3350652 w 3868764"/>
                  <a:gd name="connsiteY19" fmla="*/ 1225779 h 3143856"/>
                  <a:gd name="connsiteX20" fmla="*/ 3831089 w 3868764"/>
                  <a:gd name="connsiteY20" fmla="*/ 1263781 h 3143856"/>
                  <a:gd name="connsiteX21" fmla="*/ 3858777 w 3868764"/>
                  <a:gd name="connsiteY21" fmla="*/ 1411208 h 3143856"/>
                  <a:gd name="connsiteX22" fmla="*/ 3859132 w 3868764"/>
                  <a:gd name="connsiteY22" fmla="*/ 1416914 h 3143856"/>
                  <a:gd name="connsiteX23" fmla="*/ 3320468 w 3868764"/>
                  <a:gd name="connsiteY23" fmla="*/ 1342652 h 3143856"/>
                  <a:gd name="connsiteX24" fmla="*/ 3861617 w 3868764"/>
                  <a:gd name="connsiteY24" fmla="*/ 1456908 h 3143856"/>
                  <a:gd name="connsiteX25" fmla="*/ 3868764 w 3868764"/>
                  <a:gd name="connsiteY25" fmla="*/ 1571928 h 3143856"/>
                  <a:gd name="connsiteX26" fmla="*/ 3866141 w 3868764"/>
                  <a:gd name="connsiteY26" fmla="*/ 1614137 h 3143856"/>
                  <a:gd name="connsiteX27" fmla="*/ 3294274 w 3868764"/>
                  <a:gd name="connsiteY27" fmla="*/ 1458239 h 3143856"/>
                  <a:gd name="connsiteX28" fmla="*/ 3863292 w 3868764"/>
                  <a:gd name="connsiteY28" fmla="*/ 1659992 h 3143856"/>
                  <a:gd name="connsiteX29" fmla="*/ 3858777 w 3868764"/>
                  <a:gd name="connsiteY29" fmla="*/ 1732649 h 3143856"/>
                  <a:gd name="connsiteX30" fmla="*/ 3842716 w 3868764"/>
                  <a:gd name="connsiteY30" fmla="*/ 1818164 h 3143856"/>
                  <a:gd name="connsiteX31" fmla="*/ 3019545 w 3868764"/>
                  <a:gd name="connsiteY31" fmla="*/ 1471298 h 3143856"/>
                  <a:gd name="connsiteX32" fmla="*/ 3057189 w 3868764"/>
                  <a:gd name="connsiteY32" fmla="*/ 1374177 h 3143856"/>
                  <a:gd name="connsiteX33" fmla="*/ 3059450 w 3868764"/>
                  <a:gd name="connsiteY33" fmla="*/ 1374978 h 3143856"/>
                  <a:gd name="connsiteX34" fmla="*/ 3075426 w 3868764"/>
                  <a:gd name="connsiteY34" fmla="*/ 1308870 h 3143856"/>
                  <a:gd name="connsiteX35" fmla="*/ 3068288 w 3868764"/>
                  <a:gd name="connsiteY35" fmla="*/ 1307886 h 3143856"/>
                  <a:gd name="connsiteX36" fmla="*/ 3079511 w 3868764"/>
                  <a:gd name="connsiteY36" fmla="*/ 1204331 h 3143856"/>
                  <a:gd name="connsiteX37" fmla="*/ 3081289 w 3868764"/>
                  <a:gd name="connsiteY37" fmla="*/ 1204472 h 3143856"/>
                  <a:gd name="connsiteX38" fmla="*/ 3079593 w 3868764"/>
                  <a:gd name="connsiteY38" fmla="*/ 1135752 h 3143856"/>
                  <a:gd name="connsiteX39" fmla="*/ 3077982 w 3868764"/>
                  <a:gd name="connsiteY39" fmla="*/ 1135954 h 3143856"/>
                  <a:gd name="connsiteX40" fmla="*/ 3062021 w 3868764"/>
                  <a:gd name="connsiteY40" fmla="*/ 1033023 h 3143856"/>
                  <a:gd name="connsiteX41" fmla="*/ 3062757 w 3868764"/>
                  <a:gd name="connsiteY41" fmla="*/ 1032888 h 3143856"/>
                  <a:gd name="connsiteX42" fmla="*/ 3044652 w 3868764"/>
                  <a:gd name="connsiteY42" fmla="*/ 971427 h 3143856"/>
                  <a:gd name="connsiteX43" fmla="*/ 3043789 w 3868764"/>
                  <a:gd name="connsiteY43" fmla="*/ 971778 h 3143856"/>
                  <a:gd name="connsiteX44" fmla="*/ 3001733 w 3868764"/>
                  <a:gd name="connsiteY44" fmla="*/ 876485 h 3143856"/>
                  <a:gd name="connsiteX45" fmla="*/ 3001883 w 3868764"/>
                  <a:gd name="connsiteY45" fmla="*/ 876414 h 3143856"/>
                  <a:gd name="connsiteX46" fmla="*/ 2958757 w 3868764"/>
                  <a:gd name="connsiteY46" fmla="*/ 805803 h 3143856"/>
                  <a:gd name="connsiteX47" fmla="*/ 614545 w 3868764"/>
                  <a:gd name="connsiteY47" fmla="*/ 424973 h 3143856"/>
                  <a:gd name="connsiteX48" fmla="*/ 1799923 w 3868764"/>
                  <a:gd name="connsiteY48" fmla="*/ 924464 h 3143856"/>
                  <a:gd name="connsiteX49" fmla="*/ 1766634 w 3868764"/>
                  <a:gd name="connsiteY49" fmla="*/ 1010350 h 3143856"/>
                  <a:gd name="connsiteX50" fmla="*/ 1773851 w 3868764"/>
                  <a:gd name="connsiteY50" fmla="*/ 1012317 h 3143856"/>
                  <a:gd name="connsiteX51" fmla="*/ 1749385 w 3868764"/>
                  <a:gd name="connsiteY51" fmla="*/ 1113564 h 3143856"/>
                  <a:gd name="connsiteX52" fmla="*/ 1748417 w 3868764"/>
                  <a:gd name="connsiteY52" fmla="*/ 1113360 h 3143856"/>
                  <a:gd name="connsiteX53" fmla="*/ 1741117 w 3868764"/>
                  <a:gd name="connsiteY53" fmla="*/ 1180714 h 3143856"/>
                  <a:gd name="connsiteX54" fmla="*/ 1747151 w 3868764"/>
                  <a:gd name="connsiteY54" fmla="*/ 1180740 h 3143856"/>
                  <a:gd name="connsiteX55" fmla="*/ 1749722 w 3868764"/>
                  <a:gd name="connsiteY55" fmla="*/ 1284869 h 3143856"/>
                  <a:gd name="connsiteX56" fmla="*/ 1745409 w 3868764"/>
                  <a:gd name="connsiteY56" fmla="*/ 1285102 h 3143856"/>
                  <a:gd name="connsiteX57" fmla="*/ 1756025 w 3868764"/>
                  <a:gd name="connsiteY57" fmla="*/ 1353565 h 3143856"/>
                  <a:gd name="connsiteX58" fmla="*/ 1760284 w 3868764"/>
                  <a:gd name="connsiteY58" fmla="*/ 1352444 h 3143856"/>
                  <a:gd name="connsiteX59" fmla="*/ 1789718 w 3868764"/>
                  <a:gd name="connsiteY59" fmla="*/ 1452359 h 3143856"/>
                  <a:gd name="connsiteX60" fmla="*/ 1788395 w 3868764"/>
                  <a:gd name="connsiteY60" fmla="*/ 1452792 h 3143856"/>
                  <a:gd name="connsiteX61" fmla="*/ 1814327 w 3868764"/>
                  <a:gd name="connsiteY61" fmla="*/ 1511548 h 3143856"/>
                  <a:gd name="connsiteX62" fmla="*/ 1815891 w 3868764"/>
                  <a:gd name="connsiteY62" fmla="*/ 1510655 h 3143856"/>
                  <a:gd name="connsiteX63" fmla="*/ 1870183 w 3868764"/>
                  <a:gd name="connsiteY63" fmla="*/ 1599547 h 3143856"/>
                  <a:gd name="connsiteX64" fmla="*/ 1846874 w 3868764"/>
                  <a:gd name="connsiteY64" fmla="*/ 1614730 h 3143856"/>
                  <a:gd name="connsiteX65" fmla="*/ 1901360 w 3868764"/>
                  <a:gd name="connsiteY65" fmla="*/ 1682465 h 3143856"/>
                  <a:gd name="connsiteX66" fmla="*/ 1902381 w 3868764"/>
                  <a:gd name="connsiteY66" fmla="*/ 1681453 h 3143856"/>
                  <a:gd name="connsiteX67" fmla="*/ 1954263 w 3868764"/>
                  <a:gd name="connsiteY67" fmla="*/ 1730833 h 3143856"/>
                  <a:gd name="connsiteX68" fmla="*/ 1955968 w 3868764"/>
                  <a:gd name="connsiteY68" fmla="*/ 1728638 h 3143856"/>
                  <a:gd name="connsiteX69" fmla="*/ 2040036 w 3868764"/>
                  <a:gd name="connsiteY69" fmla="*/ 1790136 h 3143856"/>
                  <a:gd name="connsiteX70" fmla="*/ 2039308 w 3868764"/>
                  <a:gd name="connsiteY70" fmla="*/ 1791194 h 3143856"/>
                  <a:gd name="connsiteX71" fmla="*/ 2099582 w 3868764"/>
                  <a:gd name="connsiteY71" fmla="*/ 1824037 h 3143856"/>
                  <a:gd name="connsiteX72" fmla="*/ 2100019 w 3868764"/>
                  <a:gd name="connsiteY72" fmla="*/ 1823000 h 3143856"/>
                  <a:gd name="connsiteX73" fmla="*/ 2197140 w 3868764"/>
                  <a:gd name="connsiteY73" fmla="*/ 1860643 h 3143856"/>
                  <a:gd name="connsiteX74" fmla="*/ 2195731 w 3868764"/>
                  <a:gd name="connsiteY74" fmla="*/ 1864614 h 3143856"/>
                  <a:gd name="connsiteX75" fmla="*/ 2258695 w 3868764"/>
                  <a:gd name="connsiteY75" fmla="*/ 1879830 h 3143856"/>
                  <a:gd name="connsiteX76" fmla="*/ 2259296 w 3868764"/>
                  <a:gd name="connsiteY76" fmla="*/ 1875474 h 3143856"/>
                  <a:gd name="connsiteX77" fmla="*/ 2362850 w 3868764"/>
                  <a:gd name="connsiteY77" fmla="*/ 1886699 h 3143856"/>
                  <a:gd name="connsiteX78" fmla="*/ 2362270 w 3868764"/>
                  <a:gd name="connsiteY78" fmla="*/ 1894034 h 3143856"/>
                  <a:gd name="connsiteX79" fmla="*/ 2459104 w 3868764"/>
                  <a:gd name="connsiteY79" fmla="*/ 1891643 h 3143856"/>
                  <a:gd name="connsiteX80" fmla="*/ 2459220 w 3868764"/>
                  <a:gd name="connsiteY80" fmla="*/ 1893818 h 3143856"/>
                  <a:gd name="connsiteX81" fmla="*/ 2561966 w 3868764"/>
                  <a:gd name="connsiteY81" fmla="*/ 1877886 h 3143856"/>
                  <a:gd name="connsiteX82" fmla="*/ 2563050 w 3868764"/>
                  <a:gd name="connsiteY82" fmla="*/ 1883749 h 3143856"/>
                  <a:gd name="connsiteX83" fmla="*/ 2628985 w 3868764"/>
                  <a:gd name="connsiteY83" fmla="*/ 1864324 h 3143856"/>
                  <a:gd name="connsiteX84" fmla="*/ 2624926 w 3868764"/>
                  <a:gd name="connsiteY84" fmla="*/ 1854353 h 3143856"/>
                  <a:gd name="connsiteX85" fmla="*/ 2720218 w 3868764"/>
                  <a:gd name="connsiteY85" fmla="*/ 1812297 h 3143856"/>
                  <a:gd name="connsiteX86" fmla="*/ 2723610 w 3868764"/>
                  <a:gd name="connsiteY86" fmla="*/ 1819413 h 3143856"/>
                  <a:gd name="connsiteX87" fmla="*/ 2783334 w 3868764"/>
                  <a:gd name="connsiteY87" fmla="*/ 1782937 h 3143856"/>
                  <a:gd name="connsiteX88" fmla="*/ 2778669 w 3868764"/>
                  <a:gd name="connsiteY88" fmla="*/ 1776782 h 3143856"/>
                  <a:gd name="connsiteX89" fmla="*/ 2859831 w 3868764"/>
                  <a:gd name="connsiteY89" fmla="*/ 1711495 h 3143856"/>
                  <a:gd name="connsiteX90" fmla="*/ 2865655 w 3868764"/>
                  <a:gd name="connsiteY90" fmla="*/ 1718319 h 3143856"/>
                  <a:gd name="connsiteX91" fmla="*/ 2910981 w 3868764"/>
                  <a:gd name="connsiteY91" fmla="*/ 1670697 h 3143856"/>
                  <a:gd name="connsiteX92" fmla="*/ 2903753 w 3868764"/>
                  <a:gd name="connsiteY92" fmla="*/ 1665082 h 3143856"/>
                  <a:gd name="connsiteX93" fmla="*/ 2965251 w 3868764"/>
                  <a:gd name="connsiteY93" fmla="*/ 1581014 h 3143856"/>
                  <a:gd name="connsiteX94" fmla="*/ 2973449 w 3868764"/>
                  <a:gd name="connsiteY94" fmla="*/ 1586653 h 3143856"/>
                  <a:gd name="connsiteX95" fmla="*/ 3015781 w 3868764"/>
                  <a:gd name="connsiteY95" fmla="*/ 1508965 h 3143856"/>
                  <a:gd name="connsiteX96" fmla="*/ 3820349 w 3868764"/>
                  <a:gd name="connsiteY96" fmla="*/ 1917536 h 3143856"/>
                  <a:gd name="connsiteX97" fmla="*/ 3781798 w 3868764"/>
                  <a:gd name="connsiteY97" fmla="*/ 2039371 h 3143856"/>
                  <a:gd name="connsiteX98" fmla="*/ 3768660 w 3868764"/>
                  <a:gd name="connsiteY98" fmla="*/ 2068541 h 3143856"/>
                  <a:gd name="connsiteX99" fmla="*/ 3146837 w 3868764"/>
                  <a:gd name="connsiteY99" fmla="*/ 1705920 h 3143856"/>
                  <a:gd name="connsiteX100" fmla="*/ 3746272 w 3868764"/>
                  <a:gd name="connsiteY100" fmla="*/ 2118249 h 3143856"/>
                  <a:gd name="connsiteX101" fmla="*/ 3716751 w 3868764"/>
                  <a:gd name="connsiteY101" fmla="*/ 2183794 h 3143856"/>
                  <a:gd name="connsiteX102" fmla="*/ 3670874 w 3868764"/>
                  <a:gd name="connsiteY102" fmla="*/ 2261184 h 3143856"/>
                  <a:gd name="connsiteX103" fmla="*/ 3194112 w 3868764"/>
                  <a:gd name="connsiteY103" fmla="*/ 1890710 h 3143856"/>
                  <a:gd name="connsiteX104" fmla="*/ 3648578 w 3868764"/>
                  <a:gd name="connsiteY104" fmla="*/ 2298794 h 3143856"/>
                  <a:gd name="connsiteX105" fmla="*/ 3635295 w 3868764"/>
                  <a:gd name="connsiteY105" fmla="*/ 2321202 h 3143856"/>
                  <a:gd name="connsiteX106" fmla="*/ 3553530 w 3868764"/>
                  <a:gd name="connsiteY106" fmla="*/ 2430573 h 3143856"/>
                  <a:gd name="connsiteX107" fmla="*/ 2978335 w 3868764"/>
                  <a:gd name="connsiteY107" fmla="*/ 1850357 h 3143856"/>
                  <a:gd name="connsiteX108" fmla="*/ 3513683 w 3868764"/>
                  <a:gd name="connsiteY108" fmla="*/ 2477670 h 3143856"/>
                  <a:gd name="connsiteX109" fmla="*/ 3427045 w 3868764"/>
                  <a:gd name="connsiteY109" fmla="*/ 2571820 h 3143856"/>
                  <a:gd name="connsiteX110" fmla="*/ 3399629 w 3868764"/>
                  <a:gd name="connsiteY110" fmla="*/ 2596334 h 3143856"/>
                  <a:gd name="connsiteX111" fmla="*/ 2984095 w 3868764"/>
                  <a:gd name="connsiteY111" fmla="*/ 2047906 h 3143856"/>
                  <a:gd name="connsiteX112" fmla="*/ 3362773 w 3868764"/>
                  <a:gd name="connsiteY112" fmla="*/ 2629287 h 3143856"/>
                  <a:gd name="connsiteX113" fmla="*/ 3302197 w 3868764"/>
                  <a:gd name="connsiteY113" fmla="*/ 2683449 h 3143856"/>
                  <a:gd name="connsiteX114" fmla="*/ 3234069 w 3868764"/>
                  <a:gd name="connsiteY114" fmla="*/ 2733766 h 3143856"/>
                  <a:gd name="connsiteX115" fmla="*/ 2784534 w 3868764"/>
                  <a:gd name="connsiteY115" fmla="*/ 1947274 h 3143856"/>
                  <a:gd name="connsiteX116" fmla="*/ 3178755 w 3868764"/>
                  <a:gd name="connsiteY116" fmla="*/ 2774619 h 3143856"/>
                  <a:gd name="connsiteX117" fmla="*/ 3164829 w 3868764"/>
                  <a:gd name="connsiteY117" fmla="*/ 2784904 h 3143856"/>
                  <a:gd name="connsiteX118" fmla="*/ 3035686 w 3868764"/>
                  <a:gd name="connsiteY118" fmla="*/ 2863381 h 3143856"/>
                  <a:gd name="connsiteX119" fmla="*/ 2774589 w 3868764"/>
                  <a:gd name="connsiteY119" fmla="*/ 2221999 h 3143856"/>
                  <a:gd name="connsiteX120" fmla="*/ 2991764 w 3868764"/>
                  <a:gd name="connsiteY120" fmla="*/ 2887318 h 3143856"/>
                  <a:gd name="connsiteX121" fmla="*/ 2856424 w 3868764"/>
                  <a:gd name="connsiteY121" fmla="*/ 2954133 h 3143856"/>
                  <a:gd name="connsiteX122" fmla="*/ 2838474 w 3868764"/>
                  <a:gd name="connsiteY122" fmla="*/ 2961160 h 3143856"/>
                  <a:gd name="connsiteX123" fmla="*/ 2582532 w 3868764"/>
                  <a:gd name="connsiteY123" fmla="*/ 1989092 h 3143856"/>
                  <a:gd name="connsiteX124" fmla="*/ 2767439 w 3868764"/>
                  <a:gd name="connsiteY124" fmla="*/ 2988967 h 3143856"/>
                  <a:gd name="connsiteX125" fmla="*/ 2687331 w 3868764"/>
                  <a:gd name="connsiteY125" fmla="*/ 3020326 h 3143856"/>
                  <a:gd name="connsiteX126" fmla="*/ 2603483 w 3868764"/>
                  <a:gd name="connsiteY126" fmla="*/ 3045265 h 3143856"/>
                  <a:gd name="connsiteX127" fmla="*/ 2459362 w 3868764"/>
                  <a:gd name="connsiteY127" fmla="*/ 1896447 h 3143856"/>
                  <a:gd name="connsiteX128" fmla="*/ 2522432 w 3868764"/>
                  <a:gd name="connsiteY128" fmla="*/ 3069372 h 3143856"/>
                  <a:gd name="connsiteX129" fmla="*/ 2509608 w 3868764"/>
                  <a:gd name="connsiteY129" fmla="*/ 3073185 h 3143856"/>
                  <a:gd name="connsiteX130" fmla="*/ 2349706 w 3868764"/>
                  <a:gd name="connsiteY130" fmla="*/ 3106597 h 3143856"/>
                  <a:gd name="connsiteX131" fmla="*/ 2354551 w 3868764"/>
                  <a:gd name="connsiteY131" fmla="*/ 1991615 h 3143856"/>
                  <a:gd name="connsiteX132" fmla="*/ 2265359 w 3868764"/>
                  <a:gd name="connsiteY132" fmla="*/ 3119221 h 3143856"/>
                  <a:gd name="connsiteX133" fmla="*/ 2132162 w 3868764"/>
                  <a:gd name="connsiteY133" fmla="*/ 3135741 h 3143856"/>
                  <a:gd name="connsiteX134" fmla="*/ 2085286 w 3868764"/>
                  <a:gd name="connsiteY134" fmla="*/ 3137664 h 3143856"/>
                  <a:gd name="connsiteX135" fmla="*/ 2194015 w 3868764"/>
                  <a:gd name="connsiteY135" fmla="*/ 2348992 h 3143856"/>
                  <a:gd name="connsiteX136" fmla="*/ 2026993 w 3868764"/>
                  <a:gd name="connsiteY136" fmla="*/ 3140056 h 3143856"/>
                  <a:gd name="connsiteX137" fmla="*/ 1934382 w 3868764"/>
                  <a:gd name="connsiteY137" fmla="*/ 3143856 h 3143856"/>
                  <a:gd name="connsiteX138" fmla="*/ 1842085 w 3868764"/>
                  <a:gd name="connsiteY138" fmla="*/ 3140069 h 3143856"/>
                  <a:gd name="connsiteX139" fmla="*/ 2170022 w 3868764"/>
                  <a:gd name="connsiteY139" fmla="*/ 1937125 h 3143856"/>
                  <a:gd name="connsiteX140" fmla="*/ 1744917 w 3868764"/>
                  <a:gd name="connsiteY140" fmla="*/ 3136082 h 3143856"/>
                  <a:gd name="connsiteX141" fmla="*/ 1736603 w 3868764"/>
                  <a:gd name="connsiteY141" fmla="*/ 3135741 h 3143856"/>
                  <a:gd name="connsiteX142" fmla="*/ 1556282 w 3868764"/>
                  <a:gd name="connsiteY142" fmla="*/ 3113377 h 3143856"/>
                  <a:gd name="connsiteX143" fmla="*/ 1932953 w 3868764"/>
                  <a:gd name="connsiteY143" fmla="*/ 2219476 h 3143856"/>
                  <a:gd name="connsiteX144" fmla="*/ 1485972 w 3868764"/>
                  <a:gd name="connsiteY144" fmla="*/ 3099683 h 3143856"/>
                  <a:gd name="connsiteX145" fmla="*/ 1359156 w 3868764"/>
                  <a:gd name="connsiteY145" fmla="*/ 3073185 h 3143856"/>
                  <a:gd name="connsiteX146" fmla="*/ 1296713 w 3868764"/>
                  <a:gd name="connsiteY146" fmla="*/ 3054613 h 3143856"/>
                  <a:gd name="connsiteX147" fmla="*/ 2001059 w 3868764"/>
                  <a:gd name="connsiteY147" fmla="*/ 1846800 h 3143856"/>
                  <a:gd name="connsiteX148" fmla="*/ 1191729 w 3868764"/>
                  <a:gd name="connsiteY148" fmla="*/ 3023388 h 3143856"/>
                  <a:gd name="connsiteX149" fmla="*/ 1181433 w 3868764"/>
                  <a:gd name="connsiteY149" fmla="*/ 3020326 h 3143856"/>
                  <a:gd name="connsiteX150" fmla="*/ 1012341 w 3868764"/>
                  <a:gd name="connsiteY150" fmla="*/ 2954133 h 3143856"/>
                  <a:gd name="connsiteX151" fmla="*/ 1006081 w 3868764"/>
                  <a:gd name="connsiteY151" fmla="*/ 2951043 h 3143856"/>
                  <a:gd name="connsiteX152" fmla="*/ 1673277 w 3868764"/>
                  <a:gd name="connsiteY152" fmla="*/ 2092432 h 3143856"/>
                  <a:gd name="connsiteX153" fmla="*/ 934170 w 3868764"/>
                  <a:gd name="connsiteY153" fmla="*/ 2915542 h 3143856"/>
                  <a:gd name="connsiteX154" fmla="*/ 852851 w 3868764"/>
                  <a:gd name="connsiteY154" fmla="*/ 2875396 h 3143856"/>
                  <a:gd name="connsiteX155" fmla="*/ 756859 w 3868764"/>
                  <a:gd name="connsiteY155" fmla="*/ 2817064 h 3143856"/>
                  <a:gd name="connsiteX156" fmla="*/ 1859604 w 3868764"/>
                  <a:gd name="connsiteY156" fmla="*/ 1723860 h 3143856"/>
                  <a:gd name="connsiteX157" fmla="*/ 656950 w 3868764"/>
                  <a:gd name="connsiteY157" fmla="*/ 2750203 h 3143856"/>
                  <a:gd name="connsiteX158" fmla="*/ 566568 w 3868764"/>
                  <a:gd name="connsiteY158" fmla="*/ 2683449 h 3143856"/>
                  <a:gd name="connsiteX159" fmla="*/ 497087 w 3868764"/>
                  <a:gd name="connsiteY159" fmla="*/ 2621326 h 3143856"/>
                  <a:gd name="connsiteX160" fmla="*/ 1695356 w 3868764"/>
                  <a:gd name="connsiteY160" fmla="*/ 1713421 h 3143856"/>
                  <a:gd name="connsiteX161" fmla="*/ 417638 w 3868764"/>
                  <a:gd name="connsiteY161" fmla="*/ 2545651 h 3143856"/>
                  <a:gd name="connsiteX162" fmla="*/ 330362 w 3868764"/>
                  <a:gd name="connsiteY162" fmla="*/ 2450808 h 3143856"/>
                  <a:gd name="connsiteX163" fmla="*/ 282663 w 3868764"/>
                  <a:gd name="connsiteY163" fmla="*/ 2387004 h 3143856"/>
                  <a:gd name="connsiteX164" fmla="*/ 1715966 w 3868764"/>
                  <a:gd name="connsiteY164" fmla="*/ 1567769 h 3143856"/>
                  <a:gd name="connsiteX165" fmla="*/ 211727 w 3868764"/>
                  <a:gd name="connsiteY165" fmla="*/ 2284524 h 3143856"/>
                  <a:gd name="connsiteX166" fmla="*/ 152014 w 3868764"/>
                  <a:gd name="connsiteY166" fmla="*/ 2183794 h 3143856"/>
                  <a:gd name="connsiteX167" fmla="*/ 114394 w 3868764"/>
                  <a:gd name="connsiteY167" fmla="*/ 2100268 h 3143856"/>
                  <a:gd name="connsiteX168" fmla="*/ 1367077 w 3868764"/>
                  <a:gd name="connsiteY168" fmla="*/ 1590320 h 3143856"/>
                  <a:gd name="connsiteX169" fmla="*/ 84144 w 3868764"/>
                  <a:gd name="connsiteY169" fmla="*/ 2009099 h 3143856"/>
                  <a:gd name="connsiteX170" fmla="*/ 25276 w 3868764"/>
                  <a:gd name="connsiteY170" fmla="*/ 1809266 h 3143856"/>
                  <a:gd name="connsiteX171" fmla="*/ 1635619 w 3868764"/>
                  <a:gd name="connsiteY171" fmla="*/ 1385267 h 3143856"/>
                  <a:gd name="connsiteX172" fmla="*/ 7115 w 3868764"/>
                  <a:gd name="connsiteY172" fmla="*/ 1686428 h 3143856"/>
                  <a:gd name="connsiteX173" fmla="*/ 0 w 3868764"/>
                  <a:gd name="connsiteY173" fmla="*/ 1571928 h 3143856"/>
                  <a:gd name="connsiteX174" fmla="*/ 5865 w 3868764"/>
                  <a:gd name="connsiteY174" fmla="*/ 1477543 h 3143856"/>
                  <a:gd name="connsiteX175" fmla="*/ 1385667 w 3868764"/>
                  <a:gd name="connsiteY175" fmla="*/ 1304445 h 3143856"/>
                  <a:gd name="connsiteX176" fmla="*/ 16209 w 3868764"/>
                  <a:gd name="connsiteY176" fmla="*/ 1378082 h 3143856"/>
                  <a:gd name="connsiteX177" fmla="*/ 39300 w 3868764"/>
                  <a:gd name="connsiteY177" fmla="*/ 1255130 h 3143856"/>
                  <a:gd name="connsiteX178" fmla="*/ 65151 w 3868764"/>
                  <a:gd name="connsiteY178" fmla="*/ 1173431 h 3143856"/>
                  <a:gd name="connsiteX179" fmla="*/ 1596538 w 3868764"/>
                  <a:gd name="connsiteY179" fmla="*/ 1180085 h 3143856"/>
                  <a:gd name="connsiteX180" fmla="*/ 106017 w 3868764"/>
                  <a:gd name="connsiteY180" fmla="*/ 1062186 h 3143856"/>
                  <a:gd name="connsiteX181" fmla="*/ 152014 w 3868764"/>
                  <a:gd name="connsiteY181" fmla="*/ 960063 h 3143856"/>
                  <a:gd name="connsiteX182" fmla="*/ 202789 w 3868764"/>
                  <a:gd name="connsiteY182" fmla="*/ 874409 h 3143856"/>
                  <a:gd name="connsiteX183" fmla="*/ 1395408 w 3868764"/>
                  <a:gd name="connsiteY183" fmla="*/ 1038827 h 3143856"/>
                  <a:gd name="connsiteX184" fmla="*/ 252294 w 3868764"/>
                  <a:gd name="connsiteY184" fmla="*/ 797475 h 3143856"/>
                  <a:gd name="connsiteX185" fmla="*/ 330362 w 3868764"/>
                  <a:gd name="connsiteY185" fmla="*/ 693048 h 3143856"/>
                  <a:gd name="connsiteX186" fmla="*/ 384980 w 3868764"/>
                  <a:gd name="connsiteY186" fmla="*/ 633695 h 3143856"/>
                  <a:gd name="connsiteX187" fmla="*/ 1610700 w 3868764"/>
                  <a:gd name="connsiteY187" fmla="*/ 967841 h 3143856"/>
                  <a:gd name="connsiteX188" fmla="*/ 456673 w 3868764"/>
                  <a:gd name="connsiteY188" fmla="*/ 558666 h 3143856"/>
                  <a:gd name="connsiteX189" fmla="*/ 566568 w 3868764"/>
                  <a:gd name="connsiteY189" fmla="*/ 460407 h 3143856"/>
                  <a:gd name="connsiteX190" fmla="*/ 1934382 w 3868764"/>
                  <a:gd name="connsiteY190" fmla="*/ 0 h 3143856"/>
                  <a:gd name="connsiteX191" fmla="*/ 1951818 w 3868764"/>
                  <a:gd name="connsiteY191" fmla="*/ 716 h 3143856"/>
                  <a:gd name="connsiteX192" fmla="*/ 2073083 w 3868764"/>
                  <a:gd name="connsiteY192" fmla="*/ 298602 h 3143856"/>
                  <a:gd name="connsiteX193" fmla="*/ 1976172 w 3868764"/>
                  <a:gd name="connsiteY193" fmla="*/ 1715 h 3143856"/>
                  <a:gd name="connsiteX194" fmla="*/ 2121289 w 3868764"/>
                  <a:gd name="connsiteY194" fmla="*/ 7670 h 3143856"/>
                  <a:gd name="connsiteX195" fmla="*/ 2200587 w 3868764"/>
                  <a:gd name="connsiteY195" fmla="*/ 308840 h 3143856"/>
                  <a:gd name="connsiteX196" fmla="*/ 2145274 w 3868764"/>
                  <a:gd name="connsiteY196" fmla="*/ 9742 h 3143856"/>
                  <a:gd name="connsiteX197" fmla="*/ 2283751 w 3868764"/>
                  <a:gd name="connsiteY197" fmla="*/ 26916 h 3143856"/>
                  <a:gd name="connsiteX198" fmla="*/ 2327669 w 3868764"/>
                  <a:gd name="connsiteY198" fmla="*/ 376992 h 3143856"/>
                  <a:gd name="connsiteX199" fmla="*/ 2309013 w 3868764"/>
                  <a:gd name="connsiteY199" fmla="*/ 30049 h 3143856"/>
                  <a:gd name="connsiteX200" fmla="*/ 2324228 w 3868764"/>
                  <a:gd name="connsiteY200" fmla="*/ 31936 h 3143856"/>
                  <a:gd name="connsiteX201" fmla="*/ 2441534 w 3868764"/>
                  <a:gd name="connsiteY201" fmla="*/ 56447 h 3143856"/>
                  <a:gd name="connsiteX202" fmla="*/ 2440603 w 3868764"/>
                  <a:gd name="connsiteY202" fmla="*/ 270669 h 3143856"/>
                  <a:gd name="connsiteX203" fmla="*/ 2457287 w 3868764"/>
                  <a:gd name="connsiteY203" fmla="*/ 59739 h 3143856"/>
                  <a:gd name="connsiteX204" fmla="*/ 2509608 w 3868764"/>
                  <a:gd name="connsiteY204" fmla="*/ 70671 h 3143856"/>
                  <a:gd name="connsiteX205" fmla="*/ 2584362 w 3868764"/>
                  <a:gd name="connsiteY205" fmla="*/ 92905 h 3143856"/>
                  <a:gd name="connsiteX206" fmla="*/ 2565751 w 3868764"/>
                  <a:gd name="connsiteY206" fmla="*/ 227901 h 3143856"/>
                  <a:gd name="connsiteX207" fmla="*/ 2593669 w 3868764"/>
                  <a:gd name="connsiteY207" fmla="*/ 95673 h 3143856"/>
                  <a:gd name="connsiteX208" fmla="*/ 2687331 w 3868764"/>
                  <a:gd name="connsiteY208" fmla="*/ 123530 h 3143856"/>
                  <a:gd name="connsiteX209" fmla="*/ 2717178 w 3868764"/>
                  <a:gd name="connsiteY209" fmla="*/ 135214 h 3143856"/>
                  <a:gd name="connsiteX210" fmla="*/ 2674821 w 3868764"/>
                  <a:gd name="connsiteY210" fmla="*/ 290588 h 3143856"/>
                  <a:gd name="connsiteX211" fmla="*/ 2728359 w 3868764"/>
                  <a:gd name="connsiteY211" fmla="*/ 139591 h 3143856"/>
                  <a:gd name="connsiteX212" fmla="*/ 2848167 w 3868764"/>
                  <a:gd name="connsiteY212" fmla="*/ 186491 h 3143856"/>
                  <a:gd name="connsiteX213" fmla="*/ 2767076 w 3868764"/>
                  <a:gd name="connsiteY213" fmla="*/ 378933 h 3143856"/>
                  <a:gd name="connsiteX214" fmla="*/ 2861809 w 3868764"/>
                  <a:gd name="connsiteY214" fmla="*/ 192382 h 3143856"/>
                  <a:gd name="connsiteX215" fmla="*/ 2977705 w 3868764"/>
                  <a:gd name="connsiteY215" fmla="*/ 249598 h 3143856"/>
                  <a:gd name="connsiteX216" fmla="*/ 2904095 w 3868764"/>
                  <a:gd name="connsiteY216" fmla="*/ 375823 h 3143856"/>
                  <a:gd name="connsiteX217" fmla="*/ 2987570 w 3868764"/>
                  <a:gd name="connsiteY217" fmla="*/ 254468 h 3143856"/>
                  <a:gd name="connsiteX218" fmla="*/ 3015914 w 3868764"/>
                  <a:gd name="connsiteY218" fmla="*/ 268461 h 3143856"/>
                  <a:gd name="connsiteX219" fmla="*/ 3100262 w 3868764"/>
                  <a:gd name="connsiteY219" fmla="*/ 319717 h 3143856"/>
                  <a:gd name="connsiteX220" fmla="*/ 2964220 w 3868764"/>
                  <a:gd name="connsiteY220" fmla="*/ 494789 h 3143856"/>
                  <a:gd name="connsiteX221" fmla="*/ 3113954 w 3868764"/>
                  <a:gd name="connsiteY221" fmla="*/ 328037 h 3143856"/>
                  <a:gd name="connsiteX222" fmla="*/ 3164829 w 3868764"/>
                  <a:gd name="connsiteY222" fmla="*/ 358952 h 3143856"/>
                  <a:gd name="connsiteX223" fmla="*/ 3223570 w 3868764"/>
                  <a:gd name="connsiteY223" fmla="*/ 402337 h 3143856"/>
                  <a:gd name="connsiteX224" fmla="*/ 3100336 w 3868764"/>
                  <a:gd name="connsiteY224" fmla="*/ 524504 h 3143856"/>
                  <a:gd name="connsiteX225" fmla="*/ 3234249 w 3868764"/>
                  <a:gd name="connsiteY225" fmla="*/ 410223 h 3143856"/>
                  <a:gd name="connsiteX226" fmla="*/ 3302197 w 3868764"/>
                  <a:gd name="connsiteY226" fmla="*/ 460407 h 3143856"/>
                  <a:gd name="connsiteX227" fmla="*/ 3340241 w 3868764"/>
                  <a:gd name="connsiteY227" fmla="*/ 494423 h 3143856"/>
                  <a:gd name="connsiteX228" fmla="*/ 2945584 w 3868764"/>
                  <a:gd name="connsiteY228" fmla="*/ 793446 h 3143856"/>
                  <a:gd name="connsiteX229" fmla="*/ 2893881 w 3868764"/>
                  <a:gd name="connsiteY229" fmla="*/ 729173 h 3143856"/>
                  <a:gd name="connsiteX230" fmla="*/ 2892118 w 3868764"/>
                  <a:gd name="connsiteY230" fmla="*/ 730920 h 3143856"/>
                  <a:gd name="connsiteX231" fmla="*/ 2824902 w 3868764"/>
                  <a:gd name="connsiteY231" fmla="*/ 666942 h 3143856"/>
                  <a:gd name="connsiteX232" fmla="*/ 2761411 w 3868764"/>
                  <a:gd name="connsiteY232" fmla="*/ 620498 h 3143856"/>
                  <a:gd name="connsiteX233" fmla="*/ 2759610 w 3868764"/>
                  <a:gd name="connsiteY233" fmla="*/ 623584 h 3143856"/>
                  <a:gd name="connsiteX234" fmla="*/ 2668147 w 3868764"/>
                  <a:gd name="connsiteY234" fmla="*/ 573746 h 3143856"/>
                  <a:gd name="connsiteX235" fmla="*/ 2670215 w 3868764"/>
                  <a:gd name="connsiteY235" fmla="*/ 569674 h 3143856"/>
                  <a:gd name="connsiteX236" fmla="*/ 2605569 w 3868764"/>
                  <a:gd name="connsiteY236" fmla="*/ 544617 h 3143856"/>
                  <a:gd name="connsiteX237" fmla="*/ 2604346 w 3868764"/>
                  <a:gd name="connsiteY237" fmla="*/ 549106 h 3143856"/>
                  <a:gd name="connsiteX238" fmla="*/ 2503099 w 3868764"/>
                  <a:gd name="connsiteY238" fmla="*/ 524639 h 3143856"/>
                  <a:gd name="connsiteX239" fmla="*/ 2503994 w 3868764"/>
                  <a:gd name="connsiteY239" fmla="*/ 520402 h 3143856"/>
                  <a:gd name="connsiteX240" fmla="*/ 2439548 w 3868764"/>
                  <a:gd name="connsiteY240" fmla="*/ 513418 h 3143856"/>
                  <a:gd name="connsiteX241" fmla="*/ 2439528 w 3868764"/>
                  <a:gd name="connsiteY241" fmla="*/ 518158 h 3143856"/>
                  <a:gd name="connsiteX242" fmla="*/ 2345670 w 3868764"/>
                  <a:gd name="connsiteY242" fmla="*/ 520475 h 3143856"/>
                  <a:gd name="connsiteX243" fmla="*/ 2345802 w 3868764"/>
                  <a:gd name="connsiteY243" fmla="*/ 521534 h 3143856"/>
                  <a:gd name="connsiteX244" fmla="*/ 2260088 w 3868764"/>
                  <a:gd name="connsiteY244" fmla="*/ 534824 h 3143856"/>
                  <a:gd name="connsiteX245" fmla="*/ 2261642 w 3868764"/>
                  <a:gd name="connsiteY245" fmla="*/ 540727 h 3143856"/>
                  <a:gd name="connsiteX246" fmla="*/ 2161727 w 3868764"/>
                  <a:gd name="connsiteY246" fmla="*/ 570161 h 3143856"/>
                  <a:gd name="connsiteX247" fmla="*/ 2161411 w 3868764"/>
                  <a:gd name="connsiteY247" fmla="*/ 569193 h 3143856"/>
                  <a:gd name="connsiteX248" fmla="*/ 2099424 w 3868764"/>
                  <a:gd name="connsiteY248" fmla="*/ 596550 h 3143856"/>
                  <a:gd name="connsiteX249" fmla="*/ 2102432 w 3868764"/>
                  <a:gd name="connsiteY249" fmla="*/ 601814 h 3143856"/>
                  <a:gd name="connsiteX250" fmla="*/ 2013539 w 3868764"/>
                  <a:gd name="connsiteY250" fmla="*/ 656105 h 3143856"/>
                  <a:gd name="connsiteX251" fmla="*/ 2010398 w 3868764"/>
                  <a:gd name="connsiteY251" fmla="*/ 651283 h 3143856"/>
                  <a:gd name="connsiteX252" fmla="*/ 1956187 w 3868764"/>
                  <a:gd name="connsiteY252" fmla="*/ 694892 h 3143856"/>
                  <a:gd name="connsiteX253" fmla="*/ 1960299 w 3868764"/>
                  <a:gd name="connsiteY253" fmla="*/ 699040 h 3143856"/>
                  <a:gd name="connsiteX254" fmla="*/ 1888486 w 3868764"/>
                  <a:gd name="connsiteY254" fmla="*/ 774488 h 3143856"/>
                  <a:gd name="connsiteX255" fmla="*/ 1885410 w 3868764"/>
                  <a:gd name="connsiteY255" fmla="*/ 771726 h 3143856"/>
                  <a:gd name="connsiteX256" fmla="*/ 1847163 w 3868764"/>
                  <a:gd name="connsiteY256" fmla="*/ 824011 h 3143856"/>
                  <a:gd name="connsiteX257" fmla="*/ 1851090 w 3868764"/>
                  <a:gd name="connsiteY257" fmla="*/ 826301 h 3143856"/>
                  <a:gd name="connsiteX258" fmla="*/ 1801251 w 3868764"/>
                  <a:gd name="connsiteY258" fmla="*/ 917766 h 3143856"/>
                  <a:gd name="connsiteX259" fmla="*/ 702664 w 3868764"/>
                  <a:gd name="connsiteY259" fmla="*/ 359891 h 3143856"/>
                  <a:gd name="connsiteX260" fmla="*/ 703936 w 3868764"/>
                  <a:gd name="connsiteY260" fmla="*/ 358952 h 3143856"/>
                  <a:gd name="connsiteX261" fmla="*/ 852851 w 3868764"/>
                  <a:gd name="connsiteY261" fmla="*/ 268461 h 3143856"/>
                  <a:gd name="connsiteX262" fmla="*/ 875405 w 3868764"/>
                  <a:gd name="connsiteY262" fmla="*/ 257326 h 3143856"/>
                  <a:gd name="connsiteX263" fmla="*/ 1698497 w 3868764"/>
                  <a:gd name="connsiteY263" fmla="*/ 737317 h 3143856"/>
                  <a:gd name="connsiteX264" fmla="*/ 948346 w 3868764"/>
                  <a:gd name="connsiteY264" fmla="*/ 221317 h 3143856"/>
                  <a:gd name="connsiteX265" fmla="*/ 1012341 w 3868764"/>
                  <a:gd name="connsiteY265" fmla="*/ 189723 h 3143856"/>
                  <a:gd name="connsiteX266" fmla="*/ 1123623 w 3868764"/>
                  <a:gd name="connsiteY266" fmla="*/ 146161 h 3143856"/>
                  <a:gd name="connsiteX267" fmla="*/ 1607375 w 3868764"/>
                  <a:gd name="connsiteY267" fmla="*/ 522066 h 3143856"/>
                  <a:gd name="connsiteX268" fmla="*/ 1168974 w 3868764"/>
                  <a:gd name="connsiteY268" fmla="*/ 128408 h 3143856"/>
                  <a:gd name="connsiteX269" fmla="*/ 1181433 w 3868764"/>
                  <a:gd name="connsiteY269" fmla="*/ 123530 h 3143856"/>
                  <a:gd name="connsiteX270" fmla="*/ 1342327 w 3868764"/>
                  <a:gd name="connsiteY270" fmla="*/ 75676 h 3143856"/>
                  <a:gd name="connsiteX271" fmla="*/ 1820691 w 3868764"/>
                  <a:gd name="connsiteY271" fmla="*/ 558214 h 3143856"/>
                  <a:gd name="connsiteX272" fmla="*/ 1397742 w 3868764"/>
                  <a:gd name="connsiteY272" fmla="*/ 62608 h 3143856"/>
                  <a:gd name="connsiteX273" fmla="*/ 1544537 w 3868764"/>
                  <a:gd name="connsiteY273" fmla="*/ 31936 h 3143856"/>
                  <a:gd name="connsiteX274" fmla="*/ 1564624 w 3868764"/>
                  <a:gd name="connsiteY274" fmla="*/ 29445 h 3143856"/>
                  <a:gd name="connsiteX275" fmla="*/ 1854940 w 3868764"/>
                  <a:gd name="connsiteY275" fmla="*/ 412609 h 3143856"/>
                  <a:gd name="connsiteX276" fmla="*/ 1602323 w 3868764"/>
                  <a:gd name="connsiteY276" fmla="*/ 24769 h 3143856"/>
                  <a:gd name="connsiteX277" fmla="*/ 1736603 w 3868764"/>
                  <a:gd name="connsiteY277" fmla="*/ 8116 h 3143856"/>
                  <a:gd name="connsiteX278" fmla="*/ 1762485 w 3868764"/>
                  <a:gd name="connsiteY278" fmla="*/ 7054 h 3143856"/>
                  <a:gd name="connsiteX279" fmla="*/ 1991713 w 3868764"/>
                  <a:gd name="connsiteY279" fmla="*/ 408103 h 3143856"/>
                  <a:gd name="connsiteX280" fmla="*/ 1799885 w 3868764"/>
                  <a:gd name="connsiteY280" fmla="*/ 5519 h 3143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</a:cxnLst>
                <a:rect l="l" t="t" r="r" b="b"/>
                <a:pathLst>
                  <a:path w="3868764" h="3143856">
                    <a:moveTo>
                      <a:pt x="3380944" y="530816"/>
                    </a:moveTo>
                    <a:lnTo>
                      <a:pt x="3427045" y="572036"/>
                    </a:lnTo>
                    <a:lnTo>
                      <a:pt x="3478926" y="628415"/>
                    </a:lnTo>
                    <a:lnTo>
                      <a:pt x="3261288" y="752810"/>
                    </a:lnTo>
                    <a:lnTo>
                      <a:pt x="3492163" y="642800"/>
                    </a:lnTo>
                    <a:lnTo>
                      <a:pt x="3538402" y="693048"/>
                    </a:lnTo>
                    <a:lnTo>
                      <a:pt x="3582753" y="752373"/>
                    </a:lnTo>
                    <a:lnTo>
                      <a:pt x="3295189" y="869436"/>
                    </a:lnTo>
                    <a:lnTo>
                      <a:pt x="3596692" y="771019"/>
                    </a:lnTo>
                    <a:lnTo>
                      <a:pt x="3635295" y="822654"/>
                    </a:lnTo>
                    <a:lnTo>
                      <a:pt x="3676859" y="892768"/>
                    </a:lnTo>
                    <a:lnTo>
                      <a:pt x="3338029" y="981981"/>
                    </a:lnTo>
                    <a:lnTo>
                      <a:pt x="3691044" y="916698"/>
                    </a:lnTo>
                    <a:lnTo>
                      <a:pt x="3716751" y="960063"/>
                    </a:lnTo>
                    <a:lnTo>
                      <a:pt x="3757573" y="1050698"/>
                    </a:lnTo>
                    <a:lnTo>
                      <a:pt x="3292924" y="1108989"/>
                    </a:lnTo>
                    <a:lnTo>
                      <a:pt x="3772219" y="1083217"/>
                    </a:lnTo>
                    <a:lnTo>
                      <a:pt x="3781798" y="1104485"/>
                    </a:lnTo>
                    <a:lnTo>
                      <a:pt x="3820824" y="1227822"/>
                    </a:lnTo>
                    <a:lnTo>
                      <a:pt x="3350652" y="1225779"/>
                    </a:lnTo>
                    <a:lnTo>
                      <a:pt x="3831089" y="1263781"/>
                    </a:lnTo>
                    <a:lnTo>
                      <a:pt x="3858777" y="1411208"/>
                    </a:lnTo>
                    <a:lnTo>
                      <a:pt x="3859132" y="1416914"/>
                    </a:lnTo>
                    <a:lnTo>
                      <a:pt x="3320468" y="1342652"/>
                    </a:lnTo>
                    <a:lnTo>
                      <a:pt x="3861617" y="1456908"/>
                    </a:lnTo>
                    <a:lnTo>
                      <a:pt x="3868764" y="1571928"/>
                    </a:lnTo>
                    <a:lnTo>
                      <a:pt x="3866141" y="1614137"/>
                    </a:lnTo>
                    <a:lnTo>
                      <a:pt x="3294274" y="1458239"/>
                    </a:lnTo>
                    <a:lnTo>
                      <a:pt x="3863292" y="1659992"/>
                    </a:lnTo>
                    <a:lnTo>
                      <a:pt x="3858777" y="1732649"/>
                    </a:lnTo>
                    <a:lnTo>
                      <a:pt x="3842716" y="1818164"/>
                    </a:lnTo>
                    <a:lnTo>
                      <a:pt x="3019545" y="1471298"/>
                    </a:lnTo>
                    <a:lnTo>
                      <a:pt x="3057189" y="1374177"/>
                    </a:lnTo>
                    <a:lnTo>
                      <a:pt x="3059450" y="1374978"/>
                    </a:lnTo>
                    <a:lnTo>
                      <a:pt x="3075426" y="1308870"/>
                    </a:lnTo>
                    <a:lnTo>
                      <a:pt x="3068288" y="1307886"/>
                    </a:lnTo>
                    <a:lnTo>
                      <a:pt x="3079511" y="1204331"/>
                    </a:lnTo>
                    <a:lnTo>
                      <a:pt x="3081289" y="1204472"/>
                    </a:lnTo>
                    <a:lnTo>
                      <a:pt x="3079593" y="1135752"/>
                    </a:lnTo>
                    <a:lnTo>
                      <a:pt x="3077982" y="1135954"/>
                    </a:lnTo>
                    <a:lnTo>
                      <a:pt x="3062021" y="1033023"/>
                    </a:lnTo>
                    <a:lnTo>
                      <a:pt x="3062757" y="1032888"/>
                    </a:lnTo>
                    <a:lnTo>
                      <a:pt x="3044652" y="971427"/>
                    </a:lnTo>
                    <a:lnTo>
                      <a:pt x="3043789" y="971778"/>
                    </a:lnTo>
                    <a:lnTo>
                      <a:pt x="3001733" y="876485"/>
                    </a:lnTo>
                    <a:lnTo>
                      <a:pt x="3001883" y="876414"/>
                    </a:lnTo>
                    <a:lnTo>
                      <a:pt x="2958757" y="805803"/>
                    </a:lnTo>
                    <a:close/>
                    <a:moveTo>
                      <a:pt x="614545" y="424973"/>
                    </a:moveTo>
                    <a:lnTo>
                      <a:pt x="1799923" y="924464"/>
                    </a:lnTo>
                    <a:lnTo>
                      <a:pt x="1766634" y="1010350"/>
                    </a:lnTo>
                    <a:lnTo>
                      <a:pt x="1773851" y="1012317"/>
                    </a:lnTo>
                    <a:lnTo>
                      <a:pt x="1749385" y="1113564"/>
                    </a:lnTo>
                    <a:lnTo>
                      <a:pt x="1748417" y="1113360"/>
                    </a:lnTo>
                    <a:lnTo>
                      <a:pt x="1741117" y="1180714"/>
                    </a:lnTo>
                    <a:lnTo>
                      <a:pt x="1747151" y="1180740"/>
                    </a:lnTo>
                    <a:lnTo>
                      <a:pt x="1749722" y="1284869"/>
                    </a:lnTo>
                    <a:lnTo>
                      <a:pt x="1745409" y="1285102"/>
                    </a:lnTo>
                    <a:lnTo>
                      <a:pt x="1756025" y="1353565"/>
                    </a:lnTo>
                    <a:lnTo>
                      <a:pt x="1760284" y="1352444"/>
                    </a:lnTo>
                    <a:lnTo>
                      <a:pt x="1789718" y="1452359"/>
                    </a:lnTo>
                    <a:lnTo>
                      <a:pt x="1788395" y="1452792"/>
                    </a:lnTo>
                    <a:lnTo>
                      <a:pt x="1814327" y="1511548"/>
                    </a:lnTo>
                    <a:lnTo>
                      <a:pt x="1815891" y="1510655"/>
                    </a:lnTo>
                    <a:lnTo>
                      <a:pt x="1870183" y="1599547"/>
                    </a:lnTo>
                    <a:lnTo>
                      <a:pt x="1846874" y="1614730"/>
                    </a:lnTo>
                    <a:lnTo>
                      <a:pt x="1901360" y="1682465"/>
                    </a:lnTo>
                    <a:lnTo>
                      <a:pt x="1902381" y="1681453"/>
                    </a:lnTo>
                    <a:lnTo>
                      <a:pt x="1954263" y="1730833"/>
                    </a:lnTo>
                    <a:lnTo>
                      <a:pt x="1955968" y="1728638"/>
                    </a:lnTo>
                    <a:lnTo>
                      <a:pt x="2040036" y="1790136"/>
                    </a:lnTo>
                    <a:lnTo>
                      <a:pt x="2039308" y="1791194"/>
                    </a:lnTo>
                    <a:lnTo>
                      <a:pt x="2099582" y="1824037"/>
                    </a:lnTo>
                    <a:lnTo>
                      <a:pt x="2100019" y="1823000"/>
                    </a:lnTo>
                    <a:lnTo>
                      <a:pt x="2197140" y="1860643"/>
                    </a:lnTo>
                    <a:lnTo>
                      <a:pt x="2195731" y="1864614"/>
                    </a:lnTo>
                    <a:lnTo>
                      <a:pt x="2258695" y="1879830"/>
                    </a:lnTo>
                    <a:lnTo>
                      <a:pt x="2259296" y="1875474"/>
                    </a:lnTo>
                    <a:lnTo>
                      <a:pt x="2362850" y="1886699"/>
                    </a:lnTo>
                    <a:lnTo>
                      <a:pt x="2362270" y="1894034"/>
                    </a:lnTo>
                    <a:lnTo>
                      <a:pt x="2459104" y="1891643"/>
                    </a:lnTo>
                    <a:lnTo>
                      <a:pt x="2459220" y="1893818"/>
                    </a:lnTo>
                    <a:lnTo>
                      <a:pt x="2561966" y="1877886"/>
                    </a:lnTo>
                    <a:lnTo>
                      <a:pt x="2563050" y="1883749"/>
                    </a:lnTo>
                    <a:lnTo>
                      <a:pt x="2628985" y="1864324"/>
                    </a:lnTo>
                    <a:lnTo>
                      <a:pt x="2624926" y="1854353"/>
                    </a:lnTo>
                    <a:lnTo>
                      <a:pt x="2720218" y="1812297"/>
                    </a:lnTo>
                    <a:lnTo>
                      <a:pt x="2723610" y="1819413"/>
                    </a:lnTo>
                    <a:lnTo>
                      <a:pt x="2783334" y="1782937"/>
                    </a:lnTo>
                    <a:lnTo>
                      <a:pt x="2778669" y="1776782"/>
                    </a:lnTo>
                    <a:lnTo>
                      <a:pt x="2859831" y="1711495"/>
                    </a:lnTo>
                    <a:lnTo>
                      <a:pt x="2865655" y="1718319"/>
                    </a:lnTo>
                    <a:lnTo>
                      <a:pt x="2910981" y="1670697"/>
                    </a:lnTo>
                    <a:lnTo>
                      <a:pt x="2903753" y="1665082"/>
                    </a:lnTo>
                    <a:lnTo>
                      <a:pt x="2965251" y="1581014"/>
                    </a:lnTo>
                    <a:lnTo>
                      <a:pt x="2973449" y="1586653"/>
                    </a:lnTo>
                    <a:lnTo>
                      <a:pt x="3015781" y="1508965"/>
                    </a:lnTo>
                    <a:lnTo>
                      <a:pt x="3820349" y="1917536"/>
                    </a:lnTo>
                    <a:lnTo>
                      <a:pt x="3781798" y="2039371"/>
                    </a:lnTo>
                    <a:lnTo>
                      <a:pt x="3768660" y="2068541"/>
                    </a:lnTo>
                    <a:lnTo>
                      <a:pt x="3146837" y="1705920"/>
                    </a:lnTo>
                    <a:lnTo>
                      <a:pt x="3746272" y="2118249"/>
                    </a:lnTo>
                    <a:lnTo>
                      <a:pt x="3716751" y="2183794"/>
                    </a:lnTo>
                    <a:lnTo>
                      <a:pt x="3670874" y="2261184"/>
                    </a:lnTo>
                    <a:lnTo>
                      <a:pt x="3194112" y="1890710"/>
                    </a:lnTo>
                    <a:lnTo>
                      <a:pt x="3648578" y="2298794"/>
                    </a:lnTo>
                    <a:lnTo>
                      <a:pt x="3635295" y="2321202"/>
                    </a:lnTo>
                    <a:lnTo>
                      <a:pt x="3553530" y="2430573"/>
                    </a:lnTo>
                    <a:lnTo>
                      <a:pt x="2978335" y="1850357"/>
                    </a:lnTo>
                    <a:lnTo>
                      <a:pt x="3513683" y="2477670"/>
                    </a:lnTo>
                    <a:lnTo>
                      <a:pt x="3427045" y="2571820"/>
                    </a:lnTo>
                    <a:lnTo>
                      <a:pt x="3399629" y="2596334"/>
                    </a:lnTo>
                    <a:lnTo>
                      <a:pt x="2984095" y="2047906"/>
                    </a:lnTo>
                    <a:lnTo>
                      <a:pt x="3362773" y="2629287"/>
                    </a:lnTo>
                    <a:lnTo>
                      <a:pt x="3302197" y="2683449"/>
                    </a:lnTo>
                    <a:lnTo>
                      <a:pt x="3234069" y="2733766"/>
                    </a:lnTo>
                    <a:lnTo>
                      <a:pt x="2784534" y="1947274"/>
                    </a:lnTo>
                    <a:lnTo>
                      <a:pt x="3178755" y="2774619"/>
                    </a:lnTo>
                    <a:lnTo>
                      <a:pt x="3164829" y="2784904"/>
                    </a:lnTo>
                    <a:lnTo>
                      <a:pt x="3035686" y="2863381"/>
                    </a:lnTo>
                    <a:lnTo>
                      <a:pt x="2774589" y="2221999"/>
                    </a:lnTo>
                    <a:lnTo>
                      <a:pt x="2991764" y="2887318"/>
                    </a:lnTo>
                    <a:lnTo>
                      <a:pt x="2856424" y="2954133"/>
                    </a:lnTo>
                    <a:lnTo>
                      <a:pt x="2838474" y="2961160"/>
                    </a:lnTo>
                    <a:lnTo>
                      <a:pt x="2582532" y="1989092"/>
                    </a:lnTo>
                    <a:lnTo>
                      <a:pt x="2767439" y="2988967"/>
                    </a:lnTo>
                    <a:lnTo>
                      <a:pt x="2687331" y="3020326"/>
                    </a:lnTo>
                    <a:lnTo>
                      <a:pt x="2603483" y="3045265"/>
                    </a:lnTo>
                    <a:lnTo>
                      <a:pt x="2459362" y="1896447"/>
                    </a:lnTo>
                    <a:lnTo>
                      <a:pt x="2522432" y="3069372"/>
                    </a:lnTo>
                    <a:lnTo>
                      <a:pt x="2509608" y="3073185"/>
                    </a:lnTo>
                    <a:lnTo>
                      <a:pt x="2349706" y="3106597"/>
                    </a:lnTo>
                    <a:lnTo>
                      <a:pt x="2354551" y="1991615"/>
                    </a:lnTo>
                    <a:lnTo>
                      <a:pt x="2265359" y="3119221"/>
                    </a:lnTo>
                    <a:lnTo>
                      <a:pt x="2132162" y="3135741"/>
                    </a:lnTo>
                    <a:lnTo>
                      <a:pt x="2085286" y="3137664"/>
                    </a:lnTo>
                    <a:lnTo>
                      <a:pt x="2194015" y="2348992"/>
                    </a:lnTo>
                    <a:lnTo>
                      <a:pt x="2026993" y="3140056"/>
                    </a:lnTo>
                    <a:lnTo>
                      <a:pt x="1934382" y="3143856"/>
                    </a:lnTo>
                    <a:lnTo>
                      <a:pt x="1842085" y="3140069"/>
                    </a:lnTo>
                    <a:lnTo>
                      <a:pt x="2170022" y="1937125"/>
                    </a:lnTo>
                    <a:lnTo>
                      <a:pt x="1744917" y="3136082"/>
                    </a:lnTo>
                    <a:lnTo>
                      <a:pt x="1736603" y="3135741"/>
                    </a:lnTo>
                    <a:lnTo>
                      <a:pt x="1556282" y="3113377"/>
                    </a:lnTo>
                    <a:lnTo>
                      <a:pt x="1932953" y="2219476"/>
                    </a:lnTo>
                    <a:lnTo>
                      <a:pt x="1485972" y="3099683"/>
                    </a:lnTo>
                    <a:lnTo>
                      <a:pt x="1359156" y="3073185"/>
                    </a:lnTo>
                    <a:lnTo>
                      <a:pt x="1296713" y="3054613"/>
                    </a:lnTo>
                    <a:lnTo>
                      <a:pt x="2001059" y="1846800"/>
                    </a:lnTo>
                    <a:lnTo>
                      <a:pt x="1191729" y="3023388"/>
                    </a:lnTo>
                    <a:lnTo>
                      <a:pt x="1181433" y="3020326"/>
                    </a:lnTo>
                    <a:cubicBezTo>
                      <a:pt x="1123577" y="3000440"/>
                      <a:pt x="1067159" y="2978332"/>
                      <a:pt x="1012341" y="2954133"/>
                    </a:cubicBezTo>
                    <a:lnTo>
                      <a:pt x="1006081" y="2951043"/>
                    </a:lnTo>
                    <a:lnTo>
                      <a:pt x="1673277" y="2092432"/>
                    </a:lnTo>
                    <a:lnTo>
                      <a:pt x="934170" y="2915542"/>
                    </a:lnTo>
                    <a:lnTo>
                      <a:pt x="852851" y="2875396"/>
                    </a:lnTo>
                    <a:lnTo>
                      <a:pt x="756859" y="2817064"/>
                    </a:lnTo>
                    <a:lnTo>
                      <a:pt x="1859604" y="1723860"/>
                    </a:lnTo>
                    <a:lnTo>
                      <a:pt x="656950" y="2750203"/>
                    </a:lnTo>
                    <a:lnTo>
                      <a:pt x="566568" y="2683449"/>
                    </a:lnTo>
                    <a:lnTo>
                      <a:pt x="497087" y="2621326"/>
                    </a:lnTo>
                    <a:lnTo>
                      <a:pt x="1695356" y="1713421"/>
                    </a:lnTo>
                    <a:lnTo>
                      <a:pt x="417638" y="2545651"/>
                    </a:lnTo>
                    <a:lnTo>
                      <a:pt x="330362" y="2450808"/>
                    </a:lnTo>
                    <a:lnTo>
                      <a:pt x="282663" y="2387004"/>
                    </a:lnTo>
                    <a:lnTo>
                      <a:pt x="1715966" y="1567769"/>
                    </a:lnTo>
                    <a:lnTo>
                      <a:pt x="211727" y="2284524"/>
                    </a:lnTo>
                    <a:lnTo>
                      <a:pt x="152014" y="2183794"/>
                    </a:lnTo>
                    <a:lnTo>
                      <a:pt x="114394" y="2100268"/>
                    </a:lnTo>
                    <a:lnTo>
                      <a:pt x="1367077" y="1590320"/>
                    </a:lnTo>
                    <a:lnTo>
                      <a:pt x="84144" y="2009099"/>
                    </a:lnTo>
                    <a:lnTo>
                      <a:pt x="25276" y="1809266"/>
                    </a:lnTo>
                    <a:lnTo>
                      <a:pt x="1635619" y="1385267"/>
                    </a:lnTo>
                    <a:lnTo>
                      <a:pt x="7115" y="1686428"/>
                    </a:lnTo>
                    <a:lnTo>
                      <a:pt x="0" y="1571928"/>
                    </a:lnTo>
                    <a:lnTo>
                      <a:pt x="5865" y="1477543"/>
                    </a:lnTo>
                    <a:lnTo>
                      <a:pt x="1385667" y="1304445"/>
                    </a:lnTo>
                    <a:lnTo>
                      <a:pt x="16209" y="1378082"/>
                    </a:lnTo>
                    <a:lnTo>
                      <a:pt x="39300" y="1255130"/>
                    </a:lnTo>
                    <a:lnTo>
                      <a:pt x="65151" y="1173431"/>
                    </a:lnTo>
                    <a:lnTo>
                      <a:pt x="1596538" y="1180085"/>
                    </a:lnTo>
                    <a:lnTo>
                      <a:pt x="106017" y="1062186"/>
                    </a:lnTo>
                    <a:lnTo>
                      <a:pt x="152014" y="960063"/>
                    </a:lnTo>
                    <a:lnTo>
                      <a:pt x="202789" y="874409"/>
                    </a:lnTo>
                    <a:lnTo>
                      <a:pt x="1395408" y="1038827"/>
                    </a:lnTo>
                    <a:lnTo>
                      <a:pt x="252294" y="797475"/>
                    </a:lnTo>
                    <a:lnTo>
                      <a:pt x="330362" y="693048"/>
                    </a:lnTo>
                    <a:lnTo>
                      <a:pt x="384980" y="633695"/>
                    </a:lnTo>
                    <a:lnTo>
                      <a:pt x="1610700" y="967841"/>
                    </a:lnTo>
                    <a:lnTo>
                      <a:pt x="456673" y="558666"/>
                    </a:lnTo>
                    <a:lnTo>
                      <a:pt x="566568" y="460407"/>
                    </a:lnTo>
                    <a:close/>
                    <a:moveTo>
                      <a:pt x="1934382" y="0"/>
                    </a:moveTo>
                    <a:lnTo>
                      <a:pt x="1951818" y="716"/>
                    </a:lnTo>
                    <a:lnTo>
                      <a:pt x="2073083" y="298602"/>
                    </a:lnTo>
                    <a:lnTo>
                      <a:pt x="1976172" y="1715"/>
                    </a:lnTo>
                    <a:lnTo>
                      <a:pt x="2121289" y="7670"/>
                    </a:lnTo>
                    <a:lnTo>
                      <a:pt x="2200587" y="308840"/>
                    </a:lnTo>
                    <a:lnTo>
                      <a:pt x="2145274" y="9742"/>
                    </a:lnTo>
                    <a:lnTo>
                      <a:pt x="2283751" y="26916"/>
                    </a:lnTo>
                    <a:lnTo>
                      <a:pt x="2327669" y="376992"/>
                    </a:lnTo>
                    <a:lnTo>
                      <a:pt x="2309013" y="30049"/>
                    </a:lnTo>
                    <a:lnTo>
                      <a:pt x="2324228" y="31936"/>
                    </a:lnTo>
                    <a:lnTo>
                      <a:pt x="2441534" y="56447"/>
                    </a:lnTo>
                    <a:lnTo>
                      <a:pt x="2440603" y="270669"/>
                    </a:lnTo>
                    <a:lnTo>
                      <a:pt x="2457287" y="59739"/>
                    </a:lnTo>
                    <a:lnTo>
                      <a:pt x="2509608" y="70671"/>
                    </a:lnTo>
                    <a:lnTo>
                      <a:pt x="2584362" y="92905"/>
                    </a:lnTo>
                    <a:lnTo>
                      <a:pt x="2565751" y="227901"/>
                    </a:lnTo>
                    <a:lnTo>
                      <a:pt x="2593669" y="95673"/>
                    </a:lnTo>
                    <a:lnTo>
                      <a:pt x="2687331" y="123530"/>
                    </a:lnTo>
                    <a:lnTo>
                      <a:pt x="2717178" y="135214"/>
                    </a:lnTo>
                    <a:lnTo>
                      <a:pt x="2674821" y="290588"/>
                    </a:lnTo>
                    <a:lnTo>
                      <a:pt x="2728359" y="139591"/>
                    </a:lnTo>
                    <a:lnTo>
                      <a:pt x="2848167" y="186491"/>
                    </a:lnTo>
                    <a:lnTo>
                      <a:pt x="2767076" y="378933"/>
                    </a:lnTo>
                    <a:lnTo>
                      <a:pt x="2861809" y="192382"/>
                    </a:lnTo>
                    <a:lnTo>
                      <a:pt x="2977705" y="249598"/>
                    </a:lnTo>
                    <a:lnTo>
                      <a:pt x="2904095" y="375823"/>
                    </a:lnTo>
                    <a:lnTo>
                      <a:pt x="2987570" y="254468"/>
                    </a:lnTo>
                    <a:lnTo>
                      <a:pt x="3015914" y="268461"/>
                    </a:lnTo>
                    <a:lnTo>
                      <a:pt x="3100262" y="319717"/>
                    </a:lnTo>
                    <a:lnTo>
                      <a:pt x="2964220" y="494789"/>
                    </a:lnTo>
                    <a:lnTo>
                      <a:pt x="3113954" y="328037"/>
                    </a:lnTo>
                    <a:lnTo>
                      <a:pt x="3164829" y="358952"/>
                    </a:lnTo>
                    <a:lnTo>
                      <a:pt x="3223570" y="402337"/>
                    </a:lnTo>
                    <a:lnTo>
                      <a:pt x="3100336" y="524504"/>
                    </a:lnTo>
                    <a:lnTo>
                      <a:pt x="3234249" y="410223"/>
                    </a:lnTo>
                    <a:lnTo>
                      <a:pt x="3302197" y="460407"/>
                    </a:lnTo>
                    <a:lnTo>
                      <a:pt x="3340241" y="494423"/>
                    </a:lnTo>
                    <a:lnTo>
                      <a:pt x="2945584" y="793446"/>
                    </a:lnTo>
                    <a:lnTo>
                      <a:pt x="2893881" y="729173"/>
                    </a:lnTo>
                    <a:lnTo>
                      <a:pt x="2892118" y="730920"/>
                    </a:lnTo>
                    <a:lnTo>
                      <a:pt x="2824902" y="666942"/>
                    </a:lnTo>
                    <a:lnTo>
                      <a:pt x="2761411" y="620498"/>
                    </a:lnTo>
                    <a:lnTo>
                      <a:pt x="2759610" y="623584"/>
                    </a:lnTo>
                    <a:lnTo>
                      <a:pt x="2668147" y="573746"/>
                    </a:lnTo>
                    <a:lnTo>
                      <a:pt x="2670215" y="569674"/>
                    </a:lnTo>
                    <a:lnTo>
                      <a:pt x="2605569" y="544617"/>
                    </a:lnTo>
                    <a:lnTo>
                      <a:pt x="2604346" y="549106"/>
                    </a:lnTo>
                    <a:lnTo>
                      <a:pt x="2503099" y="524639"/>
                    </a:lnTo>
                    <a:lnTo>
                      <a:pt x="2503994" y="520402"/>
                    </a:lnTo>
                    <a:lnTo>
                      <a:pt x="2439548" y="513418"/>
                    </a:lnTo>
                    <a:lnTo>
                      <a:pt x="2439528" y="518158"/>
                    </a:lnTo>
                    <a:lnTo>
                      <a:pt x="2345670" y="520475"/>
                    </a:lnTo>
                    <a:lnTo>
                      <a:pt x="2345802" y="521534"/>
                    </a:lnTo>
                    <a:lnTo>
                      <a:pt x="2260088" y="534824"/>
                    </a:lnTo>
                    <a:lnTo>
                      <a:pt x="2261642" y="540727"/>
                    </a:lnTo>
                    <a:lnTo>
                      <a:pt x="2161727" y="570161"/>
                    </a:lnTo>
                    <a:lnTo>
                      <a:pt x="2161411" y="569193"/>
                    </a:lnTo>
                    <a:lnTo>
                      <a:pt x="2099424" y="596550"/>
                    </a:lnTo>
                    <a:lnTo>
                      <a:pt x="2102432" y="601814"/>
                    </a:lnTo>
                    <a:lnTo>
                      <a:pt x="2013539" y="656105"/>
                    </a:lnTo>
                    <a:lnTo>
                      <a:pt x="2010398" y="651283"/>
                    </a:lnTo>
                    <a:lnTo>
                      <a:pt x="1956187" y="694892"/>
                    </a:lnTo>
                    <a:lnTo>
                      <a:pt x="1960299" y="699040"/>
                    </a:lnTo>
                    <a:lnTo>
                      <a:pt x="1888486" y="774488"/>
                    </a:lnTo>
                    <a:lnTo>
                      <a:pt x="1885410" y="771726"/>
                    </a:lnTo>
                    <a:lnTo>
                      <a:pt x="1847163" y="824011"/>
                    </a:lnTo>
                    <a:lnTo>
                      <a:pt x="1851090" y="826301"/>
                    </a:lnTo>
                    <a:lnTo>
                      <a:pt x="1801251" y="917766"/>
                    </a:lnTo>
                    <a:lnTo>
                      <a:pt x="702664" y="359891"/>
                    </a:lnTo>
                    <a:lnTo>
                      <a:pt x="703936" y="358952"/>
                    </a:lnTo>
                    <a:cubicBezTo>
                      <a:pt x="751704" y="326917"/>
                      <a:pt x="801396" y="296709"/>
                      <a:pt x="852851" y="268461"/>
                    </a:cubicBezTo>
                    <a:lnTo>
                      <a:pt x="875405" y="257326"/>
                    </a:lnTo>
                    <a:lnTo>
                      <a:pt x="1698497" y="737317"/>
                    </a:lnTo>
                    <a:lnTo>
                      <a:pt x="948346" y="221317"/>
                    </a:lnTo>
                    <a:lnTo>
                      <a:pt x="1012341" y="189723"/>
                    </a:lnTo>
                    <a:lnTo>
                      <a:pt x="1123623" y="146161"/>
                    </a:lnTo>
                    <a:lnTo>
                      <a:pt x="1607375" y="522066"/>
                    </a:lnTo>
                    <a:lnTo>
                      <a:pt x="1168974" y="128408"/>
                    </a:lnTo>
                    <a:lnTo>
                      <a:pt x="1181433" y="123530"/>
                    </a:lnTo>
                    <a:lnTo>
                      <a:pt x="1342327" y="75676"/>
                    </a:lnTo>
                    <a:lnTo>
                      <a:pt x="1820691" y="558214"/>
                    </a:lnTo>
                    <a:lnTo>
                      <a:pt x="1397742" y="62608"/>
                    </a:lnTo>
                    <a:lnTo>
                      <a:pt x="1544537" y="31936"/>
                    </a:lnTo>
                    <a:lnTo>
                      <a:pt x="1564624" y="29445"/>
                    </a:lnTo>
                    <a:lnTo>
                      <a:pt x="1854940" y="412609"/>
                    </a:lnTo>
                    <a:lnTo>
                      <a:pt x="1602323" y="24769"/>
                    </a:lnTo>
                    <a:lnTo>
                      <a:pt x="1736603" y="8116"/>
                    </a:lnTo>
                    <a:lnTo>
                      <a:pt x="1762485" y="7054"/>
                    </a:lnTo>
                    <a:lnTo>
                      <a:pt x="1991713" y="408103"/>
                    </a:lnTo>
                    <a:lnTo>
                      <a:pt x="1799885" y="55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7438206" y="1942807"/>
                <a:ext cx="1533751" cy="153374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38" name="组 37"/>
          <p:cNvGrpSpPr/>
          <p:nvPr/>
        </p:nvGrpSpPr>
        <p:grpSpPr>
          <a:xfrm>
            <a:off x="8365520" y="4302218"/>
            <a:ext cx="3295935" cy="2133277"/>
            <a:chOff x="10045515" y="738844"/>
            <a:chExt cx="2596408" cy="1680511"/>
          </a:xfrm>
        </p:grpSpPr>
        <p:sp>
          <p:nvSpPr>
            <p:cNvPr id="39" name="Freeform 252"/>
            <p:cNvSpPr/>
            <p:nvPr/>
          </p:nvSpPr>
          <p:spPr bwMode="auto">
            <a:xfrm rot="1988864">
              <a:off x="10912067" y="751124"/>
              <a:ext cx="1487788" cy="618684"/>
            </a:xfrm>
            <a:custGeom>
              <a:avLst/>
              <a:gdLst>
                <a:gd name="T0" fmla="*/ 11 w 374"/>
                <a:gd name="T1" fmla="*/ 155 h 155"/>
                <a:gd name="T2" fmla="*/ 11 w 374"/>
                <a:gd name="T3" fmla="*/ 155 h 155"/>
                <a:gd name="T4" fmla="*/ 109 w 374"/>
                <a:gd name="T5" fmla="*/ 155 h 155"/>
                <a:gd name="T6" fmla="*/ 138 w 374"/>
                <a:gd name="T7" fmla="*/ 130 h 155"/>
                <a:gd name="T8" fmla="*/ 136 w 374"/>
                <a:gd name="T9" fmla="*/ 115 h 155"/>
                <a:gd name="T10" fmla="*/ 148 w 374"/>
                <a:gd name="T11" fmla="*/ 110 h 155"/>
                <a:gd name="T12" fmla="*/ 148 w 374"/>
                <a:gd name="T13" fmla="*/ 95 h 155"/>
                <a:gd name="T14" fmla="*/ 166 w 374"/>
                <a:gd name="T15" fmla="*/ 99 h 155"/>
                <a:gd name="T16" fmla="*/ 162 w 374"/>
                <a:gd name="T17" fmla="*/ 103 h 155"/>
                <a:gd name="T18" fmla="*/ 158 w 374"/>
                <a:gd name="T19" fmla="*/ 96 h 155"/>
                <a:gd name="T20" fmla="*/ 154 w 374"/>
                <a:gd name="T21" fmla="*/ 98 h 155"/>
                <a:gd name="T22" fmla="*/ 155 w 374"/>
                <a:gd name="T23" fmla="*/ 107 h 155"/>
                <a:gd name="T24" fmla="*/ 172 w 374"/>
                <a:gd name="T25" fmla="*/ 96 h 155"/>
                <a:gd name="T26" fmla="*/ 174 w 374"/>
                <a:gd name="T27" fmla="*/ 77 h 155"/>
                <a:gd name="T28" fmla="*/ 187 w 374"/>
                <a:gd name="T29" fmla="*/ 82 h 155"/>
                <a:gd name="T30" fmla="*/ 199 w 374"/>
                <a:gd name="T31" fmla="*/ 77 h 155"/>
                <a:gd name="T32" fmla="*/ 202 w 374"/>
                <a:gd name="T33" fmla="*/ 96 h 155"/>
                <a:gd name="T34" fmla="*/ 218 w 374"/>
                <a:gd name="T35" fmla="*/ 107 h 155"/>
                <a:gd name="T36" fmla="*/ 219 w 374"/>
                <a:gd name="T37" fmla="*/ 98 h 155"/>
                <a:gd name="T38" fmla="*/ 215 w 374"/>
                <a:gd name="T39" fmla="*/ 96 h 155"/>
                <a:gd name="T40" fmla="*/ 211 w 374"/>
                <a:gd name="T41" fmla="*/ 103 h 155"/>
                <a:gd name="T42" fmla="*/ 207 w 374"/>
                <a:gd name="T43" fmla="*/ 99 h 155"/>
                <a:gd name="T44" fmla="*/ 225 w 374"/>
                <a:gd name="T45" fmla="*/ 95 h 155"/>
                <a:gd name="T46" fmla="*/ 226 w 374"/>
                <a:gd name="T47" fmla="*/ 110 h 155"/>
                <a:gd name="T48" fmla="*/ 237 w 374"/>
                <a:gd name="T49" fmla="*/ 115 h 155"/>
                <a:gd name="T50" fmla="*/ 235 w 374"/>
                <a:gd name="T51" fmla="*/ 130 h 155"/>
                <a:gd name="T52" fmla="*/ 264 w 374"/>
                <a:gd name="T53" fmla="*/ 155 h 155"/>
                <a:gd name="T54" fmla="*/ 363 w 374"/>
                <a:gd name="T55" fmla="*/ 155 h 155"/>
                <a:gd name="T56" fmla="*/ 363 w 374"/>
                <a:gd name="T57" fmla="*/ 155 h 155"/>
                <a:gd name="T58" fmla="*/ 374 w 374"/>
                <a:gd name="T59" fmla="*/ 155 h 155"/>
                <a:gd name="T60" fmla="*/ 356 w 374"/>
                <a:gd name="T61" fmla="*/ 146 h 155"/>
                <a:gd name="T62" fmla="*/ 298 w 374"/>
                <a:gd name="T63" fmla="*/ 67 h 155"/>
                <a:gd name="T64" fmla="*/ 225 w 374"/>
                <a:gd name="T65" fmla="*/ 0 h 155"/>
                <a:gd name="T66" fmla="*/ 148 w 374"/>
                <a:gd name="T67" fmla="*/ 0 h 155"/>
                <a:gd name="T68" fmla="*/ 75 w 374"/>
                <a:gd name="T69" fmla="*/ 67 h 155"/>
                <a:gd name="T70" fmla="*/ 17 w 374"/>
                <a:gd name="T71" fmla="*/ 146 h 155"/>
                <a:gd name="T72" fmla="*/ 0 w 374"/>
                <a:gd name="T73" fmla="*/ 155 h 155"/>
                <a:gd name="T74" fmla="*/ 11 w 374"/>
                <a:gd name="T7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155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53"/>
            <p:cNvSpPr/>
            <p:nvPr/>
          </p:nvSpPr>
          <p:spPr bwMode="auto">
            <a:xfrm rot="1988864">
              <a:off x="10447067" y="1002010"/>
              <a:ext cx="2194856" cy="449283"/>
            </a:xfrm>
            <a:custGeom>
              <a:avLst/>
              <a:gdLst>
                <a:gd name="T0" fmla="*/ 546 w 551"/>
                <a:gd name="T1" fmla="*/ 47 h 113"/>
                <a:gd name="T2" fmla="*/ 524 w 551"/>
                <a:gd name="T3" fmla="*/ 9 h 113"/>
                <a:gd name="T4" fmla="*/ 493 w 551"/>
                <a:gd name="T5" fmla="*/ 1 h 113"/>
                <a:gd name="T6" fmla="*/ 455 w 551"/>
                <a:gd name="T7" fmla="*/ 56 h 113"/>
                <a:gd name="T8" fmla="*/ 500 w 551"/>
                <a:gd name="T9" fmla="*/ 73 h 113"/>
                <a:gd name="T10" fmla="*/ 506 w 551"/>
                <a:gd name="T11" fmla="*/ 40 h 113"/>
                <a:gd name="T12" fmla="*/ 476 w 551"/>
                <a:gd name="T13" fmla="*/ 37 h 113"/>
                <a:gd name="T14" fmla="*/ 504 w 551"/>
                <a:gd name="T15" fmla="*/ 25 h 113"/>
                <a:gd name="T16" fmla="*/ 508 w 551"/>
                <a:gd name="T17" fmla="*/ 82 h 113"/>
                <a:gd name="T18" fmla="*/ 451 w 551"/>
                <a:gd name="T19" fmla="*/ 91 h 113"/>
                <a:gd name="T20" fmla="*/ 350 w 551"/>
                <a:gd name="T21" fmla="*/ 91 h 113"/>
                <a:gd name="T22" fmla="*/ 276 w 551"/>
                <a:gd name="T23" fmla="*/ 53 h 113"/>
                <a:gd name="T24" fmla="*/ 276 w 551"/>
                <a:gd name="T25" fmla="*/ 53 h 113"/>
                <a:gd name="T26" fmla="*/ 276 w 551"/>
                <a:gd name="T27" fmla="*/ 53 h 113"/>
                <a:gd name="T28" fmla="*/ 275 w 551"/>
                <a:gd name="T29" fmla="*/ 53 h 113"/>
                <a:gd name="T30" fmla="*/ 275 w 551"/>
                <a:gd name="T31" fmla="*/ 53 h 113"/>
                <a:gd name="T32" fmla="*/ 202 w 551"/>
                <a:gd name="T33" fmla="*/ 91 h 113"/>
                <a:gd name="T34" fmla="*/ 100 w 551"/>
                <a:gd name="T35" fmla="*/ 91 h 113"/>
                <a:gd name="T36" fmla="*/ 43 w 551"/>
                <a:gd name="T37" fmla="*/ 82 h 113"/>
                <a:gd name="T38" fmla="*/ 48 w 551"/>
                <a:gd name="T39" fmla="*/ 25 h 113"/>
                <a:gd name="T40" fmla="*/ 75 w 551"/>
                <a:gd name="T41" fmla="*/ 37 h 113"/>
                <a:gd name="T42" fmla="*/ 45 w 551"/>
                <a:gd name="T43" fmla="*/ 40 h 113"/>
                <a:gd name="T44" fmla="*/ 52 w 551"/>
                <a:gd name="T45" fmla="*/ 73 h 113"/>
                <a:gd name="T46" fmla="*/ 96 w 551"/>
                <a:gd name="T47" fmla="*/ 56 h 113"/>
                <a:gd name="T48" fmla="*/ 58 w 551"/>
                <a:gd name="T49" fmla="*/ 1 h 113"/>
                <a:gd name="T50" fmla="*/ 27 w 551"/>
                <a:gd name="T51" fmla="*/ 9 h 113"/>
                <a:gd name="T52" fmla="*/ 5 w 551"/>
                <a:gd name="T53" fmla="*/ 47 h 113"/>
                <a:gd name="T54" fmla="*/ 72 w 551"/>
                <a:gd name="T55" fmla="*/ 111 h 113"/>
                <a:gd name="T56" fmla="*/ 221 w 551"/>
                <a:gd name="T57" fmla="*/ 111 h 113"/>
                <a:gd name="T58" fmla="*/ 275 w 551"/>
                <a:gd name="T59" fmla="*/ 80 h 113"/>
                <a:gd name="T60" fmla="*/ 276 w 551"/>
                <a:gd name="T61" fmla="*/ 80 h 113"/>
                <a:gd name="T62" fmla="*/ 331 w 551"/>
                <a:gd name="T63" fmla="*/ 111 h 113"/>
                <a:gd name="T64" fmla="*/ 479 w 551"/>
                <a:gd name="T65" fmla="*/ 111 h 113"/>
                <a:gd name="T66" fmla="*/ 546 w 551"/>
                <a:gd name="T67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113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54"/>
            <p:cNvSpPr/>
            <p:nvPr/>
          </p:nvSpPr>
          <p:spPr bwMode="auto">
            <a:xfrm rot="1988864">
              <a:off x="10654506" y="1420819"/>
              <a:ext cx="1492699" cy="51558"/>
            </a:xfrm>
            <a:custGeom>
              <a:avLst/>
              <a:gdLst>
                <a:gd name="T0" fmla="*/ 0 w 608"/>
                <a:gd name="T1" fmla="*/ 21 h 21"/>
                <a:gd name="T2" fmla="*/ 13 w 608"/>
                <a:gd name="T3" fmla="*/ 21 h 21"/>
                <a:gd name="T4" fmla="*/ 595 w 608"/>
                <a:gd name="T5" fmla="*/ 21 h 21"/>
                <a:gd name="T6" fmla="*/ 608 w 608"/>
                <a:gd name="T7" fmla="*/ 21 h 21"/>
                <a:gd name="T8" fmla="*/ 608 w 608"/>
                <a:gd name="T9" fmla="*/ 0 h 21"/>
                <a:gd name="T10" fmla="*/ 0 w 608"/>
                <a:gd name="T11" fmla="*/ 0 h 21"/>
                <a:gd name="T12" fmla="*/ 0 w 60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1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55"/>
            <p:cNvSpPr/>
            <p:nvPr/>
          </p:nvSpPr>
          <p:spPr bwMode="auto">
            <a:xfrm rot="1988864">
              <a:off x="10666731" y="1481772"/>
              <a:ext cx="1394495" cy="51558"/>
            </a:xfrm>
            <a:custGeom>
              <a:avLst/>
              <a:gdLst>
                <a:gd name="T0" fmla="*/ 568 w 568"/>
                <a:gd name="T1" fmla="*/ 0 h 21"/>
                <a:gd name="T2" fmla="*/ 0 w 568"/>
                <a:gd name="T3" fmla="*/ 0 h 21"/>
                <a:gd name="T4" fmla="*/ 0 w 568"/>
                <a:gd name="T5" fmla="*/ 21 h 21"/>
                <a:gd name="T6" fmla="*/ 13 w 568"/>
                <a:gd name="T7" fmla="*/ 21 h 21"/>
                <a:gd name="T8" fmla="*/ 555 w 568"/>
                <a:gd name="T9" fmla="*/ 21 h 21"/>
                <a:gd name="T10" fmla="*/ 568 w 568"/>
                <a:gd name="T11" fmla="*/ 21 h 21"/>
                <a:gd name="T12" fmla="*/ 568 w 5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21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Rectangle 258"/>
            <p:cNvSpPr>
              <a:spLocks noChangeArrowheads="1"/>
            </p:cNvSpPr>
            <p:nvPr/>
          </p:nvSpPr>
          <p:spPr bwMode="auto">
            <a:xfrm rot="1988864">
              <a:off x="11705733" y="738844"/>
              <a:ext cx="282337" cy="54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56"/>
            <p:cNvSpPr/>
            <p:nvPr/>
          </p:nvSpPr>
          <p:spPr bwMode="auto">
            <a:xfrm rot="1988864">
              <a:off x="10215654" y="2217864"/>
              <a:ext cx="1293837" cy="102332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56"/>
            <p:cNvSpPr/>
            <p:nvPr/>
          </p:nvSpPr>
          <p:spPr bwMode="auto">
            <a:xfrm rot="1988864">
              <a:off x="10045515" y="2320736"/>
              <a:ext cx="1491683" cy="98619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任意形状 45"/>
            <p:cNvSpPr/>
            <p:nvPr/>
          </p:nvSpPr>
          <p:spPr>
            <a:xfrm rot="2004297">
              <a:off x="10356403" y="1862998"/>
              <a:ext cx="1295502" cy="379678"/>
            </a:xfrm>
            <a:custGeom>
              <a:avLst/>
              <a:gdLst>
                <a:gd name="connsiteX0" fmla="*/ 1611826 w 1613917"/>
                <a:gd name="connsiteY0" fmla="*/ 0 h 472997"/>
                <a:gd name="connsiteX1" fmla="*/ 1613917 w 1613917"/>
                <a:gd name="connsiteY1" fmla="*/ 465761 h 472997"/>
                <a:gd name="connsiteX2" fmla="*/ 1574156 w 1613917"/>
                <a:gd name="connsiteY2" fmla="*/ 465939 h 472997"/>
                <a:gd name="connsiteX3" fmla="*/ 41851 w 1613917"/>
                <a:gd name="connsiteY3" fmla="*/ 472818 h 472997"/>
                <a:gd name="connsiteX4" fmla="*/ 2091 w 1613917"/>
                <a:gd name="connsiteY4" fmla="*/ 472997 h 472997"/>
                <a:gd name="connsiteX5" fmla="*/ 0 w 1613917"/>
                <a:gd name="connsiteY5" fmla="*/ 7236 h 472997"/>
                <a:gd name="connsiteX6" fmla="*/ 603015 w 1613917"/>
                <a:gd name="connsiteY6" fmla="*/ 4529 h 472997"/>
                <a:gd name="connsiteX7" fmla="*/ 603015 w 1613917"/>
                <a:gd name="connsiteY7" fmla="*/ 45511 h 472997"/>
                <a:gd name="connsiteX8" fmla="*/ 602955 w 1613917"/>
                <a:gd name="connsiteY8" fmla="*/ 45511 h 472997"/>
                <a:gd name="connsiteX9" fmla="*/ 602955 w 1613917"/>
                <a:gd name="connsiteY9" fmla="*/ 397022 h 472997"/>
                <a:gd name="connsiteX10" fmla="*/ 1001540 w 1613917"/>
                <a:gd name="connsiteY10" fmla="*/ 397022 h 472997"/>
                <a:gd name="connsiteX11" fmla="*/ 1001540 w 1613917"/>
                <a:gd name="connsiteY11" fmla="*/ 45511 h 472997"/>
                <a:gd name="connsiteX12" fmla="*/ 1001540 w 1613917"/>
                <a:gd name="connsiteY12" fmla="*/ 2740 h 472997"/>
                <a:gd name="connsiteX13" fmla="*/ 1611826 w 1613917"/>
                <a:gd name="connsiteY13" fmla="*/ 0 h 4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917" h="47299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7" name="任意形状 46"/>
            <p:cNvSpPr/>
            <p:nvPr/>
          </p:nvSpPr>
          <p:spPr>
            <a:xfrm rot="2004297">
              <a:off x="10582242" y="1512291"/>
              <a:ext cx="1295577" cy="396235"/>
            </a:xfrm>
            <a:custGeom>
              <a:avLst/>
              <a:gdLst>
                <a:gd name="connsiteX0" fmla="*/ 1611826 w 1614010"/>
                <a:gd name="connsiteY0" fmla="*/ 0 h 493623"/>
                <a:gd name="connsiteX1" fmla="*/ 1614010 w 1614010"/>
                <a:gd name="connsiteY1" fmla="*/ 486387 h 493623"/>
                <a:gd name="connsiteX2" fmla="*/ 1574250 w 1614010"/>
                <a:gd name="connsiteY2" fmla="*/ 486565 h 493623"/>
                <a:gd name="connsiteX3" fmla="*/ 1001541 w 1614010"/>
                <a:gd name="connsiteY3" fmla="*/ 489136 h 493623"/>
                <a:gd name="connsiteX4" fmla="*/ 1001541 w 1614010"/>
                <a:gd name="connsiteY4" fmla="*/ 464385 h 493623"/>
                <a:gd name="connsiteX5" fmla="*/ 802278 w 1614010"/>
                <a:gd name="connsiteY5" fmla="*/ 265122 h 493623"/>
                <a:gd name="connsiteX6" fmla="*/ 603016 w 1614010"/>
                <a:gd name="connsiteY6" fmla="*/ 464385 h 493623"/>
                <a:gd name="connsiteX7" fmla="*/ 603016 w 1614010"/>
                <a:gd name="connsiteY7" fmla="*/ 490925 h 493623"/>
                <a:gd name="connsiteX8" fmla="*/ 41944 w 1614010"/>
                <a:gd name="connsiteY8" fmla="*/ 493444 h 493623"/>
                <a:gd name="connsiteX9" fmla="*/ 2184 w 1614010"/>
                <a:gd name="connsiteY9" fmla="*/ 493623 h 493623"/>
                <a:gd name="connsiteX10" fmla="*/ 0 w 1614010"/>
                <a:gd name="connsiteY10" fmla="*/ 7236 h 493623"/>
                <a:gd name="connsiteX11" fmla="*/ 1611826 w 1614010"/>
                <a:gd name="connsiteY11" fmla="*/ 0 h 49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0" h="493623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8" name="组 47"/>
          <p:cNvGrpSpPr/>
          <p:nvPr/>
        </p:nvGrpSpPr>
        <p:grpSpPr>
          <a:xfrm>
            <a:off x="4483877" y="3752131"/>
            <a:ext cx="6679399" cy="3135142"/>
            <a:chOff x="6820369" y="1397329"/>
            <a:chExt cx="4573408" cy="2146644"/>
          </a:xfrm>
          <a:effectLst>
            <a:outerShdw blurRad="50800" dist="38100" dir="16200000" rotWithShape="0">
              <a:prstClr val="black">
                <a:alpha val="10000"/>
              </a:prstClr>
            </a:outerShdw>
          </a:effectLst>
        </p:grpSpPr>
        <p:sp>
          <p:nvSpPr>
            <p:cNvPr id="49" name="梯形 179"/>
            <p:cNvSpPr/>
            <p:nvPr/>
          </p:nvSpPr>
          <p:spPr>
            <a:xfrm>
              <a:off x="6820369" y="1419418"/>
              <a:ext cx="4573408" cy="2124555"/>
            </a:xfrm>
            <a:custGeom>
              <a:avLst/>
              <a:gdLst>
                <a:gd name="connsiteX0" fmla="*/ 0 w 4573408"/>
                <a:gd name="connsiteY0" fmla="*/ 2124555 h 2124555"/>
                <a:gd name="connsiteX1" fmla="*/ 2058418 w 4573408"/>
                <a:gd name="connsiteY1" fmla="*/ 0 h 2124555"/>
                <a:gd name="connsiteX2" fmla="*/ 2514990 w 4573408"/>
                <a:gd name="connsiteY2" fmla="*/ 0 h 2124555"/>
                <a:gd name="connsiteX3" fmla="*/ 4573408 w 4573408"/>
                <a:gd name="connsiteY3" fmla="*/ 2124555 h 2124555"/>
                <a:gd name="connsiteX4" fmla="*/ 0 w 4573408"/>
                <a:gd name="connsiteY4" fmla="*/ 2124555 h 2124555"/>
                <a:gd name="connsiteX0-1" fmla="*/ 0 w 4573408"/>
                <a:gd name="connsiteY0-2" fmla="*/ 2124555 h 2124555"/>
                <a:gd name="connsiteX1-3" fmla="*/ 2058418 w 4573408"/>
                <a:gd name="connsiteY1-4" fmla="*/ 0 h 2124555"/>
                <a:gd name="connsiteX2-5" fmla="*/ 2514990 w 4573408"/>
                <a:gd name="connsiteY2-6" fmla="*/ 0 h 2124555"/>
                <a:gd name="connsiteX3-7" fmla="*/ 4573408 w 4573408"/>
                <a:gd name="connsiteY3-8" fmla="*/ 2124555 h 2124555"/>
                <a:gd name="connsiteX4-9" fmla="*/ 0 w 4573408"/>
                <a:gd name="connsiteY4-10" fmla="*/ 2124555 h 2124555"/>
                <a:gd name="connsiteX0-11" fmla="*/ 0 w 4573408"/>
                <a:gd name="connsiteY0-12" fmla="*/ 2124555 h 2124555"/>
                <a:gd name="connsiteX1-13" fmla="*/ 2058418 w 4573408"/>
                <a:gd name="connsiteY1-14" fmla="*/ 0 h 2124555"/>
                <a:gd name="connsiteX2-15" fmla="*/ 2514990 w 4573408"/>
                <a:gd name="connsiteY2-16" fmla="*/ 0 h 2124555"/>
                <a:gd name="connsiteX3-17" fmla="*/ 4573408 w 4573408"/>
                <a:gd name="connsiteY3-18" fmla="*/ 2124555 h 2124555"/>
                <a:gd name="connsiteX4-19" fmla="*/ 0 w 4573408"/>
                <a:gd name="connsiteY4-20" fmla="*/ 2124555 h 2124555"/>
                <a:gd name="connsiteX0-21" fmla="*/ 0 w 4573408"/>
                <a:gd name="connsiteY0-22" fmla="*/ 2124555 h 2124555"/>
                <a:gd name="connsiteX1-23" fmla="*/ 2058418 w 4573408"/>
                <a:gd name="connsiteY1-24" fmla="*/ 0 h 2124555"/>
                <a:gd name="connsiteX2-25" fmla="*/ 2514990 w 4573408"/>
                <a:gd name="connsiteY2-26" fmla="*/ 0 h 2124555"/>
                <a:gd name="connsiteX3-27" fmla="*/ 4573408 w 4573408"/>
                <a:gd name="connsiteY3-28" fmla="*/ 2124555 h 2124555"/>
                <a:gd name="connsiteX4-29" fmla="*/ 0 w 4573408"/>
                <a:gd name="connsiteY4-30" fmla="*/ 2124555 h 2124555"/>
                <a:gd name="connsiteX0-31" fmla="*/ 0 w 4573408"/>
                <a:gd name="connsiteY0-32" fmla="*/ 2124555 h 2124555"/>
                <a:gd name="connsiteX1-33" fmla="*/ 2058418 w 4573408"/>
                <a:gd name="connsiteY1-34" fmla="*/ 0 h 2124555"/>
                <a:gd name="connsiteX2-35" fmla="*/ 2514990 w 4573408"/>
                <a:gd name="connsiteY2-36" fmla="*/ 0 h 2124555"/>
                <a:gd name="connsiteX3-37" fmla="*/ 4573408 w 4573408"/>
                <a:gd name="connsiteY3-38" fmla="*/ 2124555 h 2124555"/>
                <a:gd name="connsiteX4-39" fmla="*/ 0 w 4573408"/>
                <a:gd name="connsiteY4-40" fmla="*/ 2124555 h 2124555"/>
                <a:gd name="connsiteX0-41" fmla="*/ 0 w 4573408"/>
                <a:gd name="connsiteY0-42" fmla="*/ 2124555 h 2124555"/>
                <a:gd name="connsiteX1-43" fmla="*/ 2058418 w 4573408"/>
                <a:gd name="connsiteY1-44" fmla="*/ 0 h 2124555"/>
                <a:gd name="connsiteX2-45" fmla="*/ 2451928 w 4573408"/>
                <a:gd name="connsiteY2-46" fmla="*/ 0 h 2124555"/>
                <a:gd name="connsiteX3-47" fmla="*/ 4573408 w 4573408"/>
                <a:gd name="connsiteY3-48" fmla="*/ 2124555 h 2124555"/>
                <a:gd name="connsiteX4-49" fmla="*/ 0 w 4573408"/>
                <a:gd name="connsiteY4-50" fmla="*/ 2124555 h 21245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573408" h="2124555">
                  <a:moveTo>
                    <a:pt x="0" y="2124555"/>
                  </a:moveTo>
                  <a:cubicBezTo>
                    <a:pt x="906856" y="1531984"/>
                    <a:pt x="1372279" y="1170640"/>
                    <a:pt x="2058418" y="0"/>
                  </a:cubicBezTo>
                  <a:lnTo>
                    <a:pt x="2451928" y="0"/>
                  </a:lnTo>
                  <a:cubicBezTo>
                    <a:pt x="3064494" y="1359827"/>
                    <a:pt x="3845227" y="1721170"/>
                    <a:pt x="4573408" y="2124555"/>
                  </a:cubicBezTo>
                  <a:lnTo>
                    <a:pt x="0" y="21245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任意形状 49"/>
            <p:cNvSpPr/>
            <p:nvPr/>
          </p:nvSpPr>
          <p:spPr>
            <a:xfrm rot="11041634">
              <a:off x="8293252" y="1397329"/>
              <a:ext cx="1498754" cy="1066451"/>
            </a:xfrm>
            <a:custGeom>
              <a:avLst/>
              <a:gdLst>
                <a:gd name="connsiteX0" fmla="*/ 951525 w 1498754"/>
                <a:gd name="connsiteY0" fmla="*/ 1038815 h 1066451"/>
                <a:gd name="connsiteX1" fmla="*/ 558987 w 1498754"/>
                <a:gd name="connsiteY1" fmla="*/ 1066451 h 1066451"/>
                <a:gd name="connsiteX2" fmla="*/ 13064 w 1498754"/>
                <a:gd name="connsiteY2" fmla="*/ 253872 h 1066451"/>
                <a:gd name="connsiteX3" fmla="*/ 0 w 1498754"/>
                <a:gd name="connsiteY3" fmla="*/ 239407 h 1066451"/>
                <a:gd name="connsiteX4" fmla="*/ 32936 w 1498754"/>
                <a:gd name="connsiteY4" fmla="*/ 200130 h 1066451"/>
                <a:gd name="connsiteX5" fmla="*/ 418191 w 1498754"/>
                <a:gd name="connsiteY5" fmla="*/ 149698 h 1066451"/>
                <a:gd name="connsiteX6" fmla="*/ 418265 w 1498754"/>
                <a:gd name="connsiteY6" fmla="*/ 149605 h 1066451"/>
                <a:gd name="connsiteX7" fmla="*/ 452166 w 1498754"/>
                <a:gd name="connsiteY7" fmla="*/ 106854 h 1066451"/>
                <a:gd name="connsiteX8" fmla="*/ 806617 w 1498754"/>
                <a:gd name="connsiteY8" fmla="*/ 97344 h 1066451"/>
                <a:gd name="connsiteX9" fmla="*/ 808349 w 1498754"/>
                <a:gd name="connsiteY9" fmla="*/ 95049 h 1066451"/>
                <a:gd name="connsiteX10" fmla="*/ 833511 w 1498754"/>
                <a:gd name="connsiteY10" fmla="*/ 61722 h 1066451"/>
                <a:gd name="connsiteX11" fmla="*/ 957971 w 1498754"/>
                <a:gd name="connsiteY11" fmla="*/ 1746 h 1066451"/>
                <a:gd name="connsiteX12" fmla="*/ 1107883 w 1498754"/>
                <a:gd name="connsiteY12" fmla="*/ 36066 h 1066451"/>
                <a:gd name="connsiteX13" fmla="*/ 1143480 w 1498754"/>
                <a:gd name="connsiteY13" fmla="*/ 67285 h 1066451"/>
                <a:gd name="connsiteX14" fmla="*/ 1145680 w 1498754"/>
                <a:gd name="connsiteY14" fmla="*/ 69215 h 1066451"/>
                <a:gd name="connsiteX15" fmla="*/ 1334903 w 1498754"/>
                <a:gd name="connsiteY15" fmla="*/ 957 h 1066451"/>
                <a:gd name="connsiteX16" fmla="*/ 1404447 w 1498754"/>
                <a:gd name="connsiteY16" fmla="*/ 16239 h 1066451"/>
                <a:gd name="connsiteX17" fmla="*/ 1490862 w 1498754"/>
                <a:gd name="connsiteY17" fmla="*/ 74080 h 1066451"/>
                <a:gd name="connsiteX18" fmla="*/ 1498754 w 1498754"/>
                <a:gd name="connsiteY18" fmla="*/ 89348 h 1066451"/>
                <a:gd name="connsiteX19" fmla="*/ 1486191 w 1498754"/>
                <a:gd name="connsiteY19" fmla="*/ 106833 h 1066451"/>
                <a:gd name="connsiteX20" fmla="*/ 951525 w 1498754"/>
                <a:gd name="connsiteY20" fmla="*/ 1038815 h 106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98754" h="1066451">
                  <a:moveTo>
                    <a:pt x="951525" y="1038815"/>
                  </a:moveTo>
                  <a:lnTo>
                    <a:pt x="558987" y="1066451"/>
                  </a:lnTo>
                  <a:cubicBezTo>
                    <a:pt x="382348" y="738089"/>
                    <a:pt x="199608" y="472716"/>
                    <a:pt x="13064" y="253872"/>
                  </a:cubicBezTo>
                  <a:lnTo>
                    <a:pt x="0" y="239407"/>
                  </a:lnTo>
                  <a:lnTo>
                    <a:pt x="32936" y="200130"/>
                  </a:lnTo>
                  <a:cubicBezTo>
                    <a:pt x="131847" y="106040"/>
                    <a:pt x="292209" y="85069"/>
                    <a:pt x="418191" y="149698"/>
                  </a:cubicBezTo>
                  <a:lnTo>
                    <a:pt x="418265" y="149605"/>
                  </a:lnTo>
                  <a:lnTo>
                    <a:pt x="452166" y="106854"/>
                  </a:lnTo>
                  <a:cubicBezTo>
                    <a:pt x="542543" y="18144"/>
                    <a:pt x="704386" y="9089"/>
                    <a:pt x="806617" y="97344"/>
                  </a:cubicBezTo>
                  <a:lnTo>
                    <a:pt x="808349" y="95049"/>
                  </a:lnTo>
                  <a:lnTo>
                    <a:pt x="833511" y="61722"/>
                  </a:lnTo>
                  <a:cubicBezTo>
                    <a:pt x="864915" y="29459"/>
                    <a:pt x="908987" y="7824"/>
                    <a:pt x="957971" y="1746"/>
                  </a:cubicBezTo>
                  <a:cubicBezTo>
                    <a:pt x="1011884" y="-4954"/>
                    <a:pt x="1065746" y="7880"/>
                    <a:pt x="1107883" y="36066"/>
                  </a:cubicBezTo>
                  <a:lnTo>
                    <a:pt x="1143480" y="67285"/>
                  </a:lnTo>
                  <a:lnTo>
                    <a:pt x="1145680" y="69215"/>
                  </a:lnTo>
                  <a:cubicBezTo>
                    <a:pt x="1193320" y="20099"/>
                    <a:pt x="1264331" y="-4275"/>
                    <a:pt x="1334903" y="957"/>
                  </a:cubicBezTo>
                  <a:cubicBezTo>
                    <a:pt x="1358428" y="2702"/>
                    <a:pt x="1381903" y="7735"/>
                    <a:pt x="1404447" y="16239"/>
                  </a:cubicBezTo>
                  <a:cubicBezTo>
                    <a:pt x="1438804" y="29195"/>
                    <a:pt x="1468300" y="49234"/>
                    <a:pt x="1490862" y="74080"/>
                  </a:cubicBezTo>
                  <a:lnTo>
                    <a:pt x="1498754" y="89348"/>
                  </a:lnTo>
                  <a:lnTo>
                    <a:pt x="1486191" y="106833"/>
                  </a:lnTo>
                  <a:cubicBezTo>
                    <a:pt x="1311968" y="359205"/>
                    <a:pt x="1139722" y="658834"/>
                    <a:pt x="951525" y="10388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1" name="组 50"/>
          <p:cNvGrpSpPr/>
          <p:nvPr/>
        </p:nvGrpSpPr>
        <p:grpSpPr>
          <a:xfrm rot="17284130">
            <a:off x="1391791" y="4959492"/>
            <a:ext cx="1950527" cy="1668358"/>
            <a:chOff x="8223251" y="2493962"/>
            <a:chExt cx="1279525" cy="993776"/>
          </a:xfrm>
          <a:solidFill>
            <a:schemeClr val="accent1"/>
          </a:solidFill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52" name="Freeform 182"/>
            <p:cNvSpPr/>
            <p:nvPr/>
          </p:nvSpPr>
          <p:spPr bwMode="auto">
            <a:xfrm>
              <a:off x="8607426" y="3009900"/>
              <a:ext cx="517525" cy="477838"/>
            </a:xfrm>
            <a:custGeom>
              <a:avLst/>
              <a:gdLst>
                <a:gd name="T0" fmla="*/ 195 w 201"/>
                <a:gd name="T1" fmla="*/ 37 h 185"/>
                <a:gd name="T2" fmla="*/ 192 w 201"/>
                <a:gd name="T3" fmla="*/ 35 h 185"/>
                <a:gd name="T4" fmla="*/ 127 w 201"/>
                <a:gd name="T5" fmla="*/ 103 h 185"/>
                <a:gd name="T6" fmla="*/ 173 w 201"/>
                <a:gd name="T7" fmla="*/ 20 h 185"/>
                <a:gd name="T8" fmla="*/ 162 w 201"/>
                <a:gd name="T9" fmla="*/ 14 h 185"/>
                <a:gd name="T10" fmla="*/ 117 w 201"/>
                <a:gd name="T11" fmla="*/ 97 h 185"/>
                <a:gd name="T12" fmla="*/ 140 w 201"/>
                <a:gd name="T13" fmla="*/ 6 h 185"/>
                <a:gd name="T14" fmla="*/ 140 w 201"/>
                <a:gd name="T15" fmla="*/ 5 h 185"/>
                <a:gd name="T16" fmla="*/ 140 w 201"/>
                <a:gd name="T17" fmla="*/ 5 h 185"/>
                <a:gd name="T18" fmla="*/ 129 w 201"/>
                <a:gd name="T19" fmla="*/ 3 h 185"/>
                <a:gd name="T20" fmla="*/ 106 w 201"/>
                <a:gd name="T21" fmla="*/ 94 h 185"/>
                <a:gd name="T22" fmla="*/ 106 w 201"/>
                <a:gd name="T23" fmla="*/ 0 h 185"/>
                <a:gd name="T24" fmla="*/ 102 w 201"/>
                <a:gd name="T25" fmla="*/ 0 h 185"/>
                <a:gd name="T26" fmla="*/ 102 w 201"/>
                <a:gd name="T27" fmla="*/ 0 h 185"/>
                <a:gd name="T28" fmla="*/ 99 w 201"/>
                <a:gd name="T29" fmla="*/ 0 h 185"/>
                <a:gd name="T30" fmla="*/ 99 w 201"/>
                <a:gd name="T31" fmla="*/ 0 h 185"/>
                <a:gd name="T32" fmla="*/ 97 w 201"/>
                <a:gd name="T33" fmla="*/ 0 h 185"/>
                <a:gd name="T34" fmla="*/ 97 w 201"/>
                <a:gd name="T35" fmla="*/ 0 h 185"/>
                <a:gd name="T36" fmla="*/ 94 w 201"/>
                <a:gd name="T37" fmla="*/ 0 h 185"/>
                <a:gd name="T38" fmla="*/ 94 w 201"/>
                <a:gd name="T39" fmla="*/ 94 h 185"/>
                <a:gd name="T40" fmla="*/ 71 w 201"/>
                <a:gd name="T41" fmla="*/ 3 h 185"/>
                <a:gd name="T42" fmla="*/ 59 w 201"/>
                <a:gd name="T43" fmla="*/ 6 h 185"/>
                <a:gd name="T44" fmla="*/ 59 w 201"/>
                <a:gd name="T45" fmla="*/ 6 h 185"/>
                <a:gd name="T46" fmla="*/ 83 w 201"/>
                <a:gd name="T47" fmla="*/ 97 h 185"/>
                <a:gd name="T48" fmla="*/ 38 w 201"/>
                <a:gd name="T49" fmla="*/ 15 h 185"/>
                <a:gd name="T50" fmla="*/ 27 w 201"/>
                <a:gd name="T51" fmla="*/ 21 h 185"/>
                <a:gd name="T52" fmla="*/ 73 w 201"/>
                <a:gd name="T53" fmla="*/ 104 h 185"/>
                <a:gd name="T54" fmla="*/ 8 w 201"/>
                <a:gd name="T55" fmla="*/ 36 h 185"/>
                <a:gd name="T56" fmla="*/ 2 w 201"/>
                <a:gd name="T57" fmla="*/ 43 h 185"/>
                <a:gd name="T58" fmla="*/ 0 w 201"/>
                <a:gd name="T59" fmla="*/ 44 h 185"/>
                <a:gd name="T60" fmla="*/ 92 w 201"/>
                <a:gd name="T61" fmla="*/ 140 h 185"/>
                <a:gd name="T62" fmla="*/ 69 w 201"/>
                <a:gd name="T63" fmla="*/ 164 h 185"/>
                <a:gd name="T64" fmla="*/ 69 w 201"/>
                <a:gd name="T65" fmla="*/ 172 h 185"/>
                <a:gd name="T66" fmla="*/ 73 w 201"/>
                <a:gd name="T67" fmla="*/ 174 h 185"/>
                <a:gd name="T68" fmla="*/ 75 w 201"/>
                <a:gd name="T69" fmla="*/ 173 h 185"/>
                <a:gd name="T70" fmla="*/ 78 w 201"/>
                <a:gd name="T71" fmla="*/ 179 h 185"/>
                <a:gd name="T72" fmla="*/ 81 w 201"/>
                <a:gd name="T73" fmla="*/ 180 h 185"/>
                <a:gd name="T74" fmla="*/ 84 w 201"/>
                <a:gd name="T75" fmla="*/ 179 h 185"/>
                <a:gd name="T76" fmla="*/ 89 w 201"/>
                <a:gd name="T77" fmla="*/ 184 h 185"/>
                <a:gd name="T78" fmla="*/ 90 w 201"/>
                <a:gd name="T79" fmla="*/ 184 h 185"/>
                <a:gd name="T80" fmla="*/ 95 w 201"/>
                <a:gd name="T81" fmla="*/ 182 h 185"/>
                <a:gd name="T82" fmla="*/ 100 w 201"/>
                <a:gd name="T83" fmla="*/ 185 h 185"/>
                <a:gd name="T84" fmla="*/ 105 w 201"/>
                <a:gd name="T85" fmla="*/ 182 h 185"/>
                <a:gd name="T86" fmla="*/ 110 w 201"/>
                <a:gd name="T87" fmla="*/ 184 h 185"/>
                <a:gd name="T88" fmla="*/ 111 w 201"/>
                <a:gd name="T89" fmla="*/ 184 h 185"/>
                <a:gd name="T90" fmla="*/ 115 w 201"/>
                <a:gd name="T91" fmla="*/ 179 h 185"/>
                <a:gd name="T92" fmla="*/ 119 w 201"/>
                <a:gd name="T93" fmla="*/ 180 h 185"/>
                <a:gd name="T94" fmla="*/ 122 w 201"/>
                <a:gd name="T95" fmla="*/ 179 h 185"/>
                <a:gd name="T96" fmla="*/ 125 w 201"/>
                <a:gd name="T97" fmla="*/ 173 h 185"/>
                <a:gd name="T98" fmla="*/ 127 w 201"/>
                <a:gd name="T99" fmla="*/ 174 h 185"/>
                <a:gd name="T100" fmla="*/ 131 w 201"/>
                <a:gd name="T101" fmla="*/ 172 h 185"/>
                <a:gd name="T102" fmla="*/ 131 w 201"/>
                <a:gd name="T103" fmla="*/ 164 h 185"/>
                <a:gd name="T104" fmla="*/ 108 w 201"/>
                <a:gd name="T105" fmla="*/ 140 h 185"/>
                <a:gd name="T106" fmla="*/ 201 w 201"/>
                <a:gd name="T107" fmla="*/ 43 h 185"/>
                <a:gd name="T108" fmla="*/ 195 w 201"/>
                <a:gd name="T109" fmla="*/ 3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" h="185">
                  <a:moveTo>
                    <a:pt x="195" y="37"/>
                  </a:moveTo>
                  <a:cubicBezTo>
                    <a:pt x="194" y="37"/>
                    <a:pt x="193" y="36"/>
                    <a:pt x="192" y="35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69" y="18"/>
                    <a:pt x="166" y="16"/>
                    <a:pt x="162" y="14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6" y="4"/>
                    <a:pt x="133" y="3"/>
                    <a:pt x="129" y="3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4" y="0"/>
                    <a:pt x="103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5" y="0"/>
                    <a:pt x="94" y="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7" y="4"/>
                    <a:pt x="63" y="5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4" y="17"/>
                    <a:pt x="31" y="19"/>
                    <a:pt x="27" y="21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8"/>
                    <a:pt x="4" y="40"/>
                    <a:pt x="2" y="43"/>
                  </a:cubicBezTo>
                  <a:cubicBezTo>
                    <a:pt x="1" y="43"/>
                    <a:pt x="1" y="44"/>
                    <a:pt x="0" y="44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67" y="166"/>
                    <a:pt x="67" y="170"/>
                    <a:pt x="69" y="172"/>
                  </a:cubicBezTo>
                  <a:cubicBezTo>
                    <a:pt x="70" y="173"/>
                    <a:pt x="72" y="174"/>
                    <a:pt x="73" y="174"/>
                  </a:cubicBezTo>
                  <a:cubicBezTo>
                    <a:pt x="74" y="174"/>
                    <a:pt x="74" y="174"/>
                    <a:pt x="75" y="173"/>
                  </a:cubicBezTo>
                  <a:cubicBezTo>
                    <a:pt x="75" y="176"/>
                    <a:pt x="76" y="178"/>
                    <a:pt x="78" y="179"/>
                  </a:cubicBezTo>
                  <a:cubicBezTo>
                    <a:pt x="79" y="180"/>
                    <a:pt x="80" y="180"/>
                    <a:pt x="81" y="180"/>
                  </a:cubicBezTo>
                  <a:cubicBezTo>
                    <a:pt x="82" y="180"/>
                    <a:pt x="83" y="180"/>
                    <a:pt x="84" y="179"/>
                  </a:cubicBezTo>
                  <a:cubicBezTo>
                    <a:pt x="85" y="181"/>
                    <a:pt x="86" y="183"/>
                    <a:pt x="89" y="184"/>
                  </a:cubicBezTo>
                  <a:cubicBezTo>
                    <a:pt x="89" y="184"/>
                    <a:pt x="90" y="184"/>
                    <a:pt x="90" y="184"/>
                  </a:cubicBezTo>
                  <a:cubicBezTo>
                    <a:pt x="92" y="184"/>
                    <a:pt x="93" y="183"/>
                    <a:pt x="95" y="182"/>
                  </a:cubicBezTo>
                  <a:cubicBezTo>
                    <a:pt x="95" y="184"/>
                    <a:pt x="97" y="185"/>
                    <a:pt x="100" y="185"/>
                  </a:cubicBezTo>
                  <a:cubicBezTo>
                    <a:pt x="102" y="185"/>
                    <a:pt x="104" y="184"/>
                    <a:pt x="105" y="182"/>
                  </a:cubicBezTo>
                  <a:cubicBezTo>
                    <a:pt x="106" y="183"/>
                    <a:pt x="108" y="184"/>
                    <a:pt x="110" y="184"/>
                  </a:cubicBezTo>
                  <a:cubicBezTo>
                    <a:pt x="110" y="184"/>
                    <a:pt x="111" y="184"/>
                    <a:pt x="111" y="184"/>
                  </a:cubicBezTo>
                  <a:cubicBezTo>
                    <a:pt x="113" y="183"/>
                    <a:pt x="115" y="181"/>
                    <a:pt x="115" y="179"/>
                  </a:cubicBezTo>
                  <a:cubicBezTo>
                    <a:pt x="116" y="179"/>
                    <a:pt x="118" y="180"/>
                    <a:pt x="119" y="180"/>
                  </a:cubicBezTo>
                  <a:cubicBezTo>
                    <a:pt x="120" y="180"/>
                    <a:pt x="121" y="180"/>
                    <a:pt x="122" y="179"/>
                  </a:cubicBezTo>
                  <a:cubicBezTo>
                    <a:pt x="124" y="178"/>
                    <a:pt x="125" y="176"/>
                    <a:pt x="125" y="173"/>
                  </a:cubicBezTo>
                  <a:cubicBezTo>
                    <a:pt x="125" y="173"/>
                    <a:pt x="126" y="174"/>
                    <a:pt x="127" y="174"/>
                  </a:cubicBezTo>
                  <a:cubicBezTo>
                    <a:pt x="128" y="174"/>
                    <a:pt x="130" y="173"/>
                    <a:pt x="131" y="172"/>
                  </a:cubicBezTo>
                  <a:cubicBezTo>
                    <a:pt x="133" y="170"/>
                    <a:pt x="133" y="166"/>
                    <a:pt x="131" y="164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199" y="41"/>
                    <a:pt x="197" y="39"/>
                    <a:pt x="19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83"/>
            <p:cNvSpPr/>
            <p:nvPr/>
          </p:nvSpPr>
          <p:spPr bwMode="auto">
            <a:xfrm>
              <a:off x="8223251" y="2620962"/>
              <a:ext cx="430213" cy="500063"/>
            </a:xfrm>
            <a:custGeom>
              <a:avLst/>
              <a:gdLst>
                <a:gd name="T0" fmla="*/ 167 w 167"/>
                <a:gd name="T1" fmla="*/ 171 h 194"/>
                <a:gd name="T2" fmla="*/ 69 w 167"/>
                <a:gd name="T3" fmla="*/ 0 h 194"/>
                <a:gd name="T4" fmla="*/ 38 w 167"/>
                <a:gd name="T5" fmla="*/ 32 h 194"/>
                <a:gd name="T6" fmla="*/ 38 w 167"/>
                <a:gd name="T7" fmla="*/ 32 h 194"/>
                <a:gd name="T8" fmla="*/ 0 w 167"/>
                <a:gd name="T9" fmla="*/ 53 h 194"/>
                <a:gd name="T10" fmla="*/ 141 w 167"/>
                <a:gd name="T11" fmla="*/ 194 h 194"/>
                <a:gd name="T12" fmla="*/ 147 w 167"/>
                <a:gd name="T13" fmla="*/ 188 h 194"/>
                <a:gd name="T14" fmla="*/ 167 w 167"/>
                <a:gd name="T15" fmla="*/ 1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94">
                  <a:moveTo>
                    <a:pt x="167" y="171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43" y="192"/>
                    <a:pt x="145" y="190"/>
                    <a:pt x="147" y="188"/>
                  </a:cubicBezTo>
                  <a:cubicBezTo>
                    <a:pt x="153" y="182"/>
                    <a:pt x="160" y="176"/>
                    <a:pt x="167" y="1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84"/>
            <p:cNvSpPr/>
            <p:nvPr/>
          </p:nvSpPr>
          <p:spPr bwMode="auto">
            <a:xfrm>
              <a:off x="8413751" y="2527300"/>
              <a:ext cx="334963" cy="523875"/>
            </a:xfrm>
            <a:custGeom>
              <a:avLst/>
              <a:gdLst>
                <a:gd name="T0" fmla="*/ 98 w 130"/>
                <a:gd name="T1" fmla="*/ 203 h 203"/>
                <a:gd name="T2" fmla="*/ 117 w 130"/>
                <a:gd name="T3" fmla="*/ 192 h 203"/>
                <a:gd name="T4" fmla="*/ 130 w 130"/>
                <a:gd name="T5" fmla="*/ 187 h 203"/>
                <a:gd name="T6" fmla="*/ 80 w 130"/>
                <a:gd name="T7" fmla="*/ 0 h 203"/>
                <a:gd name="T8" fmla="*/ 42 w 130"/>
                <a:gd name="T9" fmla="*/ 23 h 203"/>
                <a:gd name="T10" fmla="*/ 42 w 130"/>
                <a:gd name="T11" fmla="*/ 23 h 203"/>
                <a:gd name="T12" fmla="*/ 0 w 130"/>
                <a:gd name="T13" fmla="*/ 33 h 203"/>
                <a:gd name="T14" fmla="*/ 98 w 130"/>
                <a:gd name="T1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3">
                  <a:moveTo>
                    <a:pt x="98" y="203"/>
                  </a:moveTo>
                  <a:cubicBezTo>
                    <a:pt x="104" y="199"/>
                    <a:pt x="111" y="195"/>
                    <a:pt x="117" y="192"/>
                  </a:cubicBezTo>
                  <a:cubicBezTo>
                    <a:pt x="121" y="190"/>
                    <a:pt x="126" y="189"/>
                    <a:pt x="130" y="18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98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85"/>
            <p:cNvSpPr/>
            <p:nvPr/>
          </p:nvSpPr>
          <p:spPr bwMode="auto">
            <a:xfrm>
              <a:off x="8636001" y="2493962"/>
              <a:ext cx="220663" cy="511175"/>
            </a:xfrm>
            <a:custGeom>
              <a:avLst/>
              <a:gdLst>
                <a:gd name="T0" fmla="*/ 50 w 86"/>
                <a:gd name="T1" fmla="*/ 198 h 198"/>
                <a:gd name="T2" fmla="*/ 85 w 86"/>
                <a:gd name="T3" fmla="*/ 193 h 198"/>
                <a:gd name="T4" fmla="*/ 85 w 86"/>
                <a:gd name="T5" fmla="*/ 183 h 198"/>
                <a:gd name="T6" fmla="*/ 86 w 86"/>
                <a:gd name="T7" fmla="*/ 0 h 198"/>
                <a:gd name="T8" fmla="*/ 43 w 86"/>
                <a:gd name="T9" fmla="*/ 13 h 198"/>
                <a:gd name="T10" fmla="*/ 0 w 86"/>
                <a:gd name="T11" fmla="*/ 11 h 198"/>
                <a:gd name="T12" fmla="*/ 50 w 86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98">
                  <a:moveTo>
                    <a:pt x="50" y="198"/>
                  </a:moveTo>
                  <a:cubicBezTo>
                    <a:pt x="61" y="195"/>
                    <a:pt x="73" y="193"/>
                    <a:pt x="85" y="193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5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86"/>
            <p:cNvSpPr/>
            <p:nvPr/>
          </p:nvSpPr>
          <p:spPr bwMode="auto">
            <a:xfrm>
              <a:off x="8872538" y="2493962"/>
              <a:ext cx="219075" cy="511175"/>
            </a:xfrm>
            <a:custGeom>
              <a:avLst/>
              <a:gdLst>
                <a:gd name="T0" fmla="*/ 61 w 85"/>
                <a:gd name="T1" fmla="*/ 104 h 198"/>
                <a:gd name="T2" fmla="*/ 85 w 85"/>
                <a:gd name="T3" fmla="*/ 12 h 198"/>
                <a:gd name="T4" fmla="*/ 41 w 85"/>
                <a:gd name="T5" fmla="*/ 13 h 198"/>
                <a:gd name="T6" fmla="*/ 0 w 85"/>
                <a:gd name="T7" fmla="*/ 0 h 198"/>
                <a:gd name="T8" fmla="*/ 0 w 85"/>
                <a:gd name="T9" fmla="*/ 193 h 198"/>
                <a:gd name="T10" fmla="*/ 35 w 85"/>
                <a:gd name="T11" fmla="*/ 198 h 198"/>
                <a:gd name="T12" fmla="*/ 61 w 85"/>
                <a:gd name="T13" fmla="*/ 10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98">
                  <a:moveTo>
                    <a:pt x="61" y="104"/>
                  </a:moveTo>
                  <a:cubicBezTo>
                    <a:pt x="85" y="12"/>
                    <a:pt x="85" y="12"/>
                    <a:pt x="8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2" y="193"/>
                    <a:pt x="24" y="194"/>
                    <a:pt x="35" y="198"/>
                  </a:cubicBezTo>
                  <a:lnTo>
                    <a:pt x="61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87"/>
            <p:cNvSpPr/>
            <p:nvPr/>
          </p:nvSpPr>
          <p:spPr bwMode="auto">
            <a:xfrm>
              <a:off x="8977313" y="2527300"/>
              <a:ext cx="334963" cy="519113"/>
            </a:xfrm>
            <a:custGeom>
              <a:avLst/>
              <a:gdLst>
                <a:gd name="T0" fmla="*/ 9 w 130"/>
                <a:gd name="T1" fmla="*/ 189 h 201"/>
                <a:gd name="T2" fmla="*/ 33 w 130"/>
                <a:gd name="T3" fmla="*/ 201 h 201"/>
                <a:gd name="T4" fmla="*/ 74 w 130"/>
                <a:gd name="T5" fmla="*/ 130 h 201"/>
                <a:gd name="T6" fmla="*/ 130 w 130"/>
                <a:gd name="T7" fmla="*/ 33 h 201"/>
                <a:gd name="T8" fmla="*/ 87 w 130"/>
                <a:gd name="T9" fmla="*/ 23 h 201"/>
                <a:gd name="T10" fmla="*/ 50 w 130"/>
                <a:gd name="T11" fmla="*/ 0 h 201"/>
                <a:gd name="T12" fmla="*/ 0 w 130"/>
                <a:gd name="T13" fmla="*/ 186 h 201"/>
                <a:gd name="T14" fmla="*/ 9 w 130"/>
                <a:gd name="T15" fmla="*/ 18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1">
                  <a:moveTo>
                    <a:pt x="9" y="189"/>
                  </a:moveTo>
                  <a:cubicBezTo>
                    <a:pt x="17" y="193"/>
                    <a:pt x="25" y="197"/>
                    <a:pt x="33" y="201"/>
                  </a:cubicBezTo>
                  <a:cubicBezTo>
                    <a:pt x="74" y="130"/>
                    <a:pt x="74" y="130"/>
                    <a:pt x="74" y="130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" y="187"/>
                    <a:pt x="6" y="188"/>
                    <a:pt x="9" y="1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88"/>
            <p:cNvSpPr/>
            <p:nvPr/>
          </p:nvSpPr>
          <p:spPr bwMode="auto">
            <a:xfrm>
              <a:off x="9075738" y="2622550"/>
              <a:ext cx="427038" cy="493713"/>
            </a:xfrm>
            <a:custGeom>
              <a:avLst/>
              <a:gdLst>
                <a:gd name="T0" fmla="*/ 166 w 166"/>
                <a:gd name="T1" fmla="*/ 52 h 191"/>
                <a:gd name="T2" fmla="*/ 127 w 166"/>
                <a:gd name="T3" fmla="*/ 31 h 191"/>
                <a:gd name="T4" fmla="*/ 127 w 166"/>
                <a:gd name="T5" fmla="*/ 31 h 191"/>
                <a:gd name="T6" fmla="*/ 98 w 166"/>
                <a:gd name="T7" fmla="*/ 0 h 191"/>
                <a:gd name="T8" fmla="*/ 0 w 166"/>
                <a:gd name="T9" fmla="*/ 168 h 191"/>
                <a:gd name="T10" fmla="*/ 17 w 166"/>
                <a:gd name="T11" fmla="*/ 181 h 191"/>
                <a:gd name="T12" fmla="*/ 17 w 166"/>
                <a:gd name="T13" fmla="*/ 181 h 191"/>
                <a:gd name="T14" fmla="*/ 17 w 166"/>
                <a:gd name="T15" fmla="*/ 182 h 191"/>
                <a:gd name="T16" fmla="*/ 18 w 166"/>
                <a:gd name="T17" fmla="*/ 182 h 191"/>
                <a:gd name="T18" fmla="*/ 18 w 166"/>
                <a:gd name="T19" fmla="*/ 182 h 191"/>
                <a:gd name="T20" fmla="*/ 26 w 166"/>
                <a:gd name="T21" fmla="*/ 191 h 191"/>
                <a:gd name="T22" fmla="*/ 166 w 166"/>
                <a:gd name="T23" fmla="*/ 5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91">
                  <a:moveTo>
                    <a:pt x="166" y="52"/>
                  </a:moveTo>
                  <a:cubicBezTo>
                    <a:pt x="127" y="31"/>
                    <a:pt x="127" y="31"/>
                    <a:pt x="127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6" y="172"/>
                    <a:pt x="11" y="176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7" y="182"/>
                    <a:pt x="17" y="182"/>
                    <a:pt x="18" y="182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21" y="185"/>
                    <a:pt x="24" y="188"/>
                    <a:pt x="26" y="191"/>
                  </a:cubicBezTo>
                  <a:lnTo>
                    <a:pt x="16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Line 189"/>
            <p:cNvSpPr>
              <a:spLocks noChangeShapeType="1"/>
            </p:cNvSpPr>
            <p:nvPr/>
          </p:nvSpPr>
          <p:spPr bwMode="auto">
            <a:xfrm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Line 190"/>
            <p:cNvSpPr>
              <a:spLocks noChangeShapeType="1"/>
            </p:cNvSpPr>
            <p:nvPr/>
          </p:nvSpPr>
          <p:spPr bwMode="auto">
            <a:xfrm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1" name="Freeform 358"/>
          <p:cNvSpPr>
            <a:spLocks noEditPoints="1"/>
          </p:cNvSpPr>
          <p:nvPr/>
        </p:nvSpPr>
        <p:spPr bwMode="auto">
          <a:xfrm rot="19997453">
            <a:off x="1155433" y="5974418"/>
            <a:ext cx="857954" cy="834857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2" name="组 61"/>
          <p:cNvGrpSpPr/>
          <p:nvPr/>
        </p:nvGrpSpPr>
        <p:grpSpPr>
          <a:xfrm>
            <a:off x="11268311" y="6716421"/>
            <a:ext cx="917783" cy="876367"/>
            <a:chOff x="8848726" y="4949825"/>
            <a:chExt cx="879475" cy="839788"/>
          </a:xfrm>
          <a:solidFill>
            <a:schemeClr val="accent3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63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8" name="Freeform 358"/>
          <p:cNvSpPr>
            <a:spLocks noEditPoints="1"/>
          </p:cNvSpPr>
          <p:nvPr/>
        </p:nvSpPr>
        <p:spPr bwMode="auto">
          <a:xfrm rot="19997453">
            <a:off x="786086" y="5830794"/>
            <a:ext cx="435890" cy="42415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358"/>
          <p:cNvSpPr>
            <a:spLocks noEditPoints="1"/>
          </p:cNvSpPr>
          <p:nvPr/>
        </p:nvSpPr>
        <p:spPr bwMode="auto">
          <a:xfrm rot="19997453">
            <a:off x="9357651" y="3409845"/>
            <a:ext cx="435890" cy="42415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0" name="组 69"/>
          <p:cNvGrpSpPr/>
          <p:nvPr/>
        </p:nvGrpSpPr>
        <p:grpSpPr>
          <a:xfrm rot="1274603">
            <a:off x="9259640" y="6287249"/>
            <a:ext cx="559940" cy="534673"/>
            <a:chOff x="8848726" y="4949825"/>
            <a:chExt cx="879475" cy="839788"/>
          </a:xfr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71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6" name="Freeform 358"/>
          <p:cNvSpPr>
            <a:spLocks noEditPoints="1"/>
          </p:cNvSpPr>
          <p:nvPr/>
        </p:nvSpPr>
        <p:spPr bwMode="auto">
          <a:xfrm rot="19997453">
            <a:off x="10507416" y="4989400"/>
            <a:ext cx="435890" cy="42415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7" name="组 76"/>
          <p:cNvGrpSpPr/>
          <p:nvPr/>
        </p:nvGrpSpPr>
        <p:grpSpPr>
          <a:xfrm rot="19754982">
            <a:off x="5966631" y="6629984"/>
            <a:ext cx="559940" cy="534673"/>
            <a:chOff x="8848726" y="4949825"/>
            <a:chExt cx="879475" cy="839788"/>
          </a:xfrm>
          <a:solidFill>
            <a:schemeClr val="accent2"/>
          </a:solidFill>
        </p:grpSpPr>
        <p:sp>
          <p:nvSpPr>
            <p:cNvPr id="78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3" name="Freeform 358"/>
          <p:cNvSpPr>
            <a:spLocks noEditPoints="1"/>
          </p:cNvSpPr>
          <p:nvPr/>
        </p:nvSpPr>
        <p:spPr bwMode="auto">
          <a:xfrm rot="19997453">
            <a:off x="6500975" y="6676629"/>
            <a:ext cx="435890" cy="42415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358"/>
          <p:cNvSpPr>
            <a:spLocks noEditPoints="1"/>
          </p:cNvSpPr>
          <p:nvPr/>
        </p:nvSpPr>
        <p:spPr bwMode="auto">
          <a:xfrm rot="19997453">
            <a:off x="1167821" y="5162864"/>
            <a:ext cx="671655" cy="65357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5" name="组 84"/>
          <p:cNvGrpSpPr/>
          <p:nvPr/>
        </p:nvGrpSpPr>
        <p:grpSpPr>
          <a:xfrm rot="21122731">
            <a:off x="525634" y="6265253"/>
            <a:ext cx="559940" cy="534673"/>
            <a:chOff x="8848726" y="4949825"/>
            <a:chExt cx="879475" cy="83978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6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1" name="Freeform 360"/>
          <p:cNvSpPr/>
          <p:nvPr/>
        </p:nvSpPr>
        <p:spPr bwMode="auto">
          <a:xfrm rot="1468502">
            <a:off x="10337333" y="5473288"/>
            <a:ext cx="127476" cy="299677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360"/>
          <p:cNvSpPr/>
          <p:nvPr/>
        </p:nvSpPr>
        <p:spPr bwMode="auto">
          <a:xfrm rot="8148367">
            <a:off x="10632439" y="3180555"/>
            <a:ext cx="267796" cy="629555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360"/>
          <p:cNvSpPr/>
          <p:nvPr/>
        </p:nvSpPr>
        <p:spPr bwMode="auto">
          <a:xfrm rot="20337622">
            <a:off x="10878893" y="5886546"/>
            <a:ext cx="111614" cy="26239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360"/>
          <p:cNvSpPr/>
          <p:nvPr/>
        </p:nvSpPr>
        <p:spPr bwMode="auto">
          <a:xfrm rot="5712631">
            <a:off x="9843840" y="6968349"/>
            <a:ext cx="205064" cy="48208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360"/>
          <p:cNvSpPr/>
          <p:nvPr/>
        </p:nvSpPr>
        <p:spPr bwMode="auto">
          <a:xfrm rot="1713980">
            <a:off x="2317922" y="6104325"/>
            <a:ext cx="208624" cy="49045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360"/>
          <p:cNvSpPr/>
          <p:nvPr/>
        </p:nvSpPr>
        <p:spPr bwMode="auto">
          <a:xfrm rot="19012026">
            <a:off x="10759152" y="6366565"/>
            <a:ext cx="114550" cy="26929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360"/>
          <p:cNvSpPr/>
          <p:nvPr/>
        </p:nvSpPr>
        <p:spPr bwMode="auto">
          <a:xfrm rot="19725754">
            <a:off x="10184284" y="5925184"/>
            <a:ext cx="188110" cy="44222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360"/>
          <p:cNvSpPr/>
          <p:nvPr/>
        </p:nvSpPr>
        <p:spPr bwMode="auto">
          <a:xfrm rot="20903776">
            <a:off x="8557012" y="6128395"/>
            <a:ext cx="111614" cy="26239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360"/>
          <p:cNvSpPr/>
          <p:nvPr/>
        </p:nvSpPr>
        <p:spPr bwMode="auto">
          <a:xfrm rot="21216407">
            <a:off x="9685768" y="4264210"/>
            <a:ext cx="103373" cy="243020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360"/>
          <p:cNvSpPr/>
          <p:nvPr/>
        </p:nvSpPr>
        <p:spPr bwMode="auto">
          <a:xfrm rot="19642021">
            <a:off x="10184994" y="6118589"/>
            <a:ext cx="301319" cy="708365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01" name="组 100"/>
          <p:cNvGrpSpPr/>
          <p:nvPr/>
        </p:nvGrpSpPr>
        <p:grpSpPr>
          <a:xfrm rot="21122731">
            <a:off x="10981841" y="4434538"/>
            <a:ext cx="559940" cy="534673"/>
            <a:chOff x="8848726" y="4949825"/>
            <a:chExt cx="879475" cy="839788"/>
          </a:xfrm>
          <a:solidFill>
            <a:schemeClr val="accent5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102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7" name="Freeform 360"/>
          <p:cNvSpPr/>
          <p:nvPr/>
        </p:nvSpPr>
        <p:spPr bwMode="auto">
          <a:xfrm rot="1468502">
            <a:off x="10133610" y="5565685"/>
            <a:ext cx="127476" cy="299677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360"/>
          <p:cNvSpPr/>
          <p:nvPr/>
        </p:nvSpPr>
        <p:spPr bwMode="auto">
          <a:xfrm rot="20337622" flipH="1" flipV="1">
            <a:off x="-450384" y="6006541"/>
            <a:ext cx="179340" cy="391909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360"/>
          <p:cNvSpPr/>
          <p:nvPr/>
        </p:nvSpPr>
        <p:spPr bwMode="auto">
          <a:xfrm rot="2060216">
            <a:off x="12109805" y="4457542"/>
            <a:ext cx="184121" cy="432846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" name="Freeform 360"/>
          <p:cNvSpPr/>
          <p:nvPr/>
        </p:nvSpPr>
        <p:spPr bwMode="auto">
          <a:xfrm rot="1251567">
            <a:off x="-168646" y="7049971"/>
            <a:ext cx="191825" cy="395387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" name="Freeform 360"/>
          <p:cNvSpPr/>
          <p:nvPr/>
        </p:nvSpPr>
        <p:spPr bwMode="auto">
          <a:xfrm rot="17217756">
            <a:off x="2830341" y="6513509"/>
            <a:ext cx="208624" cy="490448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Freeform 360"/>
          <p:cNvSpPr/>
          <p:nvPr/>
        </p:nvSpPr>
        <p:spPr bwMode="auto">
          <a:xfrm rot="20337622">
            <a:off x="10433098" y="3379812"/>
            <a:ext cx="105415" cy="247820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Freeform 360"/>
          <p:cNvSpPr/>
          <p:nvPr/>
        </p:nvSpPr>
        <p:spPr bwMode="auto">
          <a:xfrm rot="2129879">
            <a:off x="10157559" y="6465579"/>
            <a:ext cx="123590" cy="29054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360"/>
          <p:cNvSpPr/>
          <p:nvPr/>
        </p:nvSpPr>
        <p:spPr bwMode="auto">
          <a:xfrm rot="19725754">
            <a:off x="9248732" y="2762057"/>
            <a:ext cx="177663" cy="41766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5" name="组 114"/>
          <p:cNvGrpSpPr/>
          <p:nvPr/>
        </p:nvGrpSpPr>
        <p:grpSpPr>
          <a:xfrm rot="2140787">
            <a:off x="8363262" y="2168165"/>
            <a:ext cx="1891438" cy="275924"/>
            <a:chOff x="4436059" y="3729721"/>
            <a:chExt cx="4200526" cy="612775"/>
          </a:xfrm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116" name="Freeform 26"/>
            <p:cNvSpPr/>
            <p:nvPr/>
          </p:nvSpPr>
          <p:spPr bwMode="auto">
            <a:xfrm>
              <a:off x="4436059" y="3732896"/>
              <a:ext cx="587375" cy="609600"/>
            </a:xfrm>
            <a:custGeom>
              <a:avLst/>
              <a:gdLst>
                <a:gd name="T0" fmla="*/ 135 w 228"/>
                <a:gd name="T1" fmla="*/ 96 h 236"/>
                <a:gd name="T2" fmla="*/ 145 w 228"/>
                <a:gd name="T3" fmla="*/ 124 h 236"/>
                <a:gd name="T4" fmla="*/ 166 w 228"/>
                <a:gd name="T5" fmla="*/ 151 h 236"/>
                <a:gd name="T6" fmla="*/ 194 w 228"/>
                <a:gd name="T7" fmla="*/ 183 h 236"/>
                <a:gd name="T8" fmla="*/ 225 w 228"/>
                <a:gd name="T9" fmla="*/ 216 h 236"/>
                <a:gd name="T10" fmla="*/ 221 w 228"/>
                <a:gd name="T11" fmla="*/ 226 h 236"/>
                <a:gd name="T12" fmla="*/ 206 w 228"/>
                <a:gd name="T13" fmla="*/ 231 h 236"/>
                <a:gd name="T14" fmla="*/ 174 w 228"/>
                <a:gd name="T15" fmla="*/ 217 h 236"/>
                <a:gd name="T16" fmla="*/ 148 w 228"/>
                <a:gd name="T17" fmla="*/ 198 h 236"/>
                <a:gd name="T18" fmla="*/ 124 w 228"/>
                <a:gd name="T19" fmla="*/ 178 h 236"/>
                <a:gd name="T20" fmla="*/ 86 w 228"/>
                <a:gd name="T21" fmla="*/ 145 h 236"/>
                <a:gd name="T22" fmla="*/ 61 w 228"/>
                <a:gd name="T23" fmla="*/ 167 h 236"/>
                <a:gd name="T24" fmla="*/ 56 w 228"/>
                <a:gd name="T25" fmla="*/ 197 h 236"/>
                <a:gd name="T26" fmla="*/ 57 w 228"/>
                <a:gd name="T27" fmla="*/ 217 h 236"/>
                <a:gd name="T28" fmla="*/ 58 w 228"/>
                <a:gd name="T29" fmla="*/ 236 h 236"/>
                <a:gd name="T30" fmla="*/ 16 w 228"/>
                <a:gd name="T31" fmla="*/ 229 h 236"/>
                <a:gd name="T32" fmla="*/ 4 w 228"/>
                <a:gd name="T33" fmla="*/ 214 h 236"/>
                <a:gd name="T34" fmla="*/ 0 w 228"/>
                <a:gd name="T35" fmla="*/ 195 h 236"/>
                <a:gd name="T36" fmla="*/ 1 w 228"/>
                <a:gd name="T37" fmla="*/ 182 h 236"/>
                <a:gd name="T38" fmla="*/ 3 w 228"/>
                <a:gd name="T39" fmla="*/ 161 h 236"/>
                <a:gd name="T40" fmla="*/ 2 w 228"/>
                <a:gd name="T41" fmla="*/ 152 h 236"/>
                <a:gd name="T42" fmla="*/ 8 w 228"/>
                <a:gd name="T43" fmla="*/ 99 h 236"/>
                <a:gd name="T44" fmla="*/ 15 w 228"/>
                <a:gd name="T45" fmla="*/ 13 h 236"/>
                <a:gd name="T46" fmla="*/ 9 w 228"/>
                <a:gd name="T47" fmla="*/ 7 h 236"/>
                <a:gd name="T48" fmla="*/ 19 w 228"/>
                <a:gd name="T49" fmla="*/ 3 h 236"/>
                <a:gd name="T50" fmla="*/ 33 w 228"/>
                <a:gd name="T51" fmla="*/ 0 h 236"/>
                <a:gd name="T52" fmla="*/ 37 w 228"/>
                <a:gd name="T53" fmla="*/ 0 h 236"/>
                <a:gd name="T54" fmla="*/ 67 w 228"/>
                <a:gd name="T55" fmla="*/ 10 h 236"/>
                <a:gd name="T56" fmla="*/ 93 w 228"/>
                <a:gd name="T57" fmla="*/ 25 h 236"/>
                <a:gd name="T58" fmla="*/ 87 w 228"/>
                <a:gd name="T59" fmla="*/ 52 h 236"/>
                <a:gd name="T60" fmla="*/ 81 w 228"/>
                <a:gd name="T61" fmla="*/ 98 h 236"/>
                <a:gd name="T62" fmla="*/ 135 w 228"/>
                <a:gd name="T63" fmla="*/ 55 h 236"/>
                <a:gd name="T64" fmla="*/ 193 w 228"/>
                <a:gd name="T65" fmla="*/ 14 h 236"/>
                <a:gd name="T66" fmla="*/ 203 w 228"/>
                <a:gd name="T67" fmla="*/ 10 h 236"/>
                <a:gd name="T68" fmla="*/ 216 w 228"/>
                <a:gd name="T69" fmla="*/ 10 h 236"/>
                <a:gd name="T70" fmla="*/ 224 w 228"/>
                <a:gd name="T71" fmla="*/ 14 h 236"/>
                <a:gd name="T72" fmla="*/ 228 w 228"/>
                <a:gd name="T73" fmla="*/ 20 h 236"/>
                <a:gd name="T74" fmla="*/ 227 w 228"/>
                <a:gd name="T75" fmla="*/ 24 h 236"/>
                <a:gd name="T76" fmla="*/ 177 w 228"/>
                <a:gd name="T77" fmla="*/ 60 h 236"/>
                <a:gd name="T78" fmla="*/ 135 w 228"/>
                <a:gd name="T79" fmla="*/ 9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8" h="236">
                  <a:moveTo>
                    <a:pt x="135" y="96"/>
                  </a:moveTo>
                  <a:cubicBezTo>
                    <a:pt x="134" y="104"/>
                    <a:pt x="138" y="114"/>
                    <a:pt x="145" y="124"/>
                  </a:cubicBezTo>
                  <a:cubicBezTo>
                    <a:pt x="152" y="133"/>
                    <a:pt x="159" y="142"/>
                    <a:pt x="166" y="151"/>
                  </a:cubicBezTo>
                  <a:cubicBezTo>
                    <a:pt x="174" y="160"/>
                    <a:pt x="183" y="171"/>
                    <a:pt x="194" y="183"/>
                  </a:cubicBezTo>
                  <a:cubicBezTo>
                    <a:pt x="205" y="195"/>
                    <a:pt x="215" y="206"/>
                    <a:pt x="225" y="216"/>
                  </a:cubicBezTo>
                  <a:cubicBezTo>
                    <a:pt x="226" y="220"/>
                    <a:pt x="224" y="223"/>
                    <a:pt x="221" y="226"/>
                  </a:cubicBezTo>
                  <a:cubicBezTo>
                    <a:pt x="218" y="229"/>
                    <a:pt x="213" y="230"/>
                    <a:pt x="206" y="231"/>
                  </a:cubicBezTo>
                  <a:cubicBezTo>
                    <a:pt x="195" y="228"/>
                    <a:pt x="184" y="224"/>
                    <a:pt x="174" y="217"/>
                  </a:cubicBezTo>
                  <a:cubicBezTo>
                    <a:pt x="162" y="208"/>
                    <a:pt x="154" y="202"/>
                    <a:pt x="148" y="198"/>
                  </a:cubicBezTo>
                  <a:cubicBezTo>
                    <a:pt x="141" y="193"/>
                    <a:pt x="133" y="186"/>
                    <a:pt x="124" y="178"/>
                  </a:cubicBezTo>
                  <a:cubicBezTo>
                    <a:pt x="102" y="158"/>
                    <a:pt x="89" y="147"/>
                    <a:pt x="86" y="145"/>
                  </a:cubicBezTo>
                  <a:cubicBezTo>
                    <a:pt x="74" y="150"/>
                    <a:pt x="66" y="158"/>
                    <a:pt x="61" y="167"/>
                  </a:cubicBezTo>
                  <a:cubicBezTo>
                    <a:pt x="58" y="175"/>
                    <a:pt x="56" y="185"/>
                    <a:pt x="56" y="197"/>
                  </a:cubicBezTo>
                  <a:cubicBezTo>
                    <a:pt x="56" y="201"/>
                    <a:pt x="56" y="208"/>
                    <a:pt x="57" y="217"/>
                  </a:cubicBezTo>
                  <a:cubicBezTo>
                    <a:pt x="58" y="226"/>
                    <a:pt x="58" y="232"/>
                    <a:pt x="58" y="236"/>
                  </a:cubicBezTo>
                  <a:cubicBezTo>
                    <a:pt x="42" y="236"/>
                    <a:pt x="28" y="233"/>
                    <a:pt x="16" y="229"/>
                  </a:cubicBezTo>
                  <a:cubicBezTo>
                    <a:pt x="10" y="224"/>
                    <a:pt x="6" y="219"/>
                    <a:pt x="4" y="214"/>
                  </a:cubicBezTo>
                  <a:cubicBezTo>
                    <a:pt x="1" y="208"/>
                    <a:pt x="0" y="202"/>
                    <a:pt x="0" y="195"/>
                  </a:cubicBezTo>
                  <a:cubicBezTo>
                    <a:pt x="0" y="190"/>
                    <a:pt x="0" y="186"/>
                    <a:pt x="1" y="182"/>
                  </a:cubicBezTo>
                  <a:cubicBezTo>
                    <a:pt x="2" y="169"/>
                    <a:pt x="3" y="162"/>
                    <a:pt x="3" y="161"/>
                  </a:cubicBezTo>
                  <a:cubicBezTo>
                    <a:pt x="3" y="158"/>
                    <a:pt x="3" y="155"/>
                    <a:pt x="2" y="152"/>
                  </a:cubicBezTo>
                  <a:cubicBezTo>
                    <a:pt x="3" y="141"/>
                    <a:pt x="5" y="124"/>
                    <a:pt x="8" y="99"/>
                  </a:cubicBezTo>
                  <a:cubicBezTo>
                    <a:pt x="13" y="62"/>
                    <a:pt x="15" y="33"/>
                    <a:pt x="15" y="13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4" y="6"/>
                    <a:pt x="19" y="3"/>
                  </a:cubicBezTo>
                  <a:cubicBezTo>
                    <a:pt x="25" y="1"/>
                    <a:pt x="29" y="0"/>
                    <a:pt x="33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51" y="4"/>
                    <a:pt x="61" y="8"/>
                    <a:pt x="67" y="10"/>
                  </a:cubicBezTo>
                  <a:cubicBezTo>
                    <a:pt x="78" y="15"/>
                    <a:pt x="87" y="19"/>
                    <a:pt x="93" y="25"/>
                  </a:cubicBezTo>
                  <a:cubicBezTo>
                    <a:pt x="92" y="30"/>
                    <a:pt x="90" y="39"/>
                    <a:pt x="87" y="52"/>
                  </a:cubicBezTo>
                  <a:cubicBezTo>
                    <a:pt x="83" y="71"/>
                    <a:pt x="81" y="87"/>
                    <a:pt x="81" y="98"/>
                  </a:cubicBezTo>
                  <a:cubicBezTo>
                    <a:pt x="95" y="85"/>
                    <a:pt x="113" y="70"/>
                    <a:pt x="135" y="55"/>
                  </a:cubicBezTo>
                  <a:cubicBezTo>
                    <a:pt x="153" y="41"/>
                    <a:pt x="173" y="28"/>
                    <a:pt x="193" y="14"/>
                  </a:cubicBezTo>
                  <a:cubicBezTo>
                    <a:pt x="196" y="12"/>
                    <a:pt x="199" y="11"/>
                    <a:pt x="203" y="10"/>
                  </a:cubicBezTo>
                  <a:cubicBezTo>
                    <a:pt x="207" y="10"/>
                    <a:pt x="211" y="10"/>
                    <a:pt x="216" y="10"/>
                  </a:cubicBezTo>
                  <a:cubicBezTo>
                    <a:pt x="220" y="12"/>
                    <a:pt x="222" y="13"/>
                    <a:pt x="224" y="14"/>
                  </a:cubicBezTo>
                  <a:cubicBezTo>
                    <a:pt x="227" y="16"/>
                    <a:pt x="228" y="18"/>
                    <a:pt x="228" y="20"/>
                  </a:cubicBezTo>
                  <a:cubicBezTo>
                    <a:pt x="228" y="21"/>
                    <a:pt x="228" y="23"/>
                    <a:pt x="227" y="24"/>
                  </a:cubicBezTo>
                  <a:cubicBezTo>
                    <a:pt x="211" y="33"/>
                    <a:pt x="195" y="45"/>
                    <a:pt x="177" y="60"/>
                  </a:cubicBezTo>
                  <a:cubicBezTo>
                    <a:pt x="163" y="72"/>
                    <a:pt x="149" y="84"/>
                    <a:pt x="135" y="96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7"/>
            <p:cNvSpPr/>
            <p:nvPr/>
          </p:nvSpPr>
          <p:spPr bwMode="auto">
            <a:xfrm>
              <a:off x="4982159" y="3729721"/>
              <a:ext cx="500063" cy="612775"/>
            </a:xfrm>
            <a:custGeom>
              <a:avLst/>
              <a:gdLst>
                <a:gd name="T0" fmla="*/ 169 w 194"/>
                <a:gd name="T1" fmla="*/ 200 h 237"/>
                <a:gd name="T2" fmla="*/ 152 w 194"/>
                <a:gd name="T3" fmla="*/ 222 h 237"/>
                <a:gd name="T4" fmla="*/ 135 w 194"/>
                <a:gd name="T5" fmla="*/ 233 h 237"/>
                <a:gd name="T6" fmla="*/ 122 w 194"/>
                <a:gd name="T7" fmla="*/ 236 h 237"/>
                <a:gd name="T8" fmla="*/ 108 w 194"/>
                <a:gd name="T9" fmla="*/ 237 h 237"/>
                <a:gd name="T10" fmla="*/ 81 w 194"/>
                <a:gd name="T11" fmla="*/ 234 h 237"/>
                <a:gd name="T12" fmla="*/ 55 w 194"/>
                <a:gd name="T13" fmla="*/ 228 h 237"/>
                <a:gd name="T14" fmla="*/ 11 w 194"/>
                <a:gd name="T15" fmla="*/ 196 h 237"/>
                <a:gd name="T16" fmla="*/ 0 w 194"/>
                <a:gd name="T17" fmla="*/ 153 h 237"/>
                <a:gd name="T18" fmla="*/ 2 w 194"/>
                <a:gd name="T19" fmla="*/ 129 h 237"/>
                <a:gd name="T20" fmla="*/ 5 w 194"/>
                <a:gd name="T21" fmla="*/ 90 h 237"/>
                <a:gd name="T22" fmla="*/ 9 w 194"/>
                <a:gd name="T23" fmla="*/ 65 h 237"/>
                <a:gd name="T24" fmla="*/ 13 w 194"/>
                <a:gd name="T25" fmla="*/ 41 h 237"/>
                <a:gd name="T26" fmla="*/ 11 w 194"/>
                <a:gd name="T27" fmla="*/ 28 h 237"/>
                <a:gd name="T28" fmla="*/ 6 w 194"/>
                <a:gd name="T29" fmla="*/ 17 h 237"/>
                <a:gd name="T30" fmla="*/ 9 w 194"/>
                <a:gd name="T31" fmla="*/ 13 h 237"/>
                <a:gd name="T32" fmla="*/ 15 w 194"/>
                <a:gd name="T33" fmla="*/ 11 h 237"/>
                <a:gd name="T34" fmla="*/ 19 w 194"/>
                <a:gd name="T35" fmla="*/ 12 h 237"/>
                <a:gd name="T36" fmla="*/ 42 w 194"/>
                <a:gd name="T37" fmla="*/ 16 h 237"/>
                <a:gd name="T38" fmla="*/ 82 w 194"/>
                <a:gd name="T39" fmla="*/ 24 h 237"/>
                <a:gd name="T40" fmla="*/ 76 w 194"/>
                <a:gd name="T41" fmla="*/ 67 h 237"/>
                <a:gd name="T42" fmla="*/ 70 w 194"/>
                <a:gd name="T43" fmla="*/ 113 h 237"/>
                <a:gd name="T44" fmla="*/ 68 w 194"/>
                <a:gd name="T45" fmla="*/ 154 h 237"/>
                <a:gd name="T46" fmla="*/ 70 w 194"/>
                <a:gd name="T47" fmla="*/ 189 h 237"/>
                <a:gd name="T48" fmla="*/ 78 w 194"/>
                <a:gd name="T49" fmla="*/ 204 h 237"/>
                <a:gd name="T50" fmla="*/ 92 w 194"/>
                <a:gd name="T51" fmla="*/ 216 h 237"/>
                <a:gd name="T52" fmla="*/ 128 w 194"/>
                <a:gd name="T53" fmla="*/ 189 h 237"/>
                <a:gd name="T54" fmla="*/ 141 w 194"/>
                <a:gd name="T55" fmla="*/ 151 h 237"/>
                <a:gd name="T56" fmla="*/ 152 w 194"/>
                <a:gd name="T57" fmla="*/ 98 h 237"/>
                <a:gd name="T58" fmla="*/ 156 w 194"/>
                <a:gd name="T59" fmla="*/ 44 h 237"/>
                <a:gd name="T60" fmla="*/ 153 w 194"/>
                <a:gd name="T61" fmla="*/ 0 h 237"/>
                <a:gd name="T62" fmla="*/ 172 w 194"/>
                <a:gd name="T63" fmla="*/ 4 h 237"/>
                <a:gd name="T64" fmla="*/ 190 w 194"/>
                <a:gd name="T65" fmla="*/ 12 h 237"/>
                <a:gd name="T66" fmla="*/ 194 w 194"/>
                <a:gd name="T67" fmla="*/ 64 h 237"/>
                <a:gd name="T68" fmla="*/ 188 w 194"/>
                <a:gd name="T69" fmla="*/ 134 h 237"/>
                <a:gd name="T70" fmla="*/ 169 w 194"/>
                <a:gd name="T71" fmla="*/ 20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4" h="237">
                  <a:moveTo>
                    <a:pt x="169" y="200"/>
                  </a:moveTo>
                  <a:cubicBezTo>
                    <a:pt x="159" y="214"/>
                    <a:pt x="153" y="221"/>
                    <a:pt x="152" y="222"/>
                  </a:cubicBezTo>
                  <a:cubicBezTo>
                    <a:pt x="147" y="227"/>
                    <a:pt x="141" y="230"/>
                    <a:pt x="135" y="233"/>
                  </a:cubicBezTo>
                  <a:cubicBezTo>
                    <a:pt x="130" y="234"/>
                    <a:pt x="126" y="235"/>
                    <a:pt x="122" y="236"/>
                  </a:cubicBezTo>
                  <a:cubicBezTo>
                    <a:pt x="118" y="236"/>
                    <a:pt x="113" y="237"/>
                    <a:pt x="108" y="237"/>
                  </a:cubicBezTo>
                  <a:cubicBezTo>
                    <a:pt x="100" y="237"/>
                    <a:pt x="91" y="236"/>
                    <a:pt x="81" y="234"/>
                  </a:cubicBezTo>
                  <a:cubicBezTo>
                    <a:pt x="78" y="233"/>
                    <a:pt x="69" y="231"/>
                    <a:pt x="55" y="228"/>
                  </a:cubicBezTo>
                  <a:cubicBezTo>
                    <a:pt x="34" y="220"/>
                    <a:pt x="19" y="210"/>
                    <a:pt x="11" y="196"/>
                  </a:cubicBezTo>
                  <a:cubicBezTo>
                    <a:pt x="4" y="185"/>
                    <a:pt x="0" y="170"/>
                    <a:pt x="0" y="153"/>
                  </a:cubicBezTo>
                  <a:cubicBezTo>
                    <a:pt x="0" y="146"/>
                    <a:pt x="1" y="138"/>
                    <a:pt x="2" y="129"/>
                  </a:cubicBezTo>
                  <a:cubicBezTo>
                    <a:pt x="4" y="108"/>
                    <a:pt x="5" y="95"/>
                    <a:pt x="5" y="90"/>
                  </a:cubicBezTo>
                  <a:cubicBezTo>
                    <a:pt x="5" y="84"/>
                    <a:pt x="7" y="76"/>
                    <a:pt x="9" y="65"/>
                  </a:cubicBezTo>
                  <a:cubicBezTo>
                    <a:pt x="12" y="54"/>
                    <a:pt x="13" y="46"/>
                    <a:pt x="13" y="41"/>
                  </a:cubicBezTo>
                  <a:cubicBezTo>
                    <a:pt x="13" y="36"/>
                    <a:pt x="12" y="32"/>
                    <a:pt x="11" y="28"/>
                  </a:cubicBezTo>
                  <a:cubicBezTo>
                    <a:pt x="10" y="25"/>
                    <a:pt x="8" y="21"/>
                    <a:pt x="6" y="17"/>
                  </a:cubicBezTo>
                  <a:cubicBezTo>
                    <a:pt x="6" y="16"/>
                    <a:pt x="7" y="14"/>
                    <a:pt x="9" y="13"/>
                  </a:cubicBezTo>
                  <a:cubicBezTo>
                    <a:pt x="11" y="12"/>
                    <a:pt x="13" y="11"/>
                    <a:pt x="15" y="11"/>
                  </a:cubicBezTo>
                  <a:cubicBezTo>
                    <a:pt x="16" y="11"/>
                    <a:pt x="17" y="12"/>
                    <a:pt x="19" y="12"/>
                  </a:cubicBezTo>
                  <a:cubicBezTo>
                    <a:pt x="26" y="12"/>
                    <a:pt x="34" y="13"/>
                    <a:pt x="42" y="16"/>
                  </a:cubicBezTo>
                  <a:cubicBezTo>
                    <a:pt x="62" y="21"/>
                    <a:pt x="76" y="24"/>
                    <a:pt x="82" y="24"/>
                  </a:cubicBezTo>
                  <a:cubicBezTo>
                    <a:pt x="80" y="39"/>
                    <a:pt x="78" y="53"/>
                    <a:pt x="76" y="67"/>
                  </a:cubicBezTo>
                  <a:cubicBezTo>
                    <a:pt x="73" y="85"/>
                    <a:pt x="71" y="100"/>
                    <a:pt x="70" y="113"/>
                  </a:cubicBezTo>
                  <a:cubicBezTo>
                    <a:pt x="69" y="126"/>
                    <a:pt x="68" y="140"/>
                    <a:pt x="68" y="154"/>
                  </a:cubicBezTo>
                  <a:cubicBezTo>
                    <a:pt x="68" y="165"/>
                    <a:pt x="69" y="177"/>
                    <a:pt x="70" y="189"/>
                  </a:cubicBezTo>
                  <a:cubicBezTo>
                    <a:pt x="73" y="196"/>
                    <a:pt x="76" y="201"/>
                    <a:pt x="78" y="204"/>
                  </a:cubicBezTo>
                  <a:cubicBezTo>
                    <a:pt x="81" y="210"/>
                    <a:pt x="86" y="214"/>
                    <a:pt x="92" y="216"/>
                  </a:cubicBezTo>
                  <a:cubicBezTo>
                    <a:pt x="109" y="212"/>
                    <a:pt x="121" y="203"/>
                    <a:pt x="128" y="189"/>
                  </a:cubicBezTo>
                  <a:cubicBezTo>
                    <a:pt x="133" y="171"/>
                    <a:pt x="138" y="159"/>
                    <a:pt x="141" y="151"/>
                  </a:cubicBezTo>
                  <a:cubicBezTo>
                    <a:pt x="146" y="134"/>
                    <a:pt x="149" y="117"/>
                    <a:pt x="152" y="98"/>
                  </a:cubicBezTo>
                  <a:cubicBezTo>
                    <a:pt x="154" y="80"/>
                    <a:pt x="156" y="62"/>
                    <a:pt x="156" y="44"/>
                  </a:cubicBezTo>
                  <a:cubicBezTo>
                    <a:pt x="156" y="28"/>
                    <a:pt x="155" y="14"/>
                    <a:pt x="153" y="0"/>
                  </a:cubicBezTo>
                  <a:cubicBezTo>
                    <a:pt x="159" y="0"/>
                    <a:pt x="166" y="2"/>
                    <a:pt x="172" y="4"/>
                  </a:cubicBezTo>
                  <a:cubicBezTo>
                    <a:pt x="178" y="7"/>
                    <a:pt x="184" y="10"/>
                    <a:pt x="190" y="12"/>
                  </a:cubicBezTo>
                  <a:cubicBezTo>
                    <a:pt x="193" y="29"/>
                    <a:pt x="194" y="46"/>
                    <a:pt x="194" y="64"/>
                  </a:cubicBezTo>
                  <a:cubicBezTo>
                    <a:pt x="194" y="88"/>
                    <a:pt x="192" y="111"/>
                    <a:pt x="188" y="134"/>
                  </a:cubicBezTo>
                  <a:cubicBezTo>
                    <a:pt x="184" y="157"/>
                    <a:pt x="178" y="179"/>
                    <a:pt x="169" y="200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28"/>
            <p:cNvSpPr/>
            <p:nvPr/>
          </p:nvSpPr>
          <p:spPr bwMode="auto">
            <a:xfrm>
              <a:off x="5526672" y="3732896"/>
              <a:ext cx="711200" cy="609600"/>
            </a:xfrm>
            <a:custGeom>
              <a:avLst/>
              <a:gdLst>
                <a:gd name="T0" fmla="*/ 243 w 276"/>
                <a:gd name="T1" fmla="*/ 235 h 236"/>
                <a:gd name="T2" fmla="*/ 228 w 276"/>
                <a:gd name="T3" fmla="*/ 236 h 236"/>
                <a:gd name="T4" fmla="*/ 206 w 276"/>
                <a:gd name="T5" fmla="*/ 233 h 236"/>
                <a:gd name="T6" fmla="*/ 189 w 276"/>
                <a:gd name="T7" fmla="*/ 226 h 236"/>
                <a:gd name="T8" fmla="*/ 185 w 276"/>
                <a:gd name="T9" fmla="*/ 208 h 236"/>
                <a:gd name="T10" fmla="*/ 183 w 276"/>
                <a:gd name="T11" fmla="*/ 187 h 236"/>
                <a:gd name="T12" fmla="*/ 184 w 276"/>
                <a:gd name="T13" fmla="*/ 164 h 236"/>
                <a:gd name="T14" fmla="*/ 185 w 276"/>
                <a:gd name="T15" fmla="*/ 140 h 236"/>
                <a:gd name="T16" fmla="*/ 185 w 276"/>
                <a:gd name="T17" fmla="*/ 128 h 236"/>
                <a:gd name="T18" fmla="*/ 183 w 276"/>
                <a:gd name="T19" fmla="*/ 121 h 236"/>
                <a:gd name="T20" fmla="*/ 167 w 276"/>
                <a:gd name="T21" fmla="*/ 161 h 236"/>
                <a:gd name="T22" fmla="*/ 156 w 276"/>
                <a:gd name="T23" fmla="*/ 203 h 236"/>
                <a:gd name="T24" fmla="*/ 137 w 276"/>
                <a:gd name="T25" fmla="*/ 206 h 236"/>
                <a:gd name="T26" fmla="*/ 111 w 276"/>
                <a:gd name="T27" fmla="*/ 203 h 236"/>
                <a:gd name="T28" fmla="*/ 97 w 276"/>
                <a:gd name="T29" fmla="*/ 199 h 236"/>
                <a:gd name="T30" fmla="*/ 83 w 276"/>
                <a:gd name="T31" fmla="*/ 169 h 236"/>
                <a:gd name="T32" fmla="*/ 74 w 276"/>
                <a:gd name="T33" fmla="*/ 134 h 236"/>
                <a:gd name="T34" fmla="*/ 54 w 276"/>
                <a:gd name="T35" fmla="*/ 88 h 236"/>
                <a:gd name="T36" fmla="*/ 38 w 276"/>
                <a:gd name="T37" fmla="*/ 143 h 236"/>
                <a:gd name="T38" fmla="*/ 33 w 276"/>
                <a:gd name="T39" fmla="*/ 204 h 236"/>
                <a:gd name="T40" fmla="*/ 34 w 276"/>
                <a:gd name="T41" fmla="*/ 214 h 236"/>
                <a:gd name="T42" fmla="*/ 35 w 276"/>
                <a:gd name="T43" fmla="*/ 222 h 236"/>
                <a:gd name="T44" fmla="*/ 30 w 276"/>
                <a:gd name="T45" fmla="*/ 235 h 236"/>
                <a:gd name="T46" fmla="*/ 26 w 276"/>
                <a:gd name="T47" fmla="*/ 236 h 236"/>
                <a:gd name="T48" fmla="*/ 8 w 276"/>
                <a:gd name="T49" fmla="*/ 230 h 236"/>
                <a:gd name="T50" fmla="*/ 0 w 276"/>
                <a:gd name="T51" fmla="*/ 224 h 236"/>
                <a:gd name="T52" fmla="*/ 7 w 276"/>
                <a:gd name="T53" fmla="*/ 159 h 236"/>
                <a:gd name="T54" fmla="*/ 20 w 276"/>
                <a:gd name="T55" fmla="*/ 87 h 236"/>
                <a:gd name="T56" fmla="*/ 27 w 276"/>
                <a:gd name="T57" fmla="*/ 23 h 236"/>
                <a:gd name="T58" fmla="*/ 40 w 276"/>
                <a:gd name="T59" fmla="*/ 17 h 236"/>
                <a:gd name="T60" fmla="*/ 56 w 276"/>
                <a:gd name="T61" fmla="*/ 16 h 236"/>
                <a:gd name="T62" fmla="*/ 89 w 276"/>
                <a:gd name="T63" fmla="*/ 20 h 236"/>
                <a:gd name="T64" fmla="*/ 107 w 276"/>
                <a:gd name="T65" fmla="*/ 24 h 236"/>
                <a:gd name="T66" fmla="*/ 113 w 276"/>
                <a:gd name="T67" fmla="*/ 28 h 236"/>
                <a:gd name="T68" fmla="*/ 122 w 276"/>
                <a:gd name="T69" fmla="*/ 91 h 236"/>
                <a:gd name="T70" fmla="*/ 138 w 276"/>
                <a:gd name="T71" fmla="*/ 152 h 236"/>
                <a:gd name="T72" fmla="*/ 145 w 276"/>
                <a:gd name="T73" fmla="*/ 147 h 236"/>
                <a:gd name="T74" fmla="*/ 166 w 276"/>
                <a:gd name="T75" fmla="*/ 99 h 236"/>
                <a:gd name="T76" fmla="*/ 187 w 276"/>
                <a:gd name="T77" fmla="*/ 52 h 236"/>
                <a:gd name="T78" fmla="*/ 204 w 276"/>
                <a:gd name="T79" fmla="*/ 3 h 236"/>
                <a:gd name="T80" fmla="*/ 221 w 276"/>
                <a:gd name="T81" fmla="*/ 0 h 236"/>
                <a:gd name="T82" fmla="*/ 234 w 276"/>
                <a:gd name="T83" fmla="*/ 1 h 236"/>
                <a:gd name="T84" fmla="*/ 250 w 276"/>
                <a:gd name="T85" fmla="*/ 8 h 236"/>
                <a:gd name="T86" fmla="*/ 270 w 276"/>
                <a:gd name="T87" fmla="*/ 14 h 236"/>
                <a:gd name="T88" fmla="*/ 276 w 276"/>
                <a:gd name="T89" fmla="*/ 21 h 236"/>
                <a:gd name="T90" fmla="*/ 259 w 276"/>
                <a:gd name="T91" fmla="*/ 80 h 236"/>
                <a:gd name="T92" fmla="*/ 246 w 276"/>
                <a:gd name="T93" fmla="*/ 139 h 236"/>
                <a:gd name="T94" fmla="*/ 241 w 276"/>
                <a:gd name="T95" fmla="*/ 201 h 236"/>
                <a:gd name="T96" fmla="*/ 243 w 276"/>
                <a:gd name="T97" fmla="*/ 2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6" h="236">
                  <a:moveTo>
                    <a:pt x="243" y="235"/>
                  </a:moveTo>
                  <a:cubicBezTo>
                    <a:pt x="238" y="235"/>
                    <a:pt x="233" y="236"/>
                    <a:pt x="228" y="236"/>
                  </a:cubicBezTo>
                  <a:cubicBezTo>
                    <a:pt x="220" y="236"/>
                    <a:pt x="212" y="235"/>
                    <a:pt x="206" y="233"/>
                  </a:cubicBezTo>
                  <a:cubicBezTo>
                    <a:pt x="200" y="232"/>
                    <a:pt x="194" y="229"/>
                    <a:pt x="189" y="226"/>
                  </a:cubicBezTo>
                  <a:cubicBezTo>
                    <a:pt x="187" y="220"/>
                    <a:pt x="186" y="214"/>
                    <a:pt x="185" y="208"/>
                  </a:cubicBezTo>
                  <a:cubicBezTo>
                    <a:pt x="184" y="201"/>
                    <a:pt x="183" y="194"/>
                    <a:pt x="183" y="187"/>
                  </a:cubicBezTo>
                  <a:cubicBezTo>
                    <a:pt x="183" y="182"/>
                    <a:pt x="184" y="174"/>
                    <a:pt x="184" y="164"/>
                  </a:cubicBezTo>
                  <a:cubicBezTo>
                    <a:pt x="185" y="153"/>
                    <a:pt x="185" y="145"/>
                    <a:pt x="185" y="140"/>
                  </a:cubicBezTo>
                  <a:cubicBezTo>
                    <a:pt x="185" y="128"/>
                    <a:pt x="185" y="128"/>
                    <a:pt x="185" y="128"/>
                  </a:cubicBezTo>
                  <a:cubicBezTo>
                    <a:pt x="184" y="125"/>
                    <a:pt x="184" y="122"/>
                    <a:pt x="183" y="121"/>
                  </a:cubicBezTo>
                  <a:cubicBezTo>
                    <a:pt x="177" y="132"/>
                    <a:pt x="172" y="146"/>
                    <a:pt x="167" y="161"/>
                  </a:cubicBezTo>
                  <a:cubicBezTo>
                    <a:pt x="164" y="171"/>
                    <a:pt x="160" y="185"/>
                    <a:pt x="156" y="203"/>
                  </a:cubicBezTo>
                  <a:cubicBezTo>
                    <a:pt x="151" y="205"/>
                    <a:pt x="144" y="206"/>
                    <a:pt x="137" y="206"/>
                  </a:cubicBezTo>
                  <a:cubicBezTo>
                    <a:pt x="129" y="206"/>
                    <a:pt x="121" y="205"/>
                    <a:pt x="111" y="203"/>
                  </a:cubicBezTo>
                  <a:cubicBezTo>
                    <a:pt x="106" y="202"/>
                    <a:pt x="101" y="201"/>
                    <a:pt x="97" y="199"/>
                  </a:cubicBezTo>
                  <a:cubicBezTo>
                    <a:pt x="91" y="192"/>
                    <a:pt x="87" y="181"/>
                    <a:pt x="83" y="169"/>
                  </a:cubicBezTo>
                  <a:cubicBezTo>
                    <a:pt x="80" y="157"/>
                    <a:pt x="77" y="145"/>
                    <a:pt x="74" y="134"/>
                  </a:cubicBezTo>
                  <a:cubicBezTo>
                    <a:pt x="67" y="119"/>
                    <a:pt x="60" y="103"/>
                    <a:pt x="54" y="88"/>
                  </a:cubicBezTo>
                  <a:cubicBezTo>
                    <a:pt x="47" y="105"/>
                    <a:pt x="41" y="123"/>
                    <a:pt x="38" y="143"/>
                  </a:cubicBezTo>
                  <a:cubicBezTo>
                    <a:pt x="35" y="163"/>
                    <a:pt x="33" y="183"/>
                    <a:pt x="33" y="204"/>
                  </a:cubicBezTo>
                  <a:cubicBezTo>
                    <a:pt x="33" y="206"/>
                    <a:pt x="33" y="210"/>
                    <a:pt x="34" y="214"/>
                  </a:cubicBezTo>
                  <a:cubicBezTo>
                    <a:pt x="34" y="218"/>
                    <a:pt x="35" y="221"/>
                    <a:pt x="35" y="222"/>
                  </a:cubicBezTo>
                  <a:cubicBezTo>
                    <a:pt x="35" y="228"/>
                    <a:pt x="33" y="232"/>
                    <a:pt x="30" y="235"/>
                  </a:cubicBezTo>
                  <a:cubicBezTo>
                    <a:pt x="29" y="236"/>
                    <a:pt x="28" y="236"/>
                    <a:pt x="26" y="236"/>
                  </a:cubicBezTo>
                  <a:cubicBezTo>
                    <a:pt x="20" y="236"/>
                    <a:pt x="14" y="234"/>
                    <a:pt x="8" y="230"/>
                  </a:cubicBezTo>
                  <a:cubicBezTo>
                    <a:pt x="6" y="228"/>
                    <a:pt x="3" y="226"/>
                    <a:pt x="0" y="224"/>
                  </a:cubicBezTo>
                  <a:cubicBezTo>
                    <a:pt x="0" y="205"/>
                    <a:pt x="2" y="183"/>
                    <a:pt x="7" y="159"/>
                  </a:cubicBezTo>
                  <a:cubicBezTo>
                    <a:pt x="11" y="136"/>
                    <a:pt x="16" y="111"/>
                    <a:pt x="20" y="87"/>
                  </a:cubicBezTo>
                  <a:cubicBezTo>
                    <a:pt x="25" y="62"/>
                    <a:pt x="27" y="41"/>
                    <a:pt x="27" y="23"/>
                  </a:cubicBezTo>
                  <a:cubicBezTo>
                    <a:pt x="31" y="20"/>
                    <a:pt x="35" y="18"/>
                    <a:pt x="40" y="17"/>
                  </a:cubicBezTo>
                  <a:cubicBezTo>
                    <a:pt x="45" y="16"/>
                    <a:pt x="50" y="16"/>
                    <a:pt x="56" y="16"/>
                  </a:cubicBezTo>
                  <a:cubicBezTo>
                    <a:pt x="65" y="16"/>
                    <a:pt x="76" y="17"/>
                    <a:pt x="89" y="20"/>
                  </a:cubicBezTo>
                  <a:cubicBezTo>
                    <a:pt x="95" y="22"/>
                    <a:pt x="101" y="23"/>
                    <a:pt x="107" y="24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6" y="49"/>
                    <a:pt x="119" y="70"/>
                    <a:pt x="122" y="91"/>
                  </a:cubicBezTo>
                  <a:cubicBezTo>
                    <a:pt x="126" y="115"/>
                    <a:pt x="131" y="135"/>
                    <a:pt x="138" y="152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50" y="135"/>
                    <a:pt x="157" y="119"/>
                    <a:pt x="166" y="99"/>
                  </a:cubicBezTo>
                  <a:cubicBezTo>
                    <a:pt x="176" y="78"/>
                    <a:pt x="183" y="62"/>
                    <a:pt x="187" y="52"/>
                  </a:cubicBezTo>
                  <a:cubicBezTo>
                    <a:pt x="195" y="33"/>
                    <a:pt x="201" y="17"/>
                    <a:pt x="204" y="3"/>
                  </a:cubicBezTo>
                  <a:cubicBezTo>
                    <a:pt x="208" y="1"/>
                    <a:pt x="214" y="0"/>
                    <a:pt x="221" y="0"/>
                  </a:cubicBezTo>
                  <a:cubicBezTo>
                    <a:pt x="226" y="0"/>
                    <a:pt x="230" y="0"/>
                    <a:pt x="234" y="1"/>
                  </a:cubicBezTo>
                  <a:cubicBezTo>
                    <a:pt x="238" y="4"/>
                    <a:pt x="243" y="6"/>
                    <a:pt x="250" y="8"/>
                  </a:cubicBezTo>
                  <a:cubicBezTo>
                    <a:pt x="257" y="10"/>
                    <a:pt x="264" y="12"/>
                    <a:pt x="270" y="14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67" y="51"/>
                    <a:pt x="262" y="70"/>
                    <a:pt x="259" y="80"/>
                  </a:cubicBezTo>
                  <a:cubicBezTo>
                    <a:pt x="253" y="103"/>
                    <a:pt x="249" y="123"/>
                    <a:pt x="246" y="139"/>
                  </a:cubicBezTo>
                  <a:cubicBezTo>
                    <a:pt x="243" y="160"/>
                    <a:pt x="241" y="181"/>
                    <a:pt x="241" y="201"/>
                  </a:cubicBezTo>
                  <a:cubicBezTo>
                    <a:pt x="241" y="212"/>
                    <a:pt x="241" y="223"/>
                    <a:pt x="243" y="23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29"/>
            <p:cNvSpPr>
              <a:spLocks noEditPoints="1"/>
            </p:cNvSpPr>
            <p:nvPr/>
          </p:nvSpPr>
          <p:spPr bwMode="auto">
            <a:xfrm>
              <a:off x="6237872" y="3732896"/>
              <a:ext cx="636588" cy="609600"/>
            </a:xfrm>
            <a:custGeom>
              <a:avLst/>
              <a:gdLst>
                <a:gd name="T0" fmla="*/ 200 w 247"/>
                <a:gd name="T1" fmla="*/ 41 h 236"/>
                <a:gd name="T2" fmla="*/ 209 w 247"/>
                <a:gd name="T3" fmla="*/ 103 h 236"/>
                <a:gd name="T4" fmla="*/ 224 w 247"/>
                <a:gd name="T5" fmla="*/ 166 h 236"/>
                <a:gd name="T6" fmla="*/ 247 w 247"/>
                <a:gd name="T7" fmla="*/ 224 h 236"/>
                <a:gd name="T8" fmla="*/ 234 w 247"/>
                <a:gd name="T9" fmla="*/ 226 h 236"/>
                <a:gd name="T10" fmla="*/ 213 w 247"/>
                <a:gd name="T11" fmla="*/ 231 h 236"/>
                <a:gd name="T12" fmla="*/ 208 w 247"/>
                <a:gd name="T13" fmla="*/ 231 h 236"/>
                <a:gd name="T14" fmla="*/ 204 w 247"/>
                <a:gd name="T15" fmla="*/ 229 h 236"/>
                <a:gd name="T16" fmla="*/ 172 w 247"/>
                <a:gd name="T17" fmla="*/ 206 h 236"/>
                <a:gd name="T18" fmla="*/ 156 w 247"/>
                <a:gd name="T19" fmla="*/ 173 h 236"/>
                <a:gd name="T20" fmla="*/ 102 w 247"/>
                <a:gd name="T21" fmla="*/ 183 h 236"/>
                <a:gd name="T22" fmla="*/ 50 w 247"/>
                <a:gd name="T23" fmla="*/ 196 h 236"/>
                <a:gd name="T24" fmla="*/ 27 w 247"/>
                <a:gd name="T25" fmla="*/ 227 h 236"/>
                <a:gd name="T26" fmla="*/ 27 w 247"/>
                <a:gd name="T27" fmla="*/ 236 h 236"/>
                <a:gd name="T28" fmla="*/ 23 w 247"/>
                <a:gd name="T29" fmla="*/ 236 h 236"/>
                <a:gd name="T30" fmla="*/ 10 w 247"/>
                <a:gd name="T31" fmla="*/ 232 h 236"/>
                <a:gd name="T32" fmla="*/ 0 w 247"/>
                <a:gd name="T33" fmla="*/ 225 h 236"/>
                <a:gd name="T34" fmla="*/ 17 w 247"/>
                <a:gd name="T35" fmla="*/ 181 h 236"/>
                <a:gd name="T36" fmla="*/ 43 w 247"/>
                <a:gd name="T37" fmla="*/ 139 h 236"/>
                <a:gd name="T38" fmla="*/ 69 w 247"/>
                <a:gd name="T39" fmla="*/ 98 h 236"/>
                <a:gd name="T40" fmla="*/ 126 w 247"/>
                <a:gd name="T41" fmla="*/ 3 h 236"/>
                <a:gd name="T42" fmla="*/ 147 w 247"/>
                <a:gd name="T43" fmla="*/ 0 h 236"/>
                <a:gd name="T44" fmla="*/ 174 w 247"/>
                <a:gd name="T45" fmla="*/ 3 h 236"/>
                <a:gd name="T46" fmla="*/ 201 w 247"/>
                <a:gd name="T47" fmla="*/ 8 h 236"/>
                <a:gd name="T48" fmla="*/ 203 w 247"/>
                <a:gd name="T49" fmla="*/ 18 h 236"/>
                <a:gd name="T50" fmla="*/ 201 w 247"/>
                <a:gd name="T51" fmla="*/ 30 h 236"/>
                <a:gd name="T52" fmla="*/ 200 w 247"/>
                <a:gd name="T53" fmla="*/ 41 h 236"/>
                <a:gd name="T54" fmla="*/ 129 w 247"/>
                <a:gd name="T55" fmla="*/ 70 h 236"/>
                <a:gd name="T56" fmla="*/ 103 w 247"/>
                <a:gd name="T57" fmla="*/ 100 h 236"/>
                <a:gd name="T58" fmla="*/ 82 w 247"/>
                <a:gd name="T59" fmla="*/ 131 h 236"/>
                <a:gd name="T60" fmla="*/ 68 w 247"/>
                <a:gd name="T61" fmla="*/ 163 h 236"/>
                <a:gd name="T62" fmla="*/ 103 w 247"/>
                <a:gd name="T63" fmla="*/ 159 h 236"/>
                <a:gd name="T64" fmla="*/ 152 w 247"/>
                <a:gd name="T65" fmla="*/ 148 h 236"/>
                <a:gd name="T66" fmla="*/ 134 w 247"/>
                <a:gd name="T67" fmla="*/ 73 h 236"/>
                <a:gd name="T68" fmla="*/ 129 w 247"/>
                <a:gd name="T69" fmla="*/ 7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7" h="236">
                  <a:moveTo>
                    <a:pt x="200" y="41"/>
                  </a:moveTo>
                  <a:cubicBezTo>
                    <a:pt x="203" y="65"/>
                    <a:pt x="206" y="86"/>
                    <a:pt x="209" y="103"/>
                  </a:cubicBezTo>
                  <a:cubicBezTo>
                    <a:pt x="213" y="125"/>
                    <a:pt x="218" y="145"/>
                    <a:pt x="224" y="166"/>
                  </a:cubicBezTo>
                  <a:cubicBezTo>
                    <a:pt x="231" y="186"/>
                    <a:pt x="238" y="205"/>
                    <a:pt x="247" y="224"/>
                  </a:cubicBezTo>
                  <a:cubicBezTo>
                    <a:pt x="244" y="224"/>
                    <a:pt x="239" y="225"/>
                    <a:pt x="234" y="226"/>
                  </a:cubicBezTo>
                  <a:cubicBezTo>
                    <a:pt x="223" y="229"/>
                    <a:pt x="216" y="231"/>
                    <a:pt x="213" y="231"/>
                  </a:cubicBezTo>
                  <a:cubicBezTo>
                    <a:pt x="208" y="231"/>
                    <a:pt x="208" y="231"/>
                    <a:pt x="208" y="231"/>
                  </a:cubicBezTo>
                  <a:cubicBezTo>
                    <a:pt x="206" y="230"/>
                    <a:pt x="205" y="230"/>
                    <a:pt x="204" y="229"/>
                  </a:cubicBezTo>
                  <a:cubicBezTo>
                    <a:pt x="188" y="227"/>
                    <a:pt x="177" y="219"/>
                    <a:pt x="172" y="206"/>
                  </a:cubicBezTo>
                  <a:cubicBezTo>
                    <a:pt x="164" y="187"/>
                    <a:pt x="159" y="176"/>
                    <a:pt x="156" y="173"/>
                  </a:cubicBezTo>
                  <a:cubicBezTo>
                    <a:pt x="151" y="175"/>
                    <a:pt x="133" y="178"/>
                    <a:pt x="102" y="183"/>
                  </a:cubicBezTo>
                  <a:cubicBezTo>
                    <a:pt x="79" y="186"/>
                    <a:pt x="61" y="191"/>
                    <a:pt x="50" y="196"/>
                  </a:cubicBezTo>
                  <a:cubicBezTo>
                    <a:pt x="34" y="203"/>
                    <a:pt x="27" y="214"/>
                    <a:pt x="27" y="227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3" y="236"/>
                    <a:pt x="23" y="236"/>
                    <a:pt x="23" y="236"/>
                  </a:cubicBezTo>
                  <a:cubicBezTo>
                    <a:pt x="19" y="236"/>
                    <a:pt x="15" y="234"/>
                    <a:pt x="10" y="232"/>
                  </a:cubicBezTo>
                  <a:cubicBezTo>
                    <a:pt x="8" y="231"/>
                    <a:pt x="4" y="228"/>
                    <a:pt x="0" y="225"/>
                  </a:cubicBezTo>
                  <a:cubicBezTo>
                    <a:pt x="3" y="211"/>
                    <a:pt x="9" y="197"/>
                    <a:pt x="17" y="181"/>
                  </a:cubicBezTo>
                  <a:cubicBezTo>
                    <a:pt x="23" y="171"/>
                    <a:pt x="31" y="158"/>
                    <a:pt x="43" y="139"/>
                  </a:cubicBezTo>
                  <a:cubicBezTo>
                    <a:pt x="55" y="121"/>
                    <a:pt x="64" y="108"/>
                    <a:pt x="69" y="98"/>
                  </a:cubicBezTo>
                  <a:cubicBezTo>
                    <a:pt x="88" y="67"/>
                    <a:pt x="107" y="35"/>
                    <a:pt x="126" y="3"/>
                  </a:cubicBezTo>
                  <a:cubicBezTo>
                    <a:pt x="133" y="1"/>
                    <a:pt x="140" y="0"/>
                    <a:pt x="147" y="0"/>
                  </a:cubicBezTo>
                  <a:cubicBezTo>
                    <a:pt x="154" y="0"/>
                    <a:pt x="163" y="1"/>
                    <a:pt x="174" y="3"/>
                  </a:cubicBezTo>
                  <a:cubicBezTo>
                    <a:pt x="189" y="6"/>
                    <a:pt x="198" y="8"/>
                    <a:pt x="201" y="8"/>
                  </a:cubicBezTo>
                  <a:cubicBezTo>
                    <a:pt x="202" y="11"/>
                    <a:pt x="203" y="14"/>
                    <a:pt x="203" y="18"/>
                  </a:cubicBezTo>
                  <a:cubicBezTo>
                    <a:pt x="203" y="21"/>
                    <a:pt x="202" y="25"/>
                    <a:pt x="201" y="30"/>
                  </a:cubicBezTo>
                  <a:cubicBezTo>
                    <a:pt x="200" y="35"/>
                    <a:pt x="200" y="39"/>
                    <a:pt x="200" y="41"/>
                  </a:cubicBezTo>
                  <a:moveTo>
                    <a:pt x="129" y="70"/>
                  </a:moveTo>
                  <a:cubicBezTo>
                    <a:pt x="103" y="100"/>
                    <a:pt x="103" y="100"/>
                    <a:pt x="103" y="100"/>
                  </a:cubicBezTo>
                  <a:cubicBezTo>
                    <a:pt x="92" y="117"/>
                    <a:pt x="85" y="127"/>
                    <a:pt x="82" y="131"/>
                  </a:cubicBezTo>
                  <a:cubicBezTo>
                    <a:pt x="75" y="143"/>
                    <a:pt x="70" y="154"/>
                    <a:pt x="68" y="163"/>
                  </a:cubicBezTo>
                  <a:cubicBezTo>
                    <a:pt x="78" y="162"/>
                    <a:pt x="90" y="161"/>
                    <a:pt x="103" y="159"/>
                  </a:cubicBezTo>
                  <a:cubicBezTo>
                    <a:pt x="115" y="156"/>
                    <a:pt x="132" y="153"/>
                    <a:pt x="152" y="148"/>
                  </a:cubicBezTo>
                  <a:cubicBezTo>
                    <a:pt x="134" y="73"/>
                    <a:pt x="134" y="73"/>
                    <a:pt x="134" y="73"/>
                  </a:cubicBezTo>
                  <a:lnTo>
                    <a:pt x="129" y="7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0"/>
            <p:cNvSpPr/>
            <p:nvPr/>
          </p:nvSpPr>
          <p:spPr bwMode="auto">
            <a:xfrm>
              <a:off x="6903034" y="3732896"/>
              <a:ext cx="711200" cy="609600"/>
            </a:xfrm>
            <a:custGeom>
              <a:avLst/>
              <a:gdLst>
                <a:gd name="T0" fmla="*/ 243 w 276"/>
                <a:gd name="T1" fmla="*/ 235 h 236"/>
                <a:gd name="T2" fmla="*/ 229 w 276"/>
                <a:gd name="T3" fmla="*/ 236 h 236"/>
                <a:gd name="T4" fmla="*/ 207 w 276"/>
                <a:gd name="T5" fmla="*/ 233 h 236"/>
                <a:gd name="T6" fmla="*/ 189 w 276"/>
                <a:gd name="T7" fmla="*/ 226 h 236"/>
                <a:gd name="T8" fmla="*/ 185 w 276"/>
                <a:gd name="T9" fmla="*/ 208 h 236"/>
                <a:gd name="T10" fmla="*/ 184 w 276"/>
                <a:gd name="T11" fmla="*/ 187 h 236"/>
                <a:gd name="T12" fmla="*/ 185 w 276"/>
                <a:gd name="T13" fmla="*/ 164 h 236"/>
                <a:gd name="T14" fmla="*/ 186 w 276"/>
                <a:gd name="T15" fmla="*/ 140 h 236"/>
                <a:gd name="T16" fmla="*/ 186 w 276"/>
                <a:gd name="T17" fmla="*/ 128 h 236"/>
                <a:gd name="T18" fmla="*/ 184 w 276"/>
                <a:gd name="T19" fmla="*/ 121 h 236"/>
                <a:gd name="T20" fmla="*/ 167 w 276"/>
                <a:gd name="T21" fmla="*/ 161 h 236"/>
                <a:gd name="T22" fmla="*/ 157 w 276"/>
                <a:gd name="T23" fmla="*/ 203 h 236"/>
                <a:gd name="T24" fmla="*/ 137 w 276"/>
                <a:gd name="T25" fmla="*/ 206 h 236"/>
                <a:gd name="T26" fmla="*/ 112 w 276"/>
                <a:gd name="T27" fmla="*/ 203 h 236"/>
                <a:gd name="T28" fmla="*/ 97 w 276"/>
                <a:gd name="T29" fmla="*/ 199 h 236"/>
                <a:gd name="T30" fmla="*/ 84 w 276"/>
                <a:gd name="T31" fmla="*/ 169 h 236"/>
                <a:gd name="T32" fmla="*/ 74 w 276"/>
                <a:gd name="T33" fmla="*/ 134 h 236"/>
                <a:gd name="T34" fmla="*/ 54 w 276"/>
                <a:gd name="T35" fmla="*/ 88 h 236"/>
                <a:gd name="T36" fmla="*/ 38 w 276"/>
                <a:gd name="T37" fmla="*/ 143 h 236"/>
                <a:gd name="T38" fmla="*/ 33 w 276"/>
                <a:gd name="T39" fmla="*/ 204 h 236"/>
                <a:gd name="T40" fmla="*/ 34 w 276"/>
                <a:gd name="T41" fmla="*/ 214 h 236"/>
                <a:gd name="T42" fmla="*/ 35 w 276"/>
                <a:gd name="T43" fmla="*/ 222 h 236"/>
                <a:gd name="T44" fmla="*/ 31 w 276"/>
                <a:gd name="T45" fmla="*/ 235 h 236"/>
                <a:gd name="T46" fmla="*/ 26 w 276"/>
                <a:gd name="T47" fmla="*/ 236 h 236"/>
                <a:gd name="T48" fmla="*/ 9 w 276"/>
                <a:gd name="T49" fmla="*/ 230 h 236"/>
                <a:gd name="T50" fmla="*/ 0 w 276"/>
                <a:gd name="T51" fmla="*/ 224 h 236"/>
                <a:gd name="T52" fmla="*/ 7 w 276"/>
                <a:gd name="T53" fmla="*/ 159 h 236"/>
                <a:gd name="T54" fmla="*/ 21 w 276"/>
                <a:gd name="T55" fmla="*/ 87 h 236"/>
                <a:gd name="T56" fmla="*/ 28 w 276"/>
                <a:gd name="T57" fmla="*/ 23 h 236"/>
                <a:gd name="T58" fmla="*/ 41 w 276"/>
                <a:gd name="T59" fmla="*/ 17 h 236"/>
                <a:gd name="T60" fmla="*/ 56 w 276"/>
                <a:gd name="T61" fmla="*/ 16 h 236"/>
                <a:gd name="T62" fmla="*/ 90 w 276"/>
                <a:gd name="T63" fmla="*/ 20 h 236"/>
                <a:gd name="T64" fmla="*/ 108 w 276"/>
                <a:gd name="T65" fmla="*/ 24 h 236"/>
                <a:gd name="T66" fmla="*/ 113 w 276"/>
                <a:gd name="T67" fmla="*/ 28 h 236"/>
                <a:gd name="T68" fmla="*/ 122 w 276"/>
                <a:gd name="T69" fmla="*/ 91 h 236"/>
                <a:gd name="T70" fmla="*/ 139 w 276"/>
                <a:gd name="T71" fmla="*/ 152 h 236"/>
                <a:gd name="T72" fmla="*/ 145 w 276"/>
                <a:gd name="T73" fmla="*/ 147 h 236"/>
                <a:gd name="T74" fmla="*/ 167 w 276"/>
                <a:gd name="T75" fmla="*/ 99 h 236"/>
                <a:gd name="T76" fmla="*/ 188 w 276"/>
                <a:gd name="T77" fmla="*/ 52 h 236"/>
                <a:gd name="T78" fmla="*/ 205 w 276"/>
                <a:gd name="T79" fmla="*/ 3 h 236"/>
                <a:gd name="T80" fmla="*/ 221 w 276"/>
                <a:gd name="T81" fmla="*/ 0 h 236"/>
                <a:gd name="T82" fmla="*/ 234 w 276"/>
                <a:gd name="T83" fmla="*/ 1 h 236"/>
                <a:gd name="T84" fmla="*/ 251 w 276"/>
                <a:gd name="T85" fmla="*/ 8 h 236"/>
                <a:gd name="T86" fmla="*/ 270 w 276"/>
                <a:gd name="T87" fmla="*/ 14 h 236"/>
                <a:gd name="T88" fmla="*/ 276 w 276"/>
                <a:gd name="T89" fmla="*/ 21 h 236"/>
                <a:gd name="T90" fmla="*/ 260 w 276"/>
                <a:gd name="T91" fmla="*/ 80 h 236"/>
                <a:gd name="T92" fmla="*/ 247 w 276"/>
                <a:gd name="T93" fmla="*/ 139 h 236"/>
                <a:gd name="T94" fmla="*/ 241 w 276"/>
                <a:gd name="T95" fmla="*/ 201 h 236"/>
                <a:gd name="T96" fmla="*/ 243 w 276"/>
                <a:gd name="T97" fmla="*/ 2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6" h="236">
                  <a:moveTo>
                    <a:pt x="243" y="235"/>
                  </a:moveTo>
                  <a:cubicBezTo>
                    <a:pt x="238" y="235"/>
                    <a:pt x="234" y="236"/>
                    <a:pt x="229" y="236"/>
                  </a:cubicBezTo>
                  <a:cubicBezTo>
                    <a:pt x="220" y="236"/>
                    <a:pt x="213" y="235"/>
                    <a:pt x="207" y="233"/>
                  </a:cubicBezTo>
                  <a:cubicBezTo>
                    <a:pt x="200" y="232"/>
                    <a:pt x="195" y="229"/>
                    <a:pt x="189" y="226"/>
                  </a:cubicBezTo>
                  <a:cubicBezTo>
                    <a:pt x="188" y="220"/>
                    <a:pt x="186" y="214"/>
                    <a:pt x="185" y="208"/>
                  </a:cubicBezTo>
                  <a:cubicBezTo>
                    <a:pt x="184" y="201"/>
                    <a:pt x="184" y="194"/>
                    <a:pt x="184" y="187"/>
                  </a:cubicBezTo>
                  <a:cubicBezTo>
                    <a:pt x="184" y="182"/>
                    <a:pt x="184" y="174"/>
                    <a:pt x="185" y="164"/>
                  </a:cubicBezTo>
                  <a:cubicBezTo>
                    <a:pt x="185" y="153"/>
                    <a:pt x="186" y="145"/>
                    <a:pt x="186" y="140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185" y="125"/>
                    <a:pt x="184" y="122"/>
                    <a:pt x="184" y="121"/>
                  </a:cubicBezTo>
                  <a:cubicBezTo>
                    <a:pt x="178" y="132"/>
                    <a:pt x="172" y="146"/>
                    <a:pt x="167" y="161"/>
                  </a:cubicBezTo>
                  <a:cubicBezTo>
                    <a:pt x="164" y="171"/>
                    <a:pt x="161" y="185"/>
                    <a:pt x="157" y="203"/>
                  </a:cubicBezTo>
                  <a:cubicBezTo>
                    <a:pt x="151" y="205"/>
                    <a:pt x="145" y="206"/>
                    <a:pt x="137" y="206"/>
                  </a:cubicBezTo>
                  <a:cubicBezTo>
                    <a:pt x="130" y="206"/>
                    <a:pt x="121" y="205"/>
                    <a:pt x="112" y="203"/>
                  </a:cubicBezTo>
                  <a:cubicBezTo>
                    <a:pt x="107" y="202"/>
                    <a:pt x="102" y="201"/>
                    <a:pt x="97" y="199"/>
                  </a:cubicBezTo>
                  <a:cubicBezTo>
                    <a:pt x="92" y="192"/>
                    <a:pt x="87" y="181"/>
                    <a:pt x="84" y="169"/>
                  </a:cubicBezTo>
                  <a:cubicBezTo>
                    <a:pt x="80" y="157"/>
                    <a:pt x="77" y="145"/>
                    <a:pt x="74" y="134"/>
                  </a:cubicBezTo>
                  <a:cubicBezTo>
                    <a:pt x="67" y="119"/>
                    <a:pt x="61" y="103"/>
                    <a:pt x="54" y="88"/>
                  </a:cubicBezTo>
                  <a:cubicBezTo>
                    <a:pt x="47" y="105"/>
                    <a:pt x="42" y="123"/>
                    <a:pt x="38" y="143"/>
                  </a:cubicBezTo>
                  <a:cubicBezTo>
                    <a:pt x="35" y="163"/>
                    <a:pt x="33" y="183"/>
                    <a:pt x="33" y="204"/>
                  </a:cubicBezTo>
                  <a:cubicBezTo>
                    <a:pt x="33" y="206"/>
                    <a:pt x="34" y="210"/>
                    <a:pt x="34" y="214"/>
                  </a:cubicBezTo>
                  <a:cubicBezTo>
                    <a:pt x="35" y="218"/>
                    <a:pt x="35" y="221"/>
                    <a:pt x="35" y="222"/>
                  </a:cubicBezTo>
                  <a:cubicBezTo>
                    <a:pt x="35" y="228"/>
                    <a:pt x="34" y="232"/>
                    <a:pt x="31" y="235"/>
                  </a:cubicBezTo>
                  <a:cubicBezTo>
                    <a:pt x="30" y="236"/>
                    <a:pt x="28" y="236"/>
                    <a:pt x="26" y="236"/>
                  </a:cubicBezTo>
                  <a:cubicBezTo>
                    <a:pt x="20" y="236"/>
                    <a:pt x="15" y="234"/>
                    <a:pt x="9" y="230"/>
                  </a:cubicBezTo>
                  <a:cubicBezTo>
                    <a:pt x="6" y="228"/>
                    <a:pt x="3" y="226"/>
                    <a:pt x="0" y="224"/>
                  </a:cubicBezTo>
                  <a:cubicBezTo>
                    <a:pt x="0" y="205"/>
                    <a:pt x="3" y="183"/>
                    <a:pt x="7" y="159"/>
                  </a:cubicBezTo>
                  <a:cubicBezTo>
                    <a:pt x="12" y="136"/>
                    <a:pt x="16" y="111"/>
                    <a:pt x="21" y="87"/>
                  </a:cubicBezTo>
                  <a:cubicBezTo>
                    <a:pt x="26" y="62"/>
                    <a:pt x="28" y="41"/>
                    <a:pt x="28" y="23"/>
                  </a:cubicBezTo>
                  <a:cubicBezTo>
                    <a:pt x="32" y="20"/>
                    <a:pt x="36" y="18"/>
                    <a:pt x="41" y="17"/>
                  </a:cubicBezTo>
                  <a:cubicBezTo>
                    <a:pt x="46" y="16"/>
                    <a:pt x="51" y="16"/>
                    <a:pt x="56" y="16"/>
                  </a:cubicBezTo>
                  <a:cubicBezTo>
                    <a:pt x="65" y="16"/>
                    <a:pt x="77" y="17"/>
                    <a:pt x="90" y="20"/>
                  </a:cubicBezTo>
                  <a:cubicBezTo>
                    <a:pt x="96" y="22"/>
                    <a:pt x="102" y="23"/>
                    <a:pt x="108" y="24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6" y="49"/>
                    <a:pt x="119" y="70"/>
                    <a:pt x="122" y="91"/>
                  </a:cubicBezTo>
                  <a:cubicBezTo>
                    <a:pt x="126" y="115"/>
                    <a:pt x="132" y="135"/>
                    <a:pt x="139" y="152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50" y="135"/>
                    <a:pt x="157" y="119"/>
                    <a:pt x="167" y="99"/>
                  </a:cubicBezTo>
                  <a:cubicBezTo>
                    <a:pt x="177" y="78"/>
                    <a:pt x="184" y="62"/>
                    <a:pt x="188" y="52"/>
                  </a:cubicBezTo>
                  <a:cubicBezTo>
                    <a:pt x="196" y="33"/>
                    <a:pt x="201" y="17"/>
                    <a:pt x="205" y="3"/>
                  </a:cubicBezTo>
                  <a:cubicBezTo>
                    <a:pt x="209" y="1"/>
                    <a:pt x="214" y="0"/>
                    <a:pt x="221" y="0"/>
                  </a:cubicBezTo>
                  <a:cubicBezTo>
                    <a:pt x="226" y="0"/>
                    <a:pt x="230" y="0"/>
                    <a:pt x="234" y="1"/>
                  </a:cubicBezTo>
                  <a:cubicBezTo>
                    <a:pt x="238" y="4"/>
                    <a:pt x="244" y="6"/>
                    <a:pt x="251" y="8"/>
                  </a:cubicBezTo>
                  <a:cubicBezTo>
                    <a:pt x="258" y="10"/>
                    <a:pt x="264" y="12"/>
                    <a:pt x="270" y="14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68" y="51"/>
                    <a:pt x="262" y="70"/>
                    <a:pt x="260" y="80"/>
                  </a:cubicBezTo>
                  <a:cubicBezTo>
                    <a:pt x="254" y="103"/>
                    <a:pt x="249" y="123"/>
                    <a:pt x="247" y="139"/>
                  </a:cubicBezTo>
                  <a:cubicBezTo>
                    <a:pt x="243" y="160"/>
                    <a:pt x="241" y="181"/>
                    <a:pt x="241" y="201"/>
                  </a:cubicBezTo>
                  <a:cubicBezTo>
                    <a:pt x="241" y="212"/>
                    <a:pt x="242" y="223"/>
                    <a:pt x="243" y="23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1"/>
            <p:cNvSpPr>
              <a:spLocks noEditPoints="1"/>
            </p:cNvSpPr>
            <p:nvPr/>
          </p:nvSpPr>
          <p:spPr bwMode="auto">
            <a:xfrm>
              <a:off x="7555497" y="3732896"/>
              <a:ext cx="523875" cy="609600"/>
            </a:xfrm>
            <a:custGeom>
              <a:avLst/>
              <a:gdLst>
                <a:gd name="T0" fmla="*/ 174 w 203"/>
                <a:gd name="T1" fmla="*/ 198 h 236"/>
                <a:gd name="T2" fmla="*/ 154 w 203"/>
                <a:gd name="T3" fmla="*/ 220 h 236"/>
                <a:gd name="T4" fmla="*/ 120 w 203"/>
                <a:gd name="T5" fmla="*/ 236 h 236"/>
                <a:gd name="T6" fmla="*/ 55 w 203"/>
                <a:gd name="T7" fmla="*/ 225 h 236"/>
                <a:gd name="T8" fmla="*/ 13 w 203"/>
                <a:gd name="T9" fmla="*/ 196 h 236"/>
                <a:gd name="T10" fmla="*/ 3 w 203"/>
                <a:gd name="T11" fmla="*/ 166 h 236"/>
                <a:gd name="T12" fmla="*/ 0 w 203"/>
                <a:gd name="T13" fmla="*/ 136 h 236"/>
                <a:gd name="T14" fmla="*/ 15 w 203"/>
                <a:gd name="T15" fmla="*/ 64 h 236"/>
                <a:gd name="T16" fmla="*/ 56 w 203"/>
                <a:gd name="T17" fmla="*/ 0 h 236"/>
                <a:gd name="T18" fmla="*/ 62 w 203"/>
                <a:gd name="T19" fmla="*/ 0 h 236"/>
                <a:gd name="T20" fmla="*/ 74 w 203"/>
                <a:gd name="T21" fmla="*/ 2 h 236"/>
                <a:gd name="T22" fmla="*/ 88 w 203"/>
                <a:gd name="T23" fmla="*/ 7 h 236"/>
                <a:gd name="T24" fmla="*/ 146 w 203"/>
                <a:gd name="T25" fmla="*/ 16 h 236"/>
                <a:gd name="T26" fmla="*/ 190 w 203"/>
                <a:gd name="T27" fmla="*/ 39 h 236"/>
                <a:gd name="T28" fmla="*/ 200 w 203"/>
                <a:gd name="T29" fmla="*/ 68 h 236"/>
                <a:gd name="T30" fmla="*/ 203 w 203"/>
                <a:gd name="T31" fmla="*/ 98 h 236"/>
                <a:gd name="T32" fmla="*/ 196 w 203"/>
                <a:gd name="T33" fmla="*/ 147 h 236"/>
                <a:gd name="T34" fmla="*/ 174 w 203"/>
                <a:gd name="T35" fmla="*/ 198 h 236"/>
                <a:gd name="T36" fmla="*/ 123 w 203"/>
                <a:gd name="T37" fmla="*/ 29 h 236"/>
                <a:gd name="T38" fmla="*/ 109 w 203"/>
                <a:gd name="T39" fmla="*/ 35 h 236"/>
                <a:gd name="T40" fmla="*/ 84 w 203"/>
                <a:gd name="T41" fmla="*/ 80 h 236"/>
                <a:gd name="T42" fmla="*/ 68 w 203"/>
                <a:gd name="T43" fmla="*/ 129 h 236"/>
                <a:gd name="T44" fmla="*/ 61 w 203"/>
                <a:gd name="T45" fmla="*/ 174 h 236"/>
                <a:gd name="T46" fmla="*/ 67 w 203"/>
                <a:gd name="T47" fmla="*/ 198 h 236"/>
                <a:gd name="T48" fmla="*/ 86 w 203"/>
                <a:gd name="T49" fmla="*/ 216 h 236"/>
                <a:gd name="T50" fmla="*/ 98 w 203"/>
                <a:gd name="T51" fmla="*/ 218 h 236"/>
                <a:gd name="T52" fmla="*/ 112 w 203"/>
                <a:gd name="T53" fmla="*/ 216 h 236"/>
                <a:gd name="T54" fmla="*/ 121 w 203"/>
                <a:gd name="T55" fmla="*/ 209 h 236"/>
                <a:gd name="T56" fmla="*/ 152 w 203"/>
                <a:gd name="T57" fmla="*/ 153 h 236"/>
                <a:gd name="T58" fmla="*/ 163 w 203"/>
                <a:gd name="T59" fmla="*/ 94 h 236"/>
                <a:gd name="T60" fmla="*/ 155 w 203"/>
                <a:gd name="T61" fmla="*/ 42 h 236"/>
                <a:gd name="T62" fmla="*/ 144 w 203"/>
                <a:gd name="T63" fmla="*/ 32 h 236"/>
                <a:gd name="T64" fmla="*/ 123 w 203"/>
                <a:gd name="T65" fmla="*/ 29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3" h="236">
                  <a:moveTo>
                    <a:pt x="174" y="198"/>
                  </a:moveTo>
                  <a:cubicBezTo>
                    <a:pt x="166" y="208"/>
                    <a:pt x="159" y="216"/>
                    <a:pt x="154" y="220"/>
                  </a:cubicBezTo>
                  <a:cubicBezTo>
                    <a:pt x="144" y="228"/>
                    <a:pt x="133" y="233"/>
                    <a:pt x="120" y="236"/>
                  </a:cubicBezTo>
                  <a:cubicBezTo>
                    <a:pt x="97" y="236"/>
                    <a:pt x="75" y="232"/>
                    <a:pt x="55" y="225"/>
                  </a:cubicBezTo>
                  <a:cubicBezTo>
                    <a:pt x="36" y="218"/>
                    <a:pt x="21" y="208"/>
                    <a:pt x="13" y="196"/>
                  </a:cubicBezTo>
                  <a:cubicBezTo>
                    <a:pt x="8" y="186"/>
                    <a:pt x="5" y="176"/>
                    <a:pt x="3" y="166"/>
                  </a:cubicBezTo>
                  <a:cubicBezTo>
                    <a:pt x="1" y="156"/>
                    <a:pt x="0" y="146"/>
                    <a:pt x="0" y="136"/>
                  </a:cubicBezTo>
                  <a:cubicBezTo>
                    <a:pt x="0" y="112"/>
                    <a:pt x="5" y="88"/>
                    <a:pt x="15" y="64"/>
                  </a:cubicBezTo>
                  <a:cubicBezTo>
                    <a:pt x="25" y="43"/>
                    <a:pt x="38" y="22"/>
                    <a:pt x="56" y="0"/>
                  </a:cubicBezTo>
                  <a:cubicBezTo>
                    <a:pt x="58" y="0"/>
                    <a:pt x="60" y="0"/>
                    <a:pt x="62" y="0"/>
                  </a:cubicBezTo>
                  <a:cubicBezTo>
                    <a:pt x="66" y="0"/>
                    <a:pt x="70" y="0"/>
                    <a:pt x="74" y="2"/>
                  </a:cubicBezTo>
                  <a:cubicBezTo>
                    <a:pt x="79" y="3"/>
                    <a:pt x="83" y="5"/>
                    <a:pt x="88" y="7"/>
                  </a:cubicBezTo>
                  <a:cubicBezTo>
                    <a:pt x="108" y="7"/>
                    <a:pt x="128" y="10"/>
                    <a:pt x="146" y="16"/>
                  </a:cubicBezTo>
                  <a:cubicBezTo>
                    <a:pt x="164" y="21"/>
                    <a:pt x="179" y="29"/>
                    <a:pt x="190" y="39"/>
                  </a:cubicBezTo>
                  <a:cubicBezTo>
                    <a:pt x="194" y="48"/>
                    <a:pt x="197" y="58"/>
                    <a:pt x="200" y="68"/>
                  </a:cubicBezTo>
                  <a:cubicBezTo>
                    <a:pt x="202" y="78"/>
                    <a:pt x="203" y="88"/>
                    <a:pt x="203" y="98"/>
                  </a:cubicBezTo>
                  <a:cubicBezTo>
                    <a:pt x="203" y="115"/>
                    <a:pt x="201" y="131"/>
                    <a:pt x="196" y="147"/>
                  </a:cubicBezTo>
                  <a:cubicBezTo>
                    <a:pt x="191" y="164"/>
                    <a:pt x="183" y="180"/>
                    <a:pt x="174" y="198"/>
                  </a:cubicBezTo>
                  <a:moveTo>
                    <a:pt x="123" y="29"/>
                  </a:moveTo>
                  <a:cubicBezTo>
                    <a:pt x="118" y="30"/>
                    <a:pt x="113" y="32"/>
                    <a:pt x="109" y="35"/>
                  </a:cubicBezTo>
                  <a:cubicBezTo>
                    <a:pt x="99" y="48"/>
                    <a:pt x="91" y="63"/>
                    <a:pt x="84" y="80"/>
                  </a:cubicBezTo>
                  <a:cubicBezTo>
                    <a:pt x="78" y="93"/>
                    <a:pt x="73" y="109"/>
                    <a:pt x="68" y="129"/>
                  </a:cubicBezTo>
                  <a:cubicBezTo>
                    <a:pt x="65" y="144"/>
                    <a:pt x="63" y="159"/>
                    <a:pt x="61" y="174"/>
                  </a:cubicBezTo>
                  <a:cubicBezTo>
                    <a:pt x="61" y="183"/>
                    <a:pt x="63" y="192"/>
                    <a:pt x="67" y="198"/>
                  </a:cubicBezTo>
                  <a:cubicBezTo>
                    <a:pt x="70" y="205"/>
                    <a:pt x="77" y="211"/>
                    <a:pt x="86" y="216"/>
                  </a:cubicBezTo>
                  <a:cubicBezTo>
                    <a:pt x="90" y="217"/>
                    <a:pt x="94" y="218"/>
                    <a:pt x="98" y="218"/>
                  </a:cubicBezTo>
                  <a:cubicBezTo>
                    <a:pt x="103" y="218"/>
                    <a:pt x="108" y="217"/>
                    <a:pt x="112" y="216"/>
                  </a:cubicBezTo>
                  <a:cubicBezTo>
                    <a:pt x="116" y="214"/>
                    <a:pt x="119" y="212"/>
                    <a:pt x="121" y="209"/>
                  </a:cubicBezTo>
                  <a:cubicBezTo>
                    <a:pt x="135" y="190"/>
                    <a:pt x="145" y="172"/>
                    <a:pt x="152" y="153"/>
                  </a:cubicBezTo>
                  <a:cubicBezTo>
                    <a:pt x="159" y="134"/>
                    <a:pt x="163" y="114"/>
                    <a:pt x="163" y="94"/>
                  </a:cubicBezTo>
                  <a:cubicBezTo>
                    <a:pt x="163" y="77"/>
                    <a:pt x="160" y="59"/>
                    <a:pt x="155" y="42"/>
                  </a:cubicBezTo>
                  <a:cubicBezTo>
                    <a:pt x="153" y="38"/>
                    <a:pt x="150" y="34"/>
                    <a:pt x="144" y="32"/>
                  </a:cubicBezTo>
                  <a:cubicBezTo>
                    <a:pt x="138" y="30"/>
                    <a:pt x="131" y="29"/>
                    <a:pt x="123" y="29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2"/>
            <p:cNvSpPr/>
            <p:nvPr/>
          </p:nvSpPr>
          <p:spPr bwMode="auto">
            <a:xfrm>
              <a:off x="8117472" y="3729721"/>
              <a:ext cx="519113" cy="612775"/>
            </a:xfrm>
            <a:custGeom>
              <a:avLst/>
              <a:gdLst>
                <a:gd name="T0" fmla="*/ 168 w 201"/>
                <a:gd name="T1" fmla="*/ 237 h 237"/>
                <a:gd name="T2" fmla="*/ 155 w 201"/>
                <a:gd name="T3" fmla="*/ 237 h 237"/>
                <a:gd name="T4" fmla="*/ 142 w 201"/>
                <a:gd name="T5" fmla="*/ 237 h 237"/>
                <a:gd name="T6" fmla="*/ 123 w 201"/>
                <a:gd name="T7" fmla="*/ 236 h 237"/>
                <a:gd name="T8" fmla="*/ 108 w 201"/>
                <a:gd name="T9" fmla="*/ 232 h 237"/>
                <a:gd name="T10" fmla="*/ 95 w 201"/>
                <a:gd name="T11" fmla="*/ 219 h 237"/>
                <a:gd name="T12" fmla="*/ 71 w 201"/>
                <a:gd name="T13" fmla="*/ 155 h 237"/>
                <a:gd name="T14" fmla="*/ 50 w 201"/>
                <a:gd name="T15" fmla="*/ 89 h 237"/>
                <a:gd name="T16" fmla="*/ 42 w 201"/>
                <a:gd name="T17" fmla="*/ 133 h 237"/>
                <a:gd name="T18" fmla="*/ 36 w 201"/>
                <a:gd name="T19" fmla="*/ 181 h 237"/>
                <a:gd name="T20" fmla="*/ 31 w 201"/>
                <a:gd name="T21" fmla="*/ 232 h 237"/>
                <a:gd name="T22" fmla="*/ 26 w 201"/>
                <a:gd name="T23" fmla="*/ 233 h 237"/>
                <a:gd name="T24" fmla="*/ 21 w 201"/>
                <a:gd name="T25" fmla="*/ 233 h 237"/>
                <a:gd name="T26" fmla="*/ 11 w 201"/>
                <a:gd name="T27" fmla="*/ 231 h 237"/>
                <a:gd name="T28" fmla="*/ 0 w 201"/>
                <a:gd name="T29" fmla="*/ 223 h 237"/>
                <a:gd name="T30" fmla="*/ 2 w 201"/>
                <a:gd name="T31" fmla="*/ 160 h 237"/>
                <a:gd name="T32" fmla="*/ 7 w 201"/>
                <a:gd name="T33" fmla="*/ 92 h 237"/>
                <a:gd name="T34" fmla="*/ 10 w 201"/>
                <a:gd name="T35" fmla="*/ 29 h 237"/>
                <a:gd name="T36" fmla="*/ 25 w 201"/>
                <a:gd name="T37" fmla="*/ 26 h 237"/>
                <a:gd name="T38" fmla="*/ 42 w 201"/>
                <a:gd name="T39" fmla="*/ 24 h 237"/>
                <a:gd name="T40" fmla="*/ 52 w 201"/>
                <a:gd name="T41" fmla="*/ 25 h 237"/>
                <a:gd name="T42" fmla="*/ 80 w 201"/>
                <a:gd name="T43" fmla="*/ 28 h 237"/>
                <a:gd name="T44" fmla="*/ 111 w 201"/>
                <a:gd name="T45" fmla="*/ 38 h 237"/>
                <a:gd name="T46" fmla="*/ 106 w 201"/>
                <a:gd name="T47" fmla="*/ 57 h 237"/>
                <a:gd name="T48" fmla="*/ 114 w 201"/>
                <a:gd name="T49" fmla="*/ 91 h 237"/>
                <a:gd name="T50" fmla="*/ 118 w 201"/>
                <a:gd name="T51" fmla="*/ 112 h 237"/>
                <a:gd name="T52" fmla="*/ 126 w 201"/>
                <a:gd name="T53" fmla="*/ 146 h 237"/>
                <a:gd name="T54" fmla="*/ 140 w 201"/>
                <a:gd name="T55" fmla="*/ 179 h 237"/>
                <a:gd name="T56" fmla="*/ 151 w 201"/>
                <a:gd name="T57" fmla="*/ 120 h 237"/>
                <a:gd name="T58" fmla="*/ 160 w 201"/>
                <a:gd name="T59" fmla="*/ 60 h 237"/>
                <a:gd name="T60" fmla="*/ 172 w 201"/>
                <a:gd name="T61" fmla="*/ 0 h 237"/>
                <a:gd name="T62" fmla="*/ 201 w 201"/>
                <a:gd name="T63" fmla="*/ 9 h 237"/>
                <a:gd name="T64" fmla="*/ 188 w 201"/>
                <a:gd name="T65" fmla="*/ 85 h 237"/>
                <a:gd name="T66" fmla="*/ 178 w 201"/>
                <a:gd name="T67" fmla="*/ 156 h 237"/>
                <a:gd name="T68" fmla="*/ 168 w 201"/>
                <a:gd name="T6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1" h="237">
                  <a:moveTo>
                    <a:pt x="168" y="237"/>
                  </a:moveTo>
                  <a:cubicBezTo>
                    <a:pt x="155" y="237"/>
                    <a:pt x="155" y="237"/>
                    <a:pt x="155" y="237"/>
                  </a:cubicBezTo>
                  <a:cubicBezTo>
                    <a:pt x="142" y="237"/>
                    <a:pt x="142" y="237"/>
                    <a:pt x="142" y="237"/>
                  </a:cubicBezTo>
                  <a:cubicBezTo>
                    <a:pt x="135" y="237"/>
                    <a:pt x="129" y="236"/>
                    <a:pt x="123" y="236"/>
                  </a:cubicBezTo>
                  <a:cubicBezTo>
                    <a:pt x="118" y="235"/>
                    <a:pt x="113" y="234"/>
                    <a:pt x="108" y="232"/>
                  </a:cubicBezTo>
                  <a:cubicBezTo>
                    <a:pt x="95" y="219"/>
                    <a:pt x="95" y="219"/>
                    <a:pt x="95" y="219"/>
                  </a:cubicBezTo>
                  <a:cubicBezTo>
                    <a:pt x="87" y="202"/>
                    <a:pt x="79" y="181"/>
                    <a:pt x="71" y="155"/>
                  </a:cubicBezTo>
                  <a:cubicBezTo>
                    <a:pt x="64" y="133"/>
                    <a:pt x="57" y="111"/>
                    <a:pt x="50" y="89"/>
                  </a:cubicBezTo>
                  <a:cubicBezTo>
                    <a:pt x="47" y="103"/>
                    <a:pt x="44" y="118"/>
                    <a:pt x="42" y="133"/>
                  </a:cubicBezTo>
                  <a:cubicBezTo>
                    <a:pt x="40" y="148"/>
                    <a:pt x="38" y="164"/>
                    <a:pt x="36" y="181"/>
                  </a:cubicBezTo>
                  <a:cubicBezTo>
                    <a:pt x="34" y="198"/>
                    <a:pt x="33" y="215"/>
                    <a:pt x="31" y="232"/>
                  </a:cubicBezTo>
                  <a:cubicBezTo>
                    <a:pt x="30" y="233"/>
                    <a:pt x="28" y="233"/>
                    <a:pt x="26" y="233"/>
                  </a:cubicBezTo>
                  <a:cubicBezTo>
                    <a:pt x="25" y="233"/>
                    <a:pt x="23" y="233"/>
                    <a:pt x="21" y="233"/>
                  </a:cubicBezTo>
                  <a:cubicBezTo>
                    <a:pt x="18" y="233"/>
                    <a:pt x="14" y="233"/>
                    <a:pt x="11" y="231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04"/>
                    <a:pt x="1" y="183"/>
                    <a:pt x="2" y="160"/>
                  </a:cubicBezTo>
                  <a:cubicBezTo>
                    <a:pt x="4" y="137"/>
                    <a:pt x="6" y="114"/>
                    <a:pt x="7" y="92"/>
                  </a:cubicBezTo>
                  <a:cubicBezTo>
                    <a:pt x="9" y="69"/>
                    <a:pt x="10" y="48"/>
                    <a:pt x="10" y="29"/>
                  </a:cubicBezTo>
                  <a:cubicBezTo>
                    <a:pt x="13" y="29"/>
                    <a:pt x="18" y="28"/>
                    <a:pt x="25" y="26"/>
                  </a:cubicBezTo>
                  <a:cubicBezTo>
                    <a:pt x="32" y="25"/>
                    <a:pt x="38" y="24"/>
                    <a:pt x="42" y="24"/>
                  </a:cubicBezTo>
                  <a:cubicBezTo>
                    <a:pt x="45" y="24"/>
                    <a:pt x="49" y="24"/>
                    <a:pt x="52" y="25"/>
                  </a:cubicBezTo>
                  <a:cubicBezTo>
                    <a:pt x="55" y="26"/>
                    <a:pt x="65" y="27"/>
                    <a:pt x="80" y="28"/>
                  </a:cubicBezTo>
                  <a:cubicBezTo>
                    <a:pt x="95" y="29"/>
                    <a:pt x="106" y="33"/>
                    <a:pt x="111" y="38"/>
                  </a:cubicBezTo>
                  <a:cubicBezTo>
                    <a:pt x="108" y="44"/>
                    <a:pt x="106" y="51"/>
                    <a:pt x="106" y="57"/>
                  </a:cubicBezTo>
                  <a:cubicBezTo>
                    <a:pt x="106" y="63"/>
                    <a:pt x="109" y="74"/>
                    <a:pt x="114" y="91"/>
                  </a:cubicBezTo>
                  <a:cubicBezTo>
                    <a:pt x="117" y="100"/>
                    <a:pt x="118" y="107"/>
                    <a:pt x="118" y="112"/>
                  </a:cubicBezTo>
                  <a:cubicBezTo>
                    <a:pt x="122" y="127"/>
                    <a:pt x="124" y="139"/>
                    <a:pt x="126" y="146"/>
                  </a:cubicBezTo>
                  <a:cubicBezTo>
                    <a:pt x="129" y="160"/>
                    <a:pt x="134" y="170"/>
                    <a:pt x="140" y="179"/>
                  </a:cubicBezTo>
                  <a:cubicBezTo>
                    <a:pt x="143" y="165"/>
                    <a:pt x="147" y="145"/>
                    <a:pt x="151" y="120"/>
                  </a:cubicBezTo>
                  <a:cubicBezTo>
                    <a:pt x="156" y="85"/>
                    <a:pt x="160" y="65"/>
                    <a:pt x="160" y="60"/>
                  </a:cubicBezTo>
                  <a:cubicBezTo>
                    <a:pt x="164" y="37"/>
                    <a:pt x="168" y="17"/>
                    <a:pt x="172" y="0"/>
                  </a:cubicBezTo>
                  <a:cubicBezTo>
                    <a:pt x="184" y="0"/>
                    <a:pt x="194" y="3"/>
                    <a:pt x="201" y="9"/>
                  </a:cubicBezTo>
                  <a:cubicBezTo>
                    <a:pt x="197" y="31"/>
                    <a:pt x="193" y="56"/>
                    <a:pt x="188" y="85"/>
                  </a:cubicBezTo>
                  <a:cubicBezTo>
                    <a:pt x="184" y="108"/>
                    <a:pt x="181" y="132"/>
                    <a:pt x="178" y="156"/>
                  </a:cubicBezTo>
                  <a:cubicBezTo>
                    <a:pt x="175" y="180"/>
                    <a:pt x="172" y="207"/>
                    <a:pt x="168" y="237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3" name="Freeform 360"/>
          <p:cNvSpPr/>
          <p:nvPr/>
        </p:nvSpPr>
        <p:spPr bwMode="auto">
          <a:xfrm rot="1468502">
            <a:off x="9786189" y="3075859"/>
            <a:ext cx="120394" cy="28303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360"/>
          <p:cNvSpPr/>
          <p:nvPr/>
        </p:nvSpPr>
        <p:spPr bwMode="auto">
          <a:xfrm rot="20962754">
            <a:off x="9960384" y="3382442"/>
            <a:ext cx="114051" cy="26812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 1"/>
          <p:cNvGrpSpPr/>
          <p:nvPr/>
        </p:nvGrpSpPr>
        <p:grpSpPr>
          <a:xfrm>
            <a:off x="2282044" y="588118"/>
            <a:ext cx="7537205" cy="11196058"/>
            <a:chOff x="5065713" y="1679575"/>
            <a:chExt cx="2289175" cy="3400425"/>
          </a:xfrm>
        </p:grpSpPr>
        <p:sp>
          <p:nvSpPr>
            <p:cNvPr id="3" name="Freeform 69"/>
            <p:cNvSpPr/>
            <p:nvPr/>
          </p:nvSpPr>
          <p:spPr bwMode="auto">
            <a:xfrm>
              <a:off x="5065713" y="1679575"/>
              <a:ext cx="2289175" cy="3400425"/>
            </a:xfrm>
            <a:custGeom>
              <a:avLst/>
              <a:gdLst>
                <a:gd name="T0" fmla="*/ 454 w 889"/>
                <a:gd name="T1" fmla="*/ 4 h 1318"/>
                <a:gd name="T2" fmla="*/ 274 w 889"/>
                <a:gd name="T3" fmla="*/ 58 h 1318"/>
                <a:gd name="T4" fmla="*/ 203 w 889"/>
                <a:gd name="T5" fmla="*/ 206 h 1318"/>
                <a:gd name="T6" fmla="*/ 187 w 889"/>
                <a:gd name="T7" fmla="*/ 342 h 1318"/>
                <a:gd name="T8" fmla="*/ 78 w 889"/>
                <a:gd name="T9" fmla="*/ 600 h 1318"/>
                <a:gd name="T10" fmla="*/ 38 w 889"/>
                <a:gd name="T11" fmla="*/ 935 h 1318"/>
                <a:gd name="T12" fmla="*/ 106 w 889"/>
                <a:gd name="T13" fmla="*/ 935 h 1318"/>
                <a:gd name="T14" fmla="*/ 122 w 889"/>
                <a:gd name="T15" fmla="*/ 1215 h 1318"/>
                <a:gd name="T16" fmla="*/ 122 w 889"/>
                <a:gd name="T17" fmla="*/ 1307 h 1318"/>
                <a:gd name="T18" fmla="*/ 239 w 889"/>
                <a:gd name="T19" fmla="*/ 1307 h 1318"/>
                <a:gd name="T20" fmla="*/ 271 w 889"/>
                <a:gd name="T21" fmla="*/ 1231 h 1318"/>
                <a:gd name="T22" fmla="*/ 293 w 889"/>
                <a:gd name="T23" fmla="*/ 1136 h 1318"/>
                <a:gd name="T24" fmla="*/ 598 w 889"/>
                <a:gd name="T25" fmla="*/ 1133 h 1318"/>
                <a:gd name="T26" fmla="*/ 633 w 889"/>
                <a:gd name="T27" fmla="*/ 1223 h 1318"/>
                <a:gd name="T28" fmla="*/ 668 w 889"/>
                <a:gd name="T29" fmla="*/ 1302 h 1318"/>
                <a:gd name="T30" fmla="*/ 774 w 889"/>
                <a:gd name="T31" fmla="*/ 1299 h 1318"/>
                <a:gd name="T32" fmla="*/ 796 w 889"/>
                <a:gd name="T33" fmla="*/ 929 h 1318"/>
                <a:gd name="T34" fmla="*/ 853 w 889"/>
                <a:gd name="T35" fmla="*/ 946 h 1318"/>
                <a:gd name="T36" fmla="*/ 840 w 889"/>
                <a:gd name="T37" fmla="*/ 660 h 1318"/>
                <a:gd name="T38" fmla="*/ 712 w 889"/>
                <a:gd name="T39" fmla="*/ 336 h 1318"/>
                <a:gd name="T40" fmla="*/ 685 w 889"/>
                <a:gd name="T41" fmla="*/ 130 h 1318"/>
                <a:gd name="T42" fmla="*/ 454 w 889"/>
                <a:gd name="T43" fmla="*/ 4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9" h="1318">
                  <a:moveTo>
                    <a:pt x="454" y="4"/>
                  </a:moveTo>
                  <a:cubicBezTo>
                    <a:pt x="454" y="4"/>
                    <a:pt x="331" y="0"/>
                    <a:pt x="274" y="58"/>
                  </a:cubicBezTo>
                  <a:cubicBezTo>
                    <a:pt x="217" y="116"/>
                    <a:pt x="214" y="122"/>
                    <a:pt x="203" y="206"/>
                  </a:cubicBezTo>
                  <a:cubicBezTo>
                    <a:pt x="193" y="290"/>
                    <a:pt x="198" y="309"/>
                    <a:pt x="187" y="342"/>
                  </a:cubicBezTo>
                  <a:cubicBezTo>
                    <a:pt x="176" y="375"/>
                    <a:pt x="108" y="483"/>
                    <a:pt x="78" y="600"/>
                  </a:cubicBezTo>
                  <a:cubicBezTo>
                    <a:pt x="48" y="717"/>
                    <a:pt x="0" y="910"/>
                    <a:pt x="38" y="935"/>
                  </a:cubicBezTo>
                  <a:cubicBezTo>
                    <a:pt x="76" y="959"/>
                    <a:pt x="106" y="935"/>
                    <a:pt x="106" y="935"/>
                  </a:cubicBezTo>
                  <a:cubicBezTo>
                    <a:pt x="106" y="935"/>
                    <a:pt x="111" y="1152"/>
                    <a:pt x="122" y="1215"/>
                  </a:cubicBezTo>
                  <a:cubicBezTo>
                    <a:pt x="133" y="1277"/>
                    <a:pt x="111" y="1296"/>
                    <a:pt x="122" y="1307"/>
                  </a:cubicBezTo>
                  <a:cubicBezTo>
                    <a:pt x="133" y="1318"/>
                    <a:pt x="219" y="1318"/>
                    <a:pt x="239" y="1307"/>
                  </a:cubicBezTo>
                  <a:cubicBezTo>
                    <a:pt x="258" y="1296"/>
                    <a:pt x="269" y="1261"/>
                    <a:pt x="271" y="1231"/>
                  </a:cubicBezTo>
                  <a:cubicBezTo>
                    <a:pt x="274" y="1201"/>
                    <a:pt x="271" y="1144"/>
                    <a:pt x="293" y="1136"/>
                  </a:cubicBezTo>
                  <a:cubicBezTo>
                    <a:pt x="315" y="1128"/>
                    <a:pt x="565" y="1125"/>
                    <a:pt x="598" y="1133"/>
                  </a:cubicBezTo>
                  <a:cubicBezTo>
                    <a:pt x="630" y="1141"/>
                    <a:pt x="630" y="1198"/>
                    <a:pt x="633" y="1223"/>
                  </a:cubicBezTo>
                  <a:cubicBezTo>
                    <a:pt x="636" y="1247"/>
                    <a:pt x="636" y="1299"/>
                    <a:pt x="668" y="1302"/>
                  </a:cubicBezTo>
                  <a:cubicBezTo>
                    <a:pt x="701" y="1304"/>
                    <a:pt x="764" y="1315"/>
                    <a:pt x="774" y="1299"/>
                  </a:cubicBezTo>
                  <a:cubicBezTo>
                    <a:pt x="785" y="1283"/>
                    <a:pt x="799" y="975"/>
                    <a:pt x="796" y="929"/>
                  </a:cubicBezTo>
                  <a:cubicBezTo>
                    <a:pt x="796" y="929"/>
                    <a:pt x="834" y="967"/>
                    <a:pt x="853" y="946"/>
                  </a:cubicBezTo>
                  <a:cubicBezTo>
                    <a:pt x="872" y="924"/>
                    <a:pt x="889" y="883"/>
                    <a:pt x="840" y="660"/>
                  </a:cubicBezTo>
                  <a:cubicBezTo>
                    <a:pt x="791" y="437"/>
                    <a:pt x="715" y="377"/>
                    <a:pt x="712" y="336"/>
                  </a:cubicBezTo>
                  <a:cubicBezTo>
                    <a:pt x="709" y="296"/>
                    <a:pt x="701" y="184"/>
                    <a:pt x="685" y="130"/>
                  </a:cubicBezTo>
                  <a:cubicBezTo>
                    <a:pt x="668" y="75"/>
                    <a:pt x="598" y="4"/>
                    <a:pt x="454" y="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Oval 70"/>
            <p:cNvSpPr>
              <a:spLocks noChangeArrowheads="1"/>
            </p:cNvSpPr>
            <p:nvPr/>
          </p:nvSpPr>
          <p:spPr bwMode="auto">
            <a:xfrm>
              <a:off x="5570538" y="1698625"/>
              <a:ext cx="242888" cy="2238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Oval 71"/>
            <p:cNvSpPr>
              <a:spLocks noChangeArrowheads="1"/>
            </p:cNvSpPr>
            <p:nvPr/>
          </p:nvSpPr>
          <p:spPr bwMode="auto">
            <a:xfrm>
              <a:off x="5627688" y="1744662"/>
              <a:ext cx="128588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Oval 72"/>
            <p:cNvSpPr>
              <a:spLocks noChangeArrowheads="1"/>
            </p:cNvSpPr>
            <p:nvPr/>
          </p:nvSpPr>
          <p:spPr bwMode="auto">
            <a:xfrm>
              <a:off x="6651625" y="1692275"/>
              <a:ext cx="250825" cy="2619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Oval 73"/>
            <p:cNvSpPr>
              <a:spLocks noChangeArrowheads="1"/>
            </p:cNvSpPr>
            <p:nvPr/>
          </p:nvSpPr>
          <p:spPr bwMode="auto">
            <a:xfrm>
              <a:off x="6713538" y="1749425"/>
              <a:ext cx="130175" cy="1476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Oval 74"/>
            <p:cNvSpPr>
              <a:spLocks noChangeArrowheads="1"/>
            </p:cNvSpPr>
            <p:nvPr/>
          </p:nvSpPr>
          <p:spPr bwMode="auto">
            <a:xfrm>
              <a:off x="5807075" y="1922462"/>
              <a:ext cx="239713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Oval 75"/>
            <p:cNvSpPr>
              <a:spLocks noChangeArrowheads="1"/>
            </p:cNvSpPr>
            <p:nvPr/>
          </p:nvSpPr>
          <p:spPr bwMode="auto">
            <a:xfrm>
              <a:off x="6405563" y="1917700"/>
              <a:ext cx="241300" cy="2428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6"/>
            <p:cNvSpPr/>
            <p:nvPr/>
          </p:nvSpPr>
          <p:spPr bwMode="auto">
            <a:xfrm>
              <a:off x="5848350" y="1778000"/>
              <a:ext cx="119063" cy="53975"/>
            </a:xfrm>
            <a:custGeom>
              <a:avLst/>
              <a:gdLst>
                <a:gd name="T0" fmla="*/ 23 w 46"/>
                <a:gd name="T1" fmla="*/ 9 h 21"/>
                <a:gd name="T2" fmla="*/ 46 w 46"/>
                <a:gd name="T3" fmla="*/ 21 h 21"/>
                <a:gd name="T4" fmla="*/ 23 w 46"/>
                <a:gd name="T5" fmla="*/ 0 h 21"/>
                <a:gd name="T6" fmla="*/ 0 w 46"/>
                <a:gd name="T7" fmla="*/ 21 h 21"/>
                <a:gd name="T8" fmla="*/ 23 w 46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23" y="9"/>
                  </a:moveTo>
                  <a:cubicBezTo>
                    <a:pt x="33" y="9"/>
                    <a:pt x="42" y="14"/>
                    <a:pt x="46" y="21"/>
                  </a:cubicBezTo>
                  <a:cubicBezTo>
                    <a:pt x="45" y="9"/>
                    <a:pt x="35" y="0"/>
                    <a:pt x="23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7"/>
            <p:cNvSpPr/>
            <p:nvPr/>
          </p:nvSpPr>
          <p:spPr bwMode="auto">
            <a:xfrm>
              <a:off x="6480175" y="1762125"/>
              <a:ext cx="120650" cy="53975"/>
            </a:xfrm>
            <a:custGeom>
              <a:avLst/>
              <a:gdLst>
                <a:gd name="T0" fmla="*/ 24 w 47"/>
                <a:gd name="T1" fmla="*/ 9 h 21"/>
                <a:gd name="T2" fmla="*/ 47 w 47"/>
                <a:gd name="T3" fmla="*/ 21 h 21"/>
                <a:gd name="T4" fmla="*/ 24 w 47"/>
                <a:gd name="T5" fmla="*/ 0 h 21"/>
                <a:gd name="T6" fmla="*/ 0 w 47"/>
                <a:gd name="T7" fmla="*/ 21 h 21"/>
                <a:gd name="T8" fmla="*/ 24 w 47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1">
                  <a:moveTo>
                    <a:pt x="24" y="9"/>
                  </a:moveTo>
                  <a:cubicBezTo>
                    <a:pt x="33" y="9"/>
                    <a:pt x="42" y="14"/>
                    <a:pt x="47" y="21"/>
                  </a:cubicBezTo>
                  <a:cubicBezTo>
                    <a:pt x="45" y="9"/>
                    <a:pt x="35" y="0"/>
                    <a:pt x="24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4" y="9"/>
                    <a:pt x="2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78"/>
            <p:cNvSpPr>
              <a:spLocks noChangeArrowheads="1"/>
            </p:cNvSpPr>
            <p:nvPr/>
          </p:nvSpPr>
          <p:spPr bwMode="auto">
            <a:xfrm>
              <a:off x="5888038" y="2098675"/>
              <a:ext cx="676275" cy="515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9"/>
            <p:cNvSpPr/>
            <p:nvPr/>
          </p:nvSpPr>
          <p:spPr bwMode="auto">
            <a:xfrm>
              <a:off x="6145213" y="2128837"/>
              <a:ext cx="182563" cy="123825"/>
            </a:xfrm>
            <a:custGeom>
              <a:avLst/>
              <a:gdLst>
                <a:gd name="T0" fmla="*/ 0 w 71"/>
                <a:gd name="T1" fmla="*/ 19 h 48"/>
                <a:gd name="T2" fmla="*/ 21 w 71"/>
                <a:gd name="T3" fmla="*/ 2 h 48"/>
                <a:gd name="T4" fmla="*/ 64 w 71"/>
                <a:gd name="T5" fmla="*/ 8 h 48"/>
                <a:gd name="T6" fmla="*/ 65 w 71"/>
                <a:gd name="T7" fmla="*/ 28 h 48"/>
                <a:gd name="T8" fmla="*/ 50 w 71"/>
                <a:gd name="T9" fmla="*/ 44 h 48"/>
                <a:gd name="T10" fmla="*/ 33 w 71"/>
                <a:gd name="T11" fmla="*/ 48 h 48"/>
                <a:gd name="T12" fmla="*/ 13 w 71"/>
                <a:gd name="T13" fmla="*/ 41 h 48"/>
                <a:gd name="T14" fmla="*/ 0 w 71"/>
                <a:gd name="T15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8">
                  <a:moveTo>
                    <a:pt x="0" y="19"/>
                  </a:moveTo>
                  <a:cubicBezTo>
                    <a:pt x="0" y="10"/>
                    <a:pt x="3" y="4"/>
                    <a:pt x="21" y="2"/>
                  </a:cubicBezTo>
                  <a:cubicBezTo>
                    <a:pt x="39" y="0"/>
                    <a:pt x="56" y="1"/>
                    <a:pt x="64" y="8"/>
                  </a:cubicBezTo>
                  <a:cubicBezTo>
                    <a:pt x="71" y="14"/>
                    <a:pt x="67" y="24"/>
                    <a:pt x="65" y="28"/>
                  </a:cubicBezTo>
                  <a:cubicBezTo>
                    <a:pt x="63" y="33"/>
                    <a:pt x="59" y="40"/>
                    <a:pt x="50" y="44"/>
                  </a:cubicBezTo>
                  <a:cubicBezTo>
                    <a:pt x="40" y="48"/>
                    <a:pt x="38" y="48"/>
                    <a:pt x="33" y="48"/>
                  </a:cubicBezTo>
                  <a:cubicBezTo>
                    <a:pt x="28" y="48"/>
                    <a:pt x="20" y="46"/>
                    <a:pt x="13" y="41"/>
                  </a:cubicBezTo>
                  <a:cubicBezTo>
                    <a:pt x="6" y="35"/>
                    <a:pt x="0" y="28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80"/>
            <p:cNvSpPr>
              <a:spLocks noChangeArrowheads="1"/>
            </p:cNvSpPr>
            <p:nvPr/>
          </p:nvSpPr>
          <p:spPr bwMode="auto">
            <a:xfrm>
              <a:off x="5521325" y="2146300"/>
              <a:ext cx="284163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Oval 81"/>
            <p:cNvSpPr>
              <a:spLocks noChangeArrowheads="1"/>
            </p:cNvSpPr>
            <p:nvPr/>
          </p:nvSpPr>
          <p:spPr bwMode="auto">
            <a:xfrm>
              <a:off x="6637338" y="2146300"/>
              <a:ext cx="282575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Oval 82"/>
            <p:cNvSpPr>
              <a:spLocks noChangeArrowheads="1"/>
            </p:cNvSpPr>
            <p:nvPr/>
          </p:nvSpPr>
          <p:spPr bwMode="auto">
            <a:xfrm>
              <a:off x="5876925" y="1997075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Oval 83"/>
            <p:cNvSpPr>
              <a:spLocks noChangeArrowheads="1"/>
            </p:cNvSpPr>
            <p:nvPr/>
          </p:nvSpPr>
          <p:spPr bwMode="auto">
            <a:xfrm>
              <a:off x="6475413" y="1997075"/>
              <a:ext cx="84138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Oval 84"/>
            <p:cNvSpPr>
              <a:spLocks noChangeArrowheads="1"/>
            </p:cNvSpPr>
            <p:nvPr/>
          </p:nvSpPr>
          <p:spPr bwMode="auto">
            <a:xfrm>
              <a:off x="6173788" y="2376487"/>
              <a:ext cx="103188" cy="1857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3618369" y="4487329"/>
            <a:ext cx="4955263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PARTE</a:t>
            </a:r>
            <a:r>
              <a:rPr kumimoji="1" lang="zh-CN" altLang="en-US" sz="5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5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kumimoji="1" lang="en-US" altLang="zh-CN" sz="5400" b="1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618369" y="5482582"/>
            <a:ext cx="4955263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sz="3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ea typeface="微软雅黑" panose="020B0503020204020204" charset="-122"/>
                <a:cs typeface="微软雅黑" panose="020B0503020204020204" charset="-122"/>
              </a:rPr>
              <a:t>palabras nuevas</a:t>
            </a:r>
            <a:endParaRPr kumimoji="1" lang="en-US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58"/>
          <p:cNvSpPr>
            <a:spLocks noEditPoints="1"/>
          </p:cNvSpPr>
          <p:nvPr/>
        </p:nvSpPr>
        <p:spPr bwMode="auto">
          <a:xfrm rot="809477">
            <a:off x="2088854" y="154473"/>
            <a:ext cx="443724" cy="43177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358"/>
          <p:cNvSpPr>
            <a:spLocks noEditPoints="1"/>
          </p:cNvSpPr>
          <p:nvPr/>
        </p:nvSpPr>
        <p:spPr bwMode="auto">
          <a:xfrm rot="19735482">
            <a:off x="439094" y="1218358"/>
            <a:ext cx="409666" cy="39863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358"/>
          <p:cNvSpPr>
            <a:spLocks noEditPoints="1"/>
          </p:cNvSpPr>
          <p:nvPr/>
        </p:nvSpPr>
        <p:spPr bwMode="auto">
          <a:xfrm rot="809477">
            <a:off x="1749848" y="114087"/>
            <a:ext cx="187624" cy="18257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358"/>
          <p:cNvSpPr>
            <a:spLocks noEditPoints="1"/>
          </p:cNvSpPr>
          <p:nvPr/>
        </p:nvSpPr>
        <p:spPr bwMode="auto">
          <a:xfrm rot="809477">
            <a:off x="315381" y="356687"/>
            <a:ext cx="298756" cy="29071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58"/>
          <p:cNvSpPr>
            <a:spLocks noEditPoints="1"/>
          </p:cNvSpPr>
          <p:nvPr/>
        </p:nvSpPr>
        <p:spPr bwMode="auto">
          <a:xfrm rot="19997453">
            <a:off x="2747733" y="180218"/>
            <a:ext cx="299319" cy="29126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358"/>
          <p:cNvSpPr>
            <a:spLocks noEditPoints="1"/>
          </p:cNvSpPr>
          <p:nvPr/>
        </p:nvSpPr>
        <p:spPr bwMode="auto">
          <a:xfrm rot="809477">
            <a:off x="2720520" y="575169"/>
            <a:ext cx="223381" cy="21736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358"/>
          <p:cNvSpPr>
            <a:spLocks noEditPoints="1"/>
          </p:cNvSpPr>
          <p:nvPr/>
        </p:nvSpPr>
        <p:spPr bwMode="auto">
          <a:xfrm rot="809477">
            <a:off x="3129898" y="81244"/>
            <a:ext cx="692558" cy="67391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358"/>
          <p:cNvSpPr>
            <a:spLocks noEditPoints="1"/>
          </p:cNvSpPr>
          <p:nvPr/>
        </p:nvSpPr>
        <p:spPr bwMode="auto">
          <a:xfrm rot="19735482">
            <a:off x="1263845" y="86338"/>
            <a:ext cx="206236" cy="20068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358"/>
          <p:cNvSpPr>
            <a:spLocks noEditPoints="1"/>
          </p:cNvSpPr>
          <p:nvPr/>
        </p:nvSpPr>
        <p:spPr bwMode="auto">
          <a:xfrm rot="809477">
            <a:off x="2529597" y="713934"/>
            <a:ext cx="94454" cy="9191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358"/>
          <p:cNvSpPr>
            <a:spLocks noEditPoints="1"/>
          </p:cNvSpPr>
          <p:nvPr/>
        </p:nvSpPr>
        <p:spPr bwMode="auto">
          <a:xfrm rot="809477">
            <a:off x="973015" y="1588534"/>
            <a:ext cx="277645" cy="27017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358"/>
          <p:cNvSpPr>
            <a:spLocks noEditPoints="1"/>
          </p:cNvSpPr>
          <p:nvPr/>
        </p:nvSpPr>
        <p:spPr bwMode="auto">
          <a:xfrm rot="809477">
            <a:off x="11545903" y="2602841"/>
            <a:ext cx="443724" cy="43177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358"/>
          <p:cNvSpPr>
            <a:spLocks noEditPoints="1"/>
          </p:cNvSpPr>
          <p:nvPr/>
        </p:nvSpPr>
        <p:spPr bwMode="auto">
          <a:xfrm rot="809477">
            <a:off x="11954199" y="2498620"/>
            <a:ext cx="187624" cy="18257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358"/>
          <p:cNvSpPr>
            <a:spLocks noEditPoints="1"/>
          </p:cNvSpPr>
          <p:nvPr/>
        </p:nvSpPr>
        <p:spPr bwMode="auto">
          <a:xfrm rot="19735482">
            <a:off x="11534494" y="2192605"/>
            <a:ext cx="206236" cy="20068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358"/>
          <p:cNvSpPr>
            <a:spLocks noEditPoints="1"/>
          </p:cNvSpPr>
          <p:nvPr/>
        </p:nvSpPr>
        <p:spPr bwMode="auto">
          <a:xfrm rot="809477">
            <a:off x="11655184" y="3238127"/>
            <a:ext cx="245082" cy="23848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358"/>
          <p:cNvSpPr>
            <a:spLocks noEditPoints="1"/>
          </p:cNvSpPr>
          <p:nvPr/>
        </p:nvSpPr>
        <p:spPr bwMode="auto">
          <a:xfrm rot="809477">
            <a:off x="11382608" y="4827453"/>
            <a:ext cx="194335" cy="18910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358"/>
          <p:cNvSpPr>
            <a:spLocks noEditPoints="1"/>
          </p:cNvSpPr>
          <p:nvPr/>
        </p:nvSpPr>
        <p:spPr bwMode="auto">
          <a:xfrm rot="809477">
            <a:off x="11637080" y="859258"/>
            <a:ext cx="261766" cy="25472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358"/>
          <p:cNvSpPr>
            <a:spLocks noEditPoints="1"/>
          </p:cNvSpPr>
          <p:nvPr/>
        </p:nvSpPr>
        <p:spPr bwMode="auto">
          <a:xfrm rot="809477">
            <a:off x="4139410" y="445695"/>
            <a:ext cx="130844" cy="127322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358"/>
          <p:cNvSpPr>
            <a:spLocks noEditPoints="1"/>
          </p:cNvSpPr>
          <p:nvPr/>
        </p:nvSpPr>
        <p:spPr bwMode="auto">
          <a:xfrm rot="809477">
            <a:off x="11447383" y="286034"/>
            <a:ext cx="443724" cy="43177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358"/>
          <p:cNvSpPr>
            <a:spLocks noEditPoints="1"/>
          </p:cNvSpPr>
          <p:nvPr/>
        </p:nvSpPr>
        <p:spPr bwMode="auto">
          <a:xfrm rot="19997453">
            <a:off x="10836897" y="483864"/>
            <a:ext cx="299319" cy="29126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358"/>
          <p:cNvSpPr>
            <a:spLocks noEditPoints="1"/>
          </p:cNvSpPr>
          <p:nvPr/>
        </p:nvSpPr>
        <p:spPr bwMode="auto">
          <a:xfrm rot="809477">
            <a:off x="11519614" y="1582395"/>
            <a:ext cx="223381" cy="21736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358"/>
          <p:cNvSpPr>
            <a:spLocks noEditPoints="1"/>
          </p:cNvSpPr>
          <p:nvPr/>
        </p:nvSpPr>
        <p:spPr bwMode="auto">
          <a:xfrm rot="809477">
            <a:off x="11639841" y="4360855"/>
            <a:ext cx="94454" cy="9191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9" name="图片 8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285" y="-448945"/>
            <a:ext cx="6071235" cy="804100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391910" y="1887220"/>
            <a:ext cx="510540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"/>
            </a:pPr>
            <a:r>
              <a:rPr lang="zh-CN" altLang="en-US" sz="7200"/>
              <a:t>爸爸 </a:t>
            </a:r>
            <a:r>
              <a:rPr lang="en-US" altLang="zh-CN" sz="7200">
                <a:latin typeface="Arial Unicode MS" panose="020B0604020202020204" charset="-122"/>
                <a:ea typeface="Arial Unicode MS" panose="020B0604020202020204" charset="-122"/>
              </a:rPr>
              <a:t>bàba</a:t>
            </a:r>
            <a:endParaRPr lang="en-US" altLang="zh-CN" sz="7200">
              <a:latin typeface="Arial Unicode MS" panose="020B0604020202020204" charset="-122"/>
              <a:ea typeface="Arial Unicode MS" panose="020B0604020202020204" charset="-122"/>
            </a:endParaRPr>
          </a:p>
          <a:p>
            <a:pPr indent="0">
              <a:buFont typeface="Wingdings" panose="05000000000000000000" charset="0"/>
              <a:buNone/>
            </a:pPr>
            <a:endParaRPr lang="en-US" altLang="zh-CN" sz="7200"/>
          </a:p>
          <a:p>
            <a:endParaRPr lang="zh-CN" altLang="en-US"/>
          </a:p>
        </p:txBody>
      </p:sp>
      <p:cxnSp>
        <p:nvCxnSpPr>
          <p:cNvPr id="2" name="肘形连接符 1"/>
          <p:cNvCxnSpPr/>
          <p:nvPr/>
        </p:nvCxnSpPr>
        <p:spPr>
          <a:xfrm>
            <a:off x="5574665" y="1996440"/>
            <a:ext cx="1306830" cy="593090"/>
          </a:xfrm>
          <a:prstGeom prst="bentConnector3">
            <a:avLst>
              <a:gd name="adj1" fmla="val 50049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58"/>
          <p:cNvSpPr>
            <a:spLocks noEditPoints="1"/>
          </p:cNvSpPr>
          <p:nvPr/>
        </p:nvSpPr>
        <p:spPr bwMode="auto">
          <a:xfrm rot="809477">
            <a:off x="2088854" y="154473"/>
            <a:ext cx="443724" cy="43177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358"/>
          <p:cNvSpPr>
            <a:spLocks noEditPoints="1"/>
          </p:cNvSpPr>
          <p:nvPr/>
        </p:nvSpPr>
        <p:spPr bwMode="auto">
          <a:xfrm rot="19735482">
            <a:off x="439094" y="1218358"/>
            <a:ext cx="409666" cy="39863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358"/>
          <p:cNvSpPr>
            <a:spLocks noEditPoints="1"/>
          </p:cNvSpPr>
          <p:nvPr/>
        </p:nvSpPr>
        <p:spPr bwMode="auto">
          <a:xfrm rot="809477">
            <a:off x="1749848" y="114087"/>
            <a:ext cx="187624" cy="18257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358"/>
          <p:cNvSpPr>
            <a:spLocks noEditPoints="1"/>
          </p:cNvSpPr>
          <p:nvPr/>
        </p:nvSpPr>
        <p:spPr bwMode="auto">
          <a:xfrm rot="809477">
            <a:off x="315381" y="356687"/>
            <a:ext cx="298756" cy="29071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58"/>
          <p:cNvSpPr>
            <a:spLocks noEditPoints="1"/>
          </p:cNvSpPr>
          <p:nvPr/>
        </p:nvSpPr>
        <p:spPr bwMode="auto">
          <a:xfrm rot="19997453">
            <a:off x="2747733" y="180218"/>
            <a:ext cx="299319" cy="29126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358"/>
          <p:cNvSpPr>
            <a:spLocks noEditPoints="1"/>
          </p:cNvSpPr>
          <p:nvPr/>
        </p:nvSpPr>
        <p:spPr bwMode="auto">
          <a:xfrm rot="809477">
            <a:off x="2720520" y="575169"/>
            <a:ext cx="223381" cy="21736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358"/>
          <p:cNvSpPr>
            <a:spLocks noEditPoints="1"/>
          </p:cNvSpPr>
          <p:nvPr/>
        </p:nvSpPr>
        <p:spPr bwMode="auto">
          <a:xfrm rot="809477">
            <a:off x="3129898" y="81244"/>
            <a:ext cx="692558" cy="67391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358"/>
          <p:cNvSpPr>
            <a:spLocks noEditPoints="1"/>
          </p:cNvSpPr>
          <p:nvPr/>
        </p:nvSpPr>
        <p:spPr bwMode="auto">
          <a:xfrm rot="19735482">
            <a:off x="1263845" y="86338"/>
            <a:ext cx="206236" cy="20068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358"/>
          <p:cNvSpPr>
            <a:spLocks noEditPoints="1"/>
          </p:cNvSpPr>
          <p:nvPr/>
        </p:nvSpPr>
        <p:spPr bwMode="auto">
          <a:xfrm rot="809477">
            <a:off x="2529597" y="713934"/>
            <a:ext cx="94454" cy="9191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358"/>
          <p:cNvSpPr>
            <a:spLocks noEditPoints="1"/>
          </p:cNvSpPr>
          <p:nvPr/>
        </p:nvSpPr>
        <p:spPr bwMode="auto">
          <a:xfrm rot="809477">
            <a:off x="973015" y="1588534"/>
            <a:ext cx="277645" cy="27017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358"/>
          <p:cNvSpPr>
            <a:spLocks noEditPoints="1"/>
          </p:cNvSpPr>
          <p:nvPr/>
        </p:nvSpPr>
        <p:spPr bwMode="auto">
          <a:xfrm rot="809477">
            <a:off x="11545903" y="2602841"/>
            <a:ext cx="443724" cy="43177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358"/>
          <p:cNvSpPr>
            <a:spLocks noEditPoints="1"/>
          </p:cNvSpPr>
          <p:nvPr/>
        </p:nvSpPr>
        <p:spPr bwMode="auto">
          <a:xfrm rot="809477">
            <a:off x="11954199" y="2498620"/>
            <a:ext cx="187624" cy="18257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358"/>
          <p:cNvSpPr>
            <a:spLocks noEditPoints="1"/>
          </p:cNvSpPr>
          <p:nvPr/>
        </p:nvSpPr>
        <p:spPr bwMode="auto">
          <a:xfrm rot="19735482">
            <a:off x="11534494" y="2192605"/>
            <a:ext cx="206236" cy="20068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358"/>
          <p:cNvSpPr>
            <a:spLocks noEditPoints="1"/>
          </p:cNvSpPr>
          <p:nvPr/>
        </p:nvSpPr>
        <p:spPr bwMode="auto">
          <a:xfrm rot="809477">
            <a:off x="11655184" y="3238127"/>
            <a:ext cx="245082" cy="23848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358"/>
          <p:cNvSpPr>
            <a:spLocks noEditPoints="1"/>
          </p:cNvSpPr>
          <p:nvPr/>
        </p:nvSpPr>
        <p:spPr bwMode="auto">
          <a:xfrm rot="809477">
            <a:off x="11382608" y="4827453"/>
            <a:ext cx="194335" cy="18910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358"/>
          <p:cNvSpPr>
            <a:spLocks noEditPoints="1"/>
          </p:cNvSpPr>
          <p:nvPr/>
        </p:nvSpPr>
        <p:spPr bwMode="auto">
          <a:xfrm rot="809477">
            <a:off x="11637080" y="859258"/>
            <a:ext cx="261766" cy="25472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358"/>
          <p:cNvSpPr>
            <a:spLocks noEditPoints="1"/>
          </p:cNvSpPr>
          <p:nvPr/>
        </p:nvSpPr>
        <p:spPr bwMode="auto">
          <a:xfrm rot="809477">
            <a:off x="4139410" y="445695"/>
            <a:ext cx="130844" cy="127322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358"/>
          <p:cNvSpPr>
            <a:spLocks noEditPoints="1"/>
          </p:cNvSpPr>
          <p:nvPr/>
        </p:nvSpPr>
        <p:spPr bwMode="auto">
          <a:xfrm rot="809477">
            <a:off x="11447383" y="286034"/>
            <a:ext cx="443724" cy="43177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358"/>
          <p:cNvSpPr>
            <a:spLocks noEditPoints="1"/>
          </p:cNvSpPr>
          <p:nvPr/>
        </p:nvSpPr>
        <p:spPr bwMode="auto">
          <a:xfrm rot="19997453">
            <a:off x="10836897" y="483864"/>
            <a:ext cx="299319" cy="29126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358"/>
          <p:cNvSpPr>
            <a:spLocks noEditPoints="1"/>
          </p:cNvSpPr>
          <p:nvPr/>
        </p:nvSpPr>
        <p:spPr bwMode="auto">
          <a:xfrm rot="809477">
            <a:off x="11519614" y="1582395"/>
            <a:ext cx="223381" cy="21736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358"/>
          <p:cNvSpPr>
            <a:spLocks noEditPoints="1"/>
          </p:cNvSpPr>
          <p:nvPr/>
        </p:nvSpPr>
        <p:spPr bwMode="auto">
          <a:xfrm rot="809477">
            <a:off x="11639841" y="4360855"/>
            <a:ext cx="94454" cy="9191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9" name="图片 8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2455" y="-91440"/>
            <a:ext cx="6071235" cy="804100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-134620" y="1823085"/>
            <a:ext cx="593407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"/>
            </a:pPr>
            <a:r>
              <a:rPr lang="zh-CN" altLang="en-US" sz="7200">
                <a:sym typeface="+mn-ea"/>
              </a:rPr>
              <a:t>妈妈 </a:t>
            </a:r>
            <a:r>
              <a:rPr lang="en-US" altLang="zh-CN" sz="720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māma</a:t>
            </a:r>
            <a:endParaRPr lang="en-US" altLang="zh-CN" sz="7200">
              <a:latin typeface="Arial Unicode MS" panose="020B0604020202020204" charset="-122"/>
              <a:ea typeface="Arial Unicode MS" panose="020B0604020202020204" charset="-122"/>
            </a:endParaRPr>
          </a:p>
          <a:p>
            <a:pPr indent="0">
              <a:buFont typeface="Wingdings" panose="05000000000000000000" charset="0"/>
              <a:buNone/>
            </a:pPr>
            <a:endParaRPr lang="en-US" altLang="zh-CN" sz="7200"/>
          </a:p>
          <a:p>
            <a:endParaRPr lang="zh-CN" altLang="en-US"/>
          </a:p>
        </p:txBody>
      </p:sp>
      <p:cxnSp>
        <p:nvCxnSpPr>
          <p:cNvPr id="2" name="肘形连接符 1"/>
          <p:cNvCxnSpPr/>
          <p:nvPr/>
        </p:nvCxnSpPr>
        <p:spPr>
          <a:xfrm>
            <a:off x="4993005" y="1996440"/>
            <a:ext cx="1306830" cy="593090"/>
          </a:xfrm>
          <a:prstGeom prst="bentConnector3">
            <a:avLst>
              <a:gd name="adj1" fmla="val 50049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58"/>
          <p:cNvSpPr>
            <a:spLocks noEditPoints="1"/>
          </p:cNvSpPr>
          <p:nvPr/>
        </p:nvSpPr>
        <p:spPr bwMode="auto">
          <a:xfrm rot="809477">
            <a:off x="2088854" y="154473"/>
            <a:ext cx="443724" cy="43177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358"/>
          <p:cNvSpPr>
            <a:spLocks noEditPoints="1"/>
          </p:cNvSpPr>
          <p:nvPr/>
        </p:nvSpPr>
        <p:spPr bwMode="auto">
          <a:xfrm rot="19735482">
            <a:off x="439094" y="1218358"/>
            <a:ext cx="409666" cy="39863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358"/>
          <p:cNvSpPr>
            <a:spLocks noEditPoints="1"/>
          </p:cNvSpPr>
          <p:nvPr/>
        </p:nvSpPr>
        <p:spPr bwMode="auto">
          <a:xfrm rot="809477">
            <a:off x="1749848" y="114087"/>
            <a:ext cx="187624" cy="18257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358"/>
          <p:cNvSpPr>
            <a:spLocks noEditPoints="1"/>
          </p:cNvSpPr>
          <p:nvPr/>
        </p:nvSpPr>
        <p:spPr bwMode="auto">
          <a:xfrm rot="809477">
            <a:off x="315381" y="356687"/>
            <a:ext cx="298756" cy="29071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58"/>
          <p:cNvSpPr>
            <a:spLocks noEditPoints="1"/>
          </p:cNvSpPr>
          <p:nvPr/>
        </p:nvSpPr>
        <p:spPr bwMode="auto">
          <a:xfrm rot="19997453">
            <a:off x="2747733" y="180218"/>
            <a:ext cx="299319" cy="29126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358"/>
          <p:cNvSpPr>
            <a:spLocks noEditPoints="1"/>
          </p:cNvSpPr>
          <p:nvPr/>
        </p:nvSpPr>
        <p:spPr bwMode="auto">
          <a:xfrm rot="809477">
            <a:off x="2720520" y="575169"/>
            <a:ext cx="223381" cy="21736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358"/>
          <p:cNvSpPr>
            <a:spLocks noEditPoints="1"/>
          </p:cNvSpPr>
          <p:nvPr/>
        </p:nvSpPr>
        <p:spPr bwMode="auto">
          <a:xfrm rot="809477">
            <a:off x="3129898" y="81244"/>
            <a:ext cx="692558" cy="67391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358"/>
          <p:cNvSpPr>
            <a:spLocks noEditPoints="1"/>
          </p:cNvSpPr>
          <p:nvPr/>
        </p:nvSpPr>
        <p:spPr bwMode="auto">
          <a:xfrm rot="19735482">
            <a:off x="1263845" y="86338"/>
            <a:ext cx="206236" cy="20068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358"/>
          <p:cNvSpPr>
            <a:spLocks noEditPoints="1"/>
          </p:cNvSpPr>
          <p:nvPr/>
        </p:nvSpPr>
        <p:spPr bwMode="auto">
          <a:xfrm rot="809477">
            <a:off x="2529597" y="713934"/>
            <a:ext cx="94454" cy="9191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358"/>
          <p:cNvSpPr>
            <a:spLocks noEditPoints="1"/>
          </p:cNvSpPr>
          <p:nvPr/>
        </p:nvSpPr>
        <p:spPr bwMode="auto">
          <a:xfrm rot="809477">
            <a:off x="973015" y="1588534"/>
            <a:ext cx="277645" cy="27017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358"/>
          <p:cNvSpPr>
            <a:spLocks noEditPoints="1"/>
          </p:cNvSpPr>
          <p:nvPr/>
        </p:nvSpPr>
        <p:spPr bwMode="auto">
          <a:xfrm rot="809477">
            <a:off x="11545903" y="2602841"/>
            <a:ext cx="443724" cy="43177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358"/>
          <p:cNvSpPr>
            <a:spLocks noEditPoints="1"/>
          </p:cNvSpPr>
          <p:nvPr/>
        </p:nvSpPr>
        <p:spPr bwMode="auto">
          <a:xfrm rot="809477">
            <a:off x="11954199" y="2498620"/>
            <a:ext cx="187624" cy="18257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358"/>
          <p:cNvSpPr>
            <a:spLocks noEditPoints="1"/>
          </p:cNvSpPr>
          <p:nvPr/>
        </p:nvSpPr>
        <p:spPr bwMode="auto">
          <a:xfrm rot="19735482">
            <a:off x="11534494" y="2192605"/>
            <a:ext cx="206236" cy="20068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358"/>
          <p:cNvSpPr>
            <a:spLocks noEditPoints="1"/>
          </p:cNvSpPr>
          <p:nvPr/>
        </p:nvSpPr>
        <p:spPr bwMode="auto">
          <a:xfrm rot="809477">
            <a:off x="11655184" y="3238127"/>
            <a:ext cx="245082" cy="23848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358"/>
          <p:cNvSpPr>
            <a:spLocks noEditPoints="1"/>
          </p:cNvSpPr>
          <p:nvPr/>
        </p:nvSpPr>
        <p:spPr bwMode="auto">
          <a:xfrm rot="809477">
            <a:off x="11382608" y="4827453"/>
            <a:ext cx="194335" cy="18910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358"/>
          <p:cNvSpPr>
            <a:spLocks noEditPoints="1"/>
          </p:cNvSpPr>
          <p:nvPr/>
        </p:nvSpPr>
        <p:spPr bwMode="auto">
          <a:xfrm rot="809477">
            <a:off x="11637080" y="859258"/>
            <a:ext cx="261766" cy="25472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358"/>
          <p:cNvSpPr>
            <a:spLocks noEditPoints="1"/>
          </p:cNvSpPr>
          <p:nvPr/>
        </p:nvSpPr>
        <p:spPr bwMode="auto">
          <a:xfrm rot="809477">
            <a:off x="4139410" y="445695"/>
            <a:ext cx="130844" cy="127322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358"/>
          <p:cNvSpPr>
            <a:spLocks noEditPoints="1"/>
          </p:cNvSpPr>
          <p:nvPr/>
        </p:nvSpPr>
        <p:spPr bwMode="auto">
          <a:xfrm rot="809477">
            <a:off x="11447383" y="286034"/>
            <a:ext cx="443724" cy="43177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358"/>
          <p:cNvSpPr>
            <a:spLocks noEditPoints="1"/>
          </p:cNvSpPr>
          <p:nvPr/>
        </p:nvSpPr>
        <p:spPr bwMode="auto">
          <a:xfrm rot="19997453">
            <a:off x="10836897" y="483864"/>
            <a:ext cx="299319" cy="29126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358"/>
          <p:cNvSpPr>
            <a:spLocks noEditPoints="1"/>
          </p:cNvSpPr>
          <p:nvPr/>
        </p:nvSpPr>
        <p:spPr bwMode="auto">
          <a:xfrm rot="809477">
            <a:off x="11519614" y="1582395"/>
            <a:ext cx="223381" cy="21736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358"/>
          <p:cNvSpPr>
            <a:spLocks noEditPoints="1"/>
          </p:cNvSpPr>
          <p:nvPr/>
        </p:nvSpPr>
        <p:spPr bwMode="auto">
          <a:xfrm rot="809477">
            <a:off x="11639841" y="4360855"/>
            <a:ext cx="94454" cy="9191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9" name="图片 8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3075" y="9525"/>
            <a:ext cx="6071235" cy="804100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-134620" y="972185"/>
            <a:ext cx="593407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"/>
            </a:pPr>
            <a:r>
              <a:rPr lang="zh-CN" altLang="en-US" sz="7200">
                <a:sym typeface="+mn-ea"/>
              </a:rPr>
              <a:t>爷爷 </a:t>
            </a:r>
            <a:r>
              <a:rPr lang="en-US" altLang="zh-CN" sz="720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yéye</a:t>
            </a:r>
            <a:endParaRPr lang="en-US" altLang="zh-CN" sz="7200"/>
          </a:p>
          <a:p>
            <a:pPr marL="457200" indent="-457200">
              <a:buFont typeface="Wingdings" panose="05000000000000000000" charset="0"/>
              <a:buChar char=""/>
            </a:pPr>
            <a:endParaRPr lang="en-US" altLang="zh-CN" sz="7200">
              <a:latin typeface="Arial Unicode MS" panose="020B0604020202020204" charset="-122"/>
              <a:ea typeface="Arial Unicode MS" panose="020B0604020202020204" charset="-122"/>
            </a:endParaRPr>
          </a:p>
          <a:p>
            <a:pPr indent="0">
              <a:buFont typeface="Wingdings" panose="05000000000000000000" charset="0"/>
              <a:buNone/>
            </a:pPr>
            <a:endParaRPr lang="en-US" altLang="zh-CN" sz="7200"/>
          </a:p>
          <a:p>
            <a:endParaRPr lang="zh-CN" altLang="en-US"/>
          </a:p>
        </p:txBody>
      </p:sp>
      <p:cxnSp>
        <p:nvCxnSpPr>
          <p:cNvPr id="2" name="肘形连接符 1"/>
          <p:cNvCxnSpPr/>
          <p:nvPr/>
        </p:nvCxnSpPr>
        <p:spPr>
          <a:xfrm>
            <a:off x="3768725" y="1101090"/>
            <a:ext cx="2886075" cy="593090"/>
          </a:xfrm>
          <a:prstGeom prst="bentConnector3">
            <a:avLst>
              <a:gd name="adj1" fmla="val 50011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747395" y="3502025"/>
            <a:ext cx="28200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=</a:t>
            </a:r>
            <a:r>
              <a:rPr lang="zh-CN" altLang="en-US" sz="3600"/>
              <a:t>爸爸的爸爸</a:t>
            </a:r>
            <a:endParaRPr lang="zh-CN" altLang="en-US"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58"/>
          <p:cNvSpPr>
            <a:spLocks noEditPoints="1"/>
          </p:cNvSpPr>
          <p:nvPr/>
        </p:nvSpPr>
        <p:spPr bwMode="auto">
          <a:xfrm rot="809477">
            <a:off x="2088854" y="154473"/>
            <a:ext cx="443724" cy="43177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358"/>
          <p:cNvSpPr>
            <a:spLocks noEditPoints="1"/>
          </p:cNvSpPr>
          <p:nvPr/>
        </p:nvSpPr>
        <p:spPr bwMode="auto">
          <a:xfrm rot="19735482">
            <a:off x="439094" y="1218358"/>
            <a:ext cx="409666" cy="39863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358"/>
          <p:cNvSpPr>
            <a:spLocks noEditPoints="1"/>
          </p:cNvSpPr>
          <p:nvPr/>
        </p:nvSpPr>
        <p:spPr bwMode="auto">
          <a:xfrm rot="809477">
            <a:off x="1749848" y="114087"/>
            <a:ext cx="187624" cy="18257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358"/>
          <p:cNvSpPr>
            <a:spLocks noEditPoints="1"/>
          </p:cNvSpPr>
          <p:nvPr/>
        </p:nvSpPr>
        <p:spPr bwMode="auto">
          <a:xfrm rot="809477">
            <a:off x="315381" y="356687"/>
            <a:ext cx="298756" cy="29071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58"/>
          <p:cNvSpPr>
            <a:spLocks noEditPoints="1"/>
          </p:cNvSpPr>
          <p:nvPr/>
        </p:nvSpPr>
        <p:spPr bwMode="auto">
          <a:xfrm rot="19997453">
            <a:off x="2747733" y="180218"/>
            <a:ext cx="299319" cy="29126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358"/>
          <p:cNvSpPr>
            <a:spLocks noEditPoints="1"/>
          </p:cNvSpPr>
          <p:nvPr/>
        </p:nvSpPr>
        <p:spPr bwMode="auto">
          <a:xfrm rot="809477">
            <a:off x="2720520" y="575169"/>
            <a:ext cx="223381" cy="21736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358"/>
          <p:cNvSpPr>
            <a:spLocks noEditPoints="1"/>
          </p:cNvSpPr>
          <p:nvPr/>
        </p:nvSpPr>
        <p:spPr bwMode="auto">
          <a:xfrm rot="809477">
            <a:off x="3129898" y="81244"/>
            <a:ext cx="692558" cy="67391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358"/>
          <p:cNvSpPr>
            <a:spLocks noEditPoints="1"/>
          </p:cNvSpPr>
          <p:nvPr/>
        </p:nvSpPr>
        <p:spPr bwMode="auto">
          <a:xfrm rot="19735482">
            <a:off x="1263845" y="86338"/>
            <a:ext cx="206236" cy="20068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358"/>
          <p:cNvSpPr>
            <a:spLocks noEditPoints="1"/>
          </p:cNvSpPr>
          <p:nvPr/>
        </p:nvSpPr>
        <p:spPr bwMode="auto">
          <a:xfrm rot="809477">
            <a:off x="2529597" y="713934"/>
            <a:ext cx="94454" cy="9191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358"/>
          <p:cNvSpPr>
            <a:spLocks noEditPoints="1"/>
          </p:cNvSpPr>
          <p:nvPr/>
        </p:nvSpPr>
        <p:spPr bwMode="auto">
          <a:xfrm rot="809477">
            <a:off x="973015" y="1588534"/>
            <a:ext cx="277645" cy="27017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358"/>
          <p:cNvSpPr>
            <a:spLocks noEditPoints="1"/>
          </p:cNvSpPr>
          <p:nvPr/>
        </p:nvSpPr>
        <p:spPr bwMode="auto">
          <a:xfrm rot="809477">
            <a:off x="11545903" y="2602841"/>
            <a:ext cx="443724" cy="43177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358"/>
          <p:cNvSpPr>
            <a:spLocks noEditPoints="1"/>
          </p:cNvSpPr>
          <p:nvPr/>
        </p:nvSpPr>
        <p:spPr bwMode="auto">
          <a:xfrm rot="809477">
            <a:off x="11954199" y="2498620"/>
            <a:ext cx="187624" cy="18257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358"/>
          <p:cNvSpPr>
            <a:spLocks noEditPoints="1"/>
          </p:cNvSpPr>
          <p:nvPr/>
        </p:nvSpPr>
        <p:spPr bwMode="auto">
          <a:xfrm rot="19735482">
            <a:off x="11534494" y="2192605"/>
            <a:ext cx="206236" cy="20068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358"/>
          <p:cNvSpPr>
            <a:spLocks noEditPoints="1"/>
          </p:cNvSpPr>
          <p:nvPr/>
        </p:nvSpPr>
        <p:spPr bwMode="auto">
          <a:xfrm rot="809477">
            <a:off x="11655184" y="3238127"/>
            <a:ext cx="245082" cy="23848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358"/>
          <p:cNvSpPr>
            <a:spLocks noEditPoints="1"/>
          </p:cNvSpPr>
          <p:nvPr/>
        </p:nvSpPr>
        <p:spPr bwMode="auto">
          <a:xfrm rot="809477">
            <a:off x="11382608" y="4827453"/>
            <a:ext cx="194335" cy="18910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358"/>
          <p:cNvSpPr>
            <a:spLocks noEditPoints="1"/>
          </p:cNvSpPr>
          <p:nvPr/>
        </p:nvSpPr>
        <p:spPr bwMode="auto">
          <a:xfrm rot="809477">
            <a:off x="11637080" y="859258"/>
            <a:ext cx="261766" cy="25472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358"/>
          <p:cNvSpPr>
            <a:spLocks noEditPoints="1"/>
          </p:cNvSpPr>
          <p:nvPr/>
        </p:nvSpPr>
        <p:spPr bwMode="auto">
          <a:xfrm rot="809477">
            <a:off x="4139410" y="445695"/>
            <a:ext cx="130844" cy="127322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358"/>
          <p:cNvSpPr>
            <a:spLocks noEditPoints="1"/>
          </p:cNvSpPr>
          <p:nvPr/>
        </p:nvSpPr>
        <p:spPr bwMode="auto">
          <a:xfrm rot="809477">
            <a:off x="11447383" y="286034"/>
            <a:ext cx="443724" cy="43177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358"/>
          <p:cNvSpPr>
            <a:spLocks noEditPoints="1"/>
          </p:cNvSpPr>
          <p:nvPr/>
        </p:nvSpPr>
        <p:spPr bwMode="auto">
          <a:xfrm rot="19997453">
            <a:off x="10836897" y="483864"/>
            <a:ext cx="299319" cy="29126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358"/>
          <p:cNvSpPr>
            <a:spLocks noEditPoints="1"/>
          </p:cNvSpPr>
          <p:nvPr/>
        </p:nvSpPr>
        <p:spPr bwMode="auto">
          <a:xfrm rot="809477">
            <a:off x="11519614" y="1582395"/>
            <a:ext cx="223381" cy="21736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358"/>
          <p:cNvSpPr>
            <a:spLocks noEditPoints="1"/>
          </p:cNvSpPr>
          <p:nvPr/>
        </p:nvSpPr>
        <p:spPr bwMode="auto">
          <a:xfrm rot="809477">
            <a:off x="11639841" y="4360855"/>
            <a:ext cx="94454" cy="9191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9" name="图片 8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760" y="-225425"/>
            <a:ext cx="6071235" cy="804100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374765" y="2131695"/>
            <a:ext cx="5934075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"/>
            </a:pPr>
            <a:r>
              <a:rPr lang="zh-CN" altLang="en-US" sz="7200">
                <a:sym typeface="+mn-ea"/>
              </a:rPr>
              <a:t>奶奶 </a:t>
            </a:r>
            <a:r>
              <a:rPr lang="en-US" altLang="zh-CN" sz="720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nǎinai</a:t>
            </a:r>
            <a:endParaRPr lang="en-US" altLang="zh-CN" sz="7200">
              <a:latin typeface="Arial Unicode MS" panose="020B0604020202020204" charset="-122"/>
              <a:ea typeface="Arial Unicode MS" panose="020B0604020202020204" charset="-122"/>
            </a:endParaRPr>
          </a:p>
          <a:p>
            <a:pPr indent="0">
              <a:buFont typeface="Wingdings" panose="05000000000000000000" charset="0"/>
              <a:buNone/>
            </a:pPr>
            <a:endParaRPr lang="en-US" altLang="zh-CN" sz="7200"/>
          </a:p>
          <a:p>
            <a:pPr marL="457200" indent="-457200">
              <a:buFont typeface="Wingdings" panose="05000000000000000000" charset="0"/>
              <a:buChar char=""/>
            </a:pPr>
            <a:endParaRPr lang="en-US" altLang="zh-CN" sz="7200">
              <a:latin typeface="Arial Unicode MS" panose="020B0604020202020204" charset="-122"/>
              <a:ea typeface="Arial Unicode MS" panose="020B0604020202020204" charset="-122"/>
            </a:endParaRPr>
          </a:p>
          <a:p>
            <a:pPr indent="0">
              <a:buFont typeface="Wingdings" panose="05000000000000000000" charset="0"/>
              <a:buNone/>
            </a:pPr>
            <a:endParaRPr lang="en-US" altLang="zh-CN" sz="7200"/>
          </a:p>
          <a:p>
            <a:endParaRPr lang="zh-CN" altLang="en-US"/>
          </a:p>
        </p:txBody>
      </p:sp>
      <p:cxnSp>
        <p:nvCxnSpPr>
          <p:cNvPr id="3" name="肘形连接符 2"/>
          <p:cNvCxnSpPr/>
          <p:nvPr/>
        </p:nvCxnSpPr>
        <p:spPr>
          <a:xfrm>
            <a:off x="3695700" y="1559560"/>
            <a:ext cx="2741295" cy="572135"/>
          </a:xfrm>
          <a:prstGeom prst="bentConnector3">
            <a:avLst>
              <a:gd name="adj1" fmla="val 18346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160260" y="4084320"/>
            <a:ext cx="28200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=</a:t>
            </a:r>
            <a:r>
              <a:rPr lang="zh-CN" altLang="en-US" sz="3600"/>
              <a:t>爸爸的妈妈</a:t>
            </a:r>
            <a:endParaRPr lang="zh-CN" altLang="en-US"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58"/>
          <p:cNvSpPr>
            <a:spLocks noEditPoints="1"/>
          </p:cNvSpPr>
          <p:nvPr/>
        </p:nvSpPr>
        <p:spPr bwMode="auto">
          <a:xfrm rot="809477">
            <a:off x="2088854" y="154473"/>
            <a:ext cx="443724" cy="43177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358"/>
          <p:cNvSpPr>
            <a:spLocks noEditPoints="1"/>
          </p:cNvSpPr>
          <p:nvPr/>
        </p:nvSpPr>
        <p:spPr bwMode="auto">
          <a:xfrm rot="19735482">
            <a:off x="439094" y="1218358"/>
            <a:ext cx="409666" cy="39863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358"/>
          <p:cNvSpPr>
            <a:spLocks noEditPoints="1"/>
          </p:cNvSpPr>
          <p:nvPr/>
        </p:nvSpPr>
        <p:spPr bwMode="auto">
          <a:xfrm rot="809477">
            <a:off x="1749848" y="114087"/>
            <a:ext cx="187624" cy="18257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358"/>
          <p:cNvSpPr>
            <a:spLocks noEditPoints="1"/>
          </p:cNvSpPr>
          <p:nvPr/>
        </p:nvSpPr>
        <p:spPr bwMode="auto">
          <a:xfrm rot="809477">
            <a:off x="315381" y="356687"/>
            <a:ext cx="298756" cy="29071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58"/>
          <p:cNvSpPr>
            <a:spLocks noEditPoints="1"/>
          </p:cNvSpPr>
          <p:nvPr/>
        </p:nvSpPr>
        <p:spPr bwMode="auto">
          <a:xfrm rot="19997453">
            <a:off x="2747733" y="180218"/>
            <a:ext cx="299319" cy="29126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358"/>
          <p:cNvSpPr>
            <a:spLocks noEditPoints="1"/>
          </p:cNvSpPr>
          <p:nvPr/>
        </p:nvSpPr>
        <p:spPr bwMode="auto">
          <a:xfrm rot="809477">
            <a:off x="2720520" y="575169"/>
            <a:ext cx="223381" cy="21736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358"/>
          <p:cNvSpPr>
            <a:spLocks noEditPoints="1"/>
          </p:cNvSpPr>
          <p:nvPr/>
        </p:nvSpPr>
        <p:spPr bwMode="auto">
          <a:xfrm rot="809477">
            <a:off x="3129898" y="81244"/>
            <a:ext cx="692558" cy="67391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358"/>
          <p:cNvSpPr>
            <a:spLocks noEditPoints="1"/>
          </p:cNvSpPr>
          <p:nvPr/>
        </p:nvSpPr>
        <p:spPr bwMode="auto">
          <a:xfrm rot="19735482">
            <a:off x="1263845" y="86338"/>
            <a:ext cx="206236" cy="20068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358"/>
          <p:cNvSpPr>
            <a:spLocks noEditPoints="1"/>
          </p:cNvSpPr>
          <p:nvPr/>
        </p:nvSpPr>
        <p:spPr bwMode="auto">
          <a:xfrm rot="809477">
            <a:off x="2529597" y="713934"/>
            <a:ext cx="94454" cy="9191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358"/>
          <p:cNvSpPr>
            <a:spLocks noEditPoints="1"/>
          </p:cNvSpPr>
          <p:nvPr/>
        </p:nvSpPr>
        <p:spPr bwMode="auto">
          <a:xfrm rot="809477">
            <a:off x="973015" y="1588534"/>
            <a:ext cx="277645" cy="27017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358"/>
          <p:cNvSpPr>
            <a:spLocks noEditPoints="1"/>
          </p:cNvSpPr>
          <p:nvPr/>
        </p:nvSpPr>
        <p:spPr bwMode="auto">
          <a:xfrm rot="809477">
            <a:off x="11545903" y="2602841"/>
            <a:ext cx="443724" cy="43177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358"/>
          <p:cNvSpPr>
            <a:spLocks noEditPoints="1"/>
          </p:cNvSpPr>
          <p:nvPr/>
        </p:nvSpPr>
        <p:spPr bwMode="auto">
          <a:xfrm rot="809477">
            <a:off x="11954199" y="2498620"/>
            <a:ext cx="187624" cy="18257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358"/>
          <p:cNvSpPr>
            <a:spLocks noEditPoints="1"/>
          </p:cNvSpPr>
          <p:nvPr/>
        </p:nvSpPr>
        <p:spPr bwMode="auto">
          <a:xfrm rot="19735482">
            <a:off x="11534494" y="2192605"/>
            <a:ext cx="206236" cy="20068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358"/>
          <p:cNvSpPr>
            <a:spLocks noEditPoints="1"/>
          </p:cNvSpPr>
          <p:nvPr/>
        </p:nvSpPr>
        <p:spPr bwMode="auto">
          <a:xfrm rot="809477">
            <a:off x="11655184" y="3238127"/>
            <a:ext cx="245082" cy="23848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358"/>
          <p:cNvSpPr>
            <a:spLocks noEditPoints="1"/>
          </p:cNvSpPr>
          <p:nvPr/>
        </p:nvSpPr>
        <p:spPr bwMode="auto">
          <a:xfrm rot="809477">
            <a:off x="11382608" y="4827453"/>
            <a:ext cx="194335" cy="18910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358"/>
          <p:cNvSpPr>
            <a:spLocks noEditPoints="1"/>
          </p:cNvSpPr>
          <p:nvPr/>
        </p:nvSpPr>
        <p:spPr bwMode="auto">
          <a:xfrm rot="809477">
            <a:off x="11637080" y="859258"/>
            <a:ext cx="261766" cy="25472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358"/>
          <p:cNvSpPr>
            <a:spLocks noEditPoints="1"/>
          </p:cNvSpPr>
          <p:nvPr/>
        </p:nvSpPr>
        <p:spPr bwMode="auto">
          <a:xfrm rot="809477">
            <a:off x="4139410" y="445695"/>
            <a:ext cx="130844" cy="127322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358"/>
          <p:cNvSpPr>
            <a:spLocks noEditPoints="1"/>
          </p:cNvSpPr>
          <p:nvPr/>
        </p:nvSpPr>
        <p:spPr bwMode="auto">
          <a:xfrm rot="809477">
            <a:off x="11447383" y="286034"/>
            <a:ext cx="443724" cy="43177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358"/>
          <p:cNvSpPr>
            <a:spLocks noEditPoints="1"/>
          </p:cNvSpPr>
          <p:nvPr/>
        </p:nvSpPr>
        <p:spPr bwMode="auto">
          <a:xfrm rot="19997453">
            <a:off x="10836897" y="483864"/>
            <a:ext cx="299319" cy="29126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358"/>
          <p:cNvSpPr>
            <a:spLocks noEditPoints="1"/>
          </p:cNvSpPr>
          <p:nvPr/>
        </p:nvSpPr>
        <p:spPr bwMode="auto">
          <a:xfrm rot="809477">
            <a:off x="11519614" y="1582395"/>
            <a:ext cx="223381" cy="21736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358"/>
          <p:cNvSpPr>
            <a:spLocks noEditPoints="1"/>
          </p:cNvSpPr>
          <p:nvPr/>
        </p:nvSpPr>
        <p:spPr bwMode="auto">
          <a:xfrm rot="809477">
            <a:off x="11639841" y="4360855"/>
            <a:ext cx="94454" cy="9191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9" name="图片 8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760" y="-225425"/>
            <a:ext cx="6071235" cy="804100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436995" y="4245610"/>
            <a:ext cx="5934075" cy="5908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"/>
            </a:pPr>
            <a:r>
              <a:rPr lang="zh-CN" altLang="en-US" sz="7200">
                <a:sym typeface="+mn-ea"/>
              </a:rPr>
              <a:t>哥哥 </a:t>
            </a:r>
            <a:r>
              <a:rPr lang="en-US" altLang="zh-CN" sz="720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gēge</a:t>
            </a:r>
            <a:endParaRPr lang="en-US" altLang="zh-CN" sz="7200"/>
          </a:p>
          <a:p>
            <a:pPr marL="457200" indent="-457200">
              <a:buFont typeface="Wingdings" panose="05000000000000000000" charset="0"/>
              <a:buChar char=""/>
            </a:pPr>
            <a:endParaRPr lang="en-US" altLang="zh-CN" sz="7200">
              <a:latin typeface="Arial Unicode MS" panose="020B0604020202020204" charset="-122"/>
              <a:ea typeface="Arial Unicode MS" panose="020B0604020202020204" charset="-122"/>
            </a:endParaRPr>
          </a:p>
          <a:p>
            <a:pPr indent="0">
              <a:buFont typeface="Wingdings" panose="05000000000000000000" charset="0"/>
              <a:buNone/>
            </a:pPr>
            <a:endParaRPr lang="en-US" altLang="zh-CN" sz="7200"/>
          </a:p>
          <a:p>
            <a:pPr marL="457200" indent="-457200">
              <a:buFont typeface="Wingdings" panose="05000000000000000000" charset="0"/>
              <a:buChar char=""/>
            </a:pPr>
            <a:endParaRPr lang="en-US" altLang="zh-CN" sz="7200">
              <a:latin typeface="Arial Unicode MS" panose="020B0604020202020204" charset="-122"/>
              <a:ea typeface="Arial Unicode MS" panose="020B0604020202020204" charset="-122"/>
            </a:endParaRPr>
          </a:p>
          <a:p>
            <a:pPr indent="0">
              <a:buFont typeface="Wingdings" panose="05000000000000000000" charset="0"/>
              <a:buNone/>
            </a:pPr>
            <a:endParaRPr lang="en-US" altLang="zh-CN" sz="7200"/>
          </a:p>
          <a:p>
            <a:endParaRPr lang="zh-CN" altLang="en-US"/>
          </a:p>
        </p:txBody>
      </p:sp>
      <p:cxnSp>
        <p:nvCxnSpPr>
          <p:cNvPr id="3" name="肘形连接符 2"/>
          <p:cNvCxnSpPr/>
          <p:nvPr/>
        </p:nvCxnSpPr>
        <p:spPr>
          <a:xfrm>
            <a:off x="3797935" y="4245610"/>
            <a:ext cx="2741295" cy="572135"/>
          </a:xfrm>
          <a:prstGeom prst="bentConnector3">
            <a:avLst>
              <a:gd name="adj1" fmla="val 18346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58"/>
          <p:cNvSpPr>
            <a:spLocks noEditPoints="1"/>
          </p:cNvSpPr>
          <p:nvPr/>
        </p:nvSpPr>
        <p:spPr bwMode="auto">
          <a:xfrm rot="809477">
            <a:off x="2088854" y="154473"/>
            <a:ext cx="443724" cy="43177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358"/>
          <p:cNvSpPr>
            <a:spLocks noEditPoints="1"/>
          </p:cNvSpPr>
          <p:nvPr/>
        </p:nvSpPr>
        <p:spPr bwMode="auto">
          <a:xfrm rot="19735482">
            <a:off x="439094" y="1218358"/>
            <a:ext cx="409666" cy="39863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358"/>
          <p:cNvSpPr>
            <a:spLocks noEditPoints="1"/>
          </p:cNvSpPr>
          <p:nvPr/>
        </p:nvSpPr>
        <p:spPr bwMode="auto">
          <a:xfrm rot="809477">
            <a:off x="1749848" y="114087"/>
            <a:ext cx="187624" cy="18257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358"/>
          <p:cNvSpPr>
            <a:spLocks noEditPoints="1"/>
          </p:cNvSpPr>
          <p:nvPr/>
        </p:nvSpPr>
        <p:spPr bwMode="auto">
          <a:xfrm rot="809477">
            <a:off x="315381" y="356687"/>
            <a:ext cx="298756" cy="29071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58"/>
          <p:cNvSpPr>
            <a:spLocks noEditPoints="1"/>
          </p:cNvSpPr>
          <p:nvPr/>
        </p:nvSpPr>
        <p:spPr bwMode="auto">
          <a:xfrm rot="19997453">
            <a:off x="2747733" y="180218"/>
            <a:ext cx="299319" cy="29126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358"/>
          <p:cNvSpPr>
            <a:spLocks noEditPoints="1"/>
          </p:cNvSpPr>
          <p:nvPr/>
        </p:nvSpPr>
        <p:spPr bwMode="auto">
          <a:xfrm rot="809477">
            <a:off x="2720520" y="575169"/>
            <a:ext cx="223381" cy="21736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358"/>
          <p:cNvSpPr>
            <a:spLocks noEditPoints="1"/>
          </p:cNvSpPr>
          <p:nvPr/>
        </p:nvSpPr>
        <p:spPr bwMode="auto">
          <a:xfrm rot="809477">
            <a:off x="3129898" y="81244"/>
            <a:ext cx="692558" cy="67391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358"/>
          <p:cNvSpPr>
            <a:spLocks noEditPoints="1"/>
          </p:cNvSpPr>
          <p:nvPr/>
        </p:nvSpPr>
        <p:spPr bwMode="auto">
          <a:xfrm rot="19735482">
            <a:off x="1263845" y="86338"/>
            <a:ext cx="206236" cy="20068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358"/>
          <p:cNvSpPr>
            <a:spLocks noEditPoints="1"/>
          </p:cNvSpPr>
          <p:nvPr/>
        </p:nvSpPr>
        <p:spPr bwMode="auto">
          <a:xfrm rot="809477">
            <a:off x="2529597" y="713934"/>
            <a:ext cx="94454" cy="9191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358"/>
          <p:cNvSpPr>
            <a:spLocks noEditPoints="1"/>
          </p:cNvSpPr>
          <p:nvPr/>
        </p:nvSpPr>
        <p:spPr bwMode="auto">
          <a:xfrm rot="809477">
            <a:off x="973015" y="1588534"/>
            <a:ext cx="277645" cy="27017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358"/>
          <p:cNvSpPr>
            <a:spLocks noEditPoints="1"/>
          </p:cNvSpPr>
          <p:nvPr/>
        </p:nvSpPr>
        <p:spPr bwMode="auto">
          <a:xfrm rot="809477">
            <a:off x="11545903" y="2602841"/>
            <a:ext cx="443724" cy="43177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358"/>
          <p:cNvSpPr>
            <a:spLocks noEditPoints="1"/>
          </p:cNvSpPr>
          <p:nvPr/>
        </p:nvSpPr>
        <p:spPr bwMode="auto">
          <a:xfrm rot="809477">
            <a:off x="11954199" y="2498620"/>
            <a:ext cx="187624" cy="18257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358"/>
          <p:cNvSpPr>
            <a:spLocks noEditPoints="1"/>
          </p:cNvSpPr>
          <p:nvPr/>
        </p:nvSpPr>
        <p:spPr bwMode="auto">
          <a:xfrm rot="19735482">
            <a:off x="11534494" y="2192605"/>
            <a:ext cx="206236" cy="20068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358"/>
          <p:cNvSpPr>
            <a:spLocks noEditPoints="1"/>
          </p:cNvSpPr>
          <p:nvPr/>
        </p:nvSpPr>
        <p:spPr bwMode="auto">
          <a:xfrm rot="809477">
            <a:off x="11655184" y="3238127"/>
            <a:ext cx="245082" cy="23848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358"/>
          <p:cNvSpPr>
            <a:spLocks noEditPoints="1"/>
          </p:cNvSpPr>
          <p:nvPr/>
        </p:nvSpPr>
        <p:spPr bwMode="auto">
          <a:xfrm rot="809477">
            <a:off x="11382608" y="4827453"/>
            <a:ext cx="194335" cy="18910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358"/>
          <p:cNvSpPr>
            <a:spLocks noEditPoints="1"/>
          </p:cNvSpPr>
          <p:nvPr/>
        </p:nvSpPr>
        <p:spPr bwMode="auto">
          <a:xfrm rot="809477">
            <a:off x="11637080" y="859258"/>
            <a:ext cx="261766" cy="25472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358"/>
          <p:cNvSpPr>
            <a:spLocks noEditPoints="1"/>
          </p:cNvSpPr>
          <p:nvPr/>
        </p:nvSpPr>
        <p:spPr bwMode="auto">
          <a:xfrm rot="809477">
            <a:off x="4139410" y="445695"/>
            <a:ext cx="130844" cy="127322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358"/>
          <p:cNvSpPr>
            <a:spLocks noEditPoints="1"/>
          </p:cNvSpPr>
          <p:nvPr/>
        </p:nvSpPr>
        <p:spPr bwMode="auto">
          <a:xfrm rot="809477">
            <a:off x="11447383" y="286034"/>
            <a:ext cx="443724" cy="43177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358"/>
          <p:cNvSpPr>
            <a:spLocks noEditPoints="1"/>
          </p:cNvSpPr>
          <p:nvPr/>
        </p:nvSpPr>
        <p:spPr bwMode="auto">
          <a:xfrm rot="19997453">
            <a:off x="10836897" y="483864"/>
            <a:ext cx="299319" cy="29126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358"/>
          <p:cNvSpPr>
            <a:spLocks noEditPoints="1"/>
          </p:cNvSpPr>
          <p:nvPr/>
        </p:nvSpPr>
        <p:spPr bwMode="auto">
          <a:xfrm rot="809477">
            <a:off x="11519614" y="1582395"/>
            <a:ext cx="223381" cy="21736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358"/>
          <p:cNvSpPr>
            <a:spLocks noEditPoints="1"/>
          </p:cNvSpPr>
          <p:nvPr/>
        </p:nvSpPr>
        <p:spPr bwMode="auto">
          <a:xfrm rot="809477">
            <a:off x="11639841" y="4360855"/>
            <a:ext cx="94454" cy="9191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9" name="图片 8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62650" y="94615"/>
            <a:ext cx="6071235" cy="804100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8575" y="3406775"/>
            <a:ext cx="5934075" cy="70161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"/>
            </a:pPr>
            <a:r>
              <a:rPr lang="zh-CN" altLang="en-US" sz="7200">
                <a:sym typeface="+mn-ea"/>
              </a:rPr>
              <a:t>妹妹 </a:t>
            </a:r>
            <a:r>
              <a:rPr lang="en-US" altLang="zh-CN" sz="720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mèimei</a:t>
            </a:r>
            <a:endParaRPr lang="en-US" altLang="zh-CN" sz="7200">
              <a:latin typeface="Arial Unicode MS" panose="020B0604020202020204" charset="-122"/>
              <a:ea typeface="Arial Unicode MS" panose="020B0604020202020204" charset="-122"/>
            </a:endParaRPr>
          </a:p>
          <a:p>
            <a:pPr marL="457200" indent="-457200">
              <a:buFont typeface="Wingdings" panose="05000000000000000000" charset="0"/>
              <a:buChar char=""/>
            </a:pPr>
            <a:endParaRPr lang="en-US" altLang="zh-CN" sz="7200"/>
          </a:p>
          <a:p>
            <a:pPr marL="457200" indent="-457200">
              <a:buFont typeface="Wingdings" panose="05000000000000000000" charset="0"/>
              <a:buChar char=""/>
            </a:pPr>
            <a:endParaRPr lang="en-US" altLang="zh-CN" sz="7200">
              <a:latin typeface="Arial Unicode MS" panose="020B0604020202020204" charset="-122"/>
              <a:ea typeface="Arial Unicode MS" panose="020B0604020202020204" charset="-122"/>
            </a:endParaRPr>
          </a:p>
          <a:p>
            <a:pPr indent="0">
              <a:buFont typeface="Wingdings" panose="05000000000000000000" charset="0"/>
              <a:buNone/>
            </a:pPr>
            <a:endParaRPr lang="en-US" altLang="zh-CN" sz="7200"/>
          </a:p>
          <a:p>
            <a:pPr marL="457200" indent="-457200">
              <a:buFont typeface="Wingdings" panose="05000000000000000000" charset="0"/>
              <a:buChar char=""/>
            </a:pPr>
            <a:endParaRPr lang="en-US" altLang="zh-CN" sz="7200">
              <a:latin typeface="Arial Unicode MS" panose="020B0604020202020204" charset="-122"/>
              <a:ea typeface="Arial Unicode MS" panose="020B0604020202020204" charset="-122"/>
            </a:endParaRPr>
          </a:p>
          <a:p>
            <a:pPr indent="0">
              <a:buFont typeface="Wingdings" panose="05000000000000000000" charset="0"/>
              <a:buNone/>
            </a:pPr>
            <a:endParaRPr lang="en-US" altLang="zh-CN" sz="7200"/>
          </a:p>
          <a:p>
            <a:endParaRPr lang="zh-CN" altLang="en-US"/>
          </a:p>
        </p:txBody>
      </p:sp>
      <p:cxnSp>
        <p:nvCxnSpPr>
          <p:cNvPr id="3" name="肘形连接符 2"/>
          <p:cNvCxnSpPr/>
          <p:nvPr/>
        </p:nvCxnSpPr>
        <p:spPr>
          <a:xfrm>
            <a:off x="5039995" y="4636135"/>
            <a:ext cx="2741295" cy="572135"/>
          </a:xfrm>
          <a:prstGeom prst="bentConnector3">
            <a:avLst>
              <a:gd name="adj1" fmla="val 38452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58"/>
          <p:cNvSpPr>
            <a:spLocks noEditPoints="1"/>
          </p:cNvSpPr>
          <p:nvPr/>
        </p:nvSpPr>
        <p:spPr bwMode="auto">
          <a:xfrm rot="809477">
            <a:off x="2088854" y="154473"/>
            <a:ext cx="443724" cy="43177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358"/>
          <p:cNvSpPr>
            <a:spLocks noEditPoints="1"/>
          </p:cNvSpPr>
          <p:nvPr/>
        </p:nvSpPr>
        <p:spPr bwMode="auto">
          <a:xfrm rot="19735482">
            <a:off x="439094" y="1218358"/>
            <a:ext cx="409666" cy="39863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358"/>
          <p:cNvSpPr>
            <a:spLocks noEditPoints="1"/>
          </p:cNvSpPr>
          <p:nvPr/>
        </p:nvSpPr>
        <p:spPr bwMode="auto">
          <a:xfrm rot="809477">
            <a:off x="1749848" y="114087"/>
            <a:ext cx="187624" cy="18257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358"/>
          <p:cNvSpPr>
            <a:spLocks noEditPoints="1"/>
          </p:cNvSpPr>
          <p:nvPr/>
        </p:nvSpPr>
        <p:spPr bwMode="auto">
          <a:xfrm rot="809477">
            <a:off x="315381" y="356687"/>
            <a:ext cx="298756" cy="29071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58"/>
          <p:cNvSpPr>
            <a:spLocks noEditPoints="1"/>
          </p:cNvSpPr>
          <p:nvPr/>
        </p:nvSpPr>
        <p:spPr bwMode="auto">
          <a:xfrm rot="19997453">
            <a:off x="2747733" y="180218"/>
            <a:ext cx="299319" cy="29126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358"/>
          <p:cNvSpPr>
            <a:spLocks noEditPoints="1"/>
          </p:cNvSpPr>
          <p:nvPr/>
        </p:nvSpPr>
        <p:spPr bwMode="auto">
          <a:xfrm rot="809477">
            <a:off x="2720520" y="575169"/>
            <a:ext cx="223381" cy="21736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358"/>
          <p:cNvSpPr>
            <a:spLocks noEditPoints="1"/>
          </p:cNvSpPr>
          <p:nvPr/>
        </p:nvSpPr>
        <p:spPr bwMode="auto">
          <a:xfrm rot="809477">
            <a:off x="3129898" y="81244"/>
            <a:ext cx="692558" cy="67391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358"/>
          <p:cNvSpPr>
            <a:spLocks noEditPoints="1"/>
          </p:cNvSpPr>
          <p:nvPr/>
        </p:nvSpPr>
        <p:spPr bwMode="auto">
          <a:xfrm rot="19735482">
            <a:off x="1263845" y="86338"/>
            <a:ext cx="206236" cy="20068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358"/>
          <p:cNvSpPr>
            <a:spLocks noEditPoints="1"/>
          </p:cNvSpPr>
          <p:nvPr/>
        </p:nvSpPr>
        <p:spPr bwMode="auto">
          <a:xfrm rot="809477">
            <a:off x="2529597" y="713934"/>
            <a:ext cx="94454" cy="9191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358"/>
          <p:cNvSpPr>
            <a:spLocks noEditPoints="1"/>
          </p:cNvSpPr>
          <p:nvPr/>
        </p:nvSpPr>
        <p:spPr bwMode="auto">
          <a:xfrm rot="809477">
            <a:off x="973015" y="1588534"/>
            <a:ext cx="277645" cy="27017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358"/>
          <p:cNvSpPr>
            <a:spLocks noEditPoints="1"/>
          </p:cNvSpPr>
          <p:nvPr/>
        </p:nvSpPr>
        <p:spPr bwMode="auto">
          <a:xfrm rot="809477">
            <a:off x="11545903" y="2602841"/>
            <a:ext cx="443724" cy="43177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358"/>
          <p:cNvSpPr>
            <a:spLocks noEditPoints="1"/>
          </p:cNvSpPr>
          <p:nvPr/>
        </p:nvSpPr>
        <p:spPr bwMode="auto">
          <a:xfrm rot="809477">
            <a:off x="11954199" y="2498620"/>
            <a:ext cx="187624" cy="18257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358"/>
          <p:cNvSpPr>
            <a:spLocks noEditPoints="1"/>
          </p:cNvSpPr>
          <p:nvPr/>
        </p:nvSpPr>
        <p:spPr bwMode="auto">
          <a:xfrm rot="19735482">
            <a:off x="11534494" y="2192605"/>
            <a:ext cx="206236" cy="20068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358"/>
          <p:cNvSpPr>
            <a:spLocks noEditPoints="1"/>
          </p:cNvSpPr>
          <p:nvPr/>
        </p:nvSpPr>
        <p:spPr bwMode="auto">
          <a:xfrm rot="809477">
            <a:off x="11655184" y="3238127"/>
            <a:ext cx="245082" cy="23848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358"/>
          <p:cNvSpPr>
            <a:spLocks noEditPoints="1"/>
          </p:cNvSpPr>
          <p:nvPr/>
        </p:nvSpPr>
        <p:spPr bwMode="auto">
          <a:xfrm rot="809477">
            <a:off x="11382608" y="4827453"/>
            <a:ext cx="194335" cy="18910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358"/>
          <p:cNvSpPr>
            <a:spLocks noEditPoints="1"/>
          </p:cNvSpPr>
          <p:nvPr/>
        </p:nvSpPr>
        <p:spPr bwMode="auto">
          <a:xfrm rot="809477">
            <a:off x="11637080" y="859258"/>
            <a:ext cx="261766" cy="25472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358"/>
          <p:cNvSpPr>
            <a:spLocks noEditPoints="1"/>
          </p:cNvSpPr>
          <p:nvPr/>
        </p:nvSpPr>
        <p:spPr bwMode="auto">
          <a:xfrm rot="809477">
            <a:off x="4139410" y="445695"/>
            <a:ext cx="130844" cy="127322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358"/>
          <p:cNvSpPr>
            <a:spLocks noEditPoints="1"/>
          </p:cNvSpPr>
          <p:nvPr/>
        </p:nvSpPr>
        <p:spPr bwMode="auto">
          <a:xfrm rot="809477">
            <a:off x="11447383" y="286034"/>
            <a:ext cx="443724" cy="43177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358"/>
          <p:cNvSpPr>
            <a:spLocks noEditPoints="1"/>
          </p:cNvSpPr>
          <p:nvPr/>
        </p:nvSpPr>
        <p:spPr bwMode="auto">
          <a:xfrm rot="19997453">
            <a:off x="10836897" y="483864"/>
            <a:ext cx="299319" cy="29126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358"/>
          <p:cNvSpPr>
            <a:spLocks noEditPoints="1"/>
          </p:cNvSpPr>
          <p:nvPr/>
        </p:nvSpPr>
        <p:spPr bwMode="auto">
          <a:xfrm rot="809477">
            <a:off x="11519614" y="1582395"/>
            <a:ext cx="223381" cy="21736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358"/>
          <p:cNvSpPr>
            <a:spLocks noEditPoints="1"/>
          </p:cNvSpPr>
          <p:nvPr/>
        </p:nvSpPr>
        <p:spPr bwMode="auto">
          <a:xfrm rot="809477">
            <a:off x="11639841" y="4360855"/>
            <a:ext cx="94454" cy="9191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9" name="图片 8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760" y="-637540"/>
            <a:ext cx="5937885" cy="893000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054850" y="3309620"/>
            <a:ext cx="5105400" cy="3815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"/>
            </a:pPr>
            <a:r>
              <a:rPr lang="zh-CN" altLang="en-US" sz="3200"/>
              <a:t>爸爸 </a:t>
            </a:r>
            <a:r>
              <a:rPr lang="en-US" altLang="zh-CN" sz="3200">
                <a:latin typeface="Arial Unicode MS" panose="020B0604020202020204" charset="-122"/>
                <a:ea typeface="Arial Unicode MS" panose="020B0604020202020204" charset="-122"/>
              </a:rPr>
              <a:t>bàba</a:t>
            </a:r>
            <a:endParaRPr lang="en-US" altLang="zh-CN" sz="3200">
              <a:latin typeface="Arial Unicode MS" panose="020B0604020202020204" charset="-122"/>
              <a:ea typeface="Arial Unicode MS" panose="020B0604020202020204" charset="-122"/>
            </a:endParaRPr>
          </a:p>
          <a:p>
            <a:pPr marL="457200" indent="-457200">
              <a:buFont typeface="Wingdings" panose="05000000000000000000" charset="0"/>
              <a:buChar char=""/>
            </a:pPr>
            <a:r>
              <a:rPr lang="zh-CN" altLang="en-US" sz="3200"/>
              <a:t>妈妈 </a:t>
            </a:r>
            <a:r>
              <a:rPr lang="en-US" altLang="zh-CN" sz="3200">
                <a:latin typeface="Arial Unicode MS" panose="020B0604020202020204" charset="-122"/>
                <a:ea typeface="Arial Unicode MS" panose="020B0604020202020204" charset="-122"/>
              </a:rPr>
              <a:t>māma</a:t>
            </a:r>
            <a:endParaRPr lang="en-US" altLang="zh-CN" sz="3200">
              <a:latin typeface="Arial Unicode MS" panose="020B0604020202020204" charset="-122"/>
              <a:ea typeface="Arial Unicode MS" panose="020B0604020202020204" charset="-122"/>
            </a:endParaRPr>
          </a:p>
          <a:p>
            <a:pPr marL="457200" indent="-457200">
              <a:buFont typeface="Wingdings" panose="05000000000000000000" charset="0"/>
              <a:buChar char=""/>
            </a:pPr>
            <a:r>
              <a:rPr lang="zh-CN" altLang="en-US" sz="3200"/>
              <a:t>爷爷 </a:t>
            </a:r>
            <a:r>
              <a:rPr lang="en-US" altLang="zh-CN" sz="3200">
                <a:latin typeface="Arial Unicode MS" panose="020B0604020202020204" charset="-122"/>
                <a:ea typeface="Arial Unicode MS" panose="020B0604020202020204" charset="-122"/>
              </a:rPr>
              <a:t>yéye</a:t>
            </a:r>
            <a:endParaRPr lang="en-US" altLang="zh-CN" sz="3200"/>
          </a:p>
          <a:p>
            <a:pPr marL="457200" indent="-457200">
              <a:buFont typeface="Wingdings" panose="05000000000000000000" charset="0"/>
              <a:buChar char=""/>
            </a:pPr>
            <a:r>
              <a:rPr lang="zh-CN" altLang="en-US" sz="3200"/>
              <a:t>奶奶 </a:t>
            </a:r>
            <a:r>
              <a:rPr lang="en-US" altLang="zh-CN" sz="3200">
                <a:latin typeface="Arial Unicode MS" panose="020B0604020202020204" charset="-122"/>
                <a:ea typeface="Arial Unicode MS" panose="020B0604020202020204" charset="-122"/>
              </a:rPr>
              <a:t>nǎinai</a:t>
            </a:r>
            <a:endParaRPr lang="en-US" altLang="zh-CN" sz="3200">
              <a:latin typeface="Arial Unicode MS" panose="020B0604020202020204" charset="-122"/>
              <a:ea typeface="Arial Unicode MS" panose="020B0604020202020204" charset="-122"/>
            </a:endParaRPr>
          </a:p>
          <a:p>
            <a:pPr marL="457200" indent="-457200">
              <a:buFont typeface="Wingdings" panose="05000000000000000000" charset="0"/>
              <a:buChar char=""/>
            </a:pPr>
            <a:r>
              <a:rPr lang="zh-CN" altLang="en-US" sz="3200"/>
              <a:t>哥哥 </a:t>
            </a:r>
            <a:r>
              <a:rPr lang="en-US" altLang="zh-CN" sz="3200">
                <a:latin typeface="Arial Unicode MS" panose="020B0604020202020204" charset="-122"/>
                <a:ea typeface="Arial Unicode MS" panose="020B0604020202020204" charset="-122"/>
              </a:rPr>
              <a:t>gēge</a:t>
            </a:r>
            <a:endParaRPr lang="en-US" altLang="zh-CN" sz="3200">
              <a:latin typeface="Arial Unicode MS" panose="020B0604020202020204" charset="-122"/>
              <a:ea typeface="Arial Unicode MS" panose="020B0604020202020204" charset="-122"/>
            </a:endParaRPr>
          </a:p>
          <a:p>
            <a:pPr marL="457200" indent="-457200">
              <a:buFont typeface="Wingdings" panose="05000000000000000000" charset="0"/>
              <a:buChar char=""/>
            </a:pPr>
            <a:r>
              <a:rPr lang="zh-CN" altLang="en-US" sz="3200"/>
              <a:t>妹妹 </a:t>
            </a:r>
            <a:r>
              <a:rPr lang="en-US" altLang="zh-CN" sz="3200">
                <a:latin typeface="Arial Unicode MS" panose="020B0604020202020204" charset="-122"/>
                <a:ea typeface="Arial Unicode MS" panose="020B0604020202020204" charset="-122"/>
              </a:rPr>
              <a:t>mèimei</a:t>
            </a:r>
            <a:endParaRPr lang="en-US" altLang="zh-CN" sz="3200">
              <a:latin typeface="Arial Unicode MS" panose="020B0604020202020204" charset="-122"/>
              <a:ea typeface="Arial Unicode MS" panose="020B0604020202020204" charset="-122"/>
            </a:endParaRPr>
          </a:p>
          <a:p>
            <a:pPr marL="457200" indent="-457200">
              <a:buFont typeface="Wingdings" panose="05000000000000000000" charset="0"/>
              <a:buChar char=""/>
            </a:pPr>
            <a:endParaRPr lang="en-US" altLang="zh-CN" sz="3200"/>
          </a:p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054850" y="523240"/>
            <a:ext cx="3848735" cy="1876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       </a:t>
            </a:r>
            <a:r>
              <a:rPr lang="zh-CN" altLang="en-US" sz="2800"/>
              <a:t>zhè shì shuí </a:t>
            </a:r>
            <a:endParaRPr lang="zh-CN" altLang="en-US" sz="2800"/>
          </a:p>
          <a:p>
            <a:r>
              <a:rPr lang="zh-CN" altLang="en-US" sz="8800"/>
              <a:t>这是谁？</a:t>
            </a:r>
            <a:endParaRPr lang="zh-CN" altLang="en-US" sz="8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Freeform 358"/>
          <p:cNvSpPr>
            <a:spLocks noEditPoints="1"/>
          </p:cNvSpPr>
          <p:nvPr/>
        </p:nvSpPr>
        <p:spPr bwMode="auto">
          <a:xfrm rot="1597027">
            <a:off x="7127576" y="284954"/>
            <a:ext cx="453758" cy="44154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Freeform 358"/>
          <p:cNvSpPr>
            <a:spLocks noEditPoints="1"/>
          </p:cNvSpPr>
          <p:nvPr/>
        </p:nvSpPr>
        <p:spPr bwMode="auto">
          <a:xfrm rot="1597027">
            <a:off x="6618556" y="826130"/>
            <a:ext cx="787439" cy="76624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Freeform 358"/>
          <p:cNvSpPr>
            <a:spLocks noEditPoints="1"/>
          </p:cNvSpPr>
          <p:nvPr/>
        </p:nvSpPr>
        <p:spPr bwMode="auto">
          <a:xfrm rot="19997453">
            <a:off x="9952239" y="-205377"/>
            <a:ext cx="2093903" cy="2037537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9" name="组 48"/>
          <p:cNvGrpSpPr/>
          <p:nvPr/>
        </p:nvGrpSpPr>
        <p:grpSpPr>
          <a:xfrm rot="2082701">
            <a:off x="2790124" y="1478481"/>
            <a:ext cx="1988678" cy="1700989"/>
            <a:chOff x="8223251" y="2493962"/>
            <a:chExt cx="1279525" cy="993776"/>
          </a:xfrm>
          <a:solidFill>
            <a:schemeClr val="accent1"/>
          </a:solidFill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50" name="Freeform 182"/>
            <p:cNvSpPr/>
            <p:nvPr/>
          </p:nvSpPr>
          <p:spPr bwMode="auto">
            <a:xfrm>
              <a:off x="8607426" y="3009900"/>
              <a:ext cx="517525" cy="477838"/>
            </a:xfrm>
            <a:custGeom>
              <a:avLst/>
              <a:gdLst>
                <a:gd name="T0" fmla="*/ 195 w 201"/>
                <a:gd name="T1" fmla="*/ 37 h 185"/>
                <a:gd name="T2" fmla="*/ 192 w 201"/>
                <a:gd name="T3" fmla="*/ 35 h 185"/>
                <a:gd name="T4" fmla="*/ 127 w 201"/>
                <a:gd name="T5" fmla="*/ 103 h 185"/>
                <a:gd name="T6" fmla="*/ 173 w 201"/>
                <a:gd name="T7" fmla="*/ 20 h 185"/>
                <a:gd name="T8" fmla="*/ 162 w 201"/>
                <a:gd name="T9" fmla="*/ 14 h 185"/>
                <a:gd name="T10" fmla="*/ 117 w 201"/>
                <a:gd name="T11" fmla="*/ 97 h 185"/>
                <a:gd name="T12" fmla="*/ 140 w 201"/>
                <a:gd name="T13" fmla="*/ 6 h 185"/>
                <a:gd name="T14" fmla="*/ 140 w 201"/>
                <a:gd name="T15" fmla="*/ 5 h 185"/>
                <a:gd name="T16" fmla="*/ 140 w 201"/>
                <a:gd name="T17" fmla="*/ 5 h 185"/>
                <a:gd name="T18" fmla="*/ 129 w 201"/>
                <a:gd name="T19" fmla="*/ 3 h 185"/>
                <a:gd name="T20" fmla="*/ 106 w 201"/>
                <a:gd name="T21" fmla="*/ 94 h 185"/>
                <a:gd name="T22" fmla="*/ 106 w 201"/>
                <a:gd name="T23" fmla="*/ 0 h 185"/>
                <a:gd name="T24" fmla="*/ 102 w 201"/>
                <a:gd name="T25" fmla="*/ 0 h 185"/>
                <a:gd name="T26" fmla="*/ 102 w 201"/>
                <a:gd name="T27" fmla="*/ 0 h 185"/>
                <a:gd name="T28" fmla="*/ 99 w 201"/>
                <a:gd name="T29" fmla="*/ 0 h 185"/>
                <a:gd name="T30" fmla="*/ 99 w 201"/>
                <a:gd name="T31" fmla="*/ 0 h 185"/>
                <a:gd name="T32" fmla="*/ 97 w 201"/>
                <a:gd name="T33" fmla="*/ 0 h 185"/>
                <a:gd name="T34" fmla="*/ 97 w 201"/>
                <a:gd name="T35" fmla="*/ 0 h 185"/>
                <a:gd name="T36" fmla="*/ 94 w 201"/>
                <a:gd name="T37" fmla="*/ 0 h 185"/>
                <a:gd name="T38" fmla="*/ 94 w 201"/>
                <a:gd name="T39" fmla="*/ 94 h 185"/>
                <a:gd name="T40" fmla="*/ 71 w 201"/>
                <a:gd name="T41" fmla="*/ 3 h 185"/>
                <a:gd name="T42" fmla="*/ 59 w 201"/>
                <a:gd name="T43" fmla="*/ 6 h 185"/>
                <a:gd name="T44" fmla="*/ 59 w 201"/>
                <a:gd name="T45" fmla="*/ 6 h 185"/>
                <a:gd name="T46" fmla="*/ 83 w 201"/>
                <a:gd name="T47" fmla="*/ 97 h 185"/>
                <a:gd name="T48" fmla="*/ 38 w 201"/>
                <a:gd name="T49" fmla="*/ 15 h 185"/>
                <a:gd name="T50" fmla="*/ 27 w 201"/>
                <a:gd name="T51" fmla="*/ 21 h 185"/>
                <a:gd name="T52" fmla="*/ 73 w 201"/>
                <a:gd name="T53" fmla="*/ 104 h 185"/>
                <a:gd name="T54" fmla="*/ 8 w 201"/>
                <a:gd name="T55" fmla="*/ 36 h 185"/>
                <a:gd name="T56" fmla="*/ 2 w 201"/>
                <a:gd name="T57" fmla="*/ 43 h 185"/>
                <a:gd name="T58" fmla="*/ 0 w 201"/>
                <a:gd name="T59" fmla="*/ 44 h 185"/>
                <a:gd name="T60" fmla="*/ 92 w 201"/>
                <a:gd name="T61" fmla="*/ 140 h 185"/>
                <a:gd name="T62" fmla="*/ 69 w 201"/>
                <a:gd name="T63" fmla="*/ 164 h 185"/>
                <a:gd name="T64" fmla="*/ 69 w 201"/>
                <a:gd name="T65" fmla="*/ 172 h 185"/>
                <a:gd name="T66" fmla="*/ 73 w 201"/>
                <a:gd name="T67" fmla="*/ 174 h 185"/>
                <a:gd name="T68" fmla="*/ 75 w 201"/>
                <a:gd name="T69" fmla="*/ 173 h 185"/>
                <a:gd name="T70" fmla="*/ 78 w 201"/>
                <a:gd name="T71" fmla="*/ 179 h 185"/>
                <a:gd name="T72" fmla="*/ 81 w 201"/>
                <a:gd name="T73" fmla="*/ 180 h 185"/>
                <a:gd name="T74" fmla="*/ 84 w 201"/>
                <a:gd name="T75" fmla="*/ 179 h 185"/>
                <a:gd name="T76" fmla="*/ 89 w 201"/>
                <a:gd name="T77" fmla="*/ 184 h 185"/>
                <a:gd name="T78" fmla="*/ 90 w 201"/>
                <a:gd name="T79" fmla="*/ 184 h 185"/>
                <a:gd name="T80" fmla="*/ 95 w 201"/>
                <a:gd name="T81" fmla="*/ 182 h 185"/>
                <a:gd name="T82" fmla="*/ 100 w 201"/>
                <a:gd name="T83" fmla="*/ 185 h 185"/>
                <a:gd name="T84" fmla="*/ 105 w 201"/>
                <a:gd name="T85" fmla="*/ 182 h 185"/>
                <a:gd name="T86" fmla="*/ 110 w 201"/>
                <a:gd name="T87" fmla="*/ 184 h 185"/>
                <a:gd name="T88" fmla="*/ 111 w 201"/>
                <a:gd name="T89" fmla="*/ 184 h 185"/>
                <a:gd name="T90" fmla="*/ 115 w 201"/>
                <a:gd name="T91" fmla="*/ 179 h 185"/>
                <a:gd name="T92" fmla="*/ 119 w 201"/>
                <a:gd name="T93" fmla="*/ 180 h 185"/>
                <a:gd name="T94" fmla="*/ 122 w 201"/>
                <a:gd name="T95" fmla="*/ 179 h 185"/>
                <a:gd name="T96" fmla="*/ 125 w 201"/>
                <a:gd name="T97" fmla="*/ 173 h 185"/>
                <a:gd name="T98" fmla="*/ 127 w 201"/>
                <a:gd name="T99" fmla="*/ 174 h 185"/>
                <a:gd name="T100" fmla="*/ 131 w 201"/>
                <a:gd name="T101" fmla="*/ 172 h 185"/>
                <a:gd name="T102" fmla="*/ 131 w 201"/>
                <a:gd name="T103" fmla="*/ 164 h 185"/>
                <a:gd name="T104" fmla="*/ 108 w 201"/>
                <a:gd name="T105" fmla="*/ 140 h 185"/>
                <a:gd name="T106" fmla="*/ 201 w 201"/>
                <a:gd name="T107" fmla="*/ 43 h 185"/>
                <a:gd name="T108" fmla="*/ 195 w 201"/>
                <a:gd name="T109" fmla="*/ 3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" h="185">
                  <a:moveTo>
                    <a:pt x="195" y="37"/>
                  </a:moveTo>
                  <a:cubicBezTo>
                    <a:pt x="194" y="37"/>
                    <a:pt x="193" y="36"/>
                    <a:pt x="192" y="35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69" y="18"/>
                    <a:pt x="166" y="16"/>
                    <a:pt x="162" y="14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6" y="4"/>
                    <a:pt x="133" y="3"/>
                    <a:pt x="129" y="3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4" y="0"/>
                    <a:pt x="103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5" y="0"/>
                    <a:pt x="94" y="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7" y="4"/>
                    <a:pt x="63" y="5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4" y="17"/>
                    <a:pt x="31" y="19"/>
                    <a:pt x="27" y="21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8"/>
                    <a:pt x="4" y="40"/>
                    <a:pt x="2" y="43"/>
                  </a:cubicBezTo>
                  <a:cubicBezTo>
                    <a:pt x="1" y="43"/>
                    <a:pt x="1" y="44"/>
                    <a:pt x="0" y="44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67" y="166"/>
                    <a:pt x="67" y="170"/>
                    <a:pt x="69" y="172"/>
                  </a:cubicBezTo>
                  <a:cubicBezTo>
                    <a:pt x="70" y="173"/>
                    <a:pt x="72" y="174"/>
                    <a:pt x="73" y="174"/>
                  </a:cubicBezTo>
                  <a:cubicBezTo>
                    <a:pt x="74" y="174"/>
                    <a:pt x="74" y="174"/>
                    <a:pt x="75" y="173"/>
                  </a:cubicBezTo>
                  <a:cubicBezTo>
                    <a:pt x="75" y="176"/>
                    <a:pt x="76" y="178"/>
                    <a:pt x="78" y="179"/>
                  </a:cubicBezTo>
                  <a:cubicBezTo>
                    <a:pt x="79" y="180"/>
                    <a:pt x="80" y="180"/>
                    <a:pt x="81" y="180"/>
                  </a:cubicBezTo>
                  <a:cubicBezTo>
                    <a:pt x="82" y="180"/>
                    <a:pt x="83" y="180"/>
                    <a:pt x="84" y="179"/>
                  </a:cubicBezTo>
                  <a:cubicBezTo>
                    <a:pt x="85" y="181"/>
                    <a:pt x="86" y="183"/>
                    <a:pt x="89" y="184"/>
                  </a:cubicBezTo>
                  <a:cubicBezTo>
                    <a:pt x="89" y="184"/>
                    <a:pt x="90" y="184"/>
                    <a:pt x="90" y="184"/>
                  </a:cubicBezTo>
                  <a:cubicBezTo>
                    <a:pt x="92" y="184"/>
                    <a:pt x="93" y="183"/>
                    <a:pt x="95" y="182"/>
                  </a:cubicBezTo>
                  <a:cubicBezTo>
                    <a:pt x="95" y="184"/>
                    <a:pt x="97" y="185"/>
                    <a:pt x="100" y="185"/>
                  </a:cubicBezTo>
                  <a:cubicBezTo>
                    <a:pt x="102" y="185"/>
                    <a:pt x="104" y="184"/>
                    <a:pt x="105" y="182"/>
                  </a:cubicBezTo>
                  <a:cubicBezTo>
                    <a:pt x="106" y="183"/>
                    <a:pt x="108" y="184"/>
                    <a:pt x="110" y="184"/>
                  </a:cubicBezTo>
                  <a:cubicBezTo>
                    <a:pt x="110" y="184"/>
                    <a:pt x="111" y="184"/>
                    <a:pt x="111" y="184"/>
                  </a:cubicBezTo>
                  <a:cubicBezTo>
                    <a:pt x="113" y="183"/>
                    <a:pt x="115" y="181"/>
                    <a:pt x="115" y="179"/>
                  </a:cubicBezTo>
                  <a:cubicBezTo>
                    <a:pt x="116" y="179"/>
                    <a:pt x="118" y="180"/>
                    <a:pt x="119" y="180"/>
                  </a:cubicBezTo>
                  <a:cubicBezTo>
                    <a:pt x="120" y="180"/>
                    <a:pt x="121" y="180"/>
                    <a:pt x="122" y="179"/>
                  </a:cubicBezTo>
                  <a:cubicBezTo>
                    <a:pt x="124" y="178"/>
                    <a:pt x="125" y="176"/>
                    <a:pt x="125" y="173"/>
                  </a:cubicBezTo>
                  <a:cubicBezTo>
                    <a:pt x="125" y="173"/>
                    <a:pt x="126" y="174"/>
                    <a:pt x="127" y="174"/>
                  </a:cubicBezTo>
                  <a:cubicBezTo>
                    <a:pt x="128" y="174"/>
                    <a:pt x="130" y="173"/>
                    <a:pt x="131" y="172"/>
                  </a:cubicBezTo>
                  <a:cubicBezTo>
                    <a:pt x="133" y="170"/>
                    <a:pt x="133" y="166"/>
                    <a:pt x="131" y="164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199" y="41"/>
                    <a:pt x="197" y="39"/>
                    <a:pt x="19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83"/>
            <p:cNvSpPr/>
            <p:nvPr/>
          </p:nvSpPr>
          <p:spPr bwMode="auto">
            <a:xfrm>
              <a:off x="8223251" y="2620962"/>
              <a:ext cx="430213" cy="500063"/>
            </a:xfrm>
            <a:custGeom>
              <a:avLst/>
              <a:gdLst>
                <a:gd name="T0" fmla="*/ 167 w 167"/>
                <a:gd name="T1" fmla="*/ 171 h 194"/>
                <a:gd name="T2" fmla="*/ 69 w 167"/>
                <a:gd name="T3" fmla="*/ 0 h 194"/>
                <a:gd name="T4" fmla="*/ 38 w 167"/>
                <a:gd name="T5" fmla="*/ 32 h 194"/>
                <a:gd name="T6" fmla="*/ 38 w 167"/>
                <a:gd name="T7" fmla="*/ 32 h 194"/>
                <a:gd name="T8" fmla="*/ 0 w 167"/>
                <a:gd name="T9" fmla="*/ 53 h 194"/>
                <a:gd name="T10" fmla="*/ 141 w 167"/>
                <a:gd name="T11" fmla="*/ 194 h 194"/>
                <a:gd name="T12" fmla="*/ 147 w 167"/>
                <a:gd name="T13" fmla="*/ 188 h 194"/>
                <a:gd name="T14" fmla="*/ 167 w 167"/>
                <a:gd name="T15" fmla="*/ 1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94">
                  <a:moveTo>
                    <a:pt x="167" y="171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43" y="192"/>
                    <a:pt x="145" y="190"/>
                    <a:pt x="147" y="188"/>
                  </a:cubicBezTo>
                  <a:cubicBezTo>
                    <a:pt x="153" y="182"/>
                    <a:pt x="160" y="176"/>
                    <a:pt x="167" y="1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84"/>
            <p:cNvSpPr/>
            <p:nvPr/>
          </p:nvSpPr>
          <p:spPr bwMode="auto">
            <a:xfrm>
              <a:off x="8413751" y="2527300"/>
              <a:ext cx="334963" cy="523875"/>
            </a:xfrm>
            <a:custGeom>
              <a:avLst/>
              <a:gdLst>
                <a:gd name="T0" fmla="*/ 98 w 130"/>
                <a:gd name="T1" fmla="*/ 203 h 203"/>
                <a:gd name="T2" fmla="*/ 117 w 130"/>
                <a:gd name="T3" fmla="*/ 192 h 203"/>
                <a:gd name="T4" fmla="*/ 130 w 130"/>
                <a:gd name="T5" fmla="*/ 187 h 203"/>
                <a:gd name="T6" fmla="*/ 80 w 130"/>
                <a:gd name="T7" fmla="*/ 0 h 203"/>
                <a:gd name="T8" fmla="*/ 42 w 130"/>
                <a:gd name="T9" fmla="*/ 23 h 203"/>
                <a:gd name="T10" fmla="*/ 42 w 130"/>
                <a:gd name="T11" fmla="*/ 23 h 203"/>
                <a:gd name="T12" fmla="*/ 0 w 130"/>
                <a:gd name="T13" fmla="*/ 33 h 203"/>
                <a:gd name="T14" fmla="*/ 98 w 130"/>
                <a:gd name="T1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3">
                  <a:moveTo>
                    <a:pt x="98" y="203"/>
                  </a:moveTo>
                  <a:cubicBezTo>
                    <a:pt x="104" y="199"/>
                    <a:pt x="111" y="195"/>
                    <a:pt x="117" y="192"/>
                  </a:cubicBezTo>
                  <a:cubicBezTo>
                    <a:pt x="121" y="190"/>
                    <a:pt x="126" y="189"/>
                    <a:pt x="130" y="18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98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85"/>
            <p:cNvSpPr/>
            <p:nvPr/>
          </p:nvSpPr>
          <p:spPr bwMode="auto">
            <a:xfrm>
              <a:off x="8636001" y="2493962"/>
              <a:ext cx="220663" cy="511175"/>
            </a:xfrm>
            <a:custGeom>
              <a:avLst/>
              <a:gdLst>
                <a:gd name="T0" fmla="*/ 50 w 86"/>
                <a:gd name="T1" fmla="*/ 198 h 198"/>
                <a:gd name="T2" fmla="*/ 85 w 86"/>
                <a:gd name="T3" fmla="*/ 193 h 198"/>
                <a:gd name="T4" fmla="*/ 85 w 86"/>
                <a:gd name="T5" fmla="*/ 183 h 198"/>
                <a:gd name="T6" fmla="*/ 86 w 86"/>
                <a:gd name="T7" fmla="*/ 0 h 198"/>
                <a:gd name="T8" fmla="*/ 43 w 86"/>
                <a:gd name="T9" fmla="*/ 13 h 198"/>
                <a:gd name="T10" fmla="*/ 0 w 86"/>
                <a:gd name="T11" fmla="*/ 11 h 198"/>
                <a:gd name="T12" fmla="*/ 50 w 86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98">
                  <a:moveTo>
                    <a:pt x="50" y="198"/>
                  </a:moveTo>
                  <a:cubicBezTo>
                    <a:pt x="61" y="195"/>
                    <a:pt x="73" y="193"/>
                    <a:pt x="85" y="193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5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86"/>
            <p:cNvSpPr/>
            <p:nvPr/>
          </p:nvSpPr>
          <p:spPr bwMode="auto">
            <a:xfrm>
              <a:off x="8872538" y="2493962"/>
              <a:ext cx="219075" cy="511175"/>
            </a:xfrm>
            <a:custGeom>
              <a:avLst/>
              <a:gdLst>
                <a:gd name="T0" fmla="*/ 61 w 85"/>
                <a:gd name="T1" fmla="*/ 104 h 198"/>
                <a:gd name="T2" fmla="*/ 85 w 85"/>
                <a:gd name="T3" fmla="*/ 12 h 198"/>
                <a:gd name="T4" fmla="*/ 41 w 85"/>
                <a:gd name="T5" fmla="*/ 13 h 198"/>
                <a:gd name="T6" fmla="*/ 0 w 85"/>
                <a:gd name="T7" fmla="*/ 0 h 198"/>
                <a:gd name="T8" fmla="*/ 0 w 85"/>
                <a:gd name="T9" fmla="*/ 193 h 198"/>
                <a:gd name="T10" fmla="*/ 35 w 85"/>
                <a:gd name="T11" fmla="*/ 198 h 198"/>
                <a:gd name="T12" fmla="*/ 61 w 85"/>
                <a:gd name="T13" fmla="*/ 10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98">
                  <a:moveTo>
                    <a:pt x="61" y="104"/>
                  </a:moveTo>
                  <a:cubicBezTo>
                    <a:pt x="85" y="12"/>
                    <a:pt x="85" y="12"/>
                    <a:pt x="8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2" y="193"/>
                    <a:pt x="24" y="194"/>
                    <a:pt x="35" y="198"/>
                  </a:cubicBezTo>
                  <a:lnTo>
                    <a:pt x="61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87"/>
            <p:cNvSpPr/>
            <p:nvPr/>
          </p:nvSpPr>
          <p:spPr bwMode="auto">
            <a:xfrm>
              <a:off x="8977313" y="2527300"/>
              <a:ext cx="334963" cy="519113"/>
            </a:xfrm>
            <a:custGeom>
              <a:avLst/>
              <a:gdLst>
                <a:gd name="T0" fmla="*/ 9 w 130"/>
                <a:gd name="T1" fmla="*/ 189 h 201"/>
                <a:gd name="T2" fmla="*/ 33 w 130"/>
                <a:gd name="T3" fmla="*/ 201 h 201"/>
                <a:gd name="T4" fmla="*/ 74 w 130"/>
                <a:gd name="T5" fmla="*/ 130 h 201"/>
                <a:gd name="T6" fmla="*/ 130 w 130"/>
                <a:gd name="T7" fmla="*/ 33 h 201"/>
                <a:gd name="T8" fmla="*/ 87 w 130"/>
                <a:gd name="T9" fmla="*/ 23 h 201"/>
                <a:gd name="T10" fmla="*/ 50 w 130"/>
                <a:gd name="T11" fmla="*/ 0 h 201"/>
                <a:gd name="T12" fmla="*/ 0 w 130"/>
                <a:gd name="T13" fmla="*/ 186 h 201"/>
                <a:gd name="T14" fmla="*/ 9 w 130"/>
                <a:gd name="T15" fmla="*/ 18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1">
                  <a:moveTo>
                    <a:pt x="9" y="189"/>
                  </a:moveTo>
                  <a:cubicBezTo>
                    <a:pt x="17" y="193"/>
                    <a:pt x="25" y="197"/>
                    <a:pt x="33" y="201"/>
                  </a:cubicBezTo>
                  <a:cubicBezTo>
                    <a:pt x="74" y="130"/>
                    <a:pt x="74" y="130"/>
                    <a:pt x="74" y="130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" y="187"/>
                    <a:pt x="6" y="188"/>
                    <a:pt x="9" y="1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88"/>
            <p:cNvSpPr/>
            <p:nvPr/>
          </p:nvSpPr>
          <p:spPr bwMode="auto">
            <a:xfrm>
              <a:off x="9075738" y="2622550"/>
              <a:ext cx="427038" cy="493713"/>
            </a:xfrm>
            <a:custGeom>
              <a:avLst/>
              <a:gdLst>
                <a:gd name="T0" fmla="*/ 166 w 166"/>
                <a:gd name="T1" fmla="*/ 52 h 191"/>
                <a:gd name="T2" fmla="*/ 127 w 166"/>
                <a:gd name="T3" fmla="*/ 31 h 191"/>
                <a:gd name="T4" fmla="*/ 127 w 166"/>
                <a:gd name="T5" fmla="*/ 31 h 191"/>
                <a:gd name="T6" fmla="*/ 98 w 166"/>
                <a:gd name="T7" fmla="*/ 0 h 191"/>
                <a:gd name="T8" fmla="*/ 0 w 166"/>
                <a:gd name="T9" fmla="*/ 168 h 191"/>
                <a:gd name="T10" fmla="*/ 17 w 166"/>
                <a:gd name="T11" fmla="*/ 181 h 191"/>
                <a:gd name="T12" fmla="*/ 17 w 166"/>
                <a:gd name="T13" fmla="*/ 181 h 191"/>
                <a:gd name="T14" fmla="*/ 17 w 166"/>
                <a:gd name="T15" fmla="*/ 182 h 191"/>
                <a:gd name="T16" fmla="*/ 18 w 166"/>
                <a:gd name="T17" fmla="*/ 182 h 191"/>
                <a:gd name="T18" fmla="*/ 18 w 166"/>
                <a:gd name="T19" fmla="*/ 182 h 191"/>
                <a:gd name="T20" fmla="*/ 26 w 166"/>
                <a:gd name="T21" fmla="*/ 191 h 191"/>
                <a:gd name="T22" fmla="*/ 166 w 166"/>
                <a:gd name="T23" fmla="*/ 5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91">
                  <a:moveTo>
                    <a:pt x="166" y="52"/>
                  </a:moveTo>
                  <a:cubicBezTo>
                    <a:pt x="127" y="31"/>
                    <a:pt x="127" y="31"/>
                    <a:pt x="127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6" y="172"/>
                    <a:pt x="11" y="176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7" y="182"/>
                    <a:pt x="17" y="182"/>
                    <a:pt x="18" y="182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21" y="185"/>
                    <a:pt x="24" y="188"/>
                    <a:pt x="26" y="191"/>
                  </a:cubicBezTo>
                  <a:lnTo>
                    <a:pt x="16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Line 189"/>
            <p:cNvSpPr>
              <a:spLocks noChangeShapeType="1"/>
            </p:cNvSpPr>
            <p:nvPr/>
          </p:nvSpPr>
          <p:spPr bwMode="auto">
            <a:xfrm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Line 190"/>
            <p:cNvSpPr>
              <a:spLocks noChangeShapeType="1"/>
            </p:cNvSpPr>
            <p:nvPr/>
          </p:nvSpPr>
          <p:spPr bwMode="auto">
            <a:xfrm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" name="组 18"/>
          <p:cNvGrpSpPr/>
          <p:nvPr/>
        </p:nvGrpSpPr>
        <p:grpSpPr>
          <a:xfrm>
            <a:off x="613000" y="889003"/>
            <a:ext cx="3146075" cy="2343147"/>
            <a:chOff x="3162513" y="1184973"/>
            <a:chExt cx="2430809" cy="1810429"/>
          </a:xfrm>
        </p:grpSpPr>
        <p:sp>
          <p:nvSpPr>
            <p:cNvPr id="20" name="Freeform 252"/>
            <p:cNvSpPr/>
            <p:nvPr/>
          </p:nvSpPr>
          <p:spPr bwMode="auto">
            <a:xfrm rot="20061788">
              <a:off x="3431689" y="1218621"/>
              <a:ext cx="1487788" cy="618684"/>
            </a:xfrm>
            <a:custGeom>
              <a:avLst/>
              <a:gdLst>
                <a:gd name="T0" fmla="*/ 11 w 374"/>
                <a:gd name="T1" fmla="*/ 155 h 155"/>
                <a:gd name="T2" fmla="*/ 11 w 374"/>
                <a:gd name="T3" fmla="*/ 155 h 155"/>
                <a:gd name="T4" fmla="*/ 109 w 374"/>
                <a:gd name="T5" fmla="*/ 155 h 155"/>
                <a:gd name="T6" fmla="*/ 138 w 374"/>
                <a:gd name="T7" fmla="*/ 130 h 155"/>
                <a:gd name="T8" fmla="*/ 136 w 374"/>
                <a:gd name="T9" fmla="*/ 115 h 155"/>
                <a:gd name="T10" fmla="*/ 148 w 374"/>
                <a:gd name="T11" fmla="*/ 110 h 155"/>
                <a:gd name="T12" fmla="*/ 148 w 374"/>
                <a:gd name="T13" fmla="*/ 95 h 155"/>
                <a:gd name="T14" fmla="*/ 166 w 374"/>
                <a:gd name="T15" fmla="*/ 99 h 155"/>
                <a:gd name="T16" fmla="*/ 162 w 374"/>
                <a:gd name="T17" fmla="*/ 103 h 155"/>
                <a:gd name="T18" fmla="*/ 158 w 374"/>
                <a:gd name="T19" fmla="*/ 96 h 155"/>
                <a:gd name="T20" fmla="*/ 154 w 374"/>
                <a:gd name="T21" fmla="*/ 98 h 155"/>
                <a:gd name="T22" fmla="*/ 155 w 374"/>
                <a:gd name="T23" fmla="*/ 107 h 155"/>
                <a:gd name="T24" fmla="*/ 172 w 374"/>
                <a:gd name="T25" fmla="*/ 96 h 155"/>
                <a:gd name="T26" fmla="*/ 174 w 374"/>
                <a:gd name="T27" fmla="*/ 77 h 155"/>
                <a:gd name="T28" fmla="*/ 187 w 374"/>
                <a:gd name="T29" fmla="*/ 82 h 155"/>
                <a:gd name="T30" fmla="*/ 199 w 374"/>
                <a:gd name="T31" fmla="*/ 77 h 155"/>
                <a:gd name="T32" fmla="*/ 202 w 374"/>
                <a:gd name="T33" fmla="*/ 96 h 155"/>
                <a:gd name="T34" fmla="*/ 218 w 374"/>
                <a:gd name="T35" fmla="*/ 107 h 155"/>
                <a:gd name="T36" fmla="*/ 219 w 374"/>
                <a:gd name="T37" fmla="*/ 98 h 155"/>
                <a:gd name="T38" fmla="*/ 215 w 374"/>
                <a:gd name="T39" fmla="*/ 96 h 155"/>
                <a:gd name="T40" fmla="*/ 211 w 374"/>
                <a:gd name="T41" fmla="*/ 103 h 155"/>
                <a:gd name="T42" fmla="*/ 207 w 374"/>
                <a:gd name="T43" fmla="*/ 99 h 155"/>
                <a:gd name="T44" fmla="*/ 225 w 374"/>
                <a:gd name="T45" fmla="*/ 95 h 155"/>
                <a:gd name="T46" fmla="*/ 226 w 374"/>
                <a:gd name="T47" fmla="*/ 110 h 155"/>
                <a:gd name="T48" fmla="*/ 237 w 374"/>
                <a:gd name="T49" fmla="*/ 115 h 155"/>
                <a:gd name="T50" fmla="*/ 235 w 374"/>
                <a:gd name="T51" fmla="*/ 130 h 155"/>
                <a:gd name="T52" fmla="*/ 264 w 374"/>
                <a:gd name="T53" fmla="*/ 155 h 155"/>
                <a:gd name="T54" fmla="*/ 363 w 374"/>
                <a:gd name="T55" fmla="*/ 155 h 155"/>
                <a:gd name="T56" fmla="*/ 363 w 374"/>
                <a:gd name="T57" fmla="*/ 155 h 155"/>
                <a:gd name="T58" fmla="*/ 374 w 374"/>
                <a:gd name="T59" fmla="*/ 155 h 155"/>
                <a:gd name="T60" fmla="*/ 356 w 374"/>
                <a:gd name="T61" fmla="*/ 146 h 155"/>
                <a:gd name="T62" fmla="*/ 298 w 374"/>
                <a:gd name="T63" fmla="*/ 67 h 155"/>
                <a:gd name="T64" fmla="*/ 225 w 374"/>
                <a:gd name="T65" fmla="*/ 0 h 155"/>
                <a:gd name="T66" fmla="*/ 148 w 374"/>
                <a:gd name="T67" fmla="*/ 0 h 155"/>
                <a:gd name="T68" fmla="*/ 75 w 374"/>
                <a:gd name="T69" fmla="*/ 67 h 155"/>
                <a:gd name="T70" fmla="*/ 17 w 374"/>
                <a:gd name="T71" fmla="*/ 146 h 155"/>
                <a:gd name="T72" fmla="*/ 0 w 374"/>
                <a:gd name="T73" fmla="*/ 155 h 155"/>
                <a:gd name="T74" fmla="*/ 11 w 374"/>
                <a:gd name="T7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155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53"/>
            <p:cNvSpPr/>
            <p:nvPr/>
          </p:nvSpPr>
          <p:spPr bwMode="auto">
            <a:xfrm rot="20061788">
              <a:off x="3162513" y="1484776"/>
              <a:ext cx="2194856" cy="449283"/>
            </a:xfrm>
            <a:custGeom>
              <a:avLst/>
              <a:gdLst>
                <a:gd name="T0" fmla="*/ 546 w 551"/>
                <a:gd name="T1" fmla="*/ 47 h 113"/>
                <a:gd name="T2" fmla="*/ 524 w 551"/>
                <a:gd name="T3" fmla="*/ 9 h 113"/>
                <a:gd name="T4" fmla="*/ 493 w 551"/>
                <a:gd name="T5" fmla="*/ 1 h 113"/>
                <a:gd name="T6" fmla="*/ 455 w 551"/>
                <a:gd name="T7" fmla="*/ 56 h 113"/>
                <a:gd name="T8" fmla="*/ 500 w 551"/>
                <a:gd name="T9" fmla="*/ 73 h 113"/>
                <a:gd name="T10" fmla="*/ 506 w 551"/>
                <a:gd name="T11" fmla="*/ 40 h 113"/>
                <a:gd name="T12" fmla="*/ 476 w 551"/>
                <a:gd name="T13" fmla="*/ 37 h 113"/>
                <a:gd name="T14" fmla="*/ 504 w 551"/>
                <a:gd name="T15" fmla="*/ 25 h 113"/>
                <a:gd name="T16" fmla="*/ 508 w 551"/>
                <a:gd name="T17" fmla="*/ 82 h 113"/>
                <a:gd name="T18" fmla="*/ 451 w 551"/>
                <a:gd name="T19" fmla="*/ 91 h 113"/>
                <a:gd name="T20" fmla="*/ 350 w 551"/>
                <a:gd name="T21" fmla="*/ 91 h 113"/>
                <a:gd name="T22" fmla="*/ 276 w 551"/>
                <a:gd name="T23" fmla="*/ 53 h 113"/>
                <a:gd name="T24" fmla="*/ 276 w 551"/>
                <a:gd name="T25" fmla="*/ 53 h 113"/>
                <a:gd name="T26" fmla="*/ 276 w 551"/>
                <a:gd name="T27" fmla="*/ 53 h 113"/>
                <a:gd name="T28" fmla="*/ 275 w 551"/>
                <a:gd name="T29" fmla="*/ 53 h 113"/>
                <a:gd name="T30" fmla="*/ 275 w 551"/>
                <a:gd name="T31" fmla="*/ 53 h 113"/>
                <a:gd name="T32" fmla="*/ 202 w 551"/>
                <a:gd name="T33" fmla="*/ 91 h 113"/>
                <a:gd name="T34" fmla="*/ 100 w 551"/>
                <a:gd name="T35" fmla="*/ 91 h 113"/>
                <a:gd name="T36" fmla="*/ 43 w 551"/>
                <a:gd name="T37" fmla="*/ 82 h 113"/>
                <a:gd name="T38" fmla="*/ 48 w 551"/>
                <a:gd name="T39" fmla="*/ 25 h 113"/>
                <a:gd name="T40" fmla="*/ 75 w 551"/>
                <a:gd name="T41" fmla="*/ 37 h 113"/>
                <a:gd name="T42" fmla="*/ 45 w 551"/>
                <a:gd name="T43" fmla="*/ 40 h 113"/>
                <a:gd name="T44" fmla="*/ 52 w 551"/>
                <a:gd name="T45" fmla="*/ 73 h 113"/>
                <a:gd name="T46" fmla="*/ 96 w 551"/>
                <a:gd name="T47" fmla="*/ 56 h 113"/>
                <a:gd name="T48" fmla="*/ 58 w 551"/>
                <a:gd name="T49" fmla="*/ 1 h 113"/>
                <a:gd name="T50" fmla="*/ 27 w 551"/>
                <a:gd name="T51" fmla="*/ 9 h 113"/>
                <a:gd name="T52" fmla="*/ 5 w 551"/>
                <a:gd name="T53" fmla="*/ 47 h 113"/>
                <a:gd name="T54" fmla="*/ 72 w 551"/>
                <a:gd name="T55" fmla="*/ 111 h 113"/>
                <a:gd name="T56" fmla="*/ 221 w 551"/>
                <a:gd name="T57" fmla="*/ 111 h 113"/>
                <a:gd name="T58" fmla="*/ 275 w 551"/>
                <a:gd name="T59" fmla="*/ 80 h 113"/>
                <a:gd name="T60" fmla="*/ 276 w 551"/>
                <a:gd name="T61" fmla="*/ 80 h 113"/>
                <a:gd name="T62" fmla="*/ 331 w 551"/>
                <a:gd name="T63" fmla="*/ 111 h 113"/>
                <a:gd name="T64" fmla="*/ 479 w 551"/>
                <a:gd name="T65" fmla="*/ 111 h 113"/>
                <a:gd name="T66" fmla="*/ 546 w 551"/>
                <a:gd name="T67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113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54"/>
            <p:cNvSpPr/>
            <p:nvPr/>
          </p:nvSpPr>
          <p:spPr bwMode="auto">
            <a:xfrm rot="20061788">
              <a:off x="3627253" y="1920472"/>
              <a:ext cx="1492699" cy="51558"/>
            </a:xfrm>
            <a:custGeom>
              <a:avLst/>
              <a:gdLst>
                <a:gd name="T0" fmla="*/ 0 w 608"/>
                <a:gd name="T1" fmla="*/ 21 h 21"/>
                <a:gd name="T2" fmla="*/ 13 w 608"/>
                <a:gd name="T3" fmla="*/ 21 h 21"/>
                <a:gd name="T4" fmla="*/ 595 w 608"/>
                <a:gd name="T5" fmla="*/ 21 h 21"/>
                <a:gd name="T6" fmla="*/ 608 w 608"/>
                <a:gd name="T7" fmla="*/ 21 h 21"/>
                <a:gd name="T8" fmla="*/ 608 w 608"/>
                <a:gd name="T9" fmla="*/ 0 h 21"/>
                <a:gd name="T10" fmla="*/ 0 w 608"/>
                <a:gd name="T11" fmla="*/ 0 h 21"/>
                <a:gd name="T12" fmla="*/ 0 w 60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1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55"/>
            <p:cNvSpPr/>
            <p:nvPr/>
          </p:nvSpPr>
          <p:spPr bwMode="auto">
            <a:xfrm rot="20061788">
              <a:off x="3709372" y="1983599"/>
              <a:ext cx="1394495" cy="51558"/>
            </a:xfrm>
            <a:custGeom>
              <a:avLst/>
              <a:gdLst>
                <a:gd name="T0" fmla="*/ 568 w 568"/>
                <a:gd name="T1" fmla="*/ 0 h 21"/>
                <a:gd name="T2" fmla="*/ 0 w 568"/>
                <a:gd name="T3" fmla="*/ 0 h 21"/>
                <a:gd name="T4" fmla="*/ 0 w 568"/>
                <a:gd name="T5" fmla="*/ 21 h 21"/>
                <a:gd name="T6" fmla="*/ 13 w 568"/>
                <a:gd name="T7" fmla="*/ 21 h 21"/>
                <a:gd name="T8" fmla="*/ 555 w 568"/>
                <a:gd name="T9" fmla="*/ 21 h 21"/>
                <a:gd name="T10" fmla="*/ 568 w 568"/>
                <a:gd name="T11" fmla="*/ 21 h 21"/>
                <a:gd name="T12" fmla="*/ 568 w 5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21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Rectangle 258"/>
            <p:cNvSpPr>
              <a:spLocks noChangeArrowheads="1"/>
            </p:cNvSpPr>
            <p:nvPr/>
          </p:nvSpPr>
          <p:spPr bwMode="auto">
            <a:xfrm rot="20061788">
              <a:off x="3881408" y="1184973"/>
              <a:ext cx="282337" cy="540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56"/>
            <p:cNvSpPr/>
            <p:nvPr/>
          </p:nvSpPr>
          <p:spPr bwMode="auto">
            <a:xfrm rot="20061788">
              <a:off x="4151079" y="2781669"/>
              <a:ext cx="1293837" cy="102332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6"/>
            <p:cNvSpPr/>
            <p:nvPr/>
          </p:nvSpPr>
          <p:spPr bwMode="auto">
            <a:xfrm rot="20061788">
              <a:off x="4101639" y="2896783"/>
              <a:ext cx="1491683" cy="98619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任意形状 26"/>
            <p:cNvSpPr/>
            <p:nvPr/>
          </p:nvSpPr>
          <p:spPr>
            <a:xfrm rot="20077221">
              <a:off x="4038729" y="2409868"/>
              <a:ext cx="1295502" cy="379678"/>
            </a:xfrm>
            <a:custGeom>
              <a:avLst/>
              <a:gdLst>
                <a:gd name="connsiteX0" fmla="*/ 1611826 w 1613917"/>
                <a:gd name="connsiteY0" fmla="*/ 0 h 472997"/>
                <a:gd name="connsiteX1" fmla="*/ 1613917 w 1613917"/>
                <a:gd name="connsiteY1" fmla="*/ 465761 h 472997"/>
                <a:gd name="connsiteX2" fmla="*/ 1574156 w 1613917"/>
                <a:gd name="connsiteY2" fmla="*/ 465939 h 472997"/>
                <a:gd name="connsiteX3" fmla="*/ 41851 w 1613917"/>
                <a:gd name="connsiteY3" fmla="*/ 472818 h 472997"/>
                <a:gd name="connsiteX4" fmla="*/ 2091 w 1613917"/>
                <a:gd name="connsiteY4" fmla="*/ 472997 h 472997"/>
                <a:gd name="connsiteX5" fmla="*/ 0 w 1613917"/>
                <a:gd name="connsiteY5" fmla="*/ 7236 h 472997"/>
                <a:gd name="connsiteX6" fmla="*/ 603015 w 1613917"/>
                <a:gd name="connsiteY6" fmla="*/ 4529 h 472997"/>
                <a:gd name="connsiteX7" fmla="*/ 603015 w 1613917"/>
                <a:gd name="connsiteY7" fmla="*/ 45511 h 472997"/>
                <a:gd name="connsiteX8" fmla="*/ 602955 w 1613917"/>
                <a:gd name="connsiteY8" fmla="*/ 45511 h 472997"/>
                <a:gd name="connsiteX9" fmla="*/ 602955 w 1613917"/>
                <a:gd name="connsiteY9" fmla="*/ 397022 h 472997"/>
                <a:gd name="connsiteX10" fmla="*/ 1001540 w 1613917"/>
                <a:gd name="connsiteY10" fmla="*/ 397022 h 472997"/>
                <a:gd name="connsiteX11" fmla="*/ 1001540 w 1613917"/>
                <a:gd name="connsiteY11" fmla="*/ 45511 h 472997"/>
                <a:gd name="connsiteX12" fmla="*/ 1001540 w 1613917"/>
                <a:gd name="connsiteY12" fmla="*/ 2740 h 472997"/>
                <a:gd name="connsiteX13" fmla="*/ 1611826 w 1613917"/>
                <a:gd name="connsiteY13" fmla="*/ 0 h 4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917" h="47299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任意形状 27"/>
            <p:cNvSpPr/>
            <p:nvPr/>
          </p:nvSpPr>
          <p:spPr>
            <a:xfrm rot="20077221">
              <a:off x="3862900" y="2030949"/>
              <a:ext cx="1295577" cy="396235"/>
            </a:xfrm>
            <a:custGeom>
              <a:avLst/>
              <a:gdLst>
                <a:gd name="connsiteX0" fmla="*/ 1611826 w 1614010"/>
                <a:gd name="connsiteY0" fmla="*/ 0 h 493623"/>
                <a:gd name="connsiteX1" fmla="*/ 1614010 w 1614010"/>
                <a:gd name="connsiteY1" fmla="*/ 486387 h 493623"/>
                <a:gd name="connsiteX2" fmla="*/ 1574250 w 1614010"/>
                <a:gd name="connsiteY2" fmla="*/ 486565 h 493623"/>
                <a:gd name="connsiteX3" fmla="*/ 1001541 w 1614010"/>
                <a:gd name="connsiteY3" fmla="*/ 489136 h 493623"/>
                <a:gd name="connsiteX4" fmla="*/ 1001541 w 1614010"/>
                <a:gd name="connsiteY4" fmla="*/ 464385 h 493623"/>
                <a:gd name="connsiteX5" fmla="*/ 802278 w 1614010"/>
                <a:gd name="connsiteY5" fmla="*/ 265122 h 493623"/>
                <a:gd name="connsiteX6" fmla="*/ 603016 w 1614010"/>
                <a:gd name="connsiteY6" fmla="*/ 464385 h 493623"/>
                <a:gd name="connsiteX7" fmla="*/ 603016 w 1614010"/>
                <a:gd name="connsiteY7" fmla="*/ 490925 h 493623"/>
                <a:gd name="connsiteX8" fmla="*/ 41944 w 1614010"/>
                <a:gd name="connsiteY8" fmla="*/ 493444 h 493623"/>
                <a:gd name="connsiteX9" fmla="*/ 2184 w 1614010"/>
                <a:gd name="connsiteY9" fmla="*/ 493623 h 493623"/>
                <a:gd name="connsiteX10" fmla="*/ 0 w 1614010"/>
                <a:gd name="connsiteY10" fmla="*/ 7236 h 493623"/>
                <a:gd name="connsiteX11" fmla="*/ 1611826 w 1614010"/>
                <a:gd name="connsiteY11" fmla="*/ 0 h 49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0" h="493623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9" name="Freeform 349"/>
          <p:cNvSpPr>
            <a:spLocks noEditPoints="1"/>
          </p:cNvSpPr>
          <p:nvPr/>
        </p:nvSpPr>
        <p:spPr bwMode="auto">
          <a:xfrm rot="19938830" flipH="1">
            <a:off x="509329" y="3876727"/>
            <a:ext cx="1869084" cy="1725309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349"/>
          <p:cNvSpPr>
            <a:spLocks noEditPoints="1"/>
          </p:cNvSpPr>
          <p:nvPr/>
        </p:nvSpPr>
        <p:spPr bwMode="auto">
          <a:xfrm>
            <a:off x="7502144" y="6020896"/>
            <a:ext cx="1278401" cy="1180062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1" name="组 30"/>
          <p:cNvGrpSpPr/>
          <p:nvPr/>
        </p:nvGrpSpPr>
        <p:grpSpPr>
          <a:xfrm>
            <a:off x="1720578" y="2472378"/>
            <a:ext cx="4264085" cy="3465104"/>
            <a:chOff x="1145364" y="233422"/>
            <a:chExt cx="3107405" cy="2525156"/>
          </a:xfr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grpSpPr>
        <p:sp>
          <p:nvSpPr>
            <p:cNvPr id="32" name="椭圆 31"/>
            <p:cNvSpPr/>
            <p:nvPr/>
          </p:nvSpPr>
          <p:spPr>
            <a:xfrm>
              <a:off x="1145364" y="233422"/>
              <a:ext cx="3104897" cy="2525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33" name="组 32"/>
            <p:cNvGrpSpPr/>
            <p:nvPr/>
          </p:nvGrpSpPr>
          <p:grpSpPr>
            <a:xfrm>
              <a:off x="1145364" y="233422"/>
              <a:ext cx="3107405" cy="2525156"/>
              <a:chOff x="5803645" y="1515352"/>
              <a:chExt cx="3868764" cy="3143856"/>
            </a:xfrm>
          </p:grpSpPr>
          <p:sp>
            <p:nvSpPr>
              <p:cNvPr id="34" name="任意形状 33"/>
              <p:cNvSpPr/>
              <p:nvPr/>
            </p:nvSpPr>
            <p:spPr>
              <a:xfrm>
                <a:off x="5803645" y="1515352"/>
                <a:ext cx="3868764" cy="3143856"/>
              </a:xfrm>
              <a:custGeom>
                <a:avLst/>
                <a:gdLst>
                  <a:gd name="connsiteX0" fmla="*/ 3380944 w 3868764"/>
                  <a:gd name="connsiteY0" fmla="*/ 530816 h 3143856"/>
                  <a:gd name="connsiteX1" fmla="*/ 3427045 w 3868764"/>
                  <a:gd name="connsiteY1" fmla="*/ 572036 h 3143856"/>
                  <a:gd name="connsiteX2" fmla="*/ 3478926 w 3868764"/>
                  <a:gd name="connsiteY2" fmla="*/ 628415 h 3143856"/>
                  <a:gd name="connsiteX3" fmla="*/ 3261288 w 3868764"/>
                  <a:gd name="connsiteY3" fmla="*/ 752810 h 3143856"/>
                  <a:gd name="connsiteX4" fmla="*/ 3492163 w 3868764"/>
                  <a:gd name="connsiteY4" fmla="*/ 642800 h 3143856"/>
                  <a:gd name="connsiteX5" fmla="*/ 3538402 w 3868764"/>
                  <a:gd name="connsiteY5" fmla="*/ 693048 h 3143856"/>
                  <a:gd name="connsiteX6" fmla="*/ 3582753 w 3868764"/>
                  <a:gd name="connsiteY6" fmla="*/ 752373 h 3143856"/>
                  <a:gd name="connsiteX7" fmla="*/ 3295189 w 3868764"/>
                  <a:gd name="connsiteY7" fmla="*/ 869436 h 3143856"/>
                  <a:gd name="connsiteX8" fmla="*/ 3596692 w 3868764"/>
                  <a:gd name="connsiteY8" fmla="*/ 771019 h 3143856"/>
                  <a:gd name="connsiteX9" fmla="*/ 3635295 w 3868764"/>
                  <a:gd name="connsiteY9" fmla="*/ 822654 h 3143856"/>
                  <a:gd name="connsiteX10" fmla="*/ 3676859 w 3868764"/>
                  <a:gd name="connsiteY10" fmla="*/ 892768 h 3143856"/>
                  <a:gd name="connsiteX11" fmla="*/ 3338029 w 3868764"/>
                  <a:gd name="connsiteY11" fmla="*/ 981981 h 3143856"/>
                  <a:gd name="connsiteX12" fmla="*/ 3691044 w 3868764"/>
                  <a:gd name="connsiteY12" fmla="*/ 916698 h 3143856"/>
                  <a:gd name="connsiteX13" fmla="*/ 3716751 w 3868764"/>
                  <a:gd name="connsiteY13" fmla="*/ 960063 h 3143856"/>
                  <a:gd name="connsiteX14" fmla="*/ 3757573 w 3868764"/>
                  <a:gd name="connsiteY14" fmla="*/ 1050698 h 3143856"/>
                  <a:gd name="connsiteX15" fmla="*/ 3292924 w 3868764"/>
                  <a:gd name="connsiteY15" fmla="*/ 1108989 h 3143856"/>
                  <a:gd name="connsiteX16" fmla="*/ 3772219 w 3868764"/>
                  <a:gd name="connsiteY16" fmla="*/ 1083217 h 3143856"/>
                  <a:gd name="connsiteX17" fmla="*/ 3781798 w 3868764"/>
                  <a:gd name="connsiteY17" fmla="*/ 1104485 h 3143856"/>
                  <a:gd name="connsiteX18" fmla="*/ 3820824 w 3868764"/>
                  <a:gd name="connsiteY18" fmla="*/ 1227822 h 3143856"/>
                  <a:gd name="connsiteX19" fmla="*/ 3350652 w 3868764"/>
                  <a:gd name="connsiteY19" fmla="*/ 1225779 h 3143856"/>
                  <a:gd name="connsiteX20" fmla="*/ 3831089 w 3868764"/>
                  <a:gd name="connsiteY20" fmla="*/ 1263781 h 3143856"/>
                  <a:gd name="connsiteX21" fmla="*/ 3858777 w 3868764"/>
                  <a:gd name="connsiteY21" fmla="*/ 1411208 h 3143856"/>
                  <a:gd name="connsiteX22" fmla="*/ 3859132 w 3868764"/>
                  <a:gd name="connsiteY22" fmla="*/ 1416914 h 3143856"/>
                  <a:gd name="connsiteX23" fmla="*/ 3320468 w 3868764"/>
                  <a:gd name="connsiteY23" fmla="*/ 1342652 h 3143856"/>
                  <a:gd name="connsiteX24" fmla="*/ 3861617 w 3868764"/>
                  <a:gd name="connsiteY24" fmla="*/ 1456908 h 3143856"/>
                  <a:gd name="connsiteX25" fmla="*/ 3868764 w 3868764"/>
                  <a:gd name="connsiteY25" fmla="*/ 1571928 h 3143856"/>
                  <a:gd name="connsiteX26" fmla="*/ 3866141 w 3868764"/>
                  <a:gd name="connsiteY26" fmla="*/ 1614137 h 3143856"/>
                  <a:gd name="connsiteX27" fmla="*/ 3294274 w 3868764"/>
                  <a:gd name="connsiteY27" fmla="*/ 1458239 h 3143856"/>
                  <a:gd name="connsiteX28" fmla="*/ 3863292 w 3868764"/>
                  <a:gd name="connsiteY28" fmla="*/ 1659992 h 3143856"/>
                  <a:gd name="connsiteX29" fmla="*/ 3858777 w 3868764"/>
                  <a:gd name="connsiteY29" fmla="*/ 1732649 h 3143856"/>
                  <a:gd name="connsiteX30" fmla="*/ 3842716 w 3868764"/>
                  <a:gd name="connsiteY30" fmla="*/ 1818164 h 3143856"/>
                  <a:gd name="connsiteX31" fmla="*/ 3019545 w 3868764"/>
                  <a:gd name="connsiteY31" fmla="*/ 1471298 h 3143856"/>
                  <a:gd name="connsiteX32" fmla="*/ 3057189 w 3868764"/>
                  <a:gd name="connsiteY32" fmla="*/ 1374177 h 3143856"/>
                  <a:gd name="connsiteX33" fmla="*/ 3059450 w 3868764"/>
                  <a:gd name="connsiteY33" fmla="*/ 1374978 h 3143856"/>
                  <a:gd name="connsiteX34" fmla="*/ 3075426 w 3868764"/>
                  <a:gd name="connsiteY34" fmla="*/ 1308870 h 3143856"/>
                  <a:gd name="connsiteX35" fmla="*/ 3068288 w 3868764"/>
                  <a:gd name="connsiteY35" fmla="*/ 1307886 h 3143856"/>
                  <a:gd name="connsiteX36" fmla="*/ 3079511 w 3868764"/>
                  <a:gd name="connsiteY36" fmla="*/ 1204331 h 3143856"/>
                  <a:gd name="connsiteX37" fmla="*/ 3081289 w 3868764"/>
                  <a:gd name="connsiteY37" fmla="*/ 1204472 h 3143856"/>
                  <a:gd name="connsiteX38" fmla="*/ 3079593 w 3868764"/>
                  <a:gd name="connsiteY38" fmla="*/ 1135752 h 3143856"/>
                  <a:gd name="connsiteX39" fmla="*/ 3077982 w 3868764"/>
                  <a:gd name="connsiteY39" fmla="*/ 1135954 h 3143856"/>
                  <a:gd name="connsiteX40" fmla="*/ 3062021 w 3868764"/>
                  <a:gd name="connsiteY40" fmla="*/ 1033023 h 3143856"/>
                  <a:gd name="connsiteX41" fmla="*/ 3062757 w 3868764"/>
                  <a:gd name="connsiteY41" fmla="*/ 1032888 h 3143856"/>
                  <a:gd name="connsiteX42" fmla="*/ 3044652 w 3868764"/>
                  <a:gd name="connsiteY42" fmla="*/ 971427 h 3143856"/>
                  <a:gd name="connsiteX43" fmla="*/ 3043789 w 3868764"/>
                  <a:gd name="connsiteY43" fmla="*/ 971778 h 3143856"/>
                  <a:gd name="connsiteX44" fmla="*/ 3001733 w 3868764"/>
                  <a:gd name="connsiteY44" fmla="*/ 876485 h 3143856"/>
                  <a:gd name="connsiteX45" fmla="*/ 3001883 w 3868764"/>
                  <a:gd name="connsiteY45" fmla="*/ 876414 h 3143856"/>
                  <a:gd name="connsiteX46" fmla="*/ 2958757 w 3868764"/>
                  <a:gd name="connsiteY46" fmla="*/ 805803 h 3143856"/>
                  <a:gd name="connsiteX47" fmla="*/ 614545 w 3868764"/>
                  <a:gd name="connsiteY47" fmla="*/ 424973 h 3143856"/>
                  <a:gd name="connsiteX48" fmla="*/ 1799923 w 3868764"/>
                  <a:gd name="connsiteY48" fmla="*/ 924464 h 3143856"/>
                  <a:gd name="connsiteX49" fmla="*/ 1766634 w 3868764"/>
                  <a:gd name="connsiteY49" fmla="*/ 1010350 h 3143856"/>
                  <a:gd name="connsiteX50" fmla="*/ 1773851 w 3868764"/>
                  <a:gd name="connsiteY50" fmla="*/ 1012317 h 3143856"/>
                  <a:gd name="connsiteX51" fmla="*/ 1749385 w 3868764"/>
                  <a:gd name="connsiteY51" fmla="*/ 1113564 h 3143856"/>
                  <a:gd name="connsiteX52" fmla="*/ 1748417 w 3868764"/>
                  <a:gd name="connsiteY52" fmla="*/ 1113360 h 3143856"/>
                  <a:gd name="connsiteX53" fmla="*/ 1741117 w 3868764"/>
                  <a:gd name="connsiteY53" fmla="*/ 1180714 h 3143856"/>
                  <a:gd name="connsiteX54" fmla="*/ 1747151 w 3868764"/>
                  <a:gd name="connsiteY54" fmla="*/ 1180740 h 3143856"/>
                  <a:gd name="connsiteX55" fmla="*/ 1749722 w 3868764"/>
                  <a:gd name="connsiteY55" fmla="*/ 1284869 h 3143856"/>
                  <a:gd name="connsiteX56" fmla="*/ 1745409 w 3868764"/>
                  <a:gd name="connsiteY56" fmla="*/ 1285102 h 3143856"/>
                  <a:gd name="connsiteX57" fmla="*/ 1756025 w 3868764"/>
                  <a:gd name="connsiteY57" fmla="*/ 1353565 h 3143856"/>
                  <a:gd name="connsiteX58" fmla="*/ 1760284 w 3868764"/>
                  <a:gd name="connsiteY58" fmla="*/ 1352444 h 3143856"/>
                  <a:gd name="connsiteX59" fmla="*/ 1789718 w 3868764"/>
                  <a:gd name="connsiteY59" fmla="*/ 1452359 h 3143856"/>
                  <a:gd name="connsiteX60" fmla="*/ 1788395 w 3868764"/>
                  <a:gd name="connsiteY60" fmla="*/ 1452792 h 3143856"/>
                  <a:gd name="connsiteX61" fmla="*/ 1814327 w 3868764"/>
                  <a:gd name="connsiteY61" fmla="*/ 1511548 h 3143856"/>
                  <a:gd name="connsiteX62" fmla="*/ 1815891 w 3868764"/>
                  <a:gd name="connsiteY62" fmla="*/ 1510655 h 3143856"/>
                  <a:gd name="connsiteX63" fmla="*/ 1870183 w 3868764"/>
                  <a:gd name="connsiteY63" fmla="*/ 1599547 h 3143856"/>
                  <a:gd name="connsiteX64" fmla="*/ 1846874 w 3868764"/>
                  <a:gd name="connsiteY64" fmla="*/ 1614730 h 3143856"/>
                  <a:gd name="connsiteX65" fmla="*/ 1901360 w 3868764"/>
                  <a:gd name="connsiteY65" fmla="*/ 1682465 h 3143856"/>
                  <a:gd name="connsiteX66" fmla="*/ 1902381 w 3868764"/>
                  <a:gd name="connsiteY66" fmla="*/ 1681453 h 3143856"/>
                  <a:gd name="connsiteX67" fmla="*/ 1954263 w 3868764"/>
                  <a:gd name="connsiteY67" fmla="*/ 1730833 h 3143856"/>
                  <a:gd name="connsiteX68" fmla="*/ 1955968 w 3868764"/>
                  <a:gd name="connsiteY68" fmla="*/ 1728638 h 3143856"/>
                  <a:gd name="connsiteX69" fmla="*/ 2040036 w 3868764"/>
                  <a:gd name="connsiteY69" fmla="*/ 1790136 h 3143856"/>
                  <a:gd name="connsiteX70" fmla="*/ 2039308 w 3868764"/>
                  <a:gd name="connsiteY70" fmla="*/ 1791194 h 3143856"/>
                  <a:gd name="connsiteX71" fmla="*/ 2099582 w 3868764"/>
                  <a:gd name="connsiteY71" fmla="*/ 1824037 h 3143856"/>
                  <a:gd name="connsiteX72" fmla="*/ 2100019 w 3868764"/>
                  <a:gd name="connsiteY72" fmla="*/ 1823000 h 3143856"/>
                  <a:gd name="connsiteX73" fmla="*/ 2197140 w 3868764"/>
                  <a:gd name="connsiteY73" fmla="*/ 1860643 h 3143856"/>
                  <a:gd name="connsiteX74" fmla="*/ 2195731 w 3868764"/>
                  <a:gd name="connsiteY74" fmla="*/ 1864614 h 3143856"/>
                  <a:gd name="connsiteX75" fmla="*/ 2258695 w 3868764"/>
                  <a:gd name="connsiteY75" fmla="*/ 1879830 h 3143856"/>
                  <a:gd name="connsiteX76" fmla="*/ 2259296 w 3868764"/>
                  <a:gd name="connsiteY76" fmla="*/ 1875474 h 3143856"/>
                  <a:gd name="connsiteX77" fmla="*/ 2362850 w 3868764"/>
                  <a:gd name="connsiteY77" fmla="*/ 1886699 h 3143856"/>
                  <a:gd name="connsiteX78" fmla="*/ 2362270 w 3868764"/>
                  <a:gd name="connsiteY78" fmla="*/ 1894034 h 3143856"/>
                  <a:gd name="connsiteX79" fmla="*/ 2459104 w 3868764"/>
                  <a:gd name="connsiteY79" fmla="*/ 1891643 h 3143856"/>
                  <a:gd name="connsiteX80" fmla="*/ 2459220 w 3868764"/>
                  <a:gd name="connsiteY80" fmla="*/ 1893818 h 3143856"/>
                  <a:gd name="connsiteX81" fmla="*/ 2561966 w 3868764"/>
                  <a:gd name="connsiteY81" fmla="*/ 1877886 h 3143856"/>
                  <a:gd name="connsiteX82" fmla="*/ 2563050 w 3868764"/>
                  <a:gd name="connsiteY82" fmla="*/ 1883749 h 3143856"/>
                  <a:gd name="connsiteX83" fmla="*/ 2628985 w 3868764"/>
                  <a:gd name="connsiteY83" fmla="*/ 1864324 h 3143856"/>
                  <a:gd name="connsiteX84" fmla="*/ 2624926 w 3868764"/>
                  <a:gd name="connsiteY84" fmla="*/ 1854353 h 3143856"/>
                  <a:gd name="connsiteX85" fmla="*/ 2720218 w 3868764"/>
                  <a:gd name="connsiteY85" fmla="*/ 1812297 h 3143856"/>
                  <a:gd name="connsiteX86" fmla="*/ 2723610 w 3868764"/>
                  <a:gd name="connsiteY86" fmla="*/ 1819413 h 3143856"/>
                  <a:gd name="connsiteX87" fmla="*/ 2783334 w 3868764"/>
                  <a:gd name="connsiteY87" fmla="*/ 1782937 h 3143856"/>
                  <a:gd name="connsiteX88" fmla="*/ 2778669 w 3868764"/>
                  <a:gd name="connsiteY88" fmla="*/ 1776782 h 3143856"/>
                  <a:gd name="connsiteX89" fmla="*/ 2859831 w 3868764"/>
                  <a:gd name="connsiteY89" fmla="*/ 1711495 h 3143856"/>
                  <a:gd name="connsiteX90" fmla="*/ 2865655 w 3868764"/>
                  <a:gd name="connsiteY90" fmla="*/ 1718319 h 3143856"/>
                  <a:gd name="connsiteX91" fmla="*/ 2910981 w 3868764"/>
                  <a:gd name="connsiteY91" fmla="*/ 1670697 h 3143856"/>
                  <a:gd name="connsiteX92" fmla="*/ 2903753 w 3868764"/>
                  <a:gd name="connsiteY92" fmla="*/ 1665082 h 3143856"/>
                  <a:gd name="connsiteX93" fmla="*/ 2965251 w 3868764"/>
                  <a:gd name="connsiteY93" fmla="*/ 1581014 h 3143856"/>
                  <a:gd name="connsiteX94" fmla="*/ 2973449 w 3868764"/>
                  <a:gd name="connsiteY94" fmla="*/ 1586653 h 3143856"/>
                  <a:gd name="connsiteX95" fmla="*/ 3015781 w 3868764"/>
                  <a:gd name="connsiteY95" fmla="*/ 1508965 h 3143856"/>
                  <a:gd name="connsiteX96" fmla="*/ 3820349 w 3868764"/>
                  <a:gd name="connsiteY96" fmla="*/ 1917536 h 3143856"/>
                  <a:gd name="connsiteX97" fmla="*/ 3781798 w 3868764"/>
                  <a:gd name="connsiteY97" fmla="*/ 2039371 h 3143856"/>
                  <a:gd name="connsiteX98" fmla="*/ 3768660 w 3868764"/>
                  <a:gd name="connsiteY98" fmla="*/ 2068541 h 3143856"/>
                  <a:gd name="connsiteX99" fmla="*/ 3146837 w 3868764"/>
                  <a:gd name="connsiteY99" fmla="*/ 1705920 h 3143856"/>
                  <a:gd name="connsiteX100" fmla="*/ 3746272 w 3868764"/>
                  <a:gd name="connsiteY100" fmla="*/ 2118249 h 3143856"/>
                  <a:gd name="connsiteX101" fmla="*/ 3716751 w 3868764"/>
                  <a:gd name="connsiteY101" fmla="*/ 2183794 h 3143856"/>
                  <a:gd name="connsiteX102" fmla="*/ 3670874 w 3868764"/>
                  <a:gd name="connsiteY102" fmla="*/ 2261184 h 3143856"/>
                  <a:gd name="connsiteX103" fmla="*/ 3194112 w 3868764"/>
                  <a:gd name="connsiteY103" fmla="*/ 1890710 h 3143856"/>
                  <a:gd name="connsiteX104" fmla="*/ 3648578 w 3868764"/>
                  <a:gd name="connsiteY104" fmla="*/ 2298794 h 3143856"/>
                  <a:gd name="connsiteX105" fmla="*/ 3635295 w 3868764"/>
                  <a:gd name="connsiteY105" fmla="*/ 2321202 h 3143856"/>
                  <a:gd name="connsiteX106" fmla="*/ 3553530 w 3868764"/>
                  <a:gd name="connsiteY106" fmla="*/ 2430573 h 3143856"/>
                  <a:gd name="connsiteX107" fmla="*/ 2978335 w 3868764"/>
                  <a:gd name="connsiteY107" fmla="*/ 1850357 h 3143856"/>
                  <a:gd name="connsiteX108" fmla="*/ 3513683 w 3868764"/>
                  <a:gd name="connsiteY108" fmla="*/ 2477670 h 3143856"/>
                  <a:gd name="connsiteX109" fmla="*/ 3427045 w 3868764"/>
                  <a:gd name="connsiteY109" fmla="*/ 2571820 h 3143856"/>
                  <a:gd name="connsiteX110" fmla="*/ 3399629 w 3868764"/>
                  <a:gd name="connsiteY110" fmla="*/ 2596334 h 3143856"/>
                  <a:gd name="connsiteX111" fmla="*/ 2984095 w 3868764"/>
                  <a:gd name="connsiteY111" fmla="*/ 2047906 h 3143856"/>
                  <a:gd name="connsiteX112" fmla="*/ 3362773 w 3868764"/>
                  <a:gd name="connsiteY112" fmla="*/ 2629287 h 3143856"/>
                  <a:gd name="connsiteX113" fmla="*/ 3302197 w 3868764"/>
                  <a:gd name="connsiteY113" fmla="*/ 2683449 h 3143856"/>
                  <a:gd name="connsiteX114" fmla="*/ 3234069 w 3868764"/>
                  <a:gd name="connsiteY114" fmla="*/ 2733766 h 3143856"/>
                  <a:gd name="connsiteX115" fmla="*/ 2784534 w 3868764"/>
                  <a:gd name="connsiteY115" fmla="*/ 1947274 h 3143856"/>
                  <a:gd name="connsiteX116" fmla="*/ 3178755 w 3868764"/>
                  <a:gd name="connsiteY116" fmla="*/ 2774619 h 3143856"/>
                  <a:gd name="connsiteX117" fmla="*/ 3164829 w 3868764"/>
                  <a:gd name="connsiteY117" fmla="*/ 2784904 h 3143856"/>
                  <a:gd name="connsiteX118" fmla="*/ 3035686 w 3868764"/>
                  <a:gd name="connsiteY118" fmla="*/ 2863381 h 3143856"/>
                  <a:gd name="connsiteX119" fmla="*/ 2774589 w 3868764"/>
                  <a:gd name="connsiteY119" fmla="*/ 2221999 h 3143856"/>
                  <a:gd name="connsiteX120" fmla="*/ 2991764 w 3868764"/>
                  <a:gd name="connsiteY120" fmla="*/ 2887318 h 3143856"/>
                  <a:gd name="connsiteX121" fmla="*/ 2856424 w 3868764"/>
                  <a:gd name="connsiteY121" fmla="*/ 2954133 h 3143856"/>
                  <a:gd name="connsiteX122" fmla="*/ 2838474 w 3868764"/>
                  <a:gd name="connsiteY122" fmla="*/ 2961160 h 3143856"/>
                  <a:gd name="connsiteX123" fmla="*/ 2582532 w 3868764"/>
                  <a:gd name="connsiteY123" fmla="*/ 1989092 h 3143856"/>
                  <a:gd name="connsiteX124" fmla="*/ 2767439 w 3868764"/>
                  <a:gd name="connsiteY124" fmla="*/ 2988967 h 3143856"/>
                  <a:gd name="connsiteX125" fmla="*/ 2687331 w 3868764"/>
                  <a:gd name="connsiteY125" fmla="*/ 3020326 h 3143856"/>
                  <a:gd name="connsiteX126" fmla="*/ 2603483 w 3868764"/>
                  <a:gd name="connsiteY126" fmla="*/ 3045265 h 3143856"/>
                  <a:gd name="connsiteX127" fmla="*/ 2459362 w 3868764"/>
                  <a:gd name="connsiteY127" fmla="*/ 1896447 h 3143856"/>
                  <a:gd name="connsiteX128" fmla="*/ 2522432 w 3868764"/>
                  <a:gd name="connsiteY128" fmla="*/ 3069372 h 3143856"/>
                  <a:gd name="connsiteX129" fmla="*/ 2509608 w 3868764"/>
                  <a:gd name="connsiteY129" fmla="*/ 3073185 h 3143856"/>
                  <a:gd name="connsiteX130" fmla="*/ 2349706 w 3868764"/>
                  <a:gd name="connsiteY130" fmla="*/ 3106597 h 3143856"/>
                  <a:gd name="connsiteX131" fmla="*/ 2354551 w 3868764"/>
                  <a:gd name="connsiteY131" fmla="*/ 1991615 h 3143856"/>
                  <a:gd name="connsiteX132" fmla="*/ 2265359 w 3868764"/>
                  <a:gd name="connsiteY132" fmla="*/ 3119221 h 3143856"/>
                  <a:gd name="connsiteX133" fmla="*/ 2132162 w 3868764"/>
                  <a:gd name="connsiteY133" fmla="*/ 3135741 h 3143856"/>
                  <a:gd name="connsiteX134" fmla="*/ 2085286 w 3868764"/>
                  <a:gd name="connsiteY134" fmla="*/ 3137664 h 3143856"/>
                  <a:gd name="connsiteX135" fmla="*/ 2194015 w 3868764"/>
                  <a:gd name="connsiteY135" fmla="*/ 2348992 h 3143856"/>
                  <a:gd name="connsiteX136" fmla="*/ 2026993 w 3868764"/>
                  <a:gd name="connsiteY136" fmla="*/ 3140056 h 3143856"/>
                  <a:gd name="connsiteX137" fmla="*/ 1934382 w 3868764"/>
                  <a:gd name="connsiteY137" fmla="*/ 3143856 h 3143856"/>
                  <a:gd name="connsiteX138" fmla="*/ 1842085 w 3868764"/>
                  <a:gd name="connsiteY138" fmla="*/ 3140069 h 3143856"/>
                  <a:gd name="connsiteX139" fmla="*/ 2170022 w 3868764"/>
                  <a:gd name="connsiteY139" fmla="*/ 1937125 h 3143856"/>
                  <a:gd name="connsiteX140" fmla="*/ 1744917 w 3868764"/>
                  <a:gd name="connsiteY140" fmla="*/ 3136082 h 3143856"/>
                  <a:gd name="connsiteX141" fmla="*/ 1736603 w 3868764"/>
                  <a:gd name="connsiteY141" fmla="*/ 3135741 h 3143856"/>
                  <a:gd name="connsiteX142" fmla="*/ 1556282 w 3868764"/>
                  <a:gd name="connsiteY142" fmla="*/ 3113377 h 3143856"/>
                  <a:gd name="connsiteX143" fmla="*/ 1932953 w 3868764"/>
                  <a:gd name="connsiteY143" fmla="*/ 2219476 h 3143856"/>
                  <a:gd name="connsiteX144" fmla="*/ 1485972 w 3868764"/>
                  <a:gd name="connsiteY144" fmla="*/ 3099683 h 3143856"/>
                  <a:gd name="connsiteX145" fmla="*/ 1359156 w 3868764"/>
                  <a:gd name="connsiteY145" fmla="*/ 3073185 h 3143856"/>
                  <a:gd name="connsiteX146" fmla="*/ 1296713 w 3868764"/>
                  <a:gd name="connsiteY146" fmla="*/ 3054613 h 3143856"/>
                  <a:gd name="connsiteX147" fmla="*/ 2001059 w 3868764"/>
                  <a:gd name="connsiteY147" fmla="*/ 1846800 h 3143856"/>
                  <a:gd name="connsiteX148" fmla="*/ 1191729 w 3868764"/>
                  <a:gd name="connsiteY148" fmla="*/ 3023388 h 3143856"/>
                  <a:gd name="connsiteX149" fmla="*/ 1181433 w 3868764"/>
                  <a:gd name="connsiteY149" fmla="*/ 3020326 h 3143856"/>
                  <a:gd name="connsiteX150" fmla="*/ 1012341 w 3868764"/>
                  <a:gd name="connsiteY150" fmla="*/ 2954133 h 3143856"/>
                  <a:gd name="connsiteX151" fmla="*/ 1006081 w 3868764"/>
                  <a:gd name="connsiteY151" fmla="*/ 2951043 h 3143856"/>
                  <a:gd name="connsiteX152" fmla="*/ 1673277 w 3868764"/>
                  <a:gd name="connsiteY152" fmla="*/ 2092432 h 3143856"/>
                  <a:gd name="connsiteX153" fmla="*/ 934170 w 3868764"/>
                  <a:gd name="connsiteY153" fmla="*/ 2915542 h 3143856"/>
                  <a:gd name="connsiteX154" fmla="*/ 852851 w 3868764"/>
                  <a:gd name="connsiteY154" fmla="*/ 2875396 h 3143856"/>
                  <a:gd name="connsiteX155" fmla="*/ 756859 w 3868764"/>
                  <a:gd name="connsiteY155" fmla="*/ 2817064 h 3143856"/>
                  <a:gd name="connsiteX156" fmla="*/ 1859604 w 3868764"/>
                  <a:gd name="connsiteY156" fmla="*/ 1723860 h 3143856"/>
                  <a:gd name="connsiteX157" fmla="*/ 656950 w 3868764"/>
                  <a:gd name="connsiteY157" fmla="*/ 2750203 h 3143856"/>
                  <a:gd name="connsiteX158" fmla="*/ 566568 w 3868764"/>
                  <a:gd name="connsiteY158" fmla="*/ 2683449 h 3143856"/>
                  <a:gd name="connsiteX159" fmla="*/ 497087 w 3868764"/>
                  <a:gd name="connsiteY159" fmla="*/ 2621326 h 3143856"/>
                  <a:gd name="connsiteX160" fmla="*/ 1695356 w 3868764"/>
                  <a:gd name="connsiteY160" fmla="*/ 1713421 h 3143856"/>
                  <a:gd name="connsiteX161" fmla="*/ 417638 w 3868764"/>
                  <a:gd name="connsiteY161" fmla="*/ 2545651 h 3143856"/>
                  <a:gd name="connsiteX162" fmla="*/ 330362 w 3868764"/>
                  <a:gd name="connsiteY162" fmla="*/ 2450808 h 3143856"/>
                  <a:gd name="connsiteX163" fmla="*/ 282663 w 3868764"/>
                  <a:gd name="connsiteY163" fmla="*/ 2387004 h 3143856"/>
                  <a:gd name="connsiteX164" fmla="*/ 1715966 w 3868764"/>
                  <a:gd name="connsiteY164" fmla="*/ 1567769 h 3143856"/>
                  <a:gd name="connsiteX165" fmla="*/ 211727 w 3868764"/>
                  <a:gd name="connsiteY165" fmla="*/ 2284524 h 3143856"/>
                  <a:gd name="connsiteX166" fmla="*/ 152014 w 3868764"/>
                  <a:gd name="connsiteY166" fmla="*/ 2183794 h 3143856"/>
                  <a:gd name="connsiteX167" fmla="*/ 114394 w 3868764"/>
                  <a:gd name="connsiteY167" fmla="*/ 2100268 h 3143856"/>
                  <a:gd name="connsiteX168" fmla="*/ 1367077 w 3868764"/>
                  <a:gd name="connsiteY168" fmla="*/ 1590320 h 3143856"/>
                  <a:gd name="connsiteX169" fmla="*/ 84144 w 3868764"/>
                  <a:gd name="connsiteY169" fmla="*/ 2009099 h 3143856"/>
                  <a:gd name="connsiteX170" fmla="*/ 25276 w 3868764"/>
                  <a:gd name="connsiteY170" fmla="*/ 1809266 h 3143856"/>
                  <a:gd name="connsiteX171" fmla="*/ 1635619 w 3868764"/>
                  <a:gd name="connsiteY171" fmla="*/ 1385267 h 3143856"/>
                  <a:gd name="connsiteX172" fmla="*/ 7115 w 3868764"/>
                  <a:gd name="connsiteY172" fmla="*/ 1686428 h 3143856"/>
                  <a:gd name="connsiteX173" fmla="*/ 0 w 3868764"/>
                  <a:gd name="connsiteY173" fmla="*/ 1571928 h 3143856"/>
                  <a:gd name="connsiteX174" fmla="*/ 5865 w 3868764"/>
                  <a:gd name="connsiteY174" fmla="*/ 1477543 h 3143856"/>
                  <a:gd name="connsiteX175" fmla="*/ 1385667 w 3868764"/>
                  <a:gd name="connsiteY175" fmla="*/ 1304445 h 3143856"/>
                  <a:gd name="connsiteX176" fmla="*/ 16209 w 3868764"/>
                  <a:gd name="connsiteY176" fmla="*/ 1378082 h 3143856"/>
                  <a:gd name="connsiteX177" fmla="*/ 39300 w 3868764"/>
                  <a:gd name="connsiteY177" fmla="*/ 1255130 h 3143856"/>
                  <a:gd name="connsiteX178" fmla="*/ 65151 w 3868764"/>
                  <a:gd name="connsiteY178" fmla="*/ 1173431 h 3143856"/>
                  <a:gd name="connsiteX179" fmla="*/ 1596538 w 3868764"/>
                  <a:gd name="connsiteY179" fmla="*/ 1180085 h 3143856"/>
                  <a:gd name="connsiteX180" fmla="*/ 106017 w 3868764"/>
                  <a:gd name="connsiteY180" fmla="*/ 1062186 h 3143856"/>
                  <a:gd name="connsiteX181" fmla="*/ 152014 w 3868764"/>
                  <a:gd name="connsiteY181" fmla="*/ 960063 h 3143856"/>
                  <a:gd name="connsiteX182" fmla="*/ 202789 w 3868764"/>
                  <a:gd name="connsiteY182" fmla="*/ 874409 h 3143856"/>
                  <a:gd name="connsiteX183" fmla="*/ 1395408 w 3868764"/>
                  <a:gd name="connsiteY183" fmla="*/ 1038827 h 3143856"/>
                  <a:gd name="connsiteX184" fmla="*/ 252294 w 3868764"/>
                  <a:gd name="connsiteY184" fmla="*/ 797475 h 3143856"/>
                  <a:gd name="connsiteX185" fmla="*/ 330362 w 3868764"/>
                  <a:gd name="connsiteY185" fmla="*/ 693048 h 3143856"/>
                  <a:gd name="connsiteX186" fmla="*/ 384980 w 3868764"/>
                  <a:gd name="connsiteY186" fmla="*/ 633695 h 3143856"/>
                  <a:gd name="connsiteX187" fmla="*/ 1610700 w 3868764"/>
                  <a:gd name="connsiteY187" fmla="*/ 967841 h 3143856"/>
                  <a:gd name="connsiteX188" fmla="*/ 456673 w 3868764"/>
                  <a:gd name="connsiteY188" fmla="*/ 558666 h 3143856"/>
                  <a:gd name="connsiteX189" fmla="*/ 566568 w 3868764"/>
                  <a:gd name="connsiteY189" fmla="*/ 460407 h 3143856"/>
                  <a:gd name="connsiteX190" fmla="*/ 1934382 w 3868764"/>
                  <a:gd name="connsiteY190" fmla="*/ 0 h 3143856"/>
                  <a:gd name="connsiteX191" fmla="*/ 1951818 w 3868764"/>
                  <a:gd name="connsiteY191" fmla="*/ 716 h 3143856"/>
                  <a:gd name="connsiteX192" fmla="*/ 2073083 w 3868764"/>
                  <a:gd name="connsiteY192" fmla="*/ 298602 h 3143856"/>
                  <a:gd name="connsiteX193" fmla="*/ 1976172 w 3868764"/>
                  <a:gd name="connsiteY193" fmla="*/ 1715 h 3143856"/>
                  <a:gd name="connsiteX194" fmla="*/ 2121289 w 3868764"/>
                  <a:gd name="connsiteY194" fmla="*/ 7670 h 3143856"/>
                  <a:gd name="connsiteX195" fmla="*/ 2200587 w 3868764"/>
                  <a:gd name="connsiteY195" fmla="*/ 308840 h 3143856"/>
                  <a:gd name="connsiteX196" fmla="*/ 2145274 w 3868764"/>
                  <a:gd name="connsiteY196" fmla="*/ 9742 h 3143856"/>
                  <a:gd name="connsiteX197" fmla="*/ 2283751 w 3868764"/>
                  <a:gd name="connsiteY197" fmla="*/ 26916 h 3143856"/>
                  <a:gd name="connsiteX198" fmla="*/ 2327669 w 3868764"/>
                  <a:gd name="connsiteY198" fmla="*/ 376992 h 3143856"/>
                  <a:gd name="connsiteX199" fmla="*/ 2309013 w 3868764"/>
                  <a:gd name="connsiteY199" fmla="*/ 30049 h 3143856"/>
                  <a:gd name="connsiteX200" fmla="*/ 2324228 w 3868764"/>
                  <a:gd name="connsiteY200" fmla="*/ 31936 h 3143856"/>
                  <a:gd name="connsiteX201" fmla="*/ 2441534 w 3868764"/>
                  <a:gd name="connsiteY201" fmla="*/ 56447 h 3143856"/>
                  <a:gd name="connsiteX202" fmla="*/ 2440603 w 3868764"/>
                  <a:gd name="connsiteY202" fmla="*/ 270669 h 3143856"/>
                  <a:gd name="connsiteX203" fmla="*/ 2457287 w 3868764"/>
                  <a:gd name="connsiteY203" fmla="*/ 59739 h 3143856"/>
                  <a:gd name="connsiteX204" fmla="*/ 2509608 w 3868764"/>
                  <a:gd name="connsiteY204" fmla="*/ 70671 h 3143856"/>
                  <a:gd name="connsiteX205" fmla="*/ 2584362 w 3868764"/>
                  <a:gd name="connsiteY205" fmla="*/ 92905 h 3143856"/>
                  <a:gd name="connsiteX206" fmla="*/ 2565751 w 3868764"/>
                  <a:gd name="connsiteY206" fmla="*/ 227901 h 3143856"/>
                  <a:gd name="connsiteX207" fmla="*/ 2593669 w 3868764"/>
                  <a:gd name="connsiteY207" fmla="*/ 95673 h 3143856"/>
                  <a:gd name="connsiteX208" fmla="*/ 2687331 w 3868764"/>
                  <a:gd name="connsiteY208" fmla="*/ 123530 h 3143856"/>
                  <a:gd name="connsiteX209" fmla="*/ 2717178 w 3868764"/>
                  <a:gd name="connsiteY209" fmla="*/ 135214 h 3143856"/>
                  <a:gd name="connsiteX210" fmla="*/ 2674821 w 3868764"/>
                  <a:gd name="connsiteY210" fmla="*/ 290588 h 3143856"/>
                  <a:gd name="connsiteX211" fmla="*/ 2728359 w 3868764"/>
                  <a:gd name="connsiteY211" fmla="*/ 139591 h 3143856"/>
                  <a:gd name="connsiteX212" fmla="*/ 2848167 w 3868764"/>
                  <a:gd name="connsiteY212" fmla="*/ 186491 h 3143856"/>
                  <a:gd name="connsiteX213" fmla="*/ 2767076 w 3868764"/>
                  <a:gd name="connsiteY213" fmla="*/ 378933 h 3143856"/>
                  <a:gd name="connsiteX214" fmla="*/ 2861809 w 3868764"/>
                  <a:gd name="connsiteY214" fmla="*/ 192382 h 3143856"/>
                  <a:gd name="connsiteX215" fmla="*/ 2977705 w 3868764"/>
                  <a:gd name="connsiteY215" fmla="*/ 249598 h 3143856"/>
                  <a:gd name="connsiteX216" fmla="*/ 2904095 w 3868764"/>
                  <a:gd name="connsiteY216" fmla="*/ 375823 h 3143856"/>
                  <a:gd name="connsiteX217" fmla="*/ 2987570 w 3868764"/>
                  <a:gd name="connsiteY217" fmla="*/ 254468 h 3143856"/>
                  <a:gd name="connsiteX218" fmla="*/ 3015914 w 3868764"/>
                  <a:gd name="connsiteY218" fmla="*/ 268461 h 3143856"/>
                  <a:gd name="connsiteX219" fmla="*/ 3100262 w 3868764"/>
                  <a:gd name="connsiteY219" fmla="*/ 319717 h 3143856"/>
                  <a:gd name="connsiteX220" fmla="*/ 2964220 w 3868764"/>
                  <a:gd name="connsiteY220" fmla="*/ 494789 h 3143856"/>
                  <a:gd name="connsiteX221" fmla="*/ 3113954 w 3868764"/>
                  <a:gd name="connsiteY221" fmla="*/ 328037 h 3143856"/>
                  <a:gd name="connsiteX222" fmla="*/ 3164829 w 3868764"/>
                  <a:gd name="connsiteY222" fmla="*/ 358952 h 3143856"/>
                  <a:gd name="connsiteX223" fmla="*/ 3223570 w 3868764"/>
                  <a:gd name="connsiteY223" fmla="*/ 402337 h 3143856"/>
                  <a:gd name="connsiteX224" fmla="*/ 3100336 w 3868764"/>
                  <a:gd name="connsiteY224" fmla="*/ 524504 h 3143856"/>
                  <a:gd name="connsiteX225" fmla="*/ 3234249 w 3868764"/>
                  <a:gd name="connsiteY225" fmla="*/ 410223 h 3143856"/>
                  <a:gd name="connsiteX226" fmla="*/ 3302197 w 3868764"/>
                  <a:gd name="connsiteY226" fmla="*/ 460407 h 3143856"/>
                  <a:gd name="connsiteX227" fmla="*/ 3340241 w 3868764"/>
                  <a:gd name="connsiteY227" fmla="*/ 494423 h 3143856"/>
                  <a:gd name="connsiteX228" fmla="*/ 2945584 w 3868764"/>
                  <a:gd name="connsiteY228" fmla="*/ 793446 h 3143856"/>
                  <a:gd name="connsiteX229" fmla="*/ 2893881 w 3868764"/>
                  <a:gd name="connsiteY229" fmla="*/ 729173 h 3143856"/>
                  <a:gd name="connsiteX230" fmla="*/ 2892118 w 3868764"/>
                  <a:gd name="connsiteY230" fmla="*/ 730920 h 3143856"/>
                  <a:gd name="connsiteX231" fmla="*/ 2824902 w 3868764"/>
                  <a:gd name="connsiteY231" fmla="*/ 666942 h 3143856"/>
                  <a:gd name="connsiteX232" fmla="*/ 2761411 w 3868764"/>
                  <a:gd name="connsiteY232" fmla="*/ 620498 h 3143856"/>
                  <a:gd name="connsiteX233" fmla="*/ 2759610 w 3868764"/>
                  <a:gd name="connsiteY233" fmla="*/ 623584 h 3143856"/>
                  <a:gd name="connsiteX234" fmla="*/ 2668147 w 3868764"/>
                  <a:gd name="connsiteY234" fmla="*/ 573746 h 3143856"/>
                  <a:gd name="connsiteX235" fmla="*/ 2670215 w 3868764"/>
                  <a:gd name="connsiteY235" fmla="*/ 569674 h 3143856"/>
                  <a:gd name="connsiteX236" fmla="*/ 2605569 w 3868764"/>
                  <a:gd name="connsiteY236" fmla="*/ 544617 h 3143856"/>
                  <a:gd name="connsiteX237" fmla="*/ 2604346 w 3868764"/>
                  <a:gd name="connsiteY237" fmla="*/ 549106 h 3143856"/>
                  <a:gd name="connsiteX238" fmla="*/ 2503099 w 3868764"/>
                  <a:gd name="connsiteY238" fmla="*/ 524639 h 3143856"/>
                  <a:gd name="connsiteX239" fmla="*/ 2503994 w 3868764"/>
                  <a:gd name="connsiteY239" fmla="*/ 520402 h 3143856"/>
                  <a:gd name="connsiteX240" fmla="*/ 2439548 w 3868764"/>
                  <a:gd name="connsiteY240" fmla="*/ 513418 h 3143856"/>
                  <a:gd name="connsiteX241" fmla="*/ 2439528 w 3868764"/>
                  <a:gd name="connsiteY241" fmla="*/ 518158 h 3143856"/>
                  <a:gd name="connsiteX242" fmla="*/ 2345670 w 3868764"/>
                  <a:gd name="connsiteY242" fmla="*/ 520475 h 3143856"/>
                  <a:gd name="connsiteX243" fmla="*/ 2345802 w 3868764"/>
                  <a:gd name="connsiteY243" fmla="*/ 521534 h 3143856"/>
                  <a:gd name="connsiteX244" fmla="*/ 2260088 w 3868764"/>
                  <a:gd name="connsiteY244" fmla="*/ 534824 h 3143856"/>
                  <a:gd name="connsiteX245" fmla="*/ 2261642 w 3868764"/>
                  <a:gd name="connsiteY245" fmla="*/ 540727 h 3143856"/>
                  <a:gd name="connsiteX246" fmla="*/ 2161727 w 3868764"/>
                  <a:gd name="connsiteY246" fmla="*/ 570161 h 3143856"/>
                  <a:gd name="connsiteX247" fmla="*/ 2161411 w 3868764"/>
                  <a:gd name="connsiteY247" fmla="*/ 569193 h 3143856"/>
                  <a:gd name="connsiteX248" fmla="*/ 2099424 w 3868764"/>
                  <a:gd name="connsiteY248" fmla="*/ 596550 h 3143856"/>
                  <a:gd name="connsiteX249" fmla="*/ 2102432 w 3868764"/>
                  <a:gd name="connsiteY249" fmla="*/ 601814 h 3143856"/>
                  <a:gd name="connsiteX250" fmla="*/ 2013539 w 3868764"/>
                  <a:gd name="connsiteY250" fmla="*/ 656105 h 3143856"/>
                  <a:gd name="connsiteX251" fmla="*/ 2010398 w 3868764"/>
                  <a:gd name="connsiteY251" fmla="*/ 651283 h 3143856"/>
                  <a:gd name="connsiteX252" fmla="*/ 1956187 w 3868764"/>
                  <a:gd name="connsiteY252" fmla="*/ 694892 h 3143856"/>
                  <a:gd name="connsiteX253" fmla="*/ 1960299 w 3868764"/>
                  <a:gd name="connsiteY253" fmla="*/ 699040 h 3143856"/>
                  <a:gd name="connsiteX254" fmla="*/ 1888486 w 3868764"/>
                  <a:gd name="connsiteY254" fmla="*/ 774488 h 3143856"/>
                  <a:gd name="connsiteX255" fmla="*/ 1885410 w 3868764"/>
                  <a:gd name="connsiteY255" fmla="*/ 771726 h 3143856"/>
                  <a:gd name="connsiteX256" fmla="*/ 1847163 w 3868764"/>
                  <a:gd name="connsiteY256" fmla="*/ 824011 h 3143856"/>
                  <a:gd name="connsiteX257" fmla="*/ 1851090 w 3868764"/>
                  <a:gd name="connsiteY257" fmla="*/ 826301 h 3143856"/>
                  <a:gd name="connsiteX258" fmla="*/ 1801251 w 3868764"/>
                  <a:gd name="connsiteY258" fmla="*/ 917766 h 3143856"/>
                  <a:gd name="connsiteX259" fmla="*/ 702664 w 3868764"/>
                  <a:gd name="connsiteY259" fmla="*/ 359891 h 3143856"/>
                  <a:gd name="connsiteX260" fmla="*/ 703936 w 3868764"/>
                  <a:gd name="connsiteY260" fmla="*/ 358952 h 3143856"/>
                  <a:gd name="connsiteX261" fmla="*/ 852851 w 3868764"/>
                  <a:gd name="connsiteY261" fmla="*/ 268461 h 3143856"/>
                  <a:gd name="connsiteX262" fmla="*/ 875405 w 3868764"/>
                  <a:gd name="connsiteY262" fmla="*/ 257326 h 3143856"/>
                  <a:gd name="connsiteX263" fmla="*/ 1698497 w 3868764"/>
                  <a:gd name="connsiteY263" fmla="*/ 737317 h 3143856"/>
                  <a:gd name="connsiteX264" fmla="*/ 948346 w 3868764"/>
                  <a:gd name="connsiteY264" fmla="*/ 221317 h 3143856"/>
                  <a:gd name="connsiteX265" fmla="*/ 1012341 w 3868764"/>
                  <a:gd name="connsiteY265" fmla="*/ 189723 h 3143856"/>
                  <a:gd name="connsiteX266" fmla="*/ 1123623 w 3868764"/>
                  <a:gd name="connsiteY266" fmla="*/ 146161 h 3143856"/>
                  <a:gd name="connsiteX267" fmla="*/ 1607375 w 3868764"/>
                  <a:gd name="connsiteY267" fmla="*/ 522066 h 3143856"/>
                  <a:gd name="connsiteX268" fmla="*/ 1168974 w 3868764"/>
                  <a:gd name="connsiteY268" fmla="*/ 128408 h 3143856"/>
                  <a:gd name="connsiteX269" fmla="*/ 1181433 w 3868764"/>
                  <a:gd name="connsiteY269" fmla="*/ 123530 h 3143856"/>
                  <a:gd name="connsiteX270" fmla="*/ 1342327 w 3868764"/>
                  <a:gd name="connsiteY270" fmla="*/ 75676 h 3143856"/>
                  <a:gd name="connsiteX271" fmla="*/ 1820691 w 3868764"/>
                  <a:gd name="connsiteY271" fmla="*/ 558214 h 3143856"/>
                  <a:gd name="connsiteX272" fmla="*/ 1397742 w 3868764"/>
                  <a:gd name="connsiteY272" fmla="*/ 62608 h 3143856"/>
                  <a:gd name="connsiteX273" fmla="*/ 1544537 w 3868764"/>
                  <a:gd name="connsiteY273" fmla="*/ 31936 h 3143856"/>
                  <a:gd name="connsiteX274" fmla="*/ 1564624 w 3868764"/>
                  <a:gd name="connsiteY274" fmla="*/ 29445 h 3143856"/>
                  <a:gd name="connsiteX275" fmla="*/ 1854940 w 3868764"/>
                  <a:gd name="connsiteY275" fmla="*/ 412609 h 3143856"/>
                  <a:gd name="connsiteX276" fmla="*/ 1602323 w 3868764"/>
                  <a:gd name="connsiteY276" fmla="*/ 24769 h 3143856"/>
                  <a:gd name="connsiteX277" fmla="*/ 1736603 w 3868764"/>
                  <a:gd name="connsiteY277" fmla="*/ 8116 h 3143856"/>
                  <a:gd name="connsiteX278" fmla="*/ 1762485 w 3868764"/>
                  <a:gd name="connsiteY278" fmla="*/ 7054 h 3143856"/>
                  <a:gd name="connsiteX279" fmla="*/ 1991713 w 3868764"/>
                  <a:gd name="connsiteY279" fmla="*/ 408103 h 3143856"/>
                  <a:gd name="connsiteX280" fmla="*/ 1799885 w 3868764"/>
                  <a:gd name="connsiteY280" fmla="*/ 5519 h 3143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</a:cxnLst>
                <a:rect l="l" t="t" r="r" b="b"/>
                <a:pathLst>
                  <a:path w="3868764" h="3143856">
                    <a:moveTo>
                      <a:pt x="3380944" y="530816"/>
                    </a:moveTo>
                    <a:lnTo>
                      <a:pt x="3427045" y="572036"/>
                    </a:lnTo>
                    <a:lnTo>
                      <a:pt x="3478926" y="628415"/>
                    </a:lnTo>
                    <a:lnTo>
                      <a:pt x="3261288" y="752810"/>
                    </a:lnTo>
                    <a:lnTo>
                      <a:pt x="3492163" y="642800"/>
                    </a:lnTo>
                    <a:lnTo>
                      <a:pt x="3538402" y="693048"/>
                    </a:lnTo>
                    <a:lnTo>
                      <a:pt x="3582753" y="752373"/>
                    </a:lnTo>
                    <a:lnTo>
                      <a:pt x="3295189" y="869436"/>
                    </a:lnTo>
                    <a:lnTo>
                      <a:pt x="3596692" y="771019"/>
                    </a:lnTo>
                    <a:lnTo>
                      <a:pt x="3635295" y="822654"/>
                    </a:lnTo>
                    <a:lnTo>
                      <a:pt x="3676859" y="892768"/>
                    </a:lnTo>
                    <a:lnTo>
                      <a:pt x="3338029" y="981981"/>
                    </a:lnTo>
                    <a:lnTo>
                      <a:pt x="3691044" y="916698"/>
                    </a:lnTo>
                    <a:lnTo>
                      <a:pt x="3716751" y="960063"/>
                    </a:lnTo>
                    <a:lnTo>
                      <a:pt x="3757573" y="1050698"/>
                    </a:lnTo>
                    <a:lnTo>
                      <a:pt x="3292924" y="1108989"/>
                    </a:lnTo>
                    <a:lnTo>
                      <a:pt x="3772219" y="1083217"/>
                    </a:lnTo>
                    <a:lnTo>
                      <a:pt x="3781798" y="1104485"/>
                    </a:lnTo>
                    <a:lnTo>
                      <a:pt x="3820824" y="1227822"/>
                    </a:lnTo>
                    <a:lnTo>
                      <a:pt x="3350652" y="1225779"/>
                    </a:lnTo>
                    <a:lnTo>
                      <a:pt x="3831089" y="1263781"/>
                    </a:lnTo>
                    <a:lnTo>
                      <a:pt x="3858777" y="1411208"/>
                    </a:lnTo>
                    <a:lnTo>
                      <a:pt x="3859132" y="1416914"/>
                    </a:lnTo>
                    <a:lnTo>
                      <a:pt x="3320468" y="1342652"/>
                    </a:lnTo>
                    <a:lnTo>
                      <a:pt x="3861617" y="1456908"/>
                    </a:lnTo>
                    <a:lnTo>
                      <a:pt x="3868764" y="1571928"/>
                    </a:lnTo>
                    <a:lnTo>
                      <a:pt x="3866141" y="1614137"/>
                    </a:lnTo>
                    <a:lnTo>
                      <a:pt x="3294274" y="1458239"/>
                    </a:lnTo>
                    <a:lnTo>
                      <a:pt x="3863292" y="1659992"/>
                    </a:lnTo>
                    <a:lnTo>
                      <a:pt x="3858777" y="1732649"/>
                    </a:lnTo>
                    <a:lnTo>
                      <a:pt x="3842716" y="1818164"/>
                    </a:lnTo>
                    <a:lnTo>
                      <a:pt x="3019545" y="1471298"/>
                    </a:lnTo>
                    <a:lnTo>
                      <a:pt x="3057189" y="1374177"/>
                    </a:lnTo>
                    <a:lnTo>
                      <a:pt x="3059450" y="1374978"/>
                    </a:lnTo>
                    <a:lnTo>
                      <a:pt x="3075426" y="1308870"/>
                    </a:lnTo>
                    <a:lnTo>
                      <a:pt x="3068288" y="1307886"/>
                    </a:lnTo>
                    <a:lnTo>
                      <a:pt x="3079511" y="1204331"/>
                    </a:lnTo>
                    <a:lnTo>
                      <a:pt x="3081289" y="1204472"/>
                    </a:lnTo>
                    <a:lnTo>
                      <a:pt x="3079593" y="1135752"/>
                    </a:lnTo>
                    <a:lnTo>
                      <a:pt x="3077982" y="1135954"/>
                    </a:lnTo>
                    <a:lnTo>
                      <a:pt x="3062021" y="1033023"/>
                    </a:lnTo>
                    <a:lnTo>
                      <a:pt x="3062757" y="1032888"/>
                    </a:lnTo>
                    <a:lnTo>
                      <a:pt x="3044652" y="971427"/>
                    </a:lnTo>
                    <a:lnTo>
                      <a:pt x="3043789" y="971778"/>
                    </a:lnTo>
                    <a:lnTo>
                      <a:pt x="3001733" y="876485"/>
                    </a:lnTo>
                    <a:lnTo>
                      <a:pt x="3001883" y="876414"/>
                    </a:lnTo>
                    <a:lnTo>
                      <a:pt x="2958757" y="805803"/>
                    </a:lnTo>
                    <a:close/>
                    <a:moveTo>
                      <a:pt x="614545" y="424973"/>
                    </a:moveTo>
                    <a:lnTo>
                      <a:pt x="1799923" y="924464"/>
                    </a:lnTo>
                    <a:lnTo>
                      <a:pt x="1766634" y="1010350"/>
                    </a:lnTo>
                    <a:lnTo>
                      <a:pt x="1773851" y="1012317"/>
                    </a:lnTo>
                    <a:lnTo>
                      <a:pt x="1749385" y="1113564"/>
                    </a:lnTo>
                    <a:lnTo>
                      <a:pt x="1748417" y="1113360"/>
                    </a:lnTo>
                    <a:lnTo>
                      <a:pt x="1741117" y="1180714"/>
                    </a:lnTo>
                    <a:lnTo>
                      <a:pt x="1747151" y="1180740"/>
                    </a:lnTo>
                    <a:lnTo>
                      <a:pt x="1749722" y="1284869"/>
                    </a:lnTo>
                    <a:lnTo>
                      <a:pt x="1745409" y="1285102"/>
                    </a:lnTo>
                    <a:lnTo>
                      <a:pt x="1756025" y="1353565"/>
                    </a:lnTo>
                    <a:lnTo>
                      <a:pt x="1760284" y="1352444"/>
                    </a:lnTo>
                    <a:lnTo>
                      <a:pt x="1789718" y="1452359"/>
                    </a:lnTo>
                    <a:lnTo>
                      <a:pt x="1788395" y="1452792"/>
                    </a:lnTo>
                    <a:lnTo>
                      <a:pt x="1814327" y="1511548"/>
                    </a:lnTo>
                    <a:lnTo>
                      <a:pt x="1815891" y="1510655"/>
                    </a:lnTo>
                    <a:lnTo>
                      <a:pt x="1870183" y="1599547"/>
                    </a:lnTo>
                    <a:lnTo>
                      <a:pt x="1846874" y="1614730"/>
                    </a:lnTo>
                    <a:lnTo>
                      <a:pt x="1901360" y="1682465"/>
                    </a:lnTo>
                    <a:lnTo>
                      <a:pt x="1902381" y="1681453"/>
                    </a:lnTo>
                    <a:lnTo>
                      <a:pt x="1954263" y="1730833"/>
                    </a:lnTo>
                    <a:lnTo>
                      <a:pt x="1955968" y="1728638"/>
                    </a:lnTo>
                    <a:lnTo>
                      <a:pt x="2040036" y="1790136"/>
                    </a:lnTo>
                    <a:lnTo>
                      <a:pt x="2039308" y="1791194"/>
                    </a:lnTo>
                    <a:lnTo>
                      <a:pt x="2099582" y="1824037"/>
                    </a:lnTo>
                    <a:lnTo>
                      <a:pt x="2100019" y="1823000"/>
                    </a:lnTo>
                    <a:lnTo>
                      <a:pt x="2197140" y="1860643"/>
                    </a:lnTo>
                    <a:lnTo>
                      <a:pt x="2195731" y="1864614"/>
                    </a:lnTo>
                    <a:lnTo>
                      <a:pt x="2258695" y="1879830"/>
                    </a:lnTo>
                    <a:lnTo>
                      <a:pt x="2259296" y="1875474"/>
                    </a:lnTo>
                    <a:lnTo>
                      <a:pt x="2362850" y="1886699"/>
                    </a:lnTo>
                    <a:lnTo>
                      <a:pt x="2362270" y="1894034"/>
                    </a:lnTo>
                    <a:lnTo>
                      <a:pt x="2459104" y="1891643"/>
                    </a:lnTo>
                    <a:lnTo>
                      <a:pt x="2459220" y="1893818"/>
                    </a:lnTo>
                    <a:lnTo>
                      <a:pt x="2561966" y="1877886"/>
                    </a:lnTo>
                    <a:lnTo>
                      <a:pt x="2563050" y="1883749"/>
                    </a:lnTo>
                    <a:lnTo>
                      <a:pt x="2628985" y="1864324"/>
                    </a:lnTo>
                    <a:lnTo>
                      <a:pt x="2624926" y="1854353"/>
                    </a:lnTo>
                    <a:lnTo>
                      <a:pt x="2720218" y="1812297"/>
                    </a:lnTo>
                    <a:lnTo>
                      <a:pt x="2723610" y="1819413"/>
                    </a:lnTo>
                    <a:lnTo>
                      <a:pt x="2783334" y="1782937"/>
                    </a:lnTo>
                    <a:lnTo>
                      <a:pt x="2778669" y="1776782"/>
                    </a:lnTo>
                    <a:lnTo>
                      <a:pt x="2859831" y="1711495"/>
                    </a:lnTo>
                    <a:lnTo>
                      <a:pt x="2865655" y="1718319"/>
                    </a:lnTo>
                    <a:lnTo>
                      <a:pt x="2910981" y="1670697"/>
                    </a:lnTo>
                    <a:lnTo>
                      <a:pt x="2903753" y="1665082"/>
                    </a:lnTo>
                    <a:lnTo>
                      <a:pt x="2965251" y="1581014"/>
                    </a:lnTo>
                    <a:lnTo>
                      <a:pt x="2973449" y="1586653"/>
                    </a:lnTo>
                    <a:lnTo>
                      <a:pt x="3015781" y="1508965"/>
                    </a:lnTo>
                    <a:lnTo>
                      <a:pt x="3820349" y="1917536"/>
                    </a:lnTo>
                    <a:lnTo>
                      <a:pt x="3781798" y="2039371"/>
                    </a:lnTo>
                    <a:lnTo>
                      <a:pt x="3768660" y="2068541"/>
                    </a:lnTo>
                    <a:lnTo>
                      <a:pt x="3146837" y="1705920"/>
                    </a:lnTo>
                    <a:lnTo>
                      <a:pt x="3746272" y="2118249"/>
                    </a:lnTo>
                    <a:lnTo>
                      <a:pt x="3716751" y="2183794"/>
                    </a:lnTo>
                    <a:lnTo>
                      <a:pt x="3670874" y="2261184"/>
                    </a:lnTo>
                    <a:lnTo>
                      <a:pt x="3194112" y="1890710"/>
                    </a:lnTo>
                    <a:lnTo>
                      <a:pt x="3648578" y="2298794"/>
                    </a:lnTo>
                    <a:lnTo>
                      <a:pt x="3635295" y="2321202"/>
                    </a:lnTo>
                    <a:lnTo>
                      <a:pt x="3553530" y="2430573"/>
                    </a:lnTo>
                    <a:lnTo>
                      <a:pt x="2978335" y="1850357"/>
                    </a:lnTo>
                    <a:lnTo>
                      <a:pt x="3513683" y="2477670"/>
                    </a:lnTo>
                    <a:lnTo>
                      <a:pt x="3427045" y="2571820"/>
                    </a:lnTo>
                    <a:lnTo>
                      <a:pt x="3399629" y="2596334"/>
                    </a:lnTo>
                    <a:lnTo>
                      <a:pt x="2984095" y="2047906"/>
                    </a:lnTo>
                    <a:lnTo>
                      <a:pt x="3362773" y="2629287"/>
                    </a:lnTo>
                    <a:lnTo>
                      <a:pt x="3302197" y="2683449"/>
                    </a:lnTo>
                    <a:lnTo>
                      <a:pt x="3234069" y="2733766"/>
                    </a:lnTo>
                    <a:lnTo>
                      <a:pt x="2784534" y="1947274"/>
                    </a:lnTo>
                    <a:lnTo>
                      <a:pt x="3178755" y="2774619"/>
                    </a:lnTo>
                    <a:lnTo>
                      <a:pt x="3164829" y="2784904"/>
                    </a:lnTo>
                    <a:lnTo>
                      <a:pt x="3035686" y="2863381"/>
                    </a:lnTo>
                    <a:lnTo>
                      <a:pt x="2774589" y="2221999"/>
                    </a:lnTo>
                    <a:lnTo>
                      <a:pt x="2991764" y="2887318"/>
                    </a:lnTo>
                    <a:lnTo>
                      <a:pt x="2856424" y="2954133"/>
                    </a:lnTo>
                    <a:lnTo>
                      <a:pt x="2838474" y="2961160"/>
                    </a:lnTo>
                    <a:lnTo>
                      <a:pt x="2582532" y="1989092"/>
                    </a:lnTo>
                    <a:lnTo>
                      <a:pt x="2767439" y="2988967"/>
                    </a:lnTo>
                    <a:lnTo>
                      <a:pt x="2687331" y="3020326"/>
                    </a:lnTo>
                    <a:lnTo>
                      <a:pt x="2603483" y="3045265"/>
                    </a:lnTo>
                    <a:lnTo>
                      <a:pt x="2459362" y="1896447"/>
                    </a:lnTo>
                    <a:lnTo>
                      <a:pt x="2522432" y="3069372"/>
                    </a:lnTo>
                    <a:lnTo>
                      <a:pt x="2509608" y="3073185"/>
                    </a:lnTo>
                    <a:lnTo>
                      <a:pt x="2349706" y="3106597"/>
                    </a:lnTo>
                    <a:lnTo>
                      <a:pt x="2354551" y="1991615"/>
                    </a:lnTo>
                    <a:lnTo>
                      <a:pt x="2265359" y="3119221"/>
                    </a:lnTo>
                    <a:lnTo>
                      <a:pt x="2132162" y="3135741"/>
                    </a:lnTo>
                    <a:lnTo>
                      <a:pt x="2085286" y="3137664"/>
                    </a:lnTo>
                    <a:lnTo>
                      <a:pt x="2194015" y="2348992"/>
                    </a:lnTo>
                    <a:lnTo>
                      <a:pt x="2026993" y="3140056"/>
                    </a:lnTo>
                    <a:lnTo>
                      <a:pt x="1934382" y="3143856"/>
                    </a:lnTo>
                    <a:lnTo>
                      <a:pt x="1842085" y="3140069"/>
                    </a:lnTo>
                    <a:lnTo>
                      <a:pt x="2170022" y="1937125"/>
                    </a:lnTo>
                    <a:lnTo>
                      <a:pt x="1744917" y="3136082"/>
                    </a:lnTo>
                    <a:lnTo>
                      <a:pt x="1736603" y="3135741"/>
                    </a:lnTo>
                    <a:lnTo>
                      <a:pt x="1556282" y="3113377"/>
                    </a:lnTo>
                    <a:lnTo>
                      <a:pt x="1932953" y="2219476"/>
                    </a:lnTo>
                    <a:lnTo>
                      <a:pt x="1485972" y="3099683"/>
                    </a:lnTo>
                    <a:lnTo>
                      <a:pt x="1359156" y="3073185"/>
                    </a:lnTo>
                    <a:lnTo>
                      <a:pt x="1296713" y="3054613"/>
                    </a:lnTo>
                    <a:lnTo>
                      <a:pt x="2001059" y="1846800"/>
                    </a:lnTo>
                    <a:lnTo>
                      <a:pt x="1191729" y="3023388"/>
                    </a:lnTo>
                    <a:lnTo>
                      <a:pt x="1181433" y="3020326"/>
                    </a:lnTo>
                    <a:cubicBezTo>
                      <a:pt x="1123577" y="3000440"/>
                      <a:pt x="1067159" y="2978332"/>
                      <a:pt x="1012341" y="2954133"/>
                    </a:cubicBezTo>
                    <a:lnTo>
                      <a:pt x="1006081" y="2951043"/>
                    </a:lnTo>
                    <a:lnTo>
                      <a:pt x="1673277" y="2092432"/>
                    </a:lnTo>
                    <a:lnTo>
                      <a:pt x="934170" y="2915542"/>
                    </a:lnTo>
                    <a:lnTo>
                      <a:pt x="852851" y="2875396"/>
                    </a:lnTo>
                    <a:lnTo>
                      <a:pt x="756859" y="2817064"/>
                    </a:lnTo>
                    <a:lnTo>
                      <a:pt x="1859604" y="1723860"/>
                    </a:lnTo>
                    <a:lnTo>
                      <a:pt x="656950" y="2750203"/>
                    </a:lnTo>
                    <a:lnTo>
                      <a:pt x="566568" y="2683449"/>
                    </a:lnTo>
                    <a:lnTo>
                      <a:pt x="497087" y="2621326"/>
                    </a:lnTo>
                    <a:lnTo>
                      <a:pt x="1695356" y="1713421"/>
                    </a:lnTo>
                    <a:lnTo>
                      <a:pt x="417638" y="2545651"/>
                    </a:lnTo>
                    <a:lnTo>
                      <a:pt x="330362" y="2450808"/>
                    </a:lnTo>
                    <a:lnTo>
                      <a:pt x="282663" y="2387004"/>
                    </a:lnTo>
                    <a:lnTo>
                      <a:pt x="1715966" y="1567769"/>
                    </a:lnTo>
                    <a:lnTo>
                      <a:pt x="211727" y="2284524"/>
                    </a:lnTo>
                    <a:lnTo>
                      <a:pt x="152014" y="2183794"/>
                    </a:lnTo>
                    <a:lnTo>
                      <a:pt x="114394" y="2100268"/>
                    </a:lnTo>
                    <a:lnTo>
                      <a:pt x="1367077" y="1590320"/>
                    </a:lnTo>
                    <a:lnTo>
                      <a:pt x="84144" y="2009099"/>
                    </a:lnTo>
                    <a:lnTo>
                      <a:pt x="25276" y="1809266"/>
                    </a:lnTo>
                    <a:lnTo>
                      <a:pt x="1635619" y="1385267"/>
                    </a:lnTo>
                    <a:lnTo>
                      <a:pt x="7115" y="1686428"/>
                    </a:lnTo>
                    <a:lnTo>
                      <a:pt x="0" y="1571928"/>
                    </a:lnTo>
                    <a:lnTo>
                      <a:pt x="5865" y="1477543"/>
                    </a:lnTo>
                    <a:lnTo>
                      <a:pt x="1385667" y="1304445"/>
                    </a:lnTo>
                    <a:lnTo>
                      <a:pt x="16209" y="1378082"/>
                    </a:lnTo>
                    <a:lnTo>
                      <a:pt x="39300" y="1255130"/>
                    </a:lnTo>
                    <a:lnTo>
                      <a:pt x="65151" y="1173431"/>
                    </a:lnTo>
                    <a:lnTo>
                      <a:pt x="1596538" y="1180085"/>
                    </a:lnTo>
                    <a:lnTo>
                      <a:pt x="106017" y="1062186"/>
                    </a:lnTo>
                    <a:lnTo>
                      <a:pt x="152014" y="960063"/>
                    </a:lnTo>
                    <a:lnTo>
                      <a:pt x="202789" y="874409"/>
                    </a:lnTo>
                    <a:lnTo>
                      <a:pt x="1395408" y="1038827"/>
                    </a:lnTo>
                    <a:lnTo>
                      <a:pt x="252294" y="797475"/>
                    </a:lnTo>
                    <a:lnTo>
                      <a:pt x="330362" y="693048"/>
                    </a:lnTo>
                    <a:lnTo>
                      <a:pt x="384980" y="633695"/>
                    </a:lnTo>
                    <a:lnTo>
                      <a:pt x="1610700" y="967841"/>
                    </a:lnTo>
                    <a:lnTo>
                      <a:pt x="456673" y="558666"/>
                    </a:lnTo>
                    <a:lnTo>
                      <a:pt x="566568" y="460407"/>
                    </a:lnTo>
                    <a:close/>
                    <a:moveTo>
                      <a:pt x="1934382" y="0"/>
                    </a:moveTo>
                    <a:lnTo>
                      <a:pt x="1951818" y="716"/>
                    </a:lnTo>
                    <a:lnTo>
                      <a:pt x="2073083" y="298602"/>
                    </a:lnTo>
                    <a:lnTo>
                      <a:pt x="1976172" y="1715"/>
                    </a:lnTo>
                    <a:lnTo>
                      <a:pt x="2121289" y="7670"/>
                    </a:lnTo>
                    <a:lnTo>
                      <a:pt x="2200587" y="308840"/>
                    </a:lnTo>
                    <a:lnTo>
                      <a:pt x="2145274" y="9742"/>
                    </a:lnTo>
                    <a:lnTo>
                      <a:pt x="2283751" y="26916"/>
                    </a:lnTo>
                    <a:lnTo>
                      <a:pt x="2327669" y="376992"/>
                    </a:lnTo>
                    <a:lnTo>
                      <a:pt x="2309013" y="30049"/>
                    </a:lnTo>
                    <a:lnTo>
                      <a:pt x="2324228" y="31936"/>
                    </a:lnTo>
                    <a:lnTo>
                      <a:pt x="2441534" y="56447"/>
                    </a:lnTo>
                    <a:lnTo>
                      <a:pt x="2440603" y="270669"/>
                    </a:lnTo>
                    <a:lnTo>
                      <a:pt x="2457287" y="59739"/>
                    </a:lnTo>
                    <a:lnTo>
                      <a:pt x="2509608" y="70671"/>
                    </a:lnTo>
                    <a:lnTo>
                      <a:pt x="2584362" y="92905"/>
                    </a:lnTo>
                    <a:lnTo>
                      <a:pt x="2565751" y="227901"/>
                    </a:lnTo>
                    <a:lnTo>
                      <a:pt x="2593669" y="95673"/>
                    </a:lnTo>
                    <a:lnTo>
                      <a:pt x="2687331" y="123530"/>
                    </a:lnTo>
                    <a:lnTo>
                      <a:pt x="2717178" y="135214"/>
                    </a:lnTo>
                    <a:lnTo>
                      <a:pt x="2674821" y="290588"/>
                    </a:lnTo>
                    <a:lnTo>
                      <a:pt x="2728359" y="139591"/>
                    </a:lnTo>
                    <a:lnTo>
                      <a:pt x="2848167" y="186491"/>
                    </a:lnTo>
                    <a:lnTo>
                      <a:pt x="2767076" y="378933"/>
                    </a:lnTo>
                    <a:lnTo>
                      <a:pt x="2861809" y="192382"/>
                    </a:lnTo>
                    <a:lnTo>
                      <a:pt x="2977705" y="249598"/>
                    </a:lnTo>
                    <a:lnTo>
                      <a:pt x="2904095" y="375823"/>
                    </a:lnTo>
                    <a:lnTo>
                      <a:pt x="2987570" y="254468"/>
                    </a:lnTo>
                    <a:lnTo>
                      <a:pt x="3015914" y="268461"/>
                    </a:lnTo>
                    <a:lnTo>
                      <a:pt x="3100262" y="319717"/>
                    </a:lnTo>
                    <a:lnTo>
                      <a:pt x="2964220" y="494789"/>
                    </a:lnTo>
                    <a:lnTo>
                      <a:pt x="3113954" y="328037"/>
                    </a:lnTo>
                    <a:lnTo>
                      <a:pt x="3164829" y="358952"/>
                    </a:lnTo>
                    <a:lnTo>
                      <a:pt x="3223570" y="402337"/>
                    </a:lnTo>
                    <a:lnTo>
                      <a:pt x="3100336" y="524504"/>
                    </a:lnTo>
                    <a:lnTo>
                      <a:pt x="3234249" y="410223"/>
                    </a:lnTo>
                    <a:lnTo>
                      <a:pt x="3302197" y="460407"/>
                    </a:lnTo>
                    <a:lnTo>
                      <a:pt x="3340241" y="494423"/>
                    </a:lnTo>
                    <a:lnTo>
                      <a:pt x="2945584" y="793446"/>
                    </a:lnTo>
                    <a:lnTo>
                      <a:pt x="2893881" y="729173"/>
                    </a:lnTo>
                    <a:lnTo>
                      <a:pt x="2892118" y="730920"/>
                    </a:lnTo>
                    <a:lnTo>
                      <a:pt x="2824902" y="666942"/>
                    </a:lnTo>
                    <a:lnTo>
                      <a:pt x="2761411" y="620498"/>
                    </a:lnTo>
                    <a:lnTo>
                      <a:pt x="2759610" y="623584"/>
                    </a:lnTo>
                    <a:lnTo>
                      <a:pt x="2668147" y="573746"/>
                    </a:lnTo>
                    <a:lnTo>
                      <a:pt x="2670215" y="569674"/>
                    </a:lnTo>
                    <a:lnTo>
                      <a:pt x="2605569" y="544617"/>
                    </a:lnTo>
                    <a:lnTo>
                      <a:pt x="2604346" y="549106"/>
                    </a:lnTo>
                    <a:lnTo>
                      <a:pt x="2503099" y="524639"/>
                    </a:lnTo>
                    <a:lnTo>
                      <a:pt x="2503994" y="520402"/>
                    </a:lnTo>
                    <a:lnTo>
                      <a:pt x="2439548" y="513418"/>
                    </a:lnTo>
                    <a:lnTo>
                      <a:pt x="2439528" y="518158"/>
                    </a:lnTo>
                    <a:lnTo>
                      <a:pt x="2345670" y="520475"/>
                    </a:lnTo>
                    <a:lnTo>
                      <a:pt x="2345802" y="521534"/>
                    </a:lnTo>
                    <a:lnTo>
                      <a:pt x="2260088" y="534824"/>
                    </a:lnTo>
                    <a:lnTo>
                      <a:pt x="2261642" y="540727"/>
                    </a:lnTo>
                    <a:lnTo>
                      <a:pt x="2161727" y="570161"/>
                    </a:lnTo>
                    <a:lnTo>
                      <a:pt x="2161411" y="569193"/>
                    </a:lnTo>
                    <a:lnTo>
                      <a:pt x="2099424" y="596550"/>
                    </a:lnTo>
                    <a:lnTo>
                      <a:pt x="2102432" y="601814"/>
                    </a:lnTo>
                    <a:lnTo>
                      <a:pt x="2013539" y="656105"/>
                    </a:lnTo>
                    <a:lnTo>
                      <a:pt x="2010398" y="651283"/>
                    </a:lnTo>
                    <a:lnTo>
                      <a:pt x="1956187" y="694892"/>
                    </a:lnTo>
                    <a:lnTo>
                      <a:pt x="1960299" y="699040"/>
                    </a:lnTo>
                    <a:lnTo>
                      <a:pt x="1888486" y="774488"/>
                    </a:lnTo>
                    <a:lnTo>
                      <a:pt x="1885410" y="771726"/>
                    </a:lnTo>
                    <a:lnTo>
                      <a:pt x="1847163" y="824011"/>
                    </a:lnTo>
                    <a:lnTo>
                      <a:pt x="1851090" y="826301"/>
                    </a:lnTo>
                    <a:lnTo>
                      <a:pt x="1801251" y="917766"/>
                    </a:lnTo>
                    <a:lnTo>
                      <a:pt x="702664" y="359891"/>
                    </a:lnTo>
                    <a:lnTo>
                      <a:pt x="703936" y="358952"/>
                    </a:lnTo>
                    <a:cubicBezTo>
                      <a:pt x="751704" y="326917"/>
                      <a:pt x="801396" y="296709"/>
                      <a:pt x="852851" y="268461"/>
                    </a:cubicBezTo>
                    <a:lnTo>
                      <a:pt x="875405" y="257326"/>
                    </a:lnTo>
                    <a:lnTo>
                      <a:pt x="1698497" y="737317"/>
                    </a:lnTo>
                    <a:lnTo>
                      <a:pt x="948346" y="221317"/>
                    </a:lnTo>
                    <a:lnTo>
                      <a:pt x="1012341" y="189723"/>
                    </a:lnTo>
                    <a:lnTo>
                      <a:pt x="1123623" y="146161"/>
                    </a:lnTo>
                    <a:lnTo>
                      <a:pt x="1607375" y="522066"/>
                    </a:lnTo>
                    <a:lnTo>
                      <a:pt x="1168974" y="128408"/>
                    </a:lnTo>
                    <a:lnTo>
                      <a:pt x="1181433" y="123530"/>
                    </a:lnTo>
                    <a:lnTo>
                      <a:pt x="1342327" y="75676"/>
                    </a:lnTo>
                    <a:lnTo>
                      <a:pt x="1820691" y="558214"/>
                    </a:lnTo>
                    <a:lnTo>
                      <a:pt x="1397742" y="62608"/>
                    </a:lnTo>
                    <a:lnTo>
                      <a:pt x="1544537" y="31936"/>
                    </a:lnTo>
                    <a:lnTo>
                      <a:pt x="1564624" y="29445"/>
                    </a:lnTo>
                    <a:lnTo>
                      <a:pt x="1854940" y="412609"/>
                    </a:lnTo>
                    <a:lnTo>
                      <a:pt x="1602323" y="24769"/>
                    </a:lnTo>
                    <a:lnTo>
                      <a:pt x="1736603" y="8116"/>
                    </a:lnTo>
                    <a:lnTo>
                      <a:pt x="1762485" y="7054"/>
                    </a:lnTo>
                    <a:lnTo>
                      <a:pt x="1991713" y="408103"/>
                    </a:lnTo>
                    <a:lnTo>
                      <a:pt x="1799885" y="55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7438206" y="1942807"/>
                <a:ext cx="1533751" cy="153374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36" name="组 35"/>
          <p:cNvGrpSpPr/>
          <p:nvPr/>
        </p:nvGrpSpPr>
        <p:grpSpPr>
          <a:xfrm>
            <a:off x="5158718" y="4281859"/>
            <a:ext cx="3360400" cy="2175003"/>
            <a:chOff x="10045515" y="738844"/>
            <a:chExt cx="2596408" cy="1680511"/>
          </a:xfrm>
        </p:grpSpPr>
        <p:sp>
          <p:nvSpPr>
            <p:cNvPr id="37" name="Freeform 252"/>
            <p:cNvSpPr/>
            <p:nvPr/>
          </p:nvSpPr>
          <p:spPr bwMode="auto">
            <a:xfrm rot="1988864">
              <a:off x="10912067" y="751124"/>
              <a:ext cx="1487788" cy="618684"/>
            </a:xfrm>
            <a:custGeom>
              <a:avLst/>
              <a:gdLst>
                <a:gd name="T0" fmla="*/ 11 w 374"/>
                <a:gd name="T1" fmla="*/ 155 h 155"/>
                <a:gd name="T2" fmla="*/ 11 w 374"/>
                <a:gd name="T3" fmla="*/ 155 h 155"/>
                <a:gd name="T4" fmla="*/ 109 w 374"/>
                <a:gd name="T5" fmla="*/ 155 h 155"/>
                <a:gd name="T6" fmla="*/ 138 w 374"/>
                <a:gd name="T7" fmla="*/ 130 h 155"/>
                <a:gd name="T8" fmla="*/ 136 w 374"/>
                <a:gd name="T9" fmla="*/ 115 h 155"/>
                <a:gd name="T10" fmla="*/ 148 w 374"/>
                <a:gd name="T11" fmla="*/ 110 h 155"/>
                <a:gd name="T12" fmla="*/ 148 w 374"/>
                <a:gd name="T13" fmla="*/ 95 h 155"/>
                <a:gd name="T14" fmla="*/ 166 w 374"/>
                <a:gd name="T15" fmla="*/ 99 h 155"/>
                <a:gd name="T16" fmla="*/ 162 w 374"/>
                <a:gd name="T17" fmla="*/ 103 h 155"/>
                <a:gd name="T18" fmla="*/ 158 w 374"/>
                <a:gd name="T19" fmla="*/ 96 h 155"/>
                <a:gd name="T20" fmla="*/ 154 w 374"/>
                <a:gd name="T21" fmla="*/ 98 h 155"/>
                <a:gd name="T22" fmla="*/ 155 w 374"/>
                <a:gd name="T23" fmla="*/ 107 h 155"/>
                <a:gd name="T24" fmla="*/ 172 w 374"/>
                <a:gd name="T25" fmla="*/ 96 h 155"/>
                <a:gd name="T26" fmla="*/ 174 w 374"/>
                <a:gd name="T27" fmla="*/ 77 h 155"/>
                <a:gd name="T28" fmla="*/ 187 w 374"/>
                <a:gd name="T29" fmla="*/ 82 h 155"/>
                <a:gd name="T30" fmla="*/ 199 w 374"/>
                <a:gd name="T31" fmla="*/ 77 h 155"/>
                <a:gd name="T32" fmla="*/ 202 w 374"/>
                <a:gd name="T33" fmla="*/ 96 h 155"/>
                <a:gd name="T34" fmla="*/ 218 w 374"/>
                <a:gd name="T35" fmla="*/ 107 h 155"/>
                <a:gd name="T36" fmla="*/ 219 w 374"/>
                <a:gd name="T37" fmla="*/ 98 h 155"/>
                <a:gd name="T38" fmla="*/ 215 w 374"/>
                <a:gd name="T39" fmla="*/ 96 h 155"/>
                <a:gd name="T40" fmla="*/ 211 w 374"/>
                <a:gd name="T41" fmla="*/ 103 h 155"/>
                <a:gd name="T42" fmla="*/ 207 w 374"/>
                <a:gd name="T43" fmla="*/ 99 h 155"/>
                <a:gd name="T44" fmla="*/ 225 w 374"/>
                <a:gd name="T45" fmla="*/ 95 h 155"/>
                <a:gd name="T46" fmla="*/ 226 w 374"/>
                <a:gd name="T47" fmla="*/ 110 h 155"/>
                <a:gd name="T48" fmla="*/ 237 w 374"/>
                <a:gd name="T49" fmla="*/ 115 h 155"/>
                <a:gd name="T50" fmla="*/ 235 w 374"/>
                <a:gd name="T51" fmla="*/ 130 h 155"/>
                <a:gd name="T52" fmla="*/ 264 w 374"/>
                <a:gd name="T53" fmla="*/ 155 h 155"/>
                <a:gd name="T54" fmla="*/ 363 w 374"/>
                <a:gd name="T55" fmla="*/ 155 h 155"/>
                <a:gd name="T56" fmla="*/ 363 w 374"/>
                <a:gd name="T57" fmla="*/ 155 h 155"/>
                <a:gd name="T58" fmla="*/ 374 w 374"/>
                <a:gd name="T59" fmla="*/ 155 h 155"/>
                <a:gd name="T60" fmla="*/ 356 w 374"/>
                <a:gd name="T61" fmla="*/ 146 h 155"/>
                <a:gd name="T62" fmla="*/ 298 w 374"/>
                <a:gd name="T63" fmla="*/ 67 h 155"/>
                <a:gd name="T64" fmla="*/ 225 w 374"/>
                <a:gd name="T65" fmla="*/ 0 h 155"/>
                <a:gd name="T66" fmla="*/ 148 w 374"/>
                <a:gd name="T67" fmla="*/ 0 h 155"/>
                <a:gd name="T68" fmla="*/ 75 w 374"/>
                <a:gd name="T69" fmla="*/ 67 h 155"/>
                <a:gd name="T70" fmla="*/ 17 w 374"/>
                <a:gd name="T71" fmla="*/ 146 h 155"/>
                <a:gd name="T72" fmla="*/ 0 w 374"/>
                <a:gd name="T73" fmla="*/ 155 h 155"/>
                <a:gd name="T74" fmla="*/ 11 w 374"/>
                <a:gd name="T7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155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53"/>
            <p:cNvSpPr/>
            <p:nvPr/>
          </p:nvSpPr>
          <p:spPr bwMode="auto">
            <a:xfrm rot="1988864">
              <a:off x="10447067" y="1002010"/>
              <a:ext cx="2194856" cy="449283"/>
            </a:xfrm>
            <a:custGeom>
              <a:avLst/>
              <a:gdLst>
                <a:gd name="T0" fmla="*/ 546 w 551"/>
                <a:gd name="T1" fmla="*/ 47 h 113"/>
                <a:gd name="T2" fmla="*/ 524 w 551"/>
                <a:gd name="T3" fmla="*/ 9 h 113"/>
                <a:gd name="T4" fmla="*/ 493 w 551"/>
                <a:gd name="T5" fmla="*/ 1 h 113"/>
                <a:gd name="T6" fmla="*/ 455 w 551"/>
                <a:gd name="T7" fmla="*/ 56 h 113"/>
                <a:gd name="T8" fmla="*/ 500 w 551"/>
                <a:gd name="T9" fmla="*/ 73 h 113"/>
                <a:gd name="T10" fmla="*/ 506 w 551"/>
                <a:gd name="T11" fmla="*/ 40 h 113"/>
                <a:gd name="T12" fmla="*/ 476 w 551"/>
                <a:gd name="T13" fmla="*/ 37 h 113"/>
                <a:gd name="T14" fmla="*/ 504 w 551"/>
                <a:gd name="T15" fmla="*/ 25 h 113"/>
                <a:gd name="T16" fmla="*/ 508 w 551"/>
                <a:gd name="T17" fmla="*/ 82 h 113"/>
                <a:gd name="T18" fmla="*/ 451 w 551"/>
                <a:gd name="T19" fmla="*/ 91 h 113"/>
                <a:gd name="T20" fmla="*/ 350 w 551"/>
                <a:gd name="T21" fmla="*/ 91 h 113"/>
                <a:gd name="T22" fmla="*/ 276 w 551"/>
                <a:gd name="T23" fmla="*/ 53 h 113"/>
                <a:gd name="T24" fmla="*/ 276 w 551"/>
                <a:gd name="T25" fmla="*/ 53 h 113"/>
                <a:gd name="T26" fmla="*/ 276 w 551"/>
                <a:gd name="T27" fmla="*/ 53 h 113"/>
                <a:gd name="T28" fmla="*/ 275 w 551"/>
                <a:gd name="T29" fmla="*/ 53 h 113"/>
                <a:gd name="T30" fmla="*/ 275 w 551"/>
                <a:gd name="T31" fmla="*/ 53 h 113"/>
                <a:gd name="T32" fmla="*/ 202 w 551"/>
                <a:gd name="T33" fmla="*/ 91 h 113"/>
                <a:gd name="T34" fmla="*/ 100 w 551"/>
                <a:gd name="T35" fmla="*/ 91 h 113"/>
                <a:gd name="T36" fmla="*/ 43 w 551"/>
                <a:gd name="T37" fmla="*/ 82 h 113"/>
                <a:gd name="T38" fmla="*/ 48 w 551"/>
                <a:gd name="T39" fmla="*/ 25 h 113"/>
                <a:gd name="T40" fmla="*/ 75 w 551"/>
                <a:gd name="T41" fmla="*/ 37 h 113"/>
                <a:gd name="T42" fmla="*/ 45 w 551"/>
                <a:gd name="T43" fmla="*/ 40 h 113"/>
                <a:gd name="T44" fmla="*/ 52 w 551"/>
                <a:gd name="T45" fmla="*/ 73 h 113"/>
                <a:gd name="T46" fmla="*/ 96 w 551"/>
                <a:gd name="T47" fmla="*/ 56 h 113"/>
                <a:gd name="T48" fmla="*/ 58 w 551"/>
                <a:gd name="T49" fmla="*/ 1 h 113"/>
                <a:gd name="T50" fmla="*/ 27 w 551"/>
                <a:gd name="T51" fmla="*/ 9 h 113"/>
                <a:gd name="T52" fmla="*/ 5 w 551"/>
                <a:gd name="T53" fmla="*/ 47 h 113"/>
                <a:gd name="T54" fmla="*/ 72 w 551"/>
                <a:gd name="T55" fmla="*/ 111 h 113"/>
                <a:gd name="T56" fmla="*/ 221 w 551"/>
                <a:gd name="T57" fmla="*/ 111 h 113"/>
                <a:gd name="T58" fmla="*/ 275 w 551"/>
                <a:gd name="T59" fmla="*/ 80 h 113"/>
                <a:gd name="T60" fmla="*/ 276 w 551"/>
                <a:gd name="T61" fmla="*/ 80 h 113"/>
                <a:gd name="T62" fmla="*/ 331 w 551"/>
                <a:gd name="T63" fmla="*/ 111 h 113"/>
                <a:gd name="T64" fmla="*/ 479 w 551"/>
                <a:gd name="T65" fmla="*/ 111 h 113"/>
                <a:gd name="T66" fmla="*/ 546 w 551"/>
                <a:gd name="T67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113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54"/>
            <p:cNvSpPr/>
            <p:nvPr/>
          </p:nvSpPr>
          <p:spPr bwMode="auto">
            <a:xfrm rot="1988864">
              <a:off x="10654506" y="1420819"/>
              <a:ext cx="1492699" cy="51558"/>
            </a:xfrm>
            <a:custGeom>
              <a:avLst/>
              <a:gdLst>
                <a:gd name="T0" fmla="*/ 0 w 608"/>
                <a:gd name="T1" fmla="*/ 21 h 21"/>
                <a:gd name="T2" fmla="*/ 13 w 608"/>
                <a:gd name="T3" fmla="*/ 21 h 21"/>
                <a:gd name="T4" fmla="*/ 595 w 608"/>
                <a:gd name="T5" fmla="*/ 21 h 21"/>
                <a:gd name="T6" fmla="*/ 608 w 608"/>
                <a:gd name="T7" fmla="*/ 21 h 21"/>
                <a:gd name="T8" fmla="*/ 608 w 608"/>
                <a:gd name="T9" fmla="*/ 0 h 21"/>
                <a:gd name="T10" fmla="*/ 0 w 608"/>
                <a:gd name="T11" fmla="*/ 0 h 21"/>
                <a:gd name="T12" fmla="*/ 0 w 60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1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55"/>
            <p:cNvSpPr/>
            <p:nvPr/>
          </p:nvSpPr>
          <p:spPr bwMode="auto">
            <a:xfrm rot="1988864">
              <a:off x="10666731" y="1481772"/>
              <a:ext cx="1394495" cy="51558"/>
            </a:xfrm>
            <a:custGeom>
              <a:avLst/>
              <a:gdLst>
                <a:gd name="T0" fmla="*/ 568 w 568"/>
                <a:gd name="T1" fmla="*/ 0 h 21"/>
                <a:gd name="T2" fmla="*/ 0 w 568"/>
                <a:gd name="T3" fmla="*/ 0 h 21"/>
                <a:gd name="T4" fmla="*/ 0 w 568"/>
                <a:gd name="T5" fmla="*/ 21 h 21"/>
                <a:gd name="T6" fmla="*/ 13 w 568"/>
                <a:gd name="T7" fmla="*/ 21 h 21"/>
                <a:gd name="T8" fmla="*/ 555 w 568"/>
                <a:gd name="T9" fmla="*/ 21 h 21"/>
                <a:gd name="T10" fmla="*/ 568 w 568"/>
                <a:gd name="T11" fmla="*/ 21 h 21"/>
                <a:gd name="T12" fmla="*/ 568 w 5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21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258"/>
            <p:cNvSpPr>
              <a:spLocks noChangeArrowheads="1"/>
            </p:cNvSpPr>
            <p:nvPr/>
          </p:nvSpPr>
          <p:spPr bwMode="auto">
            <a:xfrm rot="1988864">
              <a:off x="11705733" y="738844"/>
              <a:ext cx="282337" cy="54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56"/>
            <p:cNvSpPr/>
            <p:nvPr/>
          </p:nvSpPr>
          <p:spPr bwMode="auto">
            <a:xfrm rot="1988864">
              <a:off x="10215654" y="2217864"/>
              <a:ext cx="1293837" cy="102332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56"/>
            <p:cNvSpPr/>
            <p:nvPr/>
          </p:nvSpPr>
          <p:spPr bwMode="auto">
            <a:xfrm rot="1988864">
              <a:off x="10045515" y="2320736"/>
              <a:ext cx="1491683" cy="98619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任意形状 43"/>
            <p:cNvSpPr/>
            <p:nvPr/>
          </p:nvSpPr>
          <p:spPr>
            <a:xfrm rot="2004297">
              <a:off x="10356403" y="1862998"/>
              <a:ext cx="1295502" cy="379678"/>
            </a:xfrm>
            <a:custGeom>
              <a:avLst/>
              <a:gdLst>
                <a:gd name="connsiteX0" fmla="*/ 1611826 w 1613917"/>
                <a:gd name="connsiteY0" fmla="*/ 0 h 472997"/>
                <a:gd name="connsiteX1" fmla="*/ 1613917 w 1613917"/>
                <a:gd name="connsiteY1" fmla="*/ 465761 h 472997"/>
                <a:gd name="connsiteX2" fmla="*/ 1574156 w 1613917"/>
                <a:gd name="connsiteY2" fmla="*/ 465939 h 472997"/>
                <a:gd name="connsiteX3" fmla="*/ 41851 w 1613917"/>
                <a:gd name="connsiteY3" fmla="*/ 472818 h 472997"/>
                <a:gd name="connsiteX4" fmla="*/ 2091 w 1613917"/>
                <a:gd name="connsiteY4" fmla="*/ 472997 h 472997"/>
                <a:gd name="connsiteX5" fmla="*/ 0 w 1613917"/>
                <a:gd name="connsiteY5" fmla="*/ 7236 h 472997"/>
                <a:gd name="connsiteX6" fmla="*/ 603015 w 1613917"/>
                <a:gd name="connsiteY6" fmla="*/ 4529 h 472997"/>
                <a:gd name="connsiteX7" fmla="*/ 603015 w 1613917"/>
                <a:gd name="connsiteY7" fmla="*/ 45511 h 472997"/>
                <a:gd name="connsiteX8" fmla="*/ 602955 w 1613917"/>
                <a:gd name="connsiteY8" fmla="*/ 45511 h 472997"/>
                <a:gd name="connsiteX9" fmla="*/ 602955 w 1613917"/>
                <a:gd name="connsiteY9" fmla="*/ 397022 h 472997"/>
                <a:gd name="connsiteX10" fmla="*/ 1001540 w 1613917"/>
                <a:gd name="connsiteY10" fmla="*/ 397022 h 472997"/>
                <a:gd name="connsiteX11" fmla="*/ 1001540 w 1613917"/>
                <a:gd name="connsiteY11" fmla="*/ 45511 h 472997"/>
                <a:gd name="connsiteX12" fmla="*/ 1001540 w 1613917"/>
                <a:gd name="connsiteY12" fmla="*/ 2740 h 472997"/>
                <a:gd name="connsiteX13" fmla="*/ 1611826 w 1613917"/>
                <a:gd name="connsiteY13" fmla="*/ 0 h 4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917" h="47299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5" name="任意形状 44"/>
            <p:cNvSpPr/>
            <p:nvPr/>
          </p:nvSpPr>
          <p:spPr>
            <a:xfrm rot="2004297">
              <a:off x="10582242" y="1512291"/>
              <a:ext cx="1295577" cy="396235"/>
            </a:xfrm>
            <a:custGeom>
              <a:avLst/>
              <a:gdLst>
                <a:gd name="connsiteX0" fmla="*/ 1611826 w 1614010"/>
                <a:gd name="connsiteY0" fmla="*/ 0 h 493623"/>
                <a:gd name="connsiteX1" fmla="*/ 1614010 w 1614010"/>
                <a:gd name="connsiteY1" fmla="*/ 486387 h 493623"/>
                <a:gd name="connsiteX2" fmla="*/ 1574250 w 1614010"/>
                <a:gd name="connsiteY2" fmla="*/ 486565 h 493623"/>
                <a:gd name="connsiteX3" fmla="*/ 1001541 w 1614010"/>
                <a:gd name="connsiteY3" fmla="*/ 489136 h 493623"/>
                <a:gd name="connsiteX4" fmla="*/ 1001541 w 1614010"/>
                <a:gd name="connsiteY4" fmla="*/ 464385 h 493623"/>
                <a:gd name="connsiteX5" fmla="*/ 802278 w 1614010"/>
                <a:gd name="connsiteY5" fmla="*/ 265122 h 493623"/>
                <a:gd name="connsiteX6" fmla="*/ 603016 w 1614010"/>
                <a:gd name="connsiteY6" fmla="*/ 464385 h 493623"/>
                <a:gd name="connsiteX7" fmla="*/ 603016 w 1614010"/>
                <a:gd name="connsiteY7" fmla="*/ 490925 h 493623"/>
                <a:gd name="connsiteX8" fmla="*/ 41944 w 1614010"/>
                <a:gd name="connsiteY8" fmla="*/ 493444 h 493623"/>
                <a:gd name="connsiteX9" fmla="*/ 2184 w 1614010"/>
                <a:gd name="connsiteY9" fmla="*/ 493623 h 493623"/>
                <a:gd name="connsiteX10" fmla="*/ 0 w 1614010"/>
                <a:gd name="connsiteY10" fmla="*/ 7236 h 493623"/>
                <a:gd name="connsiteX11" fmla="*/ 1611826 w 1614010"/>
                <a:gd name="connsiteY11" fmla="*/ 0 h 49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0" h="493623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6" name="组 45"/>
          <p:cNvGrpSpPr/>
          <p:nvPr/>
        </p:nvGrpSpPr>
        <p:grpSpPr>
          <a:xfrm>
            <a:off x="1204806" y="3706034"/>
            <a:ext cx="6810041" cy="3196463"/>
            <a:chOff x="6820369" y="1397329"/>
            <a:chExt cx="4573408" cy="2146644"/>
          </a:xfrm>
          <a:effectLst>
            <a:outerShdw blurRad="50800" dist="38100" dir="16200000" rotWithShape="0">
              <a:prstClr val="black">
                <a:alpha val="10000"/>
              </a:prstClr>
            </a:outerShdw>
          </a:effectLst>
        </p:grpSpPr>
        <p:sp>
          <p:nvSpPr>
            <p:cNvPr id="47" name="梯形 179"/>
            <p:cNvSpPr/>
            <p:nvPr/>
          </p:nvSpPr>
          <p:spPr>
            <a:xfrm>
              <a:off x="6820369" y="1419418"/>
              <a:ext cx="4573408" cy="2124555"/>
            </a:xfrm>
            <a:custGeom>
              <a:avLst/>
              <a:gdLst>
                <a:gd name="connsiteX0" fmla="*/ 0 w 4573408"/>
                <a:gd name="connsiteY0" fmla="*/ 2124555 h 2124555"/>
                <a:gd name="connsiteX1" fmla="*/ 2058418 w 4573408"/>
                <a:gd name="connsiteY1" fmla="*/ 0 h 2124555"/>
                <a:gd name="connsiteX2" fmla="*/ 2514990 w 4573408"/>
                <a:gd name="connsiteY2" fmla="*/ 0 h 2124555"/>
                <a:gd name="connsiteX3" fmla="*/ 4573408 w 4573408"/>
                <a:gd name="connsiteY3" fmla="*/ 2124555 h 2124555"/>
                <a:gd name="connsiteX4" fmla="*/ 0 w 4573408"/>
                <a:gd name="connsiteY4" fmla="*/ 2124555 h 2124555"/>
                <a:gd name="connsiteX0-1" fmla="*/ 0 w 4573408"/>
                <a:gd name="connsiteY0-2" fmla="*/ 2124555 h 2124555"/>
                <a:gd name="connsiteX1-3" fmla="*/ 2058418 w 4573408"/>
                <a:gd name="connsiteY1-4" fmla="*/ 0 h 2124555"/>
                <a:gd name="connsiteX2-5" fmla="*/ 2514990 w 4573408"/>
                <a:gd name="connsiteY2-6" fmla="*/ 0 h 2124555"/>
                <a:gd name="connsiteX3-7" fmla="*/ 4573408 w 4573408"/>
                <a:gd name="connsiteY3-8" fmla="*/ 2124555 h 2124555"/>
                <a:gd name="connsiteX4-9" fmla="*/ 0 w 4573408"/>
                <a:gd name="connsiteY4-10" fmla="*/ 2124555 h 2124555"/>
                <a:gd name="connsiteX0-11" fmla="*/ 0 w 4573408"/>
                <a:gd name="connsiteY0-12" fmla="*/ 2124555 h 2124555"/>
                <a:gd name="connsiteX1-13" fmla="*/ 2058418 w 4573408"/>
                <a:gd name="connsiteY1-14" fmla="*/ 0 h 2124555"/>
                <a:gd name="connsiteX2-15" fmla="*/ 2514990 w 4573408"/>
                <a:gd name="connsiteY2-16" fmla="*/ 0 h 2124555"/>
                <a:gd name="connsiteX3-17" fmla="*/ 4573408 w 4573408"/>
                <a:gd name="connsiteY3-18" fmla="*/ 2124555 h 2124555"/>
                <a:gd name="connsiteX4-19" fmla="*/ 0 w 4573408"/>
                <a:gd name="connsiteY4-20" fmla="*/ 2124555 h 2124555"/>
                <a:gd name="connsiteX0-21" fmla="*/ 0 w 4573408"/>
                <a:gd name="connsiteY0-22" fmla="*/ 2124555 h 2124555"/>
                <a:gd name="connsiteX1-23" fmla="*/ 2058418 w 4573408"/>
                <a:gd name="connsiteY1-24" fmla="*/ 0 h 2124555"/>
                <a:gd name="connsiteX2-25" fmla="*/ 2514990 w 4573408"/>
                <a:gd name="connsiteY2-26" fmla="*/ 0 h 2124555"/>
                <a:gd name="connsiteX3-27" fmla="*/ 4573408 w 4573408"/>
                <a:gd name="connsiteY3-28" fmla="*/ 2124555 h 2124555"/>
                <a:gd name="connsiteX4-29" fmla="*/ 0 w 4573408"/>
                <a:gd name="connsiteY4-30" fmla="*/ 2124555 h 2124555"/>
                <a:gd name="connsiteX0-31" fmla="*/ 0 w 4573408"/>
                <a:gd name="connsiteY0-32" fmla="*/ 2124555 h 2124555"/>
                <a:gd name="connsiteX1-33" fmla="*/ 2058418 w 4573408"/>
                <a:gd name="connsiteY1-34" fmla="*/ 0 h 2124555"/>
                <a:gd name="connsiteX2-35" fmla="*/ 2514990 w 4573408"/>
                <a:gd name="connsiteY2-36" fmla="*/ 0 h 2124555"/>
                <a:gd name="connsiteX3-37" fmla="*/ 4573408 w 4573408"/>
                <a:gd name="connsiteY3-38" fmla="*/ 2124555 h 2124555"/>
                <a:gd name="connsiteX4-39" fmla="*/ 0 w 4573408"/>
                <a:gd name="connsiteY4-40" fmla="*/ 2124555 h 2124555"/>
                <a:gd name="connsiteX0-41" fmla="*/ 0 w 4573408"/>
                <a:gd name="connsiteY0-42" fmla="*/ 2124555 h 2124555"/>
                <a:gd name="connsiteX1-43" fmla="*/ 2058418 w 4573408"/>
                <a:gd name="connsiteY1-44" fmla="*/ 0 h 2124555"/>
                <a:gd name="connsiteX2-45" fmla="*/ 2451928 w 4573408"/>
                <a:gd name="connsiteY2-46" fmla="*/ 0 h 2124555"/>
                <a:gd name="connsiteX3-47" fmla="*/ 4573408 w 4573408"/>
                <a:gd name="connsiteY3-48" fmla="*/ 2124555 h 2124555"/>
                <a:gd name="connsiteX4-49" fmla="*/ 0 w 4573408"/>
                <a:gd name="connsiteY4-50" fmla="*/ 2124555 h 21245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573408" h="2124555">
                  <a:moveTo>
                    <a:pt x="0" y="2124555"/>
                  </a:moveTo>
                  <a:cubicBezTo>
                    <a:pt x="906856" y="1531984"/>
                    <a:pt x="1372279" y="1170640"/>
                    <a:pt x="2058418" y="0"/>
                  </a:cubicBezTo>
                  <a:lnTo>
                    <a:pt x="2451928" y="0"/>
                  </a:lnTo>
                  <a:cubicBezTo>
                    <a:pt x="3064494" y="1359827"/>
                    <a:pt x="3845227" y="1721170"/>
                    <a:pt x="4573408" y="2124555"/>
                  </a:cubicBezTo>
                  <a:lnTo>
                    <a:pt x="0" y="21245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8" name="任意形状 47"/>
            <p:cNvSpPr/>
            <p:nvPr/>
          </p:nvSpPr>
          <p:spPr>
            <a:xfrm rot="11041634">
              <a:off x="8293252" y="1397329"/>
              <a:ext cx="1498754" cy="1066451"/>
            </a:xfrm>
            <a:custGeom>
              <a:avLst/>
              <a:gdLst>
                <a:gd name="connsiteX0" fmla="*/ 951525 w 1498754"/>
                <a:gd name="connsiteY0" fmla="*/ 1038815 h 1066451"/>
                <a:gd name="connsiteX1" fmla="*/ 558987 w 1498754"/>
                <a:gd name="connsiteY1" fmla="*/ 1066451 h 1066451"/>
                <a:gd name="connsiteX2" fmla="*/ 13064 w 1498754"/>
                <a:gd name="connsiteY2" fmla="*/ 253872 h 1066451"/>
                <a:gd name="connsiteX3" fmla="*/ 0 w 1498754"/>
                <a:gd name="connsiteY3" fmla="*/ 239407 h 1066451"/>
                <a:gd name="connsiteX4" fmla="*/ 32936 w 1498754"/>
                <a:gd name="connsiteY4" fmla="*/ 200130 h 1066451"/>
                <a:gd name="connsiteX5" fmla="*/ 418191 w 1498754"/>
                <a:gd name="connsiteY5" fmla="*/ 149698 h 1066451"/>
                <a:gd name="connsiteX6" fmla="*/ 418265 w 1498754"/>
                <a:gd name="connsiteY6" fmla="*/ 149605 h 1066451"/>
                <a:gd name="connsiteX7" fmla="*/ 452166 w 1498754"/>
                <a:gd name="connsiteY7" fmla="*/ 106854 h 1066451"/>
                <a:gd name="connsiteX8" fmla="*/ 806617 w 1498754"/>
                <a:gd name="connsiteY8" fmla="*/ 97344 h 1066451"/>
                <a:gd name="connsiteX9" fmla="*/ 808349 w 1498754"/>
                <a:gd name="connsiteY9" fmla="*/ 95049 h 1066451"/>
                <a:gd name="connsiteX10" fmla="*/ 833511 w 1498754"/>
                <a:gd name="connsiteY10" fmla="*/ 61722 h 1066451"/>
                <a:gd name="connsiteX11" fmla="*/ 957971 w 1498754"/>
                <a:gd name="connsiteY11" fmla="*/ 1746 h 1066451"/>
                <a:gd name="connsiteX12" fmla="*/ 1107883 w 1498754"/>
                <a:gd name="connsiteY12" fmla="*/ 36066 h 1066451"/>
                <a:gd name="connsiteX13" fmla="*/ 1143480 w 1498754"/>
                <a:gd name="connsiteY13" fmla="*/ 67285 h 1066451"/>
                <a:gd name="connsiteX14" fmla="*/ 1145680 w 1498754"/>
                <a:gd name="connsiteY14" fmla="*/ 69215 h 1066451"/>
                <a:gd name="connsiteX15" fmla="*/ 1334903 w 1498754"/>
                <a:gd name="connsiteY15" fmla="*/ 957 h 1066451"/>
                <a:gd name="connsiteX16" fmla="*/ 1404447 w 1498754"/>
                <a:gd name="connsiteY16" fmla="*/ 16239 h 1066451"/>
                <a:gd name="connsiteX17" fmla="*/ 1490862 w 1498754"/>
                <a:gd name="connsiteY17" fmla="*/ 74080 h 1066451"/>
                <a:gd name="connsiteX18" fmla="*/ 1498754 w 1498754"/>
                <a:gd name="connsiteY18" fmla="*/ 89348 h 1066451"/>
                <a:gd name="connsiteX19" fmla="*/ 1486191 w 1498754"/>
                <a:gd name="connsiteY19" fmla="*/ 106833 h 1066451"/>
                <a:gd name="connsiteX20" fmla="*/ 951525 w 1498754"/>
                <a:gd name="connsiteY20" fmla="*/ 1038815 h 106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98754" h="1066451">
                  <a:moveTo>
                    <a:pt x="951525" y="1038815"/>
                  </a:moveTo>
                  <a:lnTo>
                    <a:pt x="558987" y="1066451"/>
                  </a:lnTo>
                  <a:cubicBezTo>
                    <a:pt x="382348" y="738089"/>
                    <a:pt x="199608" y="472716"/>
                    <a:pt x="13064" y="253872"/>
                  </a:cubicBezTo>
                  <a:lnTo>
                    <a:pt x="0" y="239407"/>
                  </a:lnTo>
                  <a:lnTo>
                    <a:pt x="32936" y="200130"/>
                  </a:lnTo>
                  <a:cubicBezTo>
                    <a:pt x="131847" y="106040"/>
                    <a:pt x="292209" y="85069"/>
                    <a:pt x="418191" y="149698"/>
                  </a:cubicBezTo>
                  <a:lnTo>
                    <a:pt x="418265" y="149605"/>
                  </a:lnTo>
                  <a:lnTo>
                    <a:pt x="452166" y="106854"/>
                  </a:lnTo>
                  <a:cubicBezTo>
                    <a:pt x="542543" y="18144"/>
                    <a:pt x="704386" y="9089"/>
                    <a:pt x="806617" y="97344"/>
                  </a:cubicBezTo>
                  <a:lnTo>
                    <a:pt x="808349" y="95049"/>
                  </a:lnTo>
                  <a:lnTo>
                    <a:pt x="833511" y="61722"/>
                  </a:lnTo>
                  <a:cubicBezTo>
                    <a:pt x="864915" y="29459"/>
                    <a:pt x="908987" y="7824"/>
                    <a:pt x="957971" y="1746"/>
                  </a:cubicBezTo>
                  <a:cubicBezTo>
                    <a:pt x="1011884" y="-4954"/>
                    <a:pt x="1065746" y="7880"/>
                    <a:pt x="1107883" y="36066"/>
                  </a:cubicBezTo>
                  <a:lnTo>
                    <a:pt x="1143480" y="67285"/>
                  </a:lnTo>
                  <a:lnTo>
                    <a:pt x="1145680" y="69215"/>
                  </a:lnTo>
                  <a:cubicBezTo>
                    <a:pt x="1193320" y="20099"/>
                    <a:pt x="1264331" y="-4275"/>
                    <a:pt x="1334903" y="957"/>
                  </a:cubicBezTo>
                  <a:cubicBezTo>
                    <a:pt x="1358428" y="2702"/>
                    <a:pt x="1381903" y="7735"/>
                    <a:pt x="1404447" y="16239"/>
                  </a:cubicBezTo>
                  <a:cubicBezTo>
                    <a:pt x="1438804" y="29195"/>
                    <a:pt x="1468300" y="49234"/>
                    <a:pt x="1490862" y="74080"/>
                  </a:cubicBezTo>
                  <a:lnTo>
                    <a:pt x="1498754" y="89348"/>
                  </a:lnTo>
                  <a:lnTo>
                    <a:pt x="1486191" y="106833"/>
                  </a:lnTo>
                  <a:cubicBezTo>
                    <a:pt x="1311968" y="359205"/>
                    <a:pt x="1139722" y="658834"/>
                    <a:pt x="951525" y="10388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59" name="Freeform 358"/>
          <p:cNvSpPr>
            <a:spLocks noEditPoints="1"/>
          </p:cNvSpPr>
          <p:nvPr/>
        </p:nvSpPr>
        <p:spPr bwMode="auto">
          <a:xfrm rot="19997453">
            <a:off x="758174" y="5567860"/>
            <a:ext cx="874735" cy="85118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358"/>
          <p:cNvSpPr>
            <a:spLocks noEditPoints="1"/>
          </p:cNvSpPr>
          <p:nvPr/>
        </p:nvSpPr>
        <p:spPr bwMode="auto">
          <a:xfrm rot="19997453">
            <a:off x="381602" y="5421428"/>
            <a:ext cx="444415" cy="43245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358"/>
          <p:cNvSpPr>
            <a:spLocks noEditPoints="1"/>
          </p:cNvSpPr>
          <p:nvPr/>
        </p:nvSpPr>
        <p:spPr bwMode="auto">
          <a:xfrm rot="19997453">
            <a:off x="6173906" y="3357052"/>
            <a:ext cx="444415" cy="43245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2" name="组 61"/>
          <p:cNvGrpSpPr/>
          <p:nvPr/>
        </p:nvGrpSpPr>
        <p:grpSpPr>
          <a:xfrm rot="1274603">
            <a:off x="6073977" y="6290736"/>
            <a:ext cx="570892" cy="545131"/>
            <a:chOff x="8848726" y="4949825"/>
            <a:chExt cx="879475" cy="839788"/>
          </a:xfr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63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8" name="Freeform 358"/>
          <p:cNvSpPr>
            <a:spLocks noEditPoints="1"/>
          </p:cNvSpPr>
          <p:nvPr/>
        </p:nvSpPr>
        <p:spPr bwMode="auto">
          <a:xfrm rot="19997453">
            <a:off x="5170325" y="4967502"/>
            <a:ext cx="444415" cy="43245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9" name="组 68"/>
          <p:cNvGrpSpPr/>
          <p:nvPr/>
        </p:nvGrpSpPr>
        <p:grpSpPr>
          <a:xfrm rot="19754982">
            <a:off x="2716560" y="6640173"/>
            <a:ext cx="570892" cy="545131"/>
            <a:chOff x="8848726" y="4949825"/>
            <a:chExt cx="879475" cy="839788"/>
          </a:xfrm>
          <a:solidFill>
            <a:schemeClr val="accent2"/>
          </a:solidFill>
        </p:grpSpPr>
        <p:sp>
          <p:nvSpPr>
            <p:cNvPr id="70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5" name="Freeform 358"/>
          <p:cNvSpPr>
            <a:spLocks noEditPoints="1"/>
          </p:cNvSpPr>
          <p:nvPr/>
        </p:nvSpPr>
        <p:spPr bwMode="auto">
          <a:xfrm rot="19997453">
            <a:off x="3261356" y="6687732"/>
            <a:ext cx="444415" cy="43245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358"/>
          <p:cNvSpPr>
            <a:spLocks noEditPoints="1"/>
          </p:cNvSpPr>
          <p:nvPr/>
        </p:nvSpPr>
        <p:spPr bwMode="auto">
          <a:xfrm rot="19997453">
            <a:off x="770804" y="4740433"/>
            <a:ext cx="684792" cy="66635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7" name="组 76"/>
          <p:cNvGrpSpPr/>
          <p:nvPr/>
        </p:nvGrpSpPr>
        <p:grpSpPr>
          <a:xfrm rot="21122731">
            <a:off x="116057" y="5864384"/>
            <a:ext cx="570892" cy="545131"/>
            <a:chOff x="8848726" y="4949825"/>
            <a:chExt cx="879475" cy="83978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8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3" name="Freeform 360"/>
          <p:cNvSpPr/>
          <p:nvPr/>
        </p:nvSpPr>
        <p:spPr bwMode="auto">
          <a:xfrm rot="1468502">
            <a:off x="4996915" y="5460854"/>
            <a:ext cx="129969" cy="305539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360"/>
          <p:cNvSpPr/>
          <p:nvPr/>
        </p:nvSpPr>
        <p:spPr bwMode="auto">
          <a:xfrm rot="20337622">
            <a:off x="5549068" y="5882195"/>
            <a:ext cx="113797" cy="267523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360"/>
          <p:cNvSpPr/>
          <p:nvPr/>
        </p:nvSpPr>
        <p:spPr bwMode="auto">
          <a:xfrm rot="5712631">
            <a:off x="6669604" y="6985157"/>
            <a:ext cx="209075" cy="491509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360"/>
          <p:cNvSpPr/>
          <p:nvPr/>
        </p:nvSpPr>
        <p:spPr bwMode="auto">
          <a:xfrm rot="1713980">
            <a:off x="1447585" y="3213154"/>
            <a:ext cx="212704" cy="50004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360"/>
          <p:cNvSpPr/>
          <p:nvPr/>
        </p:nvSpPr>
        <p:spPr bwMode="auto">
          <a:xfrm rot="19012026">
            <a:off x="5426984" y="6371603"/>
            <a:ext cx="116790" cy="27456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360"/>
          <p:cNvSpPr/>
          <p:nvPr/>
        </p:nvSpPr>
        <p:spPr bwMode="auto">
          <a:xfrm rot="19725754">
            <a:off x="4840873" y="5921588"/>
            <a:ext cx="191789" cy="45087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360"/>
          <p:cNvSpPr/>
          <p:nvPr/>
        </p:nvSpPr>
        <p:spPr bwMode="auto">
          <a:xfrm rot="20903776">
            <a:off x="3181773" y="6128774"/>
            <a:ext cx="113797" cy="267523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360"/>
          <p:cNvSpPr/>
          <p:nvPr/>
        </p:nvSpPr>
        <p:spPr bwMode="auto">
          <a:xfrm rot="21216407">
            <a:off x="4332606" y="4228128"/>
            <a:ext cx="105396" cy="247773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360"/>
          <p:cNvSpPr/>
          <p:nvPr/>
        </p:nvSpPr>
        <p:spPr bwMode="auto">
          <a:xfrm rot="19642021">
            <a:off x="7017429" y="6118777"/>
            <a:ext cx="307212" cy="722220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2" name="组 91"/>
          <p:cNvGrpSpPr/>
          <p:nvPr/>
        </p:nvGrpSpPr>
        <p:grpSpPr>
          <a:xfrm rot="21122731">
            <a:off x="7840692" y="4536912"/>
            <a:ext cx="570892" cy="545131"/>
            <a:chOff x="8848726" y="4949825"/>
            <a:chExt cx="879475" cy="839788"/>
          </a:xfrm>
          <a:solidFill>
            <a:schemeClr val="accent5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93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8" name="Freeform 360"/>
          <p:cNvSpPr/>
          <p:nvPr/>
        </p:nvSpPr>
        <p:spPr bwMode="auto">
          <a:xfrm rot="1468502">
            <a:off x="6965040" y="5555058"/>
            <a:ext cx="129969" cy="305539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360"/>
          <p:cNvSpPr/>
          <p:nvPr/>
        </p:nvSpPr>
        <p:spPr bwMode="auto">
          <a:xfrm rot="17217756">
            <a:off x="619715" y="3873867"/>
            <a:ext cx="212704" cy="500040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360"/>
          <p:cNvSpPr/>
          <p:nvPr/>
        </p:nvSpPr>
        <p:spPr bwMode="auto">
          <a:xfrm rot="20337622">
            <a:off x="5094553" y="3326432"/>
            <a:ext cx="107477" cy="252667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Freeform 360"/>
          <p:cNvSpPr/>
          <p:nvPr/>
        </p:nvSpPr>
        <p:spPr bwMode="auto">
          <a:xfrm rot="2129879">
            <a:off x="4813626" y="6472554"/>
            <a:ext cx="126007" cy="296226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" name="Freeform 360"/>
          <p:cNvSpPr/>
          <p:nvPr/>
        </p:nvSpPr>
        <p:spPr bwMode="auto">
          <a:xfrm rot="19725754">
            <a:off x="3887022" y="2696593"/>
            <a:ext cx="181138" cy="42583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" name="Freeform 360"/>
          <p:cNvSpPr/>
          <p:nvPr/>
        </p:nvSpPr>
        <p:spPr bwMode="auto">
          <a:xfrm rot="1468502">
            <a:off x="6772611" y="3860311"/>
            <a:ext cx="122749" cy="288568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Freeform 360"/>
          <p:cNvSpPr/>
          <p:nvPr/>
        </p:nvSpPr>
        <p:spPr bwMode="auto">
          <a:xfrm rot="20962754">
            <a:off x="6834983" y="3183579"/>
            <a:ext cx="116280" cy="273365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 1"/>
          <p:cNvGrpSpPr/>
          <p:nvPr/>
        </p:nvGrpSpPr>
        <p:grpSpPr>
          <a:xfrm>
            <a:off x="1033491" y="3280333"/>
            <a:ext cx="4554959" cy="6766115"/>
            <a:chOff x="2144713" y="1679575"/>
            <a:chExt cx="2289175" cy="3400425"/>
          </a:xfrm>
        </p:grpSpPr>
        <p:sp>
          <p:nvSpPr>
            <p:cNvPr id="3" name="Freeform 53"/>
            <p:cNvSpPr/>
            <p:nvPr/>
          </p:nvSpPr>
          <p:spPr bwMode="auto">
            <a:xfrm>
              <a:off x="2144713" y="1679575"/>
              <a:ext cx="2289175" cy="3400425"/>
            </a:xfrm>
            <a:custGeom>
              <a:avLst/>
              <a:gdLst>
                <a:gd name="T0" fmla="*/ 454 w 889"/>
                <a:gd name="T1" fmla="*/ 4 h 1318"/>
                <a:gd name="T2" fmla="*/ 274 w 889"/>
                <a:gd name="T3" fmla="*/ 58 h 1318"/>
                <a:gd name="T4" fmla="*/ 204 w 889"/>
                <a:gd name="T5" fmla="*/ 206 h 1318"/>
                <a:gd name="T6" fmla="*/ 187 w 889"/>
                <a:gd name="T7" fmla="*/ 342 h 1318"/>
                <a:gd name="T8" fmla="*/ 79 w 889"/>
                <a:gd name="T9" fmla="*/ 600 h 1318"/>
                <a:gd name="T10" fmla="*/ 38 w 889"/>
                <a:gd name="T11" fmla="*/ 935 h 1318"/>
                <a:gd name="T12" fmla="*/ 106 w 889"/>
                <a:gd name="T13" fmla="*/ 935 h 1318"/>
                <a:gd name="T14" fmla="*/ 122 w 889"/>
                <a:gd name="T15" fmla="*/ 1215 h 1318"/>
                <a:gd name="T16" fmla="*/ 122 w 889"/>
                <a:gd name="T17" fmla="*/ 1307 h 1318"/>
                <a:gd name="T18" fmla="*/ 239 w 889"/>
                <a:gd name="T19" fmla="*/ 1307 h 1318"/>
                <a:gd name="T20" fmla="*/ 272 w 889"/>
                <a:gd name="T21" fmla="*/ 1231 h 1318"/>
                <a:gd name="T22" fmla="*/ 293 w 889"/>
                <a:gd name="T23" fmla="*/ 1136 h 1318"/>
                <a:gd name="T24" fmla="*/ 598 w 889"/>
                <a:gd name="T25" fmla="*/ 1133 h 1318"/>
                <a:gd name="T26" fmla="*/ 633 w 889"/>
                <a:gd name="T27" fmla="*/ 1223 h 1318"/>
                <a:gd name="T28" fmla="*/ 669 w 889"/>
                <a:gd name="T29" fmla="*/ 1302 h 1318"/>
                <a:gd name="T30" fmla="*/ 775 w 889"/>
                <a:gd name="T31" fmla="*/ 1299 h 1318"/>
                <a:gd name="T32" fmla="*/ 796 w 889"/>
                <a:gd name="T33" fmla="*/ 929 h 1318"/>
                <a:gd name="T34" fmla="*/ 854 w 889"/>
                <a:gd name="T35" fmla="*/ 946 h 1318"/>
                <a:gd name="T36" fmla="*/ 840 w 889"/>
                <a:gd name="T37" fmla="*/ 660 h 1318"/>
                <a:gd name="T38" fmla="*/ 712 w 889"/>
                <a:gd name="T39" fmla="*/ 336 h 1318"/>
                <a:gd name="T40" fmla="*/ 685 w 889"/>
                <a:gd name="T41" fmla="*/ 130 h 1318"/>
                <a:gd name="T42" fmla="*/ 454 w 889"/>
                <a:gd name="T43" fmla="*/ 4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9" h="1318">
                  <a:moveTo>
                    <a:pt x="454" y="4"/>
                  </a:moveTo>
                  <a:cubicBezTo>
                    <a:pt x="454" y="4"/>
                    <a:pt x="331" y="0"/>
                    <a:pt x="274" y="58"/>
                  </a:cubicBezTo>
                  <a:cubicBezTo>
                    <a:pt x="217" y="116"/>
                    <a:pt x="215" y="122"/>
                    <a:pt x="204" y="206"/>
                  </a:cubicBezTo>
                  <a:cubicBezTo>
                    <a:pt x="193" y="290"/>
                    <a:pt x="198" y="309"/>
                    <a:pt x="187" y="342"/>
                  </a:cubicBezTo>
                  <a:cubicBezTo>
                    <a:pt x="176" y="375"/>
                    <a:pt x="108" y="483"/>
                    <a:pt x="79" y="600"/>
                  </a:cubicBezTo>
                  <a:cubicBezTo>
                    <a:pt x="49" y="717"/>
                    <a:pt x="0" y="910"/>
                    <a:pt x="38" y="935"/>
                  </a:cubicBezTo>
                  <a:cubicBezTo>
                    <a:pt x="76" y="959"/>
                    <a:pt x="106" y="935"/>
                    <a:pt x="106" y="935"/>
                  </a:cubicBezTo>
                  <a:cubicBezTo>
                    <a:pt x="106" y="935"/>
                    <a:pt x="111" y="1152"/>
                    <a:pt x="122" y="1215"/>
                  </a:cubicBezTo>
                  <a:cubicBezTo>
                    <a:pt x="133" y="1277"/>
                    <a:pt x="111" y="1296"/>
                    <a:pt x="122" y="1307"/>
                  </a:cubicBezTo>
                  <a:cubicBezTo>
                    <a:pt x="133" y="1318"/>
                    <a:pt x="220" y="1318"/>
                    <a:pt x="239" y="1307"/>
                  </a:cubicBezTo>
                  <a:cubicBezTo>
                    <a:pt x="258" y="1296"/>
                    <a:pt x="269" y="1261"/>
                    <a:pt x="272" y="1231"/>
                  </a:cubicBezTo>
                  <a:cubicBezTo>
                    <a:pt x="274" y="1201"/>
                    <a:pt x="272" y="1144"/>
                    <a:pt x="293" y="1136"/>
                  </a:cubicBezTo>
                  <a:cubicBezTo>
                    <a:pt x="315" y="1128"/>
                    <a:pt x="565" y="1125"/>
                    <a:pt x="598" y="1133"/>
                  </a:cubicBezTo>
                  <a:cubicBezTo>
                    <a:pt x="631" y="1141"/>
                    <a:pt x="631" y="1198"/>
                    <a:pt x="633" y="1223"/>
                  </a:cubicBezTo>
                  <a:cubicBezTo>
                    <a:pt x="636" y="1247"/>
                    <a:pt x="636" y="1299"/>
                    <a:pt x="669" y="1302"/>
                  </a:cubicBezTo>
                  <a:cubicBezTo>
                    <a:pt x="701" y="1304"/>
                    <a:pt x="764" y="1315"/>
                    <a:pt x="775" y="1299"/>
                  </a:cubicBezTo>
                  <a:cubicBezTo>
                    <a:pt x="786" y="1283"/>
                    <a:pt x="799" y="975"/>
                    <a:pt x="796" y="929"/>
                  </a:cubicBezTo>
                  <a:cubicBezTo>
                    <a:pt x="796" y="929"/>
                    <a:pt x="834" y="967"/>
                    <a:pt x="854" y="946"/>
                  </a:cubicBezTo>
                  <a:cubicBezTo>
                    <a:pt x="873" y="924"/>
                    <a:pt x="889" y="883"/>
                    <a:pt x="840" y="660"/>
                  </a:cubicBezTo>
                  <a:cubicBezTo>
                    <a:pt x="791" y="437"/>
                    <a:pt x="715" y="377"/>
                    <a:pt x="712" y="336"/>
                  </a:cubicBezTo>
                  <a:cubicBezTo>
                    <a:pt x="709" y="296"/>
                    <a:pt x="701" y="184"/>
                    <a:pt x="685" y="130"/>
                  </a:cubicBezTo>
                  <a:cubicBezTo>
                    <a:pt x="669" y="75"/>
                    <a:pt x="598" y="4"/>
                    <a:pt x="454" y="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Oval 54"/>
            <p:cNvSpPr>
              <a:spLocks noChangeArrowheads="1"/>
            </p:cNvSpPr>
            <p:nvPr/>
          </p:nvSpPr>
          <p:spPr bwMode="auto">
            <a:xfrm>
              <a:off x="2649538" y="1698625"/>
              <a:ext cx="241300" cy="2238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Oval 55"/>
            <p:cNvSpPr>
              <a:spLocks noChangeArrowheads="1"/>
            </p:cNvSpPr>
            <p:nvPr/>
          </p:nvSpPr>
          <p:spPr bwMode="auto">
            <a:xfrm>
              <a:off x="2706688" y="1744662"/>
              <a:ext cx="128588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Oval 56"/>
            <p:cNvSpPr>
              <a:spLocks noChangeArrowheads="1"/>
            </p:cNvSpPr>
            <p:nvPr/>
          </p:nvSpPr>
          <p:spPr bwMode="auto">
            <a:xfrm>
              <a:off x="3730625" y="1692275"/>
              <a:ext cx="250825" cy="2619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Oval 57"/>
            <p:cNvSpPr>
              <a:spLocks noChangeArrowheads="1"/>
            </p:cNvSpPr>
            <p:nvPr/>
          </p:nvSpPr>
          <p:spPr bwMode="auto">
            <a:xfrm>
              <a:off x="3792538" y="1749425"/>
              <a:ext cx="131763" cy="1476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Oval 58"/>
            <p:cNvSpPr>
              <a:spLocks noChangeArrowheads="1"/>
            </p:cNvSpPr>
            <p:nvPr/>
          </p:nvSpPr>
          <p:spPr bwMode="auto">
            <a:xfrm>
              <a:off x="2886075" y="1922462"/>
              <a:ext cx="242888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59"/>
            <p:cNvSpPr/>
            <p:nvPr/>
          </p:nvSpPr>
          <p:spPr bwMode="auto">
            <a:xfrm>
              <a:off x="2943225" y="1989137"/>
              <a:ext cx="123825" cy="73025"/>
            </a:xfrm>
            <a:custGeom>
              <a:avLst/>
              <a:gdLst>
                <a:gd name="T0" fmla="*/ 46 w 48"/>
                <a:gd name="T1" fmla="*/ 18 h 28"/>
                <a:gd name="T2" fmla="*/ 27 w 48"/>
                <a:gd name="T3" fmla="*/ 1 h 28"/>
                <a:gd name="T4" fmla="*/ 27 w 48"/>
                <a:gd name="T5" fmla="*/ 1 h 28"/>
                <a:gd name="T6" fmla="*/ 27 w 48"/>
                <a:gd name="T7" fmla="*/ 1 h 28"/>
                <a:gd name="T8" fmla="*/ 25 w 48"/>
                <a:gd name="T9" fmla="*/ 0 h 28"/>
                <a:gd name="T10" fmla="*/ 25 w 48"/>
                <a:gd name="T11" fmla="*/ 0 h 28"/>
                <a:gd name="T12" fmla="*/ 23 w 48"/>
                <a:gd name="T13" fmla="*/ 0 h 28"/>
                <a:gd name="T14" fmla="*/ 23 w 48"/>
                <a:gd name="T15" fmla="*/ 0 h 28"/>
                <a:gd name="T16" fmla="*/ 21 w 48"/>
                <a:gd name="T17" fmla="*/ 0 h 28"/>
                <a:gd name="T18" fmla="*/ 21 w 48"/>
                <a:gd name="T19" fmla="*/ 0 h 28"/>
                <a:gd name="T20" fmla="*/ 19 w 48"/>
                <a:gd name="T21" fmla="*/ 1 h 28"/>
                <a:gd name="T22" fmla="*/ 19 w 48"/>
                <a:gd name="T23" fmla="*/ 1 h 28"/>
                <a:gd name="T24" fmla="*/ 19 w 48"/>
                <a:gd name="T25" fmla="*/ 1 h 28"/>
                <a:gd name="T26" fmla="*/ 19 w 48"/>
                <a:gd name="T27" fmla="*/ 1 h 28"/>
                <a:gd name="T28" fmla="*/ 19 w 48"/>
                <a:gd name="T29" fmla="*/ 1 h 28"/>
                <a:gd name="T30" fmla="*/ 3 w 48"/>
                <a:gd name="T31" fmla="*/ 19 h 28"/>
                <a:gd name="T32" fmla="*/ 3 w 48"/>
                <a:gd name="T33" fmla="*/ 26 h 28"/>
                <a:gd name="T34" fmla="*/ 7 w 48"/>
                <a:gd name="T35" fmla="*/ 28 h 28"/>
                <a:gd name="T36" fmla="*/ 11 w 48"/>
                <a:gd name="T37" fmla="*/ 26 h 28"/>
                <a:gd name="T38" fmla="*/ 23 w 48"/>
                <a:gd name="T39" fmla="*/ 13 h 28"/>
                <a:gd name="T40" fmla="*/ 38 w 48"/>
                <a:gd name="T41" fmla="*/ 26 h 28"/>
                <a:gd name="T42" fmla="*/ 42 w 48"/>
                <a:gd name="T43" fmla="*/ 28 h 28"/>
                <a:gd name="T44" fmla="*/ 46 w 48"/>
                <a:gd name="T45" fmla="*/ 26 h 28"/>
                <a:gd name="T46" fmla="*/ 46 w 48"/>
                <a:gd name="T4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28">
                  <a:moveTo>
                    <a:pt x="46" y="18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1"/>
                    <a:pt x="26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0" y="21"/>
                    <a:pt x="1" y="24"/>
                    <a:pt x="3" y="26"/>
                  </a:cubicBezTo>
                  <a:cubicBezTo>
                    <a:pt x="4" y="27"/>
                    <a:pt x="5" y="28"/>
                    <a:pt x="7" y="28"/>
                  </a:cubicBezTo>
                  <a:cubicBezTo>
                    <a:pt x="8" y="28"/>
                    <a:pt x="9" y="27"/>
                    <a:pt x="11" y="26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9" y="27"/>
                    <a:pt x="41" y="28"/>
                    <a:pt x="42" y="28"/>
                  </a:cubicBezTo>
                  <a:cubicBezTo>
                    <a:pt x="43" y="28"/>
                    <a:pt x="45" y="27"/>
                    <a:pt x="46" y="26"/>
                  </a:cubicBezTo>
                  <a:cubicBezTo>
                    <a:pt x="48" y="24"/>
                    <a:pt x="48" y="21"/>
                    <a:pt x="46" y="18"/>
                  </a:cubicBezTo>
                </a:path>
              </a:pathLst>
            </a:custGeom>
            <a:solidFill>
              <a:srgbClr val="231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Oval 60"/>
            <p:cNvSpPr>
              <a:spLocks noChangeArrowheads="1"/>
            </p:cNvSpPr>
            <p:nvPr/>
          </p:nvSpPr>
          <p:spPr bwMode="auto">
            <a:xfrm>
              <a:off x="3484563" y="1917700"/>
              <a:ext cx="241300" cy="2428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1"/>
            <p:cNvSpPr/>
            <p:nvPr/>
          </p:nvSpPr>
          <p:spPr bwMode="auto">
            <a:xfrm>
              <a:off x="3543300" y="1984375"/>
              <a:ext cx="120650" cy="74613"/>
            </a:xfrm>
            <a:custGeom>
              <a:avLst/>
              <a:gdLst>
                <a:gd name="T0" fmla="*/ 45 w 47"/>
                <a:gd name="T1" fmla="*/ 19 h 29"/>
                <a:gd name="T2" fmla="*/ 26 w 47"/>
                <a:gd name="T3" fmla="*/ 2 h 29"/>
                <a:gd name="T4" fmla="*/ 26 w 47"/>
                <a:gd name="T5" fmla="*/ 2 h 29"/>
                <a:gd name="T6" fmla="*/ 26 w 47"/>
                <a:gd name="T7" fmla="*/ 2 h 29"/>
                <a:gd name="T8" fmla="*/ 26 w 47"/>
                <a:gd name="T9" fmla="*/ 2 h 29"/>
                <a:gd name="T10" fmla="*/ 25 w 47"/>
                <a:gd name="T11" fmla="*/ 1 h 29"/>
                <a:gd name="T12" fmla="*/ 24 w 47"/>
                <a:gd name="T13" fmla="*/ 0 h 29"/>
                <a:gd name="T14" fmla="*/ 22 w 47"/>
                <a:gd name="T15" fmla="*/ 0 h 29"/>
                <a:gd name="T16" fmla="*/ 22 w 47"/>
                <a:gd name="T17" fmla="*/ 0 h 29"/>
                <a:gd name="T18" fmla="*/ 20 w 47"/>
                <a:gd name="T19" fmla="*/ 1 h 29"/>
                <a:gd name="T20" fmla="*/ 20 w 47"/>
                <a:gd name="T21" fmla="*/ 1 h 29"/>
                <a:gd name="T22" fmla="*/ 19 w 47"/>
                <a:gd name="T23" fmla="*/ 1 h 29"/>
                <a:gd name="T24" fmla="*/ 18 w 47"/>
                <a:gd name="T25" fmla="*/ 2 h 29"/>
                <a:gd name="T26" fmla="*/ 18 w 47"/>
                <a:gd name="T27" fmla="*/ 2 h 29"/>
                <a:gd name="T28" fmla="*/ 18 w 47"/>
                <a:gd name="T29" fmla="*/ 2 h 29"/>
                <a:gd name="T30" fmla="*/ 18 w 47"/>
                <a:gd name="T31" fmla="*/ 2 h 29"/>
                <a:gd name="T32" fmla="*/ 2 w 47"/>
                <a:gd name="T33" fmla="*/ 19 h 29"/>
                <a:gd name="T34" fmla="*/ 2 w 47"/>
                <a:gd name="T35" fmla="*/ 27 h 29"/>
                <a:gd name="T36" fmla="*/ 6 w 47"/>
                <a:gd name="T37" fmla="*/ 29 h 29"/>
                <a:gd name="T38" fmla="*/ 10 w 47"/>
                <a:gd name="T39" fmla="*/ 27 h 29"/>
                <a:gd name="T40" fmla="*/ 23 w 47"/>
                <a:gd name="T41" fmla="*/ 13 h 29"/>
                <a:gd name="T42" fmla="*/ 38 w 47"/>
                <a:gd name="T43" fmla="*/ 27 h 29"/>
                <a:gd name="T44" fmla="*/ 41 w 47"/>
                <a:gd name="T45" fmla="*/ 29 h 29"/>
                <a:gd name="T46" fmla="*/ 45 w 47"/>
                <a:gd name="T47" fmla="*/ 27 h 29"/>
                <a:gd name="T48" fmla="*/ 45 w 47"/>
                <a:gd name="T49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29">
                  <a:moveTo>
                    <a:pt x="45" y="19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5" y="1"/>
                    <a:pt x="25" y="1"/>
                  </a:cubicBezTo>
                  <a:cubicBezTo>
                    <a:pt x="25" y="1"/>
                    <a:pt x="24" y="1"/>
                    <a:pt x="24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22"/>
                    <a:pt x="0" y="25"/>
                    <a:pt x="2" y="27"/>
                  </a:cubicBezTo>
                  <a:cubicBezTo>
                    <a:pt x="3" y="28"/>
                    <a:pt x="5" y="29"/>
                    <a:pt x="6" y="29"/>
                  </a:cubicBezTo>
                  <a:cubicBezTo>
                    <a:pt x="7" y="29"/>
                    <a:pt x="9" y="28"/>
                    <a:pt x="10" y="27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8"/>
                    <a:pt x="40" y="29"/>
                    <a:pt x="41" y="29"/>
                  </a:cubicBezTo>
                  <a:cubicBezTo>
                    <a:pt x="43" y="29"/>
                    <a:pt x="44" y="28"/>
                    <a:pt x="45" y="27"/>
                  </a:cubicBezTo>
                  <a:cubicBezTo>
                    <a:pt x="47" y="25"/>
                    <a:pt x="47" y="21"/>
                    <a:pt x="45" y="19"/>
                  </a:cubicBezTo>
                </a:path>
              </a:pathLst>
            </a:custGeom>
            <a:solidFill>
              <a:srgbClr val="231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2"/>
            <p:cNvSpPr/>
            <p:nvPr/>
          </p:nvSpPr>
          <p:spPr bwMode="auto">
            <a:xfrm>
              <a:off x="2927350" y="1778000"/>
              <a:ext cx="120650" cy="53975"/>
            </a:xfrm>
            <a:custGeom>
              <a:avLst/>
              <a:gdLst>
                <a:gd name="T0" fmla="*/ 23 w 47"/>
                <a:gd name="T1" fmla="*/ 9 h 21"/>
                <a:gd name="T2" fmla="*/ 47 w 47"/>
                <a:gd name="T3" fmla="*/ 21 h 21"/>
                <a:gd name="T4" fmla="*/ 23 w 47"/>
                <a:gd name="T5" fmla="*/ 0 h 21"/>
                <a:gd name="T6" fmla="*/ 0 w 47"/>
                <a:gd name="T7" fmla="*/ 21 h 21"/>
                <a:gd name="T8" fmla="*/ 23 w 47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1">
                  <a:moveTo>
                    <a:pt x="23" y="9"/>
                  </a:moveTo>
                  <a:cubicBezTo>
                    <a:pt x="33" y="9"/>
                    <a:pt x="42" y="14"/>
                    <a:pt x="47" y="21"/>
                  </a:cubicBezTo>
                  <a:cubicBezTo>
                    <a:pt x="45" y="9"/>
                    <a:pt x="35" y="0"/>
                    <a:pt x="23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4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3"/>
            <p:cNvSpPr/>
            <p:nvPr/>
          </p:nvSpPr>
          <p:spPr bwMode="auto">
            <a:xfrm>
              <a:off x="3560763" y="1762125"/>
              <a:ext cx="119063" cy="53975"/>
            </a:xfrm>
            <a:custGeom>
              <a:avLst/>
              <a:gdLst>
                <a:gd name="T0" fmla="*/ 23 w 46"/>
                <a:gd name="T1" fmla="*/ 9 h 21"/>
                <a:gd name="T2" fmla="*/ 46 w 46"/>
                <a:gd name="T3" fmla="*/ 21 h 21"/>
                <a:gd name="T4" fmla="*/ 23 w 46"/>
                <a:gd name="T5" fmla="*/ 0 h 21"/>
                <a:gd name="T6" fmla="*/ 0 w 46"/>
                <a:gd name="T7" fmla="*/ 21 h 21"/>
                <a:gd name="T8" fmla="*/ 23 w 46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23" y="9"/>
                  </a:moveTo>
                  <a:cubicBezTo>
                    <a:pt x="33" y="9"/>
                    <a:pt x="41" y="14"/>
                    <a:pt x="46" y="21"/>
                  </a:cubicBezTo>
                  <a:cubicBezTo>
                    <a:pt x="44" y="9"/>
                    <a:pt x="34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4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64"/>
            <p:cNvSpPr>
              <a:spLocks noChangeArrowheads="1"/>
            </p:cNvSpPr>
            <p:nvPr/>
          </p:nvSpPr>
          <p:spPr bwMode="auto">
            <a:xfrm>
              <a:off x="2967038" y="2098675"/>
              <a:ext cx="676275" cy="515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5"/>
            <p:cNvSpPr/>
            <p:nvPr/>
          </p:nvSpPr>
          <p:spPr bwMode="auto">
            <a:xfrm>
              <a:off x="3224213" y="2128837"/>
              <a:ext cx="185738" cy="123825"/>
            </a:xfrm>
            <a:custGeom>
              <a:avLst/>
              <a:gdLst>
                <a:gd name="T0" fmla="*/ 0 w 72"/>
                <a:gd name="T1" fmla="*/ 19 h 48"/>
                <a:gd name="T2" fmla="*/ 21 w 72"/>
                <a:gd name="T3" fmla="*/ 2 h 48"/>
                <a:gd name="T4" fmla="*/ 64 w 72"/>
                <a:gd name="T5" fmla="*/ 8 h 48"/>
                <a:gd name="T6" fmla="*/ 65 w 72"/>
                <a:gd name="T7" fmla="*/ 28 h 48"/>
                <a:gd name="T8" fmla="*/ 50 w 72"/>
                <a:gd name="T9" fmla="*/ 44 h 48"/>
                <a:gd name="T10" fmla="*/ 33 w 72"/>
                <a:gd name="T11" fmla="*/ 48 h 48"/>
                <a:gd name="T12" fmla="*/ 13 w 72"/>
                <a:gd name="T13" fmla="*/ 41 h 48"/>
                <a:gd name="T14" fmla="*/ 0 w 72"/>
                <a:gd name="T15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48">
                  <a:moveTo>
                    <a:pt x="0" y="19"/>
                  </a:moveTo>
                  <a:cubicBezTo>
                    <a:pt x="0" y="10"/>
                    <a:pt x="3" y="4"/>
                    <a:pt x="21" y="2"/>
                  </a:cubicBezTo>
                  <a:cubicBezTo>
                    <a:pt x="39" y="0"/>
                    <a:pt x="56" y="1"/>
                    <a:pt x="64" y="8"/>
                  </a:cubicBezTo>
                  <a:cubicBezTo>
                    <a:pt x="72" y="14"/>
                    <a:pt x="67" y="24"/>
                    <a:pt x="65" y="28"/>
                  </a:cubicBezTo>
                  <a:cubicBezTo>
                    <a:pt x="64" y="33"/>
                    <a:pt x="60" y="40"/>
                    <a:pt x="50" y="44"/>
                  </a:cubicBezTo>
                  <a:cubicBezTo>
                    <a:pt x="40" y="48"/>
                    <a:pt x="38" y="48"/>
                    <a:pt x="33" y="48"/>
                  </a:cubicBezTo>
                  <a:cubicBezTo>
                    <a:pt x="29" y="48"/>
                    <a:pt x="20" y="46"/>
                    <a:pt x="13" y="41"/>
                  </a:cubicBezTo>
                  <a:cubicBezTo>
                    <a:pt x="7" y="35"/>
                    <a:pt x="0" y="28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6"/>
            <p:cNvSpPr/>
            <p:nvPr/>
          </p:nvSpPr>
          <p:spPr bwMode="auto">
            <a:xfrm>
              <a:off x="3005138" y="2325687"/>
              <a:ext cx="582613" cy="74613"/>
            </a:xfrm>
            <a:custGeom>
              <a:avLst/>
              <a:gdLst>
                <a:gd name="T0" fmla="*/ 4 w 226"/>
                <a:gd name="T1" fmla="*/ 11 h 29"/>
                <a:gd name="T2" fmla="*/ 4 w 226"/>
                <a:gd name="T3" fmla="*/ 3 h 29"/>
                <a:gd name="T4" fmla="*/ 119 w 226"/>
                <a:gd name="T5" fmla="*/ 15 h 29"/>
                <a:gd name="T6" fmla="*/ 205 w 226"/>
                <a:gd name="T7" fmla="*/ 6 h 29"/>
                <a:gd name="T8" fmla="*/ 226 w 226"/>
                <a:gd name="T9" fmla="*/ 6 h 29"/>
                <a:gd name="T10" fmla="*/ 114 w 226"/>
                <a:gd name="T11" fmla="*/ 27 h 29"/>
                <a:gd name="T12" fmla="*/ 4 w 226"/>
                <a:gd name="T13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29">
                  <a:moveTo>
                    <a:pt x="4" y="11"/>
                  </a:moveTo>
                  <a:cubicBezTo>
                    <a:pt x="4" y="11"/>
                    <a:pt x="0" y="3"/>
                    <a:pt x="4" y="3"/>
                  </a:cubicBezTo>
                  <a:cubicBezTo>
                    <a:pt x="9" y="3"/>
                    <a:pt x="96" y="15"/>
                    <a:pt x="119" y="15"/>
                  </a:cubicBezTo>
                  <a:cubicBezTo>
                    <a:pt x="142" y="14"/>
                    <a:pt x="199" y="9"/>
                    <a:pt x="205" y="6"/>
                  </a:cubicBezTo>
                  <a:cubicBezTo>
                    <a:pt x="210" y="5"/>
                    <a:pt x="226" y="0"/>
                    <a:pt x="226" y="6"/>
                  </a:cubicBezTo>
                  <a:cubicBezTo>
                    <a:pt x="225" y="14"/>
                    <a:pt x="163" y="29"/>
                    <a:pt x="114" y="27"/>
                  </a:cubicBezTo>
                  <a:cubicBezTo>
                    <a:pt x="65" y="25"/>
                    <a:pt x="26" y="20"/>
                    <a:pt x="4" y="1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Oval 67"/>
            <p:cNvSpPr>
              <a:spLocks noChangeArrowheads="1"/>
            </p:cNvSpPr>
            <p:nvPr/>
          </p:nvSpPr>
          <p:spPr bwMode="auto">
            <a:xfrm>
              <a:off x="2600325" y="2146300"/>
              <a:ext cx="284163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Oval 68"/>
            <p:cNvSpPr>
              <a:spLocks noChangeArrowheads="1"/>
            </p:cNvSpPr>
            <p:nvPr/>
          </p:nvSpPr>
          <p:spPr bwMode="auto">
            <a:xfrm>
              <a:off x="3716338" y="2146300"/>
              <a:ext cx="285750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3" name="文本框 112"/>
          <p:cNvSpPr txBox="1"/>
          <p:nvPr/>
        </p:nvSpPr>
        <p:spPr>
          <a:xfrm>
            <a:off x="7374662" y="385987"/>
            <a:ext cx="4402167" cy="1107996"/>
          </a:xfrm>
          <a:prstGeom prst="rect">
            <a:avLst/>
          </a:prstGeom>
          <a:noFill/>
          <a:effectLst>
            <a:outerShdw blurRad="50800" dist="76200" dir="5400000" algn="t" rotWithShape="0">
              <a:prstClr val="black">
                <a:alpha val="1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6600" b="1" smtClean="0"/>
              <a:t>CONTENTS</a:t>
            </a:r>
            <a:endParaRPr kumimoji="1" lang="zh-CN" altLang="en-US" sz="6600" b="1" dirty="0"/>
          </a:p>
        </p:txBody>
      </p:sp>
      <p:sp>
        <p:nvSpPr>
          <p:cNvPr id="114" name="文本框 113"/>
          <p:cNvSpPr txBox="1"/>
          <p:nvPr/>
        </p:nvSpPr>
        <p:spPr>
          <a:xfrm>
            <a:off x="7934251" y="2200654"/>
            <a:ext cx="11836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 smtClean="0">
                <a:ea typeface="微软雅黑" panose="020B0503020204020204" charset="-122"/>
                <a:cs typeface="微软雅黑" panose="020B0503020204020204" charset="-122"/>
              </a:rPr>
              <a:t>PARTE </a:t>
            </a:r>
            <a:r>
              <a:rPr kumimoji="1" lang="zh-CN" altLang="en-US" sz="2000" b="1" dirty="0" smtClean="0"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2000" b="1" dirty="0" smtClean="0"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kumimoji="1" lang="en-US" altLang="zh-CN" sz="2000" b="1" dirty="0" smtClean="0"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9610237" y="2061158"/>
            <a:ext cx="132905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kumimoji="1" lang="en-US" altLang="zh-CN" sz="2400" b="1" dirty="0">
                <a:solidFill>
                  <a:srgbClr val="000000"/>
                </a:solidFill>
                <a:ea typeface="微软雅黑" panose="020B0503020204020204" charset="-122"/>
                <a:cs typeface="微软雅黑" panose="020B0503020204020204" charset="-122"/>
              </a:rPr>
              <a:t>REPASO</a:t>
            </a:r>
            <a:endParaRPr kumimoji="1" lang="en-US" altLang="zh-CN" sz="2400" b="1" dirty="0">
              <a:solidFill>
                <a:srgbClr val="000000"/>
              </a:solidFill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7978701" y="2943012"/>
            <a:ext cx="11836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 smtClean="0">
                <a:ea typeface="微软雅黑" panose="020B0503020204020204" charset="-122"/>
                <a:cs typeface="微软雅黑" panose="020B0503020204020204" charset="-122"/>
              </a:rPr>
              <a:t>PARTE</a:t>
            </a:r>
            <a:r>
              <a:rPr kumimoji="1" lang="zh-CN" altLang="en-US" sz="2000" b="1" dirty="0" smtClean="0"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kumimoji="1" lang="en-US" altLang="zh-CN" sz="2000" b="1" dirty="0" smtClean="0"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kumimoji="1" lang="en-US" altLang="zh-CN" sz="2000" b="1" dirty="0" smtClean="0"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9305437" y="2881621"/>
            <a:ext cx="2011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kumimoji="1" lang="en-US" altLang="zh-CN" sz="2400" b="1" dirty="0">
                <a:solidFill>
                  <a:srgbClr val="000000"/>
                </a:solidFill>
                <a:ea typeface="微软雅黑" panose="020B0503020204020204" charset="-122"/>
                <a:cs typeface="微软雅黑" panose="020B0503020204020204" charset="-122"/>
              </a:rPr>
              <a:t>你家有几口人</a:t>
            </a:r>
            <a:endParaRPr kumimoji="1" lang="en-US" altLang="zh-CN" sz="2400" b="1" dirty="0">
              <a:solidFill>
                <a:srgbClr val="000000"/>
              </a:solidFill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1" name="文本框 120"/>
          <p:cNvSpPr txBox="1"/>
          <p:nvPr/>
        </p:nvSpPr>
        <p:spPr>
          <a:xfrm>
            <a:off x="8008546" y="3552020"/>
            <a:ext cx="12547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 smtClean="0">
                <a:ea typeface="微软雅黑" panose="020B0503020204020204" charset="-122"/>
                <a:cs typeface="微软雅黑" panose="020B0503020204020204" charset="-122"/>
              </a:rPr>
              <a:t>PARTE  3</a:t>
            </a:r>
            <a:r>
              <a:rPr kumimoji="1" lang="zh-CN" altLang="en-US" sz="2000" b="1" dirty="0" smtClean="0"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kumimoji="1" lang="zh-CN" altLang="en-US" sz="1200" b="1" dirty="0"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7943141" y="4291839"/>
            <a:ext cx="12547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 smtClean="0">
                <a:ea typeface="微软雅黑" panose="020B0503020204020204" charset="-122"/>
                <a:cs typeface="微软雅黑" panose="020B0503020204020204" charset="-122"/>
              </a:rPr>
              <a:t>PARTE  4</a:t>
            </a:r>
            <a:r>
              <a:rPr kumimoji="1" lang="zh-CN" altLang="en-US" sz="2000" b="1" dirty="0" smtClean="0"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kumimoji="1" lang="zh-CN" altLang="en-US" sz="1200" b="1" dirty="0"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9" name="Freeform 358"/>
          <p:cNvSpPr>
            <a:spLocks noEditPoints="1"/>
          </p:cNvSpPr>
          <p:nvPr/>
        </p:nvSpPr>
        <p:spPr bwMode="auto">
          <a:xfrm rot="1597027">
            <a:off x="9773901" y="117776"/>
            <a:ext cx="408924" cy="397917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0" name="Freeform 358"/>
          <p:cNvSpPr>
            <a:spLocks noEditPoints="1"/>
          </p:cNvSpPr>
          <p:nvPr/>
        </p:nvSpPr>
        <p:spPr bwMode="auto">
          <a:xfrm rot="1597027">
            <a:off x="11274139" y="1782499"/>
            <a:ext cx="342675" cy="33345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1" name="Freeform 358"/>
          <p:cNvSpPr>
            <a:spLocks noEditPoints="1"/>
          </p:cNvSpPr>
          <p:nvPr/>
        </p:nvSpPr>
        <p:spPr bwMode="auto">
          <a:xfrm rot="1597027">
            <a:off x="7671229" y="257974"/>
            <a:ext cx="302647" cy="29450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115" name="直接连接符 114"/>
          <p:cNvCxnSpPr/>
          <p:nvPr/>
        </p:nvCxnSpPr>
        <p:spPr>
          <a:xfrm>
            <a:off x="9376410" y="2472690"/>
            <a:ext cx="1939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>
            <a:off x="9300845" y="3301365"/>
            <a:ext cx="1939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>
            <a:off x="9376410" y="3969385"/>
            <a:ext cx="1939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5" name="矩形 124"/>
          <p:cNvSpPr/>
          <p:nvPr/>
        </p:nvSpPr>
        <p:spPr>
          <a:xfrm>
            <a:off x="9842012" y="3552181"/>
            <a:ext cx="1097280" cy="460375"/>
          </a:xfrm>
          <a:prstGeom prst="rect">
            <a:avLst/>
          </a:prstGeom>
        </p:spPr>
        <p:txBody>
          <a:bodyPr wrap="none">
            <a:spAutoFit/>
          </a:bodyPr>
          <a:p>
            <a:pPr lvl="0" algn="r"/>
            <a:r>
              <a:rPr kumimoji="1" lang="en-US" altLang="zh-CN" sz="2400" b="1" dirty="0">
                <a:solidFill>
                  <a:srgbClr val="000000"/>
                </a:solidFill>
                <a:ea typeface="微软雅黑" panose="020B0503020204020204" charset="-122"/>
                <a:cs typeface="微软雅黑" panose="020B0503020204020204" charset="-122"/>
              </a:rPr>
              <a:t>新词汇</a:t>
            </a:r>
            <a:endParaRPr kumimoji="1" lang="en-US" altLang="zh-CN" sz="2400" b="1" dirty="0">
              <a:solidFill>
                <a:srgbClr val="000000"/>
              </a:solidFill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33" name="直接连接符 132"/>
          <p:cNvCxnSpPr/>
          <p:nvPr/>
        </p:nvCxnSpPr>
        <p:spPr>
          <a:xfrm>
            <a:off x="9377045" y="4531360"/>
            <a:ext cx="1939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4" name="矩形 133"/>
          <p:cNvSpPr/>
          <p:nvPr/>
        </p:nvSpPr>
        <p:spPr>
          <a:xfrm>
            <a:off x="9610237" y="4121141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p>
            <a:pPr lvl="0" algn="r"/>
            <a:r>
              <a:rPr kumimoji="1" lang="en-US" altLang="zh-CN" sz="2400" b="1" dirty="0">
                <a:solidFill>
                  <a:srgbClr val="000000"/>
                </a:solidFill>
                <a:ea typeface="微软雅黑" panose="020B0503020204020204" charset="-122"/>
                <a:cs typeface="微软雅黑" panose="020B0503020204020204" charset="-122"/>
              </a:rPr>
              <a:t>介绍家人</a:t>
            </a:r>
            <a:endParaRPr kumimoji="1" lang="en-US" altLang="zh-CN" sz="2400" b="1" dirty="0">
              <a:solidFill>
                <a:srgbClr val="000000"/>
              </a:solidFill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/>
        </p:nvGrpSpPr>
        <p:grpSpPr>
          <a:xfrm>
            <a:off x="-438273" y="81244"/>
            <a:ext cx="6426757" cy="2672424"/>
            <a:chOff x="-438273" y="81244"/>
            <a:chExt cx="6426757" cy="2672424"/>
          </a:xfrm>
        </p:grpSpPr>
        <p:sp>
          <p:nvSpPr>
            <p:cNvPr id="2" name="Freeform 358"/>
            <p:cNvSpPr>
              <a:spLocks noEditPoints="1"/>
            </p:cNvSpPr>
            <p:nvPr/>
          </p:nvSpPr>
          <p:spPr bwMode="auto">
            <a:xfrm rot="19997453">
              <a:off x="534503" y="223946"/>
              <a:ext cx="1295861" cy="1260976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" name="Freeform 358"/>
            <p:cNvSpPr>
              <a:spLocks noEditPoints="1"/>
            </p:cNvSpPr>
            <p:nvPr/>
          </p:nvSpPr>
          <p:spPr bwMode="auto">
            <a:xfrm rot="809477">
              <a:off x="499611" y="1754672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358"/>
            <p:cNvSpPr>
              <a:spLocks noEditPoints="1"/>
            </p:cNvSpPr>
            <p:nvPr/>
          </p:nvSpPr>
          <p:spPr bwMode="auto">
            <a:xfrm rot="809477">
              <a:off x="2088854" y="154473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358"/>
            <p:cNvSpPr>
              <a:spLocks noEditPoints="1"/>
            </p:cNvSpPr>
            <p:nvPr/>
          </p:nvSpPr>
          <p:spPr bwMode="auto">
            <a:xfrm rot="809477">
              <a:off x="1811841" y="704987"/>
              <a:ext cx="706548" cy="68752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58"/>
            <p:cNvSpPr>
              <a:spLocks noEditPoints="1"/>
            </p:cNvSpPr>
            <p:nvPr/>
          </p:nvSpPr>
          <p:spPr bwMode="auto">
            <a:xfrm rot="19735482">
              <a:off x="439094" y="1218358"/>
              <a:ext cx="409666" cy="39863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58"/>
            <p:cNvSpPr>
              <a:spLocks noEditPoints="1"/>
            </p:cNvSpPr>
            <p:nvPr/>
          </p:nvSpPr>
          <p:spPr bwMode="auto">
            <a:xfrm rot="16969965">
              <a:off x="-451101" y="1355804"/>
              <a:ext cx="952999" cy="92734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58"/>
            <p:cNvSpPr>
              <a:spLocks noEditPoints="1"/>
            </p:cNvSpPr>
            <p:nvPr/>
          </p:nvSpPr>
          <p:spPr bwMode="auto">
            <a:xfrm rot="809477">
              <a:off x="1749848" y="114087"/>
              <a:ext cx="187624" cy="18257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358"/>
            <p:cNvSpPr>
              <a:spLocks noEditPoints="1"/>
            </p:cNvSpPr>
            <p:nvPr/>
          </p:nvSpPr>
          <p:spPr bwMode="auto">
            <a:xfrm rot="809477">
              <a:off x="315381" y="356687"/>
              <a:ext cx="298756" cy="29071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58"/>
            <p:cNvSpPr>
              <a:spLocks noEditPoints="1"/>
            </p:cNvSpPr>
            <p:nvPr/>
          </p:nvSpPr>
          <p:spPr bwMode="auto">
            <a:xfrm rot="19997453">
              <a:off x="2747733" y="180218"/>
              <a:ext cx="299319" cy="29126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58"/>
            <p:cNvSpPr>
              <a:spLocks noEditPoints="1"/>
            </p:cNvSpPr>
            <p:nvPr/>
          </p:nvSpPr>
          <p:spPr bwMode="auto">
            <a:xfrm rot="809477">
              <a:off x="2720520" y="575169"/>
              <a:ext cx="223381" cy="21736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58"/>
            <p:cNvSpPr>
              <a:spLocks noEditPoints="1"/>
            </p:cNvSpPr>
            <p:nvPr/>
          </p:nvSpPr>
          <p:spPr bwMode="auto">
            <a:xfrm rot="809477">
              <a:off x="3129898" y="81244"/>
              <a:ext cx="692558" cy="67391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8"/>
            <p:cNvSpPr>
              <a:spLocks noEditPoints="1"/>
            </p:cNvSpPr>
            <p:nvPr/>
          </p:nvSpPr>
          <p:spPr bwMode="auto">
            <a:xfrm rot="19735482">
              <a:off x="1263845" y="86338"/>
              <a:ext cx="206236" cy="2006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58"/>
            <p:cNvSpPr>
              <a:spLocks noEditPoints="1"/>
            </p:cNvSpPr>
            <p:nvPr/>
          </p:nvSpPr>
          <p:spPr bwMode="auto">
            <a:xfrm rot="809477">
              <a:off x="2529597" y="713934"/>
              <a:ext cx="94454" cy="9191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8"/>
            <p:cNvSpPr>
              <a:spLocks noEditPoints="1"/>
            </p:cNvSpPr>
            <p:nvPr/>
          </p:nvSpPr>
          <p:spPr bwMode="auto">
            <a:xfrm rot="809477">
              <a:off x="973015" y="1588534"/>
              <a:ext cx="277645" cy="270170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58"/>
            <p:cNvSpPr>
              <a:spLocks noEditPoints="1"/>
            </p:cNvSpPr>
            <p:nvPr/>
          </p:nvSpPr>
          <p:spPr bwMode="auto">
            <a:xfrm rot="809477">
              <a:off x="258737" y="2462954"/>
              <a:ext cx="298756" cy="29071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58"/>
            <p:cNvSpPr>
              <a:spLocks noEditPoints="1"/>
            </p:cNvSpPr>
            <p:nvPr/>
          </p:nvSpPr>
          <p:spPr bwMode="auto">
            <a:xfrm rot="809477">
              <a:off x="5794149" y="397544"/>
              <a:ext cx="194335" cy="18910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58"/>
            <p:cNvSpPr>
              <a:spLocks noEditPoints="1"/>
            </p:cNvSpPr>
            <p:nvPr/>
          </p:nvSpPr>
          <p:spPr bwMode="auto">
            <a:xfrm rot="809477">
              <a:off x="4028801" y="531072"/>
              <a:ext cx="130844" cy="127322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58"/>
            <p:cNvSpPr>
              <a:spLocks noEditPoints="1"/>
            </p:cNvSpPr>
            <p:nvPr/>
          </p:nvSpPr>
          <p:spPr bwMode="auto">
            <a:xfrm rot="19735482">
              <a:off x="5066843" y="189055"/>
              <a:ext cx="287731" cy="2799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0" name="文本框 8"/>
          <p:cNvSpPr txBox="1"/>
          <p:nvPr/>
        </p:nvSpPr>
        <p:spPr>
          <a:xfrm>
            <a:off x="530225" y="4231640"/>
            <a:ext cx="4876165" cy="1691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妻子qī zǐ   </a:t>
            </a: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, esposa</a:t>
            </a:r>
            <a:endParaRPr lang="en-US" altLang="zh-CN" sz="4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女儿</a:t>
            </a:r>
            <a:r>
              <a:rPr 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nǚ ér </a:t>
            </a: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,</a:t>
            </a:r>
            <a:r>
              <a:rPr 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hija</a:t>
            </a:r>
            <a:r>
              <a:rPr 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zh-CN" sz="4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12" y="1378596"/>
            <a:ext cx="2272676" cy="22726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78" name="文本框 8"/>
          <p:cNvSpPr txBox="1"/>
          <p:nvPr/>
        </p:nvSpPr>
        <p:spPr>
          <a:xfrm>
            <a:off x="5673090" y="4155440"/>
            <a:ext cx="5989320" cy="1691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丈夫zhàng f</a:t>
            </a: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u  ,esposo</a:t>
            </a:r>
            <a:r>
              <a:rPr 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4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儿子</a:t>
            </a:r>
            <a:r>
              <a:rPr 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ér z</a:t>
            </a: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i , hijo</a:t>
            </a:r>
            <a:endParaRPr lang="zh-CN" sz="4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0" name="同心圆 79"/>
          <p:cNvSpPr/>
          <p:nvPr/>
        </p:nvSpPr>
        <p:spPr>
          <a:xfrm>
            <a:off x="2044946" y="1449080"/>
            <a:ext cx="2286203" cy="2286203"/>
          </a:xfrm>
          <a:prstGeom prst="donut">
            <a:avLst>
              <a:gd name="adj" fmla="val 331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643370" y="1444625"/>
            <a:ext cx="2272030" cy="2282825"/>
            <a:chOff x="12791" y="2038"/>
            <a:chExt cx="3578" cy="3595"/>
          </a:xfrm>
        </p:grpSpPr>
        <p:pic>
          <p:nvPicPr>
            <p:cNvPr id="77" name="图片 7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91" y="2055"/>
              <a:ext cx="3579" cy="35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2" name="Freeform 358"/>
            <p:cNvSpPr>
              <a:spLocks noEditPoints="1"/>
            </p:cNvSpPr>
            <p:nvPr/>
          </p:nvSpPr>
          <p:spPr bwMode="auto">
            <a:xfrm rot="809477">
              <a:off x="15133" y="2038"/>
              <a:ext cx="1113" cy="108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1" name="同心圆 80"/>
          <p:cNvSpPr/>
          <p:nvPr/>
        </p:nvSpPr>
        <p:spPr>
          <a:xfrm>
            <a:off x="6622049" y="1464903"/>
            <a:ext cx="2286203" cy="2286203"/>
          </a:xfrm>
          <a:prstGeom prst="donut">
            <a:avLst>
              <a:gd name="adj" fmla="val 331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76" name="Freeform 358"/>
          <p:cNvSpPr>
            <a:spLocks noEditPoints="1"/>
          </p:cNvSpPr>
          <p:nvPr/>
        </p:nvSpPr>
        <p:spPr bwMode="auto">
          <a:xfrm rot="809477">
            <a:off x="3400367" y="1214304"/>
            <a:ext cx="706548" cy="68752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" name="组 7"/>
          <p:cNvGrpSpPr/>
          <p:nvPr/>
        </p:nvGrpSpPr>
        <p:grpSpPr>
          <a:xfrm>
            <a:off x="8186121" y="2980523"/>
            <a:ext cx="3987171" cy="3786231"/>
            <a:chOff x="8186121" y="2980523"/>
            <a:chExt cx="3987171" cy="3786231"/>
          </a:xfrm>
        </p:grpSpPr>
        <p:sp>
          <p:nvSpPr>
            <p:cNvPr id="39" name="Freeform 358"/>
            <p:cNvSpPr>
              <a:spLocks noEditPoints="1"/>
            </p:cNvSpPr>
            <p:nvPr/>
          </p:nvSpPr>
          <p:spPr bwMode="auto">
            <a:xfrm rot="20790523" flipV="1">
              <a:off x="11577372" y="4735705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58"/>
            <p:cNvSpPr>
              <a:spLocks noEditPoints="1"/>
            </p:cNvSpPr>
            <p:nvPr/>
          </p:nvSpPr>
          <p:spPr bwMode="auto">
            <a:xfrm rot="20790523" flipV="1">
              <a:off x="11985668" y="5089132"/>
              <a:ext cx="187624" cy="18257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58"/>
            <p:cNvSpPr>
              <a:spLocks noEditPoints="1"/>
            </p:cNvSpPr>
            <p:nvPr/>
          </p:nvSpPr>
          <p:spPr bwMode="auto">
            <a:xfrm rot="1864518" flipV="1">
              <a:off x="11565963" y="5377036"/>
              <a:ext cx="206236" cy="2006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58"/>
            <p:cNvSpPr>
              <a:spLocks noEditPoints="1"/>
            </p:cNvSpPr>
            <p:nvPr/>
          </p:nvSpPr>
          <p:spPr bwMode="auto">
            <a:xfrm rot="20790523" flipV="1">
              <a:off x="11686653" y="4293714"/>
              <a:ext cx="245082" cy="2384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58"/>
            <p:cNvSpPr>
              <a:spLocks noEditPoints="1"/>
            </p:cNvSpPr>
            <p:nvPr/>
          </p:nvSpPr>
          <p:spPr bwMode="auto">
            <a:xfrm rot="20790523" flipV="1">
              <a:off x="11890613" y="3580756"/>
              <a:ext cx="194335" cy="18910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58"/>
            <p:cNvSpPr>
              <a:spLocks noEditPoints="1"/>
            </p:cNvSpPr>
            <p:nvPr/>
          </p:nvSpPr>
          <p:spPr bwMode="auto">
            <a:xfrm rot="20790523" flipV="1">
              <a:off x="11049819" y="3998668"/>
              <a:ext cx="309443" cy="30111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58"/>
            <p:cNvSpPr>
              <a:spLocks noEditPoints="1"/>
            </p:cNvSpPr>
            <p:nvPr/>
          </p:nvSpPr>
          <p:spPr bwMode="auto">
            <a:xfrm rot="1864518" flipV="1">
              <a:off x="10978212" y="5022466"/>
              <a:ext cx="533034" cy="51868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58"/>
            <p:cNvSpPr>
              <a:spLocks noEditPoints="1"/>
            </p:cNvSpPr>
            <p:nvPr/>
          </p:nvSpPr>
          <p:spPr bwMode="auto">
            <a:xfrm rot="4630035" flipV="1">
              <a:off x="10756274" y="2990220"/>
              <a:ext cx="720375" cy="700982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58"/>
            <p:cNvSpPr>
              <a:spLocks noEditPoints="1"/>
            </p:cNvSpPr>
            <p:nvPr/>
          </p:nvSpPr>
          <p:spPr bwMode="auto">
            <a:xfrm rot="20790523" flipV="1">
              <a:off x="10217816" y="5481765"/>
              <a:ext cx="339011" cy="329886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58"/>
            <p:cNvSpPr>
              <a:spLocks noEditPoints="1"/>
            </p:cNvSpPr>
            <p:nvPr/>
          </p:nvSpPr>
          <p:spPr bwMode="auto">
            <a:xfrm rot="20790523" flipV="1">
              <a:off x="11595892" y="3764554"/>
              <a:ext cx="121599" cy="11832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58"/>
            <p:cNvSpPr>
              <a:spLocks noEditPoints="1"/>
            </p:cNvSpPr>
            <p:nvPr/>
          </p:nvSpPr>
          <p:spPr bwMode="auto">
            <a:xfrm rot="20790523" flipV="1">
              <a:off x="10365335" y="6031490"/>
              <a:ext cx="574664" cy="55919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58"/>
            <p:cNvSpPr>
              <a:spLocks noEditPoints="1"/>
            </p:cNvSpPr>
            <p:nvPr/>
          </p:nvSpPr>
          <p:spPr bwMode="auto">
            <a:xfrm rot="1602547" flipV="1">
              <a:off x="10933771" y="5518360"/>
              <a:ext cx="299319" cy="29126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58"/>
            <p:cNvSpPr>
              <a:spLocks noEditPoints="1"/>
            </p:cNvSpPr>
            <p:nvPr/>
          </p:nvSpPr>
          <p:spPr bwMode="auto">
            <a:xfrm rot="20790523" flipV="1">
              <a:off x="10906558" y="5236613"/>
              <a:ext cx="223381" cy="21736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58"/>
            <p:cNvSpPr>
              <a:spLocks noEditPoints="1"/>
            </p:cNvSpPr>
            <p:nvPr/>
          </p:nvSpPr>
          <p:spPr bwMode="auto">
            <a:xfrm rot="20790523" flipV="1">
              <a:off x="11327560" y="5755339"/>
              <a:ext cx="692558" cy="67391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358"/>
            <p:cNvSpPr>
              <a:spLocks noEditPoints="1"/>
            </p:cNvSpPr>
            <p:nvPr/>
          </p:nvSpPr>
          <p:spPr bwMode="auto">
            <a:xfrm rot="20790523" flipV="1">
              <a:off x="10624012" y="5435054"/>
              <a:ext cx="94454" cy="9191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" name="组 6"/>
            <p:cNvGrpSpPr/>
            <p:nvPr/>
          </p:nvGrpSpPr>
          <p:grpSpPr>
            <a:xfrm rot="1363596">
              <a:off x="8186121" y="5579879"/>
              <a:ext cx="1925531" cy="1146216"/>
              <a:chOff x="8186121" y="5579879"/>
              <a:chExt cx="1925531" cy="1146216"/>
            </a:xfrm>
          </p:grpSpPr>
          <p:sp>
            <p:nvSpPr>
              <p:cNvPr id="58" name="Freeform 358"/>
              <p:cNvSpPr>
                <a:spLocks noEditPoints="1"/>
              </p:cNvSpPr>
              <p:nvPr/>
            </p:nvSpPr>
            <p:spPr bwMode="auto">
              <a:xfrm rot="391455" flipV="1">
                <a:off x="9701347" y="5989279"/>
                <a:ext cx="318815" cy="310233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358"/>
              <p:cNvSpPr>
                <a:spLocks noEditPoints="1"/>
              </p:cNvSpPr>
              <p:nvPr/>
            </p:nvSpPr>
            <p:spPr bwMode="auto">
              <a:xfrm rot="391455" flipV="1">
                <a:off x="9938552" y="6420483"/>
                <a:ext cx="134808" cy="131179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358"/>
              <p:cNvSpPr>
                <a:spLocks noEditPoints="1"/>
              </p:cNvSpPr>
              <p:nvPr/>
            </p:nvSpPr>
            <p:spPr bwMode="auto">
              <a:xfrm rot="3065450" flipV="1">
                <a:off x="9455668" y="6579909"/>
                <a:ext cx="148180" cy="144191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358"/>
              <p:cNvSpPr>
                <a:spLocks noEditPoints="1"/>
              </p:cNvSpPr>
              <p:nvPr/>
            </p:nvSpPr>
            <p:spPr bwMode="auto">
              <a:xfrm rot="391455" flipV="1">
                <a:off x="9935561" y="5579879"/>
                <a:ext cx="176091" cy="171350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358"/>
              <p:cNvSpPr>
                <a:spLocks noEditPoints="1"/>
              </p:cNvSpPr>
              <p:nvPr/>
            </p:nvSpPr>
            <p:spPr bwMode="auto">
              <a:xfrm rot="391455" flipV="1">
                <a:off x="9521225" y="5846866"/>
                <a:ext cx="222336" cy="216351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358"/>
              <p:cNvSpPr>
                <a:spLocks noEditPoints="1"/>
              </p:cNvSpPr>
              <p:nvPr/>
            </p:nvSpPr>
            <p:spPr bwMode="auto">
              <a:xfrm rot="3065450" flipV="1">
                <a:off x="9415553" y="6181123"/>
                <a:ext cx="278490" cy="270993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358"/>
              <p:cNvSpPr>
                <a:spLocks noEditPoints="1"/>
              </p:cNvSpPr>
              <p:nvPr/>
            </p:nvSpPr>
            <p:spPr bwMode="auto">
              <a:xfrm rot="391455" flipV="1">
                <a:off x="8186121" y="6399206"/>
                <a:ext cx="243579" cy="237023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358"/>
              <p:cNvSpPr>
                <a:spLocks noEditPoints="1"/>
              </p:cNvSpPr>
              <p:nvPr/>
            </p:nvSpPr>
            <p:spPr bwMode="auto">
              <a:xfrm rot="391455" flipV="1">
                <a:off x="8747110" y="6553857"/>
                <a:ext cx="160499" cy="156179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358"/>
              <p:cNvSpPr>
                <a:spLocks noEditPoints="1"/>
              </p:cNvSpPr>
              <p:nvPr/>
            </p:nvSpPr>
            <p:spPr bwMode="auto">
              <a:xfrm rot="391455" flipV="1">
                <a:off x="8559455" y="6455553"/>
                <a:ext cx="67865" cy="66038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7" name="Freeform 358"/>
            <p:cNvSpPr>
              <a:spLocks noEditPoints="1"/>
            </p:cNvSpPr>
            <p:nvPr/>
          </p:nvSpPr>
          <p:spPr bwMode="auto">
            <a:xfrm rot="391455" flipV="1">
              <a:off x="11252527" y="6456521"/>
              <a:ext cx="318815" cy="31023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358"/>
            <p:cNvSpPr>
              <a:spLocks noEditPoints="1"/>
            </p:cNvSpPr>
            <p:nvPr/>
          </p:nvSpPr>
          <p:spPr bwMode="auto">
            <a:xfrm rot="391455" flipV="1">
              <a:off x="11005294" y="6352474"/>
              <a:ext cx="222336" cy="21635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58"/>
          <p:cNvSpPr>
            <a:spLocks noEditPoints="1"/>
          </p:cNvSpPr>
          <p:nvPr/>
        </p:nvSpPr>
        <p:spPr bwMode="auto">
          <a:xfrm rot="809477">
            <a:off x="2088854" y="154473"/>
            <a:ext cx="443724" cy="43177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358"/>
          <p:cNvSpPr>
            <a:spLocks noEditPoints="1"/>
          </p:cNvSpPr>
          <p:nvPr/>
        </p:nvSpPr>
        <p:spPr bwMode="auto">
          <a:xfrm rot="19735482">
            <a:off x="439094" y="1218358"/>
            <a:ext cx="409666" cy="39863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358"/>
          <p:cNvSpPr>
            <a:spLocks noEditPoints="1"/>
          </p:cNvSpPr>
          <p:nvPr/>
        </p:nvSpPr>
        <p:spPr bwMode="auto">
          <a:xfrm rot="809477">
            <a:off x="1749848" y="114087"/>
            <a:ext cx="187624" cy="18257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358"/>
          <p:cNvSpPr>
            <a:spLocks noEditPoints="1"/>
          </p:cNvSpPr>
          <p:nvPr/>
        </p:nvSpPr>
        <p:spPr bwMode="auto">
          <a:xfrm rot="809477">
            <a:off x="315381" y="356687"/>
            <a:ext cx="298756" cy="29071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58"/>
          <p:cNvSpPr>
            <a:spLocks noEditPoints="1"/>
          </p:cNvSpPr>
          <p:nvPr/>
        </p:nvSpPr>
        <p:spPr bwMode="auto">
          <a:xfrm rot="19997453">
            <a:off x="2747733" y="180218"/>
            <a:ext cx="299319" cy="29126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358"/>
          <p:cNvSpPr>
            <a:spLocks noEditPoints="1"/>
          </p:cNvSpPr>
          <p:nvPr/>
        </p:nvSpPr>
        <p:spPr bwMode="auto">
          <a:xfrm rot="809477">
            <a:off x="2720520" y="575169"/>
            <a:ext cx="223381" cy="21736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358"/>
          <p:cNvSpPr>
            <a:spLocks noEditPoints="1"/>
          </p:cNvSpPr>
          <p:nvPr/>
        </p:nvSpPr>
        <p:spPr bwMode="auto">
          <a:xfrm rot="809477">
            <a:off x="3129898" y="81244"/>
            <a:ext cx="692558" cy="67391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358"/>
          <p:cNvSpPr>
            <a:spLocks noEditPoints="1"/>
          </p:cNvSpPr>
          <p:nvPr/>
        </p:nvSpPr>
        <p:spPr bwMode="auto">
          <a:xfrm rot="19735482">
            <a:off x="1263845" y="86338"/>
            <a:ext cx="206236" cy="20068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358"/>
          <p:cNvSpPr>
            <a:spLocks noEditPoints="1"/>
          </p:cNvSpPr>
          <p:nvPr/>
        </p:nvSpPr>
        <p:spPr bwMode="auto">
          <a:xfrm rot="809477">
            <a:off x="2529597" y="713934"/>
            <a:ext cx="94454" cy="9191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358"/>
          <p:cNvSpPr>
            <a:spLocks noEditPoints="1"/>
          </p:cNvSpPr>
          <p:nvPr/>
        </p:nvSpPr>
        <p:spPr bwMode="auto">
          <a:xfrm rot="809477">
            <a:off x="973015" y="1588534"/>
            <a:ext cx="277645" cy="27017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358"/>
          <p:cNvSpPr>
            <a:spLocks noEditPoints="1"/>
          </p:cNvSpPr>
          <p:nvPr/>
        </p:nvSpPr>
        <p:spPr bwMode="auto">
          <a:xfrm rot="809477">
            <a:off x="11545903" y="2602841"/>
            <a:ext cx="443724" cy="43177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358"/>
          <p:cNvSpPr>
            <a:spLocks noEditPoints="1"/>
          </p:cNvSpPr>
          <p:nvPr/>
        </p:nvSpPr>
        <p:spPr bwMode="auto">
          <a:xfrm rot="809477">
            <a:off x="11954199" y="2498620"/>
            <a:ext cx="187624" cy="18257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358"/>
          <p:cNvSpPr>
            <a:spLocks noEditPoints="1"/>
          </p:cNvSpPr>
          <p:nvPr/>
        </p:nvSpPr>
        <p:spPr bwMode="auto">
          <a:xfrm rot="19735482">
            <a:off x="11534494" y="2192605"/>
            <a:ext cx="206236" cy="20068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358"/>
          <p:cNvSpPr>
            <a:spLocks noEditPoints="1"/>
          </p:cNvSpPr>
          <p:nvPr/>
        </p:nvSpPr>
        <p:spPr bwMode="auto">
          <a:xfrm rot="809477">
            <a:off x="11655184" y="3238127"/>
            <a:ext cx="245082" cy="23848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358"/>
          <p:cNvSpPr>
            <a:spLocks noEditPoints="1"/>
          </p:cNvSpPr>
          <p:nvPr/>
        </p:nvSpPr>
        <p:spPr bwMode="auto">
          <a:xfrm rot="809477">
            <a:off x="11382608" y="4827453"/>
            <a:ext cx="194335" cy="18910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358"/>
          <p:cNvSpPr>
            <a:spLocks noEditPoints="1"/>
          </p:cNvSpPr>
          <p:nvPr/>
        </p:nvSpPr>
        <p:spPr bwMode="auto">
          <a:xfrm rot="809477">
            <a:off x="11637080" y="859258"/>
            <a:ext cx="261766" cy="25472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358"/>
          <p:cNvSpPr>
            <a:spLocks noEditPoints="1"/>
          </p:cNvSpPr>
          <p:nvPr/>
        </p:nvSpPr>
        <p:spPr bwMode="auto">
          <a:xfrm rot="809477">
            <a:off x="4139410" y="445695"/>
            <a:ext cx="130844" cy="127322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358"/>
          <p:cNvSpPr>
            <a:spLocks noEditPoints="1"/>
          </p:cNvSpPr>
          <p:nvPr/>
        </p:nvSpPr>
        <p:spPr bwMode="auto">
          <a:xfrm rot="809477">
            <a:off x="11447383" y="286034"/>
            <a:ext cx="443724" cy="43177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358"/>
          <p:cNvSpPr>
            <a:spLocks noEditPoints="1"/>
          </p:cNvSpPr>
          <p:nvPr/>
        </p:nvSpPr>
        <p:spPr bwMode="auto">
          <a:xfrm rot="19997453">
            <a:off x="10836897" y="483864"/>
            <a:ext cx="299319" cy="29126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358"/>
          <p:cNvSpPr>
            <a:spLocks noEditPoints="1"/>
          </p:cNvSpPr>
          <p:nvPr/>
        </p:nvSpPr>
        <p:spPr bwMode="auto">
          <a:xfrm rot="809477">
            <a:off x="11519614" y="1582395"/>
            <a:ext cx="223381" cy="21736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358"/>
          <p:cNvSpPr>
            <a:spLocks noEditPoints="1"/>
          </p:cNvSpPr>
          <p:nvPr/>
        </p:nvSpPr>
        <p:spPr bwMode="auto">
          <a:xfrm rot="809477">
            <a:off x="11639841" y="4360855"/>
            <a:ext cx="94454" cy="9191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9" name="图片 8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0" y="-290830"/>
            <a:ext cx="5346700" cy="804100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012180" y="240030"/>
            <a:ext cx="5105400" cy="62776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"/>
            </a:pPr>
            <a:r>
              <a:rPr lang="zh-CN" altLang="en-US" sz="3200"/>
              <a:t>爸爸 </a:t>
            </a:r>
            <a:r>
              <a:rPr lang="en-US" altLang="zh-CN" sz="3200">
                <a:latin typeface="Arial Unicode MS" panose="020B0604020202020204" charset="-122"/>
                <a:ea typeface="Arial Unicode MS" panose="020B0604020202020204" charset="-122"/>
              </a:rPr>
              <a:t>bàba</a:t>
            </a:r>
            <a:endParaRPr lang="en-US" altLang="zh-CN" sz="3200">
              <a:latin typeface="Arial Unicode MS" panose="020B0604020202020204" charset="-122"/>
              <a:ea typeface="Arial Unicode MS" panose="020B0604020202020204" charset="-122"/>
            </a:endParaRPr>
          </a:p>
          <a:p>
            <a:pPr marL="457200" indent="-457200">
              <a:buFont typeface="Wingdings" panose="05000000000000000000" charset="0"/>
              <a:buChar char=""/>
            </a:pPr>
            <a:r>
              <a:rPr lang="zh-CN" altLang="en-US" sz="3200"/>
              <a:t>妈妈 </a:t>
            </a:r>
            <a:r>
              <a:rPr lang="en-US" altLang="zh-CN" sz="3200">
                <a:latin typeface="Arial Unicode MS" panose="020B0604020202020204" charset="-122"/>
                <a:ea typeface="Arial Unicode MS" panose="020B0604020202020204" charset="-122"/>
              </a:rPr>
              <a:t>māma</a:t>
            </a:r>
            <a:endParaRPr lang="en-US" altLang="zh-CN" sz="3200">
              <a:latin typeface="Arial Unicode MS" panose="020B0604020202020204" charset="-122"/>
              <a:ea typeface="Arial Unicode MS" panose="020B0604020202020204" charset="-122"/>
            </a:endParaRPr>
          </a:p>
          <a:p>
            <a:pPr marL="457200" indent="-457200">
              <a:buFont typeface="Wingdings" panose="05000000000000000000" charset="0"/>
              <a:buChar char=""/>
            </a:pPr>
            <a:r>
              <a:rPr lang="zh-CN" altLang="en-US" sz="3200"/>
              <a:t>爷爷 </a:t>
            </a:r>
            <a:r>
              <a:rPr lang="en-US" altLang="zh-CN" sz="3200">
                <a:latin typeface="Arial Unicode MS" panose="020B0604020202020204" charset="-122"/>
                <a:ea typeface="Arial Unicode MS" panose="020B0604020202020204" charset="-122"/>
              </a:rPr>
              <a:t>yéye</a:t>
            </a:r>
            <a:endParaRPr lang="en-US" altLang="zh-CN" sz="3200"/>
          </a:p>
          <a:p>
            <a:pPr marL="457200" indent="-457200">
              <a:buFont typeface="Wingdings" panose="05000000000000000000" charset="0"/>
              <a:buChar char=""/>
            </a:pPr>
            <a:r>
              <a:rPr lang="zh-CN" altLang="en-US" sz="3200"/>
              <a:t>奶奶 </a:t>
            </a:r>
            <a:r>
              <a:rPr lang="en-US" altLang="zh-CN" sz="3200">
                <a:latin typeface="Arial Unicode MS" panose="020B0604020202020204" charset="-122"/>
                <a:ea typeface="Arial Unicode MS" panose="020B0604020202020204" charset="-122"/>
              </a:rPr>
              <a:t>nǎinai</a:t>
            </a:r>
            <a:endParaRPr lang="en-US" altLang="zh-CN" sz="3200">
              <a:latin typeface="Arial Unicode MS" panose="020B0604020202020204" charset="-122"/>
              <a:ea typeface="Arial Unicode MS" panose="020B0604020202020204" charset="-122"/>
            </a:endParaRPr>
          </a:p>
          <a:p>
            <a:pPr marL="457200" indent="-457200">
              <a:buFont typeface="Wingdings" panose="05000000000000000000" charset="0"/>
              <a:buChar char=""/>
            </a:pPr>
            <a:r>
              <a:rPr lang="zh-CN" altLang="en-US" sz="3200"/>
              <a:t>外公 </a:t>
            </a:r>
            <a:r>
              <a:rPr lang="en-US" altLang="zh-CN" sz="3200">
                <a:latin typeface="Arial Unicode MS" panose="020B0604020202020204" charset="-122"/>
                <a:ea typeface="Arial Unicode MS" panose="020B0604020202020204" charset="-122"/>
              </a:rPr>
              <a:t>wàigōng</a:t>
            </a:r>
            <a:endParaRPr lang="en-US" altLang="zh-CN" sz="3200">
              <a:latin typeface="Arial Unicode MS" panose="020B0604020202020204" charset="-122"/>
              <a:ea typeface="Arial Unicode MS" panose="020B0604020202020204" charset="-122"/>
            </a:endParaRPr>
          </a:p>
          <a:p>
            <a:pPr marL="457200" indent="-457200">
              <a:buFont typeface="Wingdings" panose="05000000000000000000" charset="0"/>
              <a:buChar char=""/>
            </a:pPr>
            <a:r>
              <a:rPr lang="zh-CN" altLang="en-US" sz="3200"/>
              <a:t>外婆 </a:t>
            </a:r>
            <a:r>
              <a:rPr lang="en-US" altLang="zh-CN" sz="3200">
                <a:latin typeface="Arial Unicode MS" panose="020B0604020202020204" charset="-122"/>
                <a:ea typeface="Arial Unicode MS" panose="020B0604020202020204" charset="-122"/>
              </a:rPr>
              <a:t>wàipó</a:t>
            </a:r>
            <a:endParaRPr lang="en-US" altLang="zh-CN" sz="3200">
              <a:latin typeface="Arial Unicode MS" panose="020B0604020202020204" charset="-122"/>
              <a:ea typeface="Arial Unicode MS" panose="020B0604020202020204" charset="-122"/>
            </a:endParaRPr>
          </a:p>
          <a:p>
            <a:pPr marL="457200" indent="-457200">
              <a:buFont typeface="Wingdings" panose="05000000000000000000" charset="0"/>
              <a:buChar char=""/>
            </a:pPr>
            <a:r>
              <a:rPr lang="zh-CN" altLang="en-US" sz="3200"/>
              <a:t>哥哥 </a:t>
            </a:r>
            <a:r>
              <a:rPr lang="en-US" altLang="zh-CN" sz="3200">
                <a:latin typeface="Arial Unicode MS" panose="020B0604020202020204" charset="-122"/>
                <a:ea typeface="Arial Unicode MS" panose="020B0604020202020204" charset="-122"/>
              </a:rPr>
              <a:t>gēge</a:t>
            </a:r>
            <a:endParaRPr lang="en-US" altLang="zh-CN" sz="3200"/>
          </a:p>
          <a:p>
            <a:pPr marL="457200" indent="-457200">
              <a:buFont typeface="Wingdings" panose="05000000000000000000" charset="0"/>
              <a:buChar char=""/>
            </a:pPr>
            <a:r>
              <a:rPr lang="zh-CN" altLang="en-US" sz="3200"/>
              <a:t>姐姐 </a:t>
            </a:r>
            <a:r>
              <a:rPr lang="en-US" altLang="zh-CN" sz="3200">
                <a:latin typeface="Arial Unicode MS" panose="020B0604020202020204" charset="-122"/>
                <a:ea typeface="Arial Unicode MS" panose="020B0604020202020204" charset="-122"/>
              </a:rPr>
              <a:t>jiějie</a:t>
            </a:r>
            <a:endParaRPr lang="en-US" altLang="zh-CN" sz="3200">
              <a:latin typeface="Arial Unicode MS" panose="020B0604020202020204" charset="-122"/>
              <a:ea typeface="Arial Unicode MS" panose="020B0604020202020204" charset="-122"/>
            </a:endParaRPr>
          </a:p>
          <a:p>
            <a:pPr marL="457200" indent="-457200">
              <a:buFont typeface="Wingdings" panose="05000000000000000000" charset="0"/>
              <a:buChar char=""/>
            </a:pPr>
            <a:r>
              <a:rPr lang="zh-CN" altLang="en-US" sz="3200"/>
              <a:t>弟弟 </a:t>
            </a:r>
            <a:r>
              <a:rPr lang="en-US" altLang="zh-CN" sz="3200">
                <a:latin typeface="Arial Unicode MS" panose="020B0604020202020204" charset="-122"/>
                <a:ea typeface="Arial Unicode MS" panose="020B0604020202020204" charset="-122"/>
              </a:rPr>
              <a:t>dìdi</a:t>
            </a:r>
            <a:endParaRPr lang="en-US" altLang="zh-CN" sz="3200">
              <a:latin typeface="Arial Unicode MS" panose="020B0604020202020204" charset="-122"/>
              <a:ea typeface="Arial Unicode MS" panose="020B0604020202020204" charset="-122"/>
            </a:endParaRPr>
          </a:p>
          <a:p>
            <a:pPr marL="457200" indent="-457200">
              <a:buFont typeface="Wingdings" panose="05000000000000000000" charset="0"/>
              <a:buChar char=""/>
            </a:pPr>
            <a:r>
              <a:rPr lang="zh-CN" altLang="en-US" sz="3200"/>
              <a:t>妹妹 </a:t>
            </a:r>
            <a:r>
              <a:rPr lang="en-US" altLang="zh-CN" sz="3200">
                <a:latin typeface="Arial Unicode MS" panose="020B0604020202020204" charset="-122"/>
                <a:ea typeface="Arial Unicode MS" panose="020B0604020202020204" charset="-122"/>
              </a:rPr>
              <a:t>mèimei</a:t>
            </a:r>
            <a:endParaRPr lang="en-US" altLang="zh-CN" sz="3200">
              <a:latin typeface="Arial Unicode MS" panose="020B0604020202020204" charset="-122"/>
              <a:ea typeface="Arial Unicode MS" panose="020B0604020202020204" charset="-122"/>
            </a:endParaRPr>
          </a:p>
          <a:p>
            <a:pPr marL="457200" indent="-457200">
              <a:buFont typeface="Wingdings" panose="05000000000000000000" charset="0"/>
              <a:buChar char=""/>
            </a:pPr>
            <a:r>
              <a:rPr lang="zh-CN" altLang="en-US" sz="3200"/>
              <a:t>丈夫 </a:t>
            </a:r>
            <a:r>
              <a:rPr lang="en-US" altLang="zh-CN" sz="3200">
                <a:latin typeface="Arial Unicode MS" panose="020B0604020202020204" charset="-122"/>
                <a:ea typeface="Arial Unicode MS" panose="020B0604020202020204" charset="-122"/>
              </a:rPr>
              <a:t>zhàngfu</a:t>
            </a:r>
            <a:endParaRPr lang="en-US" altLang="zh-CN" sz="3200">
              <a:latin typeface="Arial Unicode MS" panose="020B0604020202020204" charset="-122"/>
              <a:ea typeface="Arial Unicode MS" panose="020B0604020202020204" charset="-122"/>
            </a:endParaRPr>
          </a:p>
          <a:p>
            <a:pPr marL="457200" indent="-457200">
              <a:buFont typeface="Wingdings" panose="05000000000000000000" charset="0"/>
              <a:buChar char=""/>
            </a:pPr>
            <a:r>
              <a:rPr lang="zh-CN" altLang="en-US" sz="3200"/>
              <a:t>妻子 </a:t>
            </a:r>
            <a:r>
              <a:rPr lang="en-US" altLang="zh-CN" sz="3200">
                <a:latin typeface="Arial Unicode MS" panose="020B0604020202020204" charset="-122"/>
                <a:ea typeface="Arial Unicode MS" panose="020B0604020202020204" charset="-122"/>
              </a:rPr>
              <a:t>qīzi</a:t>
            </a:r>
            <a:endParaRPr lang="en-US" altLang="zh-CN" sz="3200"/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 20"/>
          <p:cNvGrpSpPr/>
          <p:nvPr/>
        </p:nvGrpSpPr>
        <p:grpSpPr>
          <a:xfrm>
            <a:off x="1532376" y="2504635"/>
            <a:ext cx="3085721" cy="2298196"/>
            <a:chOff x="3162513" y="1184973"/>
            <a:chExt cx="2430809" cy="1810429"/>
          </a:xfrm>
        </p:grpSpPr>
        <p:sp>
          <p:nvSpPr>
            <p:cNvPr id="22" name="Freeform 252"/>
            <p:cNvSpPr/>
            <p:nvPr/>
          </p:nvSpPr>
          <p:spPr bwMode="auto">
            <a:xfrm rot="20061788">
              <a:off x="3431689" y="1218621"/>
              <a:ext cx="1487788" cy="618684"/>
            </a:xfrm>
            <a:custGeom>
              <a:avLst/>
              <a:gdLst>
                <a:gd name="T0" fmla="*/ 11 w 374"/>
                <a:gd name="T1" fmla="*/ 155 h 155"/>
                <a:gd name="T2" fmla="*/ 11 w 374"/>
                <a:gd name="T3" fmla="*/ 155 h 155"/>
                <a:gd name="T4" fmla="*/ 109 w 374"/>
                <a:gd name="T5" fmla="*/ 155 h 155"/>
                <a:gd name="T6" fmla="*/ 138 w 374"/>
                <a:gd name="T7" fmla="*/ 130 h 155"/>
                <a:gd name="T8" fmla="*/ 136 w 374"/>
                <a:gd name="T9" fmla="*/ 115 h 155"/>
                <a:gd name="T10" fmla="*/ 148 w 374"/>
                <a:gd name="T11" fmla="*/ 110 h 155"/>
                <a:gd name="T12" fmla="*/ 148 w 374"/>
                <a:gd name="T13" fmla="*/ 95 h 155"/>
                <a:gd name="T14" fmla="*/ 166 w 374"/>
                <a:gd name="T15" fmla="*/ 99 h 155"/>
                <a:gd name="T16" fmla="*/ 162 w 374"/>
                <a:gd name="T17" fmla="*/ 103 h 155"/>
                <a:gd name="T18" fmla="*/ 158 w 374"/>
                <a:gd name="T19" fmla="*/ 96 h 155"/>
                <a:gd name="T20" fmla="*/ 154 w 374"/>
                <a:gd name="T21" fmla="*/ 98 h 155"/>
                <a:gd name="T22" fmla="*/ 155 w 374"/>
                <a:gd name="T23" fmla="*/ 107 h 155"/>
                <a:gd name="T24" fmla="*/ 172 w 374"/>
                <a:gd name="T25" fmla="*/ 96 h 155"/>
                <a:gd name="T26" fmla="*/ 174 w 374"/>
                <a:gd name="T27" fmla="*/ 77 h 155"/>
                <a:gd name="T28" fmla="*/ 187 w 374"/>
                <a:gd name="T29" fmla="*/ 82 h 155"/>
                <a:gd name="T30" fmla="*/ 199 w 374"/>
                <a:gd name="T31" fmla="*/ 77 h 155"/>
                <a:gd name="T32" fmla="*/ 202 w 374"/>
                <a:gd name="T33" fmla="*/ 96 h 155"/>
                <a:gd name="T34" fmla="*/ 218 w 374"/>
                <a:gd name="T35" fmla="*/ 107 h 155"/>
                <a:gd name="T36" fmla="*/ 219 w 374"/>
                <a:gd name="T37" fmla="*/ 98 h 155"/>
                <a:gd name="T38" fmla="*/ 215 w 374"/>
                <a:gd name="T39" fmla="*/ 96 h 155"/>
                <a:gd name="T40" fmla="*/ 211 w 374"/>
                <a:gd name="T41" fmla="*/ 103 h 155"/>
                <a:gd name="T42" fmla="*/ 207 w 374"/>
                <a:gd name="T43" fmla="*/ 99 h 155"/>
                <a:gd name="T44" fmla="*/ 225 w 374"/>
                <a:gd name="T45" fmla="*/ 95 h 155"/>
                <a:gd name="T46" fmla="*/ 226 w 374"/>
                <a:gd name="T47" fmla="*/ 110 h 155"/>
                <a:gd name="T48" fmla="*/ 237 w 374"/>
                <a:gd name="T49" fmla="*/ 115 h 155"/>
                <a:gd name="T50" fmla="*/ 235 w 374"/>
                <a:gd name="T51" fmla="*/ 130 h 155"/>
                <a:gd name="T52" fmla="*/ 264 w 374"/>
                <a:gd name="T53" fmla="*/ 155 h 155"/>
                <a:gd name="T54" fmla="*/ 363 w 374"/>
                <a:gd name="T55" fmla="*/ 155 h 155"/>
                <a:gd name="T56" fmla="*/ 363 w 374"/>
                <a:gd name="T57" fmla="*/ 155 h 155"/>
                <a:gd name="T58" fmla="*/ 374 w 374"/>
                <a:gd name="T59" fmla="*/ 155 h 155"/>
                <a:gd name="T60" fmla="*/ 356 w 374"/>
                <a:gd name="T61" fmla="*/ 146 h 155"/>
                <a:gd name="T62" fmla="*/ 298 w 374"/>
                <a:gd name="T63" fmla="*/ 67 h 155"/>
                <a:gd name="T64" fmla="*/ 225 w 374"/>
                <a:gd name="T65" fmla="*/ 0 h 155"/>
                <a:gd name="T66" fmla="*/ 148 w 374"/>
                <a:gd name="T67" fmla="*/ 0 h 155"/>
                <a:gd name="T68" fmla="*/ 75 w 374"/>
                <a:gd name="T69" fmla="*/ 67 h 155"/>
                <a:gd name="T70" fmla="*/ 17 w 374"/>
                <a:gd name="T71" fmla="*/ 146 h 155"/>
                <a:gd name="T72" fmla="*/ 0 w 374"/>
                <a:gd name="T73" fmla="*/ 155 h 155"/>
                <a:gd name="T74" fmla="*/ 11 w 374"/>
                <a:gd name="T7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155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53"/>
            <p:cNvSpPr/>
            <p:nvPr/>
          </p:nvSpPr>
          <p:spPr bwMode="auto">
            <a:xfrm rot="20061788">
              <a:off x="3162513" y="1484776"/>
              <a:ext cx="2194856" cy="449283"/>
            </a:xfrm>
            <a:custGeom>
              <a:avLst/>
              <a:gdLst>
                <a:gd name="T0" fmla="*/ 546 w 551"/>
                <a:gd name="T1" fmla="*/ 47 h 113"/>
                <a:gd name="T2" fmla="*/ 524 w 551"/>
                <a:gd name="T3" fmla="*/ 9 h 113"/>
                <a:gd name="T4" fmla="*/ 493 w 551"/>
                <a:gd name="T5" fmla="*/ 1 h 113"/>
                <a:gd name="T6" fmla="*/ 455 w 551"/>
                <a:gd name="T7" fmla="*/ 56 h 113"/>
                <a:gd name="T8" fmla="*/ 500 w 551"/>
                <a:gd name="T9" fmla="*/ 73 h 113"/>
                <a:gd name="T10" fmla="*/ 506 w 551"/>
                <a:gd name="T11" fmla="*/ 40 h 113"/>
                <a:gd name="T12" fmla="*/ 476 w 551"/>
                <a:gd name="T13" fmla="*/ 37 h 113"/>
                <a:gd name="T14" fmla="*/ 504 w 551"/>
                <a:gd name="T15" fmla="*/ 25 h 113"/>
                <a:gd name="T16" fmla="*/ 508 w 551"/>
                <a:gd name="T17" fmla="*/ 82 h 113"/>
                <a:gd name="T18" fmla="*/ 451 w 551"/>
                <a:gd name="T19" fmla="*/ 91 h 113"/>
                <a:gd name="T20" fmla="*/ 350 w 551"/>
                <a:gd name="T21" fmla="*/ 91 h 113"/>
                <a:gd name="T22" fmla="*/ 276 w 551"/>
                <a:gd name="T23" fmla="*/ 53 h 113"/>
                <a:gd name="T24" fmla="*/ 276 w 551"/>
                <a:gd name="T25" fmla="*/ 53 h 113"/>
                <a:gd name="T26" fmla="*/ 276 w 551"/>
                <a:gd name="T27" fmla="*/ 53 h 113"/>
                <a:gd name="T28" fmla="*/ 275 w 551"/>
                <a:gd name="T29" fmla="*/ 53 h 113"/>
                <a:gd name="T30" fmla="*/ 275 w 551"/>
                <a:gd name="T31" fmla="*/ 53 h 113"/>
                <a:gd name="T32" fmla="*/ 202 w 551"/>
                <a:gd name="T33" fmla="*/ 91 h 113"/>
                <a:gd name="T34" fmla="*/ 100 w 551"/>
                <a:gd name="T35" fmla="*/ 91 h 113"/>
                <a:gd name="T36" fmla="*/ 43 w 551"/>
                <a:gd name="T37" fmla="*/ 82 h 113"/>
                <a:gd name="T38" fmla="*/ 48 w 551"/>
                <a:gd name="T39" fmla="*/ 25 h 113"/>
                <a:gd name="T40" fmla="*/ 75 w 551"/>
                <a:gd name="T41" fmla="*/ 37 h 113"/>
                <a:gd name="T42" fmla="*/ 45 w 551"/>
                <a:gd name="T43" fmla="*/ 40 h 113"/>
                <a:gd name="T44" fmla="*/ 52 w 551"/>
                <a:gd name="T45" fmla="*/ 73 h 113"/>
                <a:gd name="T46" fmla="*/ 96 w 551"/>
                <a:gd name="T47" fmla="*/ 56 h 113"/>
                <a:gd name="T48" fmla="*/ 58 w 551"/>
                <a:gd name="T49" fmla="*/ 1 h 113"/>
                <a:gd name="T50" fmla="*/ 27 w 551"/>
                <a:gd name="T51" fmla="*/ 9 h 113"/>
                <a:gd name="T52" fmla="*/ 5 w 551"/>
                <a:gd name="T53" fmla="*/ 47 h 113"/>
                <a:gd name="T54" fmla="*/ 72 w 551"/>
                <a:gd name="T55" fmla="*/ 111 h 113"/>
                <a:gd name="T56" fmla="*/ 221 w 551"/>
                <a:gd name="T57" fmla="*/ 111 h 113"/>
                <a:gd name="T58" fmla="*/ 275 w 551"/>
                <a:gd name="T59" fmla="*/ 80 h 113"/>
                <a:gd name="T60" fmla="*/ 276 w 551"/>
                <a:gd name="T61" fmla="*/ 80 h 113"/>
                <a:gd name="T62" fmla="*/ 331 w 551"/>
                <a:gd name="T63" fmla="*/ 111 h 113"/>
                <a:gd name="T64" fmla="*/ 479 w 551"/>
                <a:gd name="T65" fmla="*/ 111 h 113"/>
                <a:gd name="T66" fmla="*/ 546 w 551"/>
                <a:gd name="T67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113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54"/>
            <p:cNvSpPr/>
            <p:nvPr/>
          </p:nvSpPr>
          <p:spPr bwMode="auto">
            <a:xfrm rot="20061788">
              <a:off x="3627253" y="1920472"/>
              <a:ext cx="1492699" cy="51558"/>
            </a:xfrm>
            <a:custGeom>
              <a:avLst/>
              <a:gdLst>
                <a:gd name="T0" fmla="*/ 0 w 608"/>
                <a:gd name="T1" fmla="*/ 21 h 21"/>
                <a:gd name="T2" fmla="*/ 13 w 608"/>
                <a:gd name="T3" fmla="*/ 21 h 21"/>
                <a:gd name="T4" fmla="*/ 595 w 608"/>
                <a:gd name="T5" fmla="*/ 21 h 21"/>
                <a:gd name="T6" fmla="*/ 608 w 608"/>
                <a:gd name="T7" fmla="*/ 21 h 21"/>
                <a:gd name="T8" fmla="*/ 608 w 608"/>
                <a:gd name="T9" fmla="*/ 0 h 21"/>
                <a:gd name="T10" fmla="*/ 0 w 608"/>
                <a:gd name="T11" fmla="*/ 0 h 21"/>
                <a:gd name="T12" fmla="*/ 0 w 60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1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55"/>
            <p:cNvSpPr/>
            <p:nvPr/>
          </p:nvSpPr>
          <p:spPr bwMode="auto">
            <a:xfrm rot="20061788">
              <a:off x="3709372" y="1983599"/>
              <a:ext cx="1394495" cy="51558"/>
            </a:xfrm>
            <a:custGeom>
              <a:avLst/>
              <a:gdLst>
                <a:gd name="T0" fmla="*/ 568 w 568"/>
                <a:gd name="T1" fmla="*/ 0 h 21"/>
                <a:gd name="T2" fmla="*/ 0 w 568"/>
                <a:gd name="T3" fmla="*/ 0 h 21"/>
                <a:gd name="T4" fmla="*/ 0 w 568"/>
                <a:gd name="T5" fmla="*/ 21 h 21"/>
                <a:gd name="T6" fmla="*/ 13 w 568"/>
                <a:gd name="T7" fmla="*/ 21 h 21"/>
                <a:gd name="T8" fmla="*/ 555 w 568"/>
                <a:gd name="T9" fmla="*/ 21 h 21"/>
                <a:gd name="T10" fmla="*/ 568 w 568"/>
                <a:gd name="T11" fmla="*/ 21 h 21"/>
                <a:gd name="T12" fmla="*/ 568 w 5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21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258"/>
            <p:cNvSpPr>
              <a:spLocks noChangeArrowheads="1"/>
            </p:cNvSpPr>
            <p:nvPr/>
          </p:nvSpPr>
          <p:spPr bwMode="auto">
            <a:xfrm rot="20061788">
              <a:off x="3881408" y="1184973"/>
              <a:ext cx="282337" cy="540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56"/>
            <p:cNvSpPr/>
            <p:nvPr/>
          </p:nvSpPr>
          <p:spPr bwMode="auto">
            <a:xfrm rot="20061788">
              <a:off x="4151079" y="2781669"/>
              <a:ext cx="1293837" cy="102332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56"/>
            <p:cNvSpPr/>
            <p:nvPr/>
          </p:nvSpPr>
          <p:spPr bwMode="auto">
            <a:xfrm rot="20061788">
              <a:off x="4101639" y="2896783"/>
              <a:ext cx="1491683" cy="98619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任意形状 28"/>
            <p:cNvSpPr/>
            <p:nvPr/>
          </p:nvSpPr>
          <p:spPr>
            <a:xfrm rot="20077221">
              <a:off x="4038729" y="2409868"/>
              <a:ext cx="1295502" cy="379678"/>
            </a:xfrm>
            <a:custGeom>
              <a:avLst/>
              <a:gdLst>
                <a:gd name="connsiteX0" fmla="*/ 1611826 w 1613917"/>
                <a:gd name="connsiteY0" fmla="*/ 0 h 472997"/>
                <a:gd name="connsiteX1" fmla="*/ 1613917 w 1613917"/>
                <a:gd name="connsiteY1" fmla="*/ 465761 h 472997"/>
                <a:gd name="connsiteX2" fmla="*/ 1574156 w 1613917"/>
                <a:gd name="connsiteY2" fmla="*/ 465939 h 472997"/>
                <a:gd name="connsiteX3" fmla="*/ 41851 w 1613917"/>
                <a:gd name="connsiteY3" fmla="*/ 472818 h 472997"/>
                <a:gd name="connsiteX4" fmla="*/ 2091 w 1613917"/>
                <a:gd name="connsiteY4" fmla="*/ 472997 h 472997"/>
                <a:gd name="connsiteX5" fmla="*/ 0 w 1613917"/>
                <a:gd name="connsiteY5" fmla="*/ 7236 h 472997"/>
                <a:gd name="connsiteX6" fmla="*/ 603015 w 1613917"/>
                <a:gd name="connsiteY6" fmla="*/ 4529 h 472997"/>
                <a:gd name="connsiteX7" fmla="*/ 603015 w 1613917"/>
                <a:gd name="connsiteY7" fmla="*/ 45511 h 472997"/>
                <a:gd name="connsiteX8" fmla="*/ 602955 w 1613917"/>
                <a:gd name="connsiteY8" fmla="*/ 45511 h 472997"/>
                <a:gd name="connsiteX9" fmla="*/ 602955 w 1613917"/>
                <a:gd name="connsiteY9" fmla="*/ 397022 h 472997"/>
                <a:gd name="connsiteX10" fmla="*/ 1001540 w 1613917"/>
                <a:gd name="connsiteY10" fmla="*/ 397022 h 472997"/>
                <a:gd name="connsiteX11" fmla="*/ 1001540 w 1613917"/>
                <a:gd name="connsiteY11" fmla="*/ 45511 h 472997"/>
                <a:gd name="connsiteX12" fmla="*/ 1001540 w 1613917"/>
                <a:gd name="connsiteY12" fmla="*/ 2740 h 472997"/>
                <a:gd name="connsiteX13" fmla="*/ 1611826 w 1613917"/>
                <a:gd name="connsiteY13" fmla="*/ 0 h 4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917" h="47299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任意形状 29"/>
            <p:cNvSpPr/>
            <p:nvPr/>
          </p:nvSpPr>
          <p:spPr>
            <a:xfrm rot="20077221">
              <a:off x="3862900" y="2030949"/>
              <a:ext cx="1295577" cy="396235"/>
            </a:xfrm>
            <a:custGeom>
              <a:avLst/>
              <a:gdLst>
                <a:gd name="connsiteX0" fmla="*/ 1611826 w 1614010"/>
                <a:gd name="connsiteY0" fmla="*/ 0 h 493623"/>
                <a:gd name="connsiteX1" fmla="*/ 1614010 w 1614010"/>
                <a:gd name="connsiteY1" fmla="*/ 486387 h 493623"/>
                <a:gd name="connsiteX2" fmla="*/ 1574250 w 1614010"/>
                <a:gd name="connsiteY2" fmla="*/ 486565 h 493623"/>
                <a:gd name="connsiteX3" fmla="*/ 1001541 w 1614010"/>
                <a:gd name="connsiteY3" fmla="*/ 489136 h 493623"/>
                <a:gd name="connsiteX4" fmla="*/ 1001541 w 1614010"/>
                <a:gd name="connsiteY4" fmla="*/ 464385 h 493623"/>
                <a:gd name="connsiteX5" fmla="*/ 802278 w 1614010"/>
                <a:gd name="connsiteY5" fmla="*/ 265122 h 493623"/>
                <a:gd name="connsiteX6" fmla="*/ 603016 w 1614010"/>
                <a:gd name="connsiteY6" fmla="*/ 464385 h 493623"/>
                <a:gd name="connsiteX7" fmla="*/ 603016 w 1614010"/>
                <a:gd name="connsiteY7" fmla="*/ 490925 h 493623"/>
                <a:gd name="connsiteX8" fmla="*/ 41944 w 1614010"/>
                <a:gd name="connsiteY8" fmla="*/ 493444 h 493623"/>
                <a:gd name="connsiteX9" fmla="*/ 2184 w 1614010"/>
                <a:gd name="connsiteY9" fmla="*/ 493623 h 493623"/>
                <a:gd name="connsiteX10" fmla="*/ 0 w 1614010"/>
                <a:gd name="connsiteY10" fmla="*/ 7236 h 493623"/>
                <a:gd name="connsiteX11" fmla="*/ 1611826 w 1614010"/>
                <a:gd name="connsiteY11" fmla="*/ 0 h 49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0" h="493623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1" name="Freeform 349"/>
          <p:cNvSpPr>
            <a:spLocks noEditPoints="1"/>
          </p:cNvSpPr>
          <p:nvPr/>
        </p:nvSpPr>
        <p:spPr bwMode="auto">
          <a:xfrm rot="19938830" flipH="1">
            <a:off x="532377" y="4106966"/>
            <a:ext cx="1833228" cy="1692211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349"/>
          <p:cNvSpPr>
            <a:spLocks noEditPoints="1"/>
          </p:cNvSpPr>
          <p:nvPr/>
        </p:nvSpPr>
        <p:spPr bwMode="auto">
          <a:xfrm>
            <a:off x="10660409" y="6022587"/>
            <a:ext cx="1253876" cy="1157423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3" name="组 32"/>
          <p:cNvGrpSpPr/>
          <p:nvPr/>
        </p:nvGrpSpPr>
        <p:grpSpPr>
          <a:xfrm>
            <a:off x="5265356" y="2576181"/>
            <a:ext cx="4182283" cy="3398630"/>
            <a:chOff x="1145364" y="233422"/>
            <a:chExt cx="3107405" cy="2525156"/>
          </a:xfr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grpSpPr>
        <p:sp>
          <p:nvSpPr>
            <p:cNvPr id="34" name="椭圆 33"/>
            <p:cNvSpPr/>
            <p:nvPr/>
          </p:nvSpPr>
          <p:spPr>
            <a:xfrm>
              <a:off x="1145364" y="233422"/>
              <a:ext cx="3104897" cy="2525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35" name="组 34"/>
            <p:cNvGrpSpPr/>
            <p:nvPr/>
          </p:nvGrpSpPr>
          <p:grpSpPr>
            <a:xfrm>
              <a:off x="1145364" y="233422"/>
              <a:ext cx="3107405" cy="2525156"/>
              <a:chOff x="5803645" y="1515352"/>
              <a:chExt cx="3868764" cy="3143856"/>
            </a:xfrm>
          </p:grpSpPr>
          <p:sp>
            <p:nvSpPr>
              <p:cNvPr id="36" name="任意形状 35"/>
              <p:cNvSpPr/>
              <p:nvPr/>
            </p:nvSpPr>
            <p:spPr>
              <a:xfrm>
                <a:off x="5803645" y="1515352"/>
                <a:ext cx="3868764" cy="3143856"/>
              </a:xfrm>
              <a:custGeom>
                <a:avLst/>
                <a:gdLst>
                  <a:gd name="connsiteX0" fmla="*/ 3380944 w 3868764"/>
                  <a:gd name="connsiteY0" fmla="*/ 530816 h 3143856"/>
                  <a:gd name="connsiteX1" fmla="*/ 3427045 w 3868764"/>
                  <a:gd name="connsiteY1" fmla="*/ 572036 h 3143856"/>
                  <a:gd name="connsiteX2" fmla="*/ 3478926 w 3868764"/>
                  <a:gd name="connsiteY2" fmla="*/ 628415 h 3143856"/>
                  <a:gd name="connsiteX3" fmla="*/ 3261288 w 3868764"/>
                  <a:gd name="connsiteY3" fmla="*/ 752810 h 3143856"/>
                  <a:gd name="connsiteX4" fmla="*/ 3492163 w 3868764"/>
                  <a:gd name="connsiteY4" fmla="*/ 642800 h 3143856"/>
                  <a:gd name="connsiteX5" fmla="*/ 3538402 w 3868764"/>
                  <a:gd name="connsiteY5" fmla="*/ 693048 h 3143856"/>
                  <a:gd name="connsiteX6" fmla="*/ 3582753 w 3868764"/>
                  <a:gd name="connsiteY6" fmla="*/ 752373 h 3143856"/>
                  <a:gd name="connsiteX7" fmla="*/ 3295189 w 3868764"/>
                  <a:gd name="connsiteY7" fmla="*/ 869436 h 3143856"/>
                  <a:gd name="connsiteX8" fmla="*/ 3596692 w 3868764"/>
                  <a:gd name="connsiteY8" fmla="*/ 771019 h 3143856"/>
                  <a:gd name="connsiteX9" fmla="*/ 3635295 w 3868764"/>
                  <a:gd name="connsiteY9" fmla="*/ 822654 h 3143856"/>
                  <a:gd name="connsiteX10" fmla="*/ 3676859 w 3868764"/>
                  <a:gd name="connsiteY10" fmla="*/ 892768 h 3143856"/>
                  <a:gd name="connsiteX11" fmla="*/ 3338029 w 3868764"/>
                  <a:gd name="connsiteY11" fmla="*/ 981981 h 3143856"/>
                  <a:gd name="connsiteX12" fmla="*/ 3691044 w 3868764"/>
                  <a:gd name="connsiteY12" fmla="*/ 916698 h 3143856"/>
                  <a:gd name="connsiteX13" fmla="*/ 3716751 w 3868764"/>
                  <a:gd name="connsiteY13" fmla="*/ 960063 h 3143856"/>
                  <a:gd name="connsiteX14" fmla="*/ 3757573 w 3868764"/>
                  <a:gd name="connsiteY14" fmla="*/ 1050698 h 3143856"/>
                  <a:gd name="connsiteX15" fmla="*/ 3292924 w 3868764"/>
                  <a:gd name="connsiteY15" fmla="*/ 1108989 h 3143856"/>
                  <a:gd name="connsiteX16" fmla="*/ 3772219 w 3868764"/>
                  <a:gd name="connsiteY16" fmla="*/ 1083217 h 3143856"/>
                  <a:gd name="connsiteX17" fmla="*/ 3781798 w 3868764"/>
                  <a:gd name="connsiteY17" fmla="*/ 1104485 h 3143856"/>
                  <a:gd name="connsiteX18" fmla="*/ 3820824 w 3868764"/>
                  <a:gd name="connsiteY18" fmla="*/ 1227822 h 3143856"/>
                  <a:gd name="connsiteX19" fmla="*/ 3350652 w 3868764"/>
                  <a:gd name="connsiteY19" fmla="*/ 1225779 h 3143856"/>
                  <a:gd name="connsiteX20" fmla="*/ 3831089 w 3868764"/>
                  <a:gd name="connsiteY20" fmla="*/ 1263781 h 3143856"/>
                  <a:gd name="connsiteX21" fmla="*/ 3858777 w 3868764"/>
                  <a:gd name="connsiteY21" fmla="*/ 1411208 h 3143856"/>
                  <a:gd name="connsiteX22" fmla="*/ 3859132 w 3868764"/>
                  <a:gd name="connsiteY22" fmla="*/ 1416914 h 3143856"/>
                  <a:gd name="connsiteX23" fmla="*/ 3320468 w 3868764"/>
                  <a:gd name="connsiteY23" fmla="*/ 1342652 h 3143856"/>
                  <a:gd name="connsiteX24" fmla="*/ 3861617 w 3868764"/>
                  <a:gd name="connsiteY24" fmla="*/ 1456908 h 3143856"/>
                  <a:gd name="connsiteX25" fmla="*/ 3868764 w 3868764"/>
                  <a:gd name="connsiteY25" fmla="*/ 1571928 h 3143856"/>
                  <a:gd name="connsiteX26" fmla="*/ 3866141 w 3868764"/>
                  <a:gd name="connsiteY26" fmla="*/ 1614137 h 3143856"/>
                  <a:gd name="connsiteX27" fmla="*/ 3294274 w 3868764"/>
                  <a:gd name="connsiteY27" fmla="*/ 1458239 h 3143856"/>
                  <a:gd name="connsiteX28" fmla="*/ 3863292 w 3868764"/>
                  <a:gd name="connsiteY28" fmla="*/ 1659992 h 3143856"/>
                  <a:gd name="connsiteX29" fmla="*/ 3858777 w 3868764"/>
                  <a:gd name="connsiteY29" fmla="*/ 1732649 h 3143856"/>
                  <a:gd name="connsiteX30" fmla="*/ 3842716 w 3868764"/>
                  <a:gd name="connsiteY30" fmla="*/ 1818164 h 3143856"/>
                  <a:gd name="connsiteX31" fmla="*/ 3019545 w 3868764"/>
                  <a:gd name="connsiteY31" fmla="*/ 1471298 h 3143856"/>
                  <a:gd name="connsiteX32" fmla="*/ 3057189 w 3868764"/>
                  <a:gd name="connsiteY32" fmla="*/ 1374177 h 3143856"/>
                  <a:gd name="connsiteX33" fmla="*/ 3059450 w 3868764"/>
                  <a:gd name="connsiteY33" fmla="*/ 1374978 h 3143856"/>
                  <a:gd name="connsiteX34" fmla="*/ 3075426 w 3868764"/>
                  <a:gd name="connsiteY34" fmla="*/ 1308870 h 3143856"/>
                  <a:gd name="connsiteX35" fmla="*/ 3068288 w 3868764"/>
                  <a:gd name="connsiteY35" fmla="*/ 1307886 h 3143856"/>
                  <a:gd name="connsiteX36" fmla="*/ 3079511 w 3868764"/>
                  <a:gd name="connsiteY36" fmla="*/ 1204331 h 3143856"/>
                  <a:gd name="connsiteX37" fmla="*/ 3081289 w 3868764"/>
                  <a:gd name="connsiteY37" fmla="*/ 1204472 h 3143856"/>
                  <a:gd name="connsiteX38" fmla="*/ 3079593 w 3868764"/>
                  <a:gd name="connsiteY38" fmla="*/ 1135752 h 3143856"/>
                  <a:gd name="connsiteX39" fmla="*/ 3077982 w 3868764"/>
                  <a:gd name="connsiteY39" fmla="*/ 1135954 h 3143856"/>
                  <a:gd name="connsiteX40" fmla="*/ 3062021 w 3868764"/>
                  <a:gd name="connsiteY40" fmla="*/ 1033023 h 3143856"/>
                  <a:gd name="connsiteX41" fmla="*/ 3062757 w 3868764"/>
                  <a:gd name="connsiteY41" fmla="*/ 1032888 h 3143856"/>
                  <a:gd name="connsiteX42" fmla="*/ 3044652 w 3868764"/>
                  <a:gd name="connsiteY42" fmla="*/ 971427 h 3143856"/>
                  <a:gd name="connsiteX43" fmla="*/ 3043789 w 3868764"/>
                  <a:gd name="connsiteY43" fmla="*/ 971778 h 3143856"/>
                  <a:gd name="connsiteX44" fmla="*/ 3001733 w 3868764"/>
                  <a:gd name="connsiteY44" fmla="*/ 876485 h 3143856"/>
                  <a:gd name="connsiteX45" fmla="*/ 3001883 w 3868764"/>
                  <a:gd name="connsiteY45" fmla="*/ 876414 h 3143856"/>
                  <a:gd name="connsiteX46" fmla="*/ 2958757 w 3868764"/>
                  <a:gd name="connsiteY46" fmla="*/ 805803 h 3143856"/>
                  <a:gd name="connsiteX47" fmla="*/ 614545 w 3868764"/>
                  <a:gd name="connsiteY47" fmla="*/ 424973 h 3143856"/>
                  <a:gd name="connsiteX48" fmla="*/ 1799923 w 3868764"/>
                  <a:gd name="connsiteY48" fmla="*/ 924464 h 3143856"/>
                  <a:gd name="connsiteX49" fmla="*/ 1766634 w 3868764"/>
                  <a:gd name="connsiteY49" fmla="*/ 1010350 h 3143856"/>
                  <a:gd name="connsiteX50" fmla="*/ 1773851 w 3868764"/>
                  <a:gd name="connsiteY50" fmla="*/ 1012317 h 3143856"/>
                  <a:gd name="connsiteX51" fmla="*/ 1749385 w 3868764"/>
                  <a:gd name="connsiteY51" fmla="*/ 1113564 h 3143856"/>
                  <a:gd name="connsiteX52" fmla="*/ 1748417 w 3868764"/>
                  <a:gd name="connsiteY52" fmla="*/ 1113360 h 3143856"/>
                  <a:gd name="connsiteX53" fmla="*/ 1741117 w 3868764"/>
                  <a:gd name="connsiteY53" fmla="*/ 1180714 h 3143856"/>
                  <a:gd name="connsiteX54" fmla="*/ 1747151 w 3868764"/>
                  <a:gd name="connsiteY54" fmla="*/ 1180740 h 3143856"/>
                  <a:gd name="connsiteX55" fmla="*/ 1749722 w 3868764"/>
                  <a:gd name="connsiteY55" fmla="*/ 1284869 h 3143856"/>
                  <a:gd name="connsiteX56" fmla="*/ 1745409 w 3868764"/>
                  <a:gd name="connsiteY56" fmla="*/ 1285102 h 3143856"/>
                  <a:gd name="connsiteX57" fmla="*/ 1756025 w 3868764"/>
                  <a:gd name="connsiteY57" fmla="*/ 1353565 h 3143856"/>
                  <a:gd name="connsiteX58" fmla="*/ 1760284 w 3868764"/>
                  <a:gd name="connsiteY58" fmla="*/ 1352444 h 3143856"/>
                  <a:gd name="connsiteX59" fmla="*/ 1789718 w 3868764"/>
                  <a:gd name="connsiteY59" fmla="*/ 1452359 h 3143856"/>
                  <a:gd name="connsiteX60" fmla="*/ 1788395 w 3868764"/>
                  <a:gd name="connsiteY60" fmla="*/ 1452792 h 3143856"/>
                  <a:gd name="connsiteX61" fmla="*/ 1814327 w 3868764"/>
                  <a:gd name="connsiteY61" fmla="*/ 1511548 h 3143856"/>
                  <a:gd name="connsiteX62" fmla="*/ 1815891 w 3868764"/>
                  <a:gd name="connsiteY62" fmla="*/ 1510655 h 3143856"/>
                  <a:gd name="connsiteX63" fmla="*/ 1870183 w 3868764"/>
                  <a:gd name="connsiteY63" fmla="*/ 1599547 h 3143856"/>
                  <a:gd name="connsiteX64" fmla="*/ 1846874 w 3868764"/>
                  <a:gd name="connsiteY64" fmla="*/ 1614730 h 3143856"/>
                  <a:gd name="connsiteX65" fmla="*/ 1901360 w 3868764"/>
                  <a:gd name="connsiteY65" fmla="*/ 1682465 h 3143856"/>
                  <a:gd name="connsiteX66" fmla="*/ 1902381 w 3868764"/>
                  <a:gd name="connsiteY66" fmla="*/ 1681453 h 3143856"/>
                  <a:gd name="connsiteX67" fmla="*/ 1954263 w 3868764"/>
                  <a:gd name="connsiteY67" fmla="*/ 1730833 h 3143856"/>
                  <a:gd name="connsiteX68" fmla="*/ 1955968 w 3868764"/>
                  <a:gd name="connsiteY68" fmla="*/ 1728638 h 3143856"/>
                  <a:gd name="connsiteX69" fmla="*/ 2040036 w 3868764"/>
                  <a:gd name="connsiteY69" fmla="*/ 1790136 h 3143856"/>
                  <a:gd name="connsiteX70" fmla="*/ 2039308 w 3868764"/>
                  <a:gd name="connsiteY70" fmla="*/ 1791194 h 3143856"/>
                  <a:gd name="connsiteX71" fmla="*/ 2099582 w 3868764"/>
                  <a:gd name="connsiteY71" fmla="*/ 1824037 h 3143856"/>
                  <a:gd name="connsiteX72" fmla="*/ 2100019 w 3868764"/>
                  <a:gd name="connsiteY72" fmla="*/ 1823000 h 3143856"/>
                  <a:gd name="connsiteX73" fmla="*/ 2197140 w 3868764"/>
                  <a:gd name="connsiteY73" fmla="*/ 1860643 h 3143856"/>
                  <a:gd name="connsiteX74" fmla="*/ 2195731 w 3868764"/>
                  <a:gd name="connsiteY74" fmla="*/ 1864614 h 3143856"/>
                  <a:gd name="connsiteX75" fmla="*/ 2258695 w 3868764"/>
                  <a:gd name="connsiteY75" fmla="*/ 1879830 h 3143856"/>
                  <a:gd name="connsiteX76" fmla="*/ 2259296 w 3868764"/>
                  <a:gd name="connsiteY76" fmla="*/ 1875474 h 3143856"/>
                  <a:gd name="connsiteX77" fmla="*/ 2362850 w 3868764"/>
                  <a:gd name="connsiteY77" fmla="*/ 1886699 h 3143856"/>
                  <a:gd name="connsiteX78" fmla="*/ 2362270 w 3868764"/>
                  <a:gd name="connsiteY78" fmla="*/ 1894034 h 3143856"/>
                  <a:gd name="connsiteX79" fmla="*/ 2459104 w 3868764"/>
                  <a:gd name="connsiteY79" fmla="*/ 1891643 h 3143856"/>
                  <a:gd name="connsiteX80" fmla="*/ 2459220 w 3868764"/>
                  <a:gd name="connsiteY80" fmla="*/ 1893818 h 3143856"/>
                  <a:gd name="connsiteX81" fmla="*/ 2561966 w 3868764"/>
                  <a:gd name="connsiteY81" fmla="*/ 1877886 h 3143856"/>
                  <a:gd name="connsiteX82" fmla="*/ 2563050 w 3868764"/>
                  <a:gd name="connsiteY82" fmla="*/ 1883749 h 3143856"/>
                  <a:gd name="connsiteX83" fmla="*/ 2628985 w 3868764"/>
                  <a:gd name="connsiteY83" fmla="*/ 1864324 h 3143856"/>
                  <a:gd name="connsiteX84" fmla="*/ 2624926 w 3868764"/>
                  <a:gd name="connsiteY84" fmla="*/ 1854353 h 3143856"/>
                  <a:gd name="connsiteX85" fmla="*/ 2720218 w 3868764"/>
                  <a:gd name="connsiteY85" fmla="*/ 1812297 h 3143856"/>
                  <a:gd name="connsiteX86" fmla="*/ 2723610 w 3868764"/>
                  <a:gd name="connsiteY86" fmla="*/ 1819413 h 3143856"/>
                  <a:gd name="connsiteX87" fmla="*/ 2783334 w 3868764"/>
                  <a:gd name="connsiteY87" fmla="*/ 1782937 h 3143856"/>
                  <a:gd name="connsiteX88" fmla="*/ 2778669 w 3868764"/>
                  <a:gd name="connsiteY88" fmla="*/ 1776782 h 3143856"/>
                  <a:gd name="connsiteX89" fmla="*/ 2859831 w 3868764"/>
                  <a:gd name="connsiteY89" fmla="*/ 1711495 h 3143856"/>
                  <a:gd name="connsiteX90" fmla="*/ 2865655 w 3868764"/>
                  <a:gd name="connsiteY90" fmla="*/ 1718319 h 3143856"/>
                  <a:gd name="connsiteX91" fmla="*/ 2910981 w 3868764"/>
                  <a:gd name="connsiteY91" fmla="*/ 1670697 h 3143856"/>
                  <a:gd name="connsiteX92" fmla="*/ 2903753 w 3868764"/>
                  <a:gd name="connsiteY92" fmla="*/ 1665082 h 3143856"/>
                  <a:gd name="connsiteX93" fmla="*/ 2965251 w 3868764"/>
                  <a:gd name="connsiteY93" fmla="*/ 1581014 h 3143856"/>
                  <a:gd name="connsiteX94" fmla="*/ 2973449 w 3868764"/>
                  <a:gd name="connsiteY94" fmla="*/ 1586653 h 3143856"/>
                  <a:gd name="connsiteX95" fmla="*/ 3015781 w 3868764"/>
                  <a:gd name="connsiteY95" fmla="*/ 1508965 h 3143856"/>
                  <a:gd name="connsiteX96" fmla="*/ 3820349 w 3868764"/>
                  <a:gd name="connsiteY96" fmla="*/ 1917536 h 3143856"/>
                  <a:gd name="connsiteX97" fmla="*/ 3781798 w 3868764"/>
                  <a:gd name="connsiteY97" fmla="*/ 2039371 h 3143856"/>
                  <a:gd name="connsiteX98" fmla="*/ 3768660 w 3868764"/>
                  <a:gd name="connsiteY98" fmla="*/ 2068541 h 3143856"/>
                  <a:gd name="connsiteX99" fmla="*/ 3146837 w 3868764"/>
                  <a:gd name="connsiteY99" fmla="*/ 1705920 h 3143856"/>
                  <a:gd name="connsiteX100" fmla="*/ 3746272 w 3868764"/>
                  <a:gd name="connsiteY100" fmla="*/ 2118249 h 3143856"/>
                  <a:gd name="connsiteX101" fmla="*/ 3716751 w 3868764"/>
                  <a:gd name="connsiteY101" fmla="*/ 2183794 h 3143856"/>
                  <a:gd name="connsiteX102" fmla="*/ 3670874 w 3868764"/>
                  <a:gd name="connsiteY102" fmla="*/ 2261184 h 3143856"/>
                  <a:gd name="connsiteX103" fmla="*/ 3194112 w 3868764"/>
                  <a:gd name="connsiteY103" fmla="*/ 1890710 h 3143856"/>
                  <a:gd name="connsiteX104" fmla="*/ 3648578 w 3868764"/>
                  <a:gd name="connsiteY104" fmla="*/ 2298794 h 3143856"/>
                  <a:gd name="connsiteX105" fmla="*/ 3635295 w 3868764"/>
                  <a:gd name="connsiteY105" fmla="*/ 2321202 h 3143856"/>
                  <a:gd name="connsiteX106" fmla="*/ 3553530 w 3868764"/>
                  <a:gd name="connsiteY106" fmla="*/ 2430573 h 3143856"/>
                  <a:gd name="connsiteX107" fmla="*/ 2978335 w 3868764"/>
                  <a:gd name="connsiteY107" fmla="*/ 1850357 h 3143856"/>
                  <a:gd name="connsiteX108" fmla="*/ 3513683 w 3868764"/>
                  <a:gd name="connsiteY108" fmla="*/ 2477670 h 3143856"/>
                  <a:gd name="connsiteX109" fmla="*/ 3427045 w 3868764"/>
                  <a:gd name="connsiteY109" fmla="*/ 2571820 h 3143856"/>
                  <a:gd name="connsiteX110" fmla="*/ 3399629 w 3868764"/>
                  <a:gd name="connsiteY110" fmla="*/ 2596334 h 3143856"/>
                  <a:gd name="connsiteX111" fmla="*/ 2984095 w 3868764"/>
                  <a:gd name="connsiteY111" fmla="*/ 2047906 h 3143856"/>
                  <a:gd name="connsiteX112" fmla="*/ 3362773 w 3868764"/>
                  <a:gd name="connsiteY112" fmla="*/ 2629287 h 3143856"/>
                  <a:gd name="connsiteX113" fmla="*/ 3302197 w 3868764"/>
                  <a:gd name="connsiteY113" fmla="*/ 2683449 h 3143856"/>
                  <a:gd name="connsiteX114" fmla="*/ 3234069 w 3868764"/>
                  <a:gd name="connsiteY114" fmla="*/ 2733766 h 3143856"/>
                  <a:gd name="connsiteX115" fmla="*/ 2784534 w 3868764"/>
                  <a:gd name="connsiteY115" fmla="*/ 1947274 h 3143856"/>
                  <a:gd name="connsiteX116" fmla="*/ 3178755 w 3868764"/>
                  <a:gd name="connsiteY116" fmla="*/ 2774619 h 3143856"/>
                  <a:gd name="connsiteX117" fmla="*/ 3164829 w 3868764"/>
                  <a:gd name="connsiteY117" fmla="*/ 2784904 h 3143856"/>
                  <a:gd name="connsiteX118" fmla="*/ 3035686 w 3868764"/>
                  <a:gd name="connsiteY118" fmla="*/ 2863381 h 3143856"/>
                  <a:gd name="connsiteX119" fmla="*/ 2774589 w 3868764"/>
                  <a:gd name="connsiteY119" fmla="*/ 2221999 h 3143856"/>
                  <a:gd name="connsiteX120" fmla="*/ 2991764 w 3868764"/>
                  <a:gd name="connsiteY120" fmla="*/ 2887318 h 3143856"/>
                  <a:gd name="connsiteX121" fmla="*/ 2856424 w 3868764"/>
                  <a:gd name="connsiteY121" fmla="*/ 2954133 h 3143856"/>
                  <a:gd name="connsiteX122" fmla="*/ 2838474 w 3868764"/>
                  <a:gd name="connsiteY122" fmla="*/ 2961160 h 3143856"/>
                  <a:gd name="connsiteX123" fmla="*/ 2582532 w 3868764"/>
                  <a:gd name="connsiteY123" fmla="*/ 1989092 h 3143856"/>
                  <a:gd name="connsiteX124" fmla="*/ 2767439 w 3868764"/>
                  <a:gd name="connsiteY124" fmla="*/ 2988967 h 3143856"/>
                  <a:gd name="connsiteX125" fmla="*/ 2687331 w 3868764"/>
                  <a:gd name="connsiteY125" fmla="*/ 3020326 h 3143856"/>
                  <a:gd name="connsiteX126" fmla="*/ 2603483 w 3868764"/>
                  <a:gd name="connsiteY126" fmla="*/ 3045265 h 3143856"/>
                  <a:gd name="connsiteX127" fmla="*/ 2459362 w 3868764"/>
                  <a:gd name="connsiteY127" fmla="*/ 1896447 h 3143856"/>
                  <a:gd name="connsiteX128" fmla="*/ 2522432 w 3868764"/>
                  <a:gd name="connsiteY128" fmla="*/ 3069372 h 3143856"/>
                  <a:gd name="connsiteX129" fmla="*/ 2509608 w 3868764"/>
                  <a:gd name="connsiteY129" fmla="*/ 3073185 h 3143856"/>
                  <a:gd name="connsiteX130" fmla="*/ 2349706 w 3868764"/>
                  <a:gd name="connsiteY130" fmla="*/ 3106597 h 3143856"/>
                  <a:gd name="connsiteX131" fmla="*/ 2354551 w 3868764"/>
                  <a:gd name="connsiteY131" fmla="*/ 1991615 h 3143856"/>
                  <a:gd name="connsiteX132" fmla="*/ 2265359 w 3868764"/>
                  <a:gd name="connsiteY132" fmla="*/ 3119221 h 3143856"/>
                  <a:gd name="connsiteX133" fmla="*/ 2132162 w 3868764"/>
                  <a:gd name="connsiteY133" fmla="*/ 3135741 h 3143856"/>
                  <a:gd name="connsiteX134" fmla="*/ 2085286 w 3868764"/>
                  <a:gd name="connsiteY134" fmla="*/ 3137664 h 3143856"/>
                  <a:gd name="connsiteX135" fmla="*/ 2194015 w 3868764"/>
                  <a:gd name="connsiteY135" fmla="*/ 2348992 h 3143856"/>
                  <a:gd name="connsiteX136" fmla="*/ 2026993 w 3868764"/>
                  <a:gd name="connsiteY136" fmla="*/ 3140056 h 3143856"/>
                  <a:gd name="connsiteX137" fmla="*/ 1934382 w 3868764"/>
                  <a:gd name="connsiteY137" fmla="*/ 3143856 h 3143856"/>
                  <a:gd name="connsiteX138" fmla="*/ 1842085 w 3868764"/>
                  <a:gd name="connsiteY138" fmla="*/ 3140069 h 3143856"/>
                  <a:gd name="connsiteX139" fmla="*/ 2170022 w 3868764"/>
                  <a:gd name="connsiteY139" fmla="*/ 1937125 h 3143856"/>
                  <a:gd name="connsiteX140" fmla="*/ 1744917 w 3868764"/>
                  <a:gd name="connsiteY140" fmla="*/ 3136082 h 3143856"/>
                  <a:gd name="connsiteX141" fmla="*/ 1736603 w 3868764"/>
                  <a:gd name="connsiteY141" fmla="*/ 3135741 h 3143856"/>
                  <a:gd name="connsiteX142" fmla="*/ 1556282 w 3868764"/>
                  <a:gd name="connsiteY142" fmla="*/ 3113377 h 3143856"/>
                  <a:gd name="connsiteX143" fmla="*/ 1932953 w 3868764"/>
                  <a:gd name="connsiteY143" fmla="*/ 2219476 h 3143856"/>
                  <a:gd name="connsiteX144" fmla="*/ 1485972 w 3868764"/>
                  <a:gd name="connsiteY144" fmla="*/ 3099683 h 3143856"/>
                  <a:gd name="connsiteX145" fmla="*/ 1359156 w 3868764"/>
                  <a:gd name="connsiteY145" fmla="*/ 3073185 h 3143856"/>
                  <a:gd name="connsiteX146" fmla="*/ 1296713 w 3868764"/>
                  <a:gd name="connsiteY146" fmla="*/ 3054613 h 3143856"/>
                  <a:gd name="connsiteX147" fmla="*/ 2001059 w 3868764"/>
                  <a:gd name="connsiteY147" fmla="*/ 1846800 h 3143856"/>
                  <a:gd name="connsiteX148" fmla="*/ 1191729 w 3868764"/>
                  <a:gd name="connsiteY148" fmla="*/ 3023388 h 3143856"/>
                  <a:gd name="connsiteX149" fmla="*/ 1181433 w 3868764"/>
                  <a:gd name="connsiteY149" fmla="*/ 3020326 h 3143856"/>
                  <a:gd name="connsiteX150" fmla="*/ 1012341 w 3868764"/>
                  <a:gd name="connsiteY150" fmla="*/ 2954133 h 3143856"/>
                  <a:gd name="connsiteX151" fmla="*/ 1006081 w 3868764"/>
                  <a:gd name="connsiteY151" fmla="*/ 2951043 h 3143856"/>
                  <a:gd name="connsiteX152" fmla="*/ 1673277 w 3868764"/>
                  <a:gd name="connsiteY152" fmla="*/ 2092432 h 3143856"/>
                  <a:gd name="connsiteX153" fmla="*/ 934170 w 3868764"/>
                  <a:gd name="connsiteY153" fmla="*/ 2915542 h 3143856"/>
                  <a:gd name="connsiteX154" fmla="*/ 852851 w 3868764"/>
                  <a:gd name="connsiteY154" fmla="*/ 2875396 h 3143856"/>
                  <a:gd name="connsiteX155" fmla="*/ 756859 w 3868764"/>
                  <a:gd name="connsiteY155" fmla="*/ 2817064 h 3143856"/>
                  <a:gd name="connsiteX156" fmla="*/ 1859604 w 3868764"/>
                  <a:gd name="connsiteY156" fmla="*/ 1723860 h 3143856"/>
                  <a:gd name="connsiteX157" fmla="*/ 656950 w 3868764"/>
                  <a:gd name="connsiteY157" fmla="*/ 2750203 h 3143856"/>
                  <a:gd name="connsiteX158" fmla="*/ 566568 w 3868764"/>
                  <a:gd name="connsiteY158" fmla="*/ 2683449 h 3143856"/>
                  <a:gd name="connsiteX159" fmla="*/ 497087 w 3868764"/>
                  <a:gd name="connsiteY159" fmla="*/ 2621326 h 3143856"/>
                  <a:gd name="connsiteX160" fmla="*/ 1695356 w 3868764"/>
                  <a:gd name="connsiteY160" fmla="*/ 1713421 h 3143856"/>
                  <a:gd name="connsiteX161" fmla="*/ 417638 w 3868764"/>
                  <a:gd name="connsiteY161" fmla="*/ 2545651 h 3143856"/>
                  <a:gd name="connsiteX162" fmla="*/ 330362 w 3868764"/>
                  <a:gd name="connsiteY162" fmla="*/ 2450808 h 3143856"/>
                  <a:gd name="connsiteX163" fmla="*/ 282663 w 3868764"/>
                  <a:gd name="connsiteY163" fmla="*/ 2387004 h 3143856"/>
                  <a:gd name="connsiteX164" fmla="*/ 1715966 w 3868764"/>
                  <a:gd name="connsiteY164" fmla="*/ 1567769 h 3143856"/>
                  <a:gd name="connsiteX165" fmla="*/ 211727 w 3868764"/>
                  <a:gd name="connsiteY165" fmla="*/ 2284524 h 3143856"/>
                  <a:gd name="connsiteX166" fmla="*/ 152014 w 3868764"/>
                  <a:gd name="connsiteY166" fmla="*/ 2183794 h 3143856"/>
                  <a:gd name="connsiteX167" fmla="*/ 114394 w 3868764"/>
                  <a:gd name="connsiteY167" fmla="*/ 2100268 h 3143856"/>
                  <a:gd name="connsiteX168" fmla="*/ 1367077 w 3868764"/>
                  <a:gd name="connsiteY168" fmla="*/ 1590320 h 3143856"/>
                  <a:gd name="connsiteX169" fmla="*/ 84144 w 3868764"/>
                  <a:gd name="connsiteY169" fmla="*/ 2009099 h 3143856"/>
                  <a:gd name="connsiteX170" fmla="*/ 25276 w 3868764"/>
                  <a:gd name="connsiteY170" fmla="*/ 1809266 h 3143856"/>
                  <a:gd name="connsiteX171" fmla="*/ 1635619 w 3868764"/>
                  <a:gd name="connsiteY171" fmla="*/ 1385267 h 3143856"/>
                  <a:gd name="connsiteX172" fmla="*/ 7115 w 3868764"/>
                  <a:gd name="connsiteY172" fmla="*/ 1686428 h 3143856"/>
                  <a:gd name="connsiteX173" fmla="*/ 0 w 3868764"/>
                  <a:gd name="connsiteY173" fmla="*/ 1571928 h 3143856"/>
                  <a:gd name="connsiteX174" fmla="*/ 5865 w 3868764"/>
                  <a:gd name="connsiteY174" fmla="*/ 1477543 h 3143856"/>
                  <a:gd name="connsiteX175" fmla="*/ 1385667 w 3868764"/>
                  <a:gd name="connsiteY175" fmla="*/ 1304445 h 3143856"/>
                  <a:gd name="connsiteX176" fmla="*/ 16209 w 3868764"/>
                  <a:gd name="connsiteY176" fmla="*/ 1378082 h 3143856"/>
                  <a:gd name="connsiteX177" fmla="*/ 39300 w 3868764"/>
                  <a:gd name="connsiteY177" fmla="*/ 1255130 h 3143856"/>
                  <a:gd name="connsiteX178" fmla="*/ 65151 w 3868764"/>
                  <a:gd name="connsiteY178" fmla="*/ 1173431 h 3143856"/>
                  <a:gd name="connsiteX179" fmla="*/ 1596538 w 3868764"/>
                  <a:gd name="connsiteY179" fmla="*/ 1180085 h 3143856"/>
                  <a:gd name="connsiteX180" fmla="*/ 106017 w 3868764"/>
                  <a:gd name="connsiteY180" fmla="*/ 1062186 h 3143856"/>
                  <a:gd name="connsiteX181" fmla="*/ 152014 w 3868764"/>
                  <a:gd name="connsiteY181" fmla="*/ 960063 h 3143856"/>
                  <a:gd name="connsiteX182" fmla="*/ 202789 w 3868764"/>
                  <a:gd name="connsiteY182" fmla="*/ 874409 h 3143856"/>
                  <a:gd name="connsiteX183" fmla="*/ 1395408 w 3868764"/>
                  <a:gd name="connsiteY183" fmla="*/ 1038827 h 3143856"/>
                  <a:gd name="connsiteX184" fmla="*/ 252294 w 3868764"/>
                  <a:gd name="connsiteY184" fmla="*/ 797475 h 3143856"/>
                  <a:gd name="connsiteX185" fmla="*/ 330362 w 3868764"/>
                  <a:gd name="connsiteY185" fmla="*/ 693048 h 3143856"/>
                  <a:gd name="connsiteX186" fmla="*/ 384980 w 3868764"/>
                  <a:gd name="connsiteY186" fmla="*/ 633695 h 3143856"/>
                  <a:gd name="connsiteX187" fmla="*/ 1610700 w 3868764"/>
                  <a:gd name="connsiteY187" fmla="*/ 967841 h 3143856"/>
                  <a:gd name="connsiteX188" fmla="*/ 456673 w 3868764"/>
                  <a:gd name="connsiteY188" fmla="*/ 558666 h 3143856"/>
                  <a:gd name="connsiteX189" fmla="*/ 566568 w 3868764"/>
                  <a:gd name="connsiteY189" fmla="*/ 460407 h 3143856"/>
                  <a:gd name="connsiteX190" fmla="*/ 1934382 w 3868764"/>
                  <a:gd name="connsiteY190" fmla="*/ 0 h 3143856"/>
                  <a:gd name="connsiteX191" fmla="*/ 1951818 w 3868764"/>
                  <a:gd name="connsiteY191" fmla="*/ 716 h 3143856"/>
                  <a:gd name="connsiteX192" fmla="*/ 2073083 w 3868764"/>
                  <a:gd name="connsiteY192" fmla="*/ 298602 h 3143856"/>
                  <a:gd name="connsiteX193" fmla="*/ 1976172 w 3868764"/>
                  <a:gd name="connsiteY193" fmla="*/ 1715 h 3143856"/>
                  <a:gd name="connsiteX194" fmla="*/ 2121289 w 3868764"/>
                  <a:gd name="connsiteY194" fmla="*/ 7670 h 3143856"/>
                  <a:gd name="connsiteX195" fmla="*/ 2200587 w 3868764"/>
                  <a:gd name="connsiteY195" fmla="*/ 308840 h 3143856"/>
                  <a:gd name="connsiteX196" fmla="*/ 2145274 w 3868764"/>
                  <a:gd name="connsiteY196" fmla="*/ 9742 h 3143856"/>
                  <a:gd name="connsiteX197" fmla="*/ 2283751 w 3868764"/>
                  <a:gd name="connsiteY197" fmla="*/ 26916 h 3143856"/>
                  <a:gd name="connsiteX198" fmla="*/ 2327669 w 3868764"/>
                  <a:gd name="connsiteY198" fmla="*/ 376992 h 3143856"/>
                  <a:gd name="connsiteX199" fmla="*/ 2309013 w 3868764"/>
                  <a:gd name="connsiteY199" fmla="*/ 30049 h 3143856"/>
                  <a:gd name="connsiteX200" fmla="*/ 2324228 w 3868764"/>
                  <a:gd name="connsiteY200" fmla="*/ 31936 h 3143856"/>
                  <a:gd name="connsiteX201" fmla="*/ 2441534 w 3868764"/>
                  <a:gd name="connsiteY201" fmla="*/ 56447 h 3143856"/>
                  <a:gd name="connsiteX202" fmla="*/ 2440603 w 3868764"/>
                  <a:gd name="connsiteY202" fmla="*/ 270669 h 3143856"/>
                  <a:gd name="connsiteX203" fmla="*/ 2457287 w 3868764"/>
                  <a:gd name="connsiteY203" fmla="*/ 59739 h 3143856"/>
                  <a:gd name="connsiteX204" fmla="*/ 2509608 w 3868764"/>
                  <a:gd name="connsiteY204" fmla="*/ 70671 h 3143856"/>
                  <a:gd name="connsiteX205" fmla="*/ 2584362 w 3868764"/>
                  <a:gd name="connsiteY205" fmla="*/ 92905 h 3143856"/>
                  <a:gd name="connsiteX206" fmla="*/ 2565751 w 3868764"/>
                  <a:gd name="connsiteY206" fmla="*/ 227901 h 3143856"/>
                  <a:gd name="connsiteX207" fmla="*/ 2593669 w 3868764"/>
                  <a:gd name="connsiteY207" fmla="*/ 95673 h 3143856"/>
                  <a:gd name="connsiteX208" fmla="*/ 2687331 w 3868764"/>
                  <a:gd name="connsiteY208" fmla="*/ 123530 h 3143856"/>
                  <a:gd name="connsiteX209" fmla="*/ 2717178 w 3868764"/>
                  <a:gd name="connsiteY209" fmla="*/ 135214 h 3143856"/>
                  <a:gd name="connsiteX210" fmla="*/ 2674821 w 3868764"/>
                  <a:gd name="connsiteY210" fmla="*/ 290588 h 3143856"/>
                  <a:gd name="connsiteX211" fmla="*/ 2728359 w 3868764"/>
                  <a:gd name="connsiteY211" fmla="*/ 139591 h 3143856"/>
                  <a:gd name="connsiteX212" fmla="*/ 2848167 w 3868764"/>
                  <a:gd name="connsiteY212" fmla="*/ 186491 h 3143856"/>
                  <a:gd name="connsiteX213" fmla="*/ 2767076 w 3868764"/>
                  <a:gd name="connsiteY213" fmla="*/ 378933 h 3143856"/>
                  <a:gd name="connsiteX214" fmla="*/ 2861809 w 3868764"/>
                  <a:gd name="connsiteY214" fmla="*/ 192382 h 3143856"/>
                  <a:gd name="connsiteX215" fmla="*/ 2977705 w 3868764"/>
                  <a:gd name="connsiteY215" fmla="*/ 249598 h 3143856"/>
                  <a:gd name="connsiteX216" fmla="*/ 2904095 w 3868764"/>
                  <a:gd name="connsiteY216" fmla="*/ 375823 h 3143856"/>
                  <a:gd name="connsiteX217" fmla="*/ 2987570 w 3868764"/>
                  <a:gd name="connsiteY217" fmla="*/ 254468 h 3143856"/>
                  <a:gd name="connsiteX218" fmla="*/ 3015914 w 3868764"/>
                  <a:gd name="connsiteY218" fmla="*/ 268461 h 3143856"/>
                  <a:gd name="connsiteX219" fmla="*/ 3100262 w 3868764"/>
                  <a:gd name="connsiteY219" fmla="*/ 319717 h 3143856"/>
                  <a:gd name="connsiteX220" fmla="*/ 2964220 w 3868764"/>
                  <a:gd name="connsiteY220" fmla="*/ 494789 h 3143856"/>
                  <a:gd name="connsiteX221" fmla="*/ 3113954 w 3868764"/>
                  <a:gd name="connsiteY221" fmla="*/ 328037 h 3143856"/>
                  <a:gd name="connsiteX222" fmla="*/ 3164829 w 3868764"/>
                  <a:gd name="connsiteY222" fmla="*/ 358952 h 3143856"/>
                  <a:gd name="connsiteX223" fmla="*/ 3223570 w 3868764"/>
                  <a:gd name="connsiteY223" fmla="*/ 402337 h 3143856"/>
                  <a:gd name="connsiteX224" fmla="*/ 3100336 w 3868764"/>
                  <a:gd name="connsiteY224" fmla="*/ 524504 h 3143856"/>
                  <a:gd name="connsiteX225" fmla="*/ 3234249 w 3868764"/>
                  <a:gd name="connsiteY225" fmla="*/ 410223 h 3143856"/>
                  <a:gd name="connsiteX226" fmla="*/ 3302197 w 3868764"/>
                  <a:gd name="connsiteY226" fmla="*/ 460407 h 3143856"/>
                  <a:gd name="connsiteX227" fmla="*/ 3340241 w 3868764"/>
                  <a:gd name="connsiteY227" fmla="*/ 494423 h 3143856"/>
                  <a:gd name="connsiteX228" fmla="*/ 2945584 w 3868764"/>
                  <a:gd name="connsiteY228" fmla="*/ 793446 h 3143856"/>
                  <a:gd name="connsiteX229" fmla="*/ 2893881 w 3868764"/>
                  <a:gd name="connsiteY229" fmla="*/ 729173 h 3143856"/>
                  <a:gd name="connsiteX230" fmla="*/ 2892118 w 3868764"/>
                  <a:gd name="connsiteY230" fmla="*/ 730920 h 3143856"/>
                  <a:gd name="connsiteX231" fmla="*/ 2824902 w 3868764"/>
                  <a:gd name="connsiteY231" fmla="*/ 666942 h 3143856"/>
                  <a:gd name="connsiteX232" fmla="*/ 2761411 w 3868764"/>
                  <a:gd name="connsiteY232" fmla="*/ 620498 h 3143856"/>
                  <a:gd name="connsiteX233" fmla="*/ 2759610 w 3868764"/>
                  <a:gd name="connsiteY233" fmla="*/ 623584 h 3143856"/>
                  <a:gd name="connsiteX234" fmla="*/ 2668147 w 3868764"/>
                  <a:gd name="connsiteY234" fmla="*/ 573746 h 3143856"/>
                  <a:gd name="connsiteX235" fmla="*/ 2670215 w 3868764"/>
                  <a:gd name="connsiteY235" fmla="*/ 569674 h 3143856"/>
                  <a:gd name="connsiteX236" fmla="*/ 2605569 w 3868764"/>
                  <a:gd name="connsiteY236" fmla="*/ 544617 h 3143856"/>
                  <a:gd name="connsiteX237" fmla="*/ 2604346 w 3868764"/>
                  <a:gd name="connsiteY237" fmla="*/ 549106 h 3143856"/>
                  <a:gd name="connsiteX238" fmla="*/ 2503099 w 3868764"/>
                  <a:gd name="connsiteY238" fmla="*/ 524639 h 3143856"/>
                  <a:gd name="connsiteX239" fmla="*/ 2503994 w 3868764"/>
                  <a:gd name="connsiteY239" fmla="*/ 520402 h 3143856"/>
                  <a:gd name="connsiteX240" fmla="*/ 2439548 w 3868764"/>
                  <a:gd name="connsiteY240" fmla="*/ 513418 h 3143856"/>
                  <a:gd name="connsiteX241" fmla="*/ 2439528 w 3868764"/>
                  <a:gd name="connsiteY241" fmla="*/ 518158 h 3143856"/>
                  <a:gd name="connsiteX242" fmla="*/ 2345670 w 3868764"/>
                  <a:gd name="connsiteY242" fmla="*/ 520475 h 3143856"/>
                  <a:gd name="connsiteX243" fmla="*/ 2345802 w 3868764"/>
                  <a:gd name="connsiteY243" fmla="*/ 521534 h 3143856"/>
                  <a:gd name="connsiteX244" fmla="*/ 2260088 w 3868764"/>
                  <a:gd name="connsiteY244" fmla="*/ 534824 h 3143856"/>
                  <a:gd name="connsiteX245" fmla="*/ 2261642 w 3868764"/>
                  <a:gd name="connsiteY245" fmla="*/ 540727 h 3143856"/>
                  <a:gd name="connsiteX246" fmla="*/ 2161727 w 3868764"/>
                  <a:gd name="connsiteY246" fmla="*/ 570161 h 3143856"/>
                  <a:gd name="connsiteX247" fmla="*/ 2161411 w 3868764"/>
                  <a:gd name="connsiteY247" fmla="*/ 569193 h 3143856"/>
                  <a:gd name="connsiteX248" fmla="*/ 2099424 w 3868764"/>
                  <a:gd name="connsiteY248" fmla="*/ 596550 h 3143856"/>
                  <a:gd name="connsiteX249" fmla="*/ 2102432 w 3868764"/>
                  <a:gd name="connsiteY249" fmla="*/ 601814 h 3143856"/>
                  <a:gd name="connsiteX250" fmla="*/ 2013539 w 3868764"/>
                  <a:gd name="connsiteY250" fmla="*/ 656105 h 3143856"/>
                  <a:gd name="connsiteX251" fmla="*/ 2010398 w 3868764"/>
                  <a:gd name="connsiteY251" fmla="*/ 651283 h 3143856"/>
                  <a:gd name="connsiteX252" fmla="*/ 1956187 w 3868764"/>
                  <a:gd name="connsiteY252" fmla="*/ 694892 h 3143856"/>
                  <a:gd name="connsiteX253" fmla="*/ 1960299 w 3868764"/>
                  <a:gd name="connsiteY253" fmla="*/ 699040 h 3143856"/>
                  <a:gd name="connsiteX254" fmla="*/ 1888486 w 3868764"/>
                  <a:gd name="connsiteY254" fmla="*/ 774488 h 3143856"/>
                  <a:gd name="connsiteX255" fmla="*/ 1885410 w 3868764"/>
                  <a:gd name="connsiteY255" fmla="*/ 771726 h 3143856"/>
                  <a:gd name="connsiteX256" fmla="*/ 1847163 w 3868764"/>
                  <a:gd name="connsiteY256" fmla="*/ 824011 h 3143856"/>
                  <a:gd name="connsiteX257" fmla="*/ 1851090 w 3868764"/>
                  <a:gd name="connsiteY257" fmla="*/ 826301 h 3143856"/>
                  <a:gd name="connsiteX258" fmla="*/ 1801251 w 3868764"/>
                  <a:gd name="connsiteY258" fmla="*/ 917766 h 3143856"/>
                  <a:gd name="connsiteX259" fmla="*/ 702664 w 3868764"/>
                  <a:gd name="connsiteY259" fmla="*/ 359891 h 3143856"/>
                  <a:gd name="connsiteX260" fmla="*/ 703936 w 3868764"/>
                  <a:gd name="connsiteY260" fmla="*/ 358952 h 3143856"/>
                  <a:gd name="connsiteX261" fmla="*/ 852851 w 3868764"/>
                  <a:gd name="connsiteY261" fmla="*/ 268461 h 3143856"/>
                  <a:gd name="connsiteX262" fmla="*/ 875405 w 3868764"/>
                  <a:gd name="connsiteY262" fmla="*/ 257326 h 3143856"/>
                  <a:gd name="connsiteX263" fmla="*/ 1698497 w 3868764"/>
                  <a:gd name="connsiteY263" fmla="*/ 737317 h 3143856"/>
                  <a:gd name="connsiteX264" fmla="*/ 948346 w 3868764"/>
                  <a:gd name="connsiteY264" fmla="*/ 221317 h 3143856"/>
                  <a:gd name="connsiteX265" fmla="*/ 1012341 w 3868764"/>
                  <a:gd name="connsiteY265" fmla="*/ 189723 h 3143856"/>
                  <a:gd name="connsiteX266" fmla="*/ 1123623 w 3868764"/>
                  <a:gd name="connsiteY266" fmla="*/ 146161 h 3143856"/>
                  <a:gd name="connsiteX267" fmla="*/ 1607375 w 3868764"/>
                  <a:gd name="connsiteY267" fmla="*/ 522066 h 3143856"/>
                  <a:gd name="connsiteX268" fmla="*/ 1168974 w 3868764"/>
                  <a:gd name="connsiteY268" fmla="*/ 128408 h 3143856"/>
                  <a:gd name="connsiteX269" fmla="*/ 1181433 w 3868764"/>
                  <a:gd name="connsiteY269" fmla="*/ 123530 h 3143856"/>
                  <a:gd name="connsiteX270" fmla="*/ 1342327 w 3868764"/>
                  <a:gd name="connsiteY270" fmla="*/ 75676 h 3143856"/>
                  <a:gd name="connsiteX271" fmla="*/ 1820691 w 3868764"/>
                  <a:gd name="connsiteY271" fmla="*/ 558214 h 3143856"/>
                  <a:gd name="connsiteX272" fmla="*/ 1397742 w 3868764"/>
                  <a:gd name="connsiteY272" fmla="*/ 62608 h 3143856"/>
                  <a:gd name="connsiteX273" fmla="*/ 1544537 w 3868764"/>
                  <a:gd name="connsiteY273" fmla="*/ 31936 h 3143856"/>
                  <a:gd name="connsiteX274" fmla="*/ 1564624 w 3868764"/>
                  <a:gd name="connsiteY274" fmla="*/ 29445 h 3143856"/>
                  <a:gd name="connsiteX275" fmla="*/ 1854940 w 3868764"/>
                  <a:gd name="connsiteY275" fmla="*/ 412609 h 3143856"/>
                  <a:gd name="connsiteX276" fmla="*/ 1602323 w 3868764"/>
                  <a:gd name="connsiteY276" fmla="*/ 24769 h 3143856"/>
                  <a:gd name="connsiteX277" fmla="*/ 1736603 w 3868764"/>
                  <a:gd name="connsiteY277" fmla="*/ 8116 h 3143856"/>
                  <a:gd name="connsiteX278" fmla="*/ 1762485 w 3868764"/>
                  <a:gd name="connsiteY278" fmla="*/ 7054 h 3143856"/>
                  <a:gd name="connsiteX279" fmla="*/ 1991713 w 3868764"/>
                  <a:gd name="connsiteY279" fmla="*/ 408103 h 3143856"/>
                  <a:gd name="connsiteX280" fmla="*/ 1799885 w 3868764"/>
                  <a:gd name="connsiteY280" fmla="*/ 5519 h 3143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</a:cxnLst>
                <a:rect l="l" t="t" r="r" b="b"/>
                <a:pathLst>
                  <a:path w="3868764" h="3143856">
                    <a:moveTo>
                      <a:pt x="3380944" y="530816"/>
                    </a:moveTo>
                    <a:lnTo>
                      <a:pt x="3427045" y="572036"/>
                    </a:lnTo>
                    <a:lnTo>
                      <a:pt x="3478926" y="628415"/>
                    </a:lnTo>
                    <a:lnTo>
                      <a:pt x="3261288" y="752810"/>
                    </a:lnTo>
                    <a:lnTo>
                      <a:pt x="3492163" y="642800"/>
                    </a:lnTo>
                    <a:lnTo>
                      <a:pt x="3538402" y="693048"/>
                    </a:lnTo>
                    <a:lnTo>
                      <a:pt x="3582753" y="752373"/>
                    </a:lnTo>
                    <a:lnTo>
                      <a:pt x="3295189" y="869436"/>
                    </a:lnTo>
                    <a:lnTo>
                      <a:pt x="3596692" y="771019"/>
                    </a:lnTo>
                    <a:lnTo>
                      <a:pt x="3635295" y="822654"/>
                    </a:lnTo>
                    <a:lnTo>
                      <a:pt x="3676859" y="892768"/>
                    </a:lnTo>
                    <a:lnTo>
                      <a:pt x="3338029" y="981981"/>
                    </a:lnTo>
                    <a:lnTo>
                      <a:pt x="3691044" y="916698"/>
                    </a:lnTo>
                    <a:lnTo>
                      <a:pt x="3716751" y="960063"/>
                    </a:lnTo>
                    <a:lnTo>
                      <a:pt x="3757573" y="1050698"/>
                    </a:lnTo>
                    <a:lnTo>
                      <a:pt x="3292924" y="1108989"/>
                    </a:lnTo>
                    <a:lnTo>
                      <a:pt x="3772219" y="1083217"/>
                    </a:lnTo>
                    <a:lnTo>
                      <a:pt x="3781798" y="1104485"/>
                    </a:lnTo>
                    <a:lnTo>
                      <a:pt x="3820824" y="1227822"/>
                    </a:lnTo>
                    <a:lnTo>
                      <a:pt x="3350652" y="1225779"/>
                    </a:lnTo>
                    <a:lnTo>
                      <a:pt x="3831089" y="1263781"/>
                    </a:lnTo>
                    <a:lnTo>
                      <a:pt x="3858777" y="1411208"/>
                    </a:lnTo>
                    <a:lnTo>
                      <a:pt x="3859132" y="1416914"/>
                    </a:lnTo>
                    <a:lnTo>
                      <a:pt x="3320468" y="1342652"/>
                    </a:lnTo>
                    <a:lnTo>
                      <a:pt x="3861617" y="1456908"/>
                    </a:lnTo>
                    <a:lnTo>
                      <a:pt x="3868764" y="1571928"/>
                    </a:lnTo>
                    <a:lnTo>
                      <a:pt x="3866141" y="1614137"/>
                    </a:lnTo>
                    <a:lnTo>
                      <a:pt x="3294274" y="1458239"/>
                    </a:lnTo>
                    <a:lnTo>
                      <a:pt x="3863292" y="1659992"/>
                    </a:lnTo>
                    <a:lnTo>
                      <a:pt x="3858777" y="1732649"/>
                    </a:lnTo>
                    <a:lnTo>
                      <a:pt x="3842716" y="1818164"/>
                    </a:lnTo>
                    <a:lnTo>
                      <a:pt x="3019545" y="1471298"/>
                    </a:lnTo>
                    <a:lnTo>
                      <a:pt x="3057189" y="1374177"/>
                    </a:lnTo>
                    <a:lnTo>
                      <a:pt x="3059450" y="1374978"/>
                    </a:lnTo>
                    <a:lnTo>
                      <a:pt x="3075426" y="1308870"/>
                    </a:lnTo>
                    <a:lnTo>
                      <a:pt x="3068288" y="1307886"/>
                    </a:lnTo>
                    <a:lnTo>
                      <a:pt x="3079511" y="1204331"/>
                    </a:lnTo>
                    <a:lnTo>
                      <a:pt x="3081289" y="1204472"/>
                    </a:lnTo>
                    <a:lnTo>
                      <a:pt x="3079593" y="1135752"/>
                    </a:lnTo>
                    <a:lnTo>
                      <a:pt x="3077982" y="1135954"/>
                    </a:lnTo>
                    <a:lnTo>
                      <a:pt x="3062021" y="1033023"/>
                    </a:lnTo>
                    <a:lnTo>
                      <a:pt x="3062757" y="1032888"/>
                    </a:lnTo>
                    <a:lnTo>
                      <a:pt x="3044652" y="971427"/>
                    </a:lnTo>
                    <a:lnTo>
                      <a:pt x="3043789" y="971778"/>
                    </a:lnTo>
                    <a:lnTo>
                      <a:pt x="3001733" y="876485"/>
                    </a:lnTo>
                    <a:lnTo>
                      <a:pt x="3001883" y="876414"/>
                    </a:lnTo>
                    <a:lnTo>
                      <a:pt x="2958757" y="805803"/>
                    </a:lnTo>
                    <a:close/>
                    <a:moveTo>
                      <a:pt x="614545" y="424973"/>
                    </a:moveTo>
                    <a:lnTo>
                      <a:pt x="1799923" y="924464"/>
                    </a:lnTo>
                    <a:lnTo>
                      <a:pt x="1766634" y="1010350"/>
                    </a:lnTo>
                    <a:lnTo>
                      <a:pt x="1773851" y="1012317"/>
                    </a:lnTo>
                    <a:lnTo>
                      <a:pt x="1749385" y="1113564"/>
                    </a:lnTo>
                    <a:lnTo>
                      <a:pt x="1748417" y="1113360"/>
                    </a:lnTo>
                    <a:lnTo>
                      <a:pt x="1741117" y="1180714"/>
                    </a:lnTo>
                    <a:lnTo>
                      <a:pt x="1747151" y="1180740"/>
                    </a:lnTo>
                    <a:lnTo>
                      <a:pt x="1749722" y="1284869"/>
                    </a:lnTo>
                    <a:lnTo>
                      <a:pt x="1745409" y="1285102"/>
                    </a:lnTo>
                    <a:lnTo>
                      <a:pt x="1756025" y="1353565"/>
                    </a:lnTo>
                    <a:lnTo>
                      <a:pt x="1760284" y="1352444"/>
                    </a:lnTo>
                    <a:lnTo>
                      <a:pt x="1789718" y="1452359"/>
                    </a:lnTo>
                    <a:lnTo>
                      <a:pt x="1788395" y="1452792"/>
                    </a:lnTo>
                    <a:lnTo>
                      <a:pt x="1814327" y="1511548"/>
                    </a:lnTo>
                    <a:lnTo>
                      <a:pt x="1815891" y="1510655"/>
                    </a:lnTo>
                    <a:lnTo>
                      <a:pt x="1870183" y="1599547"/>
                    </a:lnTo>
                    <a:lnTo>
                      <a:pt x="1846874" y="1614730"/>
                    </a:lnTo>
                    <a:lnTo>
                      <a:pt x="1901360" y="1682465"/>
                    </a:lnTo>
                    <a:lnTo>
                      <a:pt x="1902381" y="1681453"/>
                    </a:lnTo>
                    <a:lnTo>
                      <a:pt x="1954263" y="1730833"/>
                    </a:lnTo>
                    <a:lnTo>
                      <a:pt x="1955968" y="1728638"/>
                    </a:lnTo>
                    <a:lnTo>
                      <a:pt x="2040036" y="1790136"/>
                    </a:lnTo>
                    <a:lnTo>
                      <a:pt x="2039308" y="1791194"/>
                    </a:lnTo>
                    <a:lnTo>
                      <a:pt x="2099582" y="1824037"/>
                    </a:lnTo>
                    <a:lnTo>
                      <a:pt x="2100019" y="1823000"/>
                    </a:lnTo>
                    <a:lnTo>
                      <a:pt x="2197140" y="1860643"/>
                    </a:lnTo>
                    <a:lnTo>
                      <a:pt x="2195731" y="1864614"/>
                    </a:lnTo>
                    <a:lnTo>
                      <a:pt x="2258695" y="1879830"/>
                    </a:lnTo>
                    <a:lnTo>
                      <a:pt x="2259296" y="1875474"/>
                    </a:lnTo>
                    <a:lnTo>
                      <a:pt x="2362850" y="1886699"/>
                    </a:lnTo>
                    <a:lnTo>
                      <a:pt x="2362270" y="1894034"/>
                    </a:lnTo>
                    <a:lnTo>
                      <a:pt x="2459104" y="1891643"/>
                    </a:lnTo>
                    <a:lnTo>
                      <a:pt x="2459220" y="1893818"/>
                    </a:lnTo>
                    <a:lnTo>
                      <a:pt x="2561966" y="1877886"/>
                    </a:lnTo>
                    <a:lnTo>
                      <a:pt x="2563050" y="1883749"/>
                    </a:lnTo>
                    <a:lnTo>
                      <a:pt x="2628985" y="1864324"/>
                    </a:lnTo>
                    <a:lnTo>
                      <a:pt x="2624926" y="1854353"/>
                    </a:lnTo>
                    <a:lnTo>
                      <a:pt x="2720218" y="1812297"/>
                    </a:lnTo>
                    <a:lnTo>
                      <a:pt x="2723610" y="1819413"/>
                    </a:lnTo>
                    <a:lnTo>
                      <a:pt x="2783334" y="1782937"/>
                    </a:lnTo>
                    <a:lnTo>
                      <a:pt x="2778669" y="1776782"/>
                    </a:lnTo>
                    <a:lnTo>
                      <a:pt x="2859831" y="1711495"/>
                    </a:lnTo>
                    <a:lnTo>
                      <a:pt x="2865655" y="1718319"/>
                    </a:lnTo>
                    <a:lnTo>
                      <a:pt x="2910981" y="1670697"/>
                    </a:lnTo>
                    <a:lnTo>
                      <a:pt x="2903753" y="1665082"/>
                    </a:lnTo>
                    <a:lnTo>
                      <a:pt x="2965251" y="1581014"/>
                    </a:lnTo>
                    <a:lnTo>
                      <a:pt x="2973449" y="1586653"/>
                    </a:lnTo>
                    <a:lnTo>
                      <a:pt x="3015781" y="1508965"/>
                    </a:lnTo>
                    <a:lnTo>
                      <a:pt x="3820349" y="1917536"/>
                    </a:lnTo>
                    <a:lnTo>
                      <a:pt x="3781798" y="2039371"/>
                    </a:lnTo>
                    <a:lnTo>
                      <a:pt x="3768660" y="2068541"/>
                    </a:lnTo>
                    <a:lnTo>
                      <a:pt x="3146837" y="1705920"/>
                    </a:lnTo>
                    <a:lnTo>
                      <a:pt x="3746272" y="2118249"/>
                    </a:lnTo>
                    <a:lnTo>
                      <a:pt x="3716751" y="2183794"/>
                    </a:lnTo>
                    <a:lnTo>
                      <a:pt x="3670874" y="2261184"/>
                    </a:lnTo>
                    <a:lnTo>
                      <a:pt x="3194112" y="1890710"/>
                    </a:lnTo>
                    <a:lnTo>
                      <a:pt x="3648578" y="2298794"/>
                    </a:lnTo>
                    <a:lnTo>
                      <a:pt x="3635295" y="2321202"/>
                    </a:lnTo>
                    <a:lnTo>
                      <a:pt x="3553530" y="2430573"/>
                    </a:lnTo>
                    <a:lnTo>
                      <a:pt x="2978335" y="1850357"/>
                    </a:lnTo>
                    <a:lnTo>
                      <a:pt x="3513683" y="2477670"/>
                    </a:lnTo>
                    <a:lnTo>
                      <a:pt x="3427045" y="2571820"/>
                    </a:lnTo>
                    <a:lnTo>
                      <a:pt x="3399629" y="2596334"/>
                    </a:lnTo>
                    <a:lnTo>
                      <a:pt x="2984095" y="2047906"/>
                    </a:lnTo>
                    <a:lnTo>
                      <a:pt x="3362773" y="2629287"/>
                    </a:lnTo>
                    <a:lnTo>
                      <a:pt x="3302197" y="2683449"/>
                    </a:lnTo>
                    <a:lnTo>
                      <a:pt x="3234069" y="2733766"/>
                    </a:lnTo>
                    <a:lnTo>
                      <a:pt x="2784534" y="1947274"/>
                    </a:lnTo>
                    <a:lnTo>
                      <a:pt x="3178755" y="2774619"/>
                    </a:lnTo>
                    <a:lnTo>
                      <a:pt x="3164829" y="2784904"/>
                    </a:lnTo>
                    <a:lnTo>
                      <a:pt x="3035686" y="2863381"/>
                    </a:lnTo>
                    <a:lnTo>
                      <a:pt x="2774589" y="2221999"/>
                    </a:lnTo>
                    <a:lnTo>
                      <a:pt x="2991764" y="2887318"/>
                    </a:lnTo>
                    <a:lnTo>
                      <a:pt x="2856424" y="2954133"/>
                    </a:lnTo>
                    <a:lnTo>
                      <a:pt x="2838474" y="2961160"/>
                    </a:lnTo>
                    <a:lnTo>
                      <a:pt x="2582532" y="1989092"/>
                    </a:lnTo>
                    <a:lnTo>
                      <a:pt x="2767439" y="2988967"/>
                    </a:lnTo>
                    <a:lnTo>
                      <a:pt x="2687331" y="3020326"/>
                    </a:lnTo>
                    <a:lnTo>
                      <a:pt x="2603483" y="3045265"/>
                    </a:lnTo>
                    <a:lnTo>
                      <a:pt x="2459362" y="1896447"/>
                    </a:lnTo>
                    <a:lnTo>
                      <a:pt x="2522432" y="3069372"/>
                    </a:lnTo>
                    <a:lnTo>
                      <a:pt x="2509608" y="3073185"/>
                    </a:lnTo>
                    <a:lnTo>
                      <a:pt x="2349706" y="3106597"/>
                    </a:lnTo>
                    <a:lnTo>
                      <a:pt x="2354551" y="1991615"/>
                    </a:lnTo>
                    <a:lnTo>
                      <a:pt x="2265359" y="3119221"/>
                    </a:lnTo>
                    <a:lnTo>
                      <a:pt x="2132162" y="3135741"/>
                    </a:lnTo>
                    <a:lnTo>
                      <a:pt x="2085286" y="3137664"/>
                    </a:lnTo>
                    <a:lnTo>
                      <a:pt x="2194015" y="2348992"/>
                    </a:lnTo>
                    <a:lnTo>
                      <a:pt x="2026993" y="3140056"/>
                    </a:lnTo>
                    <a:lnTo>
                      <a:pt x="1934382" y="3143856"/>
                    </a:lnTo>
                    <a:lnTo>
                      <a:pt x="1842085" y="3140069"/>
                    </a:lnTo>
                    <a:lnTo>
                      <a:pt x="2170022" y="1937125"/>
                    </a:lnTo>
                    <a:lnTo>
                      <a:pt x="1744917" y="3136082"/>
                    </a:lnTo>
                    <a:lnTo>
                      <a:pt x="1736603" y="3135741"/>
                    </a:lnTo>
                    <a:lnTo>
                      <a:pt x="1556282" y="3113377"/>
                    </a:lnTo>
                    <a:lnTo>
                      <a:pt x="1932953" y="2219476"/>
                    </a:lnTo>
                    <a:lnTo>
                      <a:pt x="1485972" y="3099683"/>
                    </a:lnTo>
                    <a:lnTo>
                      <a:pt x="1359156" y="3073185"/>
                    </a:lnTo>
                    <a:lnTo>
                      <a:pt x="1296713" y="3054613"/>
                    </a:lnTo>
                    <a:lnTo>
                      <a:pt x="2001059" y="1846800"/>
                    </a:lnTo>
                    <a:lnTo>
                      <a:pt x="1191729" y="3023388"/>
                    </a:lnTo>
                    <a:lnTo>
                      <a:pt x="1181433" y="3020326"/>
                    </a:lnTo>
                    <a:cubicBezTo>
                      <a:pt x="1123577" y="3000440"/>
                      <a:pt x="1067159" y="2978332"/>
                      <a:pt x="1012341" y="2954133"/>
                    </a:cubicBezTo>
                    <a:lnTo>
                      <a:pt x="1006081" y="2951043"/>
                    </a:lnTo>
                    <a:lnTo>
                      <a:pt x="1673277" y="2092432"/>
                    </a:lnTo>
                    <a:lnTo>
                      <a:pt x="934170" y="2915542"/>
                    </a:lnTo>
                    <a:lnTo>
                      <a:pt x="852851" y="2875396"/>
                    </a:lnTo>
                    <a:lnTo>
                      <a:pt x="756859" y="2817064"/>
                    </a:lnTo>
                    <a:lnTo>
                      <a:pt x="1859604" y="1723860"/>
                    </a:lnTo>
                    <a:lnTo>
                      <a:pt x="656950" y="2750203"/>
                    </a:lnTo>
                    <a:lnTo>
                      <a:pt x="566568" y="2683449"/>
                    </a:lnTo>
                    <a:lnTo>
                      <a:pt x="497087" y="2621326"/>
                    </a:lnTo>
                    <a:lnTo>
                      <a:pt x="1695356" y="1713421"/>
                    </a:lnTo>
                    <a:lnTo>
                      <a:pt x="417638" y="2545651"/>
                    </a:lnTo>
                    <a:lnTo>
                      <a:pt x="330362" y="2450808"/>
                    </a:lnTo>
                    <a:lnTo>
                      <a:pt x="282663" y="2387004"/>
                    </a:lnTo>
                    <a:lnTo>
                      <a:pt x="1715966" y="1567769"/>
                    </a:lnTo>
                    <a:lnTo>
                      <a:pt x="211727" y="2284524"/>
                    </a:lnTo>
                    <a:lnTo>
                      <a:pt x="152014" y="2183794"/>
                    </a:lnTo>
                    <a:lnTo>
                      <a:pt x="114394" y="2100268"/>
                    </a:lnTo>
                    <a:lnTo>
                      <a:pt x="1367077" y="1590320"/>
                    </a:lnTo>
                    <a:lnTo>
                      <a:pt x="84144" y="2009099"/>
                    </a:lnTo>
                    <a:lnTo>
                      <a:pt x="25276" y="1809266"/>
                    </a:lnTo>
                    <a:lnTo>
                      <a:pt x="1635619" y="1385267"/>
                    </a:lnTo>
                    <a:lnTo>
                      <a:pt x="7115" y="1686428"/>
                    </a:lnTo>
                    <a:lnTo>
                      <a:pt x="0" y="1571928"/>
                    </a:lnTo>
                    <a:lnTo>
                      <a:pt x="5865" y="1477543"/>
                    </a:lnTo>
                    <a:lnTo>
                      <a:pt x="1385667" y="1304445"/>
                    </a:lnTo>
                    <a:lnTo>
                      <a:pt x="16209" y="1378082"/>
                    </a:lnTo>
                    <a:lnTo>
                      <a:pt x="39300" y="1255130"/>
                    </a:lnTo>
                    <a:lnTo>
                      <a:pt x="65151" y="1173431"/>
                    </a:lnTo>
                    <a:lnTo>
                      <a:pt x="1596538" y="1180085"/>
                    </a:lnTo>
                    <a:lnTo>
                      <a:pt x="106017" y="1062186"/>
                    </a:lnTo>
                    <a:lnTo>
                      <a:pt x="152014" y="960063"/>
                    </a:lnTo>
                    <a:lnTo>
                      <a:pt x="202789" y="874409"/>
                    </a:lnTo>
                    <a:lnTo>
                      <a:pt x="1395408" y="1038827"/>
                    </a:lnTo>
                    <a:lnTo>
                      <a:pt x="252294" y="797475"/>
                    </a:lnTo>
                    <a:lnTo>
                      <a:pt x="330362" y="693048"/>
                    </a:lnTo>
                    <a:lnTo>
                      <a:pt x="384980" y="633695"/>
                    </a:lnTo>
                    <a:lnTo>
                      <a:pt x="1610700" y="967841"/>
                    </a:lnTo>
                    <a:lnTo>
                      <a:pt x="456673" y="558666"/>
                    </a:lnTo>
                    <a:lnTo>
                      <a:pt x="566568" y="460407"/>
                    </a:lnTo>
                    <a:close/>
                    <a:moveTo>
                      <a:pt x="1934382" y="0"/>
                    </a:moveTo>
                    <a:lnTo>
                      <a:pt x="1951818" y="716"/>
                    </a:lnTo>
                    <a:lnTo>
                      <a:pt x="2073083" y="298602"/>
                    </a:lnTo>
                    <a:lnTo>
                      <a:pt x="1976172" y="1715"/>
                    </a:lnTo>
                    <a:lnTo>
                      <a:pt x="2121289" y="7670"/>
                    </a:lnTo>
                    <a:lnTo>
                      <a:pt x="2200587" y="308840"/>
                    </a:lnTo>
                    <a:lnTo>
                      <a:pt x="2145274" y="9742"/>
                    </a:lnTo>
                    <a:lnTo>
                      <a:pt x="2283751" y="26916"/>
                    </a:lnTo>
                    <a:lnTo>
                      <a:pt x="2327669" y="376992"/>
                    </a:lnTo>
                    <a:lnTo>
                      <a:pt x="2309013" y="30049"/>
                    </a:lnTo>
                    <a:lnTo>
                      <a:pt x="2324228" y="31936"/>
                    </a:lnTo>
                    <a:lnTo>
                      <a:pt x="2441534" y="56447"/>
                    </a:lnTo>
                    <a:lnTo>
                      <a:pt x="2440603" y="270669"/>
                    </a:lnTo>
                    <a:lnTo>
                      <a:pt x="2457287" y="59739"/>
                    </a:lnTo>
                    <a:lnTo>
                      <a:pt x="2509608" y="70671"/>
                    </a:lnTo>
                    <a:lnTo>
                      <a:pt x="2584362" y="92905"/>
                    </a:lnTo>
                    <a:lnTo>
                      <a:pt x="2565751" y="227901"/>
                    </a:lnTo>
                    <a:lnTo>
                      <a:pt x="2593669" y="95673"/>
                    </a:lnTo>
                    <a:lnTo>
                      <a:pt x="2687331" y="123530"/>
                    </a:lnTo>
                    <a:lnTo>
                      <a:pt x="2717178" y="135214"/>
                    </a:lnTo>
                    <a:lnTo>
                      <a:pt x="2674821" y="290588"/>
                    </a:lnTo>
                    <a:lnTo>
                      <a:pt x="2728359" y="139591"/>
                    </a:lnTo>
                    <a:lnTo>
                      <a:pt x="2848167" y="186491"/>
                    </a:lnTo>
                    <a:lnTo>
                      <a:pt x="2767076" y="378933"/>
                    </a:lnTo>
                    <a:lnTo>
                      <a:pt x="2861809" y="192382"/>
                    </a:lnTo>
                    <a:lnTo>
                      <a:pt x="2977705" y="249598"/>
                    </a:lnTo>
                    <a:lnTo>
                      <a:pt x="2904095" y="375823"/>
                    </a:lnTo>
                    <a:lnTo>
                      <a:pt x="2987570" y="254468"/>
                    </a:lnTo>
                    <a:lnTo>
                      <a:pt x="3015914" y="268461"/>
                    </a:lnTo>
                    <a:lnTo>
                      <a:pt x="3100262" y="319717"/>
                    </a:lnTo>
                    <a:lnTo>
                      <a:pt x="2964220" y="494789"/>
                    </a:lnTo>
                    <a:lnTo>
                      <a:pt x="3113954" y="328037"/>
                    </a:lnTo>
                    <a:lnTo>
                      <a:pt x="3164829" y="358952"/>
                    </a:lnTo>
                    <a:lnTo>
                      <a:pt x="3223570" y="402337"/>
                    </a:lnTo>
                    <a:lnTo>
                      <a:pt x="3100336" y="524504"/>
                    </a:lnTo>
                    <a:lnTo>
                      <a:pt x="3234249" y="410223"/>
                    </a:lnTo>
                    <a:lnTo>
                      <a:pt x="3302197" y="460407"/>
                    </a:lnTo>
                    <a:lnTo>
                      <a:pt x="3340241" y="494423"/>
                    </a:lnTo>
                    <a:lnTo>
                      <a:pt x="2945584" y="793446"/>
                    </a:lnTo>
                    <a:lnTo>
                      <a:pt x="2893881" y="729173"/>
                    </a:lnTo>
                    <a:lnTo>
                      <a:pt x="2892118" y="730920"/>
                    </a:lnTo>
                    <a:lnTo>
                      <a:pt x="2824902" y="666942"/>
                    </a:lnTo>
                    <a:lnTo>
                      <a:pt x="2761411" y="620498"/>
                    </a:lnTo>
                    <a:lnTo>
                      <a:pt x="2759610" y="623584"/>
                    </a:lnTo>
                    <a:lnTo>
                      <a:pt x="2668147" y="573746"/>
                    </a:lnTo>
                    <a:lnTo>
                      <a:pt x="2670215" y="569674"/>
                    </a:lnTo>
                    <a:lnTo>
                      <a:pt x="2605569" y="544617"/>
                    </a:lnTo>
                    <a:lnTo>
                      <a:pt x="2604346" y="549106"/>
                    </a:lnTo>
                    <a:lnTo>
                      <a:pt x="2503099" y="524639"/>
                    </a:lnTo>
                    <a:lnTo>
                      <a:pt x="2503994" y="520402"/>
                    </a:lnTo>
                    <a:lnTo>
                      <a:pt x="2439548" y="513418"/>
                    </a:lnTo>
                    <a:lnTo>
                      <a:pt x="2439528" y="518158"/>
                    </a:lnTo>
                    <a:lnTo>
                      <a:pt x="2345670" y="520475"/>
                    </a:lnTo>
                    <a:lnTo>
                      <a:pt x="2345802" y="521534"/>
                    </a:lnTo>
                    <a:lnTo>
                      <a:pt x="2260088" y="534824"/>
                    </a:lnTo>
                    <a:lnTo>
                      <a:pt x="2261642" y="540727"/>
                    </a:lnTo>
                    <a:lnTo>
                      <a:pt x="2161727" y="570161"/>
                    </a:lnTo>
                    <a:lnTo>
                      <a:pt x="2161411" y="569193"/>
                    </a:lnTo>
                    <a:lnTo>
                      <a:pt x="2099424" y="596550"/>
                    </a:lnTo>
                    <a:lnTo>
                      <a:pt x="2102432" y="601814"/>
                    </a:lnTo>
                    <a:lnTo>
                      <a:pt x="2013539" y="656105"/>
                    </a:lnTo>
                    <a:lnTo>
                      <a:pt x="2010398" y="651283"/>
                    </a:lnTo>
                    <a:lnTo>
                      <a:pt x="1956187" y="694892"/>
                    </a:lnTo>
                    <a:lnTo>
                      <a:pt x="1960299" y="699040"/>
                    </a:lnTo>
                    <a:lnTo>
                      <a:pt x="1888486" y="774488"/>
                    </a:lnTo>
                    <a:lnTo>
                      <a:pt x="1885410" y="771726"/>
                    </a:lnTo>
                    <a:lnTo>
                      <a:pt x="1847163" y="824011"/>
                    </a:lnTo>
                    <a:lnTo>
                      <a:pt x="1851090" y="826301"/>
                    </a:lnTo>
                    <a:lnTo>
                      <a:pt x="1801251" y="917766"/>
                    </a:lnTo>
                    <a:lnTo>
                      <a:pt x="702664" y="359891"/>
                    </a:lnTo>
                    <a:lnTo>
                      <a:pt x="703936" y="358952"/>
                    </a:lnTo>
                    <a:cubicBezTo>
                      <a:pt x="751704" y="326917"/>
                      <a:pt x="801396" y="296709"/>
                      <a:pt x="852851" y="268461"/>
                    </a:cubicBezTo>
                    <a:lnTo>
                      <a:pt x="875405" y="257326"/>
                    </a:lnTo>
                    <a:lnTo>
                      <a:pt x="1698497" y="737317"/>
                    </a:lnTo>
                    <a:lnTo>
                      <a:pt x="948346" y="221317"/>
                    </a:lnTo>
                    <a:lnTo>
                      <a:pt x="1012341" y="189723"/>
                    </a:lnTo>
                    <a:lnTo>
                      <a:pt x="1123623" y="146161"/>
                    </a:lnTo>
                    <a:lnTo>
                      <a:pt x="1607375" y="522066"/>
                    </a:lnTo>
                    <a:lnTo>
                      <a:pt x="1168974" y="128408"/>
                    </a:lnTo>
                    <a:lnTo>
                      <a:pt x="1181433" y="123530"/>
                    </a:lnTo>
                    <a:lnTo>
                      <a:pt x="1342327" y="75676"/>
                    </a:lnTo>
                    <a:lnTo>
                      <a:pt x="1820691" y="558214"/>
                    </a:lnTo>
                    <a:lnTo>
                      <a:pt x="1397742" y="62608"/>
                    </a:lnTo>
                    <a:lnTo>
                      <a:pt x="1544537" y="31936"/>
                    </a:lnTo>
                    <a:lnTo>
                      <a:pt x="1564624" y="29445"/>
                    </a:lnTo>
                    <a:lnTo>
                      <a:pt x="1854940" y="412609"/>
                    </a:lnTo>
                    <a:lnTo>
                      <a:pt x="1602323" y="24769"/>
                    </a:lnTo>
                    <a:lnTo>
                      <a:pt x="1736603" y="8116"/>
                    </a:lnTo>
                    <a:lnTo>
                      <a:pt x="1762485" y="7054"/>
                    </a:lnTo>
                    <a:lnTo>
                      <a:pt x="1991713" y="408103"/>
                    </a:lnTo>
                    <a:lnTo>
                      <a:pt x="1799885" y="55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7438206" y="1942807"/>
                <a:ext cx="1533751" cy="153374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38" name="组 37"/>
          <p:cNvGrpSpPr/>
          <p:nvPr/>
        </p:nvGrpSpPr>
        <p:grpSpPr>
          <a:xfrm>
            <a:off x="8365520" y="4302218"/>
            <a:ext cx="3295935" cy="2133277"/>
            <a:chOff x="10045515" y="738844"/>
            <a:chExt cx="2596408" cy="1680511"/>
          </a:xfrm>
        </p:grpSpPr>
        <p:sp>
          <p:nvSpPr>
            <p:cNvPr id="39" name="Freeform 252"/>
            <p:cNvSpPr/>
            <p:nvPr/>
          </p:nvSpPr>
          <p:spPr bwMode="auto">
            <a:xfrm rot="1988864">
              <a:off x="10912067" y="751124"/>
              <a:ext cx="1487788" cy="618684"/>
            </a:xfrm>
            <a:custGeom>
              <a:avLst/>
              <a:gdLst>
                <a:gd name="T0" fmla="*/ 11 w 374"/>
                <a:gd name="T1" fmla="*/ 155 h 155"/>
                <a:gd name="T2" fmla="*/ 11 w 374"/>
                <a:gd name="T3" fmla="*/ 155 h 155"/>
                <a:gd name="T4" fmla="*/ 109 w 374"/>
                <a:gd name="T5" fmla="*/ 155 h 155"/>
                <a:gd name="T6" fmla="*/ 138 w 374"/>
                <a:gd name="T7" fmla="*/ 130 h 155"/>
                <a:gd name="T8" fmla="*/ 136 w 374"/>
                <a:gd name="T9" fmla="*/ 115 h 155"/>
                <a:gd name="T10" fmla="*/ 148 w 374"/>
                <a:gd name="T11" fmla="*/ 110 h 155"/>
                <a:gd name="T12" fmla="*/ 148 w 374"/>
                <a:gd name="T13" fmla="*/ 95 h 155"/>
                <a:gd name="T14" fmla="*/ 166 w 374"/>
                <a:gd name="T15" fmla="*/ 99 h 155"/>
                <a:gd name="T16" fmla="*/ 162 w 374"/>
                <a:gd name="T17" fmla="*/ 103 h 155"/>
                <a:gd name="T18" fmla="*/ 158 w 374"/>
                <a:gd name="T19" fmla="*/ 96 h 155"/>
                <a:gd name="T20" fmla="*/ 154 w 374"/>
                <a:gd name="T21" fmla="*/ 98 h 155"/>
                <a:gd name="T22" fmla="*/ 155 w 374"/>
                <a:gd name="T23" fmla="*/ 107 h 155"/>
                <a:gd name="T24" fmla="*/ 172 w 374"/>
                <a:gd name="T25" fmla="*/ 96 h 155"/>
                <a:gd name="T26" fmla="*/ 174 w 374"/>
                <a:gd name="T27" fmla="*/ 77 h 155"/>
                <a:gd name="T28" fmla="*/ 187 w 374"/>
                <a:gd name="T29" fmla="*/ 82 h 155"/>
                <a:gd name="T30" fmla="*/ 199 w 374"/>
                <a:gd name="T31" fmla="*/ 77 h 155"/>
                <a:gd name="T32" fmla="*/ 202 w 374"/>
                <a:gd name="T33" fmla="*/ 96 h 155"/>
                <a:gd name="T34" fmla="*/ 218 w 374"/>
                <a:gd name="T35" fmla="*/ 107 h 155"/>
                <a:gd name="T36" fmla="*/ 219 w 374"/>
                <a:gd name="T37" fmla="*/ 98 h 155"/>
                <a:gd name="T38" fmla="*/ 215 w 374"/>
                <a:gd name="T39" fmla="*/ 96 h 155"/>
                <a:gd name="T40" fmla="*/ 211 w 374"/>
                <a:gd name="T41" fmla="*/ 103 h 155"/>
                <a:gd name="T42" fmla="*/ 207 w 374"/>
                <a:gd name="T43" fmla="*/ 99 h 155"/>
                <a:gd name="T44" fmla="*/ 225 w 374"/>
                <a:gd name="T45" fmla="*/ 95 h 155"/>
                <a:gd name="T46" fmla="*/ 226 w 374"/>
                <a:gd name="T47" fmla="*/ 110 h 155"/>
                <a:gd name="T48" fmla="*/ 237 w 374"/>
                <a:gd name="T49" fmla="*/ 115 h 155"/>
                <a:gd name="T50" fmla="*/ 235 w 374"/>
                <a:gd name="T51" fmla="*/ 130 h 155"/>
                <a:gd name="T52" fmla="*/ 264 w 374"/>
                <a:gd name="T53" fmla="*/ 155 h 155"/>
                <a:gd name="T54" fmla="*/ 363 w 374"/>
                <a:gd name="T55" fmla="*/ 155 h 155"/>
                <a:gd name="T56" fmla="*/ 363 w 374"/>
                <a:gd name="T57" fmla="*/ 155 h 155"/>
                <a:gd name="T58" fmla="*/ 374 w 374"/>
                <a:gd name="T59" fmla="*/ 155 h 155"/>
                <a:gd name="T60" fmla="*/ 356 w 374"/>
                <a:gd name="T61" fmla="*/ 146 h 155"/>
                <a:gd name="T62" fmla="*/ 298 w 374"/>
                <a:gd name="T63" fmla="*/ 67 h 155"/>
                <a:gd name="T64" fmla="*/ 225 w 374"/>
                <a:gd name="T65" fmla="*/ 0 h 155"/>
                <a:gd name="T66" fmla="*/ 148 w 374"/>
                <a:gd name="T67" fmla="*/ 0 h 155"/>
                <a:gd name="T68" fmla="*/ 75 w 374"/>
                <a:gd name="T69" fmla="*/ 67 h 155"/>
                <a:gd name="T70" fmla="*/ 17 w 374"/>
                <a:gd name="T71" fmla="*/ 146 h 155"/>
                <a:gd name="T72" fmla="*/ 0 w 374"/>
                <a:gd name="T73" fmla="*/ 155 h 155"/>
                <a:gd name="T74" fmla="*/ 11 w 374"/>
                <a:gd name="T7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155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53"/>
            <p:cNvSpPr/>
            <p:nvPr/>
          </p:nvSpPr>
          <p:spPr bwMode="auto">
            <a:xfrm rot="1988864">
              <a:off x="10447067" y="1002010"/>
              <a:ext cx="2194856" cy="449283"/>
            </a:xfrm>
            <a:custGeom>
              <a:avLst/>
              <a:gdLst>
                <a:gd name="T0" fmla="*/ 546 w 551"/>
                <a:gd name="T1" fmla="*/ 47 h 113"/>
                <a:gd name="T2" fmla="*/ 524 w 551"/>
                <a:gd name="T3" fmla="*/ 9 h 113"/>
                <a:gd name="T4" fmla="*/ 493 w 551"/>
                <a:gd name="T5" fmla="*/ 1 h 113"/>
                <a:gd name="T6" fmla="*/ 455 w 551"/>
                <a:gd name="T7" fmla="*/ 56 h 113"/>
                <a:gd name="T8" fmla="*/ 500 w 551"/>
                <a:gd name="T9" fmla="*/ 73 h 113"/>
                <a:gd name="T10" fmla="*/ 506 w 551"/>
                <a:gd name="T11" fmla="*/ 40 h 113"/>
                <a:gd name="T12" fmla="*/ 476 w 551"/>
                <a:gd name="T13" fmla="*/ 37 h 113"/>
                <a:gd name="T14" fmla="*/ 504 w 551"/>
                <a:gd name="T15" fmla="*/ 25 h 113"/>
                <a:gd name="T16" fmla="*/ 508 w 551"/>
                <a:gd name="T17" fmla="*/ 82 h 113"/>
                <a:gd name="T18" fmla="*/ 451 w 551"/>
                <a:gd name="T19" fmla="*/ 91 h 113"/>
                <a:gd name="T20" fmla="*/ 350 w 551"/>
                <a:gd name="T21" fmla="*/ 91 h 113"/>
                <a:gd name="T22" fmla="*/ 276 w 551"/>
                <a:gd name="T23" fmla="*/ 53 h 113"/>
                <a:gd name="T24" fmla="*/ 276 w 551"/>
                <a:gd name="T25" fmla="*/ 53 h 113"/>
                <a:gd name="T26" fmla="*/ 276 w 551"/>
                <a:gd name="T27" fmla="*/ 53 h 113"/>
                <a:gd name="T28" fmla="*/ 275 w 551"/>
                <a:gd name="T29" fmla="*/ 53 h 113"/>
                <a:gd name="T30" fmla="*/ 275 w 551"/>
                <a:gd name="T31" fmla="*/ 53 h 113"/>
                <a:gd name="T32" fmla="*/ 202 w 551"/>
                <a:gd name="T33" fmla="*/ 91 h 113"/>
                <a:gd name="T34" fmla="*/ 100 w 551"/>
                <a:gd name="T35" fmla="*/ 91 h 113"/>
                <a:gd name="T36" fmla="*/ 43 w 551"/>
                <a:gd name="T37" fmla="*/ 82 h 113"/>
                <a:gd name="T38" fmla="*/ 48 w 551"/>
                <a:gd name="T39" fmla="*/ 25 h 113"/>
                <a:gd name="T40" fmla="*/ 75 w 551"/>
                <a:gd name="T41" fmla="*/ 37 h 113"/>
                <a:gd name="T42" fmla="*/ 45 w 551"/>
                <a:gd name="T43" fmla="*/ 40 h 113"/>
                <a:gd name="T44" fmla="*/ 52 w 551"/>
                <a:gd name="T45" fmla="*/ 73 h 113"/>
                <a:gd name="T46" fmla="*/ 96 w 551"/>
                <a:gd name="T47" fmla="*/ 56 h 113"/>
                <a:gd name="T48" fmla="*/ 58 w 551"/>
                <a:gd name="T49" fmla="*/ 1 h 113"/>
                <a:gd name="T50" fmla="*/ 27 w 551"/>
                <a:gd name="T51" fmla="*/ 9 h 113"/>
                <a:gd name="T52" fmla="*/ 5 w 551"/>
                <a:gd name="T53" fmla="*/ 47 h 113"/>
                <a:gd name="T54" fmla="*/ 72 w 551"/>
                <a:gd name="T55" fmla="*/ 111 h 113"/>
                <a:gd name="T56" fmla="*/ 221 w 551"/>
                <a:gd name="T57" fmla="*/ 111 h 113"/>
                <a:gd name="T58" fmla="*/ 275 w 551"/>
                <a:gd name="T59" fmla="*/ 80 h 113"/>
                <a:gd name="T60" fmla="*/ 276 w 551"/>
                <a:gd name="T61" fmla="*/ 80 h 113"/>
                <a:gd name="T62" fmla="*/ 331 w 551"/>
                <a:gd name="T63" fmla="*/ 111 h 113"/>
                <a:gd name="T64" fmla="*/ 479 w 551"/>
                <a:gd name="T65" fmla="*/ 111 h 113"/>
                <a:gd name="T66" fmla="*/ 546 w 551"/>
                <a:gd name="T67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113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54"/>
            <p:cNvSpPr/>
            <p:nvPr/>
          </p:nvSpPr>
          <p:spPr bwMode="auto">
            <a:xfrm rot="1988864">
              <a:off x="10654506" y="1420819"/>
              <a:ext cx="1492699" cy="51558"/>
            </a:xfrm>
            <a:custGeom>
              <a:avLst/>
              <a:gdLst>
                <a:gd name="T0" fmla="*/ 0 w 608"/>
                <a:gd name="T1" fmla="*/ 21 h 21"/>
                <a:gd name="T2" fmla="*/ 13 w 608"/>
                <a:gd name="T3" fmla="*/ 21 h 21"/>
                <a:gd name="T4" fmla="*/ 595 w 608"/>
                <a:gd name="T5" fmla="*/ 21 h 21"/>
                <a:gd name="T6" fmla="*/ 608 w 608"/>
                <a:gd name="T7" fmla="*/ 21 h 21"/>
                <a:gd name="T8" fmla="*/ 608 w 608"/>
                <a:gd name="T9" fmla="*/ 0 h 21"/>
                <a:gd name="T10" fmla="*/ 0 w 608"/>
                <a:gd name="T11" fmla="*/ 0 h 21"/>
                <a:gd name="T12" fmla="*/ 0 w 60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1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55"/>
            <p:cNvSpPr/>
            <p:nvPr/>
          </p:nvSpPr>
          <p:spPr bwMode="auto">
            <a:xfrm rot="1988864">
              <a:off x="10666731" y="1481772"/>
              <a:ext cx="1394495" cy="51558"/>
            </a:xfrm>
            <a:custGeom>
              <a:avLst/>
              <a:gdLst>
                <a:gd name="T0" fmla="*/ 568 w 568"/>
                <a:gd name="T1" fmla="*/ 0 h 21"/>
                <a:gd name="T2" fmla="*/ 0 w 568"/>
                <a:gd name="T3" fmla="*/ 0 h 21"/>
                <a:gd name="T4" fmla="*/ 0 w 568"/>
                <a:gd name="T5" fmla="*/ 21 h 21"/>
                <a:gd name="T6" fmla="*/ 13 w 568"/>
                <a:gd name="T7" fmla="*/ 21 h 21"/>
                <a:gd name="T8" fmla="*/ 555 w 568"/>
                <a:gd name="T9" fmla="*/ 21 h 21"/>
                <a:gd name="T10" fmla="*/ 568 w 568"/>
                <a:gd name="T11" fmla="*/ 21 h 21"/>
                <a:gd name="T12" fmla="*/ 568 w 5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21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Rectangle 258"/>
            <p:cNvSpPr>
              <a:spLocks noChangeArrowheads="1"/>
            </p:cNvSpPr>
            <p:nvPr/>
          </p:nvSpPr>
          <p:spPr bwMode="auto">
            <a:xfrm rot="1988864">
              <a:off x="11705733" y="738844"/>
              <a:ext cx="282337" cy="54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56"/>
            <p:cNvSpPr/>
            <p:nvPr/>
          </p:nvSpPr>
          <p:spPr bwMode="auto">
            <a:xfrm rot="1988864">
              <a:off x="10215654" y="2217864"/>
              <a:ext cx="1293837" cy="102332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56"/>
            <p:cNvSpPr/>
            <p:nvPr/>
          </p:nvSpPr>
          <p:spPr bwMode="auto">
            <a:xfrm rot="1988864">
              <a:off x="10045515" y="2320736"/>
              <a:ext cx="1491683" cy="98619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任意形状 45"/>
            <p:cNvSpPr/>
            <p:nvPr/>
          </p:nvSpPr>
          <p:spPr>
            <a:xfrm rot="2004297">
              <a:off x="10356403" y="1862998"/>
              <a:ext cx="1295502" cy="379678"/>
            </a:xfrm>
            <a:custGeom>
              <a:avLst/>
              <a:gdLst>
                <a:gd name="connsiteX0" fmla="*/ 1611826 w 1613917"/>
                <a:gd name="connsiteY0" fmla="*/ 0 h 472997"/>
                <a:gd name="connsiteX1" fmla="*/ 1613917 w 1613917"/>
                <a:gd name="connsiteY1" fmla="*/ 465761 h 472997"/>
                <a:gd name="connsiteX2" fmla="*/ 1574156 w 1613917"/>
                <a:gd name="connsiteY2" fmla="*/ 465939 h 472997"/>
                <a:gd name="connsiteX3" fmla="*/ 41851 w 1613917"/>
                <a:gd name="connsiteY3" fmla="*/ 472818 h 472997"/>
                <a:gd name="connsiteX4" fmla="*/ 2091 w 1613917"/>
                <a:gd name="connsiteY4" fmla="*/ 472997 h 472997"/>
                <a:gd name="connsiteX5" fmla="*/ 0 w 1613917"/>
                <a:gd name="connsiteY5" fmla="*/ 7236 h 472997"/>
                <a:gd name="connsiteX6" fmla="*/ 603015 w 1613917"/>
                <a:gd name="connsiteY6" fmla="*/ 4529 h 472997"/>
                <a:gd name="connsiteX7" fmla="*/ 603015 w 1613917"/>
                <a:gd name="connsiteY7" fmla="*/ 45511 h 472997"/>
                <a:gd name="connsiteX8" fmla="*/ 602955 w 1613917"/>
                <a:gd name="connsiteY8" fmla="*/ 45511 h 472997"/>
                <a:gd name="connsiteX9" fmla="*/ 602955 w 1613917"/>
                <a:gd name="connsiteY9" fmla="*/ 397022 h 472997"/>
                <a:gd name="connsiteX10" fmla="*/ 1001540 w 1613917"/>
                <a:gd name="connsiteY10" fmla="*/ 397022 h 472997"/>
                <a:gd name="connsiteX11" fmla="*/ 1001540 w 1613917"/>
                <a:gd name="connsiteY11" fmla="*/ 45511 h 472997"/>
                <a:gd name="connsiteX12" fmla="*/ 1001540 w 1613917"/>
                <a:gd name="connsiteY12" fmla="*/ 2740 h 472997"/>
                <a:gd name="connsiteX13" fmla="*/ 1611826 w 1613917"/>
                <a:gd name="connsiteY13" fmla="*/ 0 h 4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917" h="47299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7" name="任意形状 46"/>
            <p:cNvSpPr/>
            <p:nvPr/>
          </p:nvSpPr>
          <p:spPr>
            <a:xfrm rot="2004297">
              <a:off x="10582242" y="1512291"/>
              <a:ext cx="1295577" cy="396235"/>
            </a:xfrm>
            <a:custGeom>
              <a:avLst/>
              <a:gdLst>
                <a:gd name="connsiteX0" fmla="*/ 1611826 w 1614010"/>
                <a:gd name="connsiteY0" fmla="*/ 0 h 493623"/>
                <a:gd name="connsiteX1" fmla="*/ 1614010 w 1614010"/>
                <a:gd name="connsiteY1" fmla="*/ 486387 h 493623"/>
                <a:gd name="connsiteX2" fmla="*/ 1574250 w 1614010"/>
                <a:gd name="connsiteY2" fmla="*/ 486565 h 493623"/>
                <a:gd name="connsiteX3" fmla="*/ 1001541 w 1614010"/>
                <a:gd name="connsiteY3" fmla="*/ 489136 h 493623"/>
                <a:gd name="connsiteX4" fmla="*/ 1001541 w 1614010"/>
                <a:gd name="connsiteY4" fmla="*/ 464385 h 493623"/>
                <a:gd name="connsiteX5" fmla="*/ 802278 w 1614010"/>
                <a:gd name="connsiteY5" fmla="*/ 265122 h 493623"/>
                <a:gd name="connsiteX6" fmla="*/ 603016 w 1614010"/>
                <a:gd name="connsiteY6" fmla="*/ 464385 h 493623"/>
                <a:gd name="connsiteX7" fmla="*/ 603016 w 1614010"/>
                <a:gd name="connsiteY7" fmla="*/ 490925 h 493623"/>
                <a:gd name="connsiteX8" fmla="*/ 41944 w 1614010"/>
                <a:gd name="connsiteY8" fmla="*/ 493444 h 493623"/>
                <a:gd name="connsiteX9" fmla="*/ 2184 w 1614010"/>
                <a:gd name="connsiteY9" fmla="*/ 493623 h 493623"/>
                <a:gd name="connsiteX10" fmla="*/ 0 w 1614010"/>
                <a:gd name="connsiteY10" fmla="*/ 7236 h 493623"/>
                <a:gd name="connsiteX11" fmla="*/ 1611826 w 1614010"/>
                <a:gd name="connsiteY11" fmla="*/ 0 h 49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0" h="493623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8" name="组 47"/>
          <p:cNvGrpSpPr/>
          <p:nvPr/>
        </p:nvGrpSpPr>
        <p:grpSpPr>
          <a:xfrm>
            <a:off x="4483877" y="3752131"/>
            <a:ext cx="6679399" cy="3135142"/>
            <a:chOff x="6820369" y="1397329"/>
            <a:chExt cx="4573408" cy="2146644"/>
          </a:xfrm>
          <a:effectLst>
            <a:outerShdw blurRad="50800" dist="38100" dir="16200000" rotWithShape="0">
              <a:prstClr val="black">
                <a:alpha val="10000"/>
              </a:prstClr>
            </a:outerShdw>
          </a:effectLst>
        </p:grpSpPr>
        <p:sp>
          <p:nvSpPr>
            <p:cNvPr id="49" name="梯形 179"/>
            <p:cNvSpPr/>
            <p:nvPr/>
          </p:nvSpPr>
          <p:spPr>
            <a:xfrm>
              <a:off x="6820369" y="1419418"/>
              <a:ext cx="4573408" cy="2124555"/>
            </a:xfrm>
            <a:custGeom>
              <a:avLst/>
              <a:gdLst>
                <a:gd name="connsiteX0" fmla="*/ 0 w 4573408"/>
                <a:gd name="connsiteY0" fmla="*/ 2124555 h 2124555"/>
                <a:gd name="connsiteX1" fmla="*/ 2058418 w 4573408"/>
                <a:gd name="connsiteY1" fmla="*/ 0 h 2124555"/>
                <a:gd name="connsiteX2" fmla="*/ 2514990 w 4573408"/>
                <a:gd name="connsiteY2" fmla="*/ 0 h 2124555"/>
                <a:gd name="connsiteX3" fmla="*/ 4573408 w 4573408"/>
                <a:gd name="connsiteY3" fmla="*/ 2124555 h 2124555"/>
                <a:gd name="connsiteX4" fmla="*/ 0 w 4573408"/>
                <a:gd name="connsiteY4" fmla="*/ 2124555 h 2124555"/>
                <a:gd name="connsiteX0-1" fmla="*/ 0 w 4573408"/>
                <a:gd name="connsiteY0-2" fmla="*/ 2124555 h 2124555"/>
                <a:gd name="connsiteX1-3" fmla="*/ 2058418 w 4573408"/>
                <a:gd name="connsiteY1-4" fmla="*/ 0 h 2124555"/>
                <a:gd name="connsiteX2-5" fmla="*/ 2514990 w 4573408"/>
                <a:gd name="connsiteY2-6" fmla="*/ 0 h 2124555"/>
                <a:gd name="connsiteX3-7" fmla="*/ 4573408 w 4573408"/>
                <a:gd name="connsiteY3-8" fmla="*/ 2124555 h 2124555"/>
                <a:gd name="connsiteX4-9" fmla="*/ 0 w 4573408"/>
                <a:gd name="connsiteY4-10" fmla="*/ 2124555 h 2124555"/>
                <a:gd name="connsiteX0-11" fmla="*/ 0 w 4573408"/>
                <a:gd name="connsiteY0-12" fmla="*/ 2124555 h 2124555"/>
                <a:gd name="connsiteX1-13" fmla="*/ 2058418 w 4573408"/>
                <a:gd name="connsiteY1-14" fmla="*/ 0 h 2124555"/>
                <a:gd name="connsiteX2-15" fmla="*/ 2514990 w 4573408"/>
                <a:gd name="connsiteY2-16" fmla="*/ 0 h 2124555"/>
                <a:gd name="connsiteX3-17" fmla="*/ 4573408 w 4573408"/>
                <a:gd name="connsiteY3-18" fmla="*/ 2124555 h 2124555"/>
                <a:gd name="connsiteX4-19" fmla="*/ 0 w 4573408"/>
                <a:gd name="connsiteY4-20" fmla="*/ 2124555 h 2124555"/>
                <a:gd name="connsiteX0-21" fmla="*/ 0 w 4573408"/>
                <a:gd name="connsiteY0-22" fmla="*/ 2124555 h 2124555"/>
                <a:gd name="connsiteX1-23" fmla="*/ 2058418 w 4573408"/>
                <a:gd name="connsiteY1-24" fmla="*/ 0 h 2124555"/>
                <a:gd name="connsiteX2-25" fmla="*/ 2514990 w 4573408"/>
                <a:gd name="connsiteY2-26" fmla="*/ 0 h 2124555"/>
                <a:gd name="connsiteX3-27" fmla="*/ 4573408 w 4573408"/>
                <a:gd name="connsiteY3-28" fmla="*/ 2124555 h 2124555"/>
                <a:gd name="connsiteX4-29" fmla="*/ 0 w 4573408"/>
                <a:gd name="connsiteY4-30" fmla="*/ 2124555 h 2124555"/>
                <a:gd name="connsiteX0-31" fmla="*/ 0 w 4573408"/>
                <a:gd name="connsiteY0-32" fmla="*/ 2124555 h 2124555"/>
                <a:gd name="connsiteX1-33" fmla="*/ 2058418 w 4573408"/>
                <a:gd name="connsiteY1-34" fmla="*/ 0 h 2124555"/>
                <a:gd name="connsiteX2-35" fmla="*/ 2514990 w 4573408"/>
                <a:gd name="connsiteY2-36" fmla="*/ 0 h 2124555"/>
                <a:gd name="connsiteX3-37" fmla="*/ 4573408 w 4573408"/>
                <a:gd name="connsiteY3-38" fmla="*/ 2124555 h 2124555"/>
                <a:gd name="connsiteX4-39" fmla="*/ 0 w 4573408"/>
                <a:gd name="connsiteY4-40" fmla="*/ 2124555 h 2124555"/>
                <a:gd name="connsiteX0-41" fmla="*/ 0 w 4573408"/>
                <a:gd name="connsiteY0-42" fmla="*/ 2124555 h 2124555"/>
                <a:gd name="connsiteX1-43" fmla="*/ 2058418 w 4573408"/>
                <a:gd name="connsiteY1-44" fmla="*/ 0 h 2124555"/>
                <a:gd name="connsiteX2-45" fmla="*/ 2451928 w 4573408"/>
                <a:gd name="connsiteY2-46" fmla="*/ 0 h 2124555"/>
                <a:gd name="connsiteX3-47" fmla="*/ 4573408 w 4573408"/>
                <a:gd name="connsiteY3-48" fmla="*/ 2124555 h 2124555"/>
                <a:gd name="connsiteX4-49" fmla="*/ 0 w 4573408"/>
                <a:gd name="connsiteY4-50" fmla="*/ 2124555 h 21245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573408" h="2124555">
                  <a:moveTo>
                    <a:pt x="0" y="2124555"/>
                  </a:moveTo>
                  <a:cubicBezTo>
                    <a:pt x="906856" y="1531984"/>
                    <a:pt x="1372279" y="1170640"/>
                    <a:pt x="2058418" y="0"/>
                  </a:cubicBezTo>
                  <a:lnTo>
                    <a:pt x="2451928" y="0"/>
                  </a:lnTo>
                  <a:cubicBezTo>
                    <a:pt x="3064494" y="1359827"/>
                    <a:pt x="3845227" y="1721170"/>
                    <a:pt x="4573408" y="2124555"/>
                  </a:cubicBezTo>
                  <a:lnTo>
                    <a:pt x="0" y="21245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任意形状 49"/>
            <p:cNvSpPr/>
            <p:nvPr/>
          </p:nvSpPr>
          <p:spPr>
            <a:xfrm rot="11041634">
              <a:off x="8293252" y="1397329"/>
              <a:ext cx="1498754" cy="1066451"/>
            </a:xfrm>
            <a:custGeom>
              <a:avLst/>
              <a:gdLst>
                <a:gd name="connsiteX0" fmla="*/ 951525 w 1498754"/>
                <a:gd name="connsiteY0" fmla="*/ 1038815 h 1066451"/>
                <a:gd name="connsiteX1" fmla="*/ 558987 w 1498754"/>
                <a:gd name="connsiteY1" fmla="*/ 1066451 h 1066451"/>
                <a:gd name="connsiteX2" fmla="*/ 13064 w 1498754"/>
                <a:gd name="connsiteY2" fmla="*/ 253872 h 1066451"/>
                <a:gd name="connsiteX3" fmla="*/ 0 w 1498754"/>
                <a:gd name="connsiteY3" fmla="*/ 239407 h 1066451"/>
                <a:gd name="connsiteX4" fmla="*/ 32936 w 1498754"/>
                <a:gd name="connsiteY4" fmla="*/ 200130 h 1066451"/>
                <a:gd name="connsiteX5" fmla="*/ 418191 w 1498754"/>
                <a:gd name="connsiteY5" fmla="*/ 149698 h 1066451"/>
                <a:gd name="connsiteX6" fmla="*/ 418265 w 1498754"/>
                <a:gd name="connsiteY6" fmla="*/ 149605 h 1066451"/>
                <a:gd name="connsiteX7" fmla="*/ 452166 w 1498754"/>
                <a:gd name="connsiteY7" fmla="*/ 106854 h 1066451"/>
                <a:gd name="connsiteX8" fmla="*/ 806617 w 1498754"/>
                <a:gd name="connsiteY8" fmla="*/ 97344 h 1066451"/>
                <a:gd name="connsiteX9" fmla="*/ 808349 w 1498754"/>
                <a:gd name="connsiteY9" fmla="*/ 95049 h 1066451"/>
                <a:gd name="connsiteX10" fmla="*/ 833511 w 1498754"/>
                <a:gd name="connsiteY10" fmla="*/ 61722 h 1066451"/>
                <a:gd name="connsiteX11" fmla="*/ 957971 w 1498754"/>
                <a:gd name="connsiteY11" fmla="*/ 1746 h 1066451"/>
                <a:gd name="connsiteX12" fmla="*/ 1107883 w 1498754"/>
                <a:gd name="connsiteY12" fmla="*/ 36066 h 1066451"/>
                <a:gd name="connsiteX13" fmla="*/ 1143480 w 1498754"/>
                <a:gd name="connsiteY13" fmla="*/ 67285 h 1066451"/>
                <a:gd name="connsiteX14" fmla="*/ 1145680 w 1498754"/>
                <a:gd name="connsiteY14" fmla="*/ 69215 h 1066451"/>
                <a:gd name="connsiteX15" fmla="*/ 1334903 w 1498754"/>
                <a:gd name="connsiteY15" fmla="*/ 957 h 1066451"/>
                <a:gd name="connsiteX16" fmla="*/ 1404447 w 1498754"/>
                <a:gd name="connsiteY16" fmla="*/ 16239 h 1066451"/>
                <a:gd name="connsiteX17" fmla="*/ 1490862 w 1498754"/>
                <a:gd name="connsiteY17" fmla="*/ 74080 h 1066451"/>
                <a:gd name="connsiteX18" fmla="*/ 1498754 w 1498754"/>
                <a:gd name="connsiteY18" fmla="*/ 89348 h 1066451"/>
                <a:gd name="connsiteX19" fmla="*/ 1486191 w 1498754"/>
                <a:gd name="connsiteY19" fmla="*/ 106833 h 1066451"/>
                <a:gd name="connsiteX20" fmla="*/ 951525 w 1498754"/>
                <a:gd name="connsiteY20" fmla="*/ 1038815 h 106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98754" h="1066451">
                  <a:moveTo>
                    <a:pt x="951525" y="1038815"/>
                  </a:moveTo>
                  <a:lnTo>
                    <a:pt x="558987" y="1066451"/>
                  </a:lnTo>
                  <a:cubicBezTo>
                    <a:pt x="382348" y="738089"/>
                    <a:pt x="199608" y="472716"/>
                    <a:pt x="13064" y="253872"/>
                  </a:cubicBezTo>
                  <a:lnTo>
                    <a:pt x="0" y="239407"/>
                  </a:lnTo>
                  <a:lnTo>
                    <a:pt x="32936" y="200130"/>
                  </a:lnTo>
                  <a:cubicBezTo>
                    <a:pt x="131847" y="106040"/>
                    <a:pt x="292209" y="85069"/>
                    <a:pt x="418191" y="149698"/>
                  </a:cubicBezTo>
                  <a:lnTo>
                    <a:pt x="418265" y="149605"/>
                  </a:lnTo>
                  <a:lnTo>
                    <a:pt x="452166" y="106854"/>
                  </a:lnTo>
                  <a:cubicBezTo>
                    <a:pt x="542543" y="18144"/>
                    <a:pt x="704386" y="9089"/>
                    <a:pt x="806617" y="97344"/>
                  </a:cubicBezTo>
                  <a:lnTo>
                    <a:pt x="808349" y="95049"/>
                  </a:lnTo>
                  <a:lnTo>
                    <a:pt x="833511" y="61722"/>
                  </a:lnTo>
                  <a:cubicBezTo>
                    <a:pt x="864915" y="29459"/>
                    <a:pt x="908987" y="7824"/>
                    <a:pt x="957971" y="1746"/>
                  </a:cubicBezTo>
                  <a:cubicBezTo>
                    <a:pt x="1011884" y="-4954"/>
                    <a:pt x="1065746" y="7880"/>
                    <a:pt x="1107883" y="36066"/>
                  </a:cubicBezTo>
                  <a:lnTo>
                    <a:pt x="1143480" y="67285"/>
                  </a:lnTo>
                  <a:lnTo>
                    <a:pt x="1145680" y="69215"/>
                  </a:lnTo>
                  <a:cubicBezTo>
                    <a:pt x="1193320" y="20099"/>
                    <a:pt x="1264331" y="-4275"/>
                    <a:pt x="1334903" y="957"/>
                  </a:cubicBezTo>
                  <a:cubicBezTo>
                    <a:pt x="1358428" y="2702"/>
                    <a:pt x="1381903" y="7735"/>
                    <a:pt x="1404447" y="16239"/>
                  </a:cubicBezTo>
                  <a:cubicBezTo>
                    <a:pt x="1438804" y="29195"/>
                    <a:pt x="1468300" y="49234"/>
                    <a:pt x="1490862" y="74080"/>
                  </a:cubicBezTo>
                  <a:lnTo>
                    <a:pt x="1498754" y="89348"/>
                  </a:lnTo>
                  <a:lnTo>
                    <a:pt x="1486191" y="106833"/>
                  </a:lnTo>
                  <a:cubicBezTo>
                    <a:pt x="1311968" y="359205"/>
                    <a:pt x="1139722" y="658834"/>
                    <a:pt x="951525" y="10388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1" name="组 50"/>
          <p:cNvGrpSpPr/>
          <p:nvPr/>
        </p:nvGrpSpPr>
        <p:grpSpPr>
          <a:xfrm rot="17284130">
            <a:off x="1391791" y="4959492"/>
            <a:ext cx="1950527" cy="1668358"/>
            <a:chOff x="8223251" y="2493962"/>
            <a:chExt cx="1279525" cy="993776"/>
          </a:xfrm>
          <a:solidFill>
            <a:schemeClr val="accent1"/>
          </a:solidFill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52" name="Freeform 182"/>
            <p:cNvSpPr/>
            <p:nvPr/>
          </p:nvSpPr>
          <p:spPr bwMode="auto">
            <a:xfrm>
              <a:off x="8607426" y="3009900"/>
              <a:ext cx="517525" cy="477838"/>
            </a:xfrm>
            <a:custGeom>
              <a:avLst/>
              <a:gdLst>
                <a:gd name="T0" fmla="*/ 195 w 201"/>
                <a:gd name="T1" fmla="*/ 37 h 185"/>
                <a:gd name="T2" fmla="*/ 192 w 201"/>
                <a:gd name="T3" fmla="*/ 35 h 185"/>
                <a:gd name="T4" fmla="*/ 127 w 201"/>
                <a:gd name="T5" fmla="*/ 103 h 185"/>
                <a:gd name="T6" fmla="*/ 173 w 201"/>
                <a:gd name="T7" fmla="*/ 20 h 185"/>
                <a:gd name="T8" fmla="*/ 162 w 201"/>
                <a:gd name="T9" fmla="*/ 14 h 185"/>
                <a:gd name="T10" fmla="*/ 117 w 201"/>
                <a:gd name="T11" fmla="*/ 97 h 185"/>
                <a:gd name="T12" fmla="*/ 140 w 201"/>
                <a:gd name="T13" fmla="*/ 6 h 185"/>
                <a:gd name="T14" fmla="*/ 140 w 201"/>
                <a:gd name="T15" fmla="*/ 5 h 185"/>
                <a:gd name="T16" fmla="*/ 140 w 201"/>
                <a:gd name="T17" fmla="*/ 5 h 185"/>
                <a:gd name="T18" fmla="*/ 129 w 201"/>
                <a:gd name="T19" fmla="*/ 3 h 185"/>
                <a:gd name="T20" fmla="*/ 106 w 201"/>
                <a:gd name="T21" fmla="*/ 94 h 185"/>
                <a:gd name="T22" fmla="*/ 106 w 201"/>
                <a:gd name="T23" fmla="*/ 0 h 185"/>
                <a:gd name="T24" fmla="*/ 102 w 201"/>
                <a:gd name="T25" fmla="*/ 0 h 185"/>
                <a:gd name="T26" fmla="*/ 102 w 201"/>
                <a:gd name="T27" fmla="*/ 0 h 185"/>
                <a:gd name="T28" fmla="*/ 99 w 201"/>
                <a:gd name="T29" fmla="*/ 0 h 185"/>
                <a:gd name="T30" fmla="*/ 99 w 201"/>
                <a:gd name="T31" fmla="*/ 0 h 185"/>
                <a:gd name="T32" fmla="*/ 97 w 201"/>
                <a:gd name="T33" fmla="*/ 0 h 185"/>
                <a:gd name="T34" fmla="*/ 97 w 201"/>
                <a:gd name="T35" fmla="*/ 0 h 185"/>
                <a:gd name="T36" fmla="*/ 94 w 201"/>
                <a:gd name="T37" fmla="*/ 0 h 185"/>
                <a:gd name="T38" fmla="*/ 94 w 201"/>
                <a:gd name="T39" fmla="*/ 94 h 185"/>
                <a:gd name="T40" fmla="*/ 71 w 201"/>
                <a:gd name="T41" fmla="*/ 3 h 185"/>
                <a:gd name="T42" fmla="*/ 59 w 201"/>
                <a:gd name="T43" fmla="*/ 6 h 185"/>
                <a:gd name="T44" fmla="*/ 59 w 201"/>
                <a:gd name="T45" fmla="*/ 6 h 185"/>
                <a:gd name="T46" fmla="*/ 83 w 201"/>
                <a:gd name="T47" fmla="*/ 97 h 185"/>
                <a:gd name="T48" fmla="*/ 38 w 201"/>
                <a:gd name="T49" fmla="*/ 15 h 185"/>
                <a:gd name="T50" fmla="*/ 27 w 201"/>
                <a:gd name="T51" fmla="*/ 21 h 185"/>
                <a:gd name="T52" fmla="*/ 73 w 201"/>
                <a:gd name="T53" fmla="*/ 104 h 185"/>
                <a:gd name="T54" fmla="*/ 8 w 201"/>
                <a:gd name="T55" fmla="*/ 36 h 185"/>
                <a:gd name="T56" fmla="*/ 2 w 201"/>
                <a:gd name="T57" fmla="*/ 43 h 185"/>
                <a:gd name="T58" fmla="*/ 0 w 201"/>
                <a:gd name="T59" fmla="*/ 44 h 185"/>
                <a:gd name="T60" fmla="*/ 92 w 201"/>
                <a:gd name="T61" fmla="*/ 140 h 185"/>
                <a:gd name="T62" fmla="*/ 69 w 201"/>
                <a:gd name="T63" fmla="*/ 164 h 185"/>
                <a:gd name="T64" fmla="*/ 69 w 201"/>
                <a:gd name="T65" fmla="*/ 172 h 185"/>
                <a:gd name="T66" fmla="*/ 73 w 201"/>
                <a:gd name="T67" fmla="*/ 174 h 185"/>
                <a:gd name="T68" fmla="*/ 75 w 201"/>
                <a:gd name="T69" fmla="*/ 173 h 185"/>
                <a:gd name="T70" fmla="*/ 78 w 201"/>
                <a:gd name="T71" fmla="*/ 179 h 185"/>
                <a:gd name="T72" fmla="*/ 81 w 201"/>
                <a:gd name="T73" fmla="*/ 180 h 185"/>
                <a:gd name="T74" fmla="*/ 84 w 201"/>
                <a:gd name="T75" fmla="*/ 179 h 185"/>
                <a:gd name="T76" fmla="*/ 89 w 201"/>
                <a:gd name="T77" fmla="*/ 184 h 185"/>
                <a:gd name="T78" fmla="*/ 90 w 201"/>
                <a:gd name="T79" fmla="*/ 184 h 185"/>
                <a:gd name="T80" fmla="*/ 95 w 201"/>
                <a:gd name="T81" fmla="*/ 182 h 185"/>
                <a:gd name="T82" fmla="*/ 100 w 201"/>
                <a:gd name="T83" fmla="*/ 185 h 185"/>
                <a:gd name="T84" fmla="*/ 105 w 201"/>
                <a:gd name="T85" fmla="*/ 182 h 185"/>
                <a:gd name="T86" fmla="*/ 110 w 201"/>
                <a:gd name="T87" fmla="*/ 184 h 185"/>
                <a:gd name="T88" fmla="*/ 111 w 201"/>
                <a:gd name="T89" fmla="*/ 184 h 185"/>
                <a:gd name="T90" fmla="*/ 115 w 201"/>
                <a:gd name="T91" fmla="*/ 179 h 185"/>
                <a:gd name="T92" fmla="*/ 119 w 201"/>
                <a:gd name="T93" fmla="*/ 180 h 185"/>
                <a:gd name="T94" fmla="*/ 122 w 201"/>
                <a:gd name="T95" fmla="*/ 179 h 185"/>
                <a:gd name="T96" fmla="*/ 125 w 201"/>
                <a:gd name="T97" fmla="*/ 173 h 185"/>
                <a:gd name="T98" fmla="*/ 127 w 201"/>
                <a:gd name="T99" fmla="*/ 174 h 185"/>
                <a:gd name="T100" fmla="*/ 131 w 201"/>
                <a:gd name="T101" fmla="*/ 172 h 185"/>
                <a:gd name="T102" fmla="*/ 131 w 201"/>
                <a:gd name="T103" fmla="*/ 164 h 185"/>
                <a:gd name="T104" fmla="*/ 108 w 201"/>
                <a:gd name="T105" fmla="*/ 140 h 185"/>
                <a:gd name="T106" fmla="*/ 201 w 201"/>
                <a:gd name="T107" fmla="*/ 43 h 185"/>
                <a:gd name="T108" fmla="*/ 195 w 201"/>
                <a:gd name="T109" fmla="*/ 3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" h="185">
                  <a:moveTo>
                    <a:pt x="195" y="37"/>
                  </a:moveTo>
                  <a:cubicBezTo>
                    <a:pt x="194" y="37"/>
                    <a:pt x="193" y="36"/>
                    <a:pt x="192" y="35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69" y="18"/>
                    <a:pt x="166" y="16"/>
                    <a:pt x="162" y="14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6" y="4"/>
                    <a:pt x="133" y="3"/>
                    <a:pt x="129" y="3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4" y="0"/>
                    <a:pt x="103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5" y="0"/>
                    <a:pt x="94" y="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7" y="4"/>
                    <a:pt x="63" y="5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4" y="17"/>
                    <a:pt x="31" y="19"/>
                    <a:pt x="27" y="21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8"/>
                    <a:pt x="4" y="40"/>
                    <a:pt x="2" y="43"/>
                  </a:cubicBezTo>
                  <a:cubicBezTo>
                    <a:pt x="1" y="43"/>
                    <a:pt x="1" y="44"/>
                    <a:pt x="0" y="44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67" y="166"/>
                    <a:pt x="67" y="170"/>
                    <a:pt x="69" y="172"/>
                  </a:cubicBezTo>
                  <a:cubicBezTo>
                    <a:pt x="70" y="173"/>
                    <a:pt x="72" y="174"/>
                    <a:pt x="73" y="174"/>
                  </a:cubicBezTo>
                  <a:cubicBezTo>
                    <a:pt x="74" y="174"/>
                    <a:pt x="74" y="174"/>
                    <a:pt x="75" y="173"/>
                  </a:cubicBezTo>
                  <a:cubicBezTo>
                    <a:pt x="75" y="176"/>
                    <a:pt x="76" y="178"/>
                    <a:pt x="78" y="179"/>
                  </a:cubicBezTo>
                  <a:cubicBezTo>
                    <a:pt x="79" y="180"/>
                    <a:pt x="80" y="180"/>
                    <a:pt x="81" y="180"/>
                  </a:cubicBezTo>
                  <a:cubicBezTo>
                    <a:pt x="82" y="180"/>
                    <a:pt x="83" y="180"/>
                    <a:pt x="84" y="179"/>
                  </a:cubicBezTo>
                  <a:cubicBezTo>
                    <a:pt x="85" y="181"/>
                    <a:pt x="86" y="183"/>
                    <a:pt x="89" y="184"/>
                  </a:cubicBezTo>
                  <a:cubicBezTo>
                    <a:pt x="89" y="184"/>
                    <a:pt x="90" y="184"/>
                    <a:pt x="90" y="184"/>
                  </a:cubicBezTo>
                  <a:cubicBezTo>
                    <a:pt x="92" y="184"/>
                    <a:pt x="93" y="183"/>
                    <a:pt x="95" y="182"/>
                  </a:cubicBezTo>
                  <a:cubicBezTo>
                    <a:pt x="95" y="184"/>
                    <a:pt x="97" y="185"/>
                    <a:pt x="100" y="185"/>
                  </a:cubicBezTo>
                  <a:cubicBezTo>
                    <a:pt x="102" y="185"/>
                    <a:pt x="104" y="184"/>
                    <a:pt x="105" y="182"/>
                  </a:cubicBezTo>
                  <a:cubicBezTo>
                    <a:pt x="106" y="183"/>
                    <a:pt x="108" y="184"/>
                    <a:pt x="110" y="184"/>
                  </a:cubicBezTo>
                  <a:cubicBezTo>
                    <a:pt x="110" y="184"/>
                    <a:pt x="111" y="184"/>
                    <a:pt x="111" y="184"/>
                  </a:cubicBezTo>
                  <a:cubicBezTo>
                    <a:pt x="113" y="183"/>
                    <a:pt x="115" y="181"/>
                    <a:pt x="115" y="179"/>
                  </a:cubicBezTo>
                  <a:cubicBezTo>
                    <a:pt x="116" y="179"/>
                    <a:pt x="118" y="180"/>
                    <a:pt x="119" y="180"/>
                  </a:cubicBezTo>
                  <a:cubicBezTo>
                    <a:pt x="120" y="180"/>
                    <a:pt x="121" y="180"/>
                    <a:pt x="122" y="179"/>
                  </a:cubicBezTo>
                  <a:cubicBezTo>
                    <a:pt x="124" y="178"/>
                    <a:pt x="125" y="176"/>
                    <a:pt x="125" y="173"/>
                  </a:cubicBezTo>
                  <a:cubicBezTo>
                    <a:pt x="125" y="173"/>
                    <a:pt x="126" y="174"/>
                    <a:pt x="127" y="174"/>
                  </a:cubicBezTo>
                  <a:cubicBezTo>
                    <a:pt x="128" y="174"/>
                    <a:pt x="130" y="173"/>
                    <a:pt x="131" y="172"/>
                  </a:cubicBezTo>
                  <a:cubicBezTo>
                    <a:pt x="133" y="170"/>
                    <a:pt x="133" y="166"/>
                    <a:pt x="131" y="164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199" y="41"/>
                    <a:pt x="197" y="39"/>
                    <a:pt x="19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83"/>
            <p:cNvSpPr/>
            <p:nvPr/>
          </p:nvSpPr>
          <p:spPr bwMode="auto">
            <a:xfrm>
              <a:off x="8223251" y="2620962"/>
              <a:ext cx="430213" cy="500063"/>
            </a:xfrm>
            <a:custGeom>
              <a:avLst/>
              <a:gdLst>
                <a:gd name="T0" fmla="*/ 167 w 167"/>
                <a:gd name="T1" fmla="*/ 171 h 194"/>
                <a:gd name="T2" fmla="*/ 69 w 167"/>
                <a:gd name="T3" fmla="*/ 0 h 194"/>
                <a:gd name="T4" fmla="*/ 38 w 167"/>
                <a:gd name="T5" fmla="*/ 32 h 194"/>
                <a:gd name="T6" fmla="*/ 38 w 167"/>
                <a:gd name="T7" fmla="*/ 32 h 194"/>
                <a:gd name="T8" fmla="*/ 0 w 167"/>
                <a:gd name="T9" fmla="*/ 53 h 194"/>
                <a:gd name="T10" fmla="*/ 141 w 167"/>
                <a:gd name="T11" fmla="*/ 194 h 194"/>
                <a:gd name="T12" fmla="*/ 147 w 167"/>
                <a:gd name="T13" fmla="*/ 188 h 194"/>
                <a:gd name="T14" fmla="*/ 167 w 167"/>
                <a:gd name="T15" fmla="*/ 1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94">
                  <a:moveTo>
                    <a:pt x="167" y="171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43" y="192"/>
                    <a:pt x="145" y="190"/>
                    <a:pt x="147" y="188"/>
                  </a:cubicBezTo>
                  <a:cubicBezTo>
                    <a:pt x="153" y="182"/>
                    <a:pt x="160" y="176"/>
                    <a:pt x="167" y="1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84"/>
            <p:cNvSpPr/>
            <p:nvPr/>
          </p:nvSpPr>
          <p:spPr bwMode="auto">
            <a:xfrm>
              <a:off x="8413751" y="2527300"/>
              <a:ext cx="334963" cy="523875"/>
            </a:xfrm>
            <a:custGeom>
              <a:avLst/>
              <a:gdLst>
                <a:gd name="T0" fmla="*/ 98 w 130"/>
                <a:gd name="T1" fmla="*/ 203 h 203"/>
                <a:gd name="T2" fmla="*/ 117 w 130"/>
                <a:gd name="T3" fmla="*/ 192 h 203"/>
                <a:gd name="T4" fmla="*/ 130 w 130"/>
                <a:gd name="T5" fmla="*/ 187 h 203"/>
                <a:gd name="T6" fmla="*/ 80 w 130"/>
                <a:gd name="T7" fmla="*/ 0 h 203"/>
                <a:gd name="T8" fmla="*/ 42 w 130"/>
                <a:gd name="T9" fmla="*/ 23 h 203"/>
                <a:gd name="T10" fmla="*/ 42 w 130"/>
                <a:gd name="T11" fmla="*/ 23 h 203"/>
                <a:gd name="T12" fmla="*/ 0 w 130"/>
                <a:gd name="T13" fmla="*/ 33 h 203"/>
                <a:gd name="T14" fmla="*/ 98 w 130"/>
                <a:gd name="T1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3">
                  <a:moveTo>
                    <a:pt x="98" y="203"/>
                  </a:moveTo>
                  <a:cubicBezTo>
                    <a:pt x="104" y="199"/>
                    <a:pt x="111" y="195"/>
                    <a:pt x="117" y="192"/>
                  </a:cubicBezTo>
                  <a:cubicBezTo>
                    <a:pt x="121" y="190"/>
                    <a:pt x="126" y="189"/>
                    <a:pt x="130" y="18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98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85"/>
            <p:cNvSpPr/>
            <p:nvPr/>
          </p:nvSpPr>
          <p:spPr bwMode="auto">
            <a:xfrm>
              <a:off x="8636001" y="2493962"/>
              <a:ext cx="220663" cy="511175"/>
            </a:xfrm>
            <a:custGeom>
              <a:avLst/>
              <a:gdLst>
                <a:gd name="T0" fmla="*/ 50 w 86"/>
                <a:gd name="T1" fmla="*/ 198 h 198"/>
                <a:gd name="T2" fmla="*/ 85 w 86"/>
                <a:gd name="T3" fmla="*/ 193 h 198"/>
                <a:gd name="T4" fmla="*/ 85 w 86"/>
                <a:gd name="T5" fmla="*/ 183 h 198"/>
                <a:gd name="T6" fmla="*/ 86 w 86"/>
                <a:gd name="T7" fmla="*/ 0 h 198"/>
                <a:gd name="T8" fmla="*/ 43 w 86"/>
                <a:gd name="T9" fmla="*/ 13 h 198"/>
                <a:gd name="T10" fmla="*/ 0 w 86"/>
                <a:gd name="T11" fmla="*/ 11 h 198"/>
                <a:gd name="T12" fmla="*/ 50 w 86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98">
                  <a:moveTo>
                    <a:pt x="50" y="198"/>
                  </a:moveTo>
                  <a:cubicBezTo>
                    <a:pt x="61" y="195"/>
                    <a:pt x="73" y="193"/>
                    <a:pt x="85" y="193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5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86"/>
            <p:cNvSpPr/>
            <p:nvPr/>
          </p:nvSpPr>
          <p:spPr bwMode="auto">
            <a:xfrm>
              <a:off x="8872538" y="2493962"/>
              <a:ext cx="219075" cy="511175"/>
            </a:xfrm>
            <a:custGeom>
              <a:avLst/>
              <a:gdLst>
                <a:gd name="T0" fmla="*/ 61 w 85"/>
                <a:gd name="T1" fmla="*/ 104 h 198"/>
                <a:gd name="T2" fmla="*/ 85 w 85"/>
                <a:gd name="T3" fmla="*/ 12 h 198"/>
                <a:gd name="T4" fmla="*/ 41 w 85"/>
                <a:gd name="T5" fmla="*/ 13 h 198"/>
                <a:gd name="T6" fmla="*/ 0 w 85"/>
                <a:gd name="T7" fmla="*/ 0 h 198"/>
                <a:gd name="T8" fmla="*/ 0 w 85"/>
                <a:gd name="T9" fmla="*/ 193 h 198"/>
                <a:gd name="T10" fmla="*/ 35 w 85"/>
                <a:gd name="T11" fmla="*/ 198 h 198"/>
                <a:gd name="T12" fmla="*/ 61 w 85"/>
                <a:gd name="T13" fmla="*/ 10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98">
                  <a:moveTo>
                    <a:pt x="61" y="104"/>
                  </a:moveTo>
                  <a:cubicBezTo>
                    <a:pt x="85" y="12"/>
                    <a:pt x="85" y="12"/>
                    <a:pt x="8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2" y="193"/>
                    <a:pt x="24" y="194"/>
                    <a:pt x="35" y="198"/>
                  </a:cubicBezTo>
                  <a:lnTo>
                    <a:pt x="61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87"/>
            <p:cNvSpPr/>
            <p:nvPr/>
          </p:nvSpPr>
          <p:spPr bwMode="auto">
            <a:xfrm>
              <a:off x="8977313" y="2527300"/>
              <a:ext cx="334963" cy="519113"/>
            </a:xfrm>
            <a:custGeom>
              <a:avLst/>
              <a:gdLst>
                <a:gd name="T0" fmla="*/ 9 w 130"/>
                <a:gd name="T1" fmla="*/ 189 h 201"/>
                <a:gd name="T2" fmla="*/ 33 w 130"/>
                <a:gd name="T3" fmla="*/ 201 h 201"/>
                <a:gd name="T4" fmla="*/ 74 w 130"/>
                <a:gd name="T5" fmla="*/ 130 h 201"/>
                <a:gd name="T6" fmla="*/ 130 w 130"/>
                <a:gd name="T7" fmla="*/ 33 h 201"/>
                <a:gd name="T8" fmla="*/ 87 w 130"/>
                <a:gd name="T9" fmla="*/ 23 h 201"/>
                <a:gd name="T10" fmla="*/ 50 w 130"/>
                <a:gd name="T11" fmla="*/ 0 h 201"/>
                <a:gd name="T12" fmla="*/ 0 w 130"/>
                <a:gd name="T13" fmla="*/ 186 h 201"/>
                <a:gd name="T14" fmla="*/ 9 w 130"/>
                <a:gd name="T15" fmla="*/ 18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1">
                  <a:moveTo>
                    <a:pt x="9" y="189"/>
                  </a:moveTo>
                  <a:cubicBezTo>
                    <a:pt x="17" y="193"/>
                    <a:pt x="25" y="197"/>
                    <a:pt x="33" y="201"/>
                  </a:cubicBezTo>
                  <a:cubicBezTo>
                    <a:pt x="74" y="130"/>
                    <a:pt x="74" y="130"/>
                    <a:pt x="74" y="130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" y="187"/>
                    <a:pt x="6" y="188"/>
                    <a:pt x="9" y="1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88"/>
            <p:cNvSpPr/>
            <p:nvPr/>
          </p:nvSpPr>
          <p:spPr bwMode="auto">
            <a:xfrm>
              <a:off x="9075738" y="2622550"/>
              <a:ext cx="427038" cy="493713"/>
            </a:xfrm>
            <a:custGeom>
              <a:avLst/>
              <a:gdLst>
                <a:gd name="T0" fmla="*/ 166 w 166"/>
                <a:gd name="T1" fmla="*/ 52 h 191"/>
                <a:gd name="T2" fmla="*/ 127 w 166"/>
                <a:gd name="T3" fmla="*/ 31 h 191"/>
                <a:gd name="T4" fmla="*/ 127 w 166"/>
                <a:gd name="T5" fmla="*/ 31 h 191"/>
                <a:gd name="T6" fmla="*/ 98 w 166"/>
                <a:gd name="T7" fmla="*/ 0 h 191"/>
                <a:gd name="T8" fmla="*/ 0 w 166"/>
                <a:gd name="T9" fmla="*/ 168 h 191"/>
                <a:gd name="T10" fmla="*/ 17 w 166"/>
                <a:gd name="T11" fmla="*/ 181 h 191"/>
                <a:gd name="T12" fmla="*/ 17 w 166"/>
                <a:gd name="T13" fmla="*/ 181 h 191"/>
                <a:gd name="T14" fmla="*/ 17 w 166"/>
                <a:gd name="T15" fmla="*/ 182 h 191"/>
                <a:gd name="T16" fmla="*/ 18 w 166"/>
                <a:gd name="T17" fmla="*/ 182 h 191"/>
                <a:gd name="T18" fmla="*/ 18 w 166"/>
                <a:gd name="T19" fmla="*/ 182 h 191"/>
                <a:gd name="T20" fmla="*/ 26 w 166"/>
                <a:gd name="T21" fmla="*/ 191 h 191"/>
                <a:gd name="T22" fmla="*/ 166 w 166"/>
                <a:gd name="T23" fmla="*/ 5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91">
                  <a:moveTo>
                    <a:pt x="166" y="52"/>
                  </a:moveTo>
                  <a:cubicBezTo>
                    <a:pt x="127" y="31"/>
                    <a:pt x="127" y="31"/>
                    <a:pt x="127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6" y="172"/>
                    <a:pt x="11" y="176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7" y="182"/>
                    <a:pt x="17" y="182"/>
                    <a:pt x="18" y="182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21" y="185"/>
                    <a:pt x="24" y="188"/>
                    <a:pt x="26" y="191"/>
                  </a:cubicBezTo>
                  <a:lnTo>
                    <a:pt x="16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Line 189"/>
            <p:cNvSpPr>
              <a:spLocks noChangeShapeType="1"/>
            </p:cNvSpPr>
            <p:nvPr/>
          </p:nvSpPr>
          <p:spPr bwMode="auto">
            <a:xfrm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Line 190"/>
            <p:cNvSpPr>
              <a:spLocks noChangeShapeType="1"/>
            </p:cNvSpPr>
            <p:nvPr/>
          </p:nvSpPr>
          <p:spPr bwMode="auto">
            <a:xfrm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1" name="Freeform 358"/>
          <p:cNvSpPr>
            <a:spLocks noEditPoints="1"/>
          </p:cNvSpPr>
          <p:nvPr/>
        </p:nvSpPr>
        <p:spPr bwMode="auto">
          <a:xfrm rot="19997453">
            <a:off x="1155433" y="5974418"/>
            <a:ext cx="857954" cy="834857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2" name="组 61"/>
          <p:cNvGrpSpPr/>
          <p:nvPr/>
        </p:nvGrpSpPr>
        <p:grpSpPr>
          <a:xfrm>
            <a:off x="11268311" y="6716421"/>
            <a:ext cx="917783" cy="876367"/>
            <a:chOff x="8848726" y="4949825"/>
            <a:chExt cx="879475" cy="839788"/>
          </a:xfrm>
          <a:solidFill>
            <a:schemeClr val="accent3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63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8" name="Freeform 358"/>
          <p:cNvSpPr>
            <a:spLocks noEditPoints="1"/>
          </p:cNvSpPr>
          <p:nvPr/>
        </p:nvSpPr>
        <p:spPr bwMode="auto">
          <a:xfrm rot="19997453">
            <a:off x="786086" y="5830794"/>
            <a:ext cx="435890" cy="42415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358"/>
          <p:cNvSpPr>
            <a:spLocks noEditPoints="1"/>
          </p:cNvSpPr>
          <p:nvPr/>
        </p:nvSpPr>
        <p:spPr bwMode="auto">
          <a:xfrm rot="19997453">
            <a:off x="9357651" y="3409845"/>
            <a:ext cx="435890" cy="42415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0" name="组 69"/>
          <p:cNvGrpSpPr/>
          <p:nvPr/>
        </p:nvGrpSpPr>
        <p:grpSpPr>
          <a:xfrm rot="1274603">
            <a:off x="9259640" y="6287249"/>
            <a:ext cx="559940" cy="534673"/>
            <a:chOff x="8848726" y="4949825"/>
            <a:chExt cx="879475" cy="839788"/>
          </a:xfr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71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6" name="Freeform 358"/>
          <p:cNvSpPr>
            <a:spLocks noEditPoints="1"/>
          </p:cNvSpPr>
          <p:nvPr/>
        </p:nvSpPr>
        <p:spPr bwMode="auto">
          <a:xfrm rot="19997453">
            <a:off x="10507416" y="4989400"/>
            <a:ext cx="435890" cy="42415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7" name="组 76"/>
          <p:cNvGrpSpPr/>
          <p:nvPr/>
        </p:nvGrpSpPr>
        <p:grpSpPr>
          <a:xfrm rot="19754982">
            <a:off x="5966631" y="6629984"/>
            <a:ext cx="559940" cy="534673"/>
            <a:chOff x="8848726" y="4949825"/>
            <a:chExt cx="879475" cy="839788"/>
          </a:xfrm>
          <a:solidFill>
            <a:schemeClr val="accent2"/>
          </a:solidFill>
        </p:grpSpPr>
        <p:sp>
          <p:nvSpPr>
            <p:cNvPr id="78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3" name="Freeform 358"/>
          <p:cNvSpPr>
            <a:spLocks noEditPoints="1"/>
          </p:cNvSpPr>
          <p:nvPr/>
        </p:nvSpPr>
        <p:spPr bwMode="auto">
          <a:xfrm rot="19997453">
            <a:off x="6500975" y="6676629"/>
            <a:ext cx="435890" cy="42415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358"/>
          <p:cNvSpPr>
            <a:spLocks noEditPoints="1"/>
          </p:cNvSpPr>
          <p:nvPr/>
        </p:nvSpPr>
        <p:spPr bwMode="auto">
          <a:xfrm rot="19997453">
            <a:off x="1167821" y="5162864"/>
            <a:ext cx="671655" cy="65357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5" name="组 84"/>
          <p:cNvGrpSpPr/>
          <p:nvPr/>
        </p:nvGrpSpPr>
        <p:grpSpPr>
          <a:xfrm rot="21122731">
            <a:off x="525634" y="6265253"/>
            <a:ext cx="559940" cy="534673"/>
            <a:chOff x="8848726" y="4949825"/>
            <a:chExt cx="879475" cy="83978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6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1" name="Freeform 360"/>
          <p:cNvSpPr/>
          <p:nvPr/>
        </p:nvSpPr>
        <p:spPr bwMode="auto">
          <a:xfrm rot="1468502">
            <a:off x="10337333" y="5473288"/>
            <a:ext cx="127476" cy="299677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360"/>
          <p:cNvSpPr/>
          <p:nvPr/>
        </p:nvSpPr>
        <p:spPr bwMode="auto">
          <a:xfrm rot="8148367">
            <a:off x="10632439" y="3180555"/>
            <a:ext cx="267796" cy="629555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360"/>
          <p:cNvSpPr/>
          <p:nvPr/>
        </p:nvSpPr>
        <p:spPr bwMode="auto">
          <a:xfrm rot="20337622">
            <a:off x="10878893" y="5886546"/>
            <a:ext cx="111614" cy="26239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360"/>
          <p:cNvSpPr/>
          <p:nvPr/>
        </p:nvSpPr>
        <p:spPr bwMode="auto">
          <a:xfrm rot="5712631">
            <a:off x="9843840" y="6968349"/>
            <a:ext cx="205064" cy="48208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360"/>
          <p:cNvSpPr/>
          <p:nvPr/>
        </p:nvSpPr>
        <p:spPr bwMode="auto">
          <a:xfrm rot="1713980">
            <a:off x="2317922" y="6104325"/>
            <a:ext cx="208624" cy="49045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360"/>
          <p:cNvSpPr/>
          <p:nvPr/>
        </p:nvSpPr>
        <p:spPr bwMode="auto">
          <a:xfrm rot="19012026">
            <a:off x="10759152" y="6366565"/>
            <a:ext cx="114550" cy="26929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360"/>
          <p:cNvSpPr/>
          <p:nvPr/>
        </p:nvSpPr>
        <p:spPr bwMode="auto">
          <a:xfrm rot="19725754">
            <a:off x="10184284" y="5925184"/>
            <a:ext cx="188110" cy="44222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360"/>
          <p:cNvSpPr/>
          <p:nvPr/>
        </p:nvSpPr>
        <p:spPr bwMode="auto">
          <a:xfrm rot="20903776">
            <a:off x="8557012" y="6128395"/>
            <a:ext cx="111614" cy="26239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360"/>
          <p:cNvSpPr/>
          <p:nvPr/>
        </p:nvSpPr>
        <p:spPr bwMode="auto">
          <a:xfrm rot="21216407">
            <a:off x="9685768" y="4264210"/>
            <a:ext cx="103373" cy="243020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360"/>
          <p:cNvSpPr/>
          <p:nvPr/>
        </p:nvSpPr>
        <p:spPr bwMode="auto">
          <a:xfrm rot="19642021">
            <a:off x="10184994" y="6118589"/>
            <a:ext cx="301319" cy="708365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01" name="组 100"/>
          <p:cNvGrpSpPr/>
          <p:nvPr/>
        </p:nvGrpSpPr>
        <p:grpSpPr>
          <a:xfrm rot="21122731">
            <a:off x="10981841" y="4434538"/>
            <a:ext cx="559940" cy="534673"/>
            <a:chOff x="8848726" y="4949825"/>
            <a:chExt cx="879475" cy="839788"/>
          </a:xfrm>
          <a:solidFill>
            <a:schemeClr val="accent5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102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7" name="Freeform 360"/>
          <p:cNvSpPr/>
          <p:nvPr/>
        </p:nvSpPr>
        <p:spPr bwMode="auto">
          <a:xfrm rot="1468502">
            <a:off x="10133610" y="5565685"/>
            <a:ext cx="127476" cy="299677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360"/>
          <p:cNvSpPr/>
          <p:nvPr/>
        </p:nvSpPr>
        <p:spPr bwMode="auto">
          <a:xfrm rot="20337622" flipH="1" flipV="1">
            <a:off x="-450384" y="6006541"/>
            <a:ext cx="179340" cy="391909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360"/>
          <p:cNvSpPr/>
          <p:nvPr/>
        </p:nvSpPr>
        <p:spPr bwMode="auto">
          <a:xfrm rot="2060216">
            <a:off x="12109805" y="4457542"/>
            <a:ext cx="184121" cy="432846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" name="Freeform 360"/>
          <p:cNvSpPr/>
          <p:nvPr/>
        </p:nvSpPr>
        <p:spPr bwMode="auto">
          <a:xfrm rot="1251567">
            <a:off x="-168646" y="7049971"/>
            <a:ext cx="191825" cy="395387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" name="Freeform 360"/>
          <p:cNvSpPr/>
          <p:nvPr/>
        </p:nvSpPr>
        <p:spPr bwMode="auto">
          <a:xfrm rot="17217756">
            <a:off x="2830341" y="6513509"/>
            <a:ext cx="208624" cy="490448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Freeform 360"/>
          <p:cNvSpPr/>
          <p:nvPr/>
        </p:nvSpPr>
        <p:spPr bwMode="auto">
          <a:xfrm rot="20337622">
            <a:off x="10433098" y="3379812"/>
            <a:ext cx="105415" cy="247820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Freeform 360"/>
          <p:cNvSpPr/>
          <p:nvPr/>
        </p:nvSpPr>
        <p:spPr bwMode="auto">
          <a:xfrm rot="2129879">
            <a:off x="10157559" y="6465579"/>
            <a:ext cx="123590" cy="29054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360"/>
          <p:cNvSpPr/>
          <p:nvPr/>
        </p:nvSpPr>
        <p:spPr bwMode="auto">
          <a:xfrm rot="19725754">
            <a:off x="9248732" y="2762057"/>
            <a:ext cx="177663" cy="41766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5" name="组 114"/>
          <p:cNvGrpSpPr/>
          <p:nvPr/>
        </p:nvGrpSpPr>
        <p:grpSpPr>
          <a:xfrm rot="2140787">
            <a:off x="8363262" y="2168165"/>
            <a:ext cx="1891438" cy="275924"/>
            <a:chOff x="4436059" y="3729721"/>
            <a:chExt cx="4200526" cy="612775"/>
          </a:xfrm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116" name="Freeform 26"/>
            <p:cNvSpPr/>
            <p:nvPr/>
          </p:nvSpPr>
          <p:spPr bwMode="auto">
            <a:xfrm>
              <a:off x="4436059" y="3732896"/>
              <a:ext cx="587375" cy="609600"/>
            </a:xfrm>
            <a:custGeom>
              <a:avLst/>
              <a:gdLst>
                <a:gd name="T0" fmla="*/ 135 w 228"/>
                <a:gd name="T1" fmla="*/ 96 h 236"/>
                <a:gd name="T2" fmla="*/ 145 w 228"/>
                <a:gd name="T3" fmla="*/ 124 h 236"/>
                <a:gd name="T4" fmla="*/ 166 w 228"/>
                <a:gd name="T5" fmla="*/ 151 h 236"/>
                <a:gd name="T6" fmla="*/ 194 w 228"/>
                <a:gd name="T7" fmla="*/ 183 h 236"/>
                <a:gd name="T8" fmla="*/ 225 w 228"/>
                <a:gd name="T9" fmla="*/ 216 h 236"/>
                <a:gd name="T10" fmla="*/ 221 w 228"/>
                <a:gd name="T11" fmla="*/ 226 h 236"/>
                <a:gd name="T12" fmla="*/ 206 w 228"/>
                <a:gd name="T13" fmla="*/ 231 h 236"/>
                <a:gd name="T14" fmla="*/ 174 w 228"/>
                <a:gd name="T15" fmla="*/ 217 h 236"/>
                <a:gd name="T16" fmla="*/ 148 w 228"/>
                <a:gd name="T17" fmla="*/ 198 h 236"/>
                <a:gd name="T18" fmla="*/ 124 w 228"/>
                <a:gd name="T19" fmla="*/ 178 h 236"/>
                <a:gd name="T20" fmla="*/ 86 w 228"/>
                <a:gd name="T21" fmla="*/ 145 h 236"/>
                <a:gd name="T22" fmla="*/ 61 w 228"/>
                <a:gd name="T23" fmla="*/ 167 h 236"/>
                <a:gd name="T24" fmla="*/ 56 w 228"/>
                <a:gd name="T25" fmla="*/ 197 h 236"/>
                <a:gd name="T26" fmla="*/ 57 w 228"/>
                <a:gd name="T27" fmla="*/ 217 h 236"/>
                <a:gd name="T28" fmla="*/ 58 w 228"/>
                <a:gd name="T29" fmla="*/ 236 h 236"/>
                <a:gd name="T30" fmla="*/ 16 w 228"/>
                <a:gd name="T31" fmla="*/ 229 h 236"/>
                <a:gd name="T32" fmla="*/ 4 w 228"/>
                <a:gd name="T33" fmla="*/ 214 h 236"/>
                <a:gd name="T34" fmla="*/ 0 w 228"/>
                <a:gd name="T35" fmla="*/ 195 h 236"/>
                <a:gd name="T36" fmla="*/ 1 w 228"/>
                <a:gd name="T37" fmla="*/ 182 h 236"/>
                <a:gd name="T38" fmla="*/ 3 w 228"/>
                <a:gd name="T39" fmla="*/ 161 h 236"/>
                <a:gd name="T40" fmla="*/ 2 w 228"/>
                <a:gd name="T41" fmla="*/ 152 h 236"/>
                <a:gd name="T42" fmla="*/ 8 w 228"/>
                <a:gd name="T43" fmla="*/ 99 h 236"/>
                <a:gd name="T44" fmla="*/ 15 w 228"/>
                <a:gd name="T45" fmla="*/ 13 h 236"/>
                <a:gd name="T46" fmla="*/ 9 w 228"/>
                <a:gd name="T47" fmla="*/ 7 h 236"/>
                <a:gd name="T48" fmla="*/ 19 w 228"/>
                <a:gd name="T49" fmla="*/ 3 h 236"/>
                <a:gd name="T50" fmla="*/ 33 w 228"/>
                <a:gd name="T51" fmla="*/ 0 h 236"/>
                <a:gd name="T52" fmla="*/ 37 w 228"/>
                <a:gd name="T53" fmla="*/ 0 h 236"/>
                <a:gd name="T54" fmla="*/ 67 w 228"/>
                <a:gd name="T55" fmla="*/ 10 h 236"/>
                <a:gd name="T56" fmla="*/ 93 w 228"/>
                <a:gd name="T57" fmla="*/ 25 h 236"/>
                <a:gd name="T58" fmla="*/ 87 w 228"/>
                <a:gd name="T59" fmla="*/ 52 h 236"/>
                <a:gd name="T60" fmla="*/ 81 w 228"/>
                <a:gd name="T61" fmla="*/ 98 h 236"/>
                <a:gd name="T62" fmla="*/ 135 w 228"/>
                <a:gd name="T63" fmla="*/ 55 h 236"/>
                <a:gd name="T64" fmla="*/ 193 w 228"/>
                <a:gd name="T65" fmla="*/ 14 h 236"/>
                <a:gd name="T66" fmla="*/ 203 w 228"/>
                <a:gd name="T67" fmla="*/ 10 h 236"/>
                <a:gd name="T68" fmla="*/ 216 w 228"/>
                <a:gd name="T69" fmla="*/ 10 h 236"/>
                <a:gd name="T70" fmla="*/ 224 w 228"/>
                <a:gd name="T71" fmla="*/ 14 h 236"/>
                <a:gd name="T72" fmla="*/ 228 w 228"/>
                <a:gd name="T73" fmla="*/ 20 h 236"/>
                <a:gd name="T74" fmla="*/ 227 w 228"/>
                <a:gd name="T75" fmla="*/ 24 h 236"/>
                <a:gd name="T76" fmla="*/ 177 w 228"/>
                <a:gd name="T77" fmla="*/ 60 h 236"/>
                <a:gd name="T78" fmla="*/ 135 w 228"/>
                <a:gd name="T79" fmla="*/ 9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8" h="236">
                  <a:moveTo>
                    <a:pt x="135" y="96"/>
                  </a:moveTo>
                  <a:cubicBezTo>
                    <a:pt x="134" y="104"/>
                    <a:pt x="138" y="114"/>
                    <a:pt x="145" y="124"/>
                  </a:cubicBezTo>
                  <a:cubicBezTo>
                    <a:pt x="152" y="133"/>
                    <a:pt x="159" y="142"/>
                    <a:pt x="166" y="151"/>
                  </a:cubicBezTo>
                  <a:cubicBezTo>
                    <a:pt x="174" y="160"/>
                    <a:pt x="183" y="171"/>
                    <a:pt x="194" y="183"/>
                  </a:cubicBezTo>
                  <a:cubicBezTo>
                    <a:pt x="205" y="195"/>
                    <a:pt x="215" y="206"/>
                    <a:pt x="225" y="216"/>
                  </a:cubicBezTo>
                  <a:cubicBezTo>
                    <a:pt x="226" y="220"/>
                    <a:pt x="224" y="223"/>
                    <a:pt x="221" y="226"/>
                  </a:cubicBezTo>
                  <a:cubicBezTo>
                    <a:pt x="218" y="229"/>
                    <a:pt x="213" y="230"/>
                    <a:pt x="206" y="231"/>
                  </a:cubicBezTo>
                  <a:cubicBezTo>
                    <a:pt x="195" y="228"/>
                    <a:pt x="184" y="224"/>
                    <a:pt x="174" y="217"/>
                  </a:cubicBezTo>
                  <a:cubicBezTo>
                    <a:pt x="162" y="208"/>
                    <a:pt x="154" y="202"/>
                    <a:pt x="148" y="198"/>
                  </a:cubicBezTo>
                  <a:cubicBezTo>
                    <a:pt x="141" y="193"/>
                    <a:pt x="133" y="186"/>
                    <a:pt x="124" y="178"/>
                  </a:cubicBezTo>
                  <a:cubicBezTo>
                    <a:pt x="102" y="158"/>
                    <a:pt x="89" y="147"/>
                    <a:pt x="86" y="145"/>
                  </a:cubicBezTo>
                  <a:cubicBezTo>
                    <a:pt x="74" y="150"/>
                    <a:pt x="66" y="158"/>
                    <a:pt x="61" y="167"/>
                  </a:cubicBezTo>
                  <a:cubicBezTo>
                    <a:pt x="58" y="175"/>
                    <a:pt x="56" y="185"/>
                    <a:pt x="56" y="197"/>
                  </a:cubicBezTo>
                  <a:cubicBezTo>
                    <a:pt x="56" y="201"/>
                    <a:pt x="56" y="208"/>
                    <a:pt x="57" y="217"/>
                  </a:cubicBezTo>
                  <a:cubicBezTo>
                    <a:pt x="58" y="226"/>
                    <a:pt x="58" y="232"/>
                    <a:pt x="58" y="236"/>
                  </a:cubicBezTo>
                  <a:cubicBezTo>
                    <a:pt x="42" y="236"/>
                    <a:pt x="28" y="233"/>
                    <a:pt x="16" y="229"/>
                  </a:cubicBezTo>
                  <a:cubicBezTo>
                    <a:pt x="10" y="224"/>
                    <a:pt x="6" y="219"/>
                    <a:pt x="4" y="214"/>
                  </a:cubicBezTo>
                  <a:cubicBezTo>
                    <a:pt x="1" y="208"/>
                    <a:pt x="0" y="202"/>
                    <a:pt x="0" y="195"/>
                  </a:cubicBezTo>
                  <a:cubicBezTo>
                    <a:pt x="0" y="190"/>
                    <a:pt x="0" y="186"/>
                    <a:pt x="1" y="182"/>
                  </a:cubicBezTo>
                  <a:cubicBezTo>
                    <a:pt x="2" y="169"/>
                    <a:pt x="3" y="162"/>
                    <a:pt x="3" y="161"/>
                  </a:cubicBezTo>
                  <a:cubicBezTo>
                    <a:pt x="3" y="158"/>
                    <a:pt x="3" y="155"/>
                    <a:pt x="2" y="152"/>
                  </a:cubicBezTo>
                  <a:cubicBezTo>
                    <a:pt x="3" y="141"/>
                    <a:pt x="5" y="124"/>
                    <a:pt x="8" y="99"/>
                  </a:cubicBezTo>
                  <a:cubicBezTo>
                    <a:pt x="13" y="62"/>
                    <a:pt x="15" y="33"/>
                    <a:pt x="15" y="13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4" y="6"/>
                    <a:pt x="19" y="3"/>
                  </a:cubicBezTo>
                  <a:cubicBezTo>
                    <a:pt x="25" y="1"/>
                    <a:pt x="29" y="0"/>
                    <a:pt x="33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51" y="4"/>
                    <a:pt x="61" y="8"/>
                    <a:pt x="67" y="10"/>
                  </a:cubicBezTo>
                  <a:cubicBezTo>
                    <a:pt x="78" y="15"/>
                    <a:pt x="87" y="19"/>
                    <a:pt x="93" y="25"/>
                  </a:cubicBezTo>
                  <a:cubicBezTo>
                    <a:pt x="92" y="30"/>
                    <a:pt x="90" y="39"/>
                    <a:pt x="87" y="52"/>
                  </a:cubicBezTo>
                  <a:cubicBezTo>
                    <a:pt x="83" y="71"/>
                    <a:pt x="81" y="87"/>
                    <a:pt x="81" y="98"/>
                  </a:cubicBezTo>
                  <a:cubicBezTo>
                    <a:pt x="95" y="85"/>
                    <a:pt x="113" y="70"/>
                    <a:pt x="135" y="55"/>
                  </a:cubicBezTo>
                  <a:cubicBezTo>
                    <a:pt x="153" y="41"/>
                    <a:pt x="173" y="28"/>
                    <a:pt x="193" y="14"/>
                  </a:cubicBezTo>
                  <a:cubicBezTo>
                    <a:pt x="196" y="12"/>
                    <a:pt x="199" y="11"/>
                    <a:pt x="203" y="10"/>
                  </a:cubicBezTo>
                  <a:cubicBezTo>
                    <a:pt x="207" y="10"/>
                    <a:pt x="211" y="10"/>
                    <a:pt x="216" y="10"/>
                  </a:cubicBezTo>
                  <a:cubicBezTo>
                    <a:pt x="220" y="12"/>
                    <a:pt x="222" y="13"/>
                    <a:pt x="224" y="14"/>
                  </a:cubicBezTo>
                  <a:cubicBezTo>
                    <a:pt x="227" y="16"/>
                    <a:pt x="228" y="18"/>
                    <a:pt x="228" y="20"/>
                  </a:cubicBezTo>
                  <a:cubicBezTo>
                    <a:pt x="228" y="21"/>
                    <a:pt x="228" y="23"/>
                    <a:pt x="227" y="24"/>
                  </a:cubicBezTo>
                  <a:cubicBezTo>
                    <a:pt x="211" y="33"/>
                    <a:pt x="195" y="45"/>
                    <a:pt x="177" y="60"/>
                  </a:cubicBezTo>
                  <a:cubicBezTo>
                    <a:pt x="163" y="72"/>
                    <a:pt x="149" y="84"/>
                    <a:pt x="135" y="96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7"/>
            <p:cNvSpPr/>
            <p:nvPr/>
          </p:nvSpPr>
          <p:spPr bwMode="auto">
            <a:xfrm>
              <a:off x="4982159" y="3729721"/>
              <a:ext cx="500063" cy="612775"/>
            </a:xfrm>
            <a:custGeom>
              <a:avLst/>
              <a:gdLst>
                <a:gd name="T0" fmla="*/ 169 w 194"/>
                <a:gd name="T1" fmla="*/ 200 h 237"/>
                <a:gd name="T2" fmla="*/ 152 w 194"/>
                <a:gd name="T3" fmla="*/ 222 h 237"/>
                <a:gd name="T4" fmla="*/ 135 w 194"/>
                <a:gd name="T5" fmla="*/ 233 h 237"/>
                <a:gd name="T6" fmla="*/ 122 w 194"/>
                <a:gd name="T7" fmla="*/ 236 h 237"/>
                <a:gd name="T8" fmla="*/ 108 w 194"/>
                <a:gd name="T9" fmla="*/ 237 h 237"/>
                <a:gd name="T10" fmla="*/ 81 w 194"/>
                <a:gd name="T11" fmla="*/ 234 h 237"/>
                <a:gd name="T12" fmla="*/ 55 w 194"/>
                <a:gd name="T13" fmla="*/ 228 h 237"/>
                <a:gd name="T14" fmla="*/ 11 w 194"/>
                <a:gd name="T15" fmla="*/ 196 h 237"/>
                <a:gd name="T16" fmla="*/ 0 w 194"/>
                <a:gd name="T17" fmla="*/ 153 h 237"/>
                <a:gd name="T18" fmla="*/ 2 w 194"/>
                <a:gd name="T19" fmla="*/ 129 h 237"/>
                <a:gd name="T20" fmla="*/ 5 w 194"/>
                <a:gd name="T21" fmla="*/ 90 h 237"/>
                <a:gd name="T22" fmla="*/ 9 w 194"/>
                <a:gd name="T23" fmla="*/ 65 h 237"/>
                <a:gd name="T24" fmla="*/ 13 w 194"/>
                <a:gd name="T25" fmla="*/ 41 h 237"/>
                <a:gd name="T26" fmla="*/ 11 w 194"/>
                <a:gd name="T27" fmla="*/ 28 h 237"/>
                <a:gd name="T28" fmla="*/ 6 w 194"/>
                <a:gd name="T29" fmla="*/ 17 h 237"/>
                <a:gd name="T30" fmla="*/ 9 w 194"/>
                <a:gd name="T31" fmla="*/ 13 h 237"/>
                <a:gd name="T32" fmla="*/ 15 w 194"/>
                <a:gd name="T33" fmla="*/ 11 h 237"/>
                <a:gd name="T34" fmla="*/ 19 w 194"/>
                <a:gd name="T35" fmla="*/ 12 h 237"/>
                <a:gd name="T36" fmla="*/ 42 w 194"/>
                <a:gd name="T37" fmla="*/ 16 h 237"/>
                <a:gd name="T38" fmla="*/ 82 w 194"/>
                <a:gd name="T39" fmla="*/ 24 h 237"/>
                <a:gd name="T40" fmla="*/ 76 w 194"/>
                <a:gd name="T41" fmla="*/ 67 h 237"/>
                <a:gd name="T42" fmla="*/ 70 w 194"/>
                <a:gd name="T43" fmla="*/ 113 h 237"/>
                <a:gd name="T44" fmla="*/ 68 w 194"/>
                <a:gd name="T45" fmla="*/ 154 h 237"/>
                <a:gd name="T46" fmla="*/ 70 w 194"/>
                <a:gd name="T47" fmla="*/ 189 h 237"/>
                <a:gd name="T48" fmla="*/ 78 w 194"/>
                <a:gd name="T49" fmla="*/ 204 h 237"/>
                <a:gd name="T50" fmla="*/ 92 w 194"/>
                <a:gd name="T51" fmla="*/ 216 h 237"/>
                <a:gd name="T52" fmla="*/ 128 w 194"/>
                <a:gd name="T53" fmla="*/ 189 h 237"/>
                <a:gd name="T54" fmla="*/ 141 w 194"/>
                <a:gd name="T55" fmla="*/ 151 h 237"/>
                <a:gd name="T56" fmla="*/ 152 w 194"/>
                <a:gd name="T57" fmla="*/ 98 h 237"/>
                <a:gd name="T58" fmla="*/ 156 w 194"/>
                <a:gd name="T59" fmla="*/ 44 h 237"/>
                <a:gd name="T60" fmla="*/ 153 w 194"/>
                <a:gd name="T61" fmla="*/ 0 h 237"/>
                <a:gd name="T62" fmla="*/ 172 w 194"/>
                <a:gd name="T63" fmla="*/ 4 h 237"/>
                <a:gd name="T64" fmla="*/ 190 w 194"/>
                <a:gd name="T65" fmla="*/ 12 h 237"/>
                <a:gd name="T66" fmla="*/ 194 w 194"/>
                <a:gd name="T67" fmla="*/ 64 h 237"/>
                <a:gd name="T68" fmla="*/ 188 w 194"/>
                <a:gd name="T69" fmla="*/ 134 h 237"/>
                <a:gd name="T70" fmla="*/ 169 w 194"/>
                <a:gd name="T71" fmla="*/ 20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4" h="237">
                  <a:moveTo>
                    <a:pt x="169" y="200"/>
                  </a:moveTo>
                  <a:cubicBezTo>
                    <a:pt x="159" y="214"/>
                    <a:pt x="153" y="221"/>
                    <a:pt x="152" y="222"/>
                  </a:cubicBezTo>
                  <a:cubicBezTo>
                    <a:pt x="147" y="227"/>
                    <a:pt x="141" y="230"/>
                    <a:pt x="135" y="233"/>
                  </a:cubicBezTo>
                  <a:cubicBezTo>
                    <a:pt x="130" y="234"/>
                    <a:pt x="126" y="235"/>
                    <a:pt x="122" y="236"/>
                  </a:cubicBezTo>
                  <a:cubicBezTo>
                    <a:pt x="118" y="236"/>
                    <a:pt x="113" y="237"/>
                    <a:pt x="108" y="237"/>
                  </a:cubicBezTo>
                  <a:cubicBezTo>
                    <a:pt x="100" y="237"/>
                    <a:pt x="91" y="236"/>
                    <a:pt x="81" y="234"/>
                  </a:cubicBezTo>
                  <a:cubicBezTo>
                    <a:pt x="78" y="233"/>
                    <a:pt x="69" y="231"/>
                    <a:pt x="55" y="228"/>
                  </a:cubicBezTo>
                  <a:cubicBezTo>
                    <a:pt x="34" y="220"/>
                    <a:pt x="19" y="210"/>
                    <a:pt x="11" y="196"/>
                  </a:cubicBezTo>
                  <a:cubicBezTo>
                    <a:pt x="4" y="185"/>
                    <a:pt x="0" y="170"/>
                    <a:pt x="0" y="153"/>
                  </a:cubicBezTo>
                  <a:cubicBezTo>
                    <a:pt x="0" y="146"/>
                    <a:pt x="1" y="138"/>
                    <a:pt x="2" y="129"/>
                  </a:cubicBezTo>
                  <a:cubicBezTo>
                    <a:pt x="4" y="108"/>
                    <a:pt x="5" y="95"/>
                    <a:pt x="5" y="90"/>
                  </a:cubicBezTo>
                  <a:cubicBezTo>
                    <a:pt x="5" y="84"/>
                    <a:pt x="7" y="76"/>
                    <a:pt x="9" y="65"/>
                  </a:cubicBezTo>
                  <a:cubicBezTo>
                    <a:pt x="12" y="54"/>
                    <a:pt x="13" y="46"/>
                    <a:pt x="13" y="41"/>
                  </a:cubicBezTo>
                  <a:cubicBezTo>
                    <a:pt x="13" y="36"/>
                    <a:pt x="12" y="32"/>
                    <a:pt x="11" y="28"/>
                  </a:cubicBezTo>
                  <a:cubicBezTo>
                    <a:pt x="10" y="25"/>
                    <a:pt x="8" y="21"/>
                    <a:pt x="6" y="17"/>
                  </a:cubicBezTo>
                  <a:cubicBezTo>
                    <a:pt x="6" y="16"/>
                    <a:pt x="7" y="14"/>
                    <a:pt x="9" y="13"/>
                  </a:cubicBezTo>
                  <a:cubicBezTo>
                    <a:pt x="11" y="12"/>
                    <a:pt x="13" y="11"/>
                    <a:pt x="15" y="11"/>
                  </a:cubicBezTo>
                  <a:cubicBezTo>
                    <a:pt x="16" y="11"/>
                    <a:pt x="17" y="12"/>
                    <a:pt x="19" y="12"/>
                  </a:cubicBezTo>
                  <a:cubicBezTo>
                    <a:pt x="26" y="12"/>
                    <a:pt x="34" y="13"/>
                    <a:pt x="42" y="16"/>
                  </a:cubicBezTo>
                  <a:cubicBezTo>
                    <a:pt x="62" y="21"/>
                    <a:pt x="76" y="24"/>
                    <a:pt x="82" y="24"/>
                  </a:cubicBezTo>
                  <a:cubicBezTo>
                    <a:pt x="80" y="39"/>
                    <a:pt x="78" y="53"/>
                    <a:pt x="76" y="67"/>
                  </a:cubicBezTo>
                  <a:cubicBezTo>
                    <a:pt x="73" y="85"/>
                    <a:pt x="71" y="100"/>
                    <a:pt x="70" y="113"/>
                  </a:cubicBezTo>
                  <a:cubicBezTo>
                    <a:pt x="69" y="126"/>
                    <a:pt x="68" y="140"/>
                    <a:pt x="68" y="154"/>
                  </a:cubicBezTo>
                  <a:cubicBezTo>
                    <a:pt x="68" y="165"/>
                    <a:pt x="69" y="177"/>
                    <a:pt x="70" y="189"/>
                  </a:cubicBezTo>
                  <a:cubicBezTo>
                    <a:pt x="73" y="196"/>
                    <a:pt x="76" y="201"/>
                    <a:pt x="78" y="204"/>
                  </a:cubicBezTo>
                  <a:cubicBezTo>
                    <a:pt x="81" y="210"/>
                    <a:pt x="86" y="214"/>
                    <a:pt x="92" y="216"/>
                  </a:cubicBezTo>
                  <a:cubicBezTo>
                    <a:pt x="109" y="212"/>
                    <a:pt x="121" y="203"/>
                    <a:pt x="128" y="189"/>
                  </a:cubicBezTo>
                  <a:cubicBezTo>
                    <a:pt x="133" y="171"/>
                    <a:pt x="138" y="159"/>
                    <a:pt x="141" y="151"/>
                  </a:cubicBezTo>
                  <a:cubicBezTo>
                    <a:pt x="146" y="134"/>
                    <a:pt x="149" y="117"/>
                    <a:pt x="152" y="98"/>
                  </a:cubicBezTo>
                  <a:cubicBezTo>
                    <a:pt x="154" y="80"/>
                    <a:pt x="156" y="62"/>
                    <a:pt x="156" y="44"/>
                  </a:cubicBezTo>
                  <a:cubicBezTo>
                    <a:pt x="156" y="28"/>
                    <a:pt x="155" y="14"/>
                    <a:pt x="153" y="0"/>
                  </a:cubicBezTo>
                  <a:cubicBezTo>
                    <a:pt x="159" y="0"/>
                    <a:pt x="166" y="2"/>
                    <a:pt x="172" y="4"/>
                  </a:cubicBezTo>
                  <a:cubicBezTo>
                    <a:pt x="178" y="7"/>
                    <a:pt x="184" y="10"/>
                    <a:pt x="190" y="12"/>
                  </a:cubicBezTo>
                  <a:cubicBezTo>
                    <a:pt x="193" y="29"/>
                    <a:pt x="194" y="46"/>
                    <a:pt x="194" y="64"/>
                  </a:cubicBezTo>
                  <a:cubicBezTo>
                    <a:pt x="194" y="88"/>
                    <a:pt x="192" y="111"/>
                    <a:pt x="188" y="134"/>
                  </a:cubicBezTo>
                  <a:cubicBezTo>
                    <a:pt x="184" y="157"/>
                    <a:pt x="178" y="179"/>
                    <a:pt x="169" y="200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28"/>
            <p:cNvSpPr/>
            <p:nvPr/>
          </p:nvSpPr>
          <p:spPr bwMode="auto">
            <a:xfrm>
              <a:off x="5526672" y="3732896"/>
              <a:ext cx="711200" cy="609600"/>
            </a:xfrm>
            <a:custGeom>
              <a:avLst/>
              <a:gdLst>
                <a:gd name="T0" fmla="*/ 243 w 276"/>
                <a:gd name="T1" fmla="*/ 235 h 236"/>
                <a:gd name="T2" fmla="*/ 228 w 276"/>
                <a:gd name="T3" fmla="*/ 236 h 236"/>
                <a:gd name="T4" fmla="*/ 206 w 276"/>
                <a:gd name="T5" fmla="*/ 233 h 236"/>
                <a:gd name="T6" fmla="*/ 189 w 276"/>
                <a:gd name="T7" fmla="*/ 226 h 236"/>
                <a:gd name="T8" fmla="*/ 185 w 276"/>
                <a:gd name="T9" fmla="*/ 208 h 236"/>
                <a:gd name="T10" fmla="*/ 183 w 276"/>
                <a:gd name="T11" fmla="*/ 187 h 236"/>
                <a:gd name="T12" fmla="*/ 184 w 276"/>
                <a:gd name="T13" fmla="*/ 164 h 236"/>
                <a:gd name="T14" fmla="*/ 185 w 276"/>
                <a:gd name="T15" fmla="*/ 140 h 236"/>
                <a:gd name="T16" fmla="*/ 185 w 276"/>
                <a:gd name="T17" fmla="*/ 128 h 236"/>
                <a:gd name="T18" fmla="*/ 183 w 276"/>
                <a:gd name="T19" fmla="*/ 121 h 236"/>
                <a:gd name="T20" fmla="*/ 167 w 276"/>
                <a:gd name="T21" fmla="*/ 161 h 236"/>
                <a:gd name="T22" fmla="*/ 156 w 276"/>
                <a:gd name="T23" fmla="*/ 203 h 236"/>
                <a:gd name="T24" fmla="*/ 137 w 276"/>
                <a:gd name="T25" fmla="*/ 206 h 236"/>
                <a:gd name="T26" fmla="*/ 111 w 276"/>
                <a:gd name="T27" fmla="*/ 203 h 236"/>
                <a:gd name="T28" fmla="*/ 97 w 276"/>
                <a:gd name="T29" fmla="*/ 199 h 236"/>
                <a:gd name="T30" fmla="*/ 83 w 276"/>
                <a:gd name="T31" fmla="*/ 169 h 236"/>
                <a:gd name="T32" fmla="*/ 74 w 276"/>
                <a:gd name="T33" fmla="*/ 134 h 236"/>
                <a:gd name="T34" fmla="*/ 54 w 276"/>
                <a:gd name="T35" fmla="*/ 88 h 236"/>
                <a:gd name="T36" fmla="*/ 38 w 276"/>
                <a:gd name="T37" fmla="*/ 143 h 236"/>
                <a:gd name="T38" fmla="*/ 33 w 276"/>
                <a:gd name="T39" fmla="*/ 204 h 236"/>
                <a:gd name="T40" fmla="*/ 34 w 276"/>
                <a:gd name="T41" fmla="*/ 214 h 236"/>
                <a:gd name="T42" fmla="*/ 35 w 276"/>
                <a:gd name="T43" fmla="*/ 222 h 236"/>
                <a:gd name="T44" fmla="*/ 30 w 276"/>
                <a:gd name="T45" fmla="*/ 235 h 236"/>
                <a:gd name="T46" fmla="*/ 26 w 276"/>
                <a:gd name="T47" fmla="*/ 236 h 236"/>
                <a:gd name="T48" fmla="*/ 8 w 276"/>
                <a:gd name="T49" fmla="*/ 230 h 236"/>
                <a:gd name="T50" fmla="*/ 0 w 276"/>
                <a:gd name="T51" fmla="*/ 224 h 236"/>
                <a:gd name="T52" fmla="*/ 7 w 276"/>
                <a:gd name="T53" fmla="*/ 159 h 236"/>
                <a:gd name="T54" fmla="*/ 20 w 276"/>
                <a:gd name="T55" fmla="*/ 87 h 236"/>
                <a:gd name="T56" fmla="*/ 27 w 276"/>
                <a:gd name="T57" fmla="*/ 23 h 236"/>
                <a:gd name="T58" fmla="*/ 40 w 276"/>
                <a:gd name="T59" fmla="*/ 17 h 236"/>
                <a:gd name="T60" fmla="*/ 56 w 276"/>
                <a:gd name="T61" fmla="*/ 16 h 236"/>
                <a:gd name="T62" fmla="*/ 89 w 276"/>
                <a:gd name="T63" fmla="*/ 20 h 236"/>
                <a:gd name="T64" fmla="*/ 107 w 276"/>
                <a:gd name="T65" fmla="*/ 24 h 236"/>
                <a:gd name="T66" fmla="*/ 113 w 276"/>
                <a:gd name="T67" fmla="*/ 28 h 236"/>
                <a:gd name="T68" fmla="*/ 122 w 276"/>
                <a:gd name="T69" fmla="*/ 91 h 236"/>
                <a:gd name="T70" fmla="*/ 138 w 276"/>
                <a:gd name="T71" fmla="*/ 152 h 236"/>
                <a:gd name="T72" fmla="*/ 145 w 276"/>
                <a:gd name="T73" fmla="*/ 147 h 236"/>
                <a:gd name="T74" fmla="*/ 166 w 276"/>
                <a:gd name="T75" fmla="*/ 99 h 236"/>
                <a:gd name="T76" fmla="*/ 187 w 276"/>
                <a:gd name="T77" fmla="*/ 52 h 236"/>
                <a:gd name="T78" fmla="*/ 204 w 276"/>
                <a:gd name="T79" fmla="*/ 3 h 236"/>
                <a:gd name="T80" fmla="*/ 221 w 276"/>
                <a:gd name="T81" fmla="*/ 0 h 236"/>
                <a:gd name="T82" fmla="*/ 234 w 276"/>
                <a:gd name="T83" fmla="*/ 1 h 236"/>
                <a:gd name="T84" fmla="*/ 250 w 276"/>
                <a:gd name="T85" fmla="*/ 8 h 236"/>
                <a:gd name="T86" fmla="*/ 270 w 276"/>
                <a:gd name="T87" fmla="*/ 14 h 236"/>
                <a:gd name="T88" fmla="*/ 276 w 276"/>
                <a:gd name="T89" fmla="*/ 21 h 236"/>
                <a:gd name="T90" fmla="*/ 259 w 276"/>
                <a:gd name="T91" fmla="*/ 80 h 236"/>
                <a:gd name="T92" fmla="*/ 246 w 276"/>
                <a:gd name="T93" fmla="*/ 139 h 236"/>
                <a:gd name="T94" fmla="*/ 241 w 276"/>
                <a:gd name="T95" fmla="*/ 201 h 236"/>
                <a:gd name="T96" fmla="*/ 243 w 276"/>
                <a:gd name="T97" fmla="*/ 2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6" h="236">
                  <a:moveTo>
                    <a:pt x="243" y="235"/>
                  </a:moveTo>
                  <a:cubicBezTo>
                    <a:pt x="238" y="235"/>
                    <a:pt x="233" y="236"/>
                    <a:pt x="228" y="236"/>
                  </a:cubicBezTo>
                  <a:cubicBezTo>
                    <a:pt x="220" y="236"/>
                    <a:pt x="212" y="235"/>
                    <a:pt x="206" y="233"/>
                  </a:cubicBezTo>
                  <a:cubicBezTo>
                    <a:pt x="200" y="232"/>
                    <a:pt x="194" y="229"/>
                    <a:pt x="189" y="226"/>
                  </a:cubicBezTo>
                  <a:cubicBezTo>
                    <a:pt x="187" y="220"/>
                    <a:pt x="186" y="214"/>
                    <a:pt x="185" y="208"/>
                  </a:cubicBezTo>
                  <a:cubicBezTo>
                    <a:pt x="184" y="201"/>
                    <a:pt x="183" y="194"/>
                    <a:pt x="183" y="187"/>
                  </a:cubicBezTo>
                  <a:cubicBezTo>
                    <a:pt x="183" y="182"/>
                    <a:pt x="184" y="174"/>
                    <a:pt x="184" y="164"/>
                  </a:cubicBezTo>
                  <a:cubicBezTo>
                    <a:pt x="185" y="153"/>
                    <a:pt x="185" y="145"/>
                    <a:pt x="185" y="140"/>
                  </a:cubicBezTo>
                  <a:cubicBezTo>
                    <a:pt x="185" y="128"/>
                    <a:pt x="185" y="128"/>
                    <a:pt x="185" y="128"/>
                  </a:cubicBezTo>
                  <a:cubicBezTo>
                    <a:pt x="184" y="125"/>
                    <a:pt x="184" y="122"/>
                    <a:pt x="183" y="121"/>
                  </a:cubicBezTo>
                  <a:cubicBezTo>
                    <a:pt x="177" y="132"/>
                    <a:pt x="172" y="146"/>
                    <a:pt x="167" y="161"/>
                  </a:cubicBezTo>
                  <a:cubicBezTo>
                    <a:pt x="164" y="171"/>
                    <a:pt x="160" y="185"/>
                    <a:pt x="156" y="203"/>
                  </a:cubicBezTo>
                  <a:cubicBezTo>
                    <a:pt x="151" y="205"/>
                    <a:pt x="144" y="206"/>
                    <a:pt x="137" y="206"/>
                  </a:cubicBezTo>
                  <a:cubicBezTo>
                    <a:pt x="129" y="206"/>
                    <a:pt x="121" y="205"/>
                    <a:pt x="111" y="203"/>
                  </a:cubicBezTo>
                  <a:cubicBezTo>
                    <a:pt x="106" y="202"/>
                    <a:pt x="101" y="201"/>
                    <a:pt x="97" y="199"/>
                  </a:cubicBezTo>
                  <a:cubicBezTo>
                    <a:pt x="91" y="192"/>
                    <a:pt x="87" y="181"/>
                    <a:pt x="83" y="169"/>
                  </a:cubicBezTo>
                  <a:cubicBezTo>
                    <a:pt x="80" y="157"/>
                    <a:pt x="77" y="145"/>
                    <a:pt x="74" y="134"/>
                  </a:cubicBezTo>
                  <a:cubicBezTo>
                    <a:pt x="67" y="119"/>
                    <a:pt x="60" y="103"/>
                    <a:pt x="54" y="88"/>
                  </a:cubicBezTo>
                  <a:cubicBezTo>
                    <a:pt x="47" y="105"/>
                    <a:pt x="41" y="123"/>
                    <a:pt x="38" y="143"/>
                  </a:cubicBezTo>
                  <a:cubicBezTo>
                    <a:pt x="35" y="163"/>
                    <a:pt x="33" y="183"/>
                    <a:pt x="33" y="204"/>
                  </a:cubicBezTo>
                  <a:cubicBezTo>
                    <a:pt x="33" y="206"/>
                    <a:pt x="33" y="210"/>
                    <a:pt x="34" y="214"/>
                  </a:cubicBezTo>
                  <a:cubicBezTo>
                    <a:pt x="34" y="218"/>
                    <a:pt x="35" y="221"/>
                    <a:pt x="35" y="222"/>
                  </a:cubicBezTo>
                  <a:cubicBezTo>
                    <a:pt x="35" y="228"/>
                    <a:pt x="33" y="232"/>
                    <a:pt x="30" y="235"/>
                  </a:cubicBezTo>
                  <a:cubicBezTo>
                    <a:pt x="29" y="236"/>
                    <a:pt x="28" y="236"/>
                    <a:pt x="26" y="236"/>
                  </a:cubicBezTo>
                  <a:cubicBezTo>
                    <a:pt x="20" y="236"/>
                    <a:pt x="14" y="234"/>
                    <a:pt x="8" y="230"/>
                  </a:cubicBezTo>
                  <a:cubicBezTo>
                    <a:pt x="6" y="228"/>
                    <a:pt x="3" y="226"/>
                    <a:pt x="0" y="224"/>
                  </a:cubicBezTo>
                  <a:cubicBezTo>
                    <a:pt x="0" y="205"/>
                    <a:pt x="2" y="183"/>
                    <a:pt x="7" y="159"/>
                  </a:cubicBezTo>
                  <a:cubicBezTo>
                    <a:pt x="11" y="136"/>
                    <a:pt x="16" y="111"/>
                    <a:pt x="20" y="87"/>
                  </a:cubicBezTo>
                  <a:cubicBezTo>
                    <a:pt x="25" y="62"/>
                    <a:pt x="27" y="41"/>
                    <a:pt x="27" y="23"/>
                  </a:cubicBezTo>
                  <a:cubicBezTo>
                    <a:pt x="31" y="20"/>
                    <a:pt x="35" y="18"/>
                    <a:pt x="40" y="17"/>
                  </a:cubicBezTo>
                  <a:cubicBezTo>
                    <a:pt x="45" y="16"/>
                    <a:pt x="50" y="16"/>
                    <a:pt x="56" y="16"/>
                  </a:cubicBezTo>
                  <a:cubicBezTo>
                    <a:pt x="65" y="16"/>
                    <a:pt x="76" y="17"/>
                    <a:pt x="89" y="20"/>
                  </a:cubicBezTo>
                  <a:cubicBezTo>
                    <a:pt x="95" y="22"/>
                    <a:pt x="101" y="23"/>
                    <a:pt x="107" y="24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6" y="49"/>
                    <a:pt x="119" y="70"/>
                    <a:pt x="122" y="91"/>
                  </a:cubicBezTo>
                  <a:cubicBezTo>
                    <a:pt x="126" y="115"/>
                    <a:pt x="131" y="135"/>
                    <a:pt x="138" y="152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50" y="135"/>
                    <a:pt x="157" y="119"/>
                    <a:pt x="166" y="99"/>
                  </a:cubicBezTo>
                  <a:cubicBezTo>
                    <a:pt x="176" y="78"/>
                    <a:pt x="183" y="62"/>
                    <a:pt x="187" y="52"/>
                  </a:cubicBezTo>
                  <a:cubicBezTo>
                    <a:pt x="195" y="33"/>
                    <a:pt x="201" y="17"/>
                    <a:pt x="204" y="3"/>
                  </a:cubicBezTo>
                  <a:cubicBezTo>
                    <a:pt x="208" y="1"/>
                    <a:pt x="214" y="0"/>
                    <a:pt x="221" y="0"/>
                  </a:cubicBezTo>
                  <a:cubicBezTo>
                    <a:pt x="226" y="0"/>
                    <a:pt x="230" y="0"/>
                    <a:pt x="234" y="1"/>
                  </a:cubicBezTo>
                  <a:cubicBezTo>
                    <a:pt x="238" y="4"/>
                    <a:pt x="243" y="6"/>
                    <a:pt x="250" y="8"/>
                  </a:cubicBezTo>
                  <a:cubicBezTo>
                    <a:pt x="257" y="10"/>
                    <a:pt x="264" y="12"/>
                    <a:pt x="270" y="14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67" y="51"/>
                    <a:pt x="262" y="70"/>
                    <a:pt x="259" y="80"/>
                  </a:cubicBezTo>
                  <a:cubicBezTo>
                    <a:pt x="253" y="103"/>
                    <a:pt x="249" y="123"/>
                    <a:pt x="246" y="139"/>
                  </a:cubicBezTo>
                  <a:cubicBezTo>
                    <a:pt x="243" y="160"/>
                    <a:pt x="241" y="181"/>
                    <a:pt x="241" y="201"/>
                  </a:cubicBezTo>
                  <a:cubicBezTo>
                    <a:pt x="241" y="212"/>
                    <a:pt x="241" y="223"/>
                    <a:pt x="243" y="23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29"/>
            <p:cNvSpPr>
              <a:spLocks noEditPoints="1"/>
            </p:cNvSpPr>
            <p:nvPr/>
          </p:nvSpPr>
          <p:spPr bwMode="auto">
            <a:xfrm>
              <a:off x="6237872" y="3732896"/>
              <a:ext cx="636588" cy="609600"/>
            </a:xfrm>
            <a:custGeom>
              <a:avLst/>
              <a:gdLst>
                <a:gd name="T0" fmla="*/ 200 w 247"/>
                <a:gd name="T1" fmla="*/ 41 h 236"/>
                <a:gd name="T2" fmla="*/ 209 w 247"/>
                <a:gd name="T3" fmla="*/ 103 h 236"/>
                <a:gd name="T4" fmla="*/ 224 w 247"/>
                <a:gd name="T5" fmla="*/ 166 h 236"/>
                <a:gd name="T6" fmla="*/ 247 w 247"/>
                <a:gd name="T7" fmla="*/ 224 h 236"/>
                <a:gd name="T8" fmla="*/ 234 w 247"/>
                <a:gd name="T9" fmla="*/ 226 h 236"/>
                <a:gd name="T10" fmla="*/ 213 w 247"/>
                <a:gd name="T11" fmla="*/ 231 h 236"/>
                <a:gd name="T12" fmla="*/ 208 w 247"/>
                <a:gd name="T13" fmla="*/ 231 h 236"/>
                <a:gd name="T14" fmla="*/ 204 w 247"/>
                <a:gd name="T15" fmla="*/ 229 h 236"/>
                <a:gd name="T16" fmla="*/ 172 w 247"/>
                <a:gd name="T17" fmla="*/ 206 h 236"/>
                <a:gd name="T18" fmla="*/ 156 w 247"/>
                <a:gd name="T19" fmla="*/ 173 h 236"/>
                <a:gd name="T20" fmla="*/ 102 w 247"/>
                <a:gd name="T21" fmla="*/ 183 h 236"/>
                <a:gd name="T22" fmla="*/ 50 w 247"/>
                <a:gd name="T23" fmla="*/ 196 h 236"/>
                <a:gd name="T24" fmla="*/ 27 w 247"/>
                <a:gd name="T25" fmla="*/ 227 h 236"/>
                <a:gd name="T26" fmla="*/ 27 w 247"/>
                <a:gd name="T27" fmla="*/ 236 h 236"/>
                <a:gd name="T28" fmla="*/ 23 w 247"/>
                <a:gd name="T29" fmla="*/ 236 h 236"/>
                <a:gd name="T30" fmla="*/ 10 w 247"/>
                <a:gd name="T31" fmla="*/ 232 h 236"/>
                <a:gd name="T32" fmla="*/ 0 w 247"/>
                <a:gd name="T33" fmla="*/ 225 h 236"/>
                <a:gd name="T34" fmla="*/ 17 w 247"/>
                <a:gd name="T35" fmla="*/ 181 h 236"/>
                <a:gd name="T36" fmla="*/ 43 w 247"/>
                <a:gd name="T37" fmla="*/ 139 h 236"/>
                <a:gd name="T38" fmla="*/ 69 w 247"/>
                <a:gd name="T39" fmla="*/ 98 h 236"/>
                <a:gd name="T40" fmla="*/ 126 w 247"/>
                <a:gd name="T41" fmla="*/ 3 h 236"/>
                <a:gd name="T42" fmla="*/ 147 w 247"/>
                <a:gd name="T43" fmla="*/ 0 h 236"/>
                <a:gd name="T44" fmla="*/ 174 w 247"/>
                <a:gd name="T45" fmla="*/ 3 h 236"/>
                <a:gd name="T46" fmla="*/ 201 w 247"/>
                <a:gd name="T47" fmla="*/ 8 h 236"/>
                <a:gd name="T48" fmla="*/ 203 w 247"/>
                <a:gd name="T49" fmla="*/ 18 h 236"/>
                <a:gd name="T50" fmla="*/ 201 w 247"/>
                <a:gd name="T51" fmla="*/ 30 h 236"/>
                <a:gd name="T52" fmla="*/ 200 w 247"/>
                <a:gd name="T53" fmla="*/ 41 h 236"/>
                <a:gd name="T54" fmla="*/ 129 w 247"/>
                <a:gd name="T55" fmla="*/ 70 h 236"/>
                <a:gd name="T56" fmla="*/ 103 w 247"/>
                <a:gd name="T57" fmla="*/ 100 h 236"/>
                <a:gd name="T58" fmla="*/ 82 w 247"/>
                <a:gd name="T59" fmla="*/ 131 h 236"/>
                <a:gd name="T60" fmla="*/ 68 w 247"/>
                <a:gd name="T61" fmla="*/ 163 h 236"/>
                <a:gd name="T62" fmla="*/ 103 w 247"/>
                <a:gd name="T63" fmla="*/ 159 h 236"/>
                <a:gd name="T64" fmla="*/ 152 w 247"/>
                <a:gd name="T65" fmla="*/ 148 h 236"/>
                <a:gd name="T66" fmla="*/ 134 w 247"/>
                <a:gd name="T67" fmla="*/ 73 h 236"/>
                <a:gd name="T68" fmla="*/ 129 w 247"/>
                <a:gd name="T69" fmla="*/ 7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7" h="236">
                  <a:moveTo>
                    <a:pt x="200" y="41"/>
                  </a:moveTo>
                  <a:cubicBezTo>
                    <a:pt x="203" y="65"/>
                    <a:pt x="206" y="86"/>
                    <a:pt x="209" y="103"/>
                  </a:cubicBezTo>
                  <a:cubicBezTo>
                    <a:pt x="213" y="125"/>
                    <a:pt x="218" y="145"/>
                    <a:pt x="224" y="166"/>
                  </a:cubicBezTo>
                  <a:cubicBezTo>
                    <a:pt x="231" y="186"/>
                    <a:pt x="238" y="205"/>
                    <a:pt x="247" y="224"/>
                  </a:cubicBezTo>
                  <a:cubicBezTo>
                    <a:pt x="244" y="224"/>
                    <a:pt x="239" y="225"/>
                    <a:pt x="234" y="226"/>
                  </a:cubicBezTo>
                  <a:cubicBezTo>
                    <a:pt x="223" y="229"/>
                    <a:pt x="216" y="231"/>
                    <a:pt x="213" y="231"/>
                  </a:cubicBezTo>
                  <a:cubicBezTo>
                    <a:pt x="208" y="231"/>
                    <a:pt x="208" y="231"/>
                    <a:pt x="208" y="231"/>
                  </a:cubicBezTo>
                  <a:cubicBezTo>
                    <a:pt x="206" y="230"/>
                    <a:pt x="205" y="230"/>
                    <a:pt x="204" y="229"/>
                  </a:cubicBezTo>
                  <a:cubicBezTo>
                    <a:pt x="188" y="227"/>
                    <a:pt x="177" y="219"/>
                    <a:pt x="172" y="206"/>
                  </a:cubicBezTo>
                  <a:cubicBezTo>
                    <a:pt x="164" y="187"/>
                    <a:pt x="159" y="176"/>
                    <a:pt x="156" y="173"/>
                  </a:cubicBezTo>
                  <a:cubicBezTo>
                    <a:pt x="151" y="175"/>
                    <a:pt x="133" y="178"/>
                    <a:pt x="102" y="183"/>
                  </a:cubicBezTo>
                  <a:cubicBezTo>
                    <a:pt x="79" y="186"/>
                    <a:pt x="61" y="191"/>
                    <a:pt x="50" y="196"/>
                  </a:cubicBezTo>
                  <a:cubicBezTo>
                    <a:pt x="34" y="203"/>
                    <a:pt x="27" y="214"/>
                    <a:pt x="27" y="227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3" y="236"/>
                    <a:pt x="23" y="236"/>
                    <a:pt x="23" y="236"/>
                  </a:cubicBezTo>
                  <a:cubicBezTo>
                    <a:pt x="19" y="236"/>
                    <a:pt x="15" y="234"/>
                    <a:pt x="10" y="232"/>
                  </a:cubicBezTo>
                  <a:cubicBezTo>
                    <a:pt x="8" y="231"/>
                    <a:pt x="4" y="228"/>
                    <a:pt x="0" y="225"/>
                  </a:cubicBezTo>
                  <a:cubicBezTo>
                    <a:pt x="3" y="211"/>
                    <a:pt x="9" y="197"/>
                    <a:pt x="17" y="181"/>
                  </a:cubicBezTo>
                  <a:cubicBezTo>
                    <a:pt x="23" y="171"/>
                    <a:pt x="31" y="158"/>
                    <a:pt x="43" y="139"/>
                  </a:cubicBezTo>
                  <a:cubicBezTo>
                    <a:pt x="55" y="121"/>
                    <a:pt x="64" y="108"/>
                    <a:pt x="69" y="98"/>
                  </a:cubicBezTo>
                  <a:cubicBezTo>
                    <a:pt x="88" y="67"/>
                    <a:pt x="107" y="35"/>
                    <a:pt x="126" y="3"/>
                  </a:cubicBezTo>
                  <a:cubicBezTo>
                    <a:pt x="133" y="1"/>
                    <a:pt x="140" y="0"/>
                    <a:pt x="147" y="0"/>
                  </a:cubicBezTo>
                  <a:cubicBezTo>
                    <a:pt x="154" y="0"/>
                    <a:pt x="163" y="1"/>
                    <a:pt x="174" y="3"/>
                  </a:cubicBezTo>
                  <a:cubicBezTo>
                    <a:pt x="189" y="6"/>
                    <a:pt x="198" y="8"/>
                    <a:pt x="201" y="8"/>
                  </a:cubicBezTo>
                  <a:cubicBezTo>
                    <a:pt x="202" y="11"/>
                    <a:pt x="203" y="14"/>
                    <a:pt x="203" y="18"/>
                  </a:cubicBezTo>
                  <a:cubicBezTo>
                    <a:pt x="203" y="21"/>
                    <a:pt x="202" y="25"/>
                    <a:pt x="201" y="30"/>
                  </a:cubicBezTo>
                  <a:cubicBezTo>
                    <a:pt x="200" y="35"/>
                    <a:pt x="200" y="39"/>
                    <a:pt x="200" y="41"/>
                  </a:cubicBezTo>
                  <a:moveTo>
                    <a:pt x="129" y="70"/>
                  </a:moveTo>
                  <a:cubicBezTo>
                    <a:pt x="103" y="100"/>
                    <a:pt x="103" y="100"/>
                    <a:pt x="103" y="100"/>
                  </a:cubicBezTo>
                  <a:cubicBezTo>
                    <a:pt x="92" y="117"/>
                    <a:pt x="85" y="127"/>
                    <a:pt x="82" y="131"/>
                  </a:cubicBezTo>
                  <a:cubicBezTo>
                    <a:pt x="75" y="143"/>
                    <a:pt x="70" y="154"/>
                    <a:pt x="68" y="163"/>
                  </a:cubicBezTo>
                  <a:cubicBezTo>
                    <a:pt x="78" y="162"/>
                    <a:pt x="90" y="161"/>
                    <a:pt x="103" y="159"/>
                  </a:cubicBezTo>
                  <a:cubicBezTo>
                    <a:pt x="115" y="156"/>
                    <a:pt x="132" y="153"/>
                    <a:pt x="152" y="148"/>
                  </a:cubicBezTo>
                  <a:cubicBezTo>
                    <a:pt x="134" y="73"/>
                    <a:pt x="134" y="73"/>
                    <a:pt x="134" y="73"/>
                  </a:cubicBezTo>
                  <a:lnTo>
                    <a:pt x="129" y="7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0"/>
            <p:cNvSpPr/>
            <p:nvPr/>
          </p:nvSpPr>
          <p:spPr bwMode="auto">
            <a:xfrm>
              <a:off x="6903034" y="3732896"/>
              <a:ext cx="711200" cy="609600"/>
            </a:xfrm>
            <a:custGeom>
              <a:avLst/>
              <a:gdLst>
                <a:gd name="T0" fmla="*/ 243 w 276"/>
                <a:gd name="T1" fmla="*/ 235 h 236"/>
                <a:gd name="T2" fmla="*/ 229 w 276"/>
                <a:gd name="T3" fmla="*/ 236 h 236"/>
                <a:gd name="T4" fmla="*/ 207 w 276"/>
                <a:gd name="T5" fmla="*/ 233 h 236"/>
                <a:gd name="T6" fmla="*/ 189 w 276"/>
                <a:gd name="T7" fmla="*/ 226 h 236"/>
                <a:gd name="T8" fmla="*/ 185 w 276"/>
                <a:gd name="T9" fmla="*/ 208 h 236"/>
                <a:gd name="T10" fmla="*/ 184 w 276"/>
                <a:gd name="T11" fmla="*/ 187 h 236"/>
                <a:gd name="T12" fmla="*/ 185 w 276"/>
                <a:gd name="T13" fmla="*/ 164 h 236"/>
                <a:gd name="T14" fmla="*/ 186 w 276"/>
                <a:gd name="T15" fmla="*/ 140 h 236"/>
                <a:gd name="T16" fmla="*/ 186 w 276"/>
                <a:gd name="T17" fmla="*/ 128 h 236"/>
                <a:gd name="T18" fmla="*/ 184 w 276"/>
                <a:gd name="T19" fmla="*/ 121 h 236"/>
                <a:gd name="T20" fmla="*/ 167 w 276"/>
                <a:gd name="T21" fmla="*/ 161 h 236"/>
                <a:gd name="T22" fmla="*/ 157 w 276"/>
                <a:gd name="T23" fmla="*/ 203 h 236"/>
                <a:gd name="T24" fmla="*/ 137 w 276"/>
                <a:gd name="T25" fmla="*/ 206 h 236"/>
                <a:gd name="T26" fmla="*/ 112 w 276"/>
                <a:gd name="T27" fmla="*/ 203 h 236"/>
                <a:gd name="T28" fmla="*/ 97 w 276"/>
                <a:gd name="T29" fmla="*/ 199 h 236"/>
                <a:gd name="T30" fmla="*/ 84 w 276"/>
                <a:gd name="T31" fmla="*/ 169 h 236"/>
                <a:gd name="T32" fmla="*/ 74 w 276"/>
                <a:gd name="T33" fmla="*/ 134 h 236"/>
                <a:gd name="T34" fmla="*/ 54 w 276"/>
                <a:gd name="T35" fmla="*/ 88 h 236"/>
                <a:gd name="T36" fmla="*/ 38 w 276"/>
                <a:gd name="T37" fmla="*/ 143 h 236"/>
                <a:gd name="T38" fmla="*/ 33 w 276"/>
                <a:gd name="T39" fmla="*/ 204 h 236"/>
                <a:gd name="T40" fmla="*/ 34 w 276"/>
                <a:gd name="T41" fmla="*/ 214 h 236"/>
                <a:gd name="T42" fmla="*/ 35 w 276"/>
                <a:gd name="T43" fmla="*/ 222 h 236"/>
                <a:gd name="T44" fmla="*/ 31 w 276"/>
                <a:gd name="T45" fmla="*/ 235 h 236"/>
                <a:gd name="T46" fmla="*/ 26 w 276"/>
                <a:gd name="T47" fmla="*/ 236 h 236"/>
                <a:gd name="T48" fmla="*/ 9 w 276"/>
                <a:gd name="T49" fmla="*/ 230 h 236"/>
                <a:gd name="T50" fmla="*/ 0 w 276"/>
                <a:gd name="T51" fmla="*/ 224 h 236"/>
                <a:gd name="T52" fmla="*/ 7 w 276"/>
                <a:gd name="T53" fmla="*/ 159 h 236"/>
                <a:gd name="T54" fmla="*/ 21 w 276"/>
                <a:gd name="T55" fmla="*/ 87 h 236"/>
                <a:gd name="T56" fmla="*/ 28 w 276"/>
                <a:gd name="T57" fmla="*/ 23 h 236"/>
                <a:gd name="T58" fmla="*/ 41 w 276"/>
                <a:gd name="T59" fmla="*/ 17 h 236"/>
                <a:gd name="T60" fmla="*/ 56 w 276"/>
                <a:gd name="T61" fmla="*/ 16 h 236"/>
                <a:gd name="T62" fmla="*/ 90 w 276"/>
                <a:gd name="T63" fmla="*/ 20 h 236"/>
                <a:gd name="T64" fmla="*/ 108 w 276"/>
                <a:gd name="T65" fmla="*/ 24 h 236"/>
                <a:gd name="T66" fmla="*/ 113 w 276"/>
                <a:gd name="T67" fmla="*/ 28 h 236"/>
                <a:gd name="T68" fmla="*/ 122 w 276"/>
                <a:gd name="T69" fmla="*/ 91 h 236"/>
                <a:gd name="T70" fmla="*/ 139 w 276"/>
                <a:gd name="T71" fmla="*/ 152 h 236"/>
                <a:gd name="T72" fmla="*/ 145 w 276"/>
                <a:gd name="T73" fmla="*/ 147 h 236"/>
                <a:gd name="T74" fmla="*/ 167 w 276"/>
                <a:gd name="T75" fmla="*/ 99 h 236"/>
                <a:gd name="T76" fmla="*/ 188 w 276"/>
                <a:gd name="T77" fmla="*/ 52 h 236"/>
                <a:gd name="T78" fmla="*/ 205 w 276"/>
                <a:gd name="T79" fmla="*/ 3 h 236"/>
                <a:gd name="T80" fmla="*/ 221 w 276"/>
                <a:gd name="T81" fmla="*/ 0 h 236"/>
                <a:gd name="T82" fmla="*/ 234 w 276"/>
                <a:gd name="T83" fmla="*/ 1 h 236"/>
                <a:gd name="T84" fmla="*/ 251 w 276"/>
                <a:gd name="T85" fmla="*/ 8 h 236"/>
                <a:gd name="T86" fmla="*/ 270 w 276"/>
                <a:gd name="T87" fmla="*/ 14 h 236"/>
                <a:gd name="T88" fmla="*/ 276 w 276"/>
                <a:gd name="T89" fmla="*/ 21 h 236"/>
                <a:gd name="T90" fmla="*/ 260 w 276"/>
                <a:gd name="T91" fmla="*/ 80 h 236"/>
                <a:gd name="T92" fmla="*/ 247 w 276"/>
                <a:gd name="T93" fmla="*/ 139 h 236"/>
                <a:gd name="T94" fmla="*/ 241 w 276"/>
                <a:gd name="T95" fmla="*/ 201 h 236"/>
                <a:gd name="T96" fmla="*/ 243 w 276"/>
                <a:gd name="T97" fmla="*/ 2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6" h="236">
                  <a:moveTo>
                    <a:pt x="243" y="235"/>
                  </a:moveTo>
                  <a:cubicBezTo>
                    <a:pt x="238" y="235"/>
                    <a:pt x="234" y="236"/>
                    <a:pt x="229" y="236"/>
                  </a:cubicBezTo>
                  <a:cubicBezTo>
                    <a:pt x="220" y="236"/>
                    <a:pt x="213" y="235"/>
                    <a:pt x="207" y="233"/>
                  </a:cubicBezTo>
                  <a:cubicBezTo>
                    <a:pt x="200" y="232"/>
                    <a:pt x="195" y="229"/>
                    <a:pt x="189" y="226"/>
                  </a:cubicBezTo>
                  <a:cubicBezTo>
                    <a:pt x="188" y="220"/>
                    <a:pt x="186" y="214"/>
                    <a:pt x="185" y="208"/>
                  </a:cubicBezTo>
                  <a:cubicBezTo>
                    <a:pt x="184" y="201"/>
                    <a:pt x="184" y="194"/>
                    <a:pt x="184" y="187"/>
                  </a:cubicBezTo>
                  <a:cubicBezTo>
                    <a:pt x="184" y="182"/>
                    <a:pt x="184" y="174"/>
                    <a:pt x="185" y="164"/>
                  </a:cubicBezTo>
                  <a:cubicBezTo>
                    <a:pt x="185" y="153"/>
                    <a:pt x="186" y="145"/>
                    <a:pt x="186" y="140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185" y="125"/>
                    <a:pt x="184" y="122"/>
                    <a:pt x="184" y="121"/>
                  </a:cubicBezTo>
                  <a:cubicBezTo>
                    <a:pt x="178" y="132"/>
                    <a:pt x="172" y="146"/>
                    <a:pt x="167" y="161"/>
                  </a:cubicBezTo>
                  <a:cubicBezTo>
                    <a:pt x="164" y="171"/>
                    <a:pt x="161" y="185"/>
                    <a:pt x="157" y="203"/>
                  </a:cubicBezTo>
                  <a:cubicBezTo>
                    <a:pt x="151" y="205"/>
                    <a:pt x="145" y="206"/>
                    <a:pt x="137" y="206"/>
                  </a:cubicBezTo>
                  <a:cubicBezTo>
                    <a:pt x="130" y="206"/>
                    <a:pt x="121" y="205"/>
                    <a:pt x="112" y="203"/>
                  </a:cubicBezTo>
                  <a:cubicBezTo>
                    <a:pt x="107" y="202"/>
                    <a:pt x="102" y="201"/>
                    <a:pt x="97" y="199"/>
                  </a:cubicBezTo>
                  <a:cubicBezTo>
                    <a:pt x="92" y="192"/>
                    <a:pt x="87" y="181"/>
                    <a:pt x="84" y="169"/>
                  </a:cubicBezTo>
                  <a:cubicBezTo>
                    <a:pt x="80" y="157"/>
                    <a:pt x="77" y="145"/>
                    <a:pt x="74" y="134"/>
                  </a:cubicBezTo>
                  <a:cubicBezTo>
                    <a:pt x="67" y="119"/>
                    <a:pt x="61" y="103"/>
                    <a:pt x="54" y="88"/>
                  </a:cubicBezTo>
                  <a:cubicBezTo>
                    <a:pt x="47" y="105"/>
                    <a:pt x="42" y="123"/>
                    <a:pt x="38" y="143"/>
                  </a:cubicBezTo>
                  <a:cubicBezTo>
                    <a:pt x="35" y="163"/>
                    <a:pt x="33" y="183"/>
                    <a:pt x="33" y="204"/>
                  </a:cubicBezTo>
                  <a:cubicBezTo>
                    <a:pt x="33" y="206"/>
                    <a:pt x="34" y="210"/>
                    <a:pt x="34" y="214"/>
                  </a:cubicBezTo>
                  <a:cubicBezTo>
                    <a:pt x="35" y="218"/>
                    <a:pt x="35" y="221"/>
                    <a:pt x="35" y="222"/>
                  </a:cubicBezTo>
                  <a:cubicBezTo>
                    <a:pt x="35" y="228"/>
                    <a:pt x="34" y="232"/>
                    <a:pt x="31" y="235"/>
                  </a:cubicBezTo>
                  <a:cubicBezTo>
                    <a:pt x="30" y="236"/>
                    <a:pt x="28" y="236"/>
                    <a:pt x="26" y="236"/>
                  </a:cubicBezTo>
                  <a:cubicBezTo>
                    <a:pt x="20" y="236"/>
                    <a:pt x="15" y="234"/>
                    <a:pt x="9" y="230"/>
                  </a:cubicBezTo>
                  <a:cubicBezTo>
                    <a:pt x="6" y="228"/>
                    <a:pt x="3" y="226"/>
                    <a:pt x="0" y="224"/>
                  </a:cubicBezTo>
                  <a:cubicBezTo>
                    <a:pt x="0" y="205"/>
                    <a:pt x="3" y="183"/>
                    <a:pt x="7" y="159"/>
                  </a:cubicBezTo>
                  <a:cubicBezTo>
                    <a:pt x="12" y="136"/>
                    <a:pt x="16" y="111"/>
                    <a:pt x="21" y="87"/>
                  </a:cubicBezTo>
                  <a:cubicBezTo>
                    <a:pt x="26" y="62"/>
                    <a:pt x="28" y="41"/>
                    <a:pt x="28" y="23"/>
                  </a:cubicBezTo>
                  <a:cubicBezTo>
                    <a:pt x="32" y="20"/>
                    <a:pt x="36" y="18"/>
                    <a:pt x="41" y="17"/>
                  </a:cubicBezTo>
                  <a:cubicBezTo>
                    <a:pt x="46" y="16"/>
                    <a:pt x="51" y="16"/>
                    <a:pt x="56" y="16"/>
                  </a:cubicBezTo>
                  <a:cubicBezTo>
                    <a:pt x="65" y="16"/>
                    <a:pt x="77" y="17"/>
                    <a:pt x="90" y="20"/>
                  </a:cubicBezTo>
                  <a:cubicBezTo>
                    <a:pt x="96" y="22"/>
                    <a:pt x="102" y="23"/>
                    <a:pt x="108" y="24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6" y="49"/>
                    <a:pt x="119" y="70"/>
                    <a:pt x="122" y="91"/>
                  </a:cubicBezTo>
                  <a:cubicBezTo>
                    <a:pt x="126" y="115"/>
                    <a:pt x="132" y="135"/>
                    <a:pt x="139" y="152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50" y="135"/>
                    <a:pt x="157" y="119"/>
                    <a:pt x="167" y="99"/>
                  </a:cubicBezTo>
                  <a:cubicBezTo>
                    <a:pt x="177" y="78"/>
                    <a:pt x="184" y="62"/>
                    <a:pt x="188" y="52"/>
                  </a:cubicBezTo>
                  <a:cubicBezTo>
                    <a:pt x="196" y="33"/>
                    <a:pt x="201" y="17"/>
                    <a:pt x="205" y="3"/>
                  </a:cubicBezTo>
                  <a:cubicBezTo>
                    <a:pt x="209" y="1"/>
                    <a:pt x="214" y="0"/>
                    <a:pt x="221" y="0"/>
                  </a:cubicBezTo>
                  <a:cubicBezTo>
                    <a:pt x="226" y="0"/>
                    <a:pt x="230" y="0"/>
                    <a:pt x="234" y="1"/>
                  </a:cubicBezTo>
                  <a:cubicBezTo>
                    <a:pt x="238" y="4"/>
                    <a:pt x="244" y="6"/>
                    <a:pt x="251" y="8"/>
                  </a:cubicBezTo>
                  <a:cubicBezTo>
                    <a:pt x="258" y="10"/>
                    <a:pt x="264" y="12"/>
                    <a:pt x="270" y="14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68" y="51"/>
                    <a:pt x="262" y="70"/>
                    <a:pt x="260" y="80"/>
                  </a:cubicBezTo>
                  <a:cubicBezTo>
                    <a:pt x="254" y="103"/>
                    <a:pt x="249" y="123"/>
                    <a:pt x="247" y="139"/>
                  </a:cubicBezTo>
                  <a:cubicBezTo>
                    <a:pt x="243" y="160"/>
                    <a:pt x="241" y="181"/>
                    <a:pt x="241" y="201"/>
                  </a:cubicBezTo>
                  <a:cubicBezTo>
                    <a:pt x="241" y="212"/>
                    <a:pt x="242" y="223"/>
                    <a:pt x="243" y="23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1"/>
            <p:cNvSpPr>
              <a:spLocks noEditPoints="1"/>
            </p:cNvSpPr>
            <p:nvPr/>
          </p:nvSpPr>
          <p:spPr bwMode="auto">
            <a:xfrm>
              <a:off x="7555497" y="3732896"/>
              <a:ext cx="523875" cy="609600"/>
            </a:xfrm>
            <a:custGeom>
              <a:avLst/>
              <a:gdLst>
                <a:gd name="T0" fmla="*/ 174 w 203"/>
                <a:gd name="T1" fmla="*/ 198 h 236"/>
                <a:gd name="T2" fmla="*/ 154 w 203"/>
                <a:gd name="T3" fmla="*/ 220 h 236"/>
                <a:gd name="T4" fmla="*/ 120 w 203"/>
                <a:gd name="T5" fmla="*/ 236 h 236"/>
                <a:gd name="T6" fmla="*/ 55 w 203"/>
                <a:gd name="T7" fmla="*/ 225 h 236"/>
                <a:gd name="T8" fmla="*/ 13 w 203"/>
                <a:gd name="T9" fmla="*/ 196 h 236"/>
                <a:gd name="T10" fmla="*/ 3 w 203"/>
                <a:gd name="T11" fmla="*/ 166 h 236"/>
                <a:gd name="T12" fmla="*/ 0 w 203"/>
                <a:gd name="T13" fmla="*/ 136 h 236"/>
                <a:gd name="T14" fmla="*/ 15 w 203"/>
                <a:gd name="T15" fmla="*/ 64 h 236"/>
                <a:gd name="T16" fmla="*/ 56 w 203"/>
                <a:gd name="T17" fmla="*/ 0 h 236"/>
                <a:gd name="T18" fmla="*/ 62 w 203"/>
                <a:gd name="T19" fmla="*/ 0 h 236"/>
                <a:gd name="T20" fmla="*/ 74 w 203"/>
                <a:gd name="T21" fmla="*/ 2 h 236"/>
                <a:gd name="T22" fmla="*/ 88 w 203"/>
                <a:gd name="T23" fmla="*/ 7 h 236"/>
                <a:gd name="T24" fmla="*/ 146 w 203"/>
                <a:gd name="T25" fmla="*/ 16 h 236"/>
                <a:gd name="T26" fmla="*/ 190 w 203"/>
                <a:gd name="T27" fmla="*/ 39 h 236"/>
                <a:gd name="T28" fmla="*/ 200 w 203"/>
                <a:gd name="T29" fmla="*/ 68 h 236"/>
                <a:gd name="T30" fmla="*/ 203 w 203"/>
                <a:gd name="T31" fmla="*/ 98 h 236"/>
                <a:gd name="T32" fmla="*/ 196 w 203"/>
                <a:gd name="T33" fmla="*/ 147 h 236"/>
                <a:gd name="T34" fmla="*/ 174 w 203"/>
                <a:gd name="T35" fmla="*/ 198 h 236"/>
                <a:gd name="T36" fmla="*/ 123 w 203"/>
                <a:gd name="T37" fmla="*/ 29 h 236"/>
                <a:gd name="T38" fmla="*/ 109 w 203"/>
                <a:gd name="T39" fmla="*/ 35 h 236"/>
                <a:gd name="T40" fmla="*/ 84 w 203"/>
                <a:gd name="T41" fmla="*/ 80 h 236"/>
                <a:gd name="T42" fmla="*/ 68 w 203"/>
                <a:gd name="T43" fmla="*/ 129 h 236"/>
                <a:gd name="T44" fmla="*/ 61 w 203"/>
                <a:gd name="T45" fmla="*/ 174 h 236"/>
                <a:gd name="T46" fmla="*/ 67 w 203"/>
                <a:gd name="T47" fmla="*/ 198 h 236"/>
                <a:gd name="T48" fmla="*/ 86 w 203"/>
                <a:gd name="T49" fmla="*/ 216 h 236"/>
                <a:gd name="T50" fmla="*/ 98 w 203"/>
                <a:gd name="T51" fmla="*/ 218 h 236"/>
                <a:gd name="T52" fmla="*/ 112 w 203"/>
                <a:gd name="T53" fmla="*/ 216 h 236"/>
                <a:gd name="T54" fmla="*/ 121 w 203"/>
                <a:gd name="T55" fmla="*/ 209 h 236"/>
                <a:gd name="T56" fmla="*/ 152 w 203"/>
                <a:gd name="T57" fmla="*/ 153 h 236"/>
                <a:gd name="T58" fmla="*/ 163 w 203"/>
                <a:gd name="T59" fmla="*/ 94 h 236"/>
                <a:gd name="T60" fmla="*/ 155 w 203"/>
                <a:gd name="T61" fmla="*/ 42 h 236"/>
                <a:gd name="T62" fmla="*/ 144 w 203"/>
                <a:gd name="T63" fmla="*/ 32 h 236"/>
                <a:gd name="T64" fmla="*/ 123 w 203"/>
                <a:gd name="T65" fmla="*/ 29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3" h="236">
                  <a:moveTo>
                    <a:pt x="174" y="198"/>
                  </a:moveTo>
                  <a:cubicBezTo>
                    <a:pt x="166" y="208"/>
                    <a:pt x="159" y="216"/>
                    <a:pt x="154" y="220"/>
                  </a:cubicBezTo>
                  <a:cubicBezTo>
                    <a:pt x="144" y="228"/>
                    <a:pt x="133" y="233"/>
                    <a:pt x="120" y="236"/>
                  </a:cubicBezTo>
                  <a:cubicBezTo>
                    <a:pt x="97" y="236"/>
                    <a:pt x="75" y="232"/>
                    <a:pt x="55" y="225"/>
                  </a:cubicBezTo>
                  <a:cubicBezTo>
                    <a:pt x="36" y="218"/>
                    <a:pt x="21" y="208"/>
                    <a:pt x="13" y="196"/>
                  </a:cubicBezTo>
                  <a:cubicBezTo>
                    <a:pt x="8" y="186"/>
                    <a:pt x="5" y="176"/>
                    <a:pt x="3" y="166"/>
                  </a:cubicBezTo>
                  <a:cubicBezTo>
                    <a:pt x="1" y="156"/>
                    <a:pt x="0" y="146"/>
                    <a:pt x="0" y="136"/>
                  </a:cubicBezTo>
                  <a:cubicBezTo>
                    <a:pt x="0" y="112"/>
                    <a:pt x="5" y="88"/>
                    <a:pt x="15" y="64"/>
                  </a:cubicBezTo>
                  <a:cubicBezTo>
                    <a:pt x="25" y="43"/>
                    <a:pt x="38" y="22"/>
                    <a:pt x="56" y="0"/>
                  </a:cubicBezTo>
                  <a:cubicBezTo>
                    <a:pt x="58" y="0"/>
                    <a:pt x="60" y="0"/>
                    <a:pt x="62" y="0"/>
                  </a:cubicBezTo>
                  <a:cubicBezTo>
                    <a:pt x="66" y="0"/>
                    <a:pt x="70" y="0"/>
                    <a:pt x="74" y="2"/>
                  </a:cubicBezTo>
                  <a:cubicBezTo>
                    <a:pt x="79" y="3"/>
                    <a:pt x="83" y="5"/>
                    <a:pt x="88" y="7"/>
                  </a:cubicBezTo>
                  <a:cubicBezTo>
                    <a:pt x="108" y="7"/>
                    <a:pt x="128" y="10"/>
                    <a:pt x="146" y="16"/>
                  </a:cubicBezTo>
                  <a:cubicBezTo>
                    <a:pt x="164" y="21"/>
                    <a:pt x="179" y="29"/>
                    <a:pt x="190" y="39"/>
                  </a:cubicBezTo>
                  <a:cubicBezTo>
                    <a:pt x="194" y="48"/>
                    <a:pt x="197" y="58"/>
                    <a:pt x="200" y="68"/>
                  </a:cubicBezTo>
                  <a:cubicBezTo>
                    <a:pt x="202" y="78"/>
                    <a:pt x="203" y="88"/>
                    <a:pt x="203" y="98"/>
                  </a:cubicBezTo>
                  <a:cubicBezTo>
                    <a:pt x="203" y="115"/>
                    <a:pt x="201" y="131"/>
                    <a:pt x="196" y="147"/>
                  </a:cubicBezTo>
                  <a:cubicBezTo>
                    <a:pt x="191" y="164"/>
                    <a:pt x="183" y="180"/>
                    <a:pt x="174" y="198"/>
                  </a:cubicBezTo>
                  <a:moveTo>
                    <a:pt x="123" y="29"/>
                  </a:moveTo>
                  <a:cubicBezTo>
                    <a:pt x="118" y="30"/>
                    <a:pt x="113" y="32"/>
                    <a:pt x="109" y="35"/>
                  </a:cubicBezTo>
                  <a:cubicBezTo>
                    <a:pt x="99" y="48"/>
                    <a:pt x="91" y="63"/>
                    <a:pt x="84" y="80"/>
                  </a:cubicBezTo>
                  <a:cubicBezTo>
                    <a:pt x="78" y="93"/>
                    <a:pt x="73" y="109"/>
                    <a:pt x="68" y="129"/>
                  </a:cubicBezTo>
                  <a:cubicBezTo>
                    <a:pt x="65" y="144"/>
                    <a:pt x="63" y="159"/>
                    <a:pt x="61" y="174"/>
                  </a:cubicBezTo>
                  <a:cubicBezTo>
                    <a:pt x="61" y="183"/>
                    <a:pt x="63" y="192"/>
                    <a:pt x="67" y="198"/>
                  </a:cubicBezTo>
                  <a:cubicBezTo>
                    <a:pt x="70" y="205"/>
                    <a:pt x="77" y="211"/>
                    <a:pt x="86" y="216"/>
                  </a:cubicBezTo>
                  <a:cubicBezTo>
                    <a:pt x="90" y="217"/>
                    <a:pt x="94" y="218"/>
                    <a:pt x="98" y="218"/>
                  </a:cubicBezTo>
                  <a:cubicBezTo>
                    <a:pt x="103" y="218"/>
                    <a:pt x="108" y="217"/>
                    <a:pt x="112" y="216"/>
                  </a:cubicBezTo>
                  <a:cubicBezTo>
                    <a:pt x="116" y="214"/>
                    <a:pt x="119" y="212"/>
                    <a:pt x="121" y="209"/>
                  </a:cubicBezTo>
                  <a:cubicBezTo>
                    <a:pt x="135" y="190"/>
                    <a:pt x="145" y="172"/>
                    <a:pt x="152" y="153"/>
                  </a:cubicBezTo>
                  <a:cubicBezTo>
                    <a:pt x="159" y="134"/>
                    <a:pt x="163" y="114"/>
                    <a:pt x="163" y="94"/>
                  </a:cubicBezTo>
                  <a:cubicBezTo>
                    <a:pt x="163" y="77"/>
                    <a:pt x="160" y="59"/>
                    <a:pt x="155" y="42"/>
                  </a:cubicBezTo>
                  <a:cubicBezTo>
                    <a:pt x="153" y="38"/>
                    <a:pt x="150" y="34"/>
                    <a:pt x="144" y="32"/>
                  </a:cubicBezTo>
                  <a:cubicBezTo>
                    <a:pt x="138" y="30"/>
                    <a:pt x="131" y="29"/>
                    <a:pt x="123" y="29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2"/>
            <p:cNvSpPr/>
            <p:nvPr/>
          </p:nvSpPr>
          <p:spPr bwMode="auto">
            <a:xfrm>
              <a:off x="8117472" y="3729721"/>
              <a:ext cx="519113" cy="612775"/>
            </a:xfrm>
            <a:custGeom>
              <a:avLst/>
              <a:gdLst>
                <a:gd name="T0" fmla="*/ 168 w 201"/>
                <a:gd name="T1" fmla="*/ 237 h 237"/>
                <a:gd name="T2" fmla="*/ 155 w 201"/>
                <a:gd name="T3" fmla="*/ 237 h 237"/>
                <a:gd name="T4" fmla="*/ 142 w 201"/>
                <a:gd name="T5" fmla="*/ 237 h 237"/>
                <a:gd name="T6" fmla="*/ 123 w 201"/>
                <a:gd name="T7" fmla="*/ 236 h 237"/>
                <a:gd name="T8" fmla="*/ 108 w 201"/>
                <a:gd name="T9" fmla="*/ 232 h 237"/>
                <a:gd name="T10" fmla="*/ 95 w 201"/>
                <a:gd name="T11" fmla="*/ 219 h 237"/>
                <a:gd name="T12" fmla="*/ 71 w 201"/>
                <a:gd name="T13" fmla="*/ 155 h 237"/>
                <a:gd name="T14" fmla="*/ 50 w 201"/>
                <a:gd name="T15" fmla="*/ 89 h 237"/>
                <a:gd name="T16" fmla="*/ 42 w 201"/>
                <a:gd name="T17" fmla="*/ 133 h 237"/>
                <a:gd name="T18" fmla="*/ 36 w 201"/>
                <a:gd name="T19" fmla="*/ 181 h 237"/>
                <a:gd name="T20" fmla="*/ 31 w 201"/>
                <a:gd name="T21" fmla="*/ 232 h 237"/>
                <a:gd name="T22" fmla="*/ 26 w 201"/>
                <a:gd name="T23" fmla="*/ 233 h 237"/>
                <a:gd name="T24" fmla="*/ 21 w 201"/>
                <a:gd name="T25" fmla="*/ 233 h 237"/>
                <a:gd name="T26" fmla="*/ 11 w 201"/>
                <a:gd name="T27" fmla="*/ 231 h 237"/>
                <a:gd name="T28" fmla="*/ 0 w 201"/>
                <a:gd name="T29" fmla="*/ 223 h 237"/>
                <a:gd name="T30" fmla="*/ 2 w 201"/>
                <a:gd name="T31" fmla="*/ 160 h 237"/>
                <a:gd name="T32" fmla="*/ 7 w 201"/>
                <a:gd name="T33" fmla="*/ 92 h 237"/>
                <a:gd name="T34" fmla="*/ 10 w 201"/>
                <a:gd name="T35" fmla="*/ 29 h 237"/>
                <a:gd name="T36" fmla="*/ 25 w 201"/>
                <a:gd name="T37" fmla="*/ 26 h 237"/>
                <a:gd name="T38" fmla="*/ 42 w 201"/>
                <a:gd name="T39" fmla="*/ 24 h 237"/>
                <a:gd name="T40" fmla="*/ 52 w 201"/>
                <a:gd name="T41" fmla="*/ 25 h 237"/>
                <a:gd name="T42" fmla="*/ 80 w 201"/>
                <a:gd name="T43" fmla="*/ 28 h 237"/>
                <a:gd name="T44" fmla="*/ 111 w 201"/>
                <a:gd name="T45" fmla="*/ 38 h 237"/>
                <a:gd name="T46" fmla="*/ 106 w 201"/>
                <a:gd name="T47" fmla="*/ 57 h 237"/>
                <a:gd name="T48" fmla="*/ 114 w 201"/>
                <a:gd name="T49" fmla="*/ 91 h 237"/>
                <a:gd name="T50" fmla="*/ 118 w 201"/>
                <a:gd name="T51" fmla="*/ 112 h 237"/>
                <a:gd name="T52" fmla="*/ 126 w 201"/>
                <a:gd name="T53" fmla="*/ 146 h 237"/>
                <a:gd name="T54" fmla="*/ 140 w 201"/>
                <a:gd name="T55" fmla="*/ 179 h 237"/>
                <a:gd name="T56" fmla="*/ 151 w 201"/>
                <a:gd name="T57" fmla="*/ 120 h 237"/>
                <a:gd name="T58" fmla="*/ 160 w 201"/>
                <a:gd name="T59" fmla="*/ 60 h 237"/>
                <a:gd name="T60" fmla="*/ 172 w 201"/>
                <a:gd name="T61" fmla="*/ 0 h 237"/>
                <a:gd name="T62" fmla="*/ 201 w 201"/>
                <a:gd name="T63" fmla="*/ 9 h 237"/>
                <a:gd name="T64" fmla="*/ 188 w 201"/>
                <a:gd name="T65" fmla="*/ 85 h 237"/>
                <a:gd name="T66" fmla="*/ 178 w 201"/>
                <a:gd name="T67" fmla="*/ 156 h 237"/>
                <a:gd name="T68" fmla="*/ 168 w 201"/>
                <a:gd name="T6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1" h="237">
                  <a:moveTo>
                    <a:pt x="168" y="237"/>
                  </a:moveTo>
                  <a:cubicBezTo>
                    <a:pt x="155" y="237"/>
                    <a:pt x="155" y="237"/>
                    <a:pt x="155" y="237"/>
                  </a:cubicBezTo>
                  <a:cubicBezTo>
                    <a:pt x="142" y="237"/>
                    <a:pt x="142" y="237"/>
                    <a:pt x="142" y="237"/>
                  </a:cubicBezTo>
                  <a:cubicBezTo>
                    <a:pt x="135" y="237"/>
                    <a:pt x="129" y="236"/>
                    <a:pt x="123" y="236"/>
                  </a:cubicBezTo>
                  <a:cubicBezTo>
                    <a:pt x="118" y="235"/>
                    <a:pt x="113" y="234"/>
                    <a:pt x="108" y="232"/>
                  </a:cubicBezTo>
                  <a:cubicBezTo>
                    <a:pt x="95" y="219"/>
                    <a:pt x="95" y="219"/>
                    <a:pt x="95" y="219"/>
                  </a:cubicBezTo>
                  <a:cubicBezTo>
                    <a:pt x="87" y="202"/>
                    <a:pt x="79" y="181"/>
                    <a:pt x="71" y="155"/>
                  </a:cubicBezTo>
                  <a:cubicBezTo>
                    <a:pt x="64" y="133"/>
                    <a:pt x="57" y="111"/>
                    <a:pt x="50" y="89"/>
                  </a:cubicBezTo>
                  <a:cubicBezTo>
                    <a:pt x="47" y="103"/>
                    <a:pt x="44" y="118"/>
                    <a:pt x="42" y="133"/>
                  </a:cubicBezTo>
                  <a:cubicBezTo>
                    <a:pt x="40" y="148"/>
                    <a:pt x="38" y="164"/>
                    <a:pt x="36" y="181"/>
                  </a:cubicBezTo>
                  <a:cubicBezTo>
                    <a:pt x="34" y="198"/>
                    <a:pt x="33" y="215"/>
                    <a:pt x="31" y="232"/>
                  </a:cubicBezTo>
                  <a:cubicBezTo>
                    <a:pt x="30" y="233"/>
                    <a:pt x="28" y="233"/>
                    <a:pt x="26" y="233"/>
                  </a:cubicBezTo>
                  <a:cubicBezTo>
                    <a:pt x="25" y="233"/>
                    <a:pt x="23" y="233"/>
                    <a:pt x="21" y="233"/>
                  </a:cubicBezTo>
                  <a:cubicBezTo>
                    <a:pt x="18" y="233"/>
                    <a:pt x="14" y="233"/>
                    <a:pt x="11" y="231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04"/>
                    <a:pt x="1" y="183"/>
                    <a:pt x="2" y="160"/>
                  </a:cubicBezTo>
                  <a:cubicBezTo>
                    <a:pt x="4" y="137"/>
                    <a:pt x="6" y="114"/>
                    <a:pt x="7" y="92"/>
                  </a:cubicBezTo>
                  <a:cubicBezTo>
                    <a:pt x="9" y="69"/>
                    <a:pt x="10" y="48"/>
                    <a:pt x="10" y="29"/>
                  </a:cubicBezTo>
                  <a:cubicBezTo>
                    <a:pt x="13" y="29"/>
                    <a:pt x="18" y="28"/>
                    <a:pt x="25" y="26"/>
                  </a:cubicBezTo>
                  <a:cubicBezTo>
                    <a:pt x="32" y="25"/>
                    <a:pt x="38" y="24"/>
                    <a:pt x="42" y="24"/>
                  </a:cubicBezTo>
                  <a:cubicBezTo>
                    <a:pt x="45" y="24"/>
                    <a:pt x="49" y="24"/>
                    <a:pt x="52" y="25"/>
                  </a:cubicBezTo>
                  <a:cubicBezTo>
                    <a:pt x="55" y="26"/>
                    <a:pt x="65" y="27"/>
                    <a:pt x="80" y="28"/>
                  </a:cubicBezTo>
                  <a:cubicBezTo>
                    <a:pt x="95" y="29"/>
                    <a:pt x="106" y="33"/>
                    <a:pt x="111" y="38"/>
                  </a:cubicBezTo>
                  <a:cubicBezTo>
                    <a:pt x="108" y="44"/>
                    <a:pt x="106" y="51"/>
                    <a:pt x="106" y="57"/>
                  </a:cubicBezTo>
                  <a:cubicBezTo>
                    <a:pt x="106" y="63"/>
                    <a:pt x="109" y="74"/>
                    <a:pt x="114" y="91"/>
                  </a:cubicBezTo>
                  <a:cubicBezTo>
                    <a:pt x="117" y="100"/>
                    <a:pt x="118" y="107"/>
                    <a:pt x="118" y="112"/>
                  </a:cubicBezTo>
                  <a:cubicBezTo>
                    <a:pt x="122" y="127"/>
                    <a:pt x="124" y="139"/>
                    <a:pt x="126" y="146"/>
                  </a:cubicBezTo>
                  <a:cubicBezTo>
                    <a:pt x="129" y="160"/>
                    <a:pt x="134" y="170"/>
                    <a:pt x="140" y="179"/>
                  </a:cubicBezTo>
                  <a:cubicBezTo>
                    <a:pt x="143" y="165"/>
                    <a:pt x="147" y="145"/>
                    <a:pt x="151" y="120"/>
                  </a:cubicBezTo>
                  <a:cubicBezTo>
                    <a:pt x="156" y="85"/>
                    <a:pt x="160" y="65"/>
                    <a:pt x="160" y="60"/>
                  </a:cubicBezTo>
                  <a:cubicBezTo>
                    <a:pt x="164" y="37"/>
                    <a:pt x="168" y="17"/>
                    <a:pt x="172" y="0"/>
                  </a:cubicBezTo>
                  <a:cubicBezTo>
                    <a:pt x="184" y="0"/>
                    <a:pt x="194" y="3"/>
                    <a:pt x="201" y="9"/>
                  </a:cubicBezTo>
                  <a:cubicBezTo>
                    <a:pt x="197" y="31"/>
                    <a:pt x="193" y="56"/>
                    <a:pt x="188" y="85"/>
                  </a:cubicBezTo>
                  <a:cubicBezTo>
                    <a:pt x="184" y="108"/>
                    <a:pt x="181" y="132"/>
                    <a:pt x="178" y="156"/>
                  </a:cubicBezTo>
                  <a:cubicBezTo>
                    <a:pt x="175" y="180"/>
                    <a:pt x="172" y="207"/>
                    <a:pt x="168" y="237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3" name="Freeform 360"/>
          <p:cNvSpPr/>
          <p:nvPr/>
        </p:nvSpPr>
        <p:spPr bwMode="auto">
          <a:xfrm rot="1468502">
            <a:off x="9786189" y="3075859"/>
            <a:ext cx="120394" cy="28303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360"/>
          <p:cNvSpPr/>
          <p:nvPr/>
        </p:nvSpPr>
        <p:spPr bwMode="auto">
          <a:xfrm rot="20962754">
            <a:off x="9960384" y="3382442"/>
            <a:ext cx="114051" cy="26812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 1"/>
          <p:cNvGrpSpPr/>
          <p:nvPr/>
        </p:nvGrpSpPr>
        <p:grpSpPr>
          <a:xfrm>
            <a:off x="2282044" y="588118"/>
            <a:ext cx="7537205" cy="11196058"/>
            <a:chOff x="5065713" y="1679575"/>
            <a:chExt cx="2289175" cy="3400425"/>
          </a:xfrm>
        </p:grpSpPr>
        <p:sp>
          <p:nvSpPr>
            <p:cNvPr id="3" name="Freeform 69"/>
            <p:cNvSpPr/>
            <p:nvPr/>
          </p:nvSpPr>
          <p:spPr bwMode="auto">
            <a:xfrm>
              <a:off x="5065713" y="1679575"/>
              <a:ext cx="2289175" cy="3400425"/>
            </a:xfrm>
            <a:custGeom>
              <a:avLst/>
              <a:gdLst>
                <a:gd name="T0" fmla="*/ 454 w 889"/>
                <a:gd name="T1" fmla="*/ 4 h 1318"/>
                <a:gd name="T2" fmla="*/ 274 w 889"/>
                <a:gd name="T3" fmla="*/ 58 h 1318"/>
                <a:gd name="T4" fmla="*/ 203 w 889"/>
                <a:gd name="T5" fmla="*/ 206 h 1318"/>
                <a:gd name="T6" fmla="*/ 187 w 889"/>
                <a:gd name="T7" fmla="*/ 342 h 1318"/>
                <a:gd name="T8" fmla="*/ 78 w 889"/>
                <a:gd name="T9" fmla="*/ 600 h 1318"/>
                <a:gd name="T10" fmla="*/ 38 w 889"/>
                <a:gd name="T11" fmla="*/ 935 h 1318"/>
                <a:gd name="T12" fmla="*/ 106 w 889"/>
                <a:gd name="T13" fmla="*/ 935 h 1318"/>
                <a:gd name="T14" fmla="*/ 122 w 889"/>
                <a:gd name="T15" fmla="*/ 1215 h 1318"/>
                <a:gd name="T16" fmla="*/ 122 w 889"/>
                <a:gd name="T17" fmla="*/ 1307 h 1318"/>
                <a:gd name="T18" fmla="*/ 239 w 889"/>
                <a:gd name="T19" fmla="*/ 1307 h 1318"/>
                <a:gd name="T20" fmla="*/ 271 w 889"/>
                <a:gd name="T21" fmla="*/ 1231 h 1318"/>
                <a:gd name="T22" fmla="*/ 293 w 889"/>
                <a:gd name="T23" fmla="*/ 1136 h 1318"/>
                <a:gd name="T24" fmla="*/ 598 w 889"/>
                <a:gd name="T25" fmla="*/ 1133 h 1318"/>
                <a:gd name="T26" fmla="*/ 633 w 889"/>
                <a:gd name="T27" fmla="*/ 1223 h 1318"/>
                <a:gd name="T28" fmla="*/ 668 w 889"/>
                <a:gd name="T29" fmla="*/ 1302 h 1318"/>
                <a:gd name="T30" fmla="*/ 774 w 889"/>
                <a:gd name="T31" fmla="*/ 1299 h 1318"/>
                <a:gd name="T32" fmla="*/ 796 w 889"/>
                <a:gd name="T33" fmla="*/ 929 h 1318"/>
                <a:gd name="T34" fmla="*/ 853 w 889"/>
                <a:gd name="T35" fmla="*/ 946 h 1318"/>
                <a:gd name="T36" fmla="*/ 840 w 889"/>
                <a:gd name="T37" fmla="*/ 660 h 1318"/>
                <a:gd name="T38" fmla="*/ 712 w 889"/>
                <a:gd name="T39" fmla="*/ 336 h 1318"/>
                <a:gd name="T40" fmla="*/ 685 w 889"/>
                <a:gd name="T41" fmla="*/ 130 h 1318"/>
                <a:gd name="T42" fmla="*/ 454 w 889"/>
                <a:gd name="T43" fmla="*/ 4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9" h="1318">
                  <a:moveTo>
                    <a:pt x="454" y="4"/>
                  </a:moveTo>
                  <a:cubicBezTo>
                    <a:pt x="454" y="4"/>
                    <a:pt x="331" y="0"/>
                    <a:pt x="274" y="58"/>
                  </a:cubicBezTo>
                  <a:cubicBezTo>
                    <a:pt x="217" y="116"/>
                    <a:pt x="214" y="122"/>
                    <a:pt x="203" y="206"/>
                  </a:cubicBezTo>
                  <a:cubicBezTo>
                    <a:pt x="193" y="290"/>
                    <a:pt x="198" y="309"/>
                    <a:pt x="187" y="342"/>
                  </a:cubicBezTo>
                  <a:cubicBezTo>
                    <a:pt x="176" y="375"/>
                    <a:pt x="108" y="483"/>
                    <a:pt x="78" y="600"/>
                  </a:cubicBezTo>
                  <a:cubicBezTo>
                    <a:pt x="48" y="717"/>
                    <a:pt x="0" y="910"/>
                    <a:pt x="38" y="935"/>
                  </a:cubicBezTo>
                  <a:cubicBezTo>
                    <a:pt x="76" y="959"/>
                    <a:pt x="106" y="935"/>
                    <a:pt x="106" y="935"/>
                  </a:cubicBezTo>
                  <a:cubicBezTo>
                    <a:pt x="106" y="935"/>
                    <a:pt x="111" y="1152"/>
                    <a:pt x="122" y="1215"/>
                  </a:cubicBezTo>
                  <a:cubicBezTo>
                    <a:pt x="133" y="1277"/>
                    <a:pt x="111" y="1296"/>
                    <a:pt x="122" y="1307"/>
                  </a:cubicBezTo>
                  <a:cubicBezTo>
                    <a:pt x="133" y="1318"/>
                    <a:pt x="219" y="1318"/>
                    <a:pt x="239" y="1307"/>
                  </a:cubicBezTo>
                  <a:cubicBezTo>
                    <a:pt x="258" y="1296"/>
                    <a:pt x="269" y="1261"/>
                    <a:pt x="271" y="1231"/>
                  </a:cubicBezTo>
                  <a:cubicBezTo>
                    <a:pt x="274" y="1201"/>
                    <a:pt x="271" y="1144"/>
                    <a:pt x="293" y="1136"/>
                  </a:cubicBezTo>
                  <a:cubicBezTo>
                    <a:pt x="315" y="1128"/>
                    <a:pt x="565" y="1125"/>
                    <a:pt x="598" y="1133"/>
                  </a:cubicBezTo>
                  <a:cubicBezTo>
                    <a:pt x="630" y="1141"/>
                    <a:pt x="630" y="1198"/>
                    <a:pt x="633" y="1223"/>
                  </a:cubicBezTo>
                  <a:cubicBezTo>
                    <a:pt x="636" y="1247"/>
                    <a:pt x="636" y="1299"/>
                    <a:pt x="668" y="1302"/>
                  </a:cubicBezTo>
                  <a:cubicBezTo>
                    <a:pt x="701" y="1304"/>
                    <a:pt x="764" y="1315"/>
                    <a:pt x="774" y="1299"/>
                  </a:cubicBezTo>
                  <a:cubicBezTo>
                    <a:pt x="785" y="1283"/>
                    <a:pt x="799" y="975"/>
                    <a:pt x="796" y="929"/>
                  </a:cubicBezTo>
                  <a:cubicBezTo>
                    <a:pt x="796" y="929"/>
                    <a:pt x="834" y="967"/>
                    <a:pt x="853" y="946"/>
                  </a:cubicBezTo>
                  <a:cubicBezTo>
                    <a:pt x="872" y="924"/>
                    <a:pt x="889" y="883"/>
                    <a:pt x="840" y="660"/>
                  </a:cubicBezTo>
                  <a:cubicBezTo>
                    <a:pt x="791" y="437"/>
                    <a:pt x="715" y="377"/>
                    <a:pt x="712" y="336"/>
                  </a:cubicBezTo>
                  <a:cubicBezTo>
                    <a:pt x="709" y="296"/>
                    <a:pt x="701" y="184"/>
                    <a:pt x="685" y="130"/>
                  </a:cubicBezTo>
                  <a:cubicBezTo>
                    <a:pt x="668" y="75"/>
                    <a:pt x="598" y="4"/>
                    <a:pt x="454" y="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Oval 70"/>
            <p:cNvSpPr>
              <a:spLocks noChangeArrowheads="1"/>
            </p:cNvSpPr>
            <p:nvPr/>
          </p:nvSpPr>
          <p:spPr bwMode="auto">
            <a:xfrm>
              <a:off x="5570538" y="1698625"/>
              <a:ext cx="242888" cy="2238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Oval 71"/>
            <p:cNvSpPr>
              <a:spLocks noChangeArrowheads="1"/>
            </p:cNvSpPr>
            <p:nvPr/>
          </p:nvSpPr>
          <p:spPr bwMode="auto">
            <a:xfrm>
              <a:off x="5627688" y="1744662"/>
              <a:ext cx="128588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Oval 72"/>
            <p:cNvSpPr>
              <a:spLocks noChangeArrowheads="1"/>
            </p:cNvSpPr>
            <p:nvPr/>
          </p:nvSpPr>
          <p:spPr bwMode="auto">
            <a:xfrm>
              <a:off x="6651625" y="1692275"/>
              <a:ext cx="250825" cy="2619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Oval 73"/>
            <p:cNvSpPr>
              <a:spLocks noChangeArrowheads="1"/>
            </p:cNvSpPr>
            <p:nvPr/>
          </p:nvSpPr>
          <p:spPr bwMode="auto">
            <a:xfrm>
              <a:off x="6713538" y="1749425"/>
              <a:ext cx="130175" cy="1476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Oval 74"/>
            <p:cNvSpPr>
              <a:spLocks noChangeArrowheads="1"/>
            </p:cNvSpPr>
            <p:nvPr/>
          </p:nvSpPr>
          <p:spPr bwMode="auto">
            <a:xfrm>
              <a:off x="5807075" y="1922462"/>
              <a:ext cx="239713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Oval 75"/>
            <p:cNvSpPr>
              <a:spLocks noChangeArrowheads="1"/>
            </p:cNvSpPr>
            <p:nvPr/>
          </p:nvSpPr>
          <p:spPr bwMode="auto">
            <a:xfrm>
              <a:off x="6405563" y="1917700"/>
              <a:ext cx="241300" cy="2428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6"/>
            <p:cNvSpPr/>
            <p:nvPr/>
          </p:nvSpPr>
          <p:spPr bwMode="auto">
            <a:xfrm>
              <a:off x="5848350" y="1778000"/>
              <a:ext cx="119063" cy="53975"/>
            </a:xfrm>
            <a:custGeom>
              <a:avLst/>
              <a:gdLst>
                <a:gd name="T0" fmla="*/ 23 w 46"/>
                <a:gd name="T1" fmla="*/ 9 h 21"/>
                <a:gd name="T2" fmla="*/ 46 w 46"/>
                <a:gd name="T3" fmla="*/ 21 h 21"/>
                <a:gd name="T4" fmla="*/ 23 w 46"/>
                <a:gd name="T5" fmla="*/ 0 h 21"/>
                <a:gd name="T6" fmla="*/ 0 w 46"/>
                <a:gd name="T7" fmla="*/ 21 h 21"/>
                <a:gd name="T8" fmla="*/ 23 w 46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23" y="9"/>
                  </a:moveTo>
                  <a:cubicBezTo>
                    <a:pt x="33" y="9"/>
                    <a:pt x="42" y="14"/>
                    <a:pt x="46" y="21"/>
                  </a:cubicBezTo>
                  <a:cubicBezTo>
                    <a:pt x="45" y="9"/>
                    <a:pt x="35" y="0"/>
                    <a:pt x="23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7"/>
            <p:cNvSpPr/>
            <p:nvPr/>
          </p:nvSpPr>
          <p:spPr bwMode="auto">
            <a:xfrm>
              <a:off x="6480175" y="1762125"/>
              <a:ext cx="120650" cy="53975"/>
            </a:xfrm>
            <a:custGeom>
              <a:avLst/>
              <a:gdLst>
                <a:gd name="T0" fmla="*/ 24 w 47"/>
                <a:gd name="T1" fmla="*/ 9 h 21"/>
                <a:gd name="T2" fmla="*/ 47 w 47"/>
                <a:gd name="T3" fmla="*/ 21 h 21"/>
                <a:gd name="T4" fmla="*/ 24 w 47"/>
                <a:gd name="T5" fmla="*/ 0 h 21"/>
                <a:gd name="T6" fmla="*/ 0 w 47"/>
                <a:gd name="T7" fmla="*/ 21 h 21"/>
                <a:gd name="T8" fmla="*/ 24 w 47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1">
                  <a:moveTo>
                    <a:pt x="24" y="9"/>
                  </a:moveTo>
                  <a:cubicBezTo>
                    <a:pt x="33" y="9"/>
                    <a:pt x="42" y="14"/>
                    <a:pt x="47" y="21"/>
                  </a:cubicBezTo>
                  <a:cubicBezTo>
                    <a:pt x="45" y="9"/>
                    <a:pt x="35" y="0"/>
                    <a:pt x="24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4" y="9"/>
                    <a:pt x="2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78"/>
            <p:cNvSpPr>
              <a:spLocks noChangeArrowheads="1"/>
            </p:cNvSpPr>
            <p:nvPr/>
          </p:nvSpPr>
          <p:spPr bwMode="auto">
            <a:xfrm>
              <a:off x="5888038" y="2098675"/>
              <a:ext cx="676275" cy="515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9"/>
            <p:cNvSpPr/>
            <p:nvPr/>
          </p:nvSpPr>
          <p:spPr bwMode="auto">
            <a:xfrm>
              <a:off x="6145213" y="2128837"/>
              <a:ext cx="182563" cy="123825"/>
            </a:xfrm>
            <a:custGeom>
              <a:avLst/>
              <a:gdLst>
                <a:gd name="T0" fmla="*/ 0 w 71"/>
                <a:gd name="T1" fmla="*/ 19 h 48"/>
                <a:gd name="T2" fmla="*/ 21 w 71"/>
                <a:gd name="T3" fmla="*/ 2 h 48"/>
                <a:gd name="T4" fmla="*/ 64 w 71"/>
                <a:gd name="T5" fmla="*/ 8 h 48"/>
                <a:gd name="T6" fmla="*/ 65 w 71"/>
                <a:gd name="T7" fmla="*/ 28 h 48"/>
                <a:gd name="T8" fmla="*/ 50 w 71"/>
                <a:gd name="T9" fmla="*/ 44 h 48"/>
                <a:gd name="T10" fmla="*/ 33 w 71"/>
                <a:gd name="T11" fmla="*/ 48 h 48"/>
                <a:gd name="T12" fmla="*/ 13 w 71"/>
                <a:gd name="T13" fmla="*/ 41 h 48"/>
                <a:gd name="T14" fmla="*/ 0 w 71"/>
                <a:gd name="T15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8">
                  <a:moveTo>
                    <a:pt x="0" y="19"/>
                  </a:moveTo>
                  <a:cubicBezTo>
                    <a:pt x="0" y="10"/>
                    <a:pt x="3" y="4"/>
                    <a:pt x="21" y="2"/>
                  </a:cubicBezTo>
                  <a:cubicBezTo>
                    <a:pt x="39" y="0"/>
                    <a:pt x="56" y="1"/>
                    <a:pt x="64" y="8"/>
                  </a:cubicBezTo>
                  <a:cubicBezTo>
                    <a:pt x="71" y="14"/>
                    <a:pt x="67" y="24"/>
                    <a:pt x="65" y="28"/>
                  </a:cubicBezTo>
                  <a:cubicBezTo>
                    <a:pt x="63" y="33"/>
                    <a:pt x="59" y="40"/>
                    <a:pt x="50" y="44"/>
                  </a:cubicBezTo>
                  <a:cubicBezTo>
                    <a:pt x="40" y="48"/>
                    <a:pt x="38" y="48"/>
                    <a:pt x="33" y="48"/>
                  </a:cubicBezTo>
                  <a:cubicBezTo>
                    <a:pt x="28" y="48"/>
                    <a:pt x="20" y="46"/>
                    <a:pt x="13" y="41"/>
                  </a:cubicBezTo>
                  <a:cubicBezTo>
                    <a:pt x="6" y="35"/>
                    <a:pt x="0" y="28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80"/>
            <p:cNvSpPr>
              <a:spLocks noChangeArrowheads="1"/>
            </p:cNvSpPr>
            <p:nvPr/>
          </p:nvSpPr>
          <p:spPr bwMode="auto">
            <a:xfrm>
              <a:off x="5521325" y="2146300"/>
              <a:ext cx="284163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Oval 81"/>
            <p:cNvSpPr>
              <a:spLocks noChangeArrowheads="1"/>
            </p:cNvSpPr>
            <p:nvPr/>
          </p:nvSpPr>
          <p:spPr bwMode="auto">
            <a:xfrm>
              <a:off x="6637338" y="2146300"/>
              <a:ext cx="282575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Oval 82"/>
            <p:cNvSpPr>
              <a:spLocks noChangeArrowheads="1"/>
            </p:cNvSpPr>
            <p:nvPr/>
          </p:nvSpPr>
          <p:spPr bwMode="auto">
            <a:xfrm>
              <a:off x="5876925" y="1997075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Oval 83"/>
            <p:cNvSpPr>
              <a:spLocks noChangeArrowheads="1"/>
            </p:cNvSpPr>
            <p:nvPr/>
          </p:nvSpPr>
          <p:spPr bwMode="auto">
            <a:xfrm>
              <a:off x="6475413" y="1997075"/>
              <a:ext cx="84138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Oval 84"/>
            <p:cNvSpPr>
              <a:spLocks noChangeArrowheads="1"/>
            </p:cNvSpPr>
            <p:nvPr/>
          </p:nvSpPr>
          <p:spPr bwMode="auto">
            <a:xfrm>
              <a:off x="6173788" y="2376487"/>
              <a:ext cx="103188" cy="1857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3618369" y="4487329"/>
            <a:ext cx="4955263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PARTE 4</a:t>
            </a:r>
            <a:endParaRPr kumimoji="1" lang="zh-CN" altLang="en-US" sz="5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"/>
          <p:cNvCxnSpPr/>
          <p:nvPr/>
        </p:nvCxnSpPr>
        <p:spPr>
          <a:xfrm>
            <a:off x="1917700" y="1307288"/>
            <a:ext cx="797638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1769989" y="1159577"/>
            <a:ext cx="295421" cy="295421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080629" y="1159577"/>
            <a:ext cx="295421" cy="29542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391269" y="1159577"/>
            <a:ext cx="295421" cy="29542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701909" y="1159577"/>
            <a:ext cx="295421" cy="29542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323189" y="1166610"/>
            <a:ext cx="295421" cy="29542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9633828" y="1166610"/>
            <a:ext cx="295421" cy="295421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文本框 8"/>
          <p:cNvSpPr txBox="1"/>
          <p:nvPr/>
        </p:nvSpPr>
        <p:spPr>
          <a:xfrm>
            <a:off x="6125210" y="1544320"/>
            <a:ext cx="5307330" cy="4930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wǒ jiā yǒu 7kǒu rén 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我家有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口人。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wǒ bà ba</a:t>
            </a:r>
            <a:endParaRPr lang="en-US" altLang="zh-CN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我爸爸，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Juan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wǒ mā m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我妈妈，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Ana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en-US" altLang="zh-CN" sz="5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837530" y="241194"/>
            <a:ext cx="6023610" cy="1050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rPr>
              <a:t>Pintura de tu familia</a:t>
            </a:r>
            <a:endParaRPr lang="en-US" altLang="zh-CN" sz="4800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charset="-122"/>
            </a:endParaRPr>
          </a:p>
        </p:txBody>
      </p:sp>
      <p:grpSp>
        <p:nvGrpSpPr>
          <p:cNvPr id="366" name="组 365"/>
          <p:cNvGrpSpPr/>
          <p:nvPr/>
        </p:nvGrpSpPr>
        <p:grpSpPr>
          <a:xfrm>
            <a:off x="128411" y="154834"/>
            <a:ext cx="3018916" cy="1255349"/>
            <a:chOff x="-438273" y="81244"/>
            <a:chExt cx="6426757" cy="2672424"/>
          </a:xfrm>
        </p:grpSpPr>
        <p:sp>
          <p:nvSpPr>
            <p:cNvPr id="367" name="Freeform 358"/>
            <p:cNvSpPr>
              <a:spLocks noEditPoints="1"/>
            </p:cNvSpPr>
            <p:nvPr/>
          </p:nvSpPr>
          <p:spPr bwMode="auto">
            <a:xfrm rot="19997453">
              <a:off x="534503" y="223946"/>
              <a:ext cx="1295861" cy="1260976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358"/>
            <p:cNvSpPr>
              <a:spLocks noEditPoints="1"/>
            </p:cNvSpPr>
            <p:nvPr/>
          </p:nvSpPr>
          <p:spPr bwMode="auto">
            <a:xfrm rot="809477">
              <a:off x="499611" y="1754672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358"/>
            <p:cNvSpPr>
              <a:spLocks noEditPoints="1"/>
            </p:cNvSpPr>
            <p:nvPr/>
          </p:nvSpPr>
          <p:spPr bwMode="auto">
            <a:xfrm rot="809477">
              <a:off x="2088854" y="154473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358"/>
            <p:cNvSpPr>
              <a:spLocks noEditPoints="1"/>
            </p:cNvSpPr>
            <p:nvPr/>
          </p:nvSpPr>
          <p:spPr bwMode="auto">
            <a:xfrm rot="809477">
              <a:off x="1811841" y="704987"/>
              <a:ext cx="706548" cy="68752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Freeform 358"/>
            <p:cNvSpPr>
              <a:spLocks noEditPoints="1"/>
            </p:cNvSpPr>
            <p:nvPr/>
          </p:nvSpPr>
          <p:spPr bwMode="auto">
            <a:xfrm rot="19735482">
              <a:off x="439094" y="1218358"/>
              <a:ext cx="409666" cy="39863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358"/>
            <p:cNvSpPr>
              <a:spLocks noEditPoints="1"/>
            </p:cNvSpPr>
            <p:nvPr/>
          </p:nvSpPr>
          <p:spPr bwMode="auto">
            <a:xfrm rot="16969965">
              <a:off x="-451101" y="1355804"/>
              <a:ext cx="952999" cy="92734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358"/>
            <p:cNvSpPr>
              <a:spLocks noEditPoints="1"/>
            </p:cNvSpPr>
            <p:nvPr/>
          </p:nvSpPr>
          <p:spPr bwMode="auto">
            <a:xfrm rot="809477">
              <a:off x="1749848" y="114087"/>
              <a:ext cx="187624" cy="18257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Freeform 358"/>
            <p:cNvSpPr>
              <a:spLocks noEditPoints="1"/>
            </p:cNvSpPr>
            <p:nvPr/>
          </p:nvSpPr>
          <p:spPr bwMode="auto">
            <a:xfrm rot="809477">
              <a:off x="315381" y="356687"/>
              <a:ext cx="298756" cy="29071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Freeform 358"/>
            <p:cNvSpPr>
              <a:spLocks noEditPoints="1"/>
            </p:cNvSpPr>
            <p:nvPr/>
          </p:nvSpPr>
          <p:spPr bwMode="auto">
            <a:xfrm rot="19997453">
              <a:off x="2747733" y="180218"/>
              <a:ext cx="299319" cy="29126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Freeform 358"/>
            <p:cNvSpPr>
              <a:spLocks noEditPoints="1"/>
            </p:cNvSpPr>
            <p:nvPr/>
          </p:nvSpPr>
          <p:spPr bwMode="auto">
            <a:xfrm rot="809477">
              <a:off x="2720520" y="575169"/>
              <a:ext cx="223381" cy="21736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Freeform 358"/>
            <p:cNvSpPr>
              <a:spLocks noEditPoints="1"/>
            </p:cNvSpPr>
            <p:nvPr/>
          </p:nvSpPr>
          <p:spPr bwMode="auto">
            <a:xfrm rot="809477">
              <a:off x="3129898" y="81244"/>
              <a:ext cx="692558" cy="67391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Freeform 358"/>
            <p:cNvSpPr>
              <a:spLocks noEditPoints="1"/>
            </p:cNvSpPr>
            <p:nvPr/>
          </p:nvSpPr>
          <p:spPr bwMode="auto">
            <a:xfrm rot="19735482">
              <a:off x="1263845" y="86338"/>
              <a:ext cx="206236" cy="2006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358"/>
            <p:cNvSpPr>
              <a:spLocks noEditPoints="1"/>
            </p:cNvSpPr>
            <p:nvPr/>
          </p:nvSpPr>
          <p:spPr bwMode="auto">
            <a:xfrm rot="809477">
              <a:off x="2529597" y="713934"/>
              <a:ext cx="94454" cy="9191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358"/>
            <p:cNvSpPr>
              <a:spLocks noEditPoints="1"/>
            </p:cNvSpPr>
            <p:nvPr/>
          </p:nvSpPr>
          <p:spPr bwMode="auto">
            <a:xfrm rot="809477">
              <a:off x="973015" y="1588534"/>
              <a:ext cx="277645" cy="270170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Freeform 358"/>
            <p:cNvSpPr>
              <a:spLocks noEditPoints="1"/>
            </p:cNvSpPr>
            <p:nvPr/>
          </p:nvSpPr>
          <p:spPr bwMode="auto">
            <a:xfrm rot="809477">
              <a:off x="258737" y="2462954"/>
              <a:ext cx="298756" cy="29071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358"/>
            <p:cNvSpPr>
              <a:spLocks noEditPoints="1"/>
            </p:cNvSpPr>
            <p:nvPr/>
          </p:nvSpPr>
          <p:spPr bwMode="auto">
            <a:xfrm rot="809477">
              <a:off x="5794149" y="397544"/>
              <a:ext cx="194335" cy="18910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358"/>
            <p:cNvSpPr>
              <a:spLocks noEditPoints="1"/>
            </p:cNvSpPr>
            <p:nvPr/>
          </p:nvSpPr>
          <p:spPr bwMode="auto">
            <a:xfrm rot="809477">
              <a:off x="4028801" y="531072"/>
              <a:ext cx="130844" cy="127322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358"/>
            <p:cNvSpPr>
              <a:spLocks noEditPoints="1"/>
            </p:cNvSpPr>
            <p:nvPr/>
          </p:nvSpPr>
          <p:spPr bwMode="auto">
            <a:xfrm rot="19735482">
              <a:off x="5066843" y="189055"/>
              <a:ext cx="287731" cy="2799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5" name="组 384"/>
          <p:cNvGrpSpPr/>
          <p:nvPr/>
        </p:nvGrpSpPr>
        <p:grpSpPr>
          <a:xfrm rot="10800000">
            <a:off x="9088008" y="5408423"/>
            <a:ext cx="3018916" cy="1255349"/>
            <a:chOff x="-438273" y="81244"/>
            <a:chExt cx="6426757" cy="2672424"/>
          </a:xfrm>
        </p:grpSpPr>
        <p:sp>
          <p:nvSpPr>
            <p:cNvPr id="386" name="Freeform 358"/>
            <p:cNvSpPr>
              <a:spLocks noEditPoints="1"/>
            </p:cNvSpPr>
            <p:nvPr/>
          </p:nvSpPr>
          <p:spPr bwMode="auto">
            <a:xfrm rot="19997453">
              <a:off x="534503" y="223946"/>
              <a:ext cx="1295861" cy="1260976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358"/>
            <p:cNvSpPr>
              <a:spLocks noEditPoints="1"/>
            </p:cNvSpPr>
            <p:nvPr/>
          </p:nvSpPr>
          <p:spPr bwMode="auto">
            <a:xfrm rot="809477">
              <a:off x="499611" y="1754672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358"/>
            <p:cNvSpPr>
              <a:spLocks noEditPoints="1"/>
            </p:cNvSpPr>
            <p:nvPr/>
          </p:nvSpPr>
          <p:spPr bwMode="auto">
            <a:xfrm rot="809477">
              <a:off x="2088854" y="154473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358"/>
            <p:cNvSpPr>
              <a:spLocks noEditPoints="1"/>
            </p:cNvSpPr>
            <p:nvPr/>
          </p:nvSpPr>
          <p:spPr bwMode="auto">
            <a:xfrm rot="809477">
              <a:off x="1811841" y="704987"/>
              <a:ext cx="706548" cy="68752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358"/>
            <p:cNvSpPr>
              <a:spLocks noEditPoints="1"/>
            </p:cNvSpPr>
            <p:nvPr/>
          </p:nvSpPr>
          <p:spPr bwMode="auto">
            <a:xfrm rot="19735482">
              <a:off x="439094" y="1218358"/>
              <a:ext cx="409666" cy="39863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358"/>
            <p:cNvSpPr>
              <a:spLocks noEditPoints="1"/>
            </p:cNvSpPr>
            <p:nvPr/>
          </p:nvSpPr>
          <p:spPr bwMode="auto">
            <a:xfrm rot="16969965">
              <a:off x="-451101" y="1355804"/>
              <a:ext cx="952999" cy="92734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358"/>
            <p:cNvSpPr>
              <a:spLocks noEditPoints="1"/>
            </p:cNvSpPr>
            <p:nvPr/>
          </p:nvSpPr>
          <p:spPr bwMode="auto">
            <a:xfrm rot="809477">
              <a:off x="1749848" y="114087"/>
              <a:ext cx="187624" cy="18257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Freeform 358"/>
            <p:cNvSpPr>
              <a:spLocks noEditPoints="1"/>
            </p:cNvSpPr>
            <p:nvPr/>
          </p:nvSpPr>
          <p:spPr bwMode="auto">
            <a:xfrm rot="809477">
              <a:off x="315381" y="356687"/>
              <a:ext cx="298756" cy="29071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358"/>
            <p:cNvSpPr>
              <a:spLocks noEditPoints="1"/>
            </p:cNvSpPr>
            <p:nvPr/>
          </p:nvSpPr>
          <p:spPr bwMode="auto">
            <a:xfrm rot="19997453">
              <a:off x="2747733" y="180218"/>
              <a:ext cx="299319" cy="29126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358"/>
            <p:cNvSpPr>
              <a:spLocks noEditPoints="1"/>
            </p:cNvSpPr>
            <p:nvPr/>
          </p:nvSpPr>
          <p:spPr bwMode="auto">
            <a:xfrm rot="809477">
              <a:off x="2720520" y="575169"/>
              <a:ext cx="223381" cy="21736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358"/>
            <p:cNvSpPr>
              <a:spLocks noEditPoints="1"/>
            </p:cNvSpPr>
            <p:nvPr/>
          </p:nvSpPr>
          <p:spPr bwMode="auto">
            <a:xfrm rot="809477">
              <a:off x="3129898" y="81244"/>
              <a:ext cx="692558" cy="67391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Freeform 358"/>
            <p:cNvSpPr>
              <a:spLocks noEditPoints="1"/>
            </p:cNvSpPr>
            <p:nvPr/>
          </p:nvSpPr>
          <p:spPr bwMode="auto">
            <a:xfrm rot="19735482">
              <a:off x="1263845" y="86338"/>
              <a:ext cx="206236" cy="2006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Freeform 358"/>
            <p:cNvSpPr>
              <a:spLocks noEditPoints="1"/>
            </p:cNvSpPr>
            <p:nvPr/>
          </p:nvSpPr>
          <p:spPr bwMode="auto">
            <a:xfrm rot="809477">
              <a:off x="2529597" y="713934"/>
              <a:ext cx="94454" cy="9191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Freeform 358"/>
            <p:cNvSpPr>
              <a:spLocks noEditPoints="1"/>
            </p:cNvSpPr>
            <p:nvPr/>
          </p:nvSpPr>
          <p:spPr bwMode="auto">
            <a:xfrm rot="809477">
              <a:off x="973015" y="1588534"/>
              <a:ext cx="277645" cy="270170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Freeform 358"/>
            <p:cNvSpPr>
              <a:spLocks noEditPoints="1"/>
            </p:cNvSpPr>
            <p:nvPr/>
          </p:nvSpPr>
          <p:spPr bwMode="auto">
            <a:xfrm rot="809477">
              <a:off x="258737" y="2462954"/>
              <a:ext cx="298756" cy="29071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Freeform 358"/>
            <p:cNvSpPr>
              <a:spLocks noEditPoints="1"/>
            </p:cNvSpPr>
            <p:nvPr/>
          </p:nvSpPr>
          <p:spPr bwMode="auto">
            <a:xfrm rot="809477">
              <a:off x="5794149" y="397544"/>
              <a:ext cx="194335" cy="18910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Freeform 358"/>
            <p:cNvSpPr>
              <a:spLocks noEditPoints="1"/>
            </p:cNvSpPr>
            <p:nvPr/>
          </p:nvSpPr>
          <p:spPr bwMode="auto">
            <a:xfrm rot="809477">
              <a:off x="4028801" y="531072"/>
              <a:ext cx="130844" cy="127322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Freeform 358"/>
            <p:cNvSpPr>
              <a:spLocks noEditPoints="1"/>
            </p:cNvSpPr>
            <p:nvPr/>
          </p:nvSpPr>
          <p:spPr bwMode="auto">
            <a:xfrm rot="19735482">
              <a:off x="5066843" y="189055"/>
              <a:ext cx="287731" cy="2799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4" name="组 403"/>
          <p:cNvGrpSpPr/>
          <p:nvPr/>
        </p:nvGrpSpPr>
        <p:grpSpPr>
          <a:xfrm rot="10800000" flipH="1">
            <a:off x="139610" y="5424269"/>
            <a:ext cx="3018916" cy="1255349"/>
            <a:chOff x="-438273" y="81244"/>
            <a:chExt cx="6426757" cy="2672424"/>
          </a:xfrm>
        </p:grpSpPr>
        <p:sp>
          <p:nvSpPr>
            <p:cNvPr id="405" name="Freeform 358"/>
            <p:cNvSpPr>
              <a:spLocks noEditPoints="1"/>
            </p:cNvSpPr>
            <p:nvPr/>
          </p:nvSpPr>
          <p:spPr bwMode="auto">
            <a:xfrm rot="19997453">
              <a:off x="534503" y="223946"/>
              <a:ext cx="1295861" cy="1260976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Freeform 358"/>
            <p:cNvSpPr>
              <a:spLocks noEditPoints="1"/>
            </p:cNvSpPr>
            <p:nvPr/>
          </p:nvSpPr>
          <p:spPr bwMode="auto">
            <a:xfrm rot="809477">
              <a:off x="499611" y="1754672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Freeform 358"/>
            <p:cNvSpPr>
              <a:spLocks noEditPoints="1"/>
            </p:cNvSpPr>
            <p:nvPr/>
          </p:nvSpPr>
          <p:spPr bwMode="auto">
            <a:xfrm rot="809477">
              <a:off x="2088854" y="154473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Freeform 358"/>
            <p:cNvSpPr>
              <a:spLocks noEditPoints="1"/>
            </p:cNvSpPr>
            <p:nvPr/>
          </p:nvSpPr>
          <p:spPr bwMode="auto">
            <a:xfrm rot="809477">
              <a:off x="1811841" y="704987"/>
              <a:ext cx="706548" cy="68752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Freeform 358"/>
            <p:cNvSpPr>
              <a:spLocks noEditPoints="1"/>
            </p:cNvSpPr>
            <p:nvPr/>
          </p:nvSpPr>
          <p:spPr bwMode="auto">
            <a:xfrm rot="19735482">
              <a:off x="439094" y="1218358"/>
              <a:ext cx="409666" cy="39863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Freeform 358"/>
            <p:cNvSpPr>
              <a:spLocks noEditPoints="1"/>
            </p:cNvSpPr>
            <p:nvPr/>
          </p:nvSpPr>
          <p:spPr bwMode="auto">
            <a:xfrm rot="16969965">
              <a:off x="-451101" y="1355804"/>
              <a:ext cx="952999" cy="92734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Freeform 358"/>
            <p:cNvSpPr>
              <a:spLocks noEditPoints="1"/>
            </p:cNvSpPr>
            <p:nvPr/>
          </p:nvSpPr>
          <p:spPr bwMode="auto">
            <a:xfrm rot="809477">
              <a:off x="1749848" y="114087"/>
              <a:ext cx="187624" cy="18257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Freeform 358"/>
            <p:cNvSpPr>
              <a:spLocks noEditPoints="1"/>
            </p:cNvSpPr>
            <p:nvPr/>
          </p:nvSpPr>
          <p:spPr bwMode="auto">
            <a:xfrm rot="809477">
              <a:off x="315381" y="356687"/>
              <a:ext cx="298756" cy="29071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Freeform 358"/>
            <p:cNvSpPr>
              <a:spLocks noEditPoints="1"/>
            </p:cNvSpPr>
            <p:nvPr/>
          </p:nvSpPr>
          <p:spPr bwMode="auto">
            <a:xfrm rot="19997453">
              <a:off x="2747733" y="180218"/>
              <a:ext cx="299319" cy="29126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Freeform 358"/>
            <p:cNvSpPr>
              <a:spLocks noEditPoints="1"/>
            </p:cNvSpPr>
            <p:nvPr/>
          </p:nvSpPr>
          <p:spPr bwMode="auto">
            <a:xfrm rot="809477">
              <a:off x="2720520" y="575169"/>
              <a:ext cx="223381" cy="21736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Freeform 358"/>
            <p:cNvSpPr>
              <a:spLocks noEditPoints="1"/>
            </p:cNvSpPr>
            <p:nvPr/>
          </p:nvSpPr>
          <p:spPr bwMode="auto">
            <a:xfrm rot="809477">
              <a:off x="3129898" y="81244"/>
              <a:ext cx="692558" cy="67391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Freeform 358"/>
            <p:cNvSpPr>
              <a:spLocks noEditPoints="1"/>
            </p:cNvSpPr>
            <p:nvPr/>
          </p:nvSpPr>
          <p:spPr bwMode="auto">
            <a:xfrm rot="19735482">
              <a:off x="1263845" y="86338"/>
              <a:ext cx="206236" cy="2006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Freeform 358"/>
            <p:cNvSpPr>
              <a:spLocks noEditPoints="1"/>
            </p:cNvSpPr>
            <p:nvPr/>
          </p:nvSpPr>
          <p:spPr bwMode="auto">
            <a:xfrm rot="809477">
              <a:off x="2529597" y="713934"/>
              <a:ext cx="94454" cy="9191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Freeform 358"/>
            <p:cNvSpPr>
              <a:spLocks noEditPoints="1"/>
            </p:cNvSpPr>
            <p:nvPr/>
          </p:nvSpPr>
          <p:spPr bwMode="auto">
            <a:xfrm rot="809477">
              <a:off x="973015" y="1588534"/>
              <a:ext cx="277645" cy="270170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Freeform 358"/>
            <p:cNvSpPr>
              <a:spLocks noEditPoints="1"/>
            </p:cNvSpPr>
            <p:nvPr/>
          </p:nvSpPr>
          <p:spPr bwMode="auto">
            <a:xfrm rot="809477">
              <a:off x="258737" y="2462954"/>
              <a:ext cx="298756" cy="29071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Freeform 358"/>
            <p:cNvSpPr>
              <a:spLocks noEditPoints="1"/>
            </p:cNvSpPr>
            <p:nvPr/>
          </p:nvSpPr>
          <p:spPr bwMode="auto">
            <a:xfrm rot="809477">
              <a:off x="5794149" y="397544"/>
              <a:ext cx="194335" cy="18910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Freeform 358"/>
            <p:cNvSpPr>
              <a:spLocks noEditPoints="1"/>
            </p:cNvSpPr>
            <p:nvPr/>
          </p:nvSpPr>
          <p:spPr bwMode="auto">
            <a:xfrm rot="809477">
              <a:off x="4028801" y="531072"/>
              <a:ext cx="130844" cy="127322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Freeform 358"/>
            <p:cNvSpPr>
              <a:spLocks noEditPoints="1"/>
            </p:cNvSpPr>
            <p:nvPr/>
          </p:nvSpPr>
          <p:spPr bwMode="auto">
            <a:xfrm rot="19735482">
              <a:off x="5066843" y="189055"/>
              <a:ext cx="287731" cy="2799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23" name="组 422"/>
          <p:cNvGrpSpPr/>
          <p:nvPr/>
        </p:nvGrpSpPr>
        <p:grpSpPr>
          <a:xfrm flipH="1">
            <a:off x="9083207" y="138987"/>
            <a:ext cx="3018916" cy="1255349"/>
            <a:chOff x="-438273" y="81244"/>
            <a:chExt cx="6426757" cy="2672424"/>
          </a:xfrm>
        </p:grpSpPr>
        <p:sp>
          <p:nvSpPr>
            <p:cNvPr id="424" name="Freeform 358"/>
            <p:cNvSpPr>
              <a:spLocks noEditPoints="1"/>
            </p:cNvSpPr>
            <p:nvPr/>
          </p:nvSpPr>
          <p:spPr bwMode="auto">
            <a:xfrm rot="19997453">
              <a:off x="534503" y="223946"/>
              <a:ext cx="1295861" cy="1260976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" name="Freeform 358"/>
            <p:cNvSpPr>
              <a:spLocks noEditPoints="1"/>
            </p:cNvSpPr>
            <p:nvPr/>
          </p:nvSpPr>
          <p:spPr bwMode="auto">
            <a:xfrm rot="809477">
              <a:off x="499611" y="1754672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" name="Freeform 358"/>
            <p:cNvSpPr>
              <a:spLocks noEditPoints="1"/>
            </p:cNvSpPr>
            <p:nvPr/>
          </p:nvSpPr>
          <p:spPr bwMode="auto">
            <a:xfrm rot="809477">
              <a:off x="2088854" y="154473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" name="Freeform 358"/>
            <p:cNvSpPr>
              <a:spLocks noEditPoints="1"/>
            </p:cNvSpPr>
            <p:nvPr/>
          </p:nvSpPr>
          <p:spPr bwMode="auto">
            <a:xfrm rot="809477">
              <a:off x="1811841" y="704987"/>
              <a:ext cx="706548" cy="68752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" name="Freeform 358"/>
            <p:cNvSpPr>
              <a:spLocks noEditPoints="1"/>
            </p:cNvSpPr>
            <p:nvPr/>
          </p:nvSpPr>
          <p:spPr bwMode="auto">
            <a:xfrm rot="19735482">
              <a:off x="439094" y="1218358"/>
              <a:ext cx="409666" cy="39863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9" name="Freeform 358"/>
            <p:cNvSpPr>
              <a:spLocks noEditPoints="1"/>
            </p:cNvSpPr>
            <p:nvPr/>
          </p:nvSpPr>
          <p:spPr bwMode="auto">
            <a:xfrm rot="16969965">
              <a:off x="-451101" y="1355804"/>
              <a:ext cx="952999" cy="92734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Freeform 358"/>
            <p:cNvSpPr>
              <a:spLocks noEditPoints="1"/>
            </p:cNvSpPr>
            <p:nvPr/>
          </p:nvSpPr>
          <p:spPr bwMode="auto">
            <a:xfrm rot="809477">
              <a:off x="1749848" y="114087"/>
              <a:ext cx="187624" cy="18257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" name="Freeform 358"/>
            <p:cNvSpPr>
              <a:spLocks noEditPoints="1"/>
            </p:cNvSpPr>
            <p:nvPr/>
          </p:nvSpPr>
          <p:spPr bwMode="auto">
            <a:xfrm rot="809477">
              <a:off x="315381" y="356687"/>
              <a:ext cx="298756" cy="29071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" name="Freeform 358"/>
            <p:cNvSpPr>
              <a:spLocks noEditPoints="1"/>
            </p:cNvSpPr>
            <p:nvPr/>
          </p:nvSpPr>
          <p:spPr bwMode="auto">
            <a:xfrm rot="19997453">
              <a:off x="2747733" y="180218"/>
              <a:ext cx="299319" cy="29126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Freeform 358"/>
            <p:cNvSpPr>
              <a:spLocks noEditPoints="1"/>
            </p:cNvSpPr>
            <p:nvPr/>
          </p:nvSpPr>
          <p:spPr bwMode="auto">
            <a:xfrm rot="809477">
              <a:off x="2720520" y="575169"/>
              <a:ext cx="223381" cy="21736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Freeform 358"/>
            <p:cNvSpPr>
              <a:spLocks noEditPoints="1"/>
            </p:cNvSpPr>
            <p:nvPr/>
          </p:nvSpPr>
          <p:spPr bwMode="auto">
            <a:xfrm rot="809477">
              <a:off x="3129898" y="81244"/>
              <a:ext cx="692558" cy="67391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Freeform 358"/>
            <p:cNvSpPr>
              <a:spLocks noEditPoints="1"/>
            </p:cNvSpPr>
            <p:nvPr/>
          </p:nvSpPr>
          <p:spPr bwMode="auto">
            <a:xfrm rot="19735482">
              <a:off x="1263845" y="86338"/>
              <a:ext cx="206236" cy="2006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Freeform 358"/>
            <p:cNvSpPr>
              <a:spLocks noEditPoints="1"/>
            </p:cNvSpPr>
            <p:nvPr/>
          </p:nvSpPr>
          <p:spPr bwMode="auto">
            <a:xfrm rot="809477">
              <a:off x="2529597" y="713934"/>
              <a:ext cx="94454" cy="9191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Freeform 358"/>
            <p:cNvSpPr>
              <a:spLocks noEditPoints="1"/>
            </p:cNvSpPr>
            <p:nvPr/>
          </p:nvSpPr>
          <p:spPr bwMode="auto">
            <a:xfrm rot="809477">
              <a:off x="973015" y="1588534"/>
              <a:ext cx="277645" cy="270170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Freeform 358"/>
            <p:cNvSpPr>
              <a:spLocks noEditPoints="1"/>
            </p:cNvSpPr>
            <p:nvPr/>
          </p:nvSpPr>
          <p:spPr bwMode="auto">
            <a:xfrm rot="809477">
              <a:off x="258737" y="2462954"/>
              <a:ext cx="298756" cy="29071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Freeform 358"/>
            <p:cNvSpPr>
              <a:spLocks noEditPoints="1"/>
            </p:cNvSpPr>
            <p:nvPr/>
          </p:nvSpPr>
          <p:spPr bwMode="auto">
            <a:xfrm rot="809477">
              <a:off x="5794149" y="397544"/>
              <a:ext cx="194335" cy="18910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Freeform 358"/>
            <p:cNvSpPr>
              <a:spLocks noEditPoints="1"/>
            </p:cNvSpPr>
            <p:nvPr/>
          </p:nvSpPr>
          <p:spPr bwMode="auto">
            <a:xfrm rot="809477">
              <a:off x="4028801" y="531072"/>
              <a:ext cx="130844" cy="127322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" name="Freeform 358"/>
            <p:cNvSpPr>
              <a:spLocks noEditPoints="1"/>
            </p:cNvSpPr>
            <p:nvPr/>
          </p:nvSpPr>
          <p:spPr bwMode="auto">
            <a:xfrm rot="19735482">
              <a:off x="5066843" y="189055"/>
              <a:ext cx="287731" cy="2799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280" y="1738630"/>
            <a:ext cx="4770120" cy="41833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sx="67000" sy="67000" algn="tl" rotWithShape="0">
              <a:schemeClr val="tx1">
                <a:alpha val="74000"/>
              </a:scheme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 8"/>
          <p:cNvGrpSpPr/>
          <p:nvPr/>
        </p:nvGrpSpPr>
        <p:grpSpPr>
          <a:xfrm>
            <a:off x="2930705" y="948423"/>
            <a:ext cx="2430809" cy="1810429"/>
            <a:chOff x="3162513" y="1184973"/>
            <a:chExt cx="2430809" cy="1810429"/>
          </a:xfrm>
        </p:grpSpPr>
        <p:sp>
          <p:nvSpPr>
            <p:cNvPr id="177" name="Freeform 252"/>
            <p:cNvSpPr/>
            <p:nvPr/>
          </p:nvSpPr>
          <p:spPr bwMode="auto">
            <a:xfrm rot="20061788">
              <a:off x="3431689" y="1218621"/>
              <a:ext cx="1487788" cy="618684"/>
            </a:xfrm>
            <a:custGeom>
              <a:avLst/>
              <a:gdLst>
                <a:gd name="T0" fmla="*/ 11 w 374"/>
                <a:gd name="T1" fmla="*/ 155 h 155"/>
                <a:gd name="T2" fmla="*/ 11 w 374"/>
                <a:gd name="T3" fmla="*/ 155 h 155"/>
                <a:gd name="T4" fmla="*/ 109 w 374"/>
                <a:gd name="T5" fmla="*/ 155 h 155"/>
                <a:gd name="T6" fmla="*/ 138 w 374"/>
                <a:gd name="T7" fmla="*/ 130 h 155"/>
                <a:gd name="T8" fmla="*/ 136 w 374"/>
                <a:gd name="T9" fmla="*/ 115 h 155"/>
                <a:gd name="T10" fmla="*/ 148 w 374"/>
                <a:gd name="T11" fmla="*/ 110 h 155"/>
                <a:gd name="T12" fmla="*/ 148 w 374"/>
                <a:gd name="T13" fmla="*/ 95 h 155"/>
                <a:gd name="T14" fmla="*/ 166 w 374"/>
                <a:gd name="T15" fmla="*/ 99 h 155"/>
                <a:gd name="T16" fmla="*/ 162 w 374"/>
                <a:gd name="T17" fmla="*/ 103 h 155"/>
                <a:gd name="T18" fmla="*/ 158 w 374"/>
                <a:gd name="T19" fmla="*/ 96 h 155"/>
                <a:gd name="T20" fmla="*/ 154 w 374"/>
                <a:gd name="T21" fmla="*/ 98 h 155"/>
                <a:gd name="T22" fmla="*/ 155 w 374"/>
                <a:gd name="T23" fmla="*/ 107 h 155"/>
                <a:gd name="T24" fmla="*/ 172 w 374"/>
                <a:gd name="T25" fmla="*/ 96 h 155"/>
                <a:gd name="T26" fmla="*/ 174 w 374"/>
                <a:gd name="T27" fmla="*/ 77 h 155"/>
                <a:gd name="T28" fmla="*/ 187 w 374"/>
                <a:gd name="T29" fmla="*/ 82 h 155"/>
                <a:gd name="T30" fmla="*/ 199 w 374"/>
                <a:gd name="T31" fmla="*/ 77 h 155"/>
                <a:gd name="T32" fmla="*/ 202 w 374"/>
                <a:gd name="T33" fmla="*/ 96 h 155"/>
                <a:gd name="T34" fmla="*/ 218 w 374"/>
                <a:gd name="T35" fmla="*/ 107 h 155"/>
                <a:gd name="T36" fmla="*/ 219 w 374"/>
                <a:gd name="T37" fmla="*/ 98 h 155"/>
                <a:gd name="T38" fmla="*/ 215 w 374"/>
                <a:gd name="T39" fmla="*/ 96 h 155"/>
                <a:gd name="T40" fmla="*/ 211 w 374"/>
                <a:gd name="T41" fmla="*/ 103 h 155"/>
                <a:gd name="T42" fmla="*/ 207 w 374"/>
                <a:gd name="T43" fmla="*/ 99 h 155"/>
                <a:gd name="T44" fmla="*/ 225 w 374"/>
                <a:gd name="T45" fmla="*/ 95 h 155"/>
                <a:gd name="T46" fmla="*/ 226 w 374"/>
                <a:gd name="T47" fmla="*/ 110 h 155"/>
                <a:gd name="T48" fmla="*/ 237 w 374"/>
                <a:gd name="T49" fmla="*/ 115 h 155"/>
                <a:gd name="T50" fmla="*/ 235 w 374"/>
                <a:gd name="T51" fmla="*/ 130 h 155"/>
                <a:gd name="T52" fmla="*/ 264 w 374"/>
                <a:gd name="T53" fmla="*/ 155 h 155"/>
                <a:gd name="T54" fmla="*/ 363 w 374"/>
                <a:gd name="T55" fmla="*/ 155 h 155"/>
                <a:gd name="T56" fmla="*/ 363 w 374"/>
                <a:gd name="T57" fmla="*/ 155 h 155"/>
                <a:gd name="T58" fmla="*/ 374 w 374"/>
                <a:gd name="T59" fmla="*/ 155 h 155"/>
                <a:gd name="T60" fmla="*/ 356 w 374"/>
                <a:gd name="T61" fmla="*/ 146 h 155"/>
                <a:gd name="T62" fmla="*/ 298 w 374"/>
                <a:gd name="T63" fmla="*/ 67 h 155"/>
                <a:gd name="T64" fmla="*/ 225 w 374"/>
                <a:gd name="T65" fmla="*/ 0 h 155"/>
                <a:gd name="T66" fmla="*/ 148 w 374"/>
                <a:gd name="T67" fmla="*/ 0 h 155"/>
                <a:gd name="T68" fmla="*/ 75 w 374"/>
                <a:gd name="T69" fmla="*/ 67 h 155"/>
                <a:gd name="T70" fmla="*/ 17 w 374"/>
                <a:gd name="T71" fmla="*/ 146 h 155"/>
                <a:gd name="T72" fmla="*/ 0 w 374"/>
                <a:gd name="T73" fmla="*/ 155 h 155"/>
                <a:gd name="T74" fmla="*/ 11 w 374"/>
                <a:gd name="T7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155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253"/>
            <p:cNvSpPr/>
            <p:nvPr/>
          </p:nvSpPr>
          <p:spPr bwMode="auto">
            <a:xfrm rot="20061788">
              <a:off x="3162513" y="1484776"/>
              <a:ext cx="2194856" cy="449283"/>
            </a:xfrm>
            <a:custGeom>
              <a:avLst/>
              <a:gdLst>
                <a:gd name="T0" fmla="*/ 546 w 551"/>
                <a:gd name="T1" fmla="*/ 47 h 113"/>
                <a:gd name="T2" fmla="*/ 524 w 551"/>
                <a:gd name="T3" fmla="*/ 9 h 113"/>
                <a:gd name="T4" fmla="*/ 493 w 551"/>
                <a:gd name="T5" fmla="*/ 1 h 113"/>
                <a:gd name="T6" fmla="*/ 455 w 551"/>
                <a:gd name="T7" fmla="*/ 56 h 113"/>
                <a:gd name="T8" fmla="*/ 500 w 551"/>
                <a:gd name="T9" fmla="*/ 73 h 113"/>
                <a:gd name="T10" fmla="*/ 506 w 551"/>
                <a:gd name="T11" fmla="*/ 40 h 113"/>
                <a:gd name="T12" fmla="*/ 476 w 551"/>
                <a:gd name="T13" fmla="*/ 37 h 113"/>
                <a:gd name="T14" fmla="*/ 504 w 551"/>
                <a:gd name="T15" fmla="*/ 25 h 113"/>
                <a:gd name="T16" fmla="*/ 508 w 551"/>
                <a:gd name="T17" fmla="*/ 82 h 113"/>
                <a:gd name="T18" fmla="*/ 451 w 551"/>
                <a:gd name="T19" fmla="*/ 91 h 113"/>
                <a:gd name="T20" fmla="*/ 350 w 551"/>
                <a:gd name="T21" fmla="*/ 91 h 113"/>
                <a:gd name="T22" fmla="*/ 276 w 551"/>
                <a:gd name="T23" fmla="*/ 53 h 113"/>
                <a:gd name="T24" fmla="*/ 276 w 551"/>
                <a:gd name="T25" fmla="*/ 53 h 113"/>
                <a:gd name="T26" fmla="*/ 276 w 551"/>
                <a:gd name="T27" fmla="*/ 53 h 113"/>
                <a:gd name="T28" fmla="*/ 275 w 551"/>
                <a:gd name="T29" fmla="*/ 53 h 113"/>
                <a:gd name="T30" fmla="*/ 275 w 551"/>
                <a:gd name="T31" fmla="*/ 53 h 113"/>
                <a:gd name="T32" fmla="*/ 202 w 551"/>
                <a:gd name="T33" fmla="*/ 91 h 113"/>
                <a:gd name="T34" fmla="*/ 100 w 551"/>
                <a:gd name="T35" fmla="*/ 91 h 113"/>
                <a:gd name="T36" fmla="*/ 43 w 551"/>
                <a:gd name="T37" fmla="*/ 82 h 113"/>
                <a:gd name="T38" fmla="*/ 48 w 551"/>
                <a:gd name="T39" fmla="*/ 25 h 113"/>
                <a:gd name="T40" fmla="*/ 75 w 551"/>
                <a:gd name="T41" fmla="*/ 37 h 113"/>
                <a:gd name="T42" fmla="*/ 45 w 551"/>
                <a:gd name="T43" fmla="*/ 40 h 113"/>
                <a:gd name="T44" fmla="*/ 52 w 551"/>
                <a:gd name="T45" fmla="*/ 73 h 113"/>
                <a:gd name="T46" fmla="*/ 96 w 551"/>
                <a:gd name="T47" fmla="*/ 56 h 113"/>
                <a:gd name="T48" fmla="*/ 58 w 551"/>
                <a:gd name="T49" fmla="*/ 1 h 113"/>
                <a:gd name="T50" fmla="*/ 27 w 551"/>
                <a:gd name="T51" fmla="*/ 9 h 113"/>
                <a:gd name="T52" fmla="*/ 5 w 551"/>
                <a:gd name="T53" fmla="*/ 47 h 113"/>
                <a:gd name="T54" fmla="*/ 72 w 551"/>
                <a:gd name="T55" fmla="*/ 111 h 113"/>
                <a:gd name="T56" fmla="*/ 221 w 551"/>
                <a:gd name="T57" fmla="*/ 111 h 113"/>
                <a:gd name="T58" fmla="*/ 275 w 551"/>
                <a:gd name="T59" fmla="*/ 80 h 113"/>
                <a:gd name="T60" fmla="*/ 276 w 551"/>
                <a:gd name="T61" fmla="*/ 80 h 113"/>
                <a:gd name="T62" fmla="*/ 331 w 551"/>
                <a:gd name="T63" fmla="*/ 111 h 113"/>
                <a:gd name="T64" fmla="*/ 479 w 551"/>
                <a:gd name="T65" fmla="*/ 111 h 113"/>
                <a:gd name="T66" fmla="*/ 546 w 551"/>
                <a:gd name="T67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113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254"/>
            <p:cNvSpPr/>
            <p:nvPr/>
          </p:nvSpPr>
          <p:spPr bwMode="auto">
            <a:xfrm rot="20061788">
              <a:off x="3627253" y="1920472"/>
              <a:ext cx="1492699" cy="51558"/>
            </a:xfrm>
            <a:custGeom>
              <a:avLst/>
              <a:gdLst>
                <a:gd name="T0" fmla="*/ 0 w 608"/>
                <a:gd name="T1" fmla="*/ 21 h 21"/>
                <a:gd name="T2" fmla="*/ 13 w 608"/>
                <a:gd name="T3" fmla="*/ 21 h 21"/>
                <a:gd name="T4" fmla="*/ 595 w 608"/>
                <a:gd name="T5" fmla="*/ 21 h 21"/>
                <a:gd name="T6" fmla="*/ 608 w 608"/>
                <a:gd name="T7" fmla="*/ 21 h 21"/>
                <a:gd name="T8" fmla="*/ 608 w 608"/>
                <a:gd name="T9" fmla="*/ 0 h 21"/>
                <a:gd name="T10" fmla="*/ 0 w 608"/>
                <a:gd name="T11" fmla="*/ 0 h 21"/>
                <a:gd name="T12" fmla="*/ 0 w 60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1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255"/>
            <p:cNvSpPr/>
            <p:nvPr/>
          </p:nvSpPr>
          <p:spPr bwMode="auto">
            <a:xfrm rot="20061788">
              <a:off x="3709372" y="1983599"/>
              <a:ext cx="1394495" cy="51558"/>
            </a:xfrm>
            <a:custGeom>
              <a:avLst/>
              <a:gdLst>
                <a:gd name="T0" fmla="*/ 568 w 568"/>
                <a:gd name="T1" fmla="*/ 0 h 21"/>
                <a:gd name="T2" fmla="*/ 0 w 568"/>
                <a:gd name="T3" fmla="*/ 0 h 21"/>
                <a:gd name="T4" fmla="*/ 0 w 568"/>
                <a:gd name="T5" fmla="*/ 21 h 21"/>
                <a:gd name="T6" fmla="*/ 13 w 568"/>
                <a:gd name="T7" fmla="*/ 21 h 21"/>
                <a:gd name="T8" fmla="*/ 555 w 568"/>
                <a:gd name="T9" fmla="*/ 21 h 21"/>
                <a:gd name="T10" fmla="*/ 568 w 568"/>
                <a:gd name="T11" fmla="*/ 21 h 21"/>
                <a:gd name="T12" fmla="*/ 568 w 5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21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Rectangle 258"/>
            <p:cNvSpPr>
              <a:spLocks noChangeArrowheads="1"/>
            </p:cNvSpPr>
            <p:nvPr/>
          </p:nvSpPr>
          <p:spPr bwMode="auto">
            <a:xfrm rot="20061788">
              <a:off x="3881408" y="1184973"/>
              <a:ext cx="282337" cy="540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256"/>
            <p:cNvSpPr/>
            <p:nvPr/>
          </p:nvSpPr>
          <p:spPr bwMode="auto">
            <a:xfrm rot="20061788">
              <a:off x="4151079" y="2781669"/>
              <a:ext cx="1293837" cy="102332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256"/>
            <p:cNvSpPr/>
            <p:nvPr/>
          </p:nvSpPr>
          <p:spPr bwMode="auto">
            <a:xfrm rot="20061788">
              <a:off x="4101639" y="2896783"/>
              <a:ext cx="1491683" cy="98619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任意形状 160"/>
            <p:cNvSpPr/>
            <p:nvPr/>
          </p:nvSpPr>
          <p:spPr>
            <a:xfrm rot="20077221">
              <a:off x="4038729" y="2409868"/>
              <a:ext cx="1295502" cy="379678"/>
            </a:xfrm>
            <a:custGeom>
              <a:avLst/>
              <a:gdLst>
                <a:gd name="connsiteX0" fmla="*/ 1611826 w 1613917"/>
                <a:gd name="connsiteY0" fmla="*/ 0 h 472997"/>
                <a:gd name="connsiteX1" fmla="*/ 1613917 w 1613917"/>
                <a:gd name="connsiteY1" fmla="*/ 465761 h 472997"/>
                <a:gd name="connsiteX2" fmla="*/ 1574156 w 1613917"/>
                <a:gd name="connsiteY2" fmla="*/ 465939 h 472997"/>
                <a:gd name="connsiteX3" fmla="*/ 41851 w 1613917"/>
                <a:gd name="connsiteY3" fmla="*/ 472818 h 472997"/>
                <a:gd name="connsiteX4" fmla="*/ 2091 w 1613917"/>
                <a:gd name="connsiteY4" fmla="*/ 472997 h 472997"/>
                <a:gd name="connsiteX5" fmla="*/ 0 w 1613917"/>
                <a:gd name="connsiteY5" fmla="*/ 7236 h 472997"/>
                <a:gd name="connsiteX6" fmla="*/ 603015 w 1613917"/>
                <a:gd name="connsiteY6" fmla="*/ 4529 h 472997"/>
                <a:gd name="connsiteX7" fmla="*/ 603015 w 1613917"/>
                <a:gd name="connsiteY7" fmla="*/ 45511 h 472997"/>
                <a:gd name="connsiteX8" fmla="*/ 602955 w 1613917"/>
                <a:gd name="connsiteY8" fmla="*/ 45511 h 472997"/>
                <a:gd name="connsiteX9" fmla="*/ 602955 w 1613917"/>
                <a:gd name="connsiteY9" fmla="*/ 397022 h 472997"/>
                <a:gd name="connsiteX10" fmla="*/ 1001540 w 1613917"/>
                <a:gd name="connsiteY10" fmla="*/ 397022 h 472997"/>
                <a:gd name="connsiteX11" fmla="*/ 1001540 w 1613917"/>
                <a:gd name="connsiteY11" fmla="*/ 45511 h 472997"/>
                <a:gd name="connsiteX12" fmla="*/ 1001540 w 1613917"/>
                <a:gd name="connsiteY12" fmla="*/ 2740 h 472997"/>
                <a:gd name="connsiteX13" fmla="*/ 1611826 w 1613917"/>
                <a:gd name="connsiteY13" fmla="*/ 0 h 4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917" h="47299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9" name="任意形状 158"/>
            <p:cNvSpPr/>
            <p:nvPr/>
          </p:nvSpPr>
          <p:spPr>
            <a:xfrm rot="20077221">
              <a:off x="3862900" y="2030949"/>
              <a:ext cx="1295577" cy="396235"/>
            </a:xfrm>
            <a:custGeom>
              <a:avLst/>
              <a:gdLst>
                <a:gd name="connsiteX0" fmla="*/ 1611826 w 1614010"/>
                <a:gd name="connsiteY0" fmla="*/ 0 h 493623"/>
                <a:gd name="connsiteX1" fmla="*/ 1614010 w 1614010"/>
                <a:gd name="connsiteY1" fmla="*/ 486387 h 493623"/>
                <a:gd name="connsiteX2" fmla="*/ 1574250 w 1614010"/>
                <a:gd name="connsiteY2" fmla="*/ 486565 h 493623"/>
                <a:gd name="connsiteX3" fmla="*/ 1001541 w 1614010"/>
                <a:gd name="connsiteY3" fmla="*/ 489136 h 493623"/>
                <a:gd name="connsiteX4" fmla="*/ 1001541 w 1614010"/>
                <a:gd name="connsiteY4" fmla="*/ 464385 h 493623"/>
                <a:gd name="connsiteX5" fmla="*/ 802278 w 1614010"/>
                <a:gd name="connsiteY5" fmla="*/ 265122 h 493623"/>
                <a:gd name="connsiteX6" fmla="*/ 603016 w 1614010"/>
                <a:gd name="connsiteY6" fmla="*/ 464385 h 493623"/>
                <a:gd name="connsiteX7" fmla="*/ 603016 w 1614010"/>
                <a:gd name="connsiteY7" fmla="*/ 490925 h 493623"/>
                <a:gd name="connsiteX8" fmla="*/ 41944 w 1614010"/>
                <a:gd name="connsiteY8" fmla="*/ 493444 h 493623"/>
                <a:gd name="connsiteX9" fmla="*/ 2184 w 1614010"/>
                <a:gd name="connsiteY9" fmla="*/ 493623 h 493623"/>
                <a:gd name="connsiteX10" fmla="*/ 0 w 1614010"/>
                <a:gd name="connsiteY10" fmla="*/ 7236 h 493623"/>
                <a:gd name="connsiteX11" fmla="*/ 1611826 w 1614010"/>
                <a:gd name="connsiteY11" fmla="*/ 0 h 49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0" h="493623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845" name="Freeform 349"/>
          <p:cNvSpPr>
            <a:spLocks noEditPoints="1"/>
          </p:cNvSpPr>
          <p:nvPr/>
        </p:nvSpPr>
        <p:spPr bwMode="auto">
          <a:xfrm rot="19938830" flipH="1">
            <a:off x="2142946" y="2210676"/>
            <a:ext cx="1444145" cy="1333057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4" name="Freeform 349"/>
          <p:cNvSpPr>
            <a:spLocks noEditPoints="1"/>
          </p:cNvSpPr>
          <p:nvPr/>
        </p:nvSpPr>
        <p:spPr bwMode="auto">
          <a:xfrm>
            <a:off x="9291236" y="3404777"/>
            <a:ext cx="987754" cy="911773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 2"/>
          <p:cNvGrpSpPr/>
          <p:nvPr/>
        </p:nvGrpSpPr>
        <p:grpSpPr>
          <a:xfrm>
            <a:off x="4824118" y="663020"/>
            <a:ext cx="3294638" cy="2677306"/>
            <a:chOff x="1145364" y="233422"/>
            <a:chExt cx="3107405" cy="2525156"/>
          </a:xfr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grpSpPr>
        <p:sp>
          <p:nvSpPr>
            <p:cNvPr id="2" name="椭圆 1"/>
            <p:cNvSpPr/>
            <p:nvPr/>
          </p:nvSpPr>
          <p:spPr>
            <a:xfrm>
              <a:off x="1145364" y="233422"/>
              <a:ext cx="3104897" cy="2525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85" name="组 184"/>
            <p:cNvGrpSpPr/>
            <p:nvPr/>
          </p:nvGrpSpPr>
          <p:grpSpPr>
            <a:xfrm>
              <a:off x="1145364" y="233422"/>
              <a:ext cx="3107405" cy="2525156"/>
              <a:chOff x="5803645" y="1515352"/>
              <a:chExt cx="3868764" cy="3143856"/>
            </a:xfrm>
          </p:grpSpPr>
          <p:sp>
            <p:nvSpPr>
              <p:cNvPr id="186" name="任意形状 185"/>
              <p:cNvSpPr/>
              <p:nvPr/>
            </p:nvSpPr>
            <p:spPr>
              <a:xfrm>
                <a:off x="5803645" y="1515352"/>
                <a:ext cx="3868764" cy="3143856"/>
              </a:xfrm>
              <a:custGeom>
                <a:avLst/>
                <a:gdLst>
                  <a:gd name="connsiteX0" fmla="*/ 3380944 w 3868764"/>
                  <a:gd name="connsiteY0" fmla="*/ 530816 h 3143856"/>
                  <a:gd name="connsiteX1" fmla="*/ 3427045 w 3868764"/>
                  <a:gd name="connsiteY1" fmla="*/ 572036 h 3143856"/>
                  <a:gd name="connsiteX2" fmla="*/ 3478926 w 3868764"/>
                  <a:gd name="connsiteY2" fmla="*/ 628415 h 3143856"/>
                  <a:gd name="connsiteX3" fmla="*/ 3261288 w 3868764"/>
                  <a:gd name="connsiteY3" fmla="*/ 752810 h 3143856"/>
                  <a:gd name="connsiteX4" fmla="*/ 3492163 w 3868764"/>
                  <a:gd name="connsiteY4" fmla="*/ 642800 h 3143856"/>
                  <a:gd name="connsiteX5" fmla="*/ 3538402 w 3868764"/>
                  <a:gd name="connsiteY5" fmla="*/ 693048 h 3143856"/>
                  <a:gd name="connsiteX6" fmla="*/ 3582753 w 3868764"/>
                  <a:gd name="connsiteY6" fmla="*/ 752373 h 3143856"/>
                  <a:gd name="connsiteX7" fmla="*/ 3295189 w 3868764"/>
                  <a:gd name="connsiteY7" fmla="*/ 869436 h 3143856"/>
                  <a:gd name="connsiteX8" fmla="*/ 3596692 w 3868764"/>
                  <a:gd name="connsiteY8" fmla="*/ 771019 h 3143856"/>
                  <a:gd name="connsiteX9" fmla="*/ 3635295 w 3868764"/>
                  <a:gd name="connsiteY9" fmla="*/ 822654 h 3143856"/>
                  <a:gd name="connsiteX10" fmla="*/ 3676859 w 3868764"/>
                  <a:gd name="connsiteY10" fmla="*/ 892768 h 3143856"/>
                  <a:gd name="connsiteX11" fmla="*/ 3338029 w 3868764"/>
                  <a:gd name="connsiteY11" fmla="*/ 981981 h 3143856"/>
                  <a:gd name="connsiteX12" fmla="*/ 3691044 w 3868764"/>
                  <a:gd name="connsiteY12" fmla="*/ 916698 h 3143856"/>
                  <a:gd name="connsiteX13" fmla="*/ 3716751 w 3868764"/>
                  <a:gd name="connsiteY13" fmla="*/ 960063 h 3143856"/>
                  <a:gd name="connsiteX14" fmla="*/ 3757573 w 3868764"/>
                  <a:gd name="connsiteY14" fmla="*/ 1050698 h 3143856"/>
                  <a:gd name="connsiteX15" fmla="*/ 3292924 w 3868764"/>
                  <a:gd name="connsiteY15" fmla="*/ 1108989 h 3143856"/>
                  <a:gd name="connsiteX16" fmla="*/ 3772219 w 3868764"/>
                  <a:gd name="connsiteY16" fmla="*/ 1083217 h 3143856"/>
                  <a:gd name="connsiteX17" fmla="*/ 3781798 w 3868764"/>
                  <a:gd name="connsiteY17" fmla="*/ 1104485 h 3143856"/>
                  <a:gd name="connsiteX18" fmla="*/ 3820824 w 3868764"/>
                  <a:gd name="connsiteY18" fmla="*/ 1227822 h 3143856"/>
                  <a:gd name="connsiteX19" fmla="*/ 3350652 w 3868764"/>
                  <a:gd name="connsiteY19" fmla="*/ 1225779 h 3143856"/>
                  <a:gd name="connsiteX20" fmla="*/ 3831089 w 3868764"/>
                  <a:gd name="connsiteY20" fmla="*/ 1263781 h 3143856"/>
                  <a:gd name="connsiteX21" fmla="*/ 3858777 w 3868764"/>
                  <a:gd name="connsiteY21" fmla="*/ 1411208 h 3143856"/>
                  <a:gd name="connsiteX22" fmla="*/ 3859132 w 3868764"/>
                  <a:gd name="connsiteY22" fmla="*/ 1416914 h 3143856"/>
                  <a:gd name="connsiteX23" fmla="*/ 3320468 w 3868764"/>
                  <a:gd name="connsiteY23" fmla="*/ 1342652 h 3143856"/>
                  <a:gd name="connsiteX24" fmla="*/ 3861617 w 3868764"/>
                  <a:gd name="connsiteY24" fmla="*/ 1456908 h 3143856"/>
                  <a:gd name="connsiteX25" fmla="*/ 3868764 w 3868764"/>
                  <a:gd name="connsiteY25" fmla="*/ 1571928 h 3143856"/>
                  <a:gd name="connsiteX26" fmla="*/ 3866141 w 3868764"/>
                  <a:gd name="connsiteY26" fmla="*/ 1614137 h 3143856"/>
                  <a:gd name="connsiteX27" fmla="*/ 3294274 w 3868764"/>
                  <a:gd name="connsiteY27" fmla="*/ 1458239 h 3143856"/>
                  <a:gd name="connsiteX28" fmla="*/ 3863292 w 3868764"/>
                  <a:gd name="connsiteY28" fmla="*/ 1659992 h 3143856"/>
                  <a:gd name="connsiteX29" fmla="*/ 3858777 w 3868764"/>
                  <a:gd name="connsiteY29" fmla="*/ 1732649 h 3143856"/>
                  <a:gd name="connsiteX30" fmla="*/ 3842716 w 3868764"/>
                  <a:gd name="connsiteY30" fmla="*/ 1818164 h 3143856"/>
                  <a:gd name="connsiteX31" fmla="*/ 3019545 w 3868764"/>
                  <a:gd name="connsiteY31" fmla="*/ 1471298 h 3143856"/>
                  <a:gd name="connsiteX32" fmla="*/ 3057189 w 3868764"/>
                  <a:gd name="connsiteY32" fmla="*/ 1374177 h 3143856"/>
                  <a:gd name="connsiteX33" fmla="*/ 3059450 w 3868764"/>
                  <a:gd name="connsiteY33" fmla="*/ 1374978 h 3143856"/>
                  <a:gd name="connsiteX34" fmla="*/ 3075426 w 3868764"/>
                  <a:gd name="connsiteY34" fmla="*/ 1308870 h 3143856"/>
                  <a:gd name="connsiteX35" fmla="*/ 3068288 w 3868764"/>
                  <a:gd name="connsiteY35" fmla="*/ 1307886 h 3143856"/>
                  <a:gd name="connsiteX36" fmla="*/ 3079511 w 3868764"/>
                  <a:gd name="connsiteY36" fmla="*/ 1204331 h 3143856"/>
                  <a:gd name="connsiteX37" fmla="*/ 3081289 w 3868764"/>
                  <a:gd name="connsiteY37" fmla="*/ 1204472 h 3143856"/>
                  <a:gd name="connsiteX38" fmla="*/ 3079593 w 3868764"/>
                  <a:gd name="connsiteY38" fmla="*/ 1135752 h 3143856"/>
                  <a:gd name="connsiteX39" fmla="*/ 3077982 w 3868764"/>
                  <a:gd name="connsiteY39" fmla="*/ 1135954 h 3143856"/>
                  <a:gd name="connsiteX40" fmla="*/ 3062021 w 3868764"/>
                  <a:gd name="connsiteY40" fmla="*/ 1033023 h 3143856"/>
                  <a:gd name="connsiteX41" fmla="*/ 3062757 w 3868764"/>
                  <a:gd name="connsiteY41" fmla="*/ 1032888 h 3143856"/>
                  <a:gd name="connsiteX42" fmla="*/ 3044652 w 3868764"/>
                  <a:gd name="connsiteY42" fmla="*/ 971427 h 3143856"/>
                  <a:gd name="connsiteX43" fmla="*/ 3043789 w 3868764"/>
                  <a:gd name="connsiteY43" fmla="*/ 971778 h 3143856"/>
                  <a:gd name="connsiteX44" fmla="*/ 3001733 w 3868764"/>
                  <a:gd name="connsiteY44" fmla="*/ 876485 h 3143856"/>
                  <a:gd name="connsiteX45" fmla="*/ 3001883 w 3868764"/>
                  <a:gd name="connsiteY45" fmla="*/ 876414 h 3143856"/>
                  <a:gd name="connsiteX46" fmla="*/ 2958757 w 3868764"/>
                  <a:gd name="connsiteY46" fmla="*/ 805803 h 3143856"/>
                  <a:gd name="connsiteX47" fmla="*/ 614545 w 3868764"/>
                  <a:gd name="connsiteY47" fmla="*/ 424973 h 3143856"/>
                  <a:gd name="connsiteX48" fmla="*/ 1799923 w 3868764"/>
                  <a:gd name="connsiteY48" fmla="*/ 924464 h 3143856"/>
                  <a:gd name="connsiteX49" fmla="*/ 1766634 w 3868764"/>
                  <a:gd name="connsiteY49" fmla="*/ 1010350 h 3143856"/>
                  <a:gd name="connsiteX50" fmla="*/ 1773851 w 3868764"/>
                  <a:gd name="connsiteY50" fmla="*/ 1012317 h 3143856"/>
                  <a:gd name="connsiteX51" fmla="*/ 1749385 w 3868764"/>
                  <a:gd name="connsiteY51" fmla="*/ 1113564 h 3143856"/>
                  <a:gd name="connsiteX52" fmla="*/ 1748417 w 3868764"/>
                  <a:gd name="connsiteY52" fmla="*/ 1113360 h 3143856"/>
                  <a:gd name="connsiteX53" fmla="*/ 1741117 w 3868764"/>
                  <a:gd name="connsiteY53" fmla="*/ 1180714 h 3143856"/>
                  <a:gd name="connsiteX54" fmla="*/ 1747151 w 3868764"/>
                  <a:gd name="connsiteY54" fmla="*/ 1180740 h 3143856"/>
                  <a:gd name="connsiteX55" fmla="*/ 1749722 w 3868764"/>
                  <a:gd name="connsiteY55" fmla="*/ 1284869 h 3143856"/>
                  <a:gd name="connsiteX56" fmla="*/ 1745409 w 3868764"/>
                  <a:gd name="connsiteY56" fmla="*/ 1285102 h 3143856"/>
                  <a:gd name="connsiteX57" fmla="*/ 1756025 w 3868764"/>
                  <a:gd name="connsiteY57" fmla="*/ 1353565 h 3143856"/>
                  <a:gd name="connsiteX58" fmla="*/ 1760284 w 3868764"/>
                  <a:gd name="connsiteY58" fmla="*/ 1352444 h 3143856"/>
                  <a:gd name="connsiteX59" fmla="*/ 1789718 w 3868764"/>
                  <a:gd name="connsiteY59" fmla="*/ 1452359 h 3143856"/>
                  <a:gd name="connsiteX60" fmla="*/ 1788395 w 3868764"/>
                  <a:gd name="connsiteY60" fmla="*/ 1452792 h 3143856"/>
                  <a:gd name="connsiteX61" fmla="*/ 1814327 w 3868764"/>
                  <a:gd name="connsiteY61" fmla="*/ 1511548 h 3143856"/>
                  <a:gd name="connsiteX62" fmla="*/ 1815891 w 3868764"/>
                  <a:gd name="connsiteY62" fmla="*/ 1510655 h 3143856"/>
                  <a:gd name="connsiteX63" fmla="*/ 1870183 w 3868764"/>
                  <a:gd name="connsiteY63" fmla="*/ 1599547 h 3143856"/>
                  <a:gd name="connsiteX64" fmla="*/ 1846874 w 3868764"/>
                  <a:gd name="connsiteY64" fmla="*/ 1614730 h 3143856"/>
                  <a:gd name="connsiteX65" fmla="*/ 1901360 w 3868764"/>
                  <a:gd name="connsiteY65" fmla="*/ 1682465 h 3143856"/>
                  <a:gd name="connsiteX66" fmla="*/ 1902381 w 3868764"/>
                  <a:gd name="connsiteY66" fmla="*/ 1681453 h 3143856"/>
                  <a:gd name="connsiteX67" fmla="*/ 1954263 w 3868764"/>
                  <a:gd name="connsiteY67" fmla="*/ 1730833 h 3143856"/>
                  <a:gd name="connsiteX68" fmla="*/ 1955968 w 3868764"/>
                  <a:gd name="connsiteY68" fmla="*/ 1728638 h 3143856"/>
                  <a:gd name="connsiteX69" fmla="*/ 2040036 w 3868764"/>
                  <a:gd name="connsiteY69" fmla="*/ 1790136 h 3143856"/>
                  <a:gd name="connsiteX70" fmla="*/ 2039308 w 3868764"/>
                  <a:gd name="connsiteY70" fmla="*/ 1791194 h 3143856"/>
                  <a:gd name="connsiteX71" fmla="*/ 2099582 w 3868764"/>
                  <a:gd name="connsiteY71" fmla="*/ 1824037 h 3143856"/>
                  <a:gd name="connsiteX72" fmla="*/ 2100019 w 3868764"/>
                  <a:gd name="connsiteY72" fmla="*/ 1823000 h 3143856"/>
                  <a:gd name="connsiteX73" fmla="*/ 2197140 w 3868764"/>
                  <a:gd name="connsiteY73" fmla="*/ 1860643 h 3143856"/>
                  <a:gd name="connsiteX74" fmla="*/ 2195731 w 3868764"/>
                  <a:gd name="connsiteY74" fmla="*/ 1864614 h 3143856"/>
                  <a:gd name="connsiteX75" fmla="*/ 2258695 w 3868764"/>
                  <a:gd name="connsiteY75" fmla="*/ 1879830 h 3143856"/>
                  <a:gd name="connsiteX76" fmla="*/ 2259296 w 3868764"/>
                  <a:gd name="connsiteY76" fmla="*/ 1875474 h 3143856"/>
                  <a:gd name="connsiteX77" fmla="*/ 2362850 w 3868764"/>
                  <a:gd name="connsiteY77" fmla="*/ 1886699 h 3143856"/>
                  <a:gd name="connsiteX78" fmla="*/ 2362270 w 3868764"/>
                  <a:gd name="connsiteY78" fmla="*/ 1894034 h 3143856"/>
                  <a:gd name="connsiteX79" fmla="*/ 2459104 w 3868764"/>
                  <a:gd name="connsiteY79" fmla="*/ 1891643 h 3143856"/>
                  <a:gd name="connsiteX80" fmla="*/ 2459220 w 3868764"/>
                  <a:gd name="connsiteY80" fmla="*/ 1893818 h 3143856"/>
                  <a:gd name="connsiteX81" fmla="*/ 2561966 w 3868764"/>
                  <a:gd name="connsiteY81" fmla="*/ 1877886 h 3143856"/>
                  <a:gd name="connsiteX82" fmla="*/ 2563050 w 3868764"/>
                  <a:gd name="connsiteY82" fmla="*/ 1883749 h 3143856"/>
                  <a:gd name="connsiteX83" fmla="*/ 2628985 w 3868764"/>
                  <a:gd name="connsiteY83" fmla="*/ 1864324 h 3143856"/>
                  <a:gd name="connsiteX84" fmla="*/ 2624926 w 3868764"/>
                  <a:gd name="connsiteY84" fmla="*/ 1854353 h 3143856"/>
                  <a:gd name="connsiteX85" fmla="*/ 2720218 w 3868764"/>
                  <a:gd name="connsiteY85" fmla="*/ 1812297 h 3143856"/>
                  <a:gd name="connsiteX86" fmla="*/ 2723610 w 3868764"/>
                  <a:gd name="connsiteY86" fmla="*/ 1819413 h 3143856"/>
                  <a:gd name="connsiteX87" fmla="*/ 2783334 w 3868764"/>
                  <a:gd name="connsiteY87" fmla="*/ 1782937 h 3143856"/>
                  <a:gd name="connsiteX88" fmla="*/ 2778669 w 3868764"/>
                  <a:gd name="connsiteY88" fmla="*/ 1776782 h 3143856"/>
                  <a:gd name="connsiteX89" fmla="*/ 2859831 w 3868764"/>
                  <a:gd name="connsiteY89" fmla="*/ 1711495 h 3143856"/>
                  <a:gd name="connsiteX90" fmla="*/ 2865655 w 3868764"/>
                  <a:gd name="connsiteY90" fmla="*/ 1718319 h 3143856"/>
                  <a:gd name="connsiteX91" fmla="*/ 2910981 w 3868764"/>
                  <a:gd name="connsiteY91" fmla="*/ 1670697 h 3143856"/>
                  <a:gd name="connsiteX92" fmla="*/ 2903753 w 3868764"/>
                  <a:gd name="connsiteY92" fmla="*/ 1665082 h 3143856"/>
                  <a:gd name="connsiteX93" fmla="*/ 2965251 w 3868764"/>
                  <a:gd name="connsiteY93" fmla="*/ 1581014 h 3143856"/>
                  <a:gd name="connsiteX94" fmla="*/ 2973449 w 3868764"/>
                  <a:gd name="connsiteY94" fmla="*/ 1586653 h 3143856"/>
                  <a:gd name="connsiteX95" fmla="*/ 3015781 w 3868764"/>
                  <a:gd name="connsiteY95" fmla="*/ 1508965 h 3143856"/>
                  <a:gd name="connsiteX96" fmla="*/ 3820349 w 3868764"/>
                  <a:gd name="connsiteY96" fmla="*/ 1917536 h 3143856"/>
                  <a:gd name="connsiteX97" fmla="*/ 3781798 w 3868764"/>
                  <a:gd name="connsiteY97" fmla="*/ 2039371 h 3143856"/>
                  <a:gd name="connsiteX98" fmla="*/ 3768660 w 3868764"/>
                  <a:gd name="connsiteY98" fmla="*/ 2068541 h 3143856"/>
                  <a:gd name="connsiteX99" fmla="*/ 3146837 w 3868764"/>
                  <a:gd name="connsiteY99" fmla="*/ 1705920 h 3143856"/>
                  <a:gd name="connsiteX100" fmla="*/ 3746272 w 3868764"/>
                  <a:gd name="connsiteY100" fmla="*/ 2118249 h 3143856"/>
                  <a:gd name="connsiteX101" fmla="*/ 3716751 w 3868764"/>
                  <a:gd name="connsiteY101" fmla="*/ 2183794 h 3143856"/>
                  <a:gd name="connsiteX102" fmla="*/ 3670874 w 3868764"/>
                  <a:gd name="connsiteY102" fmla="*/ 2261184 h 3143856"/>
                  <a:gd name="connsiteX103" fmla="*/ 3194112 w 3868764"/>
                  <a:gd name="connsiteY103" fmla="*/ 1890710 h 3143856"/>
                  <a:gd name="connsiteX104" fmla="*/ 3648578 w 3868764"/>
                  <a:gd name="connsiteY104" fmla="*/ 2298794 h 3143856"/>
                  <a:gd name="connsiteX105" fmla="*/ 3635295 w 3868764"/>
                  <a:gd name="connsiteY105" fmla="*/ 2321202 h 3143856"/>
                  <a:gd name="connsiteX106" fmla="*/ 3553530 w 3868764"/>
                  <a:gd name="connsiteY106" fmla="*/ 2430573 h 3143856"/>
                  <a:gd name="connsiteX107" fmla="*/ 2978335 w 3868764"/>
                  <a:gd name="connsiteY107" fmla="*/ 1850357 h 3143856"/>
                  <a:gd name="connsiteX108" fmla="*/ 3513683 w 3868764"/>
                  <a:gd name="connsiteY108" fmla="*/ 2477670 h 3143856"/>
                  <a:gd name="connsiteX109" fmla="*/ 3427045 w 3868764"/>
                  <a:gd name="connsiteY109" fmla="*/ 2571820 h 3143856"/>
                  <a:gd name="connsiteX110" fmla="*/ 3399629 w 3868764"/>
                  <a:gd name="connsiteY110" fmla="*/ 2596334 h 3143856"/>
                  <a:gd name="connsiteX111" fmla="*/ 2984095 w 3868764"/>
                  <a:gd name="connsiteY111" fmla="*/ 2047906 h 3143856"/>
                  <a:gd name="connsiteX112" fmla="*/ 3362773 w 3868764"/>
                  <a:gd name="connsiteY112" fmla="*/ 2629287 h 3143856"/>
                  <a:gd name="connsiteX113" fmla="*/ 3302197 w 3868764"/>
                  <a:gd name="connsiteY113" fmla="*/ 2683449 h 3143856"/>
                  <a:gd name="connsiteX114" fmla="*/ 3234069 w 3868764"/>
                  <a:gd name="connsiteY114" fmla="*/ 2733766 h 3143856"/>
                  <a:gd name="connsiteX115" fmla="*/ 2784534 w 3868764"/>
                  <a:gd name="connsiteY115" fmla="*/ 1947274 h 3143856"/>
                  <a:gd name="connsiteX116" fmla="*/ 3178755 w 3868764"/>
                  <a:gd name="connsiteY116" fmla="*/ 2774619 h 3143856"/>
                  <a:gd name="connsiteX117" fmla="*/ 3164829 w 3868764"/>
                  <a:gd name="connsiteY117" fmla="*/ 2784904 h 3143856"/>
                  <a:gd name="connsiteX118" fmla="*/ 3035686 w 3868764"/>
                  <a:gd name="connsiteY118" fmla="*/ 2863381 h 3143856"/>
                  <a:gd name="connsiteX119" fmla="*/ 2774589 w 3868764"/>
                  <a:gd name="connsiteY119" fmla="*/ 2221999 h 3143856"/>
                  <a:gd name="connsiteX120" fmla="*/ 2991764 w 3868764"/>
                  <a:gd name="connsiteY120" fmla="*/ 2887318 h 3143856"/>
                  <a:gd name="connsiteX121" fmla="*/ 2856424 w 3868764"/>
                  <a:gd name="connsiteY121" fmla="*/ 2954133 h 3143856"/>
                  <a:gd name="connsiteX122" fmla="*/ 2838474 w 3868764"/>
                  <a:gd name="connsiteY122" fmla="*/ 2961160 h 3143856"/>
                  <a:gd name="connsiteX123" fmla="*/ 2582532 w 3868764"/>
                  <a:gd name="connsiteY123" fmla="*/ 1989092 h 3143856"/>
                  <a:gd name="connsiteX124" fmla="*/ 2767439 w 3868764"/>
                  <a:gd name="connsiteY124" fmla="*/ 2988967 h 3143856"/>
                  <a:gd name="connsiteX125" fmla="*/ 2687331 w 3868764"/>
                  <a:gd name="connsiteY125" fmla="*/ 3020326 h 3143856"/>
                  <a:gd name="connsiteX126" fmla="*/ 2603483 w 3868764"/>
                  <a:gd name="connsiteY126" fmla="*/ 3045265 h 3143856"/>
                  <a:gd name="connsiteX127" fmla="*/ 2459362 w 3868764"/>
                  <a:gd name="connsiteY127" fmla="*/ 1896447 h 3143856"/>
                  <a:gd name="connsiteX128" fmla="*/ 2522432 w 3868764"/>
                  <a:gd name="connsiteY128" fmla="*/ 3069372 h 3143856"/>
                  <a:gd name="connsiteX129" fmla="*/ 2509608 w 3868764"/>
                  <a:gd name="connsiteY129" fmla="*/ 3073185 h 3143856"/>
                  <a:gd name="connsiteX130" fmla="*/ 2349706 w 3868764"/>
                  <a:gd name="connsiteY130" fmla="*/ 3106597 h 3143856"/>
                  <a:gd name="connsiteX131" fmla="*/ 2354551 w 3868764"/>
                  <a:gd name="connsiteY131" fmla="*/ 1991615 h 3143856"/>
                  <a:gd name="connsiteX132" fmla="*/ 2265359 w 3868764"/>
                  <a:gd name="connsiteY132" fmla="*/ 3119221 h 3143856"/>
                  <a:gd name="connsiteX133" fmla="*/ 2132162 w 3868764"/>
                  <a:gd name="connsiteY133" fmla="*/ 3135741 h 3143856"/>
                  <a:gd name="connsiteX134" fmla="*/ 2085286 w 3868764"/>
                  <a:gd name="connsiteY134" fmla="*/ 3137664 h 3143856"/>
                  <a:gd name="connsiteX135" fmla="*/ 2194015 w 3868764"/>
                  <a:gd name="connsiteY135" fmla="*/ 2348992 h 3143856"/>
                  <a:gd name="connsiteX136" fmla="*/ 2026993 w 3868764"/>
                  <a:gd name="connsiteY136" fmla="*/ 3140056 h 3143856"/>
                  <a:gd name="connsiteX137" fmla="*/ 1934382 w 3868764"/>
                  <a:gd name="connsiteY137" fmla="*/ 3143856 h 3143856"/>
                  <a:gd name="connsiteX138" fmla="*/ 1842085 w 3868764"/>
                  <a:gd name="connsiteY138" fmla="*/ 3140069 h 3143856"/>
                  <a:gd name="connsiteX139" fmla="*/ 2170022 w 3868764"/>
                  <a:gd name="connsiteY139" fmla="*/ 1937125 h 3143856"/>
                  <a:gd name="connsiteX140" fmla="*/ 1744917 w 3868764"/>
                  <a:gd name="connsiteY140" fmla="*/ 3136082 h 3143856"/>
                  <a:gd name="connsiteX141" fmla="*/ 1736603 w 3868764"/>
                  <a:gd name="connsiteY141" fmla="*/ 3135741 h 3143856"/>
                  <a:gd name="connsiteX142" fmla="*/ 1556282 w 3868764"/>
                  <a:gd name="connsiteY142" fmla="*/ 3113377 h 3143856"/>
                  <a:gd name="connsiteX143" fmla="*/ 1932953 w 3868764"/>
                  <a:gd name="connsiteY143" fmla="*/ 2219476 h 3143856"/>
                  <a:gd name="connsiteX144" fmla="*/ 1485972 w 3868764"/>
                  <a:gd name="connsiteY144" fmla="*/ 3099683 h 3143856"/>
                  <a:gd name="connsiteX145" fmla="*/ 1359156 w 3868764"/>
                  <a:gd name="connsiteY145" fmla="*/ 3073185 h 3143856"/>
                  <a:gd name="connsiteX146" fmla="*/ 1296713 w 3868764"/>
                  <a:gd name="connsiteY146" fmla="*/ 3054613 h 3143856"/>
                  <a:gd name="connsiteX147" fmla="*/ 2001059 w 3868764"/>
                  <a:gd name="connsiteY147" fmla="*/ 1846800 h 3143856"/>
                  <a:gd name="connsiteX148" fmla="*/ 1191729 w 3868764"/>
                  <a:gd name="connsiteY148" fmla="*/ 3023388 h 3143856"/>
                  <a:gd name="connsiteX149" fmla="*/ 1181433 w 3868764"/>
                  <a:gd name="connsiteY149" fmla="*/ 3020326 h 3143856"/>
                  <a:gd name="connsiteX150" fmla="*/ 1012341 w 3868764"/>
                  <a:gd name="connsiteY150" fmla="*/ 2954133 h 3143856"/>
                  <a:gd name="connsiteX151" fmla="*/ 1006081 w 3868764"/>
                  <a:gd name="connsiteY151" fmla="*/ 2951043 h 3143856"/>
                  <a:gd name="connsiteX152" fmla="*/ 1673277 w 3868764"/>
                  <a:gd name="connsiteY152" fmla="*/ 2092432 h 3143856"/>
                  <a:gd name="connsiteX153" fmla="*/ 934170 w 3868764"/>
                  <a:gd name="connsiteY153" fmla="*/ 2915542 h 3143856"/>
                  <a:gd name="connsiteX154" fmla="*/ 852851 w 3868764"/>
                  <a:gd name="connsiteY154" fmla="*/ 2875396 h 3143856"/>
                  <a:gd name="connsiteX155" fmla="*/ 756859 w 3868764"/>
                  <a:gd name="connsiteY155" fmla="*/ 2817064 h 3143856"/>
                  <a:gd name="connsiteX156" fmla="*/ 1859604 w 3868764"/>
                  <a:gd name="connsiteY156" fmla="*/ 1723860 h 3143856"/>
                  <a:gd name="connsiteX157" fmla="*/ 656950 w 3868764"/>
                  <a:gd name="connsiteY157" fmla="*/ 2750203 h 3143856"/>
                  <a:gd name="connsiteX158" fmla="*/ 566568 w 3868764"/>
                  <a:gd name="connsiteY158" fmla="*/ 2683449 h 3143856"/>
                  <a:gd name="connsiteX159" fmla="*/ 497087 w 3868764"/>
                  <a:gd name="connsiteY159" fmla="*/ 2621326 h 3143856"/>
                  <a:gd name="connsiteX160" fmla="*/ 1695356 w 3868764"/>
                  <a:gd name="connsiteY160" fmla="*/ 1713421 h 3143856"/>
                  <a:gd name="connsiteX161" fmla="*/ 417638 w 3868764"/>
                  <a:gd name="connsiteY161" fmla="*/ 2545651 h 3143856"/>
                  <a:gd name="connsiteX162" fmla="*/ 330362 w 3868764"/>
                  <a:gd name="connsiteY162" fmla="*/ 2450808 h 3143856"/>
                  <a:gd name="connsiteX163" fmla="*/ 282663 w 3868764"/>
                  <a:gd name="connsiteY163" fmla="*/ 2387004 h 3143856"/>
                  <a:gd name="connsiteX164" fmla="*/ 1715966 w 3868764"/>
                  <a:gd name="connsiteY164" fmla="*/ 1567769 h 3143856"/>
                  <a:gd name="connsiteX165" fmla="*/ 211727 w 3868764"/>
                  <a:gd name="connsiteY165" fmla="*/ 2284524 h 3143856"/>
                  <a:gd name="connsiteX166" fmla="*/ 152014 w 3868764"/>
                  <a:gd name="connsiteY166" fmla="*/ 2183794 h 3143856"/>
                  <a:gd name="connsiteX167" fmla="*/ 114394 w 3868764"/>
                  <a:gd name="connsiteY167" fmla="*/ 2100268 h 3143856"/>
                  <a:gd name="connsiteX168" fmla="*/ 1367077 w 3868764"/>
                  <a:gd name="connsiteY168" fmla="*/ 1590320 h 3143856"/>
                  <a:gd name="connsiteX169" fmla="*/ 84144 w 3868764"/>
                  <a:gd name="connsiteY169" fmla="*/ 2009099 h 3143856"/>
                  <a:gd name="connsiteX170" fmla="*/ 25276 w 3868764"/>
                  <a:gd name="connsiteY170" fmla="*/ 1809266 h 3143856"/>
                  <a:gd name="connsiteX171" fmla="*/ 1635619 w 3868764"/>
                  <a:gd name="connsiteY171" fmla="*/ 1385267 h 3143856"/>
                  <a:gd name="connsiteX172" fmla="*/ 7115 w 3868764"/>
                  <a:gd name="connsiteY172" fmla="*/ 1686428 h 3143856"/>
                  <a:gd name="connsiteX173" fmla="*/ 0 w 3868764"/>
                  <a:gd name="connsiteY173" fmla="*/ 1571928 h 3143856"/>
                  <a:gd name="connsiteX174" fmla="*/ 5865 w 3868764"/>
                  <a:gd name="connsiteY174" fmla="*/ 1477543 h 3143856"/>
                  <a:gd name="connsiteX175" fmla="*/ 1385667 w 3868764"/>
                  <a:gd name="connsiteY175" fmla="*/ 1304445 h 3143856"/>
                  <a:gd name="connsiteX176" fmla="*/ 16209 w 3868764"/>
                  <a:gd name="connsiteY176" fmla="*/ 1378082 h 3143856"/>
                  <a:gd name="connsiteX177" fmla="*/ 39300 w 3868764"/>
                  <a:gd name="connsiteY177" fmla="*/ 1255130 h 3143856"/>
                  <a:gd name="connsiteX178" fmla="*/ 65151 w 3868764"/>
                  <a:gd name="connsiteY178" fmla="*/ 1173431 h 3143856"/>
                  <a:gd name="connsiteX179" fmla="*/ 1596538 w 3868764"/>
                  <a:gd name="connsiteY179" fmla="*/ 1180085 h 3143856"/>
                  <a:gd name="connsiteX180" fmla="*/ 106017 w 3868764"/>
                  <a:gd name="connsiteY180" fmla="*/ 1062186 h 3143856"/>
                  <a:gd name="connsiteX181" fmla="*/ 152014 w 3868764"/>
                  <a:gd name="connsiteY181" fmla="*/ 960063 h 3143856"/>
                  <a:gd name="connsiteX182" fmla="*/ 202789 w 3868764"/>
                  <a:gd name="connsiteY182" fmla="*/ 874409 h 3143856"/>
                  <a:gd name="connsiteX183" fmla="*/ 1395408 w 3868764"/>
                  <a:gd name="connsiteY183" fmla="*/ 1038827 h 3143856"/>
                  <a:gd name="connsiteX184" fmla="*/ 252294 w 3868764"/>
                  <a:gd name="connsiteY184" fmla="*/ 797475 h 3143856"/>
                  <a:gd name="connsiteX185" fmla="*/ 330362 w 3868764"/>
                  <a:gd name="connsiteY185" fmla="*/ 693048 h 3143856"/>
                  <a:gd name="connsiteX186" fmla="*/ 384980 w 3868764"/>
                  <a:gd name="connsiteY186" fmla="*/ 633695 h 3143856"/>
                  <a:gd name="connsiteX187" fmla="*/ 1610700 w 3868764"/>
                  <a:gd name="connsiteY187" fmla="*/ 967841 h 3143856"/>
                  <a:gd name="connsiteX188" fmla="*/ 456673 w 3868764"/>
                  <a:gd name="connsiteY188" fmla="*/ 558666 h 3143856"/>
                  <a:gd name="connsiteX189" fmla="*/ 566568 w 3868764"/>
                  <a:gd name="connsiteY189" fmla="*/ 460407 h 3143856"/>
                  <a:gd name="connsiteX190" fmla="*/ 1934382 w 3868764"/>
                  <a:gd name="connsiteY190" fmla="*/ 0 h 3143856"/>
                  <a:gd name="connsiteX191" fmla="*/ 1951818 w 3868764"/>
                  <a:gd name="connsiteY191" fmla="*/ 716 h 3143856"/>
                  <a:gd name="connsiteX192" fmla="*/ 2073083 w 3868764"/>
                  <a:gd name="connsiteY192" fmla="*/ 298602 h 3143856"/>
                  <a:gd name="connsiteX193" fmla="*/ 1976172 w 3868764"/>
                  <a:gd name="connsiteY193" fmla="*/ 1715 h 3143856"/>
                  <a:gd name="connsiteX194" fmla="*/ 2121289 w 3868764"/>
                  <a:gd name="connsiteY194" fmla="*/ 7670 h 3143856"/>
                  <a:gd name="connsiteX195" fmla="*/ 2200587 w 3868764"/>
                  <a:gd name="connsiteY195" fmla="*/ 308840 h 3143856"/>
                  <a:gd name="connsiteX196" fmla="*/ 2145274 w 3868764"/>
                  <a:gd name="connsiteY196" fmla="*/ 9742 h 3143856"/>
                  <a:gd name="connsiteX197" fmla="*/ 2283751 w 3868764"/>
                  <a:gd name="connsiteY197" fmla="*/ 26916 h 3143856"/>
                  <a:gd name="connsiteX198" fmla="*/ 2327669 w 3868764"/>
                  <a:gd name="connsiteY198" fmla="*/ 376992 h 3143856"/>
                  <a:gd name="connsiteX199" fmla="*/ 2309013 w 3868764"/>
                  <a:gd name="connsiteY199" fmla="*/ 30049 h 3143856"/>
                  <a:gd name="connsiteX200" fmla="*/ 2324228 w 3868764"/>
                  <a:gd name="connsiteY200" fmla="*/ 31936 h 3143856"/>
                  <a:gd name="connsiteX201" fmla="*/ 2441534 w 3868764"/>
                  <a:gd name="connsiteY201" fmla="*/ 56447 h 3143856"/>
                  <a:gd name="connsiteX202" fmla="*/ 2440603 w 3868764"/>
                  <a:gd name="connsiteY202" fmla="*/ 270669 h 3143856"/>
                  <a:gd name="connsiteX203" fmla="*/ 2457287 w 3868764"/>
                  <a:gd name="connsiteY203" fmla="*/ 59739 h 3143856"/>
                  <a:gd name="connsiteX204" fmla="*/ 2509608 w 3868764"/>
                  <a:gd name="connsiteY204" fmla="*/ 70671 h 3143856"/>
                  <a:gd name="connsiteX205" fmla="*/ 2584362 w 3868764"/>
                  <a:gd name="connsiteY205" fmla="*/ 92905 h 3143856"/>
                  <a:gd name="connsiteX206" fmla="*/ 2565751 w 3868764"/>
                  <a:gd name="connsiteY206" fmla="*/ 227901 h 3143856"/>
                  <a:gd name="connsiteX207" fmla="*/ 2593669 w 3868764"/>
                  <a:gd name="connsiteY207" fmla="*/ 95673 h 3143856"/>
                  <a:gd name="connsiteX208" fmla="*/ 2687331 w 3868764"/>
                  <a:gd name="connsiteY208" fmla="*/ 123530 h 3143856"/>
                  <a:gd name="connsiteX209" fmla="*/ 2717178 w 3868764"/>
                  <a:gd name="connsiteY209" fmla="*/ 135214 h 3143856"/>
                  <a:gd name="connsiteX210" fmla="*/ 2674821 w 3868764"/>
                  <a:gd name="connsiteY210" fmla="*/ 290588 h 3143856"/>
                  <a:gd name="connsiteX211" fmla="*/ 2728359 w 3868764"/>
                  <a:gd name="connsiteY211" fmla="*/ 139591 h 3143856"/>
                  <a:gd name="connsiteX212" fmla="*/ 2848167 w 3868764"/>
                  <a:gd name="connsiteY212" fmla="*/ 186491 h 3143856"/>
                  <a:gd name="connsiteX213" fmla="*/ 2767076 w 3868764"/>
                  <a:gd name="connsiteY213" fmla="*/ 378933 h 3143856"/>
                  <a:gd name="connsiteX214" fmla="*/ 2861809 w 3868764"/>
                  <a:gd name="connsiteY214" fmla="*/ 192382 h 3143856"/>
                  <a:gd name="connsiteX215" fmla="*/ 2977705 w 3868764"/>
                  <a:gd name="connsiteY215" fmla="*/ 249598 h 3143856"/>
                  <a:gd name="connsiteX216" fmla="*/ 2904095 w 3868764"/>
                  <a:gd name="connsiteY216" fmla="*/ 375823 h 3143856"/>
                  <a:gd name="connsiteX217" fmla="*/ 2987570 w 3868764"/>
                  <a:gd name="connsiteY217" fmla="*/ 254468 h 3143856"/>
                  <a:gd name="connsiteX218" fmla="*/ 3015914 w 3868764"/>
                  <a:gd name="connsiteY218" fmla="*/ 268461 h 3143856"/>
                  <a:gd name="connsiteX219" fmla="*/ 3100262 w 3868764"/>
                  <a:gd name="connsiteY219" fmla="*/ 319717 h 3143856"/>
                  <a:gd name="connsiteX220" fmla="*/ 2964220 w 3868764"/>
                  <a:gd name="connsiteY220" fmla="*/ 494789 h 3143856"/>
                  <a:gd name="connsiteX221" fmla="*/ 3113954 w 3868764"/>
                  <a:gd name="connsiteY221" fmla="*/ 328037 h 3143856"/>
                  <a:gd name="connsiteX222" fmla="*/ 3164829 w 3868764"/>
                  <a:gd name="connsiteY222" fmla="*/ 358952 h 3143856"/>
                  <a:gd name="connsiteX223" fmla="*/ 3223570 w 3868764"/>
                  <a:gd name="connsiteY223" fmla="*/ 402337 h 3143856"/>
                  <a:gd name="connsiteX224" fmla="*/ 3100336 w 3868764"/>
                  <a:gd name="connsiteY224" fmla="*/ 524504 h 3143856"/>
                  <a:gd name="connsiteX225" fmla="*/ 3234249 w 3868764"/>
                  <a:gd name="connsiteY225" fmla="*/ 410223 h 3143856"/>
                  <a:gd name="connsiteX226" fmla="*/ 3302197 w 3868764"/>
                  <a:gd name="connsiteY226" fmla="*/ 460407 h 3143856"/>
                  <a:gd name="connsiteX227" fmla="*/ 3340241 w 3868764"/>
                  <a:gd name="connsiteY227" fmla="*/ 494423 h 3143856"/>
                  <a:gd name="connsiteX228" fmla="*/ 2945584 w 3868764"/>
                  <a:gd name="connsiteY228" fmla="*/ 793446 h 3143856"/>
                  <a:gd name="connsiteX229" fmla="*/ 2893881 w 3868764"/>
                  <a:gd name="connsiteY229" fmla="*/ 729173 h 3143856"/>
                  <a:gd name="connsiteX230" fmla="*/ 2892118 w 3868764"/>
                  <a:gd name="connsiteY230" fmla="*/ 730920 h 3143856"/>
                  <a:gd name="connsiteX231" fmla="*/ 2824902 w 3868764"/>
                  <a:gd name="connsiteY231" fmla="*/ 666942 h 3143856"/>
                  <a:gd name="connsiteX232" fmla="*/ 2761411 w 3868764"/>
                  <a:gd name="connsiteY232" fmla="*/ 620498 h 3143856"/>
                  <a:gd name="connsiteX233" fmla="*/ 2759610 w 3868764"/>
                  <a:gd name="connsiteY233" fmla="*/ 623584 h 3143856"/>
                  <a:gd name="connsiteX234" fmla="*/ 2668147 w 3868764"/>
                  <a:gd name="connsiteY234" fmla="*/ 573746 h 3143856"/>
                  <a:gd name="connsiteX235" fmla="*/ 2670215 w 3868764"/>
                  <a:gd name="connsiteY235" fmla="*/ 569674 h 3143856"/>
                  <a:gd name="connsiteX236" fmla="*/ 2605569 w 3868764"/>
                  <a:gd name="connsiteY236" fmla="*/ 544617 h 3143856"/>
                  <a:gd name="connsiteX237" fmla="*/ 2604346 w 3868764"/>
                  <a:gd name="connsiteY237" fmla="*/ 549106 h 3143856"/>
                  <a:gd name="connsiteX238" fmla="*/ 2503099 w 3868764"/>
                  <a:gd name="connsiteY238" fmla="*/ 524639 h 3143856"/>
                  <a:gd name="connsiteX239" fmla="*/ 2503994 w 3868764"/>
                  <a:gd name="connsiteY239" fmla="*/ 520402 h 3143856"/>
                  <a:gd name="connsiteX240" fmla="*/ 2439548 w 3868764"/>
                  <a:gd name="connsiteY240" fmla="*/ 513418 h 3143856"/>
                  <a:gd name="connsiteX241" fmla="*/ 2439528 w 3868764"/>
                  <a:gd name="connsiteY241" fmla="*/ 518158 h 3143856"/>
                  <a:gd name="connsiteX242" fmla="*/ 2345670 w 3868764"/>
                  <a:gd name="connsiteY242" fmla="*/ 520475 h 3143856"/>
                  <a:gd name="connsiteX243" fmla="*/ 2345802 w 3868764"/>
                  <a:gd name="connsiteY243" fmla="*/ 521534 h 3143856"/>
                  <a:gd name="connsiteX244" fmla="*/ 2260088 w 3868764"/>
                  <a:gd name="connsiteY244" fmla="*/ 534824 h 3143856"/>
                  <a:gd name="connsiteX245" fmla="*/ 2261642 w 3868764"/>
                  <a:gd name="connsiteY245" fmla="*/ 540727 h 3143856"/>
                  <a:gd name="connsiteX246" fmla="*/ 2161727 w 3868764"/>
                  <a:gd name="connsiteY246" fmla="*/ 570161 h 3143856"/>
                  <a:gd name="connsiteX247" fmla="*/ 2161411 w 3868764"/>
                  <a:gd name="connsiteY247" fmla="*/ 569193 h 3143856"/>
                  <a:gd name="connsiteX248" fmla="*/ 2099424 w 3868764"/>
                  <a:gd name="connsiteY248" fmla="*/ 596550 h 3143856"/>
                  <a:gd name="connsiteX249" fmla="*/ 2102432 w 3868764"/>
                  <a:gd name="connsiteY249" fmla="*/ 601814 h 3143856"/>
                  <a:gd name="connsiteX250" fmla="*/ 2013539 w 3868764"/>
                  <a:gd name="connsiteY250" fmla="*/ 656105 h 3143856"/>
                  <a:gd name="connsiteX251" fmla="*/ 2010398 w 3868764"/>
                  <a:gd name="connsiteY251" fmla="*/ 651283 h 3143856"/>
                  <a:gd name="connsiteX252" fmla="*/ 1956187 w 3868764"/>
                  <a:gd name="connsiteY252" fmla="*/ 694892 h 3143856"/>
                  <a:gd name="connsiteX253" fmla="*/ 1960299 w 3868764"/>
                  <a:gd name="connsiteY253" fmla="*/ 699040 h 3143856"/>
                  <a:gd name="connsiteX254" fmla="*/ 1888486 w 3868764"/>
                  <a:gd name="connsiteY254" fmla="*/ 774488 h 3143856"/>
                  <a:gd name="connsiteX255" fmla="*/ 1885410 w 3868764"/>
                  <a:gd name="connsiteY255" fmla="*/ 771726 h 3143856"/>
                  <a:gd name="connsiteX256" fmla="*/ 1847163 w 3868764"/>
                  <a:gd name="connsiteY256" fmla="*/ 824011 h 3143856"/>
                  <a:gd name="connsiteX257" fmla="*/ 1851090 w 3868764"/>
                  <a:gd name="connsiteY257" fmla="*/ 826301 h 3143856"/>
                  <a:gd name="connsiteX258" fmla="*/ 1801251 w 3868764"/>
                  <a:gd name="connsiteY258" fmla="*/ 917766 h 3143856"/>
                  <a:gd name="connsiteX259" fmla="*/ 702664 w 3868764"/>
                  <a:gd name="connsiteY259" fmla="*/ 359891 h 3143856"/>
                  <a:gd name="connsiteX260" fmla="*/ 703936 w 3868764"/>
                  <a:gd name="connsiteY260" fmla="*/ 358952 h 3143856"/>
                  <a:gd name="connsiteX261" fmla="*/ 852851 w 3868764"/>
                  <a:gd name="connsiteY261" fmla="*/ 268461 h 3143856"/>
                  <a:gd name="connsiteX262" fmla="*/ 875405 w 3868764"/>
                  <a:gd name="connsiteY262" fmla="*/ 257326 h 3143856"/>
                  <a:gd name="connsiteX263" fmla="*/ 1698497 w 3868764"/>
                  <a:gd name="connsiteY263" fmla="*/ 737317 h 3143856"/>
                  <a:gd name="connsiteX264" fmla="*/ 948346 w 3868764"/>
                  <a:gd name="connsiteY264" fmla="*/ 221317 h 3143856"/>
                  <a:gd name="connsiteX265" fmla="*/ 1012341 w 3868764"/>
                  <a:gd name="connsiteY265" fmla="*/ 189723 h 3143856"/>
                  <a:gd name="connsiteX266" fmla="*/ 1123623 w 3868764"/>
                  <a:gd name="connsiteY266" fmla="*/ 146161 h 3143856"/>
                  <a:gd name="connsiteX267" fmla="*/ 1607375 w 3868764"/>
                  <a:gd name="connsiteY267" fmla="*/ 522066 h 3143856"/>
                  <a:gd name="connsiteX268" fmla="*/ 1168974 w 3868764"/>
                  <a:gd name="connsiteY268" fmla="*/ 128408 h 3143856"/>
                  <a:gd name="connsiteX269" fmla="*/ 1181433 w 3868764"/>
                  <a:gd name="connsiteY269" fmla="*/ 123530 h 3143856"/>
                  <a:gd name="connsiteX270" fmla="*/ 1342327 w 3868764"/>
                  <a:gd name="connsiteY270" fmla="*/ 75676 h 3143856"/>
                  <a:gd name="connsiteX271" fmla="*/ 1820691 w 3868764"/>
                  <a:gd name="connsiteY271" fmla="*/ 558214 h 3143856"/>
                  <a:gd name="connsiteX272" fmla="*/ 1397742 w 3868764"/>
                  <a:gd name="connsiteY272" fmla="*/ 62608 h 3143856"/>
                  <a:gd name="connsiteX273" fmla="*/ 1544537 w 3868764"/>
                  <a:gd name="connsiteY273" fmla="*/ 31936 h 3143856"/>
                  <a:gd name="connsiteX274" fmla="*/ 1564624 w 3868764"/>
                  <a:gd name="connsiteY274" fmla="*/ 29445 h 3143856"/>
                  <a:gd name="connsiteX275" fmla="*/ 1854940 w 3868764"/>
                  <a:gd name="connsiteY275" fmla="*/ 412609 h 3143856"/>
                  <a:gd name="connsiteX276" fmla="*/ 1602323 w 3868764"/>
                  <a:gd name="connsiteY276" fmla="*/ 24769 h 3143856"/>
                  <a:gd name="connsiteX277" fmla="*/ 1736603 w 3868764"/>
                  <a:gd name="connsiteY277" fmla="*/ 8116 h 3143856"/>
                  <a:gd name="connsiteX278" fmla="*/ 1762485 w 3868764"/>
                  <a:gd name="connsiteY278" fmla="*/ 7054 h 3143856"/>
                  <a:gd name="connsiteX279" fmla="*/ 1991713 w 3868764"/>
                  <a:gd name="connsiteY279" fmla="*/ 408103 h 3143856"/>
                  <a:gd name="connsiteX280" fmla="*/ 1799885 w 3868764"/>
                  <a:gd name="connsiteY280" fmla="*/ 5519 h 3143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</a:cxnLst>
                <a:rect l="l" t="t" r="r" b="b"/>
                <a:pathLst>
                  <a:path w="3868764" h="3143856">
                    <a:moveTo>
                      <a:pt x="3380944" y="530816"/>
                    </a:moveTo>
                    <a:lnTo>
                      <a:pt x="3427045" y="572036"/>
                    </a:lnTo>
                    <a:lnTo>
                      <a:pt x="3478926" y="628415"/>
                    </a:lnTo>
                    <a:lnTo>
                      <a:pt x="3261288" y="752810"/>
                    </a:lnTo>
                    <a:lnTo>
                      <a:pt x="3492163" y="642800"/>
                    </a:lnTo>
                    <a:lnTo>
                      <a:pt x="3538402" y="693048"/>
                    </a:lnTo>
                    <a:lnTo>
                      <a:pt x="3582753" y="752373"/>
                    </a:lnTo>
                    <a:lnTo>
                      <a:pt x="3295189" y="869436"/>
                    </a:lnTo>
                    <a:lnTo>
                      <a:pt x="3596692" y="771019"/>
                    </a:lnTo>
                    <a:lnTo>
                      <a:pt x="3635295" y="822654"/>
                    </a:lnTo>
                    <a:lnTo>
                      <a:pt x="3676859" y="892768"/>
                    </a:lnTo>
                    <a:lnTo>
                      <a:pt x="3338029" y="981981"/>
                    </a:lnTo>
                    <a:lnTo>
                      <a:pt x="3691044" y="916698"/>
                    </a:lnTo>
                    <a:lnTo>
                      <a:pt x="3716751" y="960063"/>
                    </a:lnTo>
                    <a:lnTo>
                      <a:pt x="3757573" y="1050698"/>
                    </a:lnTo>
                    <a:lnTo>
                      <a:pt x="3292924" y="1108989"/>
                    </a:lnTo>
                    <a:lnTo>
                      <a:pt x="3772219" y="1083217"/>
                    </a:lnTo>
                    <a:lnTo>
                      <a:pt x="3781798" y="1104485"/>
                    </a:lnTo>
                    <a:lnTo>
                      <a:pt x="3820824" y="1227822"/>
                    </a:lnTo>
                    <a:lnTo>
                      <a:pt x="3350652" y="1225779"/>
                    </a:lnTo>
                    <a:lnTo>
                      <a:pt x="3831089" y="1263781"/>
                    </a:lnTo>
                    <a:lnTo>
                      <a:pt x="3858777" y="1411208"/>
                    </a:lnTo>
                    <a:lnTo>
                      <a:pt x="3859132" y="1416914"/>
                    </a:lnTo>
                    <a:lnTo>
                      <a:pt x="3320468" y="1342652"/>
                    </a:lnTo>
                    <a:lnTo>
                      <a:pt x="3861617" y="1456908"/>
                    </a:lnTo>
                    <a:lnTo>
                      <a:pt x="3868764" y="1571928"/>
                    </a:lnTo>
                    <a:lnTo>
                      <a:pt x="3866141" y="1614137"/>
                    </a:lnTo>
                    <a:lnTo>
                      <a:pt x="3294274" y="1458239"/>
                    </a:lnTo>
                    <a:lnTo>
                      <a:pt x="3863292" y="1659992"/>
                    </a:lnTo>
                    <a:lnTo>
                      <a:pt x="3858777" y="1732649"/>
                    </a:lnTo>
                    <a:lnTo>
                      <a:pt x="3842716" y="1818164"/>
                    </a:lnTo>
                    <a:lnTo>
                      <a:pt x="3019545" y="1471298"/>
                    </a:lnTo>
                    <a:lnTo>
                      <a:pt x="3057189" y="1374177"/>
                    </a:lnTo>
                    <a:lnTo>
                      <a:pt x="3059450" y="1374978"/>
                    </a:lnTo>
                    <a:lnTo>
                      <a:pt x="3075426" y="1308870"/>
                    </a:lnTo>
                    <a:lnTo>
                      <a:pt x="3068288" y="1307886"/>
                    </a:lnTo>
                    <a:lnTo>
                      <a:pt x="3079511" y="1204331"/>
                    </a:lnTo>
                    <a:lnTo>
                      <a:pt x="3081289" y="1204472"/>
                    </a:lnTo>
                    <a:lnTo>
                      <a:pt x="3079593" y="1135752"/>
                    </a:lnTo>
                    <a:lnTo>
                      <a:pt x="3077982" y="1135954"/>
                    </a:lnTo>
                    <a:lnTo>
                      <a:pt x="3062021" y="1033023"/>
                    </a:lnTo>
                    <a:lnTo>
                      <a:pt x="3062757" y="1032888"/>
                    </a:lnTo>
                    <a:lnTo>
                      <a:pt x="3044652" y="971427"/>
                    </a:lnTo>
                    <a:lnTo>
                      <a:pt x="3043789" y="971778"/>
                    </a:lnTo>
                    <a:lnTo>
                      <a:pt x="3001733" y="876485"/>
                    </a:lnTo>
                    <a:lnTo>
                      <a:pt x="3001883" y="876414"/>
                    </a:lnTo>
                    <a:lnTo>
                      <a:pt x="2958757" y="805803"/>
                    </a:lnTo>
                    <a:close/>
                    <a:moveTo>
                      <a:pt x="614545" y="424973"/>
                    </a:moveTo>
                    <a:lnTo>
                      <a:pt x="1799923" y="924464"/>
                    </a:lnTo>
                    <a:lnTo>
                      <a:pt x="1766634" y="1010350"/>
                    </a:lnTo>
                    <a:lnTo>
                      <a:pt x="1773851" y="1012317"/>
                    </a:lnTo>
                    <a:lnTo>
                      <a:pt x="1749385" y="1113564"/>
                    </a:lnTo>
                    <a:lnTo>
                      <a:pt x="1748417" y="1113360"/>
                    </a:lnTo>
                    <a:lnTo>
                      <a:pt x="1741117" y="1180714"/>
                    </a:lnTo>
                    <a:lnTo>
                      <a:pt x="1747151" y="1180740"/>
                    </a:lnTo>
                    <a:lnTo>
                      <a:pt x="1749722" y="1284869"/>
                    </a:lnTo>
                    <a:lnTo>
                      <a:pt x="1745409" y="1285102"/>
                    </a:lnTo>
                    <a:lnTo>
                      <a:pt x="1756025" y="1353565"/>
                    </a:lnTo>
                    <a:lnTo>
                      <a:pt x="1760284" y="1352444"/>
                    </a:lnTo>
                    <a:lnTo>
                      <a:pt x="1789718" y="1452359"/>
                    </a:lnTo>
                    <a:lnTo>
                      <a:pt x="1788395" y="1452792"/>
                    </a:lnTo>
                    <a:lnTo>
                      <a:pt x="1814327" y="1511548"/>
                    </a:lnTo>
                    <a:lnTo>
                      <a:pt x="1815891" y="1510655"/>
                    </a:lnTo>
                    <a:lnTo>
                      <a:pt x="1870183" y="1599547"/>
                    </a:lnTo>
                    <a:lnTo>
                      <a:pt x="1846874" y="1614730"/>
                    </a:lnTo>
                    <a:lnTo>
                      <a:pt x="1901360" y="1682465"/>
                    </a:lnTo>
                    <a:lnTo>
                      <a:pt x="1902381" y="1681453"/>
                    </a:lnTo>
                    <a:lnTo>
                      <a:pt x="1954263" y="1730833"/>
                    </a:lnTo>
                    <a:lnTo>
                      <a:pt x="1955968" y="1728638"/>
                    </a:lnTo>
                    <a:lnTo>
                      <a:pt x="2040036" y="1790136"/>
                    </a:lnTo>
                    <a:lnTo>
                      <a:pt x="2039308" y="1791194"/>
                    </a:lnTo>
                    <a:lnTo>
                      <a:pt x="2099582" y="1824037"/>
                    </a:lnTo>
                    <a:lnTo>
                      <a:pt x="2100019" y="1823000"/>
                    </a:lnTo>
                    <a:lnTo>
                      <a:pt x="2197140" y="1860643"/>
                    </a:lnTo>
                    <a:lnTo>
                      <a:pt x="2195731" y="1864614"/>
                    </a:lnTo>
                    <a:lnTo>
                      <a:pt x="2258695" y="1879830"/>
                    </a:lnTo>
                    <a:lnTo>
                      <a:pt x="2259296" y="1875474"/>
                    </a:lnTo>
                    <a:lnTo>
                      <a:pt x="2362850" y="1886699"/>
                    </a:lnTo>
                    <a:lnTo>
                      <a:pt x="2362270" y="1894034"/>
                    </a:lnTo>
                    <a:lnTo>
                      <a:pt x="2459104" y="1891643"/>
                    </a:lnTo>
                    <a:lnTo>
                      <a:pt x="2459220" y="1893818"/>
                    </a:lnTo>
                    <a:lnTo>
                      <a:pt x="2561966" y="1877886"/>
                    </a:lnTo>
                    <a:lnTo>
                      <a:pt x="2563050" y="1883749"/>
                    </a:lnTo>
                    <a:lnTo>
                      <a:pt x="2628985" y="1864324"/>
                    </a:lnTo>
                    <a:lnTo>
                      <a:pt x="2624926" y="1854353"/>
                    </a:lnTo>
                    <a:lnTo>
                      <a:pt x="2720218" y="1812297"/>
                    </a:lnTo>
                    <a:lnTo>
                      <a:pt x="2723610" y="1819413"/>
                    </a:lnTo>
                    <a:lnTo>
                      <a:pt x="2783334" y="1782937"/>
                    </a:lnTo>
                    <a:lnTo>
                      <a:pt x="2778669" y="1776782"/>
                    </a:lnTo>
                    <a:lnTo>
                      <a:pt x="2859831" y="1711495"/>
                    </a:lnTo>
                    <a:lnTo>
                      <a:pt x="2865655" y="1718319"/>
                    </a:lnTo>
                    <a:lnTo>
                      <a:pt x="2910981" y="1670697"/>
                    </a:lnTo>
                    <a:lnTo>
                      <a:pt x="2903753" y="1665082"/>
                    </a:lnTo>
                    <a:lnTo>
                      <a:pt x="2965251" y="1581014"/>
                    </a:lnTo>
                    <a:lnTo>
                      <a:pt x="2973449" y="1586653"/>
                    </a:lnTo>
                    <a:lnTo>
                      <a:pt x="3015781" y="1508965"/>
                    </a:lnTo>
                    <a:lnTo>
                      <a:pt x="3820349" y="1917536"/>
                    </a:lnTo>
                    <a:lnTo>
                      <a:pt x="3781798" y="2039371"/>
                    </a:lnTo>
                    <a:lnTo>
                      <a:pt x="3768660" y="2068541"/>
                    </a:lnTo>
                    <a:lnTo>
                      <a:pt x="3146837" y="1705920"/>
                    </a:lnTo>
                    <a:lnTo>
                      <a:pt x="3746272" y="2118249"/>
                    </a:lnTo>
                    <a:lnTo>
                      <a:pt x="3716751" y="2183794"/>
                    </a:lnTo>
                    <a:lnTo>
                      <a:pt x="3670874" y="2261184"/>
                    </a:lnTo>
                    <a:lnTo>
                      <a:pt x="3194112" y="1890710"/>
                    </a:lnTo>
                    <a:lnTo>
                      <a:pt x="3648578" y="2298794"/>
                    </a:lnTo>
                    <a:lnTo>
                      <a:pt x="3635295" y="2321202"/>
                    </a:lnTo>
                    <a:lnTo>
                      <a:pt x="3553530" y="2430573"/>
                    </a:lnTo>
                    <a:lnTo>
                      <a:pt x="2978335" y="1850357"/>
                    </a:lnTo>
                    <a:lnTo>
                      <a:pt x="3513683" y="2477670"/>
                    </a:lnTo>
                    <a:lnTo>
                      <a:pt x="3427045" y="2571820"/>
                    </a:lnTo>
                    <a:lnTo>
                      <a:pt x="3399629" y="2596334"/>
                    </a:lnTo>
                    <a:lnTo>
                      <a:pt x="2984095" y="2047906"/>
                    </a:lnTo>
                    <a:lnTo>
                      <a:pt x="3362773" y="2629287"/>
                    </a:lnTo>
                    <a:lnTo>
                      <a:pt x="3302197" y="2683449"/>
                    </a:lnTo>
                    <a:lnTo>
                      <a:pt x="3234069" y="2733766"/>
                    </a:lnTo>
                    <a:lnTo>
                      <a:pt x="2784534" y="1947274"/>
                    </a:lnTo>
                    <a:lnTo>
                      <a:pt x="3178755" y="2774619"/>
                    </a:lnTo>
                    <a:lnTo>
                      <a:pt x="3164829" y="2784904"/>
                    </a:lnTo>
                    <a:lnTo>
                      <a:pt x="3035686" y="2863381"/>
                    </a:lnTo>
                    <a:lnTo>
                      <a:pt x="2774589" y="2221999"/>
                    </a:lnTo>
                    <a:lnTo>
                      <a:pt x="2991764" y="2887318"/>
                    </a:lnTo>
                    <a:lnTo>
                      <a:pt x="2856424" y="2954133"/>
                    </a:lnTo>
                    <a:lnTo>
                      <a:pt x="2838474" y="2961160"/>
                    </a:lnTo>
                    <a:lnTo>
                      <a:pt x="2582532" y="1989092"/>
                    </a:lnTo>
                    <a:lnTo>
                      <a:pt x="2767439" y="2988967"/>
                    </a:lnTo>
                    <a:lnTo>
                      <a:pt x="2687331" y="3020326"/>
                    </a:lnTo>
                    <a:lnTo>
                      <a:pt x="2603483" y="3045265"/>
                    </a:lnTo>
                    <a:lnTo>
                      <a:pt x="2459362" y="1896447"/>
                    </a:lnTo>
                    <a:lnTo>
                      <a:pt x="2522432" y="3069372"/>
                    </a:lnTo>
                    <a:lnTo>
                      <a:pt x="2509608" y="3073185"/>
                    </a:lnTo>
                    <a:lnTo>
                      <a:pt x="2349706" y="3106597"/>
                    </a:lnTo>
                    <a:lnTo>
                      <a:pt x="2354551" y="1991615"/>
                    </a:lnTo>
                    <a:lnTo>
                      <a:pt x="2265359" y="3119221"/>
                    </a:lnTo>
                    <a:lnTo>
                      <a:pt x="2132162" y="3135741"/>
                    </a:lnTo>
                    <a:lnTo>
                      <a:pt x="2085286" y="3137664"/>
                    </a:lnTo>
                    <a:lnTo>
                      <a:pt x="2194015" y="2348992"/>
                    </a:lnTo>
                    <a:lnTo>
                      <a:pt x="2026993" y="3140056"/>
                    </a:lnTo>
                    <a:lnTo>
                      <a:pt x="1934382" y="3143856"/>
                    </a:lnTo>
                    <a:lnTo>
                      <a:pt x="1842085" y="3140069"/>
                    </a:lnTo>
                    <a:lnTo>
                      <a:pt x="2170022" y="1937125"/>
                    </a:lnTo>
                    <a:lnTo>
                      <a:pt x="1744917" y="3136082"/>
                    </a:lnTo>
                    <a:lnTo>
                      <a:pt x="1736603" y="3135741"/>
                    </a:lnTo>
                    <a:lnTo>
                      <a:pt x="1556282" y="3113377"/>
                    </a:lnTo>
                    <a:lnTo>
                      <a:pt x="1932953" y="2219476"/>
                    </a:lnTo>
                    <a:lnTo>
                      <a:pt x="1485972" y="3099683"/>
                    </a:lnTo>
                    <a:lnTo>
                      <a:pt x="1359156" y="3073185"/>
                    </a:lnTo>
                    <a:lnTo>
                      <a:pt x="1296713" y="3054613"/>
                    </a:lnTo>
                    <a:lnTo>
                      <a:pt x="2001059" y="1846800"/>
                    </a:lnTo>
                    <a:lnTo>
                      <a:pt x="1191729" y="3023388"/>
                    </a:lnTo>
                    <a:lnTo>
                      <a:pt x="1181433" y="3020326"/>
                    </a:lnTo>
                    <a:cubicBezTo>
                      <a:pt x="1123577" y="3000440"/>
                      <a:pt x="1067159" y="2978332"/>
                      <a:pt x="1012341" y="2954133"/>
                    </a:cubicBezTo>
                    <a:lnTo>
                      <a:pt x="1006081" y="2951043"/>
                    </a:lnTo>
                    <a:lnTo>
                      <a:pt x="1673277" y="2092432"/>
                    </a:lnTo>
                    <a:lnTo>
                      <a:pt x="934170" y="2915542"/>
                    </a:lnTo>
                    <a:lnTo>
                      <a:pt x="852851" y="2875396"/>
                    </a:lnTo>
                    <a:lnTo>
                      <a:pt x="756859" y="2817064"/>
                    </a:lnTo>
                    <a:lnTo>
                      <a:pt x="1859604" y="1723860"/>
                    </a:lnTo>
                    <a:lnTo>
                      <a:pt x="656950" y="2750203"/>
                    </a:lnTo>
                    <a:lnTo>
                      <a:pt x="566568" y="2683449"/>
                    </a:lnTo>
                    <a:lnTo>
                      <a:pt x="497087" y="2621326"/>
                    </a:lnTo>
                    <a:lnTo>
                      <a:pt x="1695356" y="1713421"/>
                    </a:lnTo>
                    <a:lnTo>
                      <a:pt x="417638" y="2545651"/>
                    </a:lnTo>
                    <a:lnTo>
                      <a:pt x="330362" y="2450808"/>
                    </a:lnTo>
                    <a:lnTo>
                      <a:pt x="282663" y="2387004"/>
                    </a:lnTo>
                    <a:lnTo>
                      <a:pt x="1715966" y="1567769"/>
                    </a:lnTo>
                    <a:lnTo>
                      <a:pt x="211727" y="2284524"/>
                    </a:lnTo>
                    <a:lnTo>
                      <a:pt x="152014" y="2183794"/>
                    </a:lnTo>
                    <a:lnTo>
                      <a:pt x="114394" y="2100268"/>
                    </a:lnTo>
                    <a:lnTo>
                      <a:pt x="1367077" y="1590320"/>
                    </a:lnTo>
                    <a:lnTo>
                      <a:pt x="84144" y="2009099"/>
                    </a:lnTo>
                    <a:lnTo>
                      <a:pt x="25276" y="1809266"/>
                    </a:lnTo>
                    <a:lnTo>
                      <a:pt x="1635619" y="1385267"/>
                    </a:lnTo>
                    <a:lnTo>
                      <a:pt x="7115" y="1686428"/>
                    </a:lnTo>
                    <a:lnTo>
                      <a:pt x="0" y="1571928"/>
                    </a:lnTo>
                    <a:lnTo>
                      <a:pt x="5865" y="1477543"/>
                    </a:lnTo>
                    <a:lnTo>
                      <a:pt x="1385667" y="1304445"/>
                    </a:lnTo>
                    <a:lnTo>
                      <a:pt x="16209" y="1378082"/>
                    </a:lnTo>
                    <a:lnTo>
                      <a:pt x="39300" y="1255130"/>
                    </a:lnTo>
                    <a:lnTo>
                      <a:pt x="65151" y="1173431"/>
                    </a:lnTo>
                    <a:lnTo>
                      <a:pt x="1596538" y="1180085"/>
                    </a:lnTo>
                    <a:lnTo>
                      <a:pt x="106017" y="1062186"/>
                    </a:lnTo>
                    <a:lnTo>
                      <a:pt x="152014" y="960063"/>
                    </a:lnTo>
                    <a:lnTo>
                      <a:pt x="202789" y="874409"/>
                    </a:lnTo>
                    <a:lnTo>
                      <a:pt x="1395408" y="1038827"/>
                    </a:lnTo>
                    <a:lnTo>
                      <a:pt x="252294" y="797475"/>
                    </a:lnTo>
                    <a:lnTo>
                      <a:pt x="330362" y="693048"/>
                    </a:lnTo>
                    <a:lnTo>
                      <a:pt x="384980" y="633695"/>
                    </a:lnTo>
                    <a:lnTo>
                      <a:pt x="1610700" y="967841"/>
                    </a:lnTo>
                    <a:lnTo>
                      <a:pt x="456673" y="558666"/>
                    </a:lnTo>
                    <a:lnTo>
                      <a:pt x="566568" y="460407"/>
                    </a:lnTo>
                    <a:close/>
                    <a:moveTo>
                      <a:pt x="1934382" y="0"/>
                    </a:moveTo>
                    <a:lnTo>
                      <a:pt x="1951818" y="716"/>
                    </a:lnTo>
                    <a:lnTo>
                      <a:pt x="2073083" y="298602"/>
                    </a:lnTo>
                    <a:lnTo>
                      <a:pt x="1976172" y="1715"/>
                    </a:lnTo>
                    <a:lnTo>
                      <a:pt x="2121289" y="7670"/>
                    </a:lnTo>
                    <a:lnTo>
                      <a:pt x="2200587" y="308840"/>
                    </a:lnTo>
                    <a:lnTo>
                      <a:pt x="2145274" y="9742"/>
                    </a:lnTo>
                    <a:lnTo>
                      <a:pt x="2283751" y="26916"/>
                    </a:lnTo>
                    <a:lnTo>
                      <a:pt x="2327669" y="376992"/>
                    </a:lnTo>
                    <a:lnTo>
                      <a:pt x="2309013" y="30049"/>
                    </a:lnTo>
                    <a:lnTo>
                      <a:pt x="2324228" y="31936"/>
                    </a:lnTo>
                    <a:lnTo>
                      <a:pt x="2441534" y="56447"/>
                    </a:lnTo>
                    <a:lnTo>
                      <a:pt x="2440603" y="270669"/>
                    </a:lnTo>
                    <a:lnTo>
                      <a:pt x="2457287" y="59739"/>
                    </a:lnTo>
                    <a:lnTo>
                      <a:pt x="2509608" y="70671"/>
                    </a:lnTo>
                    <a:lnTo>
                      <a:pt x="2584362" y="92905"/>
                    </a:lnTo>
                    <a:lnTo>
                      <a:pt x="2565751" y="227901"/>
                    </a:lnTo>
                    <a:lnTo>
                      <a:pt x="2593669" y="95673"/>
                    </a:lnTo>
                    <a:lnTo>
                      <a:pt x="2687331" y="123530"/>
                    </a:lnTo>
                    <a:lnTo>
                      <a:pt x="2717178" y="135214"/>
                    </a:lnTo>
                    <a:lnTo>
                      <a:pt x="2674821" y="290588"/>
                    </a:lnTo>
                    <a:lnTo>
                      <a:pt x="2728359" y="139591"/>
                    </a:lnTo>
                    <a:lnTo>
                      <a:pt x="2848167" y="186491"/>
                    </a:lnTo>
                    <a:lnTo>
                      <a:pt x="2767076" y="378933"/>
                    </a:lnTo>
                    <a:lnTo>
                      <a:pt x="2861809" y="192382"/>
                    </a:lnTo>
                    <a:lnTo>
                      <a:pt x="2977705" y="249598"/>
                    </a:lnTo>
                    <a:lnTo>
                      <a:pt x="2904095" y="375823"/>
                    </a:lnTo>
                    <a:lnTo>
                      <a:pt x="2987570" y="254468"/>
                    </a:lnTo>
                    <a:lnTo>
                      <a:pt x="3015914" y="268461"/>
                    </a:lnTo>
                    <a:lnTo>
                      <a:pt x="3100262" y="319717"/>
                    </a:lnTo>
                    <a:lnTo>
                      <a:pt x="2964220" y="494789"/>
                    </a:lnTo>
                    <a:lnTo>
                      <a:pt x="3113954" y="328037"/>
                    </a:lnTo>
                    <a:lnTo>
                      <a:pt x="3164829" y="358952"/>
                    </a:lnTo>
                    <a:lnTo>
                      <a:pt x="3223570" y="402337"/>
                    </a:lnTo>
                    <a:lnTo>
                      <a:pt x="3100336" y="524504"/>
                    </a:lnTo>
                    <a:lnTo>
                      <a:pt x="3234249" y="410223"/>
                    </a:lnTo>
                    <a:lnTo>
                      <a:pt x="3302197" y="460407"/>
                    </a:lnTo>
                    <a:lnTo>
                      <a:pt x="3340241" y="494423"/>
                    </a:lnTo>
                    <a:lnTo>
                      <a:pt x="2945584" y="793446"/>
                    </a:lnTo>
                    <a:lnTo>
                      <a:pt x="2893881" y="729173"/>
                    </a:lnTo>
                    <a:lnTo>
                      <a:pt x="2892118" y="730920"/>
                    </a:lnTo>
                    <a:lnTo>
                      <a:pt x="2824902" y="666942"/>
                    </a:lnTo>
                    <a:lnTo>
                      <a:pt x="2761411" y="620498"/>
                    </a:lnTo>
                    <a:lnTo>
                      <a:pt x="2759610" y="623584"/>
                    </a:lnTo>
                    <a:lnTo>
                      <a:pt x="2668147" y="573746"/>
                    </a:lnTo>
                    <a:lnTo>
                      <a:pt x="2670215" y="569674"/>
                    </a:lnTo>
                    <a:lnTo>
                      <a:pt x="2605569" y="544617"/>
                    </a:lnTo>
                    <a:lnTo>
                      <a:pt x="2604346" y="549106"/>
                    </a:lnTo>
                    <a:lnTo>
                      <a:pt x="2503099" y="524639"/>
                    </a:lnTo>
                    <a:lnTo>
                      <a:pt x="2503994" y="520402"/>
                    </a:lnTo>
                    <a:lnTo>
                      <a:pt x="2439548" y="513418"/>
                    </a:lnTo>
                    <a:lnTo>
                      <a:pt x="2439528" y="518158"/>
                    </a:lnTo>
                    <a:lnTo>
                      <a:pt x="2345670" y="520475"/>
                    </a:lnTo>
                    <a:lnTo>
                      <a:pt x="2345802" y="521534"/>
                    </a:lnTo>
                    <a:lnTo>
                      <a:pt x="2260088" y="534824"/>
                    </a:lnTo>
                    <a:lnTo>
                      <a:pt x="2261642" y="540727"/>
                    </a:lnTo>
                    <a:lnTo>
                      <a:pt x="2161727" y="570161"/>
                    </a:lnTo>
                    <a:lnTo>
                      <a:pt x="2161411" y="569193"/>
                    </a:lnTo>
                    <a:lnTo>
                      <a:pt x="2099424" y="596550"/>
                    </a:lnTo>
                    <a:lnTo>
                      <a:pt x="2102432" y="601814"/>
                    </a:lnTo>
                    <a:lnTo>
                      <a:pt x="2013539" y="656105"/>
                    </a:lnTo>
                    <a:lnTo>
                      <a:pt x="2010398" y="651283"/>
                    </a:lnTo>
                    <a:lnTo>
                      <a:pt x="1956187" y="694892"/>
                    </a:lnTo>
                    <a:lnTo>
                      <a:pt x="1960299" y="699040"/>
                    </a:lnTo>
                    <a:lnTo>
                      <a:pt x="1888486" y="774488"/>
                    </a:lnTo>
                    <a:lnTo>
                      <a:pt x="1885410" y="771726"/>
                    </a:lnTo>
                    <a:lnTo>
                      <a:pt x="1847163" y="824011"/>
                    </a:lnTo>
                    <a:lnTo>
                      <a:pt x="1851090" y="826301"/>
                    </a:lnTo>
                    <a:lnTo>
                      <a:pt x="1801251" y="917766"/>
                    </a:lnTo>
                    <a:lnTo>
                      <a:pt x="702664" y="359891"/>
                    </a:lnTo>
                    <a:lnTo>
                      <a:pt x="703936" y="358952"/>
                    </a:lnTo>
                    <a:cubicBezTo>
                      <a:pt x="751704" y="326917"/>
                      <a:pt x="801396" y="296709"/>
                      <a:pt x="852851" y="268461"/>
                    </a:cubicBezTo>
                    <a:lnTo>
                      <a:pt x="875405" y="257326"/>
                    </a:lnTo>
                    <a:lnTo>
                      <a:pt x="1698497" y="737317"/>
                    </a:lnTo>
                    <a:lnTo>
                      <a:pt x="948346" y="221317"/>
                    </a:lnTo>
                    <a:lnTo>
                      <a:pt x="1012341" y="189723"/>
                    </a:lnTo>
                    <a:lnTo>
                      <a:pt x="1123623" y="146161"/>
                    </a:lnTo>
                    <a:lnTo>
                      <a:pt x="1607375" y="522066"/>
                    </a:lnTo>
                    <a:lnTo>
                      <a:pt x="1168974" y="128408"/>
                    </a:lnTo>
                    <a:lnTo>
                      <a:pt x="1181433" y="123530"/>
                    </a:lnTo>
                    <a:lnTo>
                      <a:pt x="1342327" y="75676"/>
                    </a:lnTo>
                    <a:lnTo>
                      <a:pt x="1820691" y="558214"/>
                    </a:lnTo>
                    <a:lnTo>
                      <a:pt x="1397742" y="62608"/>
                    </a:lnTo>
                    <a:lnTo>
                      <a:pt x="1544537" y="31936"/>
                    </a:lnTo>
                    <a:lnTo>
                      <a:pt x="1564624" y="29445"/>
                    </a:lnTo>
                    <a:lnTo>
                      <a:pt x="1854940" y="412609"/>
                    </a:lnTo>
                    <a:lnTo>
                      <a:pt x="1602323" y="24769"/>
                    </a:lnTo>
                    <a:lnTo>
                      <a:pt x="1736603" y="8116"/>
                    </a:lnTo>
                    <a:lnTo>
                      <a:pt x="1762485" y="7054"/>
                    </a:lnTo>
                    <a:lnTo>
                      <a:pt x="1991713" y="408103"/>
                    </a:lnTo>
                    <a:lnTo>
                      <a:pt x="1799885" y="55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87" name="椭圆 186"/>
              <p:cNvSpPr/>
              <p:nvPr/>
            </p:nvSpPr>
            <p:spPr>
              <a:xfrm>
                <a:off x="7438206" y="1942807"/>
                <a:ext cx="1533751" cy="153374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10" name="组 9"/>
          <p:cNvGrpSpPr/>
          <p:nvPr/>
        </p:nvGrpSpPr>
        <p:grpSpPr>
          <a:xfrm>
            <a:off x="7483413" y="2049538"/>
            <a:ext cx="2596408" cy="1680511"/>
            <a:chOff x="10045515" y="738844"/>
            <a:chExt cx="2596408" cy="1680511"/>
          </a:xfrm>
        </p:grpSpPr>
        <p:sp>
          <p:nvSpPr>
            <p:cNvPr id="167" name="Freeform 252"/>
            <p:cNvSpPr/>
            <p:nvPr/>
          </p:nvSpPr>
          <p:spPr bwMode="auto">
            <a:xfrm rot="1988864">
              <a:off x="10912067" y="751124"/>
              <a:ext cx="1487788" cy="618684"/>
            </a:xfrm>
            <a:custGeom>
              <a:avLst/>
              <a:gdLst>
                <a:gd name="T0" fmla="*/ 11 w 374"/>
                <a:gd name="T1" fmla="*/ 155 h 155"/>
                <a:gd name="T2" fmla="*/ 11 w 374"/>
                <a:gd name="T3" fmla="*/ 155 h 155"/>
                <a:gd name="T4" fmla="*/ 109 w 374"/>
                <a:gd name="T5" fmla="*/ 155 h 155"/>
                <a:gd name="T6" fmla="*/ 138 w 374"/>
                <a:gd name="T7" fmla="*/ 130 h 155"/>
                <a:gd name="T8" fmla="*/ 136 w 374"/>
                <a:gd name="T9" fmla="*/ 115 h 155"/>
                <a:gd name="T10" fmla="*/ 148 w 374"/>
                <a:gd name="T11" fmla="*/ 110 h 155"/>
                <a:gd name="T12" fmla="*/ 148 w 374"/>
                <a:gd name="T13" fmla="*/ 95 h 155"/>
                <a:gd name="T14" fmla="*/ 166 w 374"/>
                <a:gd name="T15" fmla="*/ 99 h 155"/>
                <a:gd name="T16" fmla="*/ 162 w 374"/>
                <a:gd name="T17" fmla="*/ 103 h 155"/>
                <a:gd name="T18" fmla="*/ 158 w 374"/>
                <a:gd name="T19" fmla="*/ 96 h 155"/>
                <a:gd name="T20" fmla="*/ 154 w 374"/>
                <a:gd name="T21" fmla="*/ 98 h 155"/>
                <a:gd name="T22" fmla="*/ 155 w 374"/>
                <a:gd name="T23" fmla="*/ 107 h 155"/>
                <a:gd name="T24" fmla="*/ 172 w 374"/>
                <a:gd name="T25" fmla="*/ 96 h 155"/>
                <a:gd name="T26" fmla="*/ 174 w 374"/>
                <a:gd name="T27" fmla="*/ 77 h 155"/>
                <a:gd name="T28" fmla="*/ 187 w 374"/>
                <a:gd name="T29" fmla="*/ 82 h 155"/>
                <a:gd name="T30" fmla="*/ 199 w 374"/>
                <a:gd name="T31" fmla="*/ 77 h 155"/>
                <a:gd name="T32" fmla="*/ 202 w 374"/>
                <a:gd name="T33" fmla="*/ 96 h 155"/>
                <a:gd name="T34" fmla="*/ 218 w 374"/>
                <a:gd name="T35" fmla="*/ 107 h 155"/>
                <a:gd name="T36" fmla="*/ 219 w 374"/>
                <a:gd name="T37" fmla="*/ 98 h 155"/>
                <a:gd name="T38" fmla="*/ 215 w 374"/>
                <a:gd name="T39" fmla="*/ 96 h 155"/>
                <a:gd name="T40" fmla="*/ 211 w 374"/>
                <a:gd name="T41" fmla="*/ 103 h 155"/>
                <a:gd name="T42" fmla="*/ 207 w 374"/>
                <a:gd name="T43" fmla="*/ 99 h 155"/>
                <a:gd name="T44" fmla="*/ 225 w 374"/>
                <a:gd name="T45" fmla="*/ 95 h 155"/>
                <a:gd name="T46" fmla="*/ 226 w 374"/>
                <a:gd name="T47" fmla="*/ 110 h 155"/>
                <a:gd name="T48" fmla="*/ 237 w 374"/>
                <a:gd name="T49" fmla="*/ 115 h 155"/>
                <a:gd name="T50" fmla="*/ 235 w 374"/>
                <a:gd name="T51" fmla="*/ 130 h 155"/>
                <a:gd name="T52" fmla="*/ 264 w 374"/>
                <a:gd name="T53" fmla="*/ 155 h 155"/>
                <a:gd name="T54" fmla="*/ 363 w 374"/>
                <a:gd name="T55" fmla="*/ 155 h 155"/>
                <a:gd name="T56" fmla="*/ 363 w 374"/>
                <a:gd name="T57" fmla="*/ 155 h 155"/>
                <a:gd name="T58" fmla="*/ 374 w 374"/>
                <a:gd name="T59" fmla="*/ 155 h 155"/>
                <a:gd name="T60" fmla="*/ 356 w 374"/>
                <a:gd name="T61" fmla="*/ 146 h 155"/>
                <a:gd name="T62" fmla="*/ 298 w 374"/>
                <a:gd name="T63" fmla="*/ 67 h 155"/>
                <a:gd name="T64" fmla="*/ 225 w 374"/>
                <a:gd name="T65" fmla="*/ 0 h 155"/>
                <a:gd name="T66" fmla="*/ 148 w 374"/>
                <a:gd name="T67" fmla="*/ 0 h 155"/>
                <a:gd name="T68" fmla="*/ 75 w 374"/>
                <a:gd name="T69" fmla="*/ 67 h 155"/>
                <a:gd name="T70" fmla="*/ 17 w 374"/>
                <a:gd name="T71" fmla="*/ 146 h 155"/>
                <a:gd name="T72" fmla="*/ 0 w 374"/>
                <a:gd name="T73" fmla="*/ 155 h 155"/>
                <a:gd name="T74" fmla="*/ 11 w 374"/>
                <a:gd name="T7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155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253"/>
            <p:cNvSpPr/>
            <p:nvPr/>
          </p:nvSpPr>
          <p:spPr bwMode="auto">
            <a:xfrm rot="1988864">
              <a:off x="10447067" y="1002010"/>
              <a:ext cx="2194856" cy="449283"/>
            </a:xfrm>
            <a:custGeom>
              <a:avLst/>
              <a:gdLst>
                <a:gd name="T0" fmla="*/ 546 w 551"/>
                <a:gd name="T1" fmla="*/ 47 h 113"/>
                <a:gd name="T2" fmla="*/ 524 w 551"/>
                <a:gd name="T3" fmla="*/ 9 h 113"/>
                <a:gd name="T4" fmla="*/ 493 w 551"/>
                <a:gd name="T5" fmla="*/ 1 h 113"/>
                <a:gd name="T6" fmla="*/ 455 w 551"/>
                <a:gd name="T7" fmla="*/ 56 h 113"/>
                <a:gd name="T8" fmla="*/ 500 w 551"/>
                <a:gd name="T9" fmla="*/ 73 h 113"/>
                <a:gd name="T10" fmla="*/ 506 w 551"/>
                <a:gd name="T11" fmla="*/ 40 h 113"/>
                <a:gd name="T12" fmla="*/ 476 w 551"/>
                <a:gd name="T13" fmla="*/ 37 h 113"/>
                <a:gd name="T14" fmla="*/ 504 w 551"/>
                <a:gd name="T15" fmla="*/ 25 h 113"/>
                <a:gd name="T16" fmla="*/ 508 w 551"/>
                <a:gd name="T17" fmla="*/ 82 h 113"/>
                <a:gd name="T18" fmla="*/ 451 w 551"/>
                <a:gd name="T19" fmla="*/ 91 h 113"/>
                <a:gd name="T20" fmla="*/ 350 w 551"/>
                <a:gd name="T21" fmla="*/ 91 h 113"/>
                <a:gd name="T22" fmla="*/ 276 w 551"/>
                <a:gd name="T23" fmla="*/ 53 h 113"/>
                <a:gd name="T24" fmla="*/ 276 w 551"/>
                <a:gd name="T25" fmla="*/ 53 h 113"/>
                <a:gd name="T26" fmla="*/ 276 w 551"/>
                <a:gd name="T27" fmla="*/ 53 h 113"/>
                <a:gd name="T28" fmla="*/ 275 w 551"/>
                <a:gd name="T29" fmla="*/ 53 h 113"/>
                <a:gd name="T30" fmla="*/ 275 w 551"/>
                <a:gd name="T31" fmla="*/ 53 h 113"/>
                <a:gd name="T32" fmla="*/ 202 w 551"/>
                <a:gd name="T33" fmla="*/ 91 h 113"/>
                <a:gd name="T34" fmla="*/ 100 w 551"/>
                <a:gd name="T35" fmla="*/ 91 h 113"/>
                <a:gd name="T36" fmla="*/ 43 w 551"/>
                <a:gd name="T37" fmla="*/ 82 h 113"/>
                <a:gd name="T38" fmla="*/ 48 w 551"/>
                <a:gd name="T39" fmla="*/ 25 h 113"/>
                <a:gd name="T40" fmla="*/ 75 w 551"/>
                <a:gd name="T41" fmla="*/ 37 h 113"/>
                <a:gd name="T42" fmla="*/ 45 w 551"/>
                <a:gd name="T43" fmla="*/ 40 h 113"/>
                <a:gd name="T44" fmla="*/ 52 w 551"/>
                <a:gd name="T45" fmla="*/ 73 h 113"/>
                <a:gd name="T46" fmla="*/ 96 w 551"/>
                <a:gd name="T47" fmla="*/ 56 h 113"/>
                <a:gd name="T48" fmla="*/ 58 w 551"/>
                <a:gd name="T49" fmla="*/ 1 h 113"/>
                <a:gd name="T50" fmla="*/ 27 w 551"/>
                <a:gd name="T51" fmla="*/ 9 h 113"/>
                <a:gd name="T52" fmla="*/ 5 w 551"/>
                <a:gd name="T53" fmla="*/ 47 h 113"/>
                <a:gd name="T54" fmla="*/ 72 w 551"/>
                <a:gd name="T55" fmla="*/ 111 h 113"/>
                <a:gd name="T56" fmla="*/ 221 w 551"/>
                <a:gd name="T57" fmla="*/ 111 h 113"/>
                <a:gd name="T58" fmla="*/ 275 w 551"/>
                <a:gd name="T59" fmla="*/ 80 h 113"/>
                <a:gd name="T60" fmla="*/ 276 w 551"/>
                <a:gd name="T61" fmla="*/ 80 h 113"/>
                <a:gd name="T62" fmla="*/ 331 w 551"/>
                <a:gd name="T63" fmla="*/ 111 h 113"/>
                <a:gd name="T64" fmla="*/ 479 w 551"/>
                <a:gd name="T65" fmla="*/ 111 h 113"/>
                <a:gd name="T66" fmla="*/ 546 w 551"/>
                <a:gd name="T67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113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254"/>
            <p:cNvSpPr/>
            <p:nvPr/>
          </p:nvSpPr>
          <p:spPr bwMode="auto">
            <a:xfrm rot="1988864">
              <a:off x="10654506" y="1420819"/>
              <a:ext cx="1492699" cy="51558"/>
            </a:xfrm>
            <a:custGeom>
              <a:avLst/>
              <a:gdLst>
                <a:gd name="T0" fmla="*/ 0 w 608"/>
                <a:gd name="T1" fmla="*/ 21 h 21"/>
                <a:gd name="T2" fmla="*/ 13 w 608"/>
                <a:gd name="T3" fmla="*/ 21 h 21"/>
                <a:gd name="T4" fmla="*/ 595 w 608"/>
                <a:gd name="T5" fmla="*/ 21 h 21"/>
                <a:gd name="T6" fmla="*/ 608 w 608"/>
                <a:gd name="T7" fmla="*/ 21 h 21"/>
                <a:gd name="T8" fmla="*/ 608 w 608"/>
                <a:gd name="T9" fmla="*/ 0 h 21"/>
                <a:gd name="T10" fmla="*/ 0 w 608"/>
                <a:gd name="T11" fmla="*/ 0 h 21"/>
                <a:gd name="T12" fmla="*/ 0 w 60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1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255"/>
            <p:cNvSpPr/>
            <p:nvPr/>
          </p:nvSpPr>
          <p:spPr bwMode="auto">
            <a:xfrm rot="1988864">
              <a:off x="10666731" y="1481772"/>
              <a:ext cx="1394495" cy="51558"/>
            </a:xfrm>
            <a:custGeom>
              <a:avLst/>
              <a:gdLst>
                <a:gd name="T0" fmla="*/ 568 w 568"/>
                <a:gd name="T1" fmla="*/ 0 h 21"/>
                <a:gd name="T2" fmla="*/ 0 w 568"/>
                <a:gd name="T3" fmla="*/ 0 h 21"/>
                <a:gd name="T4" fmla="*/ 0 w 568"/>
                <a:gd name="T5" fmla="*/ 21 h 21"/>
                <a:gd name="T6" fmla="*/ 13 w 568"/>
                <a:gd name="T7" fmla="*/ 21 h 21"/>
                <a:gd name="T8" fmla="*/ 555 w 568"/>
                <a:gd name="T9" fmla="*/ 21 h 21"/>
                <a:gd name="T10" fmla="*/ 568 w 568"/>
                <a:gd name="T11" fmla="*/ 21 h 21"/>
                <a:gd name="T12" fmla="*/ 568 w 5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21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Rectangle 258"/>
            <p:cNvSpPr>
              <a:spLocks noChangeArrowheads="1"/>
            </p:cNvSpPr>
            <p:nvPr/>
          </p:nvSpPr>
          <p:spPr bwMode="auto">
            <a:xfrm rot="1988864">
              <a:off x="11705733" y="738844"/>
              <a:ext cx="282337" cy="54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256"/>
            <p:cNvSpPr/>
            <p:nvPr/>
          </p:nvSpPr>
          <p:spPr bwMode="auto">
            <a:xfrm rot="1988864">
              <a:off x="10215654" y="2217864"/>
              <a:ext cx="1293837" cy="102332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256"/>
            <p:cNvSpPr/>
            <p:nvPr/>
          </p:nvSpPr>
          <p:spPr bwMode="auto">
            <a:xfrm rot="1988864">
              <a:off x="10045515" y="2320736"/>
              <a:ext cx="1491683" cy="98619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任意形状 175"/>
            <p:cNvSpPr/>
            <p:nvPr/>
          </p:nvSpPr>
          <p:spPr>
            <a:xfrm rot="2004297">
              <a:off x="10356403" y="1862998"/>
              <a:ext cx="1295502" cy="379678"/>
            </a:xfrm>
            <a:custGeom>
              <a:avLst/>
              <a:gdLst>
                <a:gd name="connsiteX0" fmla="*/ 1611826 w 1613917"/>
                <a:gd name="connsiteY0" fmla="*/ 0 h 472997"/>
                <a:gd name="connsiteX1" fmla="*/ 1613917 w 1613917"/>
                <a:gd name="connsiteY1" fmla="*/ 465761 h 472997"/>
                <a:gd name="connsiteX2" fmla="*/ 1574156 w 1613917"/>
                <a:gd name="connsiteY2" fmla="*/ 465939 h 472997"/>
                <a:gd name="connsiteX3" fmla="*/ 41851 w 1613917"/>
                <a:gd name="connsiteY3" fmla="*/ 472818 h 472997"/>
                <a:gd name="connsiteX4" fmla="*/ 2091 w 1613917"/>
                <a:gd name="connsiteY4" fmla="*/ 472997 h 472997"/>
                <a:gd name="connsiteX5" fmla="*/ 0 w 1613917"/>
                <a:gd name="connsiteY5" fmla="*/ 7236 h 472997"/>
                <a:gd name="connsiteX6" fmla="*/ 603015 w 1613917"/>
                <a:gd name="connsiteY6" fmla="*/ 4529 h 472997"/>
                <a:gd name="connsiteX7" fmla="*/ 603015 w 1613917"/>
                <a:gd name="connsiteY7" fmla="*/ 45511 h 472997"/>
                <a:gd name="connsiteX8" fmla="*/ 602955 w 1613917"/>
                <a:gd name="connsiteY8" fmla="*/ 45511 h 472997"/>
                <a:gd name="connsiteX9" fmla="*/ 602955 w 1613917"/>
                <a:gd name="connsiteY9" fmla="*/ 397022 h 472997"/>
                <a:gd name="connsiteX10" fmla="*/ 1001540 w 1613917"/>
                <a:gd name="connsiteY10" fmla="*/ 397022 h 472997"/>
                <a:gd name="connsiteX11" fmla="*/ 1001540 w 1613917"/>
                <a:gd name="connsiteY11" fmla="*/ 45511 h 472997"/>
                <a:gd name="connsiteX12" fmla="*/ 1001540 w 1613917"/>
                <a:gd name="connsiteY12" fmla="*/ 2740 h 472997"/>
                <a:gd name="connsiteX13" fmla="*/ 1611826 w 1613917"/>
                <a:gd name="connsiteY13" fmla="*/ 0 h 4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917" h="47299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8" name="任意形状 187"/>
            <p:cNvSpPr/>
            <p:nvPr/>
          </p:nvSpPr>
          <p:spPr>
            <a:xfrm rot="2004297">
              <a:off x="10582242" y="1512291"/>
              <a:ext cx="1295577" cy="396235"/>
            </a:xfrm>
            <a:custGeom>
              <a:avLst/>
              <a:gdLst>
                <a:gd name="connsiteX0" fmla="*/ 1611826 w 1614010"/>
                <a:gd name="connsiteY0" fmla="*/ 0 h 493623"/>
                <a:gd name="connsiteX1" fmla="*/ 1614010 w 1614010"/>
                <a:gd name="connsiteY1" fmla="*/ 486387 h 493623"/>
                <a:gd name="connsiteX2" fmla="*/ 1574250 w 1614010"/>
                <a:gd name="connsiteY2" fmla="*/ 486565 h 493623"/>
                <a:gd name="connsiteX3" fmla="*/ 1001541 w 1614010"/>
                <a:gd name="connsiteY3" fmla="*/ 489136 h 493623"/>
                <a:gd name="connsiteX4" fmla="*/ 1001541 w 1614010"/>
                <a:gd name="connsiteY4" fmla="*/ 464385 h 493623"/>
                <a:gd name="connsiteX5" fmla="*/ 802278 w 1614010"/>
                <a:gd name="connsiteY5" fmla="*/ 265122 h 493623"/>
                <a:gd name="connsiteX6" fmla="*/ 603016 w 1614010"/>
                <a:gd name="connsiteY6" fmla="*/ 464385 h 493623"/>
                <a:gd name="connsiteX7" fmla="*/ 603016 w 1614010"/>
                <a:gd name="connsiteY7" fmla="*/ 490925 h 493623"/>
                <a:gd name="connsiteX8" fmla="*/ 41944 w 1614010"/>
                <a:gd name="connsiteY8" fmla="*/ 493444 h 493623"/>
                <a:gd name="connsiteX9" fmla="*/ 2184 w 1614010"/>
                <a:gd name="connsiteY9" fmla="*/ 493623 h 493623"/>
                <a:gd name="connsiteX10" fmla="*/ 0 w 1614010"/>
                <a:gd name="connsiteY10" fmla="*/ 7236 h 493623"/>
                <a:gd name="connsiteX11" fmla="*/ 1611826 w 1614010"/>
                <a:gd name="connsiteY11" fmla="*/ 0 h 49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0" h="493623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84" name="组 183"/>
          <p:cNvGrpSpPr/>
          <p:nvPr/>
        </p:nvGrpSpPr>
        <p:grpSpPr>
          <a:xfrm>
            <a:off x="4425608" y="1616202"/>
            <a:ext cx="5261767" cy="2469742"/>
            <a:chOff x="6820369" y="1397329"/>
            <a:chExt cx="4573408" cy="2146644"/>
          </a:xfrm>
          <a:effectLst>
            <a:outerShdw blurRad="50800" dist="38100" dir="16200000" rotWithShape="0">
              <a:prstClr val="black">
                <a:alpha val="10000"/>
              </a:prstClr>
            </a:outerShdw>
          </a:effectLst>
        </p:grpSpPr>
        <p:sp>
          <p:nvSpPr>
            <p:cNvPr id="182" name="梯形 179"/>
            <p:cNvSpPr/>
            <p:nvPr/>
          </p:nvSpPr>
          <p:spPr>
            <a:xfrm>
              <a:off x="6820369" y="1419418"/>
              <a:ext cx="4573408" cy="2124555"/>
            </a:xfrm>
            <a:custGeom>
              <a:avLst/>
              <a:gdLst>
                <a:gd name="connsiteX0" fmla="*/ 0 w 4573408"/>
                <a:gd name="connsiteY0" fmla="*/ 2124555 h 2124555"/>
                <a:gd name="connsiteX1" fmla="*/ 2058418 w 4573408"/>
                <a:gd name="connsiteY1" fmla="*/ 0 h 2124555"/>
                <a:gd name="connsiteX2" fmla="*/ 2514990 w 4573408"/>
                <a:gd name="connsiteY2" fmla="*/ 0 h 2124555"/>
                <a:gd name="connsiteX3" fmla="*/ 4573408 w 4573408"/>
                <a:gd name="connsiteY3" fmla="*/ 2124555 h 2124555"/>
                <a:gd name="connsiteX4" fmla="*/ 0 w 4573408"/>
                <a:gd name="connsiteY4" fmla="*/ 2124555 h 2124555"/>
                <a:gd name="connsiteX0-1" fmla="*/ 0 w 4573408"/>
                <a:gd name="connsiteY0-2" fmla="*/ 2124555 h 2124555"/>
                <a:gd name="connsiteX1-3" fmla="*/ 2058418 w 4573408"/>
                <a:gd name="connsiteY1-4" fmla="*/ 0 h 2124555"/>
                <a:gd name="connsiteX2-5" fmla="*/ 2514990 w 4573408"/>
                <a:gd name="connsiteY2-6" fmla="*/ 0 h 2124555"/>
                <a:gd name="connsiteX3-7" fmla="*/ 4573408 w 4573408"/>
                <a:gd name="connsiteY3-8" fmla="*/ 2124555 h 2124555"/>
                <a:gd name="connsiteX4-9" fmla="*/ 0 w 4573408"/>
                <a:gd name="connsiteY4-10" fmla="*/ 2124555 h 2124555"/>
                <a:gd name="connsiteX0-11" fmla="*/ 0 w 4573408"/>
                <a:gd name="connsiteY0-12" fmla="*/ 2124555 h 2124555"/>
                <a:gd name="connsiteX1-13" fmla="*/ 2058418 w 4573408"/>
                <a:gd name="connsiteY1-14" fmla="*/ 0 h 2124555"/>
                <a:gd name="connsiteX2-15" fmla="*/ 2514990 w 4573408"/>
                <a:gd name="connsiteY2-16" fmla="*/ 0 h 2124555"/>
                <a:gd name="connsiteX3-17" fmla="*/ 4573408 w 4573408"/>
                <a:gd name="connsiteY3-18" fmla="*/ 2124555 h 2124555"/>
                <a:gd name="connsiteX4-19" fmla="*/ 0 w 4573408"/>
                <a:gd name="connsiteY4-20" fmla="*/ 2124555 h 2124555"/>
                <a:gd name="connsiteX0-21" fmla="*/ 0 w 4573408"/>
                <a:gd name="connsiteY0-22" fmla="*/ 2124555 h 2124555"/>
                <a:gd name="connsiteX1-23" fmla="*/ 2058418 w 4573408"/>
                <a:gd name="connsiteY1-24" fmla="*/ 0 h 2124555"/>
                <a:gd name="connsiteX2-25" fmla="*/ 2514990 w 4573408"/>
                <a:gd name="connsiteY2-26" fmla="*/ 0 h 2124555"/>
                <a:gd name="connsiteX3-27" fmla="*/ 4573408 w 4573408"/>
                <a:gd name="connsiteY3-28" fmla="*/ 2124555 h 2124555"/>
                <a:gd name="connsiteX4-29" fmla="*/ 0 w 4573408"/>
                <a:gd name="connsiteY4-30" fmla="*/ 2124555 h 2124555"/>
                <a:gd name="connsiteX0-31" fmla="*/ 0 w 4573408"/>
                <a:gd name="connsiteY0-32" fmla="*/ 2124555 h 2124555"/>
                <a:gd name="connsiteX1-33" fmla="*/ 2058418 w 4573408"/>
                <a:gd name="connsiteY1-34" fmla="*/ 0 h 2124555"/>
                <a:gd name="connsiteX2-35" fmla="*/ 2514990 w 4573408"/>
                <a:gd name="connsiteY2-36" fmla="*/ 0 h 2124555"/>
                <a:gd name="connsiteX3-37" fmla="*/ 4573408 w 4573408"/>
                <a:gd name="connsiteY3-38" fmla="*/ 2124555 h 2124555"/>
                <a:gd name="connsiteX4-39" fmla="*/ 0 w 4573408"/>
                <a:gd name="connsiteY4-40" fmla="*/ 2124555 h 2124555"/>
                <a:gd name="connsiteX0-41" fmla="*/ 0 w 4573408"/>
                <a:gd name="connsiteY0-42" fmla="*/ 2124555 h 2124555"/>
                <a:gd name="connsiteX1-43" fmla="*/ 2058418 w 4573408"/>
                <a:gd name="connsiteY1-44" fmla="*/ 0 h 2124555"/>
                <a:gd name="connsiteX2-45" fmla="*/ 2451928 w 4573408"/>
                <a:gd name="connsiteY2-46" fmla="*/ 0 h 2124555"/>
                <a:gd name="connsiteX3-47" fmla="*/ 4573408 w 4573408"/>
                <a:gd name="connsiteY3-48" fmla="*/ 2124555 h 2124555"/>
                <a:gd name="connsiteX4-49" fmla="*/ 0 w 4573408"/>
                <a:gd name="connsiteY4-50" fmla="*/ 2124555 h 21245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573408" h="2124555">
                  <a:moveTo>
                    <a:pt x="0" y="2124555"/>
                  </a:moveTo>
                  <a:cubicBezTo>
                    <a:pt x="906856" y="1531984"/>
                    <a:pt x="1372279" y="1170640"/>
                    <a:pt x="2058418" y="0"/>
                  </a:cubicBezTo>
                  <a:lnTo>
                    <a:pt x="2451928" y="0"/>
                  </a:lnTo>
                  <a:cubicBezTo>
                    <a:pt x="3064494" y="1359827"/>
                    <a:pt x="3845227" y="1721170"/>
                    <a:pt x="4573408" y="2124555"/>
                  </a:cubicBezTo>
                  <a:lnTo>
                    <a:pt x="0" y="21245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3" name="任意形状 182"/>
            <p:cNvSpPr/>
            <p:nvPr/>
          </p:nvSpPr>
          <p:spPr>
            <a:xfrm rot="11041634">
              <a:off x="8293252" y="1397329"/>
              <a:ext cx="1498754" cy="1066451"/>
            </a:xfrm>
            <a:custGeom>
              <a:avLst/>
              <a:gdLst>
                <a:gd name="connsiteX0" fmla="*/ 951525 w 1498754"/>
                <a:gd name="connsiteY0" fmla="*/ 1038815 h 1066451"/>
                <a:gd name="connsiteX1" fmla="*/ 558987 w 1498754"/>
                <a:gd name="connsiteY1" fmla="*/ 1066451 h 1066451"/>
                <a:gd name="connsiteX2" fmla="*/ 13064 w 1498754"/>
                <a:gd name="connsiteY2" fmla="*/ 253872 h 1066451"/>
                <a:gd name="connsiteX3" fmla="*/ 0 w 1498754"/>
                <a:gd name="connsiteY3" fmla="*/ 239407 h 1066451"/>
                <a:gd name="connsiteX4" fmla="*/ 32936 w 1498754"/>
                <a:gd name="connsiteY4" fmla="*/ 200130 h 1066451"/>
                <a:gd name="connsiteX5" fmla="*/ 418191 w 1498754"/>
                <a:gd name="connsiteY5" fmla="*/ 149698 h 1066451"/>
                <a:gd name="connsiteX6" fmla="*/ 418265 w 1498754"/>
                <a:gd name="connsiteY6" fmla="*/ 149605 h 1066451"/>
                <a:gd name="connsiteX7" fmla="*/ 452166 w 1498754"/>
                <a:gd name="connsiteY7" fmla="*/ 106854 h 1066451"/>
                <a:gd name="connsiteX8" fmla="*/ 806617 w 1498754"/>
                <a:gd name="connsiteY8" fmla="*/ 97344 h 1066451"/>
                <a:gd name="connsiteX9" fmla="*/ 808349 w 1498754"/>
                <a:gd name="connsiteY9" fmla="*/ 95049 h 1066451"/>
                <a:gd name="connsiteX10" fmla="*/ 833511 w 1498754"/>
                <a:gd name="connsiteY10" fmla="*/ 61722 h 1066451"/>
                <a:gd name="connsiteX11" fmla="*/ 957971 w 1498754"/>
                <a:gd name="connsiteY11" fmla="*/ 1746 h 1066451"/>
                <a:gd name="connsiteX12" fmla="*/ 1107883 w 1498754"/>
                <a:gd name="connsiteY12" fmla="*/ 36066 h 1066451"/>
                <a:gd name="connsiteX13" fmla="*/ 1143480 w 1498754"/>
                <a:gd name="connsiteY13" fmla="*/ 67285 h 1066451"/>
                <a:gd name="connsiteX14" fmla="*/ 1145680 w 1498754"/>
                <a:gd name="connsiteY14" fmla="*/ 69215 h 1066451"/>
                <a:gd name="connsiteX15" fmla="*/ 1334903 w 1498754"/>
                <a:gd name="connsiteY15" fmla="*/ 957 h 1066451"/>
                <a:gd name="connsiteX16" fmla="*/ 1404447 w 1498754"/>
                <a:gd name="connsiteY16" fmla="*/ 16239 h 1066451"/>
                <a:gd name="connsiteX17" fmla="*/ 1490862 w 1498754"/>
                <a:gd name="connsiteY17" fmla="*/ 74080 h 1066451"/>
                <a:gd name="connsiteX18" fmla="*/ 1498754 w 1498754"/>
                <a:gd name="connsiteY18" fmla="*/ 89348 h 1066451"/>
                <a:gd name="connsiteX19" fmla="*/ 1486191 w 1498754"/>
                <a:gd name="connsiteY19" fmla="*/ 106833 h 1066451"/>
                <a:gd name="connsiteX20" fmla="*/ 951525 w 1498754"/>
                <a:gd name="connsiteY20" fmla="*/ 1038815 h 106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98754" h="1066451">
                  <a:moveTo>
                    <a:pt x="951525" y="1038815"/>
                  </a:moveTo>
                  <a:lnTo>
                    <a:pt x="558987" y="1066451"/>
                  </a:lnTo>
                  <a:cubicBezTo>
                    <a:pt x="382348" y="738089"/>
                    <a:pt x="199608" y="472716"/>
                    <a:pt x="13064" y="253872"/>
                  </a:cubicBezTo>
                  <a:lnTo>
                    <a:pt x="0" y="239407"/>
                  </a:lnTo>
                  <a:lnTo>
                    <a:pt x="32936" y="200130"/>
                  </a:lnTo>
                  <a:cubicBezTo>
                    <a:pt x="131847" y="106040"/>
                    <a:pt x="292209" y="85069"/>
                    <a:pt x="418191" y="149698"/>
                  </a:cubicBezTo>
                  <a:lnTo>
                    <a:pt x="418265" y="149605"/>
                  </a:lnTo>
                  <a:lnTo>
                    <a:pt x="452166" y="106854"/>
                  </a:lnTo>
                  <a:cubicBezTo>
                    <a:pt x="542543" y="18144"/>
                    <a:pt x="704386" y="9089"/>
                    <a:pt x="806617" y="97344"/>
                  </a:cubicBezTo>
                  <a:lnTo>
                    <a:pt x="808349" y="95049"/>
                  </a:lnTo>
                  <a:lnTo>
                    <a:pt x="833511" y="61722"/>
                  </a:lnTo>
                  <a:cubicBezTo>
                    <a:pt x="864915" y="29459"/>
                    <a:pt x="908987" y="7824"/>
                    <a:pt x="957971" y="1746"/>
                  </a:cubicBezTo>
                  <a:cubicBezTo>
                    <a:pt x="1011884" y="-4954"/>
                    <a:pt x="1065746" y="7880"/>
                    <a:pt x="1107883" y="36066"/>
                  </a:cubicBezTo>
                  <a:lnTo>
                    <a:pt x="1143480" y="67285"/>
                  </a:lnTo>
                  <a:lnTo>
                    <a:pt x="1145680" y="69215"/>
                  </a:lnTo>
                  <a:cubicBezTo>
                    <a:pt x="1193320" y="20099"/>
                    <a:pt x="1264331" y="-4275"/>
                    <a:pt x="1334903" y="957"/>
                  </a:cubicBezTo>
                  <a:cubicBezTo>
                    <a:pt x="1358428" y="2702"/>
                    <a:pt x="1381903" y="7735"/>
                    <a:pt x="1404447" y="16239"/>
                  </a:cubicBezTo>
                  <a:cubicBezTo>
                    <a:pt x="1438804" y="29195"/>
                    <a:pt x="1468300" y="49234"/>
                    <a:pt x="1490862" y="74080"/>
                  </a:cubicBezTo>
                  <a:lnTo>
                    <a:pt x="1498754" y="89348"/>
                  </a:lnTo>
                  <a:lnTo>
                    <a:pt x="1486191" y="106833"/>
                  </a:lnTo>
                  <a:cubicBezTo>
                    <a:pt x="1311968" y="359205"/>
                    <a:pt x="1139722" y="658834"/>
                    <a:pt x="951525" y="10388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84" name="组 383"/>
          <p:cNvGrpSpPr/>
          <p:nvPr/>
        </p:nvGrpSpPr>
        <p:grpSpPr>
          <a:xfrm rot="17284130">
            <a:off x="2819958" y="2882262"/>
            <a:ext cx="1536549" cy="1314266"/>
            <a:chOff x="8223251" y="2493962"/>
            <a:chExt cx="1279525" cy="993776"/>
          </a:xfrm>
          <a:solidFill>
            <a:schemeClr val="accent1"/>
          </a:solidFill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385" name="Freeform 182"/>
            <p:cNvSpPr/>
            <p:nvPr/>
          </p:nvSpPr>
          <p:spPr bwMode="auto">
            <a:xfrm>
              <a:off x="8607426" y="3009900"/>
              <a:ext cx="517525" cy="477838"/>
            </a:xfrm>
            <a:custGeom>
              <a:avLst/>
              <a:gdLst>
                <a:gd name="T0" fmla="*/ 195 w 201"/>
                <a:gd name="T1" fmla="*/ 37 h 185"/>
                <a:gd name="T2" fmla="*/ 192 w 201"/>
                <a:gd name="T3" fmla="*/ 35 h 185"/>
                <a:gd name="T4" fmla="*/ 127 w 201"/>
                <a:gd name="T5" fmla="*/ 103 h 185"/>
                <a:gd name="T6" fmla="*/ 173 w 201"/>
                <a:gd name="T7" fmla="*/ 20 h 185"/>
                <a:gd name="T8" fmla="*/ 162 w 201"/>
                <a:gd name="T9" fmla="*/ 14 h 185"/>
                <a:gd name="T10" fmla="*/ 117 w 201"/>
                <a:gd name="T11" fmla="*/ 97 h 185"/>
                <a:gd name="T12" fmla="*/ 140 w 201"/>
                <a:gd name="T13" fmla="*/ 6 h 185"/>
                <a:gd name="T14" fmla="*/ 140 w 201"/>
                <a:gd name="T15" fmla="*/ 5 h 185"/>
                <a:gd name="T16" fmla="*/ 140 w 201"/>
                <a:gd name="T17" fmla="*/ 5 h 185"/>
                <a:gd name="T18" fmla="*/ 129 w 201"/>
                <a:gd name="T19" fmla="*/ 3 h 185"/>
                <a:gd name="T20" fmla="*/ 106 w 201"/>
                <a:gd name="T21" fmla="*/ 94 h 185"/>
                <a:gd name="T22" fmla="*/ 106 w 201"/>
                <a:gd name="T23" fmla="*/ 0 h 185"/>
                <a:gd name="T24" fmla="*/ 102 w 201"/>
                <a:gd name="T25" fmla="*/ 0 h 185"/>
                <a:gd name="T26" fmla="*/ 102 w 201"/>
                <a:gd name="T27" fmla="*/ 0 h 185"/>
                <a:gd name="T28" fmla="*/ 99 w 201"/>
                <a:gd name="T29" fmla="*/ 0 h 185"/>
                <a:gd name="T30" fmla="*/ 99 w 201"/>
                <a:gd name="T31" fmla="*/ 0 h 185"/>
                <a:gd name="T32" fmla="*/ 97 w 201"/>
                <a:gd name="T33" fmla="*/ 0 h 185"/>
                <a:gd name="T34" fmla="*/ 97 w 201"/>
                <a:gd name="T35" fmla="*/ 0 h 185"/>
                <a:gd name="T36" fmla="*/ 94 w 201"/>
                <a:gd name="T37" fmla="*/ 0 h 185"/>
                <a:gd name="T38" fmla="*/ 94 w 201"/>
                <a:gd name="T39" fmla="*/ 94 h 185"/>
                <a:gd name="T40" fmla="*/ 71 w 201"/>
                <a:gd name="T41" fmla="*/ 3 h 185"/>
                <a:gd name="T42" fmla="*/ 59 w 201"/>
                <a:gd name="T43" fmla="*/ 6 h 185"/>
                <a:gd name="T44" fmla="*/ 59 w 201"/>
                <a:gd name="T45" fmla="*/ 6 h 185"/>
                <a:gd name="T46" fmla="*/ 83 w 201"/>
                <a:gd name="T47" fmla="*/ 97 h 185"/>
                <a:gd name="T48" fmla="*/ 38 w 201"/>
                <a:gd name="T49" fmla="*/ 15 h 185"/>
                <a:gd name="T50" fmla="*/ 27 w 201"/>
                <a:gd name="T51" fmla="*/ 21 h 185"/>
                <a:gd name="T52" fmla="*/ 73 w 201"/>
                <a:gd name="T53" fmla="*/ 104 h 185"/>
                <a:gd name="T54" fmla="*/ 8 w 201"/>
                <a:gd name="T55" fmla="*/ 36 h 185"/>
                <a:gd name="T56" fmla="*/ 2 w 201"/>
                <a:gd name="T57" fmla="*/ 43 h 185"/>
                <a:gd name="T58" fmla="*/ 0 w 201"/>
                <a:gd name="T59" fmla="*/ 44 h 185"/>
                <a:gd name="T60" fmla="*/ 92 w 201"/>
                <a:gd name="T61" fmla="*/ 140 h 185"/>
                <a:gd name="T62" fmla="*/ 69 w 201"/>
                <a:gd name="T63" fmla="*/ 164 h 185"/>
                <a:gd name="T64" fmla="*/ 69 w 201"/>
                <a:gd name="T65" fmla="*/ 172 h 185"/>
                <a:gd name="T66" fmla="*/ 73 w 201"/>
                <a:gd name="T67" fmla="*/ 174 h 185"/>
                <a:gd name="T68" fmla="*/ 75 w 201"/>
                <a:gd name="T69" fmla="*/ 173 h 185"/>
                <a:gd name="T70" fmla="*/ 78 w 201"/>
                <a:gd name="T71" fmla="*/ 179 h 185"/>
                <a:gd name="T72" fmla="*/ 81 w 201"/>
                <a:gd name="T73" fmla="*/ 180 h 185"/>
                <a:gd name="T74" fmla="*/ 84 w 201"/>
                <a:gd name="T75" fmla="*/ 179 h 185"/>
                <a:gd name="T76" fmla="*/ 89 w 201"/>
                <a:gd name="T77" fmla="*/ 184 h 185"/>
                <a:gd name="T78" fmla="*/ 90 w 201"/>
                <a:gd name="T79" fmla="*/ 184 h 185"/>
                <a:gd name="T80" fmla="*/ 95 w 201"/>
                <a:gd name="T81" fmla="*/ 182 h 185"/>
                <a:gd name="T82" fmla="*/ 100 w 201"/>
                <a:gd name="T83" fmla="*/ 185 h 185"/>
                <a:gd name="T84" fmla="*/ 105 w 201"/>
                <a:gd name="T85" fmla="*/ 182 h 185"/>
                <a:gd name="T86" fmla="*/ 110 w 201"/>
                <a:gd name="T87" fmla="*/ 184 h 185"/>
                <a:gd name="T88" fmla="*/ 111 w 201"/>
                <a:gd name="T89" fmla="*/ 184 h 185"/>
                <a:gd name="T90" fmla="*/ 115 w 201"/>
                <a:gd name="T91" fmla="*/ 179 h 185"/>
                <a:gd name="T92" fmla="*/ 119 w 201"/>
                <a:gd name="T93" fmla="*/ 180 h 185"/>
                <a:gd name="T94" fmla="*/ 122 w 201"/>
                <a:gd name="T95" fmla="*/ 179 h 185"/>
                <a:gd name="T96" fmla="*/ 125 w 201"/>
                <a:gd name="T97" fmla="*/ 173 h 185"/>
                <a:gd name="T98" fmla="*/ 127 w 201"/>
                <a:gd name="T99" fmla="*/ 174 h 185"/>
                <a:gd name="T100" fmla="*/ 131 w 201"/>
                <a:gd name="T101" fmla="*/ 172 h 185"/>
                <a:gd name="T102" fmla="*/ 131 w 201"/>
                <a:gd name="T103" fmla="*/ 164 h 185"/>
                <a:gd name="T104" fmla="*/ 108 w 201"/>
                <a:gd name="T105" fmla="*/ 140 h 185"/>
                <a:gd name="T106" fmla="*/ 201 w 201"/>
                <a:gd name="T107" fmla="*/ 43 h 185"/>
                <a:gd name="T108" fmla="*/ 195 w 201"/>
                <a:gd name="T109" fmla="*/ 3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" h="185">
                  <a:moveTo>
                    <a:pt x="195" y="37"/>
                  </a:moveTo>
                  <a:cubicBezTo>
                    <a:pt x="194" y="37"/>
                    <a:pt x="193" y="36"/>
                    <a:pt x="192" y="35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69" y="18"/>
                    <a:pt x="166" y="16"/>
                    <a:pt x="162" y="14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6" y="4"/>
                    <a:pt x="133" y="3"/>
                    <a:pt x="129" y="3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4" y="0"/>
                    <a:pt x="103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5" y="0"/>
                    <a:pt x="94" y="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7" y="4"/>
                    <a:pt x="63" y="5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4" y="17"/>
                    <a:pt x="31" y="19"/>
                    <a:pt x="27" y="21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8"/>
                    <a:pt x="4" y="40"/>
                    <a:pt x="2" y="43"/>
                  </a:cubicBezTo>
                  <a:cubicBezTo>
                    <a:pt x="1" y="43"/>
                    <a:pt x="1" y="44"/>
                    <a:pt x="0" y="44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67" y="166"/>
                    <a:pt x="67" y="170"/>
                    <a:pt x="69" y="172"/>
                  </a:cubicBezTo>
                  <a:cubicBezTo>
                    <a:pt x="70" y="173"/>
                    <a:pt x="72" y="174"/>
                    <a:pt x="73" y="174"/>
                  </a:cubicBezTo>
                  <a:cubicBezTo>
                    <a:pt x="74" y="174"/>
                    <a:pt x="74" y="174"/>
                    <a:pt x="75" y="173"/>
                  </a:cubicBezTo>
                  <a:cubicBezTo>
                    <a:pt x="75" y="176"/>
                    <a:pt x="76" y="178"/>
                    <a:pt x="78" y="179"/>
                  </a:cubicBezTo>
                  <a:cubicBezTo>
                    <a:pt x="79" y="180"/>
                    <a:pt x="80" y="180"/>
                    <a:pt x="81" y="180"/>
                  </a:cubicBezTo>
                  <a:cubicBezTo>
                    <a:pt x="82" y="180"/>
                    <a:pt x="83" y="180"/>
                    <a:pt x="84" y="179"/>
                  </a:cubicBezTo>
                  <a:cubicBezTo>
                    <a:pt x="85" y="181"/>
                    <a:pt x="86" y="183"/>
                    <a:pt x="89" y="184"/>
                  </a:cubicBezTo>
                  <a:cubicBezTo>
                    <a:pt x="89" y="184"/>
                    <a:pt x="90" y="184"/>
                    <a:pt x="90" y="184"/>
                  </a:cubicBezTo>
                  <a:cubicBezTo>
                    <a:pt x="92" y="184"/>
                    <a:pt x="93" y="183"/>
                    <a:pt x="95" y="182"/>
                  </a:cubicBezTo>
                  <a:cubicBezTo>
                    <a:pt x="95" y="184"/>
                    <a:pt x="97" y="185"/>
                    <a:pt x="100" y="185"/>
                  </a:cubicBezTo>
                  <a:cubicBezTo>
                    <a:pt x="102" y="185"/>
                    <a:pt x="104" y="184"/>
                    <a:pt x="105" y="182"/>
                  </a:cubicBezTo>
                  <a:cubicBezTo>
                    <a:pt x="106" y="183"/>
                    <a:pt x="108" y="184"/>
                    <a:pt x="110" y="184"/>
                  </a:cubicBezTo>
                  <a:cubicBezTo>
                    <a:pt x="110" y="184"/>
                    <a:pt x="111" y="184"/>
                    <a:pt x="111" y="184"/>
                  </a:cubicBezTo>
                  <a:cubicBezTo>
                    <a:pt x="113" y="183"/>
                    <a:pt x="115" y="181"/>
                    <a:pt x="115" y="179"/>
                  </a:cubicBezTo>
                  <a:cubicBezTo>
                    <a:pt x="116" y="179"/>
                    <a:pt x="118" y="180"/>
                    <a:pt x="119" y="180"/>
                  </a:cubicBezTo>
                  <a:cubicBezTo>
                    <a:pt x="120" y="180"/>
                    <a:pt x="121" y="180"/>
                    <a:pt x="122" y="179"/>
                  </a:cubicBezTo>
                  <a:cubicBezTo>
                    <a:pt x="124" y="178"/>
                    <a:pt x="125" y="176"/>
                    <a:pt x="125" y="173"/>
                  </a:cubicBezTo>
                  <a:cubicBezTo>
                    <a:pt x="125" y="173"/>
                    <a:pt x="126" y="174"/>
                    <a:pt x="127" y="174"/>
                  </a:cubicBezTo>
                  <a:cubicBezTo>
                    <a:pt x="128" y="174"/>
                    <a:pt x="130" y="173"/>
                    <a:pt x="131" y="172"/>
                  </a:cubicBezTo>
                  <a:cubicBezTo>
                    <a:pt x="133" y="170"/>
                    <a:pt x="133" y="166"/>
                    <a:pt x="131" y="164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199" y="41"/>
                    <a:pt x="197" y="39"/>
                    <a:pt x="19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183"/>
            <p:cNvSpPr/>
            <p:nvPr/>
          </p:nvSpPr>
          <p:spPr bwMode="auto">
            <a:xfrm>
              <a:off x="8223251" y="2620962"/>
              <a:ext cx="430213" cy="500063"/>
            </a:xfrm>
            <a:custGeom>
              <a:avLst/>
              <a:gdLst>
                <a:gd name="T0" fmla="*/ 167 w 167"/>
                <a:gd name="T1" fmla="*/ 171 h 194"/>
                <a:gd name="T2" fmla="*/ 69 w 167"/>
                <a:gd name="T3" fmla="*/ 0 h 194"/>
                <a:gd name="T4" fmla="*/ 38 w 167"/>
                <a:gd name="T5" fmla="*/ 32 h 194"/>
                <a:gd name="T6" fmla="*/ 38 w 167"/>
                <a:gd name="T7" fmla="*/ 32 h 194"/>
                <a:gd name="T8" fmla="*/ 0 w 167"/>
                <a:gd name="T9" fmla="*/ 53 h 194"/>
                <a:gd name="T10" fmla="*/ 141 w 167"/>
                <a:gd name="T11" fmla="*/ 194 h 194"/>
                <a:gd name="T12" fmla="*/ 147 w 167"/>
                <a:gd name="T13" fmla="*/ 188 h 194"/>
                <a:gd name="T14" fmla="*/ 167 w 167"/>
                <a:gd name="T15" fmla="*/ 1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94">
                  <a:moveTo>
                    <a:pt x="167" y="171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43" y="192"/>
                    <a:pt x="145" y="190"/>
                    <a:pt x="147" y="188"/>
                  </a:cubicBezTo>
                  <a:cubicBezTo>
                    <a:pt x="153" y="182"/>
                    <a:pt x="160" y="176"/>
                    <a:pt x="167" y="1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184"/>
            <p:cNvSpPr/>
            <p:nvPr/>
          </p:nvSpPr>
          <p:spPr bwMode="auto">
            <a:xfrm>
              <a:off x="8413751" y="2527300"/>
              <a:ext cx="334963" cy="523875"/>
            </a:xfrm>
            <a:custGeom>
              <a:avLst/>
              <a:gdLst>
                <a:gd name="T0" fmla="*/ 98 w 130"/>
                <a:gd name="T1" fmla="*/ 203 h 203"/>
                <a:gd name="T2" fmla="*/ 117 w 130"/>
                <a:gd name="T3" fmla="*/ 192 h 203"/>
                <a:gd name="T4" fmla="*/ 130 w 130"/>
                <a:gd name="T5" fmla="*/ 187 h 203"/>
                <a:gd name="T6" fmla="*/ 80 w 130"/>
                <a:gd name="T7" fmla="*/ 0 h 203"/>
                <a:gd name="T8" fmla="*/ 42 w 130"/>
                <a:gd name="T9" fmla="*/ 23 h 203"/>
                <a:gd name="T10" fmla="*/ 42 w 130"/>
                <a:gd name="T11" fmla="*/ 23 h 203"/>
                <a:gd name="T12" fmla="*/ 0 w 130"/>
                <a:gd name="T13" fmla="*/ 33 h 203"/>
                <a:gd name="T14" fmla="*/ 98 w 130"/>
                <a:gd name="T1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3">
                  <a:moveTo>
                    <a:pt x="98" y="203"/>
                  </a:moveTo>
                  <a:cubicBezTo>
                    <a:pt x="104" y="199"/>
                    <a:pt x="111" y="195"/>
                    <a:pt x="117" y="192"/>
                  </a:cubicBezTo>
                  <a:cubicBezTo>
                    <a:pt x="121" y="190"/>
                    <a:pt x="126" y="189"/>
                    <a:pt x="130" y="18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98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185"/>
            <p:cNvSpPr/>
            <p:nvPr/>
          </p:nvSpPr>
          <p:spPr bwMode="auto">
            <a:xfrm>
              <a:off x="8636001" y="2493962"/>
              <a:ext cx="220663" cy="511175"/>
            </a:xfrm>
            <a:custGeom>
              <a:avLst/>
              <a:gdLst>
                <a:gd name="T0" fmla="*/ 50 w 86"/>
                <a:gd name="T1" fmla="*/ 198 h 198"/>
                <a:gd name="T2" fmla="*/ 85 w 86"/>
                <a:gd name="T3" fmla="*/ 193 h 198"/>
                <a:gd name="T4" fmla="*/ 85 w 86"/>
                <a:gd name="T5" fmla="*/ 183 h 198"/>
                <a:gd name="T6" fmla="*/ 86 w 86"/>
                <a:gd name="T7" fmla="*/ 0 h 198"/>
                <a:gd name="T8" fmla="*/ 43 w 86"/>
                <a:gd name="T9" fmla="*/ 13 h 198"/>
                <a:gd name="T10" fmla="*/ 0 w 86"/>
                <a:gd name="T11" fmla="*/ 11 h 198"/>
                <a:gd name="T12" fmla="*/ 50 w 86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98">
                  <a:moveTo>
                    <a:pt x="50" y="198"/>
                  </a:moveTo>
                  <a:cubicBezTo>
                    <a:pt x="61" y="195"/>
                    <a:pt x="73" y="193"/>
                    <a:pt x="85" y="193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5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186"/>
            <p:cNvSpPr/>
            <p:nvPr/>
          </p:nvSpPr>
          <p:spPr bwMode="auto">
            <a:xfrm>
              <a:off x="8872538" y="2493962"/>
              <a:ext cx="219075" cy="511175"/>
            </a:xfrm>
            <a:custGeom>
              <a:avLst/>
              <a:gdLst>
                <a:gd name="T0" fmla="*/ 61 w 85"/>
                <a:gd name="T1" fmla="*/ 104 h 198"/>
                <a:gd name="T2" fmla="*/ 85 w 85"/>
                <a:gd name="T3" fmla="*/ 12 h 198"/>
                <a:gd name="T4" fmla="*/ 41 w 85"/>
                <a:gd name="T5" fmla="*/ 13 h 198"/>
                <a:gd name="T6" fmla="*/ 0 w 85"/>
                <a:gd name="T7" fmla="*/ 0 h 198"/>
                <a:gd name="T8" fmla="*/ 0 w 85"/>
                <a:gd name="T9" fmla="*/ 193 h 198"/>
                <a:gd name="T10" fmla="*/ 35 w 85"/>
                <a:gd name="T11" fmla="*/ 198 h 198"/>
                <a:gd name="T12" fmla="*/ 61 w 85"/>
                <a:gd name="T13" fmla="*/ 10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98">
                  <a:moveTo>
                    <a:pt x="61" y="104"/>
                  </a:moveTo>
                  <a:cubicBezTo>
                    <a:pt x="85" y="12"/>
                    <a:pt x="85" y="12"/>
                    <a:pt x="8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2" y="193"/>
                    <a:pt x="24" y="194"/>
                    <a:pt x="35" y="198"/>
                  </a:cubicBezTo>
                  <a:lnTo>
                    <a:pt x="61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187"/>
            <p:cNvSpPr/>
            <p:nvPr/>
          </p:nvSpPr>
          <p:spPr bwMode="auto">
            <a:xfrm>
              <a:off x="8977313" y="2527300"/>
              <a:ext cx="334963" cy="519113"/>
            </a:xfrm>
            <a:custGeom>
              <a:avLst/>
              <a:gdLst>
                <a:gd name="T0" fmla="*/ 9 w 130"/>
                <a:gd name="T1" fmla="*/ 189 h 201"/>
                <a:gd name="T2" fmla="*/ 33 w 130"/>
                <a:gd name="T3" fmla="*/ 201 h 201"/>
                <a:gd name="T4" fmla="*/ 74 w 130"/>
                <a:gd name="T5" fmla="*/ 130 h 201"/>
                <a:gd name="T6" fmla="*/ 130 w 130"/>
                <a:gd name="T7" fmla="*/ 33 h 201"/>
                <a:gd name="T8" fmla="*/ 87 w 130"/>
                <a:gd name="T9" fmla="*/ 23 h 201"/>
                <a:gd name="T10" fmla="*/ 50 w 130"/>
                <a:gd name="T11" fmla="*/ 0 h 201"/>
                <a:gd name="T12" fmla="*/ 0 w 130"/>
                <a:gd name="T13" fmla="*/ 186 h 201"/>
                <a:gd name="T14" fmla="*/ 9 w 130"/>
                <a:gd name="T15" fmla="*/ 18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1">
                  <a:moveTo>
                    <a:pt x="9" y="189"/>
                  </a:moveTo>
                  <a:cubicBezTo>
                    <a:pt x="17" y="193"/>
                    <a:pt x="25" y="197"/>
                    <a:pt x="33" y="201"/>
                  </a:cubicBezTo>
                  <a:cubicBezTo>
                    <a:pt x="74" y="130"/>
                    <a:pt x="74" y="130"/>
                    <a:pt x="74" y="130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" y="187"/>
                    <a:pt x="6" y="188"/>
                    <a:pt x="9" y="1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188"/>
            <p:cNvSpPr/>
            <p:nvPr/>
          </p:nvSpPr>
          <p:spPr bwMode="auto">
            <a:xfrm>
              <a:off x="9075738" y="2622550"/>
              <a:ext cx="427038" cy="493713"/>
            </a:xfrm>
            <a:custGeom>
              <a:avLst/>
              <a:gdLst>
                <a:gd name="T0" fmla="*/ 166 w 166"/>
                <a:gd name="T1" fmla="*/ 52 h 191"/>
                <a:gd name="T2" fmla="*/ 127 w 166"/>
                <a:gd name="T3" fmla="*/ 31 h 191"/>
                <a:gd name="T4" fmla="*/ 127 w 166"/>
                <a:gd name="T5" fmla="*/ 31 h 191"/>
                <a:gd name="T6" fmla="*/ 98 w 166"/>
                <a:gd name="T7" fmla="*/ 0 h 191"/>
                <a:gd name="T8" fmla="*/ 0 w 166"/>
                <a:gd name="T9" fmla="*/ 168 h 191"/>
                <a:gd name="T10" fmla="*/ 17 w 166"/>
                <a:gd name="T11" fmla="*/ 181 h 191"/>
                <a:gd name="T12" fmla="*/ 17 w 166"/>
                <a:gd name="T13" fmla="*/ 181 h 191"/>
                <a:gd name="T14" fmla="*/ 17 w 166"/>
                <a:gd name="T15" fmla="*/ 182 h 191"/>
                <a:gd name="T16" fmla="*/ 18 w 166"/>
                <a:gd name="T17" fmla="*/ 182 h 191"/>
                <a:gd name="T18" fmla="*/ 18 w 166"/>
                <a:gd name="T19" fmla="*/ 182 h 191"/>
                <a:gd name="T20" fmla="*/ 26 w 166"/>
                <a:gd name="T21" fmla="*/ 191 h 191"/>
                <a:gd name="T22" fmla="*/ 166 w 166"/>
                <a:gd name="T23" fmla="*/ 5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91">
                  <a:moveTo>
                    <a:pt x="166" y="52"/>
                  </a:moveTo>
                  <a:cubicBezTo>
                    <a:pt x="127" y="31"/>
                    <a:pt x="127" y="31"/>
                    <a:pt x="127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6" y="172"/>
                    <a:pt x="11" y="176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7" y="182"/>
                    <a:pt x="17" y="182"/>
                    <a:pt x="18" y="182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21" y="185"/>
                    <a:pt x="24" y="188"/>
                    <a:pt x="26" y="191"/>
                  </a:cubicBezTo>
                  <a:lnTo>
                    <a:pt x="16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Line 189"/>
            <p:cNvSpPr>
              <a:spLocks noChangeShapeType="1"/>
            </p:cNvSpPr>
            <p:nvPr/>
          </p:nvSpPr>
          <p:spPr bwMode="auto">
            <a:xfrm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Line 190"/>
            <p:cNvSpPr>
              <a:spLocks noChangeShapeType="1"/>
            </p:cNvSpPr>
            <p:nvPr/>
          </p:nvSpPr>
          <p:spPr bwMode="auto">
            <a:xfrm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4" name="组 173"/>
          <p:cNvGrpSpPr/>
          <p:nvPr/>
        </p:nvGrpSpPr>
        <p:grpSpPr>
          <a:xfrm>
            <a:off x="3351454" y="2128312"/>
            <a:ext cx="3029229" cy="1959889"/>
            <a:chOff x="654576" y="1043513"/>
            <a:chExt cx="2632937" cy="1703491"/>
          </a:xfrm>
          <a:effectLst>
            <a:outerShdw blurRad="50800" dist="762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173" name="任意形状 172"/>
            <p:cNvSpPr/>
            <p:nvPr/>
          </p:nvSpPr>
          <p:spPr>
            <a:xfrm>
              <a:off x="654576" y="1043513"/>
              <a:ext cx="2632937" cy="1703491"/>
            </a:xfrm>
            <a:custGeom>
              <a:avLst/>
              <a:gdLst>
                <a:gd name="connsiteX0" fmla="*/ 235289 w 2632937"/>
                <a:gd name="connsiteY0" fmla="*/ 176 h 1703491"/>
                <a:gd name="connsiteX1" fmla="*/ 432085 w 2632937"/>
                <a:gd name="connsiteY1" fmla="*/ 81759 h 1703491"/>
                <a:gd name="connsiteX2" fmla="*/ 697674 w 2632937"/>
                <a:gd name="connsiteY2" fmla="*/ 523269 h 1703491"/>
                <a:gd name="connsiteX3" fmla="*/ 815409 w 2632937"/>
                <a:gd name="connsiteY3" fmla="*/ 221616 h 1703491"/>
                <a:gd name="connsiteX4" fmla="*/ 1365753 w 2632937"/>
                <a:gd name="connsiteY4" fmla="*/ 43367 h 1703491"/>
                <a:gd name="connsiteX5" fmla="*/ 1806576 w 2632937"/>
                <a:gd name="connsiteY5" fmla="*/ 224358 h 1703491"/>
                <a:gd name="connsiteX6" fmla="*/ 1817528 w 2632937"/>
                <a:gd name="connsiteY6" fmla="*/ 232585 h 1703491"/>
                <a:gd name="connsiteX7" fmla="*/ 1831218 w 2632937"/>
                <a:gd name="connsiteY7" fmla="*/ 254524 h 1703491"/>
                <a:gd name="connsiteX8" fmla="*/ 1833956 w 2632937"/>
                <a:gd name="connsiteY8" fmla="*/ 260008 h 1703491"/>
                <a:gd name="connsiteX9" fmla="*/ 1938001 w 2632937"/>
                <a:gd name="connsiteY9" fmla="*/ 531496 h 1703491"/>
                <a:gd name="connsiteX10" fmla="*/ 2200852 w 2632937"/>
                <a:gd name="connsiteY10" fmla="*/ 95470 h 1703491"/>
                <a:gd name="connsiteX11" fmla="*/ 2526678 w 2632937"/>
                <a:gd name="connsiteY11" fmla="*/ 40624 h 1703491"/>
                <a:gd name="connsiteX12" fmla="*/ 2617033 w 2632937"/>
                <a:gd name="connsiteY12" fmla="*/ 320339 h 1703491"/>
                <a:gd name="connsiteX13" fmla="*/ 2367872 w 2632937"/>
                <a:gd name="connsiteY13" fmla="*/ 819437 h 1703491"/>
                <a:gd name="connsiteX14" fmla="*/ 2085855 w 2632937"/>
                <a:gd name="connsiteY14" fmla="*/ 1186906 h 1703491"/>
                <a:gd name="connsiteX15" fmla="*/ 2111396 w 2632937"/>
                <a:gd name="connsiteY15" fmla="*/ 1562643 h 1703491"/>
                <a:gd name="connsiteX16" fmla="*/ 2121273 w 2632937"/>
                <a:gd name="connsiteY16" fmla="*/ 1703491 h 1703491"/>
                <a:gd name="connsiteX17" fmla="*/ 497375 w 2632937"/>
                <a:gd name="connsiteY17" fmla="*/ 1703491 h 1703491"/>
                <a:gd name="connsiteX18" fmla="*/ 502589 w 2632937"/>
                <a:gd name="connsiteY18" fmla="*/ 1659952 h 1703491"/>
                <a:gd name="connsiteX19" fmla="*/ 579939 w 2632937"/>
                <a:gd name="connsiteY19" fmla="*/ 1214329 h 1703491"/>
                <a:gd name="connsiteX20" fmla="*/ 265065 w 2632937"/>
                <a:gd name="connsiteY20" fmla="*/ 805726 h 1703491"/>
                <a:gd name="connsiteX21" fmla="*/ 15905 w 2632937"/>
                <a:gd name="connsiteY21" fmla="*/ 306628 h 1703491"/>
                <a:gd name="connsiteX22" fmla="*/ 106260 w 2632937"/>
                <a:gd name="connsiteY22" fmla="*/ 29655 h 1703491"/>
                <a:gd name="connsiteX23" fmla="*/ 235289 w 2632937"/>
                <a:gd name="connsiteY23" fmla="*/ 176 h 170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32937" h="1703491">
                  <a:moveTo>
                    <a:pt x="235289" y="176"/>
                  </a:moveTo>
                  <a:cubicBezTo>
                    <a:pt x="292446" y="2232"/>
                    <a:pt x="360896" y="22800"/>
                    <a:pt x="432085" y="81759"/>
                  </a:cubicBezTo>
                  <a:cubicBezTo>
                    <a:pt x="574463" y="202420"/>
                    <a:pt x="697674" y="523269"/>
                    <a:pt x="697674" y="523269"/>
                  </a:cubicBezTo>
                  <a:cubicBezTo>
                    <a:pt x="697674" y="523269"/>
                    <a:pt x="738744" y="331308"/>
                    <a:pt x="815409" y="221616"/>
                  </a:cubicBezTo>
                  <a:cubicBezTo>
                    <a:pt x="913978" y="84501"/>
                    <a:pt x="1185043" y="24171"/>
                    <a:pt x="1365753" y="43367"/>
                  </a:cubicBezTo>
                  <a:cubicBezTo>
                    <a:pt x="1519083" y="59821"/>
                    <a:pt x="1672413" y="59821"/>
                    <a:pt x="1806576" y="224358"/>
                  </a:cubicBezTo>
                  <a:cubicBezTo>
                    <a:pt x="1809314" y="224358"/>
                    <a:pt x="1812052" y="227101"/>
                    <a:pt x="1817528" y="232585"/>
                  </a:cubicBezTo>
                  <a:cubicBezTo>
                    <a:pt x="1823004" y="240812"/>
                    <a:pt x="1825742" y="249039"/>
                    <a:pt x="1831218" y="254524"/>
                  </a:cubicBezTo>
                  <a:cubicBezTo>
                    <a:pt x="1833956" y="257266"/>
                    <a:pt x="1833956" y="260008"/>
                    <a:pt x="1833956" y="260008"/>
                  </a:cubicBezTo>
                  <a:cubicBezTo>
                    <a:pt x="1885979" y="334050"/>
                    <a:pt x="1918835" y="432773"/>
                    <a:pt x="1938001" y="531496"/>
                  </a:cubicBezTo>
                  <a:cubicBezTo>
                    <a:pt x="1951691" y="493104"/>
                    <a:pt x="2069427" y="205162"/>
                    <a:pt x="2200852" y="95470"/>
                  </a:cubicBezTo>
                  <a:cubicBezTo>
                    <a:pt x="2343230" y="-25191"/>
                    <a:pt x="2474655" y="10459"/>
                    <a:pt x="2526678" y="40624"/>
                  </a:cubicBezTo>
                  <a:cubicBezTo>
                    <a:pt x="2581438" y="70790"/>
                    <a:pt x="2669055" y="153059"/>
                    <a:pt x="2617033" y="320339"/>
                  </a:cubicBezTo>
                  <a:cubicBezTo>
                    <a:pt x="2562272" y="484877"/>
                    <a:pt x="2499297" y="641188"/>
                    <a:pt x="2367872" y="819437"/>
                  </a:cubicBezTo>
                  <a:cubicBezTo>
                    <a:pt x="2280255" y="937356"/>
                    <a:pt x="2083117" y="1175936"/>
                    <a:pt x="2085855" y="1186906"/>
                  </a:cubicBezTo>
                  <a:cubicBezTo>
                    <a:pt x="2093384" y="1301397"/>
                    <a:pt x="2102283" y="1431656"/>
                    <a:pt x="2111396" y="1562643"/>
                  </a:cubicBezTo>
                  <a:lnTo>
                    <a:pt x="2121273" y="1703491"/>
                  </a:lnTo>
                  <a:lnTo>
                    <a:pt x="497375" y="1703491"/>
                  </a:lnTo>
                  <a:lnTo>
                    <a:pt x="502589" y="1659952"/>
                  </a:lnTo>
                  <a:cubicBezTo>
                    <a:pt x="538184" y="1400119"/>
                    <a:pt x="579939" y="1214329"/>
                    <a:pt x="579939" y="1214329"/>
                  </a:cubicBezTo>
                  <a:cubicBezTo>
                    <a:pt x="579939" y="1214329"/>
                    <a:pt x="396491" y="983975"/>
                    <a:pt x="265065" y="805726"/>
                  </a:cubicBezTo>
                  <a:cubicBezTo>
                    <a:pt x="136378" y="627477"/>
                    <a:pt x="70665" y="473908"/>
                    <a:pt x="15905" y="306628"/>
                  </a:cubicBezTo>
                  <a:cubicBezTo>
                    <a:pt x="-36118" y="142090"/>
                    <a:pt x="51499" y="59821"/>
                    <a:pt x="106260" y="29655"/>
                  </a:cubicBezTo>
                  <a:cubicBezTo>
                    <a:pt x="132271" y="14573"/>
                    <a:pt x="178133" y="-1881"/>
                    <a:pt x="235289" y="1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Oval 6"/>
            <p:cNvSpPr>
              <a:spLocks noChangeArrowheads="1"/>
            </p:cNvSpPr>
            <p:nvPr/>
          </p:nvSpPr>
          <p:spPr bwMode="auto">
            <a:xfrm>
              <a:off x="1555058" y="1302677"/>
              <a:ext cx="234573" cy="2362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7"/>
            <p:cNvSpPr>
              <a:spLocks noChangeArrowheads="1"/>
            </p:cNvSpPr>
            <p:nvPr/>
          </p:nvSpPr>
          <p:spPr bwMode="auto">
            <a:xfrm>
              <a:off x="2118706" y="1302677"/>
              <a:ext cx="237948" cy="2362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8"/>
            <p:cNvSpPr>
              <a:spLocks noChangeArrowheads="1"/>
            </p:cNvSpPr>
            <p:nvPr/>
          </p:nvSpPr>
          <p:spPr bwMode="auto">
            <a:xfrm>
              <a:off x="1634374" y="1486621"/>
              <a:ext cx="629464" cy="4961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2184522" y="1171047"/>
              <a:ext cx="135005" cy="65816"/>
            </a:xfrm>
            <a:custGeom>
              <a:avLst/>
              <a:gdLst>
                <a:gd name="T0" fmla="*/ 25 w 49"/>
                <a:gd name="T1" fmla="*/ 10 h 24"/>
                <a:gd name="T2" fmla="*/ 49 w 49"/>
                <a:gd name="T3" fmla="*/ 24 h 24"/>
                <a:gd name="T4" fmla="*/ 26 w 49"/>
                <a:gd name="T5" fmla="*/ 0 h 24"/>
                <a:gd name="T6" fmla="*/ 0 w 49"/>
                <a:gd name="T7" fmla="*/ 21 h 24"/>
                <a:gd name="T8" fmla="*/ 25 w 49"/>
                <a:gd name="T9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4">
                  <a:moveTo>
                    <a:pt x="25" y="10"/>
                  </a:moveTo>
                  <a:cubicBezTo>
                    <a:pt x="36" y="10"/>
                    <a:pt x="45" y="16"/>
                    <a:pt x="49" y="24"/>
                  </a:cubicBezTo>
                  <a:cubicBezTo>
                    <a:pt x="48" y="11"/>
                    <a:pt x="38" y="1"/>
                    <a:pt x="26" y="0"/>
                  </a:cubicBezTo>
                  <a:cubicBezTo>
                    <a:pt x="14" y="0"/>
                    <a:pt x="3" y="9"/>
                    <a:pt x="0" y="21"/>
                  </a:cubicBezTo>
                  <a:cubicBezTo>
                    <a:pt x="6" y="14"/>
                    <a:pt x="15" y="9"/>
                    <a:pt x="25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1582059" y="1171047"/>
              <a:ext cx="126568" cy="59065"/>
            </a:xfrm>
            <a:custGeom>
              <a:avLst/>
              <a:gdLst>
                <a:gd name="T0" fmla="*/ 23 w 46"/>
                <a:gd name="T1" fmla="*/ 9 h 21"/>
                <a:gd name="T2" fmla="*/ 46 w 46"/>
                <a:gd name="T3" fmla="*/ 21 h 21"/>
                <a:gd name="T4" fmla="*/ 23 w 46"/>
                <a:gd name="T5" fmla="*/ 0 h 21"/>
                <a:gd name="T6" fmla="*/ 0 w 46"/>
                <a:gd name="T7" fmla="*/ 21 h 21"/>
                <a:gd name="T8" fmla="*/ 23 w 46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23" y="9"/>
                  </a:moveTo>
                  <a:cubicBezTo>
                    <a:pt x="33" y="9"/>
                    <a:pt x="41" y="14"/>
                    <a:pt x="46" y="21"/>
                  </a:cubicBezTo>
                  <a:cubicBezTo>
                    <a:pt x="44" y="9"/>
                    <a:pt x="35" y="0"/>
                    <a:pt x="23" y="0"/>
                  </a:cubicBezTo>
                  <a:cubicBezTo>
                    <a:pt x="11" y="0"/>
                    <a:pt x="2" y="9"/>
                    <a:pt x="0" y="21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11"/>
            <p:cNvSpPr>
              <a:spLocks noChangeArrowheads="1"/>
            </p:cNvSpPr>
            <p:nvPr/>
          </p:nvSpPr>
          <p:spPr bwMode="auto">
            <a:xfrm>
              <a:off x="1652937" y="1368492"/>
              <a:ext cx="42190" cy="9112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12"/>
            <p:cNvSpPr>
              <a:spLocks noChangeArrowheads="1"/>
            </p:cNvSpPr>
            <p:nvPr/>
          </p:nvSpPr>
          <p:spPr bwMode="auto">
            <a:xfrm>
              <a:off x="2216585" y="1368492"/>
              <a:ext cx="42190" cy="9112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1858820" y="1508560"/>
              <a:ext cx="197446" cy="131630"/>
            </a:xfrm>
            <a:custGeom>
              <a:avLst/>
              <a:gdLst>
                <a:gd name="T0" fmla="*/ 0 w 72"/>
                <a:gd name="T1" fmla="*/ 19 h 48"/>
                <a:gd name="T2" fmla="*/ 21 w 72"/>
                <a:gd name="T3" fmla="*/ 2 h 48"/>
                <a:gd name="T4" fmla="*/ 64 w 72"/>
                <a:gd name="T5" fmla="*/ 8 h 48"/>
                <a:gd name="T6" fmla="*/ 66 w 72"/>
                <a:gd name="T7" fmla="*/ 29 h 48"/>
                <a:gd name="T8" fmla="*/ 50 w 72"/>
                <a:gd name="T9" fmla="*/ 44 h 48"/>
                <a:gd name="T10" fmla="*/ 34 w 72"/>
                <a:gd name="T11" fmla="*/ 48 h 48"/>
                <a:gd name="T12" fmla="*/ 14 w 72"/>
                <a:gd name="T13" fmla="*/ 41 h 48"/>
                <a:gd name="T14" fmla="*/ 0 w 72"/>
                <a:gd name="T15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48">
                  <a:moveTo>
                    <a:pt x="0" y="19"/>
                  </a:moveTo>
                  <a:cubicBezTo>
                    <a:pt x="0" y="10"/>
                    <a:pt x="4" y="4"/>
                    <a:pt x="21" y="2"/>
                  </a:cubicBezTo>
                  <a:cubicBezTo>
                    <a:pt x="40" y="0"/>
                    <a:pt x="56" y="1"/>
                    <a:pt x="64" y="8"/>
                  </a:cubicBezTo>
                  <a:cubicBezTo>
                    <a:pt x="72" y="14"/>
                    <a:pt x="67" y="24"/>
                    <a:pt x="66" y="29"/>
                  </a:cubicBezTo>
                  <a:cubicBezTo>
                    <a:pt x="64" y="33"/>
                    <a:pt x="60" y="40"/>
                    <a:pt x="50" y="44"/>
                  </a:cubicBezTo>
                  <a:cubicBezTo>
                    <a:pt x="40" y="48"/>
                    <a:pt x="38" y="48"/>
                    <a:pt x="34" y="48"/>
                  </a:cubicBezTo>
                  <a:cubicBezTo>
                    <a:pt x="29" y="48"/>
                    <a:pt x="20" y="46"/>
                    <a:pt x="14" y="41"/>
                  </a:cubicBezTo>
                  <a:cubicBezTo>
                    <a:pt x="7" y="35"/>
                    <a:pt x="0" y="28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4"/>
            <p:cNvSpPr/>
            <p:nvPr/>
          </p:nvSpPr>
          <p:spPr bwMode="auto">
            <a:xfrm>
              <a:off x="1666438" y="1689130"/>
              <a:ext cx="550147" cy="160320"/>
            </a:xfrm>
            <a:custGeom>
              <a:avLst/>
              <a:gdLst>
                <a:gd name="T0" fmla="*/ 0 w 201"/>
                <a:gd name="T1" fmla="*/ 16 h 58"/>
                <a:gd name="T2" fmla="*/ 98 w 201"/>
                <a:gd name="T3" fmla="*/ 1 h 58"/>
                <a:gd name="T4" fmla="*/ 201 w 201"/>
                <a:gd name="T5" fmla="*/ 23 h 58"/>
                <a:gd name="T6" fmla="*/ 108 w 201"/>
                <a:gd name="T7" fmla="*/ 58 h 58"/>
                <a:gd name="T8" fmla="*/ 0 w 201"/>
                <a:gd name="T9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58">
                  <a:moveTo>
                    <a:pt x="0" y="16"/>
                  </a:moveTo>
                  <a:cubicBezTo>
                    <a:pt x="0" y="16"/>
                    <a:pt x="29" y="0"/>
                    <a:pt x="98" y="1"/>
                  </a:cubicBezTo>
                  <a:cubicBezTo>
                    <a:pt x="168" y="3"/>
                    <a:pt x="201" y="23"/>
                    <a:pt x="201" y="23"/>
                  </a:cubicBezTo>
                  <a:cubicBezTo>
                    <a:pt x="201" y="23"/>
                    <a:pt x="154" y="58"/>
                    <a:pt x="108" y="58"/>
                  </a:cubicBezTo>
                  <a:cubicBezTo>
                    <a:pt x="62" y="58"/>
                    <a:pt x="0" y="16"/>
                    <a:pt x="0" y="1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1305298" y="1090043"/>
              <a:ext cx="259886" cy="23794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Oval 16"/>
            <p:cNvSpPr>
              <a:spLocks noChangeArrowheads="1"/>
            </p:cNvSpPr>
            <p:nvPr/>
          </p:nvSpPr>
          <p:spPr bwMode="auto">
            <a:xfrm>
              <a:off x="1366050" y="1138982"/>
              <a:ext cx="140069" cy="1400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Oval 17"/>
            <p:cNvSpPr>
              <a:spLocks noChangeArrowheads="1"/>
            </p:cNvSpPr>
            <p:nvPr/>
          </p:nvSpPr>
          <p:spPr bwMode="auto">
            <a:xfrm>
              <a:off x="2354966" y="1090043"/>
              <a:ext cx="270011" cy="23794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18"/>
            <p:cNvSpPr>
              <a:spLocks noChangeArrowheads="1"/>
            </p:cNvSpPr>
            <p:nvPr/>
          </p:nvSpPr>
          <p:spPr bwMode="auto">
            <a:xfrm>
              <a:off x="2422468" y="1142357"/>
              <a:ext cx="140069" cy="1333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19"/>
            <p:cNvSpPr>
              <a:spLocks noChangeArrowheads="1"/>
            </p:cNvSpPr>
            <p:nvPr/>
          </p:nvSpPr>
          <p:spPr bwMode="auto">
            <a:xfrm>
              <a:off x="2339778" y="1511935"/>
              <a:ext cx="305450" cy="302075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0"/>
            <p:cNvSpPr/>
            <p:nvPr/>
          </p:nvSpPr>
          <p:spPr bwMode="auto">
            <a:xfrm>
              <a:off x="1352550" y="1511935"/>
              <a:ext cx="212634" cy="302075"/>
            </a:xfrm>
            <a:custGeom>
              <a:avLst/>
              <a:gdLst>
                <a:gd name="T0" fmla="*/ 78 w 78"/>
                <a:gd name="T1" fmla="*/ 55 h 110"/>
                <a:gd name="T2" fmla="*/ 22 w 78"/>
                <a:gd name="T3" fmla="*/ 0 h 110"/>
                <a:gd name="T4" fmla="*/ 4 w 78"/>
                <a:gd name="T5" fmla="*/ 3 h 110"/>
                <a:gd name="T6" fmla="*/ 0 w 78"/>
                <a:gd name="T7" fmla="*/ 20 h 110"/>
                <a:gd name="T8" fmla="*/ 22 w 78"/>
                <a:gd name="T9" fmla="*/ 110 h 110"/>
                <a:gd name="T10" fmla="*/ 78 w 78"/>
                <a:gd name="T11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110">
                  <a:moveTo>
                    <a:pt x="78" y="55"/>
                  </a:moveTo>
                  <a:cubicBezTo>
                    <a:pt x="78" y="25"/>
                    <a:pt x="53" y="0"/>
                    <a:pt x="22" y="0"/>
                  </a:cubicBezTo>
                  <a:cubicBezTo>
                    <a:pt x="16" y="0"/>
                    <a:pt x="10" y="1"/>
                    <a:pt x="4" y="3"/>
                  </a:cubicBezTo>
                  <a:cubicBezTo>
                    <a:pt x="2" y="13"/>
                    <a:pt x="0" y="20"/>
                    <a:pt x="0" y="20"/>
                  </a:cubicBezTo>
                  <a:cubicBezTo>
                    <a:pt x="0" y="20"/>
                    <a:pt x="16" y="90"/>
                    <a:pt x="22" y="110"/>
                  </a:cubicBezTo>
                  <a:cubicBezTo>
                    <a:pt x="32" y="110"/>
                    <a:pt x="78" y="86"/>
                    <a:pt x="78" y="55"/>
                  </a:cubicBezTo>
                </a:path>
              </a:pathLst>
            </a:cu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98" name="矩形 797"/>
          <p:cNvSpPr/>
          <p:nvPr/>
        </p:nvSpPr>
        <p:spPr>
          <a:xfrm>
            <a:off x="1415891" y="4086814"/>
            <a:ext cx="9113760" cy="174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14" name="Freeform 358"/>
          <p:cNvSpPr>
            <a:spLocks noEditPoints="1"/>
          </p:cNvSpPr>
          <p:nvPr/>
        </p:nvSpPr>
        <p:spPr bwMode="auto">
          <a:xfrm rot="19997453">
            <a:off x="2633765" y="3681781"/>
            <a:ext cx="675863" cy="657667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15" name="组 814"/>
          <p:cNvGrpSpPr/>
          <p:nvPr/>
        </p:nvGrpSpPr>
        <p:grpSpPr>
          <a:xfrm>
            <a:off x="9770117" y="3951352"/>
            <a:ext cx="722993" cy="690367"/>
            <a:chOff x="8848726" y="4949825"/>
            <a:chExt cx="879475" cy="839788"/>
          </a:xfrm>
          <a:solidFill>
            <a:schemeClr val="accent3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816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7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8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9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0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214391" y="4040653"/>
            <a:ext cx="3524250" cy="1861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1500" b="1" dirty="0" smtClean="0"/>
              <a:t>谢谢</a:t>
            </a:r>
            <a:r>
              <a:rPr kumimoji="1" lang="en-US" altLang="zh-CN" sz="11500" b="1" dirty="0" smtClean="0"/>
              <a:t>!</a:t>
            </a:r>
            <a:endParaRPr kumimoji="1" lang="zh-CN" altLang="en-US" sz="11500" b="1" dirty="0"/>
          </a:p>
        </p:txBody>
      </p:sp>
      <p:sp>
        <p:nvSpPr>
          <p:cNvPr id="822" name="Freeform 358"/>
          <p:cNvSpPr>
            <a:spLocks noEditPoints="1"/>
          </p:cNvSpPr>
          <p:nvPr/>
        </p:nvSpPr>
        <p:spPr bwMode="auto">
          <a:xfrm rot="19997453">
            <a:off x="2342807" y="3568640"/>
            <a:ext cx="343377" cy="33413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3" name="Freeform 358"/>
          <p:cNvSpPr>
            <a:spLocks noEditPoints="1"/>
          </p:cNvSpPr>
          <p:nvPr/>
        </p:nvSpPr>
        <p:spPr bwMode="auto">
          <a:xfrm rot="19997453">
            <a:off x="8264975" y="1346561"/>
            <a:ext cx="343377" cy="33413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24" name="组 823"/>
          <p:cNvGrpSpPr/>
          <p:nvPr/>
        </p:nvGrpSpPr>
        <p:grpSpPr>
          <a:xfrm rot="1274603">
            <a:off x="8187765" y="3613267"/>
            <a:ext cx="441099" cy="421194"/>
            <a:chOff x="8848726" y="4949825"/>
            <a:chExt cx="879475" cy="839788"/>
          </a:xfr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825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6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7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8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9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30" name="Freeform 358"/>
          <p:cNvSpPr>
            <a:spLocks noEditPoints="1"/>
          </p:cNvSpPr>
          <p:nvPr/>
        </p:nvSpPr>
        <p:spPr bwMode="auto">
          <a:xfrm rot="19997453">
            <a:off x="7489560" y="2590873"/>
            <a:ext cx="343377" cy="33413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31" name="组 830"/>
          <p:cNvGrpSpPr/>
          <p:nvPr/>
        </p:nvGrpSpPr>
        <p:grpSpPr>
          <a:xfrm rot="19754982">
            <a:off x="5593663" y="3883260"/>
            <a:ext cx="441099" cy="421194"/>
            <a:chOff x="8848726" y="4949825"/>
            <a:chExt cx="879475" cy="839788"/>
          </a:xfrm>
          <a:solidFill>
            <a:schemeClr val="accent2"/>
          </a:solidFill>
        </p:grpSpPr>
        <p:sp>
          <p:nvSpPr>
            <p:cNvPr id="832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3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4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5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6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37" name="Freeform 358"/>
          <p:cNvSpPr>
            <a:spLocks noEditPoints="1"/>
          </p:cNvSpPr>
          <p:nvPr/>
        </p:nvSpPr>
        <p:spPr bwMode="auto">
          <a:xfrm rot="19997453">
            <a:off x="6014598" y="3920006"/>
            <a:ext cx="343377" cy="33413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8" name="Freeform 358"/>
          <p:cNvSpPr>
            <a:spLocks noEditPoints="1"/>
          </p:cNvSpPr>
          <p:nvPr/>
        </p:nvSpPr>
        <p:spPr bwMode="auto">
          <a:xfrm rot="19997453">
            <a:off x="2643523" y="3042471"/>
            <a:ext cx="529103" cy="51485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39" name="组 838"/>
          <p:cNvGrpSpPr/>
          <p:nvPr/>
        </p:nvGrpSpPr>
        <p:grpSpPr>
          <a:xfrm rot="21122731">
            <a:off x="2137634" y="3910889"/>
            <a:ext cx="441099" cy="421194"/>
            <a:chOff x="8848726" y="4949825"/>
            <a:chExt cx="879475" cy="83978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40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1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2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3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4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46" name="Freeform 360"/>
          <p:cNvSpPr/>
          <p:nvPr/>
        </p:nvSpPr>
        <p:spPr bwMode="auto">
          <a:xfrm rot="1468502">
            <a:off x="7355575" y="2972060"/>
            <a:ext cx="100420" cy="23607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8" name="Freeform 360"/>
          <p:cNvSpPr/>
          <p:nvPr/>
        </p:nvSpPr>
        <p:spPr bwMode="auto">
          <a:xfrm rot="8148367">
            <a:off x="5599307" y="5661793"/>
            <a:ext cx="210959" cy="495938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1" name="Freeform 360"/>
          <p:cNvSpPr/>
          <p:nvPr/>
        </p:nvSpPr>
        <p:spPr bwMode="auto">
          <a:xfrm rot="20337622">
            <a:off x="7782195" y="3297609"/>
            <a:ext cx="87925" cy="20670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2" name="Freeform 360"/>
          <p:cNvSpPr/>
          <p:nvPr/>
        </p:nvSpPr>
        <p:spPr bwMode="auto">
          <a:xfrm rot="5712631">
            <a:off x="8647975" y="4149811"/>
            <a:ext cx="161541" cy="37976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6" name="Freeform 360"/>
          <p:cNvSpPr/>
          <p:nvPr/>
        </p:nvSpPr>
        <p:spPr bwMode="auto">
          <a:xfrm rot="1713980">
            <a:off x="3549528" y="3784117"/>
            <a:ext cx="164346" cy="386358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7" name="Freeform 360"/>
          <p:cNvSpPr/>
          <p:nvPr/>
        </p:nvSpPr>
        <p:spPr bwMode="auto">
          <a:xfrm rot="19012026">
            <a:off x="7687867" y="3675749"/>
            <a:ext cx="90238" cy="212139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9" name="Freeform 360"/>
          <p:cNvSpPr/>
          <p:nvPr/>
        </p:nvSpPr>
        <p:spPr bwMode="auto">
          <a:xfrm rot="19725754">
            <a:off x="7235009" y="3328047"/>
            <a:ext cx="148186" cy="348365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0" name="Freeform 360"/>
          <p:cNvSpPr/>
          <p:nvPr/>
        </p:nvSpPr>
        <p:spPr bwMode="auto">
          <a:xfrm rot="20903776">
            <a:off x="5953109" y="3488129"/>
            <a:ext cx="87925" cy="20670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1" name="Freeform 360"/>
          <p:cNvSpPr/>
          <p:nvPr/>
        </p:nvSpPr>
        <p:spPr bwMode="auto">
          <a:xfrm rot="21216407">
            <a:off x="6842298" y="2019597"/>
            <a:ext cx="81434" cy="19144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2" name="Freeform 360"/>
          <p:cNvSpPr/>
          <p:nvPr/>
        </p:nvSpPr>
        <p:spPr bwMode="auto">
          <a:xfrm rot="19642021">
            <a:off x="8916723" y="3480403"/>
            <a:ext cx="237367" cy="55802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64" name="组 863"/>
          <p:cNvGrpSpPr/>
          <p:nvPr/>
        </p:nvGrpSpPr>
        <p:grpSpPr>
          <a:xfrm rot="21122731">
            <a:off x="9544447" y="2153775"/>
            <a:ext cx="441099" cy="421194"/>
            <a:chOff x="8848726" y="4949825"/>
            <a:chExt cx="879475" cy="839788"/>
          </a:xfrm>
          <a:solidFill>
            <a:schemeClr val="accent5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865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6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7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8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9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1" name="Freeform 360"/>
          <p:cNvSpPr/>
          <p:nvPr/>
        </p:nvSpPr>
        <p:spPr bwMode="auto">
          <a:xfrm rot="1468502">
            <a:off x="8876244" y="3044848"/>
            <a:ext cx="100420" cy="23607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" name="Freeform 360"/>
          <p:cNvSpPr/>
          <p:nvPr/>
        </p:nvSpPr>
        <p:spPr bwMode="auto">
          <a:xfrm rot="20337622">
            <a:off x="1367488" y="4495139"/>
            <a:ext cx="164346" cy="386356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" name="Freeform 360"/>
          <p:cNvSpPr/>
          <p:nvPr/>
        </p:nvSpPr>
        <p:spPr bwMode="auto">
          <a:xfrm rot="2060216">
            <a:off x="5983663" y="5561738"/>
            <a:ext cx="145043" cy="340979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Freeform 360"/>
          <p:cNvSpPr/>
          <p:nvPr/>
        </p:nvSpPr>
        <p:spPr bwMode="auto">
          <a:xfrm rot="20903776">
            <a:off x="1199108" y="4778153"/>
            <a:ext cx="164612" cy="38698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360"/>
          <p:cNvSpPr/>
          <p:nvPr/>
        </p:nvSpPr>
        <p:spPr bwMode="auto">
          <a:xfrm rot="17217756">
            <a:off x="3953191" y="4106456"/>
            <a:ext cx="164346" cy="386356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Freeform 360"/>
          <p:cNvSpPr/>
          <p:nvPr/>
        </p:nvSpPr>
        <p:spPr bwMode="auto">
          <a:xfrm rot="1468502">
            <a:off x="6973407" y="187480"/>
            <a:ext cx="94842" cy="22296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360"/>
          <p:cNvSpPr/>
          <p:nvPr/>
        </p:nvSpPr>
        <p:spPr bwMode="auto">
          <a:xfrm rot="20337622">
            <a:off x="7431015" y="1322903"/>
            <a:ext cx="83042" cy="195223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360"/>
          <p:cNvSpPr/>
          <p:nvPr/>
        </p:nvSpPr>
        <p:spPr bwMode="auto">
          <a:xfrm rot="2129879">
            <a:off x="7213956" y="3753749"/>
            <a:ext cx="97359" cy="228879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Freeform 360"/>
          <p:cNvSpPr/>
          <p:nvPr/>
        </p:nvSpPr>
        <p:spPr bwMode="auto">
          <a:xfrm rot="20962754">
            <a:off x="7110631" y="428994"/>
            <a:ext cx="89845" cy="211215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Freeform 360"/>
          <p:cNvSpPr/>
          <p:nvPr/>
        </p:nvSpPr>
        <p:spPr bwMode="auto">
          <a:xfrm rot="19725754">
            <a:off x="6498018" y="836260"/>
            <a:ext cx="139956" cy="329018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 20"/>
          <p:cNvGrpSpPr/>
          <p:nvPr/>
        </p:nvGrpSpPr>
        <p:grpSpPr>
          <a:xfrm>
            <a:off x="1532376" y="2504635"/>
            <a:ext cx="3085721" cy="2298196"/>
            <a:chOff x="3162513" y="1184973"/>
            <a:chExt cx="2430809" cy="1810429"/>
          </a:xfrm>
        </p:grpSpPr>
        <p:sp>
          <p:nvSpPr>
            <p:cNvPr id="22" name="Freeform 252"/>
            <p:cNvSpPr/>
            <p:nvPr/>
          </p:nvSpPr>
          <p:spPr bwMode="auto">
            <a:xfrm rot="20061788">
              <a:off x="3431689" y="1218621"/>
              <a:ext cx="1487788" cy="618684"/>
            </a:xfrm>
            <a:custGeom>
              <a:avLst/>
              <a:gdLst>
                <a:gd name="T0" fmla="*/ 11 w 374"/>
                <a:gd name="T1" fmla="*/ 155 h 155"/>
                <a:gd name="T2" fmla="*/ 11 w 374"/>
                <a:gd name="T3" fmla="*/ 155 h 155"/>
                <a:gd name="T4" fmla="*/ 109 w 374"/>
                <a:gd name="T5" fmla="*/ 155 h 155"/>
                <a:gd name="T6" fmla="*/ 138 w 374"/>
                <a:gd name="T7" fmla="*/ 130 h 155"/>
                <a:gd name="T8" fmla="*/ 136 w 374"/>
                <a:gd name="T9" fmla="*/ 115 h 155"/>
                <a:gd name="T10" fmla="*/ 148 w 374"/>
                <a:gd name="T11" fmla="*/ 110 h 155"/>
                <a:gd name="T12" fmla="*/ 148 w 374"/>
                <a:gd name="T13" fmla="*/ 95 h 155"/>
                <a:gd name="T14" fmla="*/ 166 w 374"/>
                <a:gd name="T15" fmla="*/ 99 h 155"/>
                <a:gd name="T16" fmla="*/ 162 w 374"/>
                <a:gd name="T17" fmla="*/ 103 h 155"/>
                <a:gd name="T18" fmla="*/ 158 w 374"/>
                <a:gd name="T19" fmla="*/ 96 h 155"/>
                <a:gd name="T20" fmla="*/ 154 w 374"/>
                <a:gd name="T21" fmla="*/ 98 h 155"/>
                <a:gd name="T22" fmla="*/ 155 w 374"/>
                <a:gd name="T23" fmla="*/ 107 h 155"/>
                <a:gd name="T24" fmla="*/ 172 w 374"/>
                <a:gd name="T25" fmla="*/ 96 h 155"/>
                <a:gd name="T26" fmla="*/ 174 w 374"/>
                <a:gd name="T27" fmla="*/ 77 h 155"/>
                <a:gd name="T28" fmla="*/ 187 w 374"/>
                <a:gd name="T29" fmla="*/ 82 h 155"/>
                <a:gd name="T30" fmla="*/ 199 w 374"/>
                <a:gd name="T31" fmla="*/ 77 h 155"/>
                <a:gd name="T32" fmla="*/ 202 w 374"/>
                <a:gd name="T33" fmla="*/ 96 h 155"/>
                <a:gd name="T34" fmla="*/ 218 w 374"/>
                <a:gd name="T35" fmla="*/ 107 h 155"/>
                <a:gd name="T36" fmla="*/ 219 w 374"/>
                <a:gd name="T37" fmla="*/ 98 h 155"/>
                <a:gd name="T38" fmla="*/ 215 w 374"/>
                <a:gd name="T39" fmla="*/ 96 h 155"/>
                <a:gd name="T40" fmla="*/ 211 w 374"/>
                <a:gd name="T41" fmla="*/ 103 h 155"/>
                <a:gd name="T42" fmla="*/ 207 w 374"/>
                <a:gd name="T43" fmla="*/ 99 h 155"/>
                <a:gd name="T44" fmla="*/ 225 w 374"/>
                <a:gd name="T45" fmla="*/ 95 h 155"/>
                <a:gd name="T46" fmla="*/ 226 w 374"/>
                <a:gd name="T47" fmla="*/ 110 h 155"/>
                <a:gd name="T48" fmla="*/ 237 w 374"/>
                <a:gd name="T49" fmla="*/ 115 h 155"/>
                <a:gd name="T50" fmla="*/ 235 w 374"/>
                <a:gd name="T51" fmla="*/ 130 h 155"/>
                <a:gd name="T52" fmla="*/ 264 w 374"/>
                <a:gd name="T53" fmla="*/ 155 h 155"/>
                <a:gd name="T54" fmla="*/ 363 w 374"/>
                <a:gd name="T55" fmla="*/ 155 h 155"/>
                <a:gd name="T56" fmla="*/ 363 w 374"/>
                <a:gd name="T57" fmla="*/ 155 h 155"/>
                <a:gd name="T58" fmla="*/ 374 w 374"/>
                <a:gd name="T59" fmla="*/ 155 h 155"/>
                <a:gd name="T60" fmla="*/ 356 w 374"/>
                <a:gd name="T61" fmla="*/ 146 h 155"/>
                <a:gd name="T62" fmla="*/ 298 w 374"/>
                <a:gd name="T63" fmla="*/ 67 h 155"/>
                <a:gd name="T64" fmla="*/ 225 w 374"/>
                <a:gd name="T65" fmla="*/ 0 h 155"/>
                <a:gd name="T66" fmla="*/ 148 w 374"/>
                <a:gd name="T67" fmla="*/ 0 h 155"/>
                <a:gd name="T68" fmla="*/ 75 w 374"/>
                <a:gd name="T69" fmla="*/ 67 h 155"/>
                <a:gd name="T70" fmla="*/ 17 w 374"/>
                <a:gd name="T71" fmla="*/ 146 h 155"/>
                <a:gd name="T72" fmla="*/ 0 w 374"/>
                <a:gd name="T73" fmla="*/ 155 h 155"/>
                <a:gd name="T74" fmla="*/ 11 w 374"/>
                <a:gd name="T7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155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53"/>
            <p:cNvSpPr/>
            <p:nvPr/>
          </p:nvSpPr>
          <p:spPr bwMode="auto">
            <a:xfrm rot="20061788">
              <a:off x="3162513" y="1484776"/>
              <a:ext cx="2194856" cy="449283"/>
            </a:xfrm>
            <a:custGeom>
              <a:avLst/>
              <a:gdLst>
                <a:gd name="T0" fmla="*/ 546 w 551"/>
                <a:gd name="T1" fmla="*/ 47 h 113"/>
                <a:gd name="T2" fmla="*/ 524 w 551"/>
                <a:gd name="T3" fmla="*/ 9 h 113"/>
                <a:gd name="T4" fmla="*/ 493 w 551"/>
                <a:gd name="T5" fmla="*/ 1 h 113"/>
                <a:gd name="T6" fmla="*/ 455 w 551"/>
                <a:gd name="T7" fmla="*/ 56 h 113"/>
                <a:gd name="T8" fmla="*/ 500 w 551"/>
                <a:gd name="T9" fmla="*/ 73 h 113"/>
                <a:gd name="T10" fmla="*/ 506 w 551"/>
                <a:gd name="T11" fmla="*/ 40 h 113"/>
                <a:gd name="T12" fmla="*/ 476 w 551"/>
                <a:gd name="T13" fmla="*/ 37 h 113"/>
                <a:gd name="T14" fmla="*/ 504 w 551"/>
                <a:gd name="T15" fmla="*/ 25 h 113"/>
                <a:gd name="T16" fmla="*/ 508 w 551"/>
                <a:gd name="T17" fmla="*/ 82 h 113"/>
                <a:gd name="T18" fmla="*/ 451 w 551"/>
                <a:gd name="T19" fmla="*/ 91 h 113"/>
                <a:gd name="T20" fmla="*/ 350 w 551"/>
                <a:gd name="T21" fmla="*/ 91 h 113"/>
                <a:gd name="T22" fmla="*/ 276 w 551"/>
                <a:gd name="T23" fmla="*/ 53 h 113"/>
                <a:gd name="T24" fmla="*/ 276 w 551"/>
                <a:gd name="T25" fmla="*/ 53 h 113"/>
                <a:gd name="T26" fmla="*/ 276 w 551"/>
                <a:gd name="T27" fmla="*/ 53 h 113"/>
                <a:gd name="T28" fmla="*/ 275 w 551"/>
                <a:gd name="T29" fmla="*/ 53 h 113"/>
                <a:gd name="T30" fmla="*/ 275 w 551"/>
                <a:gd name="T31" fmla="*/ 53 h 113"/>
                <a:gd name="T32" fmla="*/ 202 w 551"/>
                <a:gd name="T33" fmla="*/ 91 h 113"/>
                <a:gd name="T34" fmla="*/ 100 w 551"/>
                <a:gd name="T35" fmla="*/ 91 h 113"/>
                <a:gd name="T36" fmla="*/ 43 w 551"/>
                <a:gd name="T37" fmla="*/ 82 h 113"/>
                <a:gd name="T38" fmla="*/ 48 w 551"/>
                <a:gd name="T39" fmla="*/ 25 h 113"/>
                <a:gd name="T40" fmla="*/ 75 w 551"/>
                <a:gd name="T41" fmla="*/ 37 h 113"/>
                <a:gd name="T42" fmla="*/ 45 w 551"/>
                <a:gd name="T43" fmla="*/ 40 h 113"/>
                <a:gd name="T44" fmla="*/ 52 w 551"/>
                <a:gd name="T45" fmla="*/ 73 h 113"/>
                <a:gd name="T46" fmla="*/ 96 w 551"/>
                <a:gd name="T47" fmla="*/ 56 h 113"/>
                <a:gd name="T48" fmla="*/ 58 w 551"/>
                <a:gd name="T49" fmla="*/ 1 h 113"/>
                <a:gd name="T50" fmla="*/ 27 w 551"/>
                <a:gd name="T51" fmla="*/ 9 h 113"/>
                <a:gd name="T52" fmla="*/ 5 w 551"/>
                <a:gd name="T53" fmla="*/ 47 h 113"/>
                <a:gd name="T54" fmla="*/ 72 w 551"/>
                <a:gd name="T55" fmla="*/ 111 h 113"/>
                <a:gd name="T56" fmla="*/ 221 w 551"/>
                <a:gd name="T57" fmla="*/ 111 h 113"/>
                <a:gd name="T58" fmla="*/ 275 w 551"/>
                <a:gd name="T59" fmla="*/ 80 h 113"/>
                <a:gd name="T60" fmla="*/ 276 w 551"/>
                <a:gd name="T61" fmla="*/ 80 h 113"/>
                <a:gd name="T62" fmla="*/ 331 w 551"/>
                <a:gd name="T63" fmla="*/ 111 h 113"/>
                <a:gd name="T64" fmla="*/ 479 w 551"/>
                <a:gd name="T65" fmla="*/ 111 h 113"/>
                <a:gd name="T66" fmla="*/ 546 w 551"/>
                <a:gd name="T67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113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54"/>
            <p:cNvSpPr/>
            <p:nvPr/>
          </p:nvSpPr>
          <p:spPr bwMode="auto">
            <a:xfrm rot="20061788">
              <a:off x="3627253" y="1920472"/>
              <a:ext cx="1492699" cy="51558"/>
            </a:xfrm>
            <a:custGeom>
              <a:avLst/>
              <a:gdLst>
                <a:gd name="T0" fmla="*/ 0 w 608"/>
                <a:gd name="T1" fmla="*/ 21 h 21"/>
                <a:gd name="T2" fmla="*/ 13 w 608"/>
                <a:gd name="T3" fmla="*/ 21 h 21"/>
                <a:gd name="T4" fmla="*/ 595 w 608"/>
                <a:gd name="T5" fmla="*/ 21 h 21"/>
                <a:gd name="T6" fmla="*/ 608 w 608"/>
                <a:gd name="T7" fmla="*/ 21 h 21"/>
                <a:gd name="T8" fmla="*/ 608 w 608"/>
                <a:gd name="T9" fmla="*/ 0 h 21"/>
                <a:gd name="T10" fmla="*/ 0 w 608"/>
                <a:gd name="T11" fmla="*/ 0 h 21"/>
                <a:gd name="T12" fmla="*/ 0 w 60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1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55"/>
            <p:cNvSpPr/>
            <p:nvPr/>
          </p:nvSpPr>
          <p:spPr bwMode="auto">
            <a:xfrm rot="20061788">
              <a:off x="3709372" y="1983599"/>
              <a:ext cx="1394495" cy="51558"/>
            </a:xfrm>
            <a:custGeom>
              <a:avLst/>
              <a:gdLst>
                <a:gd name="T0" fmla="*/ 568 w 568"/>
                <a:gd name="T1" fmla="*/ 0 h 21"/>
                <a:gd name="T2" fmla="*/ 0 w 568"/>
                <a:gd name="T3" fmla="*/ 0 h 21"/>
                <a:gd name="T4" fmla="*/ 0 w 568"/>
                <a:gd name="T5" fmla="*/ 21 h 21"/>
                <a:gd name="T6" fmla="*/ 13 w 568"/>
                <a:gd name="T7" fmla="*/ 21 h 21"/>
                <a:gd name="T8" fmla="*/ 555 w 568"/>
                <a:gd name="T9" fmla="*/ 21 h 21"/>
                <a:gd name="T10" fmla="*/ 568 w 568"/>
                <a:gd name="T11" fmla="*/ 21 h 21"/>
                <a:gd name="T12" fmla="*/ 568 w 5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21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258"/>
            <p:cNvSpPr>
              <a:spLocks noChangeArrowheads="1"/>
            </p:cNvSpPr>
            <p:nvPr/>
          </p:nvSpPr>
          <p:spPr bwMode="auto">
            <a:xfrm rot="20061788">
              <a:off x="3881408" y="1184973"/>
              <a:ext cx="282337" cy="540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56"/>
            <p:cNvSpPr/>
            <p:nvPr/>
          </p:nvSpPr>
          <p:spPr bwMode="auto">
            <a:xfrm rot="20061788">
              <a:off x="4151079" y="2781669"/>
              <a:ext cx="1293837" cy="102332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56"/>
            <p:cNvSpPr/>
            <p:nvPr/>
          </p:nvSpPr>
          <p:spPr bwMode="auto">
            <a:xfrm rot="20061788">
              <a:off x="4101639" y="2896783"/>
              <a:ext cx="1491683" cy="98619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任意形状 28"/>
            <p:cNvSpPr/>
            <p:nvPr/>
          </p:nvSpPr>
          <p:spPr>
            <a:xfrm rot="20077221">
              <a:off x="4038729" y="2409868"/>
              <a:ext cx="1295502" cy="379678"/>
            </a:xfrm>
            <a:custGeom>
              <a:avLst/>
              <a:gdLst>
                <a:gd name="connsiteX0" fmla="*/ 1611826 w 1613917"/>
                <a:gd name="connsiteY0" fmla="*/ 0 h 472997"/>
                <a:gd name="connsiteX1" fmla="*/ 1613917 w 1613917"/>
                <a:gd name="connsiteY1" fmla="*/ 465761 h 472997"/>
                <a:gd name="connsiteX2" fmla="*/ 1574156 w 1613917"/>
                <a:gd name="connsiteY2" fmla="*/ 465939 h 472997"/>
                <a:gd name="connsiteX3" fmla="*/ 41851 w 1613917"/>
                <a:gd name="connsiteY3" fmla="*/ 472818 h 472997"/>
                <a:gd name="connsiteX4" fmla="*/ 2091 w 1613917"/>
                <a:gd name="connsiteY4" fmla="*/ 472997 h 472997"/>
                <a:gd name="connsiteX5" fmla="*/ 0 w 1613917"/>
                <a:gd name="connsiteY5" fmla="*/ 7236 h 472997"/>
                <a:gd name="connsiteX6" fmla="*/ 603015 w 1613917"/>
                <a:gd name="connsiteY6" fmla="*/ 4529 h 472997"/>
                <a:gd name="connsiteX7" fmla="*/ 603015 w 1613917"/>
                <a:gd name="connsiteY7" fmla="*/ 45511 h 472997"/>
                <a:gd name="connsiteX8" fmla="*/ 602955 w 1613917"/>
                <a:gd name="connsiteY8" fmla="*/ 45511 h 472997"/>
                <a:gd name="connsiteX9" fmla="*/ 602955 w 1613917"/>
                <a:gd name="connsiteY9" fmla="*/ 397022 h 472997"/>
                <a:gd name="connsiteX10" fmla="*/ 1001540 w 1613917"/>
                <a:gd name="connsiteY10" fmla="*/ 397022 h 472997"/>
                <a:gd name="connsiteX11" fmla="*/ 1001540 w 1613917"/>
                <a:gd name="connsiteY11" fmla="*/ 45511 h 472997"/>
                <a:gd name="connsiteX12" fmla="*/ 1001540 w 1613917"/>
                <a:gd name="connsiteY12" fmla="*/ 2740 h 472997"/>
                <a:gd name="connsiteX13" fmla="*/ 1611826 w 1613917"/>
                <a:gd name="connsiteY13" fmla="*/ 0 h 4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917" h="47299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任意形状 29"/>
            <p:cNvSpPr/>
            <p:nvPr/>
          </p:nvSpPr>
          <p:spPr>
            <a:xfrm rot="20077221">
              <a:off x="3862900" y="2030949"/>
              <a:ext cx="1295577" cy="396235"/>
            </a:xfrm>
            <a:custGeom>
              <a:avLst/>
              <a:gdLst>
                <a:gd name="connsiteX0" fmla="*/ 1611826 w 1614010"/>
                <a:gd name="connsiteY0" fmla="*/ 0 h 493623"/>
                <a:gd name="connsiteX1" fmla="*/ 1614010 w 1614010"/>
                <a:gd name="connsiteY1" fmla="*/ 486387 h 493623"/>
                <a:gd name="connsiteX2" fmla="*/ 1574250 w 1614010"/>
                <a:gd name="connsiteY2" fmla="*/ 486565 h 493623"/>
                <a:gd name="connsiteX3" fmla="*/ 1001541 w 1614010"/>
                <a:gd name="connsiteY3" fmla="*/ 489136 h 493623"/>
                <a:gd name="connsiteX4" fmla="*/ 1001541 w 1614010"/>
                <a:gd name="connsiteY4" fmla="*/ 464385 h 493623"/>
                <a:gd name="connsiteX5" fmla="*/ 802278 w 1614010"/>
                <a:gd name="connsiteY5" fmla="*/ 265122 h 493623"/>
                <a:gd name="connsiteX6" fmla="*/ 603016 w 1614010"/>
                <a:gd name="connsiteY6" fmla="*/ 464385 h 493623"/>
                <a:gd name="connsiteX7" fmla="*/ 603016 w 1614010"/>
                <a:gd name="connsiteY7" fmla="*/ 490925 h 493623"/>
                <a:gd name="connsiteX8" fmla="*/ 41944 w 1614010"/>
                <a:gd name="connsiteY8" fmla="*/ 493444 h 493623"/>
                <a:gd name="connsiteX9" fmla="*/ 2184 w 1614010"/>
                <a:gd name="connsiteY9" fmla="*/ 493623 h 493623"/>
                <a:gd name="connsiteX10" fmla="*/ 0 w 1614010"/>
                <a:gd name="connsiteY10" fmla="*/ 7236 h 493623"/>
                <a:gd name="connsiteX11" fmla="*/ 1611826 w 1614010"/>
                <a:gd name="connsiteY11" fmla="*/ 0 h 49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0" h="493623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1" name="Freeform 349"/>
          <p:cNvSpPr>
            <a:spLocks noEditPoints="1"/>
          </p:cNvSpPr>
          <p:nvPr/>
        </p:nvSpPr>
        <p:spPr bwMode="auto">
          <a:xfrm rot="19938830" flipH="1">
            <a:off x="532377" y="4106966"/>
            <a:ext cx="1833228" cy="1692211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349"/>
          <p:cNvSpPr>
            <a:spLocks noEditPoints="1"/>
          </p:cNvSpPr>
          <p:nvPr/>
        </p:nvSpPr>
        <p:spPr bwMode="auto">
          <a:xfrm>
            <a:off x="10660409" y="6022587"/>
            <a:ext cx="1253876" cy="1157423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3" name="组 32"/>
          <p:cNvGrpSpPr/>
          <p:nvPr/>
        </p:nvGrpSpPr>
        <p:grpSpPr>
          <a:xfrm>
            <a:off x="5265356" y="2576181"/>
            <a:ext cx="4182283" cy="3398630"/>
            <a:chOff x="1145364" y="233422"/>
            <a:chExt cx="3107405" cy="2525156"/>
          </a:xfr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grpSpPr>
        <p:sp>
          <p:nvSpPr>
            <p:cNvPr id="34" name="椭圆 33"/>
            <p:cNvSpPr/>
            <p:nvPr/>
          </p:nvSpPr>
          <p:spPr>
            <a:xfrm>
              <a:off x="1145364" y="233422"/>
              <a:ext cx="3104897" cy="2525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35" name="组 34"/>
            <p:cNvGrpSpPr/>
            <p:nvPr/>
          </p:nvGrpSpPr>
          <p:grpSpPr>
            <a:xfrm>
              <a:off x="1145364" y="233422"/>
              <a:ext cx="3107405" cy="2525156"/>
              <a:chOff x="5803645" y="1515352"/>
              <a:chExt cx="3868764" cy="3143856"/>
            </a:xfrm>
          </p:grpSpPr>
          <p:sp>
            <p:nvSpPr>
              <p:cNvPr id="36" name="任意形状 35"/>
              <p:cNvSpPr/>
              <p:nvPr/>
            </p:nvSpPr>
            <p:spPr>
              <a:xfrm>
                <a:off x="5803645" y="1515352"/>
                <a:ext cx="3868764" cy="3143856"/>
              </a:xfrm>
              <a:custGeom>
                <a:avLst/>
                <a:gdLst>
                  <a:gd name="connsiteX0" fmla="*/ 3380944 w 3868764"/>
                  <a:gd name="connsiteY0" fmla="*/ 530816 h 3143856"/>
                  <a:gd name="connsiteX1" fmla="*/ 3427045 w 3868764"/>
                  <a:gd name="connsiteY1" fmla="*/ 572036 h 3143856"/>
                  <a:gd name="connsiteX2" fmla="*/ 3478926 w 3868764"/>
                  <a:gd name="connsiteY2" fmla="*/ 628415 h 3143856"/>
                  <a:gd name="connsiteX3" fmla="*/ 3261288 w 3868764"/>
                  <a:gd name="connsiteY3" fmla="*/ 752810 h 3143856"/>
                  <a:gd name="connsiteX4" fmla="*/ 3492163 w 3868764"/>
                  <a:gd name="connsiteY4" fmla="*/ 642800 h 3143856"/>
                  <a:gd name="connsiteX5" fmla="*/ 3538402 w 3868764"/>
                  <a:gd name="connsiteY5" fmla="*/ 693048 h 3143856"/>
                  <a:gd name="connsiteX6" fmla="*/ 3582753 w 3868764"/>
                  <a:gd name="connsiteY6" fmla="*/ 752373 h 3143856"/>
                  <a:gd name="connsiteX7" fmla="*/ 3295189 w 3868764"/>
                  <a:gd name="connsiteY7" fmla="*/ 869436 h 3143856"/>
                  <a:gd name="connsiteX8" fmla="*/ 3596692 w 3868764"/>
                  <a:gd name="connsiteY8" fmla="*/ 771019 h 3143856"/>
                  <a:gd name="connsiteX9" fmla="*/ 3635295 w 3868764"/>
                  <a:gd name="connsiteY9" fmla="*/ 822654 h 3143856"/>
                  <a:gd name="connsiteX10" fmla="*/ 3676859 w 3868764"/>
                  <a:gd name="connsiteY10" fmla="*/ 892768 h 3143856"/>
                  <a:gd name="connsiteX11" fmla="*/ 3338029 w 3868764"/>
                  <a:gd name="connsiteY11" fmla="*/ 981981 h 3143856"/>
                  <a:gd name="connsiteX12" fmla="*/ 3691044 w 3868764"/>
                  <a:gd name="connsiteY12" fmla="*/ 916698 h 3143856"/>
                  <a:gd name="connsiteX13" fmla="*/ 3716751 w 3868764"/>
                  <a:gd name="connsiteY13" fmla="*/ 960063 h 3143856"/>
                  <a:gd name="connsiteX14" fmla="*/ 3757573 w 3868764"/>
                  <a:gd name="connsiteY14" fmla="*/ 1050698 h 3143856"/>
                  <a:gd name="connsiteX15" fmla="*/ 3292924 w 3868764"/>
                  <a:gd name="connsiteY15" fmla="*/ 1108989 h 3143856"/>
                  <a:gd name="connsiteX16" fmla="*/ 3772219 w 3868764"/>
                  <a:gd name="connsiteY16" fmla="*/ 1083217 h 3143856"/>
                  <a:gd name="connsiteX17" fmla="*/ 3781798 w 3868764"/>
                  <a:gd name="connsiteY17" fmla="*/ 1104485 h 3143856"/>
                  <a:gd name="connsiteX18" fmla="*/ 3820824 w 3868764"/>
                  <a:gd name="connsiteY18" fmla="*/ 1227822 h 3143856"/>
                  <a:gd name="connsiteX19" fmla="*/ 3350652 w 3868764"/>
                  <a:gd name="connsiteY19" fmla="*/ 1225779 h 3143856"/>
                  <a:gd name="connsiteX20" fmla="*/ 3831089 w 3868764"/>
                  <a:gd name="connsiteY20" fmla="*/ 1263781 h 3143856"/>
                  <a:gd name="connsiteX21" fmla="*/ 3858777 w 3868764"/>
                  <a:gd name="connsiteY21" fmla="*/ 1411208 h 3143856"/>
                  <a:gd name="connsiteX22" fmla="*/ 3859132 w 3868764"/>
                  <a:gd name="connsiteY22" fmla="*/ 1416914 h 3143856"/>
                  <a:gd name="connsiteX23" fmla="*/ 3320468 w 3868764"/>
                  <a:gd name="connsiteY23" fmla="*/ 1342652 h 3143856"/>
                  <a:gd name="connsiteX24" fmla="*/ 3861617 w 3868764"/>
                  <a:gd name="connsiteY24" fmla="*/ 1456908 h 3143856"/>
                  <a:gd name="connsiteX25" fmla="*/ 3868764 w 3868764"/>
                  <a:gd name="connsiteY25" fmla="*/ 1571928 h 3143856"/>
                  <a:gd name="connsiteX26" fmla="*/ 3866141 w 3868764"/>
                  <a:gd name="connsiteY26" fmla="*/ 1614137 h 3143856"/>
                  <a:gd name="connsiteX27" fmla="*/ 3294274 w 3868764"/>
                  <a:gd name="connsiteY27" fmla="*/ 1458239 h 3143856"/>
                  <a:gd name="connsiteX28" fmla="*/ 3863292 w 3868764"/>
                  <a:gd name="connsiteY28" fmla="*/ 1659992 h 3143856"/>
                  <a:gd name="connsiteX29" fmla="*/ 3858777 w 3868764"/>
                  <a:gd name="connsiteY29" fmla="*/ 1732649 h 3143856"/>
                  <a:gd name="connsiteX30" fmla="*/ 3842716 w 3868764"/>
                  <a:gd name="connsiteY30" fmla="*/ 1818164 h 3143856"/>
                  <a:gd name="connsiteX31" fmla="*/ 3019545 w 3868764"/>
                  <a:gd name="connsiteY31" fmla="*/ 1471298 h 3143856"/>
                  <a:gd name="connsiteX32" fmla="*/ 3057189 w 3868764"/>
                  <a:gd name="connsiteY32" fmla="*/ 1374177 h 3143856"/>
                  <a:gd name="connsiteX33" fmla="*/ 3059450 w 3868764"/>
                  <a:gd name="connsiteY33" fmla="*/ 1374978 h 3143856"/>
                  <a:gd name="connsiteX34" fmla="*/ 3075426 w 3868764"/>
                  <a:gd name="connsiteY34" fmla="*/ 1308870 h 3143856"/>
                  <a:gd name="connsiteX35" fmla="*/ 3068288 w 3868764"/>
                  <a:gd name="connsiteY35" fmla="*/ 1307886 h 3143856"/>
                  <a:gd name="connsiteX36" fmla="*/ 3079511 w 3868764"/>
                  <a:gd name="connsiteY36" fmla="*/ 1204331 h 3143856"/>
                  <a:gd name="connsiteX37" fmla="*/ 3081289 w 3868764"/>
                  <a:gd name="connsiteY37" fmla="*/ 1204472 h 3143856"/>
                  <a:gd name="connsiteX38" fmla="*/ 3079593 w 3868764"/>
                  <a:gd name="connsiteY38" fmla="*/ 1135752 h 3143856"/>
                  <a:gd name="connsiteX39" fmla="*/ 3077982 w 3868764"/>
                  <a:gd name="connsiteY39" fmla="*/ 1135954 h 3143856"/>
                  <a:gd name="connsiteX40" fmla="*/ 3062021 w 3868764"/>
                  <a:gd name="connsiteY40" fmla="*/ 1033023 h 3143856"/>
                  <a:gd name="connsiteX41" fmla="*/ 3062757 w 3868764"/>
                  <a:gd name="connsiteY41" fmla="*/ 1032888 h 3143856"/>
                  <a:gd name="connsiteX42" fmla="*/ 3044652 w 3868764"/>
                  <a:gd name="connsiteY42" fmla="*/ 971427 h 3143856"/>
                  <a:gd name="connsiteX43" fmla="*/ 3043789 w 3868764"/>
                  <a:gd name="connsiteY43" fmla="*/ 971778 h 3143856"/>
                  <a:gd name="connsiteX44" fmla="*/ 3001733 w 3868764"/>
                  <a:gd name="connsiteY44" fmla="*/ 876485 h 3143856"/>
                  <a:gd name="connsiteX45" fmla="*/ 3001883 w 3868764"/>
                  <a:gd name="connsiteY45" fmla="*/ 876414 h 3143856"/>
                  <a:gd name="connsiteX46" fmla="*/ 2958757 w 3868764"/>
                  <a:gd name="connsiteY46" fmla="*/ 805803 h 3143856"/>
                  <a:gd name="connsiteX47" fmla="*/ 614545 w 3868764"/>
                  <a:gd name="connsiteY47" fmla="*/ 424973 h 3143856"/>
                  <a:gd name="connsiteX48" fmla="*/ 1799923 w 3868764"/>
                  <a:gd name="connsiteY48" fmla="*/ 924464 h 3143856"/>
                  <a:gd name="connsiteX49" fmla="*/ 1766634 w 3868764"/>
                  <a:gd name="connsiteY49" fmla="*/ 1010350 h 3143856"/>
                  <a:gd name="connsiteX50" fmla="*/ 1773851 w 3868764"/>
                  <a:gd name="connsiteY50" fmla="*/ 1012317 h 3143856"/>
                  <a:gd name="connsiteX51" fmla="*/ 1749385 w 3868764"/>
                  <a:gd name="connsiteY51" fmla="*/ 1113564 h 3143856"/>
                  <a:gd name="connsiteX52" fmla="*/ 1748417 w 3868764"/>
                  <a:gd name="connsiteY52" fmla="*/ 1113360 h 3143856"/>
                  <a:gd name="connsiteX53" fmla="*/ 1741117 w 3868764"/>
                  <a:gd name="connsiteY53" fmla="*/ 1180714 h 3143856"/>
                  <a:gd name="connsiteX54" fmla="*/ 1747151 w 3868764"/>
                  <a:gd name="connsiteY54" fmla="*/ 1180740 h 3143856"/>
                  <a:gd name="connsiteX55" fmla="*/ 1749722 w 3868764"/>
                  <a:gd name="connsiteY55" fmla="*/ 1284869 h 3143856"/>
                  <a:gd name="connsiteX56" fmla="*/ 1745409 w 3868764"/>
                  <a:gd name="connsiteY56" fmla="*/ 1285102 h 3143856"/>
                  <a:gd name="connsiteX57" fmla="*/ 1756025 w 3868764"/>
                  <a:gd name="connsiteY57" fmla="*/ 1353565 h 3143856"/>
                  <a:gd name="connsiteX58" fmla="*/ 1760284 w 3868764"/>
                  <a:gd name="connsiteY58" fmla="*/ 1352444 h 3143856"/>
                  <a:gd name="connsiteX59" fmla="*/ 1789718 w 3868764"/>
                  <a:gd name="connsiteY59" fmla="*/ 1452359 h 3143856"/>
                  <a:gd name="connsiteX60" fmla="*/ 1788395 w 3868764"/>
                  <a:gd name="connsiteY60" fmla="*/ 1452792 h 3143856"/>
                  <a:gd name="connsiteX61" fmla="*/ 1814327 w 3868764"/>
                  <a:gd name="connsiteY61" fmla="*/ 1511548 h 3143856"/>
                  <a:gd name="connsiteX62" fmla="*/ 1815891 w 3868764"/>
                  <a:gd name="connsiteY62" fmla="*/ 1510655 h 3143856"/>
                  <a:gd name="connsiteX63" fmla="*/ 1870183 w 3868764"/>
                  <a:gd name="connsiteY63" fmla="*/ 1599547 h 3143856"/>
                  <a:gd name="connsiteX64" fmla="*/ 1846874 w 3868764"/>
                  <a:gd name="connsiteY64" fmla="*/ 1614730 h 3143856"/>
                  <a:gd name="connsiteX65" fmla="*/ 1901360 w 3868764"/>
                  <a:gd name="connsiteY65" fmla="*/ 1682465 h 3143856"/>
                  <a:gd name="connsiteX66" fmla="*/ 1902381 w 3868764"/>
                  <a:gd name="connsiteY66" fmla="*/ 1681453 h 3143856"/>
                  <a:gd name="connsiteX67" fmla="*/ 1954263 w 3868764"/>
                  <a:gd name="connsiteY67" fmla="*/ 1730833 h 3143856"/>
                  <a:gd name="connsiteX68" fmla="*/ 1955968 w 3868764"/>
                  <a:gd name="connsiteY68" fmla="*/ 1728638 h 3143856"/>
                  <a:gd name="connsiteX69" fmla="*/ 2040036 w 3868764"/>
                  <a:gd name="connsiteY69" fmla="*/ 1790136 h 3143856"/>
                  <a:gd name="connsiteX70" fmla="*/ 2039308 w 3868764"/>
                  <a:gd name="connsiteY70" fmla="*/ 1791194 h 3143856"/>
                  <a:gd name="connsiteX71" fmla="*/ 2099582 w 3868764"/>
                  <a:gd name="connsiteY71" fmla="*/ 1824037 h 3143856"/>
                  <a:gd name="connsiteX72" fmla="*/ 2100019 w 3868764"/>
                  <a:gd name="connsiteY72" fmla="*/ 1823000 h 3143856"/>
                  <a:gd name="connsiteX73" fmla="*/ 2197140 w 3868764"/>
                  <a:gd name="connsiteY73" fmla="*/ 1860643 h 3143856"/>
                  <a:gd name="connsiteX74" fmla="*/ 2195731 w 3868764"/>
                  <a:gd name="connsiteY74" fmla="*/ 1864614 h 3143856"/>
                  <a:gd name="connsiteX75" fmla="*/ 2258695 w 3868764"/>
                  <a:gd name="connsiteY75" fmla="*/ 1879830 h 3143856"/>
                  <a:gd name="connsiteX76" fmla="*/ 2259296 w 3868764"/>
                  <a:gd name="connsiteY76" fmla="*/ 1875474 h 3143856"/>
                  <a:gd name="connsiteX77" fmla="*/ 2362850 w 3868764"/>
                  <a:gd name="connsiteY77" fmla="*/ 1886699 h 3143856"/>
                  <a:gd name="connsiteX78" fmla="*/ 2362270 w 3868764"/>
                  <a:gd name="connsiteY78" fmla="*/ 1894034 h 3143856"/>
                  <a:gd name="connsiteX79" fmla="*/ 2459104 w 3868764"/>
                  <a:gd name="connsiteY79" fmla="*/ 1891643 h 3143856"/>
                  <a:gd name="connsiteX80" fmla="*/ 2459220 w 3868764"/>
                  <a:gd name="connsiteY80" fmla="*/ 1893818 h 3143856"/>
                  <a:gd name="connsiteX81" fmla="*/ 2561966 w 3868764"/>
                  <a:gd name="connsiteY81" fmla="*/ 1877886 h 3143856"/>
                  <a:gd name="connsiteX82" fmla="*/ 2563050 w 3868764"/>
                  <a:gd name="connsiteY82" fmla="*/ 1883749 h 3143856"/>
                  <a:gd name="connsiteX83" fmla="*/ 2628985 w 3868764"/>
                  <a:gd name="connsiteY83" fmla="*/ 1864324 h 3143856"/>
                  <a:gd name="connsiteX84" fmla="*/ 2624926 w 3868764"/>
                  <a:gd name="connsiteY84" fmla="*/ 1854353 h 3143856"/>
                  <a:gd name="connsiteX85" fmla="*/ 2720218 w 3868764"/>
                  <a:gd name="connsiteY85" fmla="*/ 1812297 h 3143856"/>
                  <a:gd name="connsiteX86" fmla="*/ 2723610 w 3868764"/>
                  <a:gd name="connsiteY86" fmla="*/ 1819413 h 3143856"/>
                  <a:gd name="connsiteX87" fmla="*/ 2783334 w 3868764"/>
                  <a:gd name="connsiteY87" fmla="*/ 1782937 h 3143856"/>
                  <a:gd name="connsiteX88" fmla="*/ 2778669 w 3868764"/>
                  <a:gd name="connsiteY88" fmla="*/ 1776782 h 3143856"/>
                  <a:gd name="connsiteX89" fmla="*/ 2859831 w 3868764"/>
                  <a:gd name="connsiteY89" fmla="*/ 1711495 h 3143856"/>
                  <a:gd name="connsiteX90" fmla="*/ 2865655 w 3868764"/>
                  <a:gd name="connsiteY90" fmla="*/ 1718319 h 3143856"/>
                  <a:gd name="connsiteX91" fmla="*/ 2910981 w 3868764"/>
                  <a:gd name="connsiteY91" fmla="*/ 1670697 h 3143856"/>
                  <a:gd name="connsiteX92" fmla="*/ 2903753 w 3868764"/>
                  <a:gd name="connsiteY92" fmla="*/ 1665082 h 3143856"/>
                  <a:gd name="connsiteX93" fmla="*/ 2965251 w 3868764"/>
                  <a:gd name="connsiteY93" fmla="*/ 1581014 h 3143856"/>
                  <a:gd name="connsiteX94" fmla="*/ 2973449 w 3868764"/>
                  <a:gd name="connsiteY94" fmla="*/ 1586653 h 3143856"/>
                  <a:gd name="connsiteX95" fmla="*/ 3015781 w 3868764"/>
                  <a:gd name="connsiteY95" fmla="*/ 1508965 h 3143856"/>
                  <a:gd name="connsiteX96" fmla="*/ 3820349 w 3868764"/>
                  <a:gd name="connsiteY96" fmla="*/ 1917536 h 3143856"/>
                  <a:gd name="connsiteX97" fmla="*/ 3781798 w 3868764"/>
                  <a:gd name="connsiteY97" fmla="*/ 2039371 h 3143856"/>
                  <a:gd name="connsiteX98" fmla="*/ 3768660 w 3868764"/>
                  <a:gd name="connsiteY98" fmla="*/ 2068541 h 3143856"/>
                  <a:gd name="connsiteX99" fmla="*/ 3146837 w 3868764"/>
                  <a:gd name="connsiteY99" fmla="*/ 1705920 h 3143856"/>
                  <a:gd name="connsiteX100" fmla="*/ 3746272 w 3868764"/>
                  <a:gd name="connsiteY100" fmla="*/ 2118249 h 3143856"/>
                  <a:gd name="connsiteX101" fmla="*/ 3716751 w 3868764"/>
                  <a:gd name="connsiteY101" fmla="*/ 2183794 h 3143856"/>
                  <a:gd name="connsiteX102" fmla="*/ 3670874 w 3868764"/>
                  <a:gd name="connsiteY102" fmla="*/ 2261184 h 3143856"/>
                  <a:gd name="connsiteX103" fmla="*/ 3194112 w 3868764"/>
                  <a:gd name="connsiteY103" fmla="*/ 1890710 h 3143856"/>
                  <a:gd name="connsiteX104" fmla="*/ 3648578 w 3868764"/>
                  <a:gd name="connsiteY104" fmla="*/ 2298794 h 3143856"/>
                  <a:gd name="connsiteX105" fmla="*/ 3635295 w 3868764"/>
                  <a:gd name="connsiteY105" fmla="*/ 2321202 h 3143856"/>
                  <a:gd name="connsiteX106" fmla="*/ 3553530 w 3868764"/>
                  <a:gd name="connsiteY106" fmla="*/ 2430573 h 3143856"/>
                  <a:gd name="connsiteX107" fmla="*/ 2978335 w 3868764"/>
                  <a:gd name="connsiteY107" fmla="*/ 1850357 h 3143856"/>
                  <a:gd name="connsiteX108" fmla="*/ 3513683 w 3868764"/>
                  <a:gd name="connsiteY108" fmla="*/ 2477670 h 3143856"/>
                  <a:gd name="connsiteX109" fmla="*/ 3427045 w 3868764"/>
                  <a:gd name="connsiteY109" fmla="*/ 2571820 h 3143856"/>
                  <a:gd name="connsiteX110" fmla="*/ 3399629 w 3868764"/>
                  <a:gd name="connsiteY110" fmla="*/ 2596334 h 3143856"/>
                  <a:gd name="connsiteX111" fmla="*/ 2984095 w 3868764"/>
                  <a:gd name="connsiteY111" fmla="*/ 2047906 h 3143856"/>
                  <a:gd name="connsiteX112" fmla="*/ 3362773 w 3868764"/>
                  <a:gd name="connsiteY112" fmla="*/ 2629287 h 3143856"/>
                  <a:gd name="connsiteX113" fmla="*/ 3302197 w 3868764"/>
                  <a:gd name="connsiteY113" fmla="*/ 2683449 h 3143856"/>
                  <a:gd name="connsiteX114" fmla="*/ 3234069 w 3868764"/>
                  <a:gd name="connsiteY114" fmla="*/ 2733766 h 3143856"/>
                  <a:gd name="connsiteX115" fmla="*/ 2784534 w 3868764"/>
                  <a:gd name="connsiteY115" fmla="*/ 1947274 h 3143856"/>
                  <a:gd name="connsiteX116" fmla="*/ 3178755 w 3868764"/>
                  <a:gd name="connsiteY116" fmla="*/ 2774619 h 3143856"/>
                  <a:gd name="connsiteX117" fmla="*/ 3164829 w 3868764"/>
                  <a:gd name="connsiteY117" fmla="*/ 2784904 h 3143856"/>
                  <a:gd name="connsiteX118" fmla="*/ 3035686 w 3868764"/>
                  <a:gd name="connsiteY118" fmla="*/ 2863381 h 3143856"/>
                  <a:gd name="connsiteX119" fmla="*/ 2774589 w 3868764"/>
                  <a:gd name="connsiteY119" fmla="*/ 2221999 h 3143856"/>
                  <a:gd name="connsiteX120" fmla="*/ 2991764 w 3868764"/>
                  <a:gd name="connsiteY120" fmla="*/ 2887318 h 3143856"/>
                  <a:gd name="connsiteX121" fmla="*/ 2856424 w 3868764"/>
                  <a:gd name="connsiteY121" fmla="*/ 2954133 h 3143856"/>
                  <a:gd name="connsiteX122" fmla="*/ 2838474 w 3868764"/>
                  <a:gd name="connsiteY122" fmla="*/ 2961160 h 3143856"/>
                  <a:gd name="connsiteX123" fmla="*/ 2582532 w 3868764"/>
                  <a:gd name="connsiteY123" fmla="*/ 1989092 h 3143856"/>
                  <a:gd name="connsiteX124" fmla="*/ 2767439 w 3868764"/>
                  <a:gd name="connsiteY124" fmla="*/ 2988967 h 3143856"/>
                  <a:gd name="connsiteX125" fmla="*/ 2687331 w 3868764"/>
                  <a:gd name="connsiteY125" fmla="*/ 3020326 h 3143856"/>
                  <a:gd name="connsiteX126" fmla="*/ 2603483 w 3868764"/>
                  <a:gd name="connsiteY126" fmla="*/ 3045265 h 3143856"/>
                  <a:gd name="connsiteX127" fmla="*/ 2459362 w 3868764"/>
                  <a:gd name="connsiteY127" fmla="*/ 1896447 h 3143856"/>
                  <a:gd name="connsiteX128" fmla="*/ 2522432 w 3868764"/>
                  <a:gd name="connsiteY128" fmla="*/ 3069372 h 3143856"/>
                  <a:gd name="connsiteX129" fmla="*/ 2509608 w 3868764"/>
                  <a:gd name="connsiteY129" fmla="*/ 3073185 h 3143856"/>
                  <a:gd name="connsiteX130" fmla="*/ 2349706 w 3868764"/>
                  <a:gd name="connsiteY130" fmla="*/ 3106597 h 3143856"/>
                  <a:gd name="connsiteX131" fmla="*/ 2354551 w 3868764"/>
                  <a:gd name="connsiteY131" fmla="*/ 1991615 h 3143856"/>
                  <a:gd name="connsiteX132" fmla="*/ 2265359 w 3868764"/>
                  <a:gd name="connsiteY132" fmla="*/ 3119221 h 3143856"/>
                  <a:gd name="connsiteX133" fmla="*/ 2132162 w 3868764"/>
                  <a:gd name="connsiteY133" fmla="*/ 3135741 h 3143856"/>
                  <a:gd name="connsiteX134" fmla="*/ 2085286 w 3868764"/>
                  <a:gd name="connsiteY134" fmla="*/ 3137664 h 3143856"/>
                  <a:gd name="connsiteX135" fmla="*/ 2194015 w 3868764"/>
                  <a:gd name="connsiteY135" fmla="*/ 2348992 h 3143856"/>
                  <a:gd name="connsiteX136" fmla="*/ 2026993 w 3868764"/>
                  <a:gd name="connsiteY136" fmla="*/ 3140056 h 3143856"/>
                  <a:gd name="connsiteX137" fmla="*/ 1934382 w 3868764"/>
                  <a:gd name="connsiteY137" fmla="*/ 3143856 h 3143856"/>
                  <a:gd name="connsiteX138" fmla="*/ 1842085 w 3868764"/>
                  <a:gd name="connsiteY138" fmla="*/ 3140069 h 3143856"/>
                  <a:gd name="connsiteX139" fmla="*/ 2170022 w 3868764"/>
                  <a:gd name="connsiteY139" fmla="*/ 1937125 h 3143856"/>
                  <a:gd name="connsiteX140" fmla="*/ 1744917 w 3868764"/>
                  <a:gd name="connsiteY140" fmla="*/ 3136082 h 3143856"/>
                  <a:gd name="connsiteX141" fmla="*/ 1736603 w 3868764"/>
                  <a:gd name="connsiteY141" fmla="*/ 3135741 h 3143856"/>
                  <a:gd name="connsiteX142" fmla="*/ 1556282 w 3868764"/>
                  <a:gd name="connsiteY142" fmla="*/ 3113377 h 3143856"/>
                  <a:gd name="connsiteX143" fmla="*/ 1932953 w 3868764"/>
                  <a:gd name="connsiteY143" fmla="*/ 2219476 h 3143856"/>
                  <a:gd name="connsiteX144" fmla="*/ 1485972 w 3868764"/>
                  <a:gd name="connsiteY144" fmla="*/ 3099683 h 3143856"/>
                  <a:gd name="connsiteX145" fmla="*/ 1359156 w 3868764"/>
                  <a:gd name="connsiteY145" fmla="*/ 3073185 h 3143856"/>
                  <a:gd name="connsiteX146" fmla="*/ 1296713 w 3868764"/>
                  <a:gd name="connsiteY146" fmla="*/ 3054613 h 3143856"/>
                  <a:gd name="connsiteX147" fmla="*/ 2001059 w 3868764"/>
                  <a:gd name="connsiteY147" fmla="*/ 1846800 h 3143856"/>
                  <a:gd name="connsiteX148" fmla="*/ 1191729 w 3868764"/>
                  <a:gd name="connsiteY148" fmla="*/ 3023388 h 3143856"/>
                  <a:gd name="connsiteX149" fmla="*/ 1181433 w 3868764"/>
                  <a:gd name="connsiteY149" fmla="*/ 3020326 h 3143856"/>
                  <a:gd name="connsiteX150" fmla="*/ 1012341 w 3868764"/>
                  <a:gd name="connsiteY150" fmla="*/ 2954133 h 3143856"/>
                  <a:gd name="connsiteX151" fmla="*/ 1006081 w 3868764"/>
                  <a:gd name="connsiteY151" fmla="*/ 2951043 h 3143856"/>
                  <a:gd name="connsiteX152" fmla="*/ 1673277 w 3868764"/>
                  <a:gd name="connsiteY152" fmla="*/ 2092432 h 3143856"/>
                  <a:gd name="connsiteX153" fmla="*/ 934170 w 3868764"/>
                  <a:gd name="connsiteY153" fmla="*/ 2915542 h 3143856"/>
                  <a:gd name="connsiteX154" fmla="*/ 852851 w 3868764"/>
                  <a:gd name="connsiteY154" fmla="*/ 2875396 h 3143856"/>
                  <a:gd name="connsiteX155" fmla="*/ 756859 w 3868764"/>
                  <a:gd name="connsiteY155" fmla="*/ 2817064 h 3143856"/>
                  <a:gd name="connsiteX156" fmla="*/ 1859604 w 3868764"/>
                  <a:gd name="connsiteY156" fmla="*/ 1723860 h 3143856"/>
                  <a:gd name="connsiteX157" fmla="*/ 656950 w 3868764"/>
                  <a:gd name="connsiteY157" fmla="*/ 2750203 h 3143856"/>
                  <a:gd name="connsiteX158" fmla="*/ 566568 w 3868764"/>
                  <a:gd name="connsiteY158" fmla="*/ 2683449 h 3143856"/>
                  <a:gd name="connsiteX159" fmla="*/ 497087 w 3868764"/>
                  <a:gd name="connsiteY159" fmla="*/ 2621326 h 3143856"/>
                  <a:gd name="connsiteX160" fmla="*/ 1695356 w 3868764"/>
                  <a:gd name="connsiteY160" fmla="*/ 1713421 h 3143856"/>
                  <a:gd name="connsiteX161" fmla="*/ 417638 w 3868764"/>
                  <a:gd name="connsiteY161" fmla="*/ 2545651 h 3143856"/>
                  <a:gd name="connsiteX162" fmla="*/ 330362 w 3868764"/>
                  <a:gd name="connsiteY162" fmla="*/ 2450808 h 3143856"/>
                  <a:gd name="connsiteX163" fmla="*/ 282663 w 3868764"/>
                  <a:gd name="connsiteY163" fmla="*/ 2387004 h 3143856"/>
                  <a:gd name="connsiteX164" fmla="*/ 1715966 w 3868764"/>
                  <a:gd name="connsiteY164" fmla="*/ 1567769 h 3143856"/>
                  <a:gd name="connsiteX165" fmla="*/ 211727 w 3868764"/>
                  <a:gd name="connsiteY165" fmla="*/ 2284524 h 3143856"/>
                  <a:gd name="connsiteX166" fmla="*/ 152014 w 3868764"/>
                  <a:gd name="connsiteY166" fmla="*/ 2183794 h 3143856"/>
                  <a:gd name="connsiteX167" fmla="*/ 114394 w 3868764"/>
                  <a:gd name="connsiteY167" fmla="*/ 2100268 h 3143856"/>
                  <a:gd name="connsiteX168" fmla="*/ 1367077 w 3868764"/>
                  <a:gd name="connsiteY168" fmla="*/ 1590320 h 3143856"/>
                  <a:gd name="connsiteX169" fmla="*/ 84144 w 3868764"/>
                  <a:gd name="connsiteY169" fmla="*/ 2009099 h 3143856"/>
                  <a:gd name="connsiteX170" fmla="*/ 25276 w 3868764"/>
                  <a:gd name="connsiteY170" fmla="*/ 1809266 h 3143856"/>
                  <a:gd name="connsiteX171" fmla="*/ 1635619 w 3868764"/>
                  <a:gd name="connsiteY171" fmla="*/ 1385267 h 3143856"/>
                  <a:gd name="connsiteX172" fmla="*/ 7115 w 3868764"/>
                  <a:gd name="connsiteY172" fmla="*/ 1686428 h 3143856"/>
                  <a:gd name="connsiteX173" fmla="*/ 0 w 3868764"/>
                  <a:gd name="connsiteY173" fmla="*/ 1571928 h 3143856"/>
                  <a:gd name="connsiteX174" fmla="*/ 5865 w 3868764"/>
                  <a:gd name="connsiteY174" fmla="*/ 1477543 h 3143856"/>
                  <a:gd name="connsiteX175" fmla="*/ 1385667 w 3868764"/>
                  <a:gd name="connsiteY175" fmla="*/ 1304445 h 3143856"/>
                  <a:gd name="connsiteX176" fmla="*/ 16209 w 3868764"/>
                  <a:gd name="connsiteY176" fmla="*/ 1378082 h 3143856"/>
                  <a:gd name="connsiteX177" fmla="*/ 39300 w 3868764"/>
                  <a:gd name="connsiteY177" fmla="*/ 1255130 h 3143856"/>
                  <a:gd name="connsiteX178" fmla="*/ 65151 w 3868764"/>
                  <a:gd name="connsiteY178" fmla="*/ 1173431 h 3143856"/>
                  <a:gd name="connsiteX179" fmla="*/ 1596538 w 3868764"/>
                  <a:gd name="connsiteY179" fmla="*/ 1180085 h 3143856"/>
                  <a:gd name="connsiteX180" fmla="*/ 106017 w 3868764"/>
                  <a:gd name="connsiteY180" fmla="*/ 1062186 h 3143856"/>
                  <a:gd name="connsiteX181" fmla="*/ 152014 w 3868764"/>
                  <a:gd name="connsiteY181" fmla="*/ 960063 h 3143856"/>
                  <a:gd name="connsiteX182" fmla="*/ 202789 w 3868764"/>
                  <a:gd name="connsiteY182" fmla="*/ 874409 h 3143856"/>
                  <a:gd name="connsiteX183" fmla="*/ 1395408 w 3868764"/>
                  <a:gd name="connsiteY183" fmla="*/ 1038827 h 3143856"/>
                  <a:gd name="connsiteX184" fmla="*/ 252294 w 3868764"/>
                  <a:gd name="connsiteY184" fmla="*/ 797475 h 3143856"/>
                  <a:gd name="connsiteX185" fmla="*/ 330362 w 3868764"/>
                  <a:gd name="connsiteY185" fmla="*/ 693048 h 3143856"/>
                  <a:gd name="connsiteX186" fmla="*/ 384980 w 3868764"/>
                  <a:gd name="connsiteY186" fmla="*/ 633695 h 3143856"/>
                  <a:gd name="connsiteX187" fmla="*/ 1610700 w 3868764"/>
                  <a:gd name="connsiteY187" fmla="*/ 967841 h 3143856"/>
                  <a:gd name="connsiteX188" fmla="*/ 456673 w 3868764"/>
                  <a:gd name="connsiteY188" fmla="*/ 558666 h 3143856"/>
                  <a:gd name="connsiteX189" fmla="*/ 566568 w 3868764"/>
                  <a:gd name="connsiteY189" fmla="*/ 460407 h 3143856"/>
                  <a:gd name="connsiteX190" fmla="*/ 1934382 w 3868764"/>
                  <a:gd name="connsiteY190" fmla="*/ 0 h 3143856"/>
                  <a:gd name="connsiteX191" fmla="*/ 1951818 w 3868764"/>
                  <a:gd name="connsiteY191" fmla="*/ 716 h 3143856"/>
                  <a:gd name="connsiteX192" fmla="*/ 2073083 w 3868764"/>
                  <a:gd name="connsiteY192" fmla="*/ 298602 h 3143856"/>
                  <a:gd name="connsiteX193" fmla="*/ 1976172 w 3868764"/>
                  <a:gd name="connsiteY193" fmla="*/ 1715 h 3143856"/>
                  <a:gd name="connsiteX194" fmla="*/ 2121289 w 3868764"/>
                  <a:gd name="connsiteY194" fmla="*/ 7670 h 3143856"/>
                  <a:gd name="connsiteX195" fmla="*/ 2200587 w 3868764"/>
                  <a:gd name="connsiteY195" fmla="*/ 308840 h 3143856"/>
                  <a:gd name="connsiteX196" fmla="*/ 2145274 w 3868764"/>
                  <a:gd name="connsiteY196" fmla="*/ 9742 h 3143856"/>
                  <a:gd name="connsiteX197" fmla="*/ 2283751 w 3868764"/>
                  <a:gd name="connsiteY197" fmla="*/ 26916 h 3143856"/>
                  <a:gd name="connsiteX198" fmla="*/ 2327669 w 3868764"/>
                  <a:gd name="connsiteY198" fmla="*/ 376992 h 3143856"/>
                  <a:gd name="connsiteX199" fmla="*/ 2309013 w 3868764"/>
                  <a:gd name="connsiteY199" fmla="*/ 30049 h 3143856"/>
                  <a:gd name="connsiteX200" fmla="*/ 2324228 w 3868764"/>
                  <a:gd name="connsiteY200" fmla="*/ 31936 h 3143856"/>
                  <a:gd name="connsiteX201" fmla="*/ 2441534 w 3868764"/>
                  <a:gd name="connsiteY201" fmla="*/ 56447 h 3143856"/>
                  <a:gd name="connsiteX202" fmla="*/ 2440603 w 3868764"/>
                  <a:gd name="connsiteY202" fmla="*/ 270669 h 3143856"/>
                  <a:gd name="connsiteX203" fmla="*/ 2457287 w 3868764"/>
                  <a:gd name="connsiteY203" fmla="*/ 59739 h 3143856"/>
                  <a:gd name="connsiteX204" fmla="*/ 2509608 w 3868764"/>
                  <a:gd name="connsiteY204" fmla="*/ 70671 h 3143856"/>
                  <a:gd name="connsiteX205" fmla="*/ 2584362 w 3868764"/>
                  <a:gd name="connsiteY205" fmla="*/ 92905 h 3143856"/>
                  <a:gd name="connsiteX206" fmla="*/ 2565751 w 3868764"/>
                  <a:gd name="connsiteY206" fmla="*/ 227901 h 3143856"/>
                  <a:gd name="connsiteX207" fmla="*/ 2593669 w 3868764"/>
                  <a:gd name="connsiteY207" fmla="*/ 95673 h 3143856"/>
                  <a:gd name="connsiteX208" fmla="*/ 2687331 w 3868764"/>
                  <a:gd name="connsiteY208" fmla="*/ 123530 h 3143856"/>
                  <a:gd name="connsiteX209" fmla="*/ 2717178 w 3868764"/>
                  <a:gd name="connsiteY209" fmla="*/ 135214 h 3143856"/>
                  <a:gd name="connsiteX210" fmla="*/ 2674821 w 3868764"/>
                  <a:gd name="connsiteY210" fmla="*/ 290588 h 3143856"/>
                  <a:gd name="connsiteX211" fmla="*/ 2728359 w 3868764"/>
                  <a:gd name="connsiteY211" fmla="*/ 139591 h 3143856"/>
                  <a:gd name="connsiteX212" fmla="*/ 2848167 w 3868764"/>
                  <a:gd name="connsiteY212" fmla="*/ 186491 h 3143856"/>
                  <a:gd name="connsiteX213" fmla="*/ 2767076 w 3868764"/>
                  <a:gd name="connsiteY213" fmla="*/ 378933 h 3143856"/>
                  <a:gd name="connsiteX214" fmla="*/ 2861809 w 3868764"/>
                  <a:gd name="connsiteY214" fmla="*/ 192382 h 3143856"/>
                  <a:gd name="connsiteX215" fmla="*/ 2977705 w 3868764"/>
                  <a:gd name="connsiteY215" fmla="*/ 249598 h 3143856"/>
                  <a:gd name="connsiteX216" fmla="*/ 2904095 w 3868764"/>
                  <a:gd name="connsiteY216" fmla="*/ 375823 h 3143856"/>
                  <a:gd name="connsiteX217" fmla="*/ 2987570 w 3868764"/>
                  <a:gd name="connsiteY217" fmla="*/ 254468 h 3143856"/>
                  <a:gd name="connsiteX218" fmla="*/ 3015914 w 3868764"/>
                  <a:gd name="connsiteY218" fmla="*/ 268461 h 3143856"/>
                  <a:gd name="connsiteX219" fmla="*/ 3100262 w 3868764"/>
                  <a:gd name="connsiteY219" fmla="*/ 319717 h 3143856"/>
                  <a:gd name="connsiteX220" fmla="*/ 2964220 w 3868764"/>
                  <a:gd name="connsiteY220" fmla="*/ 494789 h 3143856"/>
                  <a:gd name="connsiteX221" fmla="*/ 3113954 w 3868764"/>
                  <a:gd name="connsiteY221" fmla="*/ 328037 h 3143856"/>
                  <a:gd name="connsiteX222" fmla="*/ 3164829 w 3868764"/>
                  <a:gd name="connsiteY222" fmla="*/ 358952 h 3143856"/>
                  <a:gd name="connsiteX223" fmla="*/ 3223570 w 3868764"/>
                  <a:gd name="connsiteY223" fmla="*/ 402337 h 3143856"/>
                  <a:gd name="connsiteX224" fmla="*/ 3100336 w 3868764"/>
                  <a:gd name="connsiteY224" fmla="*/ 524504 h 3143856"/>
                  <a:gd name="connsiteX225" fmla="*/ 3234249 w 3868764"/>
                  <a:gd name="connsiteY225" fmla="*/ 410223 h 3143856"/>
                  <a:gd name="connsiteX226" fmla="*/ 3302197 w 3868764"/>
                  <a:gd name="connsiteY226" fmla="*/ 460407 h 3143856"/>
                  <a:gd name="connsiteX227" fmla="*/ 3340241 w 3868764"/>
                  <a:gd name="connsiteY227" fmla="*/ 494423 h 3143856"/>
                  <a:gd name="connsiteX228" fmla="*/ 2945584 w 3868764"/>
                  <a:gd name="connsiteY228" fmla="*/ 793446 h 3143856"/>
                  <a:gd name="connsiteX229" fmla="*/ 2893881 w 3868764"/>
                  <a:gd name="connsiteY229" fmla="*/ 729173 h 3143856"/>
                  <a:gd name="connsiteX230" fmla="*/ 2892118 w 3868764"/>
                  <a:gd name="connsiteY230" fmla="*/ 730920 h 3143856"/>
                  <a:gd name="connsiteX231" fmla="*/ 2824902 w 3868764"/>
                  <a:gd name="connsiteY231" fmla="*/ 666942 h 3143856"/>
                  <a:gd name="connsiteX232" fmla="*/ 2761411 w 3868764"/>
                  <a:gd name="connsiteY232" fmla="*/ 620498 h 3143856"/>
                  <a:gd name="connsiteX233" fmla="*/ 2759610 w 3868764"/>
                  <a:gd name="connsiteY233" fmla="*/ 623584 h 3143856"/>
                  <a:gd name="connsiteX234" fmla="*/ 2668147 w 3868764"/>
                  <a:gd name="connsiteY234" fmla="*/ 573746 h 3143856"/>
                  <a:gd name="connsiteX235" fmla="*/ 2670215 w 3868764"/>
                  <a:gd name="connsiteY235" fmla="*/ 569674 h 3143856"/>
                  <a:gd name="connsiteX236" fmla="*/ 2605569 w 3868764"/>
                  <a:gd name="connsiteY236" fmla="*/ 544617 h 3143856"/>
                  <a:gd name="connsiteX237" fmla="*/ 2604346 w 3868764"/>
                  <a:gd name="connsiteY237" fmla="*/ 549106 h 3143856"/>
                  <a:gd name="connsiteX238" fmla="*/ 2503099 w 3868764"/>
                  <a:gd name="connsiteY238" fmla="*/ 524639 h 3143856"/>
                  <a:gd name="connsiteX239" fmla="*/ 2503994 w 3868764"/>
                  <a:gd name="connsiteY239" fmla="*/ 520402 h 3143856"/>
                  <a:gd name="connsiteX240" fmla="*/ 2439548 w 3868764"/>
                  <a:gd name="connsiteY240" fmla="*/ 513418 h 3143856"/>
                  <a:gd name="connsiteX241" fmla="*/ 2439528 w 3868764"/>
                  <a:gd name="connsiteY241" fmla="*/ 518158 h 3143856"/>
                  <a:gd name="connsiteX242" fmla="*/ 2345670 w 3868764"/>
                  <a:gd name="connsiteY242" fmla="*/ 520475 h 3143856"/>
                  <a:gd name="connsiteX243" fmla="*/ 2345802 w 3868764"/>
                  <a:gd name="connsiteY243" fmla="*/ 521534 h 3143856"/>
                  <a:gd name="connsiteX244" fmla="*/ 2260088 w 3868764"/>
                  <a:gd name="connsiteY244" fmla="*/ 534824 h 3143856"/>
                  <a:gd name="connsiteX245" fmla="*/ 2261642 w 3868764"/>
                  <a:gd name="connsiteY245" fmla="*/ 540727 h 3143856"/>
                  <a:gd name="connsiteX246" fmla="*/ 2161727 w 3868764"/>
                  <a:gd name="connsiteY246" fmla="*/ 570161 h 3143856"/>
                  <a:gd name="connsiteX247" fmla="*/ 2161411 w 3868764"/>
                  <a:gd name="connsiteY247" fmla="*/ 569193 h 3143856"/>
                  <a:gd name="connsiteX248" fmla="*/ 2099424 w 3868764"/>
                  <a:gd name="connsiteY248" fmla="*/ 596550 h 3143856"/>
                  <a:gd name="connsiteX249" fmla="*/ 2102432 w 3868764"/>
                  <a:gd name="connsiteY249" fmla="*/ 601814 h 3143856"/>
                  <a:gd name="connsiteX250" fmla="*/ 2013539 w 3868764"/>
                  <a:gd name="connsiteY250" fmla="*/ 656105 h 3143856"/>
                  <a:gd name="connsiteX251" fmla="*/ 2010398 w 3868764"/>
                  <a:gd name="connsiteY251" fmla="*/ 651283 h 3143856"/>
                  <a:gd name="connsiteX252" fmla="*/ 1956187 w 3868764"/>
                  <a:gd name="connsiteY252" fmla="*/ 694892 h 3143856"/>
                  <a:gd name="connsiteX253" fmla="*/ 1960299 w 3868764"/>
                  <a:gd name="connsiteY253" fmla="*/ 699040 h 3143856"/>
                  <a:gd name="connsiteX254" fmla="*/ 1888486 w 3868764"/>
                  <a:gd name="connsiteY254" fmla="*/ 774488 h 3143856"/>
                  <a:gd name="connsiteX255" fmla="*/ 1885410 w 3868764"/>
                  <a:gd name="connsiteY255" fmla="*/ 771726 h 3143856"/>
                  <a:gd name="connsiteX256" fmla="*/ 1847163 w 3868764"/>
                  <a:gd name="connsiteY256" fmla="*/ 824011 h 3143856"/>
                  <a:gd name="connsiteX257" fmla="*/ 1851090 w 3868764"/>
                  <a:gd name="connsiteY257" fmla="*/ 826301 h 3143856"/>
                  <a:gd name="connsiteX258" fmla="*/ 1801251 w 3868764"/>
                  <a:gd name="connsiteY258" fmla="*/ 917766 h 3143856"/>
                  <a:gd name="connsiteX259" fmla="*/ 702664 w 3868764"/>
                  <a:gd name="connsiteY259" fmla="*/ 359891 h 3143856"/>
                  <a:gd name="connsiteX260" fmla="*/ 703936 w 3868764"/>
                  <a:gd name="connsiteY260" fmla="*/ 358952 h 3143856"/>
                  <a:gd name="connsiteX261" fmla="*/ 852851 w 3868764"/>
                  <a:gd name="connsiteY261" fmla="*/ 268461 h 3143856"/>
                  <a:gd name="connsiteX262" fmla="*/ 875405 w 3868764"/>
                  <a:gd name="connsiteY262" fmla="*/ 257326 h 3143856"/>
                  <a:gd name="connsiteX263" fmla="*/ 1698497 w 3868764"/>
                  <a:gd name="connsiteY263" fmla="*/ 737317 h 3143856"/>
                  <a:gd name="connsiteX264" fmla="*/ 948346 w 3868764"/>
                  <a:gd name="connsiteY264" fmla="*/ 221317 h 3143856"/>
                  <a:gd name="connsiteX265" fmla="*/ 1012341 w 3868764"/>
                  <a:gd name="connsiteY265" fmla="*/ 189723 h 3143856"/>
                  <a:gd name="connsiteX266" fmla="*/ 1123623 w 3868764"/>
                  <a:gd name="connsiteY266" fmla="*/ 146161 h 3143856"/>
                  <a:gd name="connsiteX267" fmla="*/ 1607375 w 3868764"/>
                  <a:gd name="connsiteY267" fmla="*/ 522066 h 3143856"/>
                  <a:gd name="connsiteX268" fmla="*/ 1168974 w 3868764"/>
                  <a:gd name="connsiteY268" fmla="*/ 128408 h 3143856"/>
                  <a:gd name="connsiteX269" fmla="*/ 1181433 w 3868764"/>
                  <a:gd name="connsiteY269" fmla="*/ 123530 h 3143856"/>
                  <a:gd name="connsiteX270" fmla="*/ 1342327 w 3868764"/>
                  <a:gd name="connsiteY270" fmla="*/ 75676 h 3143856"/>
                  <a:gd name="connsiteX271" fmla="*/ 1820691 w 3868764"/>
                  <a:gd name="connsiteY271" fmla="*/ 558214 h 3143856"/>
                  <a:gd name="connsiteX272" fmla="*/ 1397742 w 3868764"/>
                  <a:gd name="connsiteY272" fmla="*/ 62608 h 3143856"/>
                  <a:gd name="connsiteX273" fmla="*/ 1544537 w 3868764"/>
                  <a:gd name="connsiteY273" fmla="*/ 31936 h 3143856"/>
                  <a:gd name="connsiteX274" fmla="*/ 1564624 w 3868764"/>
                  <a:gd name="connsiteY274" fmla="*/ 29445 h 3143856"/>
                  <a:gd name="connsiteX275" fmla="*/ 1854940 w 3868764"/>
                  <a:gd name="connsiteY275" fmla="*/ 412609 h 3143856"/>
                  <a:gd name="connsiteX276" fmla="*/ 1602323 w 3868764"/>
                  <a:gd name="connsiteY276" fmla="*/ 24769 h 3143856"/>
                  <a:gd name="connsiteX277" fmla="*/ 1736603 w 3868764"/>
                  <a:gd name="connsiteY277" fmla="*/ 8116 h 3143856"/>
                  <a:gd name="connsiteX278" fmla="*/ 1762485 w 3868764"/>
                  <a:gd name="connsiteY278" fmla="*/ 7054 h 3143856"/>
                  <a:gd name="connsiteX279" fmla="*/ 1991713 w 3868764"/>
                  <a:gd name="connsiteY279" fmla="*/ 408103 h 3143856"/>
                  <a:gd name="connsiteX280" fmla="*/ 1799885 w 3868764"/>
                  <a:gd name="connsiteY280" fmla="*/ 5519 h 3143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</a:cxnLst>
                <a:rect l="l" t="t" r="r" b="b"/>
                <a:pathLst>
                  <a:path w="3868764" h="3143856">
                    <a:moveTo>
                      <a:pt x="3380944" y="530816"/>
                    </a:moveTo>
                    <a:lnTo>
                      <a:pt x="3427045" y="572036"/>
                    </a:lnTo>
                    <a:lnTo>
                      <a:pt x="3478926" y="628415"/>
                    </a:lnTo>
                    <a:lnTo>
                      <a:pt x="3261288" y="752810"/>
                    </a:lnTo>
                    <a:lnTo>
                      <a:pt x="3492163" y="642800"/>
                    </a:lnTo>
                    <a:lnTo>
                      <a:pt x="3538402" y="693048"/>
                    </a:lnTo>
                    <a:lnTo>
                      <a:pt x="3582753" y="752373"/>
                    </a:lnTo>
                    <a:lnTo>
                      <a:pt x="3295189" y="869436"/>
                    </a:lnTo>
                    <a:lnTo>
                      <a:pt x="3596692" y="771019"/>
                    </a:lnTo>
                    <a:lnTo>
                      <a:pt x="3635295" y="822654"/>
                    </a:lnTo>
                    <a:lnTo>
                      <a:pt x="3676859" y="892768"/>
                    </a:lnTo>
                    <a:lnTo>
                      <a:pt x="3338029" y="981981"/>
                    </a:lnTo>
                    <a:lnTo>
                      <a:pt x="3691044" y="916698"/>
                    </a:lnTo>
                    <a:lnTo>
                      <a:pt x="3716751" y="960063"/>
                    </a:lnTo>
                    <a:lnTo>
                      <a:pt x="3757573" y="1050698"/>
                    </a:lnTo>
                    <a:lnTo>
                      <a:pt x="3292924" y="1108989"/>
                    </a:lnTo>
                    <a:lnTo>
                      <a:pt x="3772219" y="1083217"/>
                    </a:lnTo>
                    <a:lnTo>
                      <a:pt x="3781798" y="1104485"/>
                    </a:lnTo>
                    <a:lnTo>
                      <a:pt x="3820824" y="1227822"/>
                    </a:lnTo>
                    <a:lnTo>
                      <a:pt x="3350652" y="1225779"/>
                    </a:lnTo>
                    <a:lnTo>
                      <a:pt x="3831089" y="1263781"/>
                    </a:lnTo>
                    <a:lnTo>
                      <a:pt x="3858777" y="1411208"/>
                    </a:lnTo>
                    <a:lnTo>
                      <a:pt x="3859132" y="1416914"/>
                    </a:lnTo>
                    <a:lnTo>
                      <a:pt x="3320468" y="1342652"/>
                    </a:lnTo>
                    <a:lnTo>
                      <a:pt x="3861617" y="1456908"/>
                    </a:lnTo>
                    <a:lnTo>
                      <a:pt x="3868764" y="1571928"/>
                    </a:lnTo>
                    <a:lnTo>
                      <a:pt x="3866141" y="1614137"/>
                    </a:lnTo>
                    <a:lnTo>
                      <a:pt x="3294274" y="1458239"/>
                    </a:lnTo>
                    <a:lnTo>
                      <a:pt x="3863292" y="1659992"/>
                    </a:lnTo>
                    <a:lnTo>
                      <a:pt x="3858777" y="1732649"/>
                    </a:lnTo>
                    <a:lnTo>
                      <a:pt x="3842716" y="1818164"/>
                    </a:lnTo>
                    <a:lnTo>
                      <a:pt x="3019545" y="1471298"/>
                    </a:lnTo>
                    <a:lnTo>
                      <a:pt x="3057189" y="1374177"/>
                    </a:lnTo>
                    <a:lnTo>
                      <a:pt x="3059450" y="1374978"/>
                    </a:lnTo>
                    <a:lnTo>
                      <a:pt x="3075426" y="1308870"/>
                    </a:lnTo>
                    <a:lnTo>
                      <a:pt x="3068288" y="1307886"/>
                    </a:lnTo>
                    <a:lnTo>
                      <a:pt x="3079511" y="1204331"/>
                    </a:lnTo>
                    <a:lnTo>
                      <a:pt x="3081289" y="1204472"/>
                    </a:lnTo>
                    <a:lnTo>
                      <a:pt x="3079593" y="1135752"/>
                    </a:lnTo>
                    <a:lnTo>
                      <a:pt x="3077982" y="1135954"/>
                    </a:lnTo>
                    <a:lnTo>
                      <a:pt x="3062021" y="1033023"/>
                    </a:lnTo>
                    <a:lnTo>
                      <a:pt x="3062757" y="1032888"/>
                    </a:lnTo>
                    <a:lnTo>
                      <a:pt x="3044652" y="971427"/>
                    </a:lnTo>
                    <a:lnTo>
                      <a:pt x="3043789" y="971778"/>
                    </a:lnTo>
                    <a:lnTo>
                      <a:pt x="3001733" y="876485"/>
                    </a:lnTo>
                    <a:lnTo>
                      <a:pt x="3001883" y="876414"/>
                    </a:lnTo>
                    <a:lnTo>
                      <a:pt x="2958757" y="805803"/>
                    </a:lnTo>
                    <a:close/>
                    <a:moveTo>
                      <a:pt x="614545" y="424973"/>
                    </a:moveTo>
                    <a:lnTo>
                      <a:pt x="1799923" y="924464"/>
                    </a:lnTo>
                    <a:lnTo>
                      <a:pt x="1766634" y="1010350"/>
                    </a:lnTo>
                    <a:lnTo>
                      <a:pt x="1773851" y="1012317"/>
                    </a:lnTo>
                    <a:lnTo>
                      <a:pt x="1749385" y="1113564"/>
                    </a:lnTo>
                    <a:lnTo>
                      <a:pt x="1748417" y="1113360"/>
                    </a:lnTo>
                    <a:lnTo>
                      <a:pt x="1741117" y="1180714"/>
                    </a:lnTo>
                    <a:lnTo>
                      <a:pt x="1747151" y="1180740"/>
                    </a:lnTo>
                    <a:lnTo>
                      <a:pt x="1749722" y="1284869"/>
                    </a:lnTo>
                    <a:lnTo>
                      <a:pt x="1745409" y="1285102"/>
                    </a:lnTo>
                    <a:lnTo>
                      <a:pt x="1756025" y="1353565"/>
                    </a:lnTo>
                    <a:lnTo>
                      <a:pt x="1760284" y="1352444"/>
                    </a:lnTo>
                    <a:lnTo>
                      <a:pt x="1789718" y="1452359"/>
                    </a:lnTo>
                    <a:lnTo>
                      <a:pt x="1788395" y="1452792"/>
                    </a:lnTo>
                    <a:lnTo>
                      <a:pt x="1814327" y="1511548"/>
                    </a:lnTo>
                    <a:lnTo>
                      <a:pt x="1815891" y="1510655"/>
                    </a:lnTo>
                    <a:lnTo>
                      <a:pt x="1870183" y="1599547"/>
                    </a:lnTo>
                    <a:lnTo>
                      <a:pt x="1846874" y="1614730"/>
                    </a:lnTo>
                    <a:lnTo>
                      <a:pt x="1901360" y="1682465"/>
                    </a:lnTo>
                    <a:lnTo>
                      <a:pt x="1902381" y="1681453"/>
                    </a:lnTo>
                    <a:lnTo>
                      <a:pt x="1954263" y="1730833"/>
                    </a:lnTo>
                    <a:lnTo>
                      <a:pt x="1955968" y="1728638"/>
                    </a:lnTo>
                    <a:lnTo>
                      <a:pt x="2040036" y="1790136"/>
                    </a:lnTo>
                    <a:lnTo>
                      <a:pt x="2039308" y="1791194"/>
                    </a:lnTo>
                    <a:lnTo>
                      <a:pt x="2099582" y="1824037"/>
                    </a:lnTo>
                    <a:lnTo>
                      <a:pt x="2100019" y="1823000"/>
                    </a:lnTo>
                    <a:lnTo>
                      <a:pt x="2197140" y="1860643"/>
                    </a:lnTo>
                    <a:lnTo>
                      <a:pt x="2195731" y="1864614"/>
                    </a:lnTo>
                    <a:lnTo>
                      <a:pt x="2258695" y="1879830"/>
                    </a:lnTo>
                    <a:lnTo>
                      <a:pt x="2259296" y="1875474"/>
                    </a:lnTo>
                    <a:lnTo>
                      <a:pt x="2362850" y="1886699"/>
                    </a:lnTo>
                    <a:lnTo>
                      <a:pt x="2362270" y="1894034"/>
                    </a:lnTo>
                    <a:lnTo>
                      <a:pt x="2459104" y="1891643"/>
                    </a:lnTo>
                    <a:lnTo>
                      <a:pt x="2459220" y="1893818"/>
                    </a:lnTo>
                    <a:lnTo>
                      <a:pt x="2561966" y="1877886"/>
                    </a:lnTo>
                    <a:lnTo>
                      <a:pt x="2563050" y="1883749"/>
                    </a:lnTo>
                    <a:lnTo>
                      <a:pt x="2628985" y="1864324"/>
                    </a:lnTo>
                    <a:lnTo>
                      <a:pt x="2624926" y="1854353"/>
                    </a:lnTo>
                    <a:lnTo>
                      <a:pt x="2720218" y="1812297"/>
                    </a:lnTo>
                    <a:lnTo>
                      <a:pt x="2723610" y="1819413"/>
                    </a:lnTo>
                    <a:lnTo>
                      <a:pt x="2783334" y="1782937"/>
                    </a:lnTo>
                    <a:lnTo>
                      <a:pt x="2778669" y="1776782"/>
                    </a:lnTo>
                    <a:lnTo>
                      <a:pt x="2859831" y="1711495"/>
                    </a:lnTo>
                    <a:lnTo>
                      <a:pt x="2865655" y="1718319"/>
                    </a:lnTo>
                    <a:lnTo>
                      <a:pt x="2910981" y="1670697"/>
                    </a:lnTo>
                    <a:lnTo>
                      <a:pt x="2903753" y="1665082"/>
                    </a:lnTo>
                    <a:lnTo>
                      <a:pt x="2965251" y="1581014"/>
                    </a:lnTo>
                    <a:lnTo>
                      <a:pt x="2973449" y="1586653"/>
                    </a:lnTo>
                    <a:lnTo>
                      <a:pt x="3015781" y="1508965"/>
                    </a:lnTo>
                    <a:lnTo>
                      <a:pt x="3820349" y="1917536"/>
                    </a:lnTo>
                    <a:lnTo>
                      <a:pt x="3781798" y="2039371"/>
                    </a:lnTo>
                    <a:lnTo>
                      <a:pt x="3768660" y="2068541"/>
                    </a:lnTo>
                    <a:lnTo>
                      <a:pt x="3146837" y="1705920"/>
                    </a:lnTo>
                    <a:lnTo>
                      <a:pt x="3746272" y="2118249"/>
                    </a:lnTo>
                    <a:lnTo>
                      <a:pt x="3716751" y="2183794"/>
                    </a:lnTo>
                    <a:lnTo>
                      <a:pt x="3670874" y="2261184"/>
                    </a:lnTo>
                    <a:lnTo>
                      <a:pt x="3194112" y="1890710"/>
                    </a:lnTo>
                    <a:lnTo>
                      <a:pt x="3648578" y="2298794"/>
                    </a:lnTo>
                    <a:lnTo>
                      <a:pt x="3635295" y="2321202"/>
                    </a:lnTo>
                    <a:lnTo>
                      <a:pt x="3553530" y="2430573"/>
                    </a:lnTo>
                    <a:lnTo>
                      <a:pt x="2978335" y="1850357"/>
                    </a:lnTo>
                    <a:lnTo>
                      <a:pt x="3513683" y="2477670"/>
                    </a:lnTo>
                    <a:lnTo>
                      <a:pt x="3427045" y="2571820"/>
                    </a:lnTo>
                    <a:lnTo>
                      <a:pt x="3399629" y="2596334"/>
                    </a:lnTo>
                    <a:lnTo>
                      <a:pt x="2984095" y="2047906"/>
                    </a:lnTo>
                    <a:lnTo>
                      <a:pt x="3362773" y="2629287"/>
                    </a:lnTo>
                    <a:lnTo>
                      <a:pt x="3302197" y="2683449"/>
                    </a:lnTo>
                    <a:lnTo>
                      <a:pt x="3234069" y="2733766"/>
                    </a:lnTo>
                    <a:lnTo>
                      <a:pt x="2784534" y="1947274"/>
                    </a:lnTo>
                    <a:lnTo>
                      <a:pt x="3178755" y="2774619"/>
                    </a:lnTo>
                    <a:lnTo>
                      <a:pt x="3164829" y="2784904"/>
                    </a:lnTo>
                    <a:lnTo>
                      <a:pt x="3035686" y="2863381"/>
                    </a:lnTo>
                    <a:lnTo>
                      <a:pt x="2774589" y="2221999"/>
                    </a:lnTo>
                    <a:lnTo>
                      <a:pt x="2991764" y="2887318"/>
                    </a:lnTo>
                    <a:lnTo>
                      <a:pt x="2856424" y="2954133"/>
                    </a:lnTo>
                    <a:lnTo>
                      <a:pt x="2838474" y="2961160"/>
                    </a:lnTo>
                    <a:lnTo>
                      <a:pt x="2582532" y="1989092"/>
                    </a:lnTo>
                    <a:lnTo>
                      <a:pt x="2767439" y="2988967"/>
                    </a:lnTo>
                    <a:lnTo>
                      <a:pt x="2687331" y="3020326"/>
                    </a:lnTo>
                    <a:lnTo>
                      <a:pt x="2603483" y="3045265"/>
                    </a:lnTo>
                    <a:lnTo>
                      <a:pt x="2459362" y="1896447"/>
                    </a:lnTo>
                    <a:lnTo>
                      <a:pt x="2522432" y="3069372"/>
                    </a:lnTo>
                    <a:lnTo>
                      <a:pt x="2509608" y="3073185"/>
                    </a:lnTo>
                    <a:lnTo>
                      <a:pt x="2349706" y="3106597"/>
                    </a:lnTo>
                    <a:lnTo>
                      <a:pt x="2354551" y="1991615"/>
                    </a:lnTo>
                    <a:lnTo>
                      <a:pt x="2265359" y="3119221"/>
                    </a:lnTo>
                    <a:lnTo>
                      <a:pt x="2132162" y="3135741"/>
                    </a:lnTo>
                    <a:lnTo>
                      <a:pt x="2085286" y="3137664"/>
                    </a:lnTo>
                    <a:lnTo>
                      <a:pt x="2194015" y="2348992"/>
                    </a:lnTo>
                    <a:lnTo>
                      <a:pt x="2026993" y="3140056"/>
                    </a:lnTo>
                    <a:lnTo>
                      <a:pt x="1934382" y="3143856"/>
                    </a:lnTo>
                    <a:lnTo>
                      <a:pt x="1842085" y="3140069"/>
                    </a:lnTo>
                    <a:lnTo>
                      <a:pt x="2170022" y="1937125"/>
                    </a:lnTo>
                    <a:lnTo>
                      <a:pt x="1744917" y="3136082"/>
                    </a:lnTo>
                    <a:lnTo>
                      <a:pt x="1736603" y="3135741"/>
                    </a:lnTo>
                    <a:lnTo>
                      <a:pt x="1556282" y="3113377"/>
                    </a:lnTo>
                    <a:lnTo>
                      <a:pt x="1932953" y="2219476"/>
                    </a:lnTo>
                    <a:lnTo>
                      <a:pt x="1485972" y="3099683"/>
                    </a:lnTo>
                    <a:lnTo>
                      <a:pt x="1359156" y="3073185"/>
                    </a:lnTo>
                    <a:lnTo>
                      <a:pt x="1296713" y="3054613"/>
                    </a:lnTo>
                    <a:lnTo>
                      <a:pt x="2001059" y="1846800"/>
                    </a:lnTo>
                    <a:lnTo>
                      <a:pt x="1191729" y="3023388"/>
                    </a:lnTo>
                    <a:lnTo>
                      <a:pt x="1181433" y="3020326"/>
                    </a:lnTo>
                    <a:cubicBezTo>
                      <a:pt x="1123577" y="3000440"/>
                      <a:pt x="1067159" y="2978332"/>
                      <a:pt x="1012341" y="2954133"/>
                    </a:cubicBezTo>
                    <a:lnTo>
                      <a:pt x="1006081" y="2951043"/>
                    </a:lnTo>
                    <a:lnTo>
                      <a:pt x="1673277" y="2092432"/>
                    </a:lnTo>
                    <a:lnTo>
                      <a:pt x="934170" y="2915542"/>
                    </a:lnTo>
                    <a:lnTo>
                      <a:pt x="852851" y="2875396"/>
                    </a:lnTo>
                    <a:lnTo>
                      <a:pt x="756859" y="2817064"/>
                    </a:lnTo>
                    <a:lnTo>
                      <a:pt x="1859604" y="1723860"/>
                    </a:lnTo>
                    <a:lnTo>
                      <a:pt x="656950" y="2750203"/>
                    </a:lnTo>
                    <a:lnTo>
                      <a:pt x="566568" y="2683449"/>
                    </a:lnTo>
                    <a:lnTo>
                      <a:pt x="497087" y="2621326"/>
                    </a:lnTo>
                    <a:lnTo>
                      <a:pt x="1695356" y="1713421"/>
                    </a:lnTo>
                    <a:lnTo>
                      <a:pt x="417638" y="2545651"/>
                    </a:lnTo>
                    <a:lnTo>
                      <a:pt x="330362" y="2450808"/>
                    </a:lnTo>
                    <a:lnTo>
                      <a:pt x="282663" y="2387004"/>
                    </a:lnTo>
                    <a:lnTo>
                      <a:pt x="1715966" y="1567769"/>
                    </a:lnTo>
                    <a:lnTo>
                      <a:pt x="211727" y="2284524"/>
                    </a:lnTo>
                    <a:lnTo>
                      <a:pt x="152014" y="2183794"/>
                    </a:lnTo>
                    <a:lnTo>
                      <a:pt x="114394" y="2100268"/>
                    </a:lnTo>
                    <a:lnTo>
                      <a:pt x="1367077" y="1590320"/>
                    </a:lnTo>
                    <a:lnTo>
                      <a:pt x="84144" y="2009099"/>
                    </a:lnTo>
                    <a:lnTo>
                      <a:pt x="25276" y="1809266"/>
                    </a:lnTo>
                    <a:lnTo>
                      <a:pt x="1635619" y="1385267"/>
                    </a:lnTo>
                    <a:lnTo>
                      <a:pt x="7115" y="1686428"/>
                    </a:lnTo>
                    <a:lnTo>
                      <a:pt x="0" y="1571928"/>
                    </a:lnTo>
                    <a:lnTo>
                      <a:pt x="5865" y="1477543"/>
                    </a:lnTo>
                    <a:lnTo>
                      <a:pt x="1385667" y="1304445"/>
                    </a:lnTo>
                    <a:lnTo>
                      <a:pt x="16209" y="1378082"/>
                    </a:lnTo>
                    <a:lnTo>
                      <a:pt x="39300" y="1255130"/>
                    </a:lnTo>
                    <a:lnTo>
                      <a:pt x="65151" y="1173431"/>
                    </a:lnTo>
                    <a:lnTo>
                      <a:pt x="1596538" y="1180085"/>
                    </a:lnTo>
                    <a:lnTo>
                      <a:pt x="106017" y="1062186"/>
                    </a:lnTo>
                    <a:lnTo>
                      <a:pt x="152014" y="960063"/>
                    </a:lnTo>
                    <a:lnTo>
                      <a:pt x="202789" y="874409"/>
                    </a:lnTo>
                    <a:lnTo>
                      <a:pt x="1395408" y="1038827"/>
                    </a:lnTo>
                    <a:lnTo>
                      <a:pt x="252294" y="797475"/>
                    </a:lnTo>
                    <a:lnTo>
                      <a:pt x="330362" y="693048"/>
                    </a:lnTo>
                    <a:lnTo>
                      <a:pt x="384980" y="633695"/>
                    </a:lnTo>
                    <a:lnTo>
                      <a:pt x="1610700" y="967841"/>
                    </a:lnTo>
                    <a:lnTo>
                      <a:pt x="456673" y="558666"/>
                    </a:lnTo>
                    <a:lnTo>
                      <a:pt x="566568" y="460407"/>
                    </a:lnTo>
                    <a:close/>
                    <a:moveTo>
                      <a:pt x="1934382" y="0"/>
                    </a:moveTo>
                    <a:lnTo>
                      <a:pt x="1951818" y="716"/>
                    </a:lnTo>
                    <a:lnTo>
                      <a:pt x="2073083" y="298602"/>
                    </a:lnTo>
                    <a:lnTo>
                      <a:pt x="1976172" y="1715"/>
                    </a:lnTo>
                    <a:lnTo>
                      <a:pt x="2121289" y="7670"/>
                    </a:lnTo>
                    <a:lnTo>
                      <a:pt x="2200587" y="308840"/>
                    </a:lnTo>
                    <a:lnTo>
                      <a:pt x="2145274" y="9742"/>
                    </a:lnTo>
                    <a:lnTo>
                      <a:pt x="2283751" y="26916"/>
                    </a:lnTo>
                    <a:lnTo>
                      <a:pt x="2327669" y="376992"/>
                    </a:lnTo>
                    <a:lnTo>
                      <a:pt x="2309013" y="30049"/>
                    </a:lnTo>
                    <a:lnTo>
                      <a:pt x="2324228" y="31936"/>
                    </a:lnTo>
                    <a:lnTo>
                      <a:pt x="2441534" y="56447"/>
                    </a:lnTo>
                    <a:lnTo>
                      <a:pt x="2440603" y="270669"/>
                    </a:lnTo>
                    <a:lnTo>
                      <a:pt x="2457287" y="59739"/>
                    </a:lnTo>
                    <a:lnTo>
                      <a:pt x="2509608" y="70671"/>
                    </a:lnTo>
                    <a:lnTo>
                      <a:pt x="2584362" y="92905"/>
                    </a:lnTo>
                    <a:lnTo>
                      <a:pt x="2565751" y="227901"/>
                    </a:lnTo>
                    <a:lnTo>
                      <a:pt x="2593669" y="95673"/>
                    </a:lnTo>
                    <a:lnTo>
                      <a:pt x="2687331" y="123530"/>
                    </a:lnTo>
                    <a:lnTo>
                      <a:pt x="2717178" y="135214"/>
                    </a:lnTo>
                    <a:lnTo>
                      <a:pt x="2674821" y="290588"/>
                    </a:lnTo>
                    <a:lnTo>
                      <a:pt x="2728359" y="139591"/>
                    </a:lnTo>
                    <a:lnTo>
                      <a:pt x="2848167" y="186491"/>
                    </a:lnTo>
                    <a:lnTo>
                      <a:pt x="2767076" y="378933"/>
                    </a:lnTo>
                    <a:lnTo>
                      <a:pt x="2861809" y="192382"/>
                    </a:lnTo>
                    <a:lnTo>
                      <a:pt x="2977705" y="249598"/>
                    </a:lnTo>
                    <a:lnTo>
                      <a:pt x="2904095" y="375823"/>
                    </a:lnTo>
                    <a:lnTo>
                      <a:pt x="2987570" y="254468"/>
                    </a:lnTo>
                    <a:lnTo>
                      <a:pt x="3015914" y="268461"/>
                    </a:lnTo>
                    <a:lnTo>
                      <a:pt x="3100262" y="319717"/>
                    </a:lnTo>
                    <a:lnTo>
                      <a:pt x="2964220" y="494789"/>
                    </a:lnTo>
                    <a:lnTo>
                      <a:pt x="3113954" y="328037"/>
                    </a:lnTo>
                    <a:lnTo>
                      <a:pt x="3164829" y="358952"/>
                    </a:lnTo>
                    <a:lnTo>
                      <a:pt x="3223570" y="402337"/>
                    </a:lnTo>
                    <a:lnTo>
                      <a:pt x="3100336" y="524504"/>
                    </a:lnTo>
                    <a:lnTo>
                      <a:pt x="3234249" y="410223"/>
                    </a:lnTo>
                    <a:lnTo>
                      <a:pt x="3302197" y="460407"/>
                    </a:lnTo>
                    <a:lnTo>
                      <a:pt x="3340241" y="494423"/>
                    </a:lnTo>
                    <a:lnTo>
                      <a:pt x="2945584" y="793446"/>
                    </a:lnTo>
                    <a:lnTo>
                      <a:pt x="2893881" y="729173"/>
                    </a:lnTo>
                    <a:lnTo>
                      <a:pt x="2892118" y="730920"/>
                    </a:lnTo>
                    <a:lnTo>
                      <a:pt x="2824902" y="666942"/>
                    </a:lnTo>
                    <a:lnTo>
                      <a:pt x="2761411" y="620498"/>
                    </a:lnTo>
                    <a:lnTo>
                      <a:pt x="2759610" y="623584"/>
                    </a:lnTo>
                    <a:lnTo>
                      <a:pt x="2668147" y="573746"/>
                    </a:lnTo>
                    <a:lnTo>
                      <a:pt x="2670215" y="569674"/>
                    </a:lnTo>
                    <a:lnTo>
                      <a:pt x="2605569" y="544617"/>
                    </a:lnTo>
                    <a:lnTo>
                      <a:pt x="2604346" y="549106"/>
                    </a:lnTo>
                    <a:lnTo>
                      <a:pt x="2503099" y="524639"/>
                    </a:lnTo>
                    <a:lnTo>
                      <a:pt x="2503994" y="520402"/>
                    </a:lnTo>
                    <a:lnTo>
                      <a:pt x="2439548" y="513418"/>
                    </a:lnTo>
                    <a:lnTo>
                      <a:pt x="2439528" y="518158"/>
                    </a:lnTo>
                    <a:lnTo>
                      <a:pt x="2345670" y="520475"/>
                    </a:lnTo>
                    <a:lnTo>
                      <a:pt x="2345802" y="521534"/>
                    </a:lnTo>
                    <a:lnTo>
                      <a:pt x="2260088" y="534824"/>
                    </a:lnTo>
                    <a:lnTo>
                      <a:pt x="2261642" y="540727"/>
                    </a:lnTo>
                    <a:lnTo>
                      <a:pt x="2161727" y="570161"/>
                    </a:lnTo>
                    <a:lnTo>
                      <a:pt x="2161411" y="569193"/>
                    </a:lnTo>
                    <a:lnTo>
                      <a:pt x="2099424" y="596550"/>
                    </a:lnTo>
                    <a:lnTo>
                      <a:pt x="2102432" y="601814"/>
                    </a:lnTo>
                    <a:lnTo>
                      <a:pt x="2013539" y="656105"/>
                    </a:lnTo>
                    <a:lnTo>
                      <a:pt x="2010398" y="651283"/>
                    </a:lnTo>
                    <a:lnTo>
                      <a:pt x="1956187" y="694892"/>
                    </a:lnTo>
                    <a:lnTo>
                      <a:pt x="1960299" y="699040"/>
                    </a:lnTo>
                    <a:lnTo>
                      <a:pt x="1888486" y="774488"/>
                    </a:lnTo>
                    <a:lnTo>
                      <a:pt x="1885410" y="771726"/>
                    </a:lnTo>
                    <a:lnTo>
                      <a:pt x="1847163" y="824011"/>
                    </a:lnTo>
                    <a:lnTo>
                      <a:pt x="1851090" y="826301"/>
                    </a:lnTo>
                    <a:lnTo>
                      <a:pt x="1801251" y="917766"/>
                    </a:lnTo>
                    <a:lnTo>
                      <a:pt x="702664" y="359891"/>
                    </a:lnTo>
                    <a:lnTo>
                      <a:pt x="703936" y="358952"/>
                    </a:lnTo>
                    <a:cubicBezTo>
                      <a:pt x="751704" y="326917"/>
                      <a:pt x="801396" y="296709"/>
                      <a:pt x="852851" y="268461"/>
                    </a:cubicBezTo>
                    <a:lnTo>
                      <a:pt x="875405" y="257326"/>
                    </a:lnTo>
                    <a:lnTo>
                      <a:pt x="1698497" y="737317"/>
                    </a:lnTo>
                    <a:lnTo>
                      <a:pt x="948346" y="221317"/>
                    </a:lnTo>
                    <a:lnTo>
                      <a:pt x="1012341" y="189723"/>
                    </a:lnTo>
                    <a:lnTo>
                      <a:pt x="1123623" y="146161"/>
                    </a:lnTo>
                    <a:lnTo>
                      <a:pt x="1607375" y="522066"/>
                    </a:lnTo>
                    <a:lnTo>
                      <a:pt x="1168974" y="128408"/>
                    </a:lnTo>
                    <a:lnTo>
                      <a:pt x="1181433" y="123530"/>
                    </a:lnTo>
                    <a:lnTo>
                      <a:pt x="1342327" y="75676"/>
                    </a:lnTo>
                    <a:lnTo>
                      <a:pt x="1820691" y="558214"/>
                    </a:lnTo>
                    <a:lnTo>
                      <a:pt x="1397742" y="62608"/>
                    </a:lnTo>
                    <a:lnTo>
                      <a:pt x="1544537" y="31936"/>
                    </a:lnTo>
                    <a:lnTo>
                      <a:pt x="1564624" y="29445"/>
                    </a:lnTo>
                    <a:lnTo>
                      <a:pt x="1854940" y="412609"/>
                    </a:lnTo>
                    <a:lnTo>
                      <a:pt x="1602323" y="24769"/>
                    </a:lnTo>
                    <a:lnTo>
                      <a:pt x="1736603" y="8116"/>
                    </a:lnTo>
                    <a:lnTo>
                      <a:pt x="1762485" y="7054"/>
                    </a:lnTo>
                    <a:lnTo>
                      <a:pt x="1991713" y="408103"/>
                    </a:lnTo>
                    <a:lnTo>
                      <a:pt x="1799885" y="55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7438206" y="1942807"/>
                <a:ext cx="1533751" cy="153374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38" name="组 37"/>
          <p:cNvGrpSpPr/>
          <p:nvPr/>
        </p:nvGrpSpPr>
        <p:grpSpPr>
          <a:xfrm>
            <a:off x="8365520" y="4302218"/>
            <a:ext cx="3295935" cy="2133277"/>
            <a:chOff x="10045515" y="738844"/>
            <a:chExt cx="2596408" cy="1680511"/>
          </a:xfrm>
        </p:grpSpPr>
        <p:sp>
          <p:nvSpPr>
            <p:cNvPr id="39" name="Freeform 252"/>
            <p:cNvSpPr/>
            <p:nvPr/>
          </p:nvSpPr>
          <p:spPr bwMode="auto">
            <a:xfrm rot="1988864">
              <a:off x="10912067" y="751124"/>
              <a:ext cx="1487788" cy="618684"/>
            </a:xfrm>
            <a:custGeom>
              <a:avLst/>
              <a:gdLst>
                <a:gd name="T0" fmla="*/ 11 w 374"/>
                <a:gd name="T1" fmla="*/ 155 h 155"/>
                <a:gd name="T2" fmla="*/ 11 w 374"/>
                <a:gd name="T3" fmla="*/ 155 h 155"/>
                <a:gd name="T4" fmla="*/ 109 w 374"/>
                <a:gd name="T5" fmla="*/ 155 h 155"/>
                <a:gd name="T6" fmla="*/ 138 w 374"/>
                <a:gd name="T7" fmla="*/ 130 h 155"/>
                <a:gd name="T8" fmla="*/ 136 w 374"/>
                <a:gd name="T9" fmla="*/ 115 h 155"/>
                <a:gd name="T10" fmla="*/ 148 w 374"/>
                <a:gd name="T11" fmla="*/ 110 h 155"/>
                <a:gd name="T12" fmla="*/ 148 w 374"/>
                <a:gd name="T13" fmla="*/ 95 h 155"/>
                <a:gd name="T14" fmla="*/ 166 w 374"/>
                <a:gd name="T15" fmla="*/ 99 h 155"/>
                <a:gd name="T16" fmla="*/ 162 w 374"/>
                <a:gd name="T17" fmla="*/ 103 h 155"/>
                <a:gd name="T18" fmla="*/ 158 w 374"/>
                <a:gd name="T19" fmla="*/ 96 h 155"/>
                <a:gd name="T20" fmla="*/ 154 w 374"/>
                <a:gd name="T21" fmla="*/ 98 h 155"/>
                <a:gd name="T22" fmla="*/ 155 w 374"/>
                <a:gd name="T23" fmla="*/ 107 h 155"/>
                <a:gd name="T24" fmla="*/ 172 w 374"/>
                <a:gd name="T25" fmla="*/ 96 h 155"/>
                <a:gd name="T26" fmla="*/ 174 w 374"/>
                <a:gd name="T27" fmla="*/ 77 h 155"/>
                <a:gd name="T28" fmla="*/ 187 w 374"/>
                <a:gd name="T29" fmla="*/ 82 h 155"/>
                <a:gd name="T30" fmla="*/ 199 w 374"/>
                <a:gd name="T31" fmla="*/ 77 h 155"/>
                <a:gd name="T32" fmla="*/ 202 w 374"/>
                <a:gd name="T33" fmla="*/ 96 h 155"/>
                <a:gd name="T34" fmla="*/ 218 w 374"/>
                <a:gd name="T35" fmla="*/ 107 h 155"/>
                <a:gd name="T36" fmla="*/ 219 w 374"/>
                <a:gd name="T37" fmla="*/ 98 h 155"/>
                <a:gd name="T38" fmla="*/ 215 w 374"/>
                <a:gd name="T39" fmla="*/ 96 h 155"/>
                <a:gd name="T40" fmla="*/ 211 w 374"/>
                <a:gd name="T41" fmla="*/ 103 h 155"/>
                <a:gd name="T42" fmla="*/ 207 w 374"/>
                <a:gd name="T43" fmla="*/ 99 h 155"/>
                <a:gd name="T44" fmla="*/ 225 w 374"/>
                <a:gd name="T45" fmla="*/ 95 h 155"/>
                <a:gd name="T46" fmla="*/ 226 w 374"/>
                <a:gd name="T47" fmla="*/ 110 h 155"/>
                <a:gd name="T48" fmla="*/ 237 w 374"/>
                <a:gd name="T49" fmla="*/ 115 h 155"/>
                <a:gd name="T50" fmla="*/ 235 w 374"/>
                <a:gd name="T51" fmla="*/ 130 h 155"/>
                <a:gd name="T52" fmla="*/ 264 w 374"/>
                <a:gd name="T53" fmla="*/ 155 h 155"/>
                <a:gd name="T54" fmla="*/ 363 w 374"/>
                <a:gd name="T55" fmla="*/ 155 h 155"/>
                <a:gd name="T56" fmla="*/ 363 w 374"/>
                <a:gd name="T57" fmla="*/ 155 h 155"/>
                <a:gd name="T58" fmla="*/ 374 w 374"/>
                <a:gd name="T59" fmla="*/ 155 h 155"/>
                <a:gd name="T60" fmla="*/ 356 w 374"/>
                <a:gd name="T61" fmla="*/ 146 h 155"/>
                <a:gd name="T62" fmla="*/ 298 w 374"/>
                <a:gd name="T63" fmla="*/ 67 h 155"/>
                <a:gd name="T64" fmla="*/ 225 w 374"/>
                <a:gd name="T65" fmla="*/ 0 h 155"/>
                <a:gd name="T66" fmla="*/ 148 w 374"/>
                <a:gd name="T67" fmla="*/ 0 h 155"/>
                <a:gd name="T68" fmla="*/ 75 w 374"/>
                <a:gd name="T69" fmla="*/ 67 h 155"/>
                <a:gd name="T70" fmla="*/ 17 w 374"/>
                <a:gd name="T71" fmla="*/ 146 h 155"/>
                <a:gd name="T72" fmla="*/ 0 w 374"/>
                <a:gd name="T73" fmla="*/ 155 h 155"/>
                <a:gd name="T74" fmla="*/ 11 w 374"/>
                <a:gd name="T7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155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53"/>
            <p:cNvSpPr/>
            <p:nvPr/>
          </p:nvSpPr>
          <p:spPr bwMode="auto">
            <a:xfrm rot="1988864">
              <a:off x="10447067" y="1002010"/>
              <a:ext cx="2194856" cy="449283"/>
            </a:xfrm>
            <a:custGeom>
              <a:avLst/>
              <a:gdLst>
                <a:gd name="T0" fmla="*/ 546 w 551"/>
                <a:gd name="T1" fmla="*/ 47 h 113"/>
                <a:gd name="T2" fmla="*/ 524 w 551"/>
                <a:gd name="T3" fmla="*/ 9 h 113"/>
                <a:gd name="T4" fmla="*/ 493 w 551"/>
                <a:gd name="T5" fmla="*/ 1 h 113"/>
                <a:gd name="T6" fmla="*/ 455 w 551"/>
                <a:gd name="T7" fmla="*/ 56 h 113"/>
                <a:gd name="T8" fmla="*/ 500 w 551"/>
                <a:gd name="T9" fmla="*/ 73 h 113"/>
                <a:gd name="T10" fmla="*/ 506 w 551"/>
                <a:gd name="T11" fmla="*/ 40 h 113"/>
                <a:gd name="T12" fmla="*/ 476 w 551"/>
                <a:gd name="T13" fmla="*/ 37 h 113"/>
                <a:gd name="T14" fmla="*/ 504 w 551"/>
                <a:gd name="T15" fmla="*/ 25 h 113"/>
                <a:gd name="T16" fmla="*/ 508 w 551"/>
                <a:gd name="T17" fmla="*/ 82 h 113"/>
                <a:gd name="T18" fmla="*/ 451 w 551"/>
                <a:gd name="T19" fmla="*/ 91 h 113"/>
                <a:gd name="T20" fmla="*/ 350 w 551"/>
                <a:gd name="T21" fmla="*/ 91 h 113"/>
                <a:gd name="T22" fmla="*/ 276 w 551"/>
                <a:gd name="T23" fmla="*/ 53 h 113"/>
                <a:gd name="T24" fmla="*/ 276 w 551"/>
                <a:gd name="T25" fmla="*/ 53 h 113"/>
                <a:gd name="T26" fmla="*/ 276 w 551"/>
                <a:gd name="T27" fmla="*/ 53 h 113"/>
                <a:gd name="T28" fmla="*/ 275 w 551"/>
                <a:gd name="T29" fmla="*/ 53 h 113"/>
                <a:gd name="T30" fmla="*/ 275 w 551"/>
                <a:gd name="T31" fmla="*/ 53 h 113"/>
                <a:gd name="T32" fmla="*/ 202 w 551"/>
                <a:gd name="T33" fmla="*/ 91 h 113"/>
                <a:gd name="T34" fmla="*/ 100 w 551"/>
                <a:gd name="T35" fmla="*/ 91 h 113"/>
                <a:gd name="T36" fmla="*/ 43 w 551"/>
                <a:gd name="T37" fmla="*/ 82 h 113"/>
                <a:gd name="T38" fmla="*/ 48 w 551"/>
                <a:gd name="T39" fmla="*/ 25 h 113"/>
                <a:gd name="T40" fmla="*/ 75 w 551"/>
                <a:gd name="T41" fmla="*/ 37 h 113"/>
                <a:gd name="T42" fmla="*/ 45 w 551"/>
                <a:gd name="T43" fmla="*/ 40 h 113"/>
                <a:gd name="T44" fmla="*/ 52 w 551"/>
                <a:gd name="T45" fmla="*/ 73 h 113"/>
                <a:gd name="T46" fmla="*/ 96 w 551"/>
                <a:gd name="T47" fmla="*/ 56 h 113"/>
                <a:gd name="T48" fmla="*/ 58 w 551"/>
                <a:gd name="T49" fmla="*/ 1 h 113"/>
                <a:gd name="T50" fmla="*/ 27 w 551"/>
                <a:gd name="T51" fmla="*/ 9 h 113"/>
                <a:gd name="T52" fmla="*/ 5 w 551"/>
                <a:gd name="T53" fmla="*/ 47 h 113"/>
                <a:gd name="T54" fmla="*/ 72 w 551"/>
                <a:gd name="T55" fmla="*/ 111 h 113"/>
                <a:gd name="T56" fmla="*/ 221 w 551"/>
                <a:gd name="T57" fmla="*/ 111 h 113"/>
                <a:gd name="T58" fmla="*/ 275 w 551"/>
                <a:gd name="T59" fmla="*/ 80 h 113"/>
                <a:gd name="T60" fmla="*/ 276 w 551"/>
                <a:gd name="T61" fmla="*/ 80 h 113"/>
                <a:gd name="T62" fmla="*/ 331 w 551"/>
                <a:gd name="T63" fmla="*/ 111 h 113"/>
                <a:gd name="T64" fmla="*/ 479 w 551"/>
                <a:gd name="T65" fmla="*/ 111 h 113"/>
                <a:gd name="T66" fmla="*/ 546 w 551"/>
                <a:gd name="T67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113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54"/>
            <p:cNvSpPr/>
            <p:nvPr/>
          </p:nvSpPr>
          <p:spPr bwMode="auto">
            <a:xfrm rot="1988864">
              <a:off x="10654506" y="1420819"/>
              <a:ext cx="1492699" cy="51558"/>
            </a:xfrm>
            <a:custGeom>
              <a:avLst/>
              <a:gdLst>
                <a:gd name="T0" fmla="*/ 0 w 608"/>
                <a:gd name="T1" fmla="*/ 21 h 21"/>
                <a:gd name="T2" fmla="*/ 13 w 608"/>
                <a:gd name="T3" fmla="*/ 21 h 21"/>
                <a:gd name="T4" fmla="*/ 595 w 608"/>
                <a:gd name="T5" fmla="*/ 21 h 21"/>
                <a:gd name="T6" fmla="*/ 608 w 608"/>
                <a:gd name="T7" fmla="*/ 21 h 21"/>
                <a:gd name="T8" fmla="*/ 608 w 608"/>
                <a:gd name="T9" fmla="*/ 0 h 21"/>
                <a:gd name="T10" fmla="*/ 0 w 608"/>
                <a:gd name="T11" fmla="*/ 0 h 21"/>
                <a:gd name="T12" fmla="*/ 0 w 60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1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55"/>
            <p:cNvSpPr/>
            <p:nvPr/>
          </p:nvSpPr>
          <p:spPr bwMode="auto">
            <a:xfrm rot="1988864">
              <a:off x="10666731" y="1481772"/>
              <a:ext cx="1394495" cy="51558"/>
            </a:xfrm>
            <a:custGeom>
              <a:avLst/>
              <a:gdLst>
                <a:gd name="T0" fmla="*/ 568 w 568"/>
                <a:gd name="T1" fmla="*/ 0 h 21"/>
                <a:gd name="T2" fmla="*/ 0 w 568"/>
                <a:gd name="T3" fmla="*/ 0 h 21"/>
                <a:gd name="T4" fmla="*/ 0 w 568"/>
                <a:gd name="T5" fmla="*/ 21 h 21"/>
                <a:gd name="T6" fmla="*/ 13 w 568"/>
                <a:gd name="T7" fmla="*/ 21 h 21"/>
                <a:gd name="T8" fmla="*/ 555 w 568"/>
                <a:gd name="T9" fmla="*/ 21 h 21"/>
                <a:gd name="T10" fmla="*/ 568 w 568"/>
                <a:gd name="T11" fmla="*/ 21 h 21"/>
                <a:gd name="T12" fmla="*/ 568 w 5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21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Rectangle 258"/>
            <p:cNvSpPr>
              <a:spLocks noChangeArrowheads="1"/>
            </p:cNvSpPr>
            <p:nvPr/>
          </p:nvSpPr>
          <p:spPr bwMode="auto">
            <a:xfrm rot="1988864">
              <a:off x="11705733" y="738844"/>
              <a:ext cx="282337" cy="54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56"/>
            <p:cNvSpPr/>
            <p:nvPr/>
          </p:nvSpPr>
          <p:spPr bwMode="auto">
            <a:xfrm rot="1988864">
              <a:off x="10215654" y="2217864"/>
              <a:ext cx="1293837" cy="102332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56"/>
            <p:cNvSpPr/>
            <p:nvPr/>
          </p:nvSpPr>
          <p:spPr bwMode="auto">
            <a:xfrm rot="1988864">
              <a:off x="10045515" y="2320736"/>
              <a:ext cx="1491683" cy="98619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任意形状 45"/>
            <p:cNvSpPr/>
            <p:nvPr/>
          </p:nvSpPr>
          <p:spPr>
            <a:xfrm rot="2004297">
              <a:off x="10356403" y="1862998"/>
              <a:ext cx="1295502" cy="379678"/>
            </a:xfrm>
            <a:custGeom>
              <a:avLst/>
              <a:gdLst>
                <a:gd name="connsiteX0" fmla="*/ 1611826 w 1613917"/>
                <a:gd name="connsiteY0" fmla="*/ 0 h 472997"/>
                <a:gd name="connsiteX1" fmla="*/ 1613917 w 1613917"/>
                <a:gd name="connsiteY1" fmla="*/ 465761 h 472997"/>
                <a:gd name="connsiteX2" fmla="*/ 1574156 w 1613917"/>
                <a:gd name="connsiteY2" fmla="*/ 465939 h 472997"/>
                <a:gd name="connsiteX3" fmla="*/ 41851 w 1613917"/>
                <a:gd name="connsiteY3" fmla="*/ 472818 h 472997"/>
                <a:gd name="connsiteX4" fmla="*/ 2091 w 1613917"/>
                <a:gd name="connsiteY4" fmla="*/ 472997 h 472997"/>
                <a:gd name="connsiteX5" fmla="*/ 0 w 1613917"/>
                <a:gd name="connsiteY5" fmla="*/ 7236 h 472997"/>
                <a:gd name="connsiteX6" fmla="*/ 603015 w 1613917"/>
                <a:gd name="connsiteY6" fmla="*/ 4529 h 472997"/>
                <a:gd name="connsiteX7" fmla="*/ 603015 w 1613917"/>
                <a:gd name="connsiteY7" fmla="*/ 45511 h 472997"/>
                <a:gd name="connsiteX8" fmla="*/ 602955 w 1613917"/>
                <a:gd name="connsiteY8" fmla="*/ 45511 h 472997"/>
                <a:gd name="connsiteX9" fmla="*/ 602955 w 1613917"/>
                <a:gd name="connsiteY9" fmla="*/ 397022 h 472997"/>
                <a:gd name="connsiteX10" fmla="*/ 1001540 w 1613917"/>
                <a:gd name="connsiteY10" fmla="*/ 397022 h 472997"/>
                <a:gd name="connsiteX11" fmla="*/ 1001540 w 1613917"/>
                <a:gd name="connsiteY11" fmla="*/ 45511 h 472997"/>
                <a:gd name="connsiteX12" fmla="*/ 1001540 w 1613917"/>
                <a:gd name="connsiteY12" fmla="*/ 2740 h 472997"/>
                <a:gd name="connsiteX13" fmla="*/ 1611826 w 1613917"/>
                <a:gd name="connsiteY13" fmla="*/ 0 h 4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917" h="47299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7" name="任意形状 46"/>
            <p:cNvSpPr/>
            <p:nvPr/>
          </p:nvSpPr>
          <p:spPr>
            <a:xfrm rot="2004297">
              <a:off x="10582242" y="1512291"/>
              <a:ext cx="1295577" cy="396235"/>
            </a:xfrm>
            <a:custGeom>
              <a:avLst/>
              <a:gdLst>
                <a:gd name="connsiteX0" fmla="*/ 1611826 w 1614010"/>
                <a:gd name="connsiteY0" fmla="*/ 0 h 493623"/>
                <a:gd name="connsiteX1" fmla="*/ 1614010 w 1614010"/>
                <a:gd name="connsiteY1" fmla="*/ 486387 h 493623"/>
                <a:gd name="connsiteX2" fmla="*/ 1574250 w 1614010"/>
                <a:gd name="connsiteY2" fmla="*/ 486565 h 493623"/>
                <a:gd name="connsiteX3" fmla="*/ 1001541 w 1614010"/>
                <a:gd name="connsiteY3" fmla="*/ 489136 h 493623"/>
                <a:gd name="connsiteX4" fmla="*/ 1001541 w 1614010"/>
                <a:gd name="connsiteY4" fmla="*/ 464385 h 493623"/>
                <a:gd name="connsiteX5" fmla="*/ 802278 w 1614010"/>
                <a:gd name="connsiteY5" fmla="*/ 265122 h 493623"/>
                <a:gd name="connsiteX6" fmla="*/ 603016 w 1614010"/>
                <a:gd name="connsiteY6" fmla="*/ 464385 h 493623"/>
                <a:gd name="connsiteX7" fmla="*/ 603016 w 1614010"/>
                <a:gd name="connsiteY7" fmla="*/ 490925 h 493623"/>
                <a:gd name="connsiteX8" fmla="*/ 41944 w 1614010"/>
                <a:gd name="connsiteY8" fmla="*/ 493444 h 493623"/>
                <a:gd name="connsiteX9" fmla="*/ 2184 w 1614010"/>
                <a:gd name="connsiteY9" fmla="*/ 493623 h 493623"/>
                <a:gd name="connsiteX10" fmla="*/ 0 w 1614010"/>
                <a:gd name="connsiteY10" fmla="*/ 7236 h 493623"/>
                <a:gd name="connsiteX11" fmla="*/ 1611826 w 1614010"/>
                <a:gd name="connsiteY11" fmla="*/ 0 h 49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0" h="493623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8" name="组 47"/>
          <p:cNvGrpSpPr/>
          <p:nvPr/>
        </p:nvGrpSpPr>
        <p:grpSpPr>
          <a:xfrm>
            <a:off x="4483877" y="3752131"/>
            <a:ext cx="6679399" cy="3135142"/>
            <a:chOff x="6820369" y="1397329"/>
            <a:chExt cx="4573408" cy="2146644"/>
          </a:xfrm>
          <a:effectLst>
            <a:outerShdw blurRad="50800" dist="38100" dir="16200000" rotWithShape="0">
              <a:prstClr val="black">
                <a:alpha val="10000"/>
              </a:prstClr>
            </a:outerShdw>
          </a:effectLst>
        </p:grpSpPr>
        <p:sp>
          <p:nvSpPr>
            <p:cNvPr id="49" name="梯形 179"/>
            <p:cNvSpPr/>
            <p:nvPr/>
          </p:nvSpPr>
          <p:spPr>
            <a:xfrm>
              <a:off x="6820369" y="1419418"/>
              <a:ext cx="4573408" cy="2124555"/>
            </a:xfrm>
            <a:custGeom>
              <a:avLst/>
              <a:gdLst>
                <a:gd name="connsiteX0" fmla="*/ 0 w 4573408"/>
                <a:gd name="connsiteY0" fmla="*/ 2124555 h 2124555"/>
                <a:gd name="connsiteX1" fmla="*/ 2058418 w 4573408"/>
                <a:gd name="connsiteY1" fmla="*/ 0 h 2124555"/>
                <a:gd name="connsiteX2" fmla="*/ 2514990 w 4573408"/>
                <a:gd name="connsiteY2" fmla="*/ 0 h 2124555"/>
                <a:gd name="connsiteX3" fmla="*/ 4573408 w 4573408"/>
                <a:gd name="connsiteY3" fmla="*/ 2124555 h 2124555"/>
                <a:gd name="connsiteX4" fmla="*/ 0 w 4573408"/>
                <a:gd name="connsiteY4" fmla="*/ 2124555 h 2124555"/>
                <a:gd name="connsiteX0-1" fmla="*/ 0 w 4573408"/>
                <a:gd name="connsiteY0-2" fmla="*/ 2124555 h 2124555"/>
                <a:gd name="connsiteX1-3" fmla="*/ 2058418 w 4573408"/>
                <a:gd name="connsiteY1-4" fmla="*/ 0 h 2124555"/>
                <a:gd name="connsiteX2-5" fmla="*/ 2514990 w 4573408"/>
                <a:gd name="connsiteY2-6" fmla="*/ 0 h 2124555"/>
                <a:gd name="connsiteX3-7" fmla="*/ 4573408 w 4573408"/>
                <a:gd name="connsiteY3-8" fmla="*/ 2124555 h 2124555"/>
                <a:gd name="connsiteX4-9" fmla="*/ 0 w 4573408"/>
                <a:gd name="connsiteY4-10" fmla="*/ 2124555 h 2124555"/>
                <a:gd name="connsiteX0-11" fmla="*/ 0 w 4573408"/>
                <a:gd name="connsiteY0-12" fmla="*/ 2124555 h 2124555"/>
                <a:gd name="connsiteX1-13" fmla="*/ 2058418 w 4573408"/>
                <a:gd name="connsiteY1-14" fmla="*/ 0 h 2124555"/>
                <a:gd name="connsiteX2-15" fmla="*/ 2514990 w 4573408"/>
                <a:gd name="connsiteY2-16" fmla="*/ 0 h 2124555"/>
                <a:gd name="connsiteX3-17" fmla="*/ 4573408 w 4573408"/>
                <a:gd name="connsiteY3-18" fmla="*/ 2124555 h 2124555"/>
                <a:gd name="connsiteX4-19" fmla="*/ 0 w 4573408"/>
                <a:gd name="connsiteY4-20" fmla="*/ 2124555 h 2124555"/>
                <a:gd name="connsiteX0-21" fmla="*/ 0 w 4573408"/>
                <a:gd name="connsiteY0-22" fmla="*/ 2124555 h 2124555"/>
                <a:gd name="connsiteX1-23" fmla="*/ 2058418 w 4573408"/>
                <a:gd name="connsiteY1-24" fmla="*/ 0 h 2124555"/>
                <a:gd name="connsiteX2-25" fmla="*/ 2514990 w 4573408"/>
                <a:gd name="connsiteY2-26" fmla="*/ 0 h 2124555"/>
                <a:gd name="connsiteX3-27" fmla="*/ 4573408 w 4573408"/>
                <a:gd name="connsiteY3-28" fmla="*/ 2124555 h 2124555"/>
                <a:gd name="connsiteX4-29" fmla="*/ 0 w 4573408"/>
                <a:gd name="connsiteY4-30" fmla="*/ 2124555 h 2124555"/>
                <a:gd name="connsiteX0-31" fmla="*/ 0 w 4573408"/>
                <a:gd name="connsiteY0-32" fmla="*/ 2124555 h 2124555"/>
                <a:gd name="connsiteX1-33" fmla="*/ 2058418 w 4573408"/>
                <a:gd name="connsiteY1-34" fmla="*/ 0 h 2124555"/>
                <a:gd name="connsiteX2-35" fmla="*/ 2514990 w 4573408"/>
                <a:gd name="connsiteY2-36" fmla="*/ 0 h 2124555"/>
                <a:gd name="connsiteX3-37" fmla="*/ 4573408 w 4573408"/>
                <a:gd name="connsiteY3-38" fmla="*/ 2124555 h 2124555"/>
                <a:gd name="connsiteX4-39" fmla="*/ 0 w 4573408"/>
                <a:gd name="connsiteY4-40" fmla="*/ 2124555 h 2124555"/>
                <a:gd name="connsiteX0-41" fmla="*/ 0 w 4573408"/>
                <a:gd name="connsiteY0-42" fmla="*/ 2124555 h 2124555"/>
                <a:gd name="connsiteX1-43" fmla="*/ 2058418 w 4573408"/>
                <a:gd name="connsiteY1-44" fmla="*/ 0 h 2124555"/>
                <a:gd name="connsiteX2-45" fmla="*/ 2451928 w 4573408"/>
                <a:gd name="connsiteY2-46" fmla="*/ 0 h 2124555"/>
                <a:gd name="connsiteX3-47" fmla="*/ 4573408 w 4573408"/>
                <a:gd name="connsiteY3-48" fmla="*/ 2124555 h 2124555"/>
                <a:gd name="connsiteX4-49" fmla="*/ 0 w 4573408"/>
                <a:gd name="connsiteY4-50" fmla="*/ 2124555 h 21245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573408" h="2124555">
                  <a:moveTo>
                    <a:pt x="0" y="2124555"/>
                  </a:moveTo>
                  <a:cubicBezTo>
                    <a:pt x="906856" y="1531984"/>
                    <a:pt x="1372279" y="1170640"/>
                    <a:pt x="2058418" y="0"/>
                  </a:cubicBezTo>
                  <a:lnTo>
                    <a:pt x="2451928" y="0"/>
                  </a:lnTo>
                  <a:cubicBezTo>
                    <a:pt x="3064494" y="1359827"/>
                    <a:pt x="3845227" y="1721170"/>
                    <a:pt x="4573408" y="2124555"/>
                  </a:cubicBezTo>
                  <a:lnTo>
                    <a:pt x="0" y="21245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任意形状 49"/>
            <p:cNvSpPr/>
            <p:nvPr/>
          </p:nvSpPr>
          <p:spPr>
            <a:xfrm rot="11041634">
              <a:off x="8293252" y="1397329"/>
              <a:ext cx="1498754" cy="1066451"/>
            </a:xfrm>
            <a:custGeom>
              <a:avLst/>
              <a:gdLst>
                <a:gd name="connsiteX0" fmla="*/ 951525 w 1498754"/>
                <a:gd name="connsiteY0" fmla="*/ 1038815 h 1066451"/>
                <a:gd name="connsiteX1" fmla="*/ 558987 w 1498754"/>
                <a:gd name="connsiteY1" fmla="*/ 1066451 h 1066451"/>
                <a:gd name="connsiteX2" fmla="*/ 13064 w 1498754"/>
                <a:gd name="connsiteY2" fmla="*/ 253872 h 1066451"/>
                <a:gd name="connsiteX3" fmla="*/ 0 w 1498754"/>
                <a:gd name="connsiteY3" fmla="*/ 239407 h 1066451"/>
                <a:gd name="connsiteX4" fmla="*/ 32936 w 1498754"/>
                <a:gd name="connsiteY4" fmla="*/ 200130 h 1066451"/>
                <a:gd name="connsiteX5" fmla="*/ 418191 w 1498754"/>
                <a:gd name="connsiteY5" fmla="*/ 149698 h 1066451"/>
                <a:gd name="connsiteX6" fmla="*/ 418265 w 1498754"/>
                <a:gd name="connsiteY6" fmla="*/ 149605 h 1066451"/>
                <a:gd name="connsiteX7" fmla="*/ 452166 w 1498754"/>
                <a:gd name="connsiteY7" fmla="*/ 106854 h 1066451"/>
                <a:gd name="connsiteX8" fmla="*/ 806617 w 1498754"/>
                <a:gd name="connsiteY8" fmla="*/ 97344 h 1066451"/>
                <a:gd name="connsiteX9" fmla="*/ 808349 w 1498754"/>
                <a:gd name="connsiteY9" fmla="*/ 95049 h 1066451"/>
                <a:gd name="connsiteX10" fmla="*/ 833511 w 1498754"/>
                <a:gd name="connsiteY10" fmla="*/ 61722 h 1066451"/>
                <a:gd name="connsiteX11" fmla="*/ 957971 w 1498754"/>
                <a:gd name="connsiteY11" fmla="*/ 1746 h 1066451"/>
                <a:gd name="connsiteX12" fmla="*/ 1107883 w 1498754"/>
                <a:gd name="connsiteY12" fmla="*/ 36066 h 1066451"/>
                <a:gd name="connsiteX13" fmla="*/ 1143480 w 1498754"/>
                <a:gd name="connsiteY13" fmla="*/ 67285 h 1066451"/>
                <a:gd name="connsiteX14" fmla="*/ 1145680 w 1498754"/>
                <a:gd name="connsiteY14" fmla="*/ 69215 h 1066451"/>
                <a:gd name="connsiteX15" fmla="*/ 1334903 w 1498754"/>
                <a:gd name="connsiteY15" fmla="*/ 957 h 1066451"/>
                <a:gd name="connsiteX16" fmla="*/ 1404447 w 1498754"/>
                <a:gd name="connsiteY16" fmla="*/ 16239 h 1066451"/>
                <a:gd name="connsiteX17" fmla="*/ 1490862 w 1498754"/>
                <a:gd name="connsiteY17" fmla="*/ 74080 h 1066451"/>
                <a:gd name="connsiteX18" fmla="*/ 1498754 w 1498754"/>
                <a:gd name="connsiteY18" fmla="*/ 89348 h 1066451"/>
                <a:gd name="connsiteX19" fmla="*/ 1486191 w 1498754"/>
                <a:gd name="connsiteY19" fmla="*/ 106833 h 1066451"/>
                <a:gd name="connsiteX20" fmla="*/ 951525 w 1498754"/>
                <a:gd name="connsiteY20" fmla="*/ 1038815 h 106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98754" h="1066451">
                  <a:moveTo>
                    <a:pt x="951525" y="1038815"/>
                  </a:moveTo>
                  <a:lnTo>
                    <a:pt x="558987" y="1066451"/>
                  </a:lnTo>
                  <a:cubicBezTo>
                    <a:pt x="382348" y="738089"/>
                    <a:pt x="199608" y="472716"/>
                    <a:pt x="13064" y="253872"/>
                  </a:cubicBezTo>
                  <a:lnTo>
                    <a:pt x="0" y="239407"/>
                  </a:lnTo>
                  <a:lnTo>
                    <a:pt x="32936" y="200130"/>
                  </a:lnTo>
                  <a:cubicBezTo>
                    <a:pt x="131847" y="106040"/>
                    <a:pt x="292209" y="85069"/>
                    <a:pt x="418191" y="149698"/>
                  </a:cubicBezTo>
                  <a:lnTo>
                    <a:pt x="418265" y="149605"/>
                  </a:lnTo>
                  <a:lnTo>
                    <a:pt x="452166" y="106854"/>
                  </a:lnTo>
                  <a:cubicBezTo>
                    <a:pt x="542543" y="18144"/>
                    <a:pt x="704386" y="9089"/>
                    <a:pt x="806617" y="97344"/>
                  </a:cubicBezTo>
                  <a:lnTo>
                    <a:pt x="808349" y="95049"/>
                  </a:lnTo>
                  <a:lnTo>
                    <a:pt x="833511" y="61722"/>
                  </a:lnTo>
                  <a:cubicBezTo>
                    <a:pt x="864915" y="29459"/>
                    <a:pt x="908987" y="7824"/>
                    <a:pt x="957971" y="1746"/>
                  </a:cubicBezTo>
                  <a:cubicBezTo>
                    <a:pt x="1011884" y="-4954"/>
                    <a:pt x="1065746" y="7880"/>
                    <a:pt x="1107883" y="36066"/>
                  </a:cubicBezTo>
                  <a:lnTo>
                    <a:pt x="1143480" y="67285"/>
                  </a:lnTo>
                  <a:lnTo>
                    <a:pt x="1145680" y="69215"/>
                  </a:lnTo>
                  <a:cubicBezTo>
                    <a:pt x="1193320" y="20099"/>
                    <a:pt x="1264331" y="-4275"/>
                    <a:pt x="1334903" y="957"/>
                  </a:cubicBezTo>
                  <a:cubicBezTo>
                    <a:pt x="1358428" y="2702"/>
                    <a:pt x="1381903" y="7735"/>
                    <a:pt x="1404447" y="16239"/>
                  </a:cubicBezTo>
                  <a:cubicBezTo>
                    <a:pt x="1438804" y="29195"/>
                    <a:pt x="1468300" y="49234"/>
                    <a:pt x="1490862" y="74080"/>
                  </a:cubicBezTo>
                  <a:lnTo>
                    <a:pt x="1498754" y="89348"/>
                  </a:lnTo>
                  <a:lnTo>
                    <a:pt x="1486191" y="106833"/>
                  </a:lnTo>
                  <a:cubicBezTo>
                    <a:pt x="1311968" y="359205"/>
                    <a:pt x="1139722" y="658834"/>
                    <a:pt x="951525" y="10388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1" name="组 50"/>
          <p:cNvGrpSpPr/>
          <p:nvPr/>
        </p:nvGrpSpPr>
        <p:grpSpPr>
          <a:xfrm rot="17284130">
            <a:off x="1391791" y="4959492"/>
            <a:ext cx="1950527" cy="1668358"/>
            <a:chOff x="8223251" y="2493962"/>
            <a:chExt cx="1279525" cy="993776"/>
          </a:xfrm>
          <a:solidFill>
            <a:schemeClr val="accent1"/>
          </a:solidFill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52" name="Freeform 182"/>
            <p:cNvSpPr/>
            <p:nvPr/>
          </p:nvSpPr>
          <p:spPr bwMode="auto">
            <a:xfrm>
              <a:off x="8607426" y="3009900"/>
              <a:ext cx="517525" cy="477838"/>
            </a:xfrm>
            <a:custGeom>
              <a:avLst/>
              <a:gdLst>
                <a:gd name="T0" fmla="*/ 195 w 201"/>
                <a:gd name="T1" fmla="*/ 37 h 185"/>
                <a:gd name="T2" fmla="*/ 192 w 201"/>
                <a:gd name="T3" fmla="*/ 35 h 185"/>
                <a:gd name="T4" fmla="*/ 127 w 201"/>
                <a:gd name="T5" fmla="*/ 103 h 185"/>
                <a:gd name="T6" fmla="*/ 173 w 201"/>
                <a:gd name="T7" fmla="*/ 20 h 185"/>
                <a:gd name="T8" fmla="*/ 162 w 201"/>
                <a:gd name="T9" fmla="*/ 14 h 185"/>
                <a:gd name="T10" fmla="*/ 117 w 201"/>
                <a:gd name="T11" fmla="*/ 97 h 185"/>
                <a:gd name="T12" fmla="*/ 140 w 201"/>
                <a:gd name="T13" fmla="*/ 6 h 185"/>
                <a:gd name="T14" fmla="*/ 140 w 201"/>
                <a:gd name="T15" fmla="*/ 5 h 185"/>
                <a:gd name="T16" fmla="*/ 140 w 201"/>
                <a:gd name="T17" fmla="*/ 5 h 185"/>
                <a:gd name="T18" fmla="*/ 129 w 201"/>
                <a:gd name="T19" fmla="*/ 3 h 185"/>
                <a:gd name="T20" fmla="*/ 106 w 201"/>
                <a:gd name="T21" fmla="*/ 94 h 185"/>
                <a:gd name="T22" fmla="*/ 106 w 201"/>
                <a:gd name="T23" fmla="*/ 0 h 185"/>
                <a:gd name="T24" fmla="*/ 102 w 201"/>
                <a:gd name="T25" fmla="*/ 0 h 185"/>
                <a:gd name="T26" fmla="*/ 102 w 201"/>
                <a:gd name="T27" fmla="*/ 0 h 185"/>
                <a:gd name="T28" fmla="*/ 99 w 201"/>
                <a:gd name="T29" fmla="*/ 0 h 185"/>
                <a:gd name="T30" fmla="*/ 99 w 201"/>
                <a:gd name="T31" fmla="*/ 0 h 185"/>
                <a:gd name="T32" fmla="*/ 97 w 201"/>
                <a:gd name="T33" fmla="*/ 0 h 185"/>
                <a:gd name="T34" fmla="*/ 97 w 201"/>
                <a:gd name="T35" fmla="*/ 0 h 185"/>
                <a:gd name="T36" fmla="*/ 94 w 201"/>
                <a:gd name="T37" fmla="*/ 0 h 185"/>
                <a:gd name="T38" fmla="*/ 94 w 201"/>
                <a:gd name="T39" fmla="*/ 94 h 185"/>
                <a:gd name="T40" fmla="*/ 71 w 201"/>
                <a:gd name="T41" fmla="*/ 3 h 185"/>
                <a:gd name="T42" fmla="*/ 59 w 201"/>
                <a:gd name="T43" fmla="*/ 6 h 185"/>
                <a:gd name="T44" fmla="*/ 59 w 201"/>
                <a:gd name="T45" fmla="*/ 6 h 185"/>
                <a:gd name="T46" fmla="*/ 83 w 201"/>
                <a:gd name="T47" fmla="*/ 97 h 185"/>
                <a:gd name="T48" fmla="*/ 38 w 201"/>
                <a:gd name="T49" fmla="*/ 15 h 185"/>
                <a:gd name="T50" fmla="*/ 27 w 201"/>
                <a:gd name="T51" fmla="*/ 21 h 185"/>
                <a:gd name="T52" fmla="*/ 73 w 201"/>
                <a:gd name="T53" fmla="*/ 104 h 185"/>
                <a:gd name="T54" fmla="*/ 8 w 201"/>
                <a:gd name="T55" fmla="*/ 36 h 185"/>
                <a:gd name="T56" fmla="*/ 2 w 201"/>
                <a:gd name="T57" fmla="*/ 43 h 185"/>
                <a:gd name="T58" fmla="*/ 0 w 201"/>
                <a:gd name="T59" fmla="*/ 44 h 185"/>
                <a:gd name="T60" fmla="*/ 92 w 201"/>
                <a:gd name="T61" fmla="*/ 140 h 185"/>
                <a:gd name="T62" fmla="*/ 69 w 201"/>
                <a:gd name="T63" fmla="*/ 164 h 185"/>
                <a:gd name="T64" fmla="*/ 69 w 201"/>
                <a:gd name="T65" fmla="*/ 172 h 185"/>
                <a:gd name="T66" fmla="*/ 73 w 201"/>
                <a:gd name="T67" fmla="*/ 174 h 185"/>
                <a:gd name="T68" fmla="*/ 75 w 201"/>
                <a:gd name="T69" fmla="*/ 173 h 185"/>
                <a:gd name="T70" fmla="*/ 78 w 201"/>
                <a:gd name="T71" fmla="*/ 179 h 185"/>
                <a:gd name="T72" fmla="*/ 81 w 201"/>
                <a:gd name="T73" fmla="*/ 180 h 185"/>
                <a:gd name="T74" fmla="*/ 84 w 201"/>
                <a:gd name="T75" fmla="*/ 179 h 185"/>
                <a:gd name="T76" fmla="*/ 89 w 201"/>
                <a:gd name="T77" fmla="*/ 184 h 185"/>
                <a:gd name="T78" fmla="*/ 90 w 201"/>
                <a:gd name="T79" fmla="*/ 184 h 185"/>
                <a:gd name="T80" fmla="*/ 95 w 201"/>
                <a:gd name="T81" fmla="*/ 182 h 185"/>
                <a:gd name="T82" fmla="*/ 100 w 201"/>
                <a:gd name="T83" fmla="*/ 185 h 185"/>
                <a:gd name="T84" fmla="*/ 105 w 201"/>
                <a:gd name="T85" fmla="*/ 182 h 185"/>
                <a:gd name="T86" fmla="*/ 110 w 201"/>
                <a:gd name="T87" fmla="*/ 184 h 185"/>
                <a:gd name="T88" fmla="*/ 111 w 201"/>
                <a:gd name="T89" fmla="*/ 184 h 185"/>
                <a:gd name="T90" fmla="*/ 115 w 201"/>
                <a:gd name="T91" fmla="*/ 179 h 185"/>
                <a:gd name="T92" fmla="*/ 119 w 201"/>
                <a:gd name="T93" fmla="*/ 180 h 185"/>
                <a:gd name="T94" fmla="*/ 122 w 201"/>
                <a:gd name="T95" fmla="*/ 179 h 185"/>
                <a:gd name="T96" fmla="*/ 125 w 201"/>
                <a:gd name="T97" fmla="*/ 173 h 185"/>
                <a:gd name="T98" fmla="*/ 127 w 201"/>
                <a:gd name="T99" fmla="*/ 174 h 185"/>
                <a:gd name="T100" fmla="*/ 131 w 201"/>
                <a:gd name="T101" fmla="*/ 172 h 185"/>
                <a:gd name="T102" fmla="*/ 131 w 201"/>
                <a:gd name="T103" fmla="*/ 164 h 185"/>
                <a:gd name="T104" fmla="*/ 108 w 201"/>
                <a:gd name="T105" fmla="*/ 140 h 185"/>
                <a:gd name="T106" fmla="*/ 201 w 201"/>
                <a:gd name="T107" fmla="*/ 43 h 185"/>
                <a:gd name="T108" fmla="*/ 195 w 201"/>
                <a:gd name="T109" fmla="*/ 3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" h="185">
                  <a:moveTo>
                    <a:pt x="195" y="37"/>
                  </a:moveTo>
                  <a:cubicBezTo>
                    <a:pt x="194" y="37"/>
                    <a:pt x="193" y="36"/>
                    <a:pt x="192" y="35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69" y="18"/>
                    <a:pt x="166" y="16"/>
                    <a:pt x="162" y="14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6" y="4"/>
                    <a:pt x="133" y="3"/>
                    <a:pt x="129" y="3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4" y="0"/>
                    <a:pt x="103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5" y="0"/>
                    <a:pt x="94" y="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7" y="4"/>
                    <a:pt x="63" y="5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4" y="17"/>
                    <a:pt x="31" y="19"/>
                    <a:pt x="27" y="21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8"/>
                    <a:pt x="4" y="40"/>
                    <a:pt x="2" y="43"/>
                  </a:cubicBezTo>
                  <a:cubicBezTo>
                    <a:pt x="1" y="43"/>
                    <a:pt x="1" y="44"/>
                    <a:pt x="0" y="44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67" y="166"/>
                    <a:pt x="67" y="170"/>
                    <a:pt x="69" y="172"/>
                  </a:cubicBezTo>
                  <a:cubicBezTo>
                    <a:pt x="70" y="173"/>
                    <a:pt x="72" y="174"/>
                    <a:pt x="73" y="174"/>
                  </a:cubicBezTo>
                  <a:cubicBezTo>
                    <a:pt x="74" y="174"/>
                    <a:pt x="74" y="174"/>
                    <a:pt x="75" y="173"/>
                  </a:cubicBezTo>
                  <a:cubicBezTo>
                    <a:pt x="75" y="176"/>
                    <a:pt x="76" y="178"/>
                    <a:pt x="78" y="179"/>
                  </a:cubicBezTo>
                  <a:cubicBezTo>
                    <a:pt x="79" y="180"/>
                    <a:pt x="80" y="180"/>
                    <a:pt x="81" y="180"/>
                  </a:cubicBezTo>
                  <a:cubicBezTo>
                    <a:pt x="82" y="180"/>
                    <a:pt x="83" y="180"/>
                    <a:pt x="84" y="179"/>
                  </a:cubicBezTo>
                  <a:cubicBezTo>
                    <a:pt x="85" y="181"/>
                    <a:pt x="86" y="183"/>
                    <a:pt x="89" y="184"/>
                  </a:cubicBezTo>
                  <a:cubicBezTo>
                    <a:pt x="89" y="184"/>
                    <a:pt x="90" y="184"/>
                    <a:pt x="90" y="184"/>
                  </a:cubicBezTo>
                  <a:cubicBezTo>
                    <a:pt x="92" y="184"/>
                    <a:pt x="93" y="183"/>
                    <a:pt x="95" y="182"/>
                  </a:cubicBezTo>
                  <a:cubicBezTo>
                    <a:pt x="95" y="184"/>
                    <a:pt x="97" y="185"/>
                    <a:pt x="100" y="185"/>
                  </a:cubicBezTo>
                  <a:cubicBezTo>
                    <a:pt x="102" y="185"/>
                    <a:pt x="104" y="184"/>
                    <a:pt x="105" y="182"/>
                  </a:cubicBezTo>
                  <a:cubicBezTo>
                    <a:pt x="106" y="183"/>
                    <a:pt x="108" y="184"/>
                    <a:pt x="110" y="184"/>
                  </a:cubicBezTo>
                  <a:cubicBezTo>
                    <a:pt x="110" y="184"/>
                    <a:pt x="111" y="184"/>
                    <a:pt x="111" y="184"/>
                  </a:cubicBezTo>
                  <a:cubicBezTo>
                    <a:pt x="113" y="183"/>
                    <a:pt x="115" y="181"/>
                    <a:pt x="115" y="179"/>
                  </a:cubicBezTo>
                  <a:cubicBezTo>
                    <a:pt x="116" y="179"/>
                    <a:pt x="118" y="180"/>
                    <a:pt x="119" y="180"/>
                  </a:cubicBezTo>
                  <a:cubicBezTo>
                    <a:pt x="120" y="180"/>
                    <a:pt x="121" y="180"/>
                    <a:pt x="122" y="179"/>
                  </a:cubicBezTo>
                  <a:cubicBezTo>
                    <a:pt x="124" y="178"/>
                    <a:pt x="125" y="176"/>
                    <a:pt x="125" y="173"/>
                  </a:cubicBezTo>
                  <a:cubicBezTo>
                    <a:pt x="125" y="173"/>
                    <a:pt x="126" y="174"/>
                    <a:pt x="127" y="174"/>
                  </a:cubicBezTo>
                  <a:cubicBezTo>
                    <a:pt x="128" y="174"/>
                    <a:pt x="130" y="173"/>
                    <a:pt x="131" y="172"/>
                  </a:cubicBezTo>
                  <a:cubicBezTo>
                    <a:pt x="133" y="170"/>
                    <a:pt x="133" y="166"/>
                    <a:pt x="131" y="164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199" y="41"/>
                    <a:pt x="197" y="39"/>
                    <a:pt x="19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83"/>
            <p:cNvSpPr/>
            <p:nvPr/>
          </p:nvSpPr>
          <p:spPr bwMode="auto">
            <a:xfrm>
              <a:off x="8223251" y="2620962"/>
              <a:ext cx="430213" cy="500063"/>
            </a:xfrm>
            <a:custGeom>
              <a:avLst/>
              <a:gdLst>
                <a:gd name="T0" fmla="*/ 167 w 167"/>
                <a:gd name="T1" fmla="*/ 171 h 194"/>
                <a:gd name="T2" fmla="*/ 69 w 167"/>
                <a:gd name="T3" fmla="*/ 0 h 194"/>
                <a:gd name="T4" fmla="*/ 38 w 167"/>
                <a:gd name="T5" fmla="*/ 32 h 194"/>
                <a:gd name="T6" fmla="*/ 38 w 167"/>
                <a:gd name="T7" fmla="*/ 32 h 194"/>
                <a:gd name="T8" fmla="*/ 0 w 167"/>
                <a:gd name="T9" fmla="*/ 53 h 194"/>
                <a:gd name="T10" fmla="*/ 141 w 167"/>
                <a:gd name="T11" fmla="*/ 194 h 194"/>
                <a:gd name="T12" fmla="*/ 147 w 167"/>
                <a:gd name="T13" fmla="*/ 188 h 194"/>
                <a:gd name="T14" fmla="*/ 167 w 167"/>
                <a:gd name="T15" fmla="*/ 1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94">
                  <a:moveTo>
                    <a:pt x="167" y="171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43" y="192"/>
                    <a:pt x="145" y="190"/>
                    <a:pt x="147" y="188"/>
                  </a:cubicBezTo>
                  <a:cubicBezTo>
                    <a:pt x="153" y="182"/>
                    <a:pt x="160" y="176"/>
                    <a:pt x="167" y="1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84"/>
            <p:cNvSpPr/>
            <p:nvPr/>
          </p:nvSpPr>
          <p:spPr bwMode="auto">
            <a:xfrm>
              <a:off x="8413751" y="2527300"/>
              <a:ext cx="334963" cy="523875"/>
            </a:xfrm>
            <a:custGeom>
              <a:avLst/>
              <a:gdLst>
                <a:gd name="T0" fmla="*/ 98 w 130"/>
                <a:gd name="T1" fmla="*/ 203 h 203"/>
                <a:gd name="T2" fmla="*/ 117 w 130"/>
                <a:gd name="T3" fmla="*/ 192 h 203"/>
                <a:gd name="T4" fmla="*/ 130 w 130"/>
                <a:gd name="T5" fmla="*/ 187 h 203"/>
                <a:gd name="T6" fmla="*/ 80 w 130"/>
                <a:gd name="T7" fmla="*/ 0 h 203"/>
                <a:gd name="T8" fmla="*/ 42 w 130"/>
                <a:gd name="T9" fmla="*/ 23 h 203"/>
                <a:gd name="T10" fmla="*/ 42 w 130"/>
                <a:gd name="T11" fmla="*/ 23 h 203"/>
                <a:gd name="T12" fmla="*/ 0 w 130"/>
                <a:gd name="T13" fmla="*/ 33 h 203"/>
                <a:gd name="T14" fmla="*/ 98 w 130"/>
                <a:gd name="T1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3">
                  <a:moveTo>
                    <a:pt x="98" y="203"/>
                  </a:moveTo>
                  <a:cubicBezTo>
                    <a:pt x="104" y="199"/>
                    <a:pt x="111" y="195"/>
                    <a:pt x="117" y="192"/>
                  </a:cubicBezTo>
                  <a:cubicBezTo>
                    <a:pt x="121" y="190"/>
                    <a:pt x="126" y="189"/>
                    <a:pt x="130" y="18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98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85"/>
            <p:cNvSpPr/>
            <p:nvPr/>
          </p:nvSpPr>
          <p:spPr bwMode="auto">
            <a:xfrm>
              <a:off x="8636001" y="2493962"/>
              <a:ext cx="220663" cy="511175"/>
            </a:xfrm>
            <a:custGeom>
              <a:avLst/>
              <a:gdLst>
                <a:gd name="T0" fmla="*/ 50 w 86"/>
                <a:gd name="T1" fmla="*/ 198 h 198"/>
                <a:gd name="T2" fmla="*/ 85 w 86"/>
                <a:gd name="T3" fmla="*/ 193 h 198"/>
                <a:gd name="T4" fmla="*/ 85 w 86"/>
                <a:gd name="T5" fmla="*/ 183 h 198"/>
                <a:gd name="T6" fmla="*/ 86 w 86"/>
                <a:gd name="T7" fmla="*/ 0 h 198"/>
                <a:gd name="T8" fmla="*/ 43 w 86"/>
                <a:gd name="T9" fmla="*/ 13 h 198"/>
                <a:gd name="T10" fmla="*/ 0 w 86"/>
                <a:gd name="T11" fmla="*/ 11 h 198"/>
                <a:gd name="T12" fmla="*/ 50 w 86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98">
                  <a:moveTo>
                    <a:pt x="50" y="198"/>
                  </a:moveTo>
                  <a:cubicBezTo>
                    <a:pt x="61" y="195"/>
                    <a:pt x="73" y="193"/>
                    <a:pt x="85" y="193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5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86"/>
            <p:cNvSpPr/>
            <p:nvPr/>
          </p:nvSpPr>
          <p:spPr bwMode="auto">
            <a:xfrm>
              <a:off x="8872538" y="2493962"/>
              <a:ext cx="219075" cy="511175"/>
            </a:xfrm>
            <a:custGeom>
              <a:avLst/>
              <a:gdLst>
                <a:gd name="T0" fmla="*/ 61 w 85"/>
                <a:gd name="T1" fmla="*/ 104 h 198"/>
                <a:gd name="T2" fmla="*/ 85 w 85"/>
                <a:gd name="T3" fmla="*/ 12 h 198"/>
                <a:gd name="T4" fmla="*/ 41 w 85"/>
                <a:gd name="T5" fmla="*/ 13 h 198"/>
                <a:gd name="T6" fmla="*/ 0 w 85"/>
                <a:gd name="T7" fmla="*/ 0 h 198"/>
                <a:gd name="T8" fmla="*/ 0 w 85"/>
                <a:gd name="T9" fmla="*/ 193 h 198"/>
                <a:gd name="T10" fmla="*/ 35 w 85"/>
                <a:gd name="T11" fmla="*/ 198 h 198"/>
                <a:gd name="T12" fmla="*/ 61 w 85"/>
                <a:gd name="T13" fmla="*/ 10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98">
                  <a:moveTo>
                    <a:pt x="61" y="104"/>
                  </a:moveTo>
                  <a:cubicBezTo>
                    <a:pt x="85" y="12"/>
                    <a:pt x="85" y="12"/>
                    <a:pt x="8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2" y="193"/>
                    <a:pt x="24" y="194"/>
                    <a:pt x="35" y="198"/>
                  </a:cubicBezTo>
                  <a:lnTo>
                    <a:pt x="61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87"/>
            <p:cNvSpPr/>
            <p:nvPr/>
          </p:nvSpPr>
          <p:spPr bwMode="auto">
            <a:xfrm>
              <a:off x="8977313" y="2527300"/>
              <a:ext cx="334963" cy="519113"/>
            </a:xfrm>
            <a:custGeom>
              <a:avLst/>
              <a:gdLst>
                <a:gd name="T0" fmla="*/ 9 w 130"/>
                <a:gd name="T1" fmla="*/ 189 h 201"/>
                <a:gd name="T2" fmla="*/ 33 w 130"/>
                <a:gd name="T3" fmla="*/ 201 h 201"/>
                <a:gd name="T4" fmla="*/ 74 w 130"/>
                <a:gd name="T5" fmla="*/ 130 h 201"/>
                <a:gd name="T6" fmla="*/ 130 w 130"/>
                <a:gd name="T7" fmla="*/ 33 h 201"/>
                <a:gd name="T8" fmla="*/ 87 w 130"/>
                <a:gd name="T9" fmla="*/ 23 h 201"/>
                <a:gd name="T10" fmla="*/ 50 w 130"/>
                <a:gd name="T11" fmla="*/ 0 h 201"/>
                <a:gd name="T12" fmla="*/ 0 w 130"/>
                <a:gd name="T13" fmla="*/ 186 h 201"/>
                <a:gd name="T14" fmla="*/ 9 w 130"/>
                <a:gd name="T15" fmla="*/ 18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1">
                  <a:moveTo>
                    <a:pt x="9" y="189"/>
                  </a:moveTo>
                  <a:cubicBezTo>
                    <a:pt x="17" y="193"/>
                    <a:pt x="25" y="197"/>
                    <a:pt x="33" y="201"/>
                  </a:cubicBezTo>
                  <a:cubicBezTo>
                    <a:pt x="74" y="130"/>
                    <a:pt x="74" y="130"/>
                    <a:pt x="74" y="130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" y="187"/>
                    <a:pt x="6" y="188"/>
                    <a:pt x="9" y="1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88"/>
            <p:cNvSpPr/>
            <p:nvPr/>
          </p:nvSpPr>
          <p:spPr bwMode="auto">
            <a:xfrm>
              <a:off x="9075738" y="2622550"/>
              <a:ext cx="427038" cy="493713"/>
            </a:xfrm>
            <a:custGeom>
              <a:avLst/>
              <a:gdLst>
                <a:gd name="T0" fmla="*/ 166 w 166"/>
                <a:gd name="T1" fmla="*/ 52 h 191"/>
                <a:gd name="T2" fmla="*/ 127 w 166"/>
                <a:gd name="T3" fmla="*/ 31 h 191"/>
                <a:gd name="T4" fmla="*/ 127 w 166"/>
                <a:gd name="T5" fmla="*/ 31 h 191"/>
                <a:gd name="T6" fmla="*/ 98 w 166"/>
                <a:gd name="T7" fmla="*/ 0 h 191"/>
                <a:gd name="T8" fmla="*/ 0 w 166"/>
                <a:gd name="T9" fmla="*/ 168 h 191"/>
                <a:gd name="T10" fmla="*/ 17 w 166"/>
                <a:gd name="T11" fmla="*/ 181 h 191"/>
                <a:gd name="T12" fmla="*/ 17 w 166"/>
                <a:gd name="T13" fmla="*/ 181 h 191"/>
                <a:gd name="T14" fmla="*/ 17 w 166"/>
                <a:gd name="T15" fmla="*/ 182 h 191"/>
                <a:gd name="T16" fmla="*/ 18 w 166"/>
                <a:gd name="T17" fmla="*/ 182 h 191"/>
                <a:gd name="T18" fmla="*/ 18 w 166"/>
                <a:gd name="T19" fmla="*/ 182 h 191"/>
                <a:gd name="T20" fmla="*/ 26 w 166"/>
                <a:gd name="T21" fmla="*/ 191 h 191"/>
                <a:gd name="T22" fmla="*/ 166 w 166"/>
                <a:gd name="T23" fmla="*/ 5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91">
                  <a:moveTo>
                    <a:pt x="166" y="52"/>
                  </a:moveTo>
                  <a:cubicBezTo>
                    <a:pt x="127" y="31"/>
                    <a:pt x="127" y="31"/>
                    <a:pt x="127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6" y="172"/>
                    <a:pt x="11" y="176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7" y="182"/>
                    <a:pt x="17" y="182"/>
                    <a:pt x="18" y="182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21" y="185"/>
                    <a:pt x="24" y="188"/>
                    <a:pt x="26" y="191"/>
                  </a:cubicBezTo>
                  <a:lnTo>
                    <a:pt x="16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Line 189"/>
            <p:cNvSpPr>
              <a:spLocks noChangeShapeType="1"/>
            </p:cNvSpPr>
            <p:nvPr/>
          </p:nvSpPr>
          <p:spPr bwMode="auto">
            <a:xfrm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Line 190"/>
            <p:cNvSpPr>
              <a:spLocks noChangeShapeType="1"/>
            </p:cNvSpPr>
            <p:nvPr/>
          </p:nvSpPr>
          <p:spPr bwMode="auto">
            <a:xfrm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1" name="Freeform 358"/>
          <p:cNvSpPr>
            <a:spLocks noEditPoints="1"/>
          </p:cNvSpPr>
          <p:nvPr/>
        </p:nvSpPr>
        <p:spPr bwMode="auto">
          <a:xfrm rot="19997453">
            <a:off x="1155433" y="5974418"/>
            <a:ext cx="857954" cy="834857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2" name="组 61"/>
          <p:cNvGrpSpPr/>
          <p:nvPr/>
        </p:nvGrpSpPr>
        <p:grpSpPr>
          <a:xfrm>
            <a:off x="11268311" y="6716421"/>
            <a:ext cx="917783" cy="876367"/>
            <a:chOff x="8848726" y="4949825"/>
            <a:chExt cx="879475" cy="839788"/>
          </a:xfrm>
          <a:solidFill>
            <a:schemeClr val="accent3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63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8" name="Freeform 358"/>
          <p:cNvSpPr>
            <a:spLocks noEditPoints="1"/>
          </p:cNvSpPr>
          <p:nvPr/>
        </p:nvSpPr>
        <p:spPr bwMode="auto">
          <a:xfrm rot="19997453">
            <a:off x="786086" y="5830794"/>
            <a:ext cx="435890" cy="42415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358"/>
          <p:cNvSpPr>
            <a:spLocks noEditPoints="1"/>
          </p:cNvSpPr>
          <p:nvPr/>
        </p:nvSpPr>
        <p:spPr bwMode="auto">
          <a:xfrm rot="19997453">
            <a:off x="9357651" y="3409845"/>
            <a:ext cx="435890" cy="42415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0" name="组 69"/>
          <p:cNvGrpSpPr/>
          <p:nvPr/>
        </p:nvGrpSpPr>
        <p:grpSpPr>
          <a:xfrm rot="1274603">
            <a:off x="9259640" y="6287249"/>
            <a:ext cx="559940" cy="534673"/>
            <a:chOff x="8848726" y="4949825"/>
            <a:chExt cx="879475" cy="839788"/>
          </a:xfr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71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6" name="Freeform 358"/>
          <p:cNvSpPr>
            <a:spLocks noEditPoints="1"/>
          </p:cNvSpPr>
          <p:nvPr/>
        </p:nvSpPr>
        <p:spPr bwMode="auto">
          <a:xfrm rot="19997453">
            <a:off x="10507416" y="4989400"/>
            <a:ext cx="435890" cy="42415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7" name="组 76"/>
          <p:cNvGrpSpPr/>
          <p:nvPr/>
        </p:nvGrpSpPr>
        <p:grpSpPr>
          <a:xfrm rot="19754982">
            <a:off x="5966631" y="6629984"/>
            <a:ext cx="559940" cy="534673"/>
            <a:chOff x="8848726" y="4949825"/>
            <a:chExt cx="879475" cy="839788"/>
          </a:xfrm>
          <a:solidFill>
            <a:schemeClr val="accent2"/>
          </a:solidFill>
        </p:grpSpPr>
        <p:sp>
          <p:nvSpPr>
            <p:cNvPr id="78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3" name="Freeform 358"/>
          <p:cNvSpPr>
            <a:spLocks noEditPoints="1"/>
          </p:cNvSpPr>
          <p:nvPr/>
        </p:nvSpPr>
        <p:spPr bwMode="auto">
          <a:xfrm rot="19997453">
            <a:off x="6500975" y="6676629"/>
            <a:ext cx="435890" cy="42415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358"/>
          <p:cNvSpPr>
            <a:spLocks noEditPoints="1"/>
          </p:cNvSpPr>
          <p:nvPr/>
        </p:nvSpPr>
        <p:spPr bwMode="auto">
          <a:xfrm rot="19997453">
            <a:off x="1167821" y="5162864"/>
            <a:ext cx="671655" cy="65357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5" name="组 84"/>
          <p:cNvGrpSpPr/>
          <p:nvPr/>
        </p:nvGrpSpPr>
        <p:grpSpPr>
          <a:xfrm rot="21122731">
            <a:off x="525634" y="6265253"/>
            <a:ext cx="559940" cy="534673"/>
            <a:chOff x="8848726" y="4949825"/>
            <a:chExt cx="879475" cy="83978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6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1" name="Freeform 360"/>
          <p:cNvSpPr/>
          <p:nvPr/>
        </p:nvSpPr>
        <p:spPr bwMode="auto">
          <a:xfrm rot="1468502">
            <a:off x="10337333" y="5473288"/>
            <a:ext cx="127476" cy="299677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360"/>
          <p:cNvSpPr/>
          <p:nvPr/>
        </p:nvSpPr>
        <p:spPr bwMode="auto">
          <a:xfrm rot="8148367">
            <a:off x="10632439" y="3180555"/>
            <a:ext cx="267796" cy="629555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360"/>
          <p:cNvSpPr/>
          <p:nvPr/>
        </p:nvSpPr>
        <p:spPr bwMode="auto">
          <a:xfrm rot="20337622">
            <a:off x="10878893" y="5886546"/>
            <a:ext cx="111614" cy="26239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360"/>
          <p:cNvSpPr/>
          <p:nvPr/>
        </p:nvSpPr>
        <p:spPr bwMode="auto">
          <a:xfrm rot="5712631">
            <a:off x="9843840" y="6968349"/>
            <a:ext cx="205064" cy="48208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360"/>
          <p:cNvSpPr/>
          <p:nvPr/>
        </p:nvSpPr>
        <p:spPr bwMode="auto">
          <a:xfrm rot="1713980">
            <a:off x="2317922" y="6104325"/>
            <a:ext cx="208624" cy="49045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360"/>
          <p:cNvSpPr/>
          <p:nvPr/>
        </p:nvSpPr>
        <p:spPr bwMode="auto">
          <a:xfrm rot="19012026">
            <a:off x="10759152" y="6366565"/>
            <a:ext cx="114550" cy="26929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360"/>
          <p:cNvSpPr/>
          <p:nvPr/>
        </p:nvSpPr>
        <p:spPr bwMode="auto">
          <a:xfrm rot="19725754">
            <a:off x="10184284" y="5925184"/>
            <a:ext cx="188110" cy="44222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360"/>
          <p:cNvSpPr/>
          <p:nvPr/>
        </p:nvSpPr>
        <p:spPr bwMode="auto">
          <a:xfrm rot="20903776">
            <a:off x="8557012" y="6128395"/>
            <a:ext cx="111614" cy="26239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360"/>
          <p:cNvSpPr/>
          <p:nvPr/>
        </p:nvSpPr>
        <p:spPr bwMode="auto">
          <a:xfrm rot="21216407">
            <a:off x="9685768" y="4264210"/>
            <a:ext cx="103373" cy="243020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360"/>
          <p:cNvSpPr/>
          <p:nvPr/>
        </p:nvSpPr>
        <p:spPr bwMode="auto">
          <a:xfrm rot="19642021">
            <a:off x="10184994" y="6118589"/>
            <a:ext cx="301319" cy="708365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01" name="组 100"/>
          <p:cNvGrpSpPr/>
          <p:nvPr/>
        </p:nvGrpSpPr>
        <p:grpSpPr>
          <a:xfrm rot="21122731">
            <a:off x="10981841" y="4434538"/>
            <a:ext cx="559940" cy="534673"/>
            <a:chOff x="8848726" y="4949825"/>
            <a:chExt cx="879475" cy="839788"/>
          </a:xfrm>
          <a:solidFill>
            <a:schemeClr val="accent5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102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7" name="Freeform 360"/>
          <p:cNvSpPr/>
          <p:nvPr/>
        </p:nvSpPr>
        <p:spPr bwMode="auto">
          <a:xfrm rot="1468502">
            <a:off x="10133610" y="5565685"/>
            <a:ext cx="127476" cy="299677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360"/>
          <p:cNvSpPr/>
          <p:nvPr/>
        </p:nvSpPr>
        <p:spPr bwMode="auto">
          <a:xfrm rot="20337622" flipH="1" flipV="1">
            <a:off x="-450384" y="6006541"/>
            <a:ext cx="179340" cy="391909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360"/>
          <p:cNvSpPr/>
          <p:nvPr/>
        </p:nvSpPr>
        <p:spPr bwMode="auto">
          <a:xfrm rot="2060216">
            <a:off x="12109805" y="4457542"/>
            <a:ext cx="184121" cy="432846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" name="Freeform 360"/>
          <p:cNvSpPr/>
          <p:nvPr/>
        </p:nvSpPr>
        <p:spPr bwMode="auto">
          <a:xfrm rot="1251567">
            <a:off x="-168646" y="7049971"/>
            <a:ext cx="191825" cy="395387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" name="Freeform 360"/>
          <p:cNvSpPr/>
          <p:nvPr/>
        </p:nvSpPr>
        <p:spPr bwMode="auto">
          <a:xfrm rot="17217756">
            <a:off x="2830341" y="6513509"/>
            <a:ext cx="208624" cy="490448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Freeform 360"/>
          <p:cNvSpPr/>
          <p:nvPr/>
        </p:nvSpPr>
        <p:spPr bwMode="auto">
          <a:xfrm rot="20337622">
            <a:off x="10433098" y="3379812"/>
            <a:ext cx="105415" cy="247820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Freeform 360"/>
          <p:cNvSpPr/>
          <p:nvPr/>
        </p:nvSpPr>
        <p:spPr bwMode="auto">
          <a:xfrm rot="2129879">
            <a:off x="10157559" y="6465579"/>
            <a:ext cx="123590" cy="29054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360"/>
          <p:cNvSpPr/>
          <p:nvPr/>
        </p:nvSpPr>
        <p:spPr bwMode="auto">
          <a:xfrm rot="19725754">
            <a:off x="9248732" y="2762057"/>
            <a:ext cx="177663" cy="41766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5" name="组 114"/>
          <p:cNvGrpSpPr/>
          <p:nvPr/>
        </p:nvGrpSpPr>
        <p:grpSpPr>
          <a:xfrm rot="2140787">
            <a:off x="8363262" y="2168165"/>
            <a:ext cx="1891438" cy="275924"/>
            <a:chOff x="4436059" y="3729721"/>
            <a:chExt cx="4200526" cy="612775"/>
          </a:xfrm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116" name="Freeform 26"/>
            <p:cNvSpPr/>
            <p:nvPr/>
          </p:nvSpPr>
          <p:spPr bwMode="auto">
            <a:xfrm>
              <a:off x="4436059" y="3732896"/>
              <a:ext cx="587375" cy="609600"/>
            </a:xfrm>
            <a:custGeom>
              <a:avLst/>
              <a:gdLst>
                <a:gd name="T0" fmla="*/ 135 w 228"/>
                <a:gd name="T1" fmla="*/ 96 h 236"/>
                <a:gd name="T2" fmla="*/ 145 w 228"/>
                <a:gd name="T3" fmla="*/ 124 h 236"/>
                <a:gd name="T4" fmla="*/ 166 w 228"/>
                <a:gd name="T5" fmla="*/ 151 h 236"/>
                <a:gd name="T6" fmla="*/ 194 w 228"/>
                <a:gd name="T7" fmla="*/ 183 h 236"/>
                <a:gd name="T8" fmla="*/ 225 w 228"/>
                <a:gd name="T9" fmla="*/ 216 h 236"/>
                <a:gd name="T10" fmla="*/ 221 w 228"/>
                <a:gd name="T11" fmla="*/ 226 h 236"/>
                <a:gd name="T12" fmla="*/ 206 w 228"/>
                <a:gd name="T13" fmla="*/ 231 h 236"/>
                <a:gd name="T14" fmla="*/ 174 w 228"/>
                <a:gd name="T15" fmla="*/ 217 h 236"/>
                <a:gd name="T16" fmla="*/ 148 w 228"/>
                <a:gd name="T17" fmla="*/ 198 h 236"/>
                <a:gd name="T18" fmla="*/ 124 w 228"/>
                <a:gd name="T19" fmla="*/ 178 h 236"/>
                <a:gd name="T20" fmla="*/ 86 w 228"/>
                <a:gd name="T21" fmla="*/ 145 h 236"/>
                <a:gd name="T22" fmla="*/ 61 w 228"/>
                <a:gd name="T23" fmla="*/ 167 h 236"/>
                <a:gd name="T24" fmla="*/ 56 w 228"/>
                <a:gd name="T25" fmla="*/ 197 h 236"/>
                <a:gd name="T26" fmla="*/ 57 w 228"/>
                <a:gd name="T27" fmla="*/ 217 h 236"/>
                <a:gd name="T28" fmla="*/ 58 w 228"/>
                <a:gd name="T29" fmla="*/ 236 h 236"/>
                <a:gd name="T30" fmla="*/ 16 w 228"/>
                <a:gd name="T31" fmla="*/ 229 h 236"/>
                <a:gd name="T32" fmla="*/ 4 w 228"/>
                <a:gd name="T33" fmla="*/ 214 h 236"/>
                <a:gd name="T34" fmla="*/ 0 w 228"/>
                <a:gd name="T35" fmla="*/ 195 h 236"/>
                <a:gd name="T36" fmla="*/ 1 w 228"/>
                <a:gd name="T37" fmla="*/ 182 h 236"/>
                <a:gd name="T38" fmla="*/ 3 w 228"/>
                <a:gd name="T39" fmla="*/ 161 h 236"/>
                <a:gd name="T40" fmla="*/ 2 w 228"/>
                <a:gd name="T41" fmla="*/ 152 h 236"/>
                <a:gd name="T42" fmla="*/ 8 w 228"/>
                <a:gd name="T43" fmla="*/ 99 h 236"/>
                <a:gd name="T44" fmla="*/ 15 w 228"/>
                <a:gd name="T45" fmla="*/ 13 h 236"/>
                <a:gd name="T46" fmla="*/ 9 w 228"/>
                <a:gd name="T47" fmla="*/ 7 h 236"/>
                <a:gd name="T48" fmla="*/ 19 w 228"/>
                <a:gd name="T49" fmla="*/ 3 h 236"/>
                <a:gd name="T50" fmla="*/ 33 w 228"/>
                <a:gd name="T51" fmla="*/ 0 h 236"/>
                <a:gd name="T52" fmla="*/ 37 w 228"/>
                <a:gd name="T53" fmla="*/ 0 h 236"/>
                <a:gd name="T54" fmla="*/ 67 w 228"/>
                <a:gd name="T55" fmla="*/ 10 h 236"/>
                <a:gd name="T56" fmla="*/ 93 w 228"/>
                <a:gd name="T57" fmla="*/ 25 h 236"/>
                <a:gd name="T58" fmla="*/ 87 w 228"/>
                <a:gd name="T59" fmla="*/ 52 h 236"/>
                <a:gd name="T60" fmla="*/ 81 w 228"/>
                <a:gd name="T61" fmla="*/ 98 h 236"/>
                <a:gd name="T62" fmla="*/ 135 w 228"/>
                <a:gd name="T63" fmla="*/ 55 h 236"/>
                <a:gd name="T64" fmla="*/ 193 w 228"/>
                <a:gd name="T65" fmla="*/ 14 h 236"/>
                <a:gd name="T66" fmla="*/ 203 w 228"/>
                <a:gd name="T67" fmla="*/ 10 h 236"/>
                <a:gd name="T68" fmla="*/ 216 w 228"/>
                <a:gd name="T69" fmla="*/ 10 h 236"/>
                <a:gd name="T70" fmla="*/ 224 w 228"/>
                <a:gd name="T71" fmla="*/ 14 h 236"/>
                <a:gd name="T72" fmla="*/ 228 w 228"/>
                <a:gd name="T73" fmla="*/ 20 h 236"/>
                <a:gd name="T74" fmla="*/ 227 w 228"/>
                <a:gd name="T75" fmla="*/ 24 h 236"/>
                <a:gd name="T76" fmla="*/ 177 w 228"/>
                <a:gd name="T77" fmla="*/ 60 h 236"/>
                <a:gd name="T78" fmla="*/ 135 w 228"/>
                <a:gd name="T79" fmla="*/ 9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8" h="236">
                  <a:moveTo>
                    <a:pt x="135" y="96"/>
                  </a:moveTo>
                  <a:cubicBezTo>
                    <a:pt x="134" y="104"/>
                    <a:pt x="138" y="114"/>
                    <a:pt x="145" y="124"/>
                  </a:cubicBezTo>
                  <a:cubicBezTo>
                    <a:pt x="152" y="133"/>
                    <a:pt x="159" y="142"/>
                    <a:pt x="166" y="151"/>
                  </a:cubicBezTo>
                  <a:cubicBezTo>
                    <a:pt x="174" y="160"/>
                    <a:pt x="183" y="171"/>
                    <a:pt x="194" y="183"/>
                  </a:cubicBezTo>
                  <a:cubicBezTo>
                    <a:pt x="205" y="195"/>
                    <a:pt x="215" y="206"/>
                    <a:pt x="225" y="216"/>
                  </a:cubicBezTo>
                  <a:cubicBezTo>
                    <a:pt x="226" y="220"/>
                    <a:pt x="224" y="223"/>
                    <a:pt x="221" y="226"/>
                  </a:cubicBezTo>
                  <a:cubicBezTo>
                    <a:pt x="218" y="229"/>
                    <a:pt x="213" y="230"/>
                    <a:pt x="206" y="231"/>
                  </a:cubicBezTo>
                  <a:cubicBezTo>
                    <a:pt x="195" y="228"/>
                    <a:pt x="184" y="224"/>
                    <a:pt x="174" y="217"/>
                  </a:cubicBezTo>
                  <a:cubicBezTo>
                    <a:pt x="162" y="208"/>
                    <a:pt x="154" y="202"/>
                    <a:pt x="148" y="198"/>
                  </a:cubicBezTo>
                  <a:cubicBezTo>
                    <a:pt x="141" y="193"/>
                    <a:pt x="133" y="186"/>
                    <a:pt x="124" y="178"/>
                  </a:cubicBezTo>
                  <a:cubicBezTo>
                    <a:pt x="102" y="158"/>
                    <a:pt x="89" y="147"/>
                    <a:pt x="86" y="145"/>
                  </a:cubicBezTo>
                  <a:cubicBezTo>
                    <a:pt x="74" y="150"/>
                    <a:pt x="66" y="158"/>
                    <a:pt x="61" y="167"/>
                  </a:cubicBezTo>
                  <a:cubicBezTo>
                    <a:pt x="58" y="175"/>
                    <a:pt x="56" y="185"/>
                    <a:pt x="56" y="197"/>
                  </a:cubicBezTo>
                  <a:cubicBezTo>
                    <a:pt x="56" y="201"/>
                    <a:pt x="56" y="208"/>
                    <a:pt x="57" y="217"/>
                  </a:cubicBezTo>
                  <a:cubicBezTo>
                    <a:pt x="58" y="226"/>
                    <a:pt x="58" y="232"/>
                    <a:pt x="58" y="236"/>
                  </a:cubicBezTo>
                  <a:cubicBezTo>
                    <a:pt x="42" y="236"/>
                    <a:pt x="28" y="233"/>
                    <a:pt x="16" y="229"/>
                  </a:cubicBezTo>
                  <a:cubicBezTo>
                    <a:pt x="10" y="224"/>
                    <a:pt x="6" y="219"/>
                    <a:pt x="4" y="214"/>
                  </a:cubicBezTo>
                  <a:cubicBezTo>
                    <a:pt x="1" y="208"/>
                    <a:pt x="0" y="202"/>
                    <a:pt x="0" y="195"/>
                  </a:cubicBezTo>
                  <a:cubicBezTo>
                    <a:pt x="0" y="190"/>
                    <a:pt x="0" y="186"/>
                    <a:pt x="1" y="182"/>
                  </a:cubicBezTo>
                  <a:cubicBezTo>
                    <a:pt x="2" y="169"/>
                    <a:pt x="3" y="162"/>
                    <a:pt x="3" y="161"/>
                  </a:cubicBezTo>
                  <a:cubicBezTo>
                    <a:pt x="3" y="158"/>
                    <a:pt x="3" y="155"/>
                    <a:pt x="2" y="152"/>
                  </a:cubicBezTo>
                  <a:cubicBezTo>
                    <a:pt x="3" y="141"/>
                    <a:pt x="5" y="124"/>
                    <a:pt x="8" y="99"/>
                  </a:cubicBezTo>
                  <a:cubicBezTo>
                    <a:pt x="13" y="62"/>
                    <a:pt x="15" y="33"/>
                    <a:pt x="15" y="13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4" y="6"/>
                    <a:pt x="19" y="3"/>
                  </a:cubicBezTo>
                  <a:cubicBezTo>
                    <a:pt x="25" y="1"/>
                    <a:pt x="29" y="0"/>
                    <a:pt x="33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51" y="4"/>
                    <a:pt x="61" y="8"/>
                    <a:pt x="67" y="10"/>
                  </a:cubicBezTo>
                  <a:cubicBezTo>
                    <a:pt x="78" y="15"/>
                    <a:pt x="87" y="19"/>
                    <a:pt x="93" y="25"/>
                  </a:cubicBezTo>
                  <a:cubicBezTo>
                    <a:pt x="92" y="30"/>
                    <a:pt x="90" y="39"/>
                    <a:pt x="87" y="52"/>
                  </a:cubicBezTo>
                  <a:cubicBezTo>
                    <a:pt x="83" y="71"/>
                    <a:pt x="81" y="87"/>
                    <a:pt x="81" y="98"/>
                  </a:cubicBezTo>
                  <a:cubicBezTo>
                    <a:pt x="95" y="85"/>
                    <a:pt x="113" y="70"/>
                    <a:pt x="135" y="55"/>
                  </a:cubicBezTo>
                  <a:cubicBezTo>
                    <a:pt x="153" y="41"/>
                    <a:pt x="173" y="28"/>
                    <a:pt x="193" y="14"/>
                  </a:cubicBezTo>
                  <a:cubicBezTo>
                    <a:pt x="196" y="12"/>
                    <a:pt x="199" y="11"/>
                    <a:pt x="203" y="10"/>
                  </a:cubicBezTo>
                  <a:cubicBezTo>
                    <a:pt x="207" y="10"/>
                    <a:pt x="211" y="10"/>
                    <a:pt x="216" y="10"/>
                  </a:cubicBezTo>
                  <a:cubicBezTo>
                    <a:pt x="220" y="12"/>
                    <a:pt x="222" y="13"/>
                    <a:pt x="224" y="14"/>
                  </a:cubicBezTo>
                  <a:cubicBezTo>
                    <a:pt x="227" y="16"/>
                    <a:pt x="228" y="18"/>
                    <a:pt x="228" y="20"/>
                  </a:cubicBezTo>
                  <a:cubicBezTo>
                    <a:pt x="228" y="21"/>
                    <a:pt x="228" y="23"/>
                    <a:pt x="227" y="24"/>
                  </a:cubicBezTo>
                  <a:cubicBezTo>
                    <a:pt x="211" y="33"/>
                    <a:pt x="195" y="45"/>
                    <a:pt x="177" y="60"/>
                  </a:cubicBezTo>
                  <a:cubicBezTo>
                    <a:pt x="163" y="72"/>
                    <a:pt x="149" y="84"/>
                    <a:pt x="135" y="96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7"/>
            <p:cNvSpPr/>
            <p:nvPr/>
          </p:nvSpPr>
          <p:spPr bwMode="auto">
            <a:xfrm>
              <a:off x="4982159" y="3729721"/>
              <a:ext cx="500063" cy="612775"/>
            </a:xfrm>
            <a:custGeom>
              <a:avLst/>
              <a:gdLst>
                <a:gd name="T0" fmla="*/ 169 w 194"/>
                <a:gd name="T1" fmla="*/ 200 h 237"/>
                <a:gd name="T2" fmla="*/ 152 w 194"/>
                <a:gd name="T3" fmla="*/ 222 h 237"/>
                <a:gd name="T4" fmla="*/ 135 w 194"/>
                <a:gd name="T5" fmla="*/ 233 h 237"/>
                <a:gd name="T6" fmla="*/ 122 w 194"/>
                <a:gd name="T7" fmla="*/ 236 h 237"/>
                <a:gd name="T8" fmla="*/ 108 w 194"/>
                <a:gd name="T9" fmla="*/ 237 h 237"/>
                <a:gd name="T10" fmla="*/ 81 w 194"/>
                <a:gd name="T11" fmla="*/ 234 h 237"/>
                <a:gd name="T12" fmla="*/ 55 w 194"/>
                <a:gd name="T13" fmla="*/ 228 h 237"/>
                <a:gd name="T14" fmla="*/ 11 w 194"/>
                <a:gd name="T15" fmla="*/ 196 h 237"/>
                <a:gd name="T16" fmla="*/ 0 w 194"/>
                <a:gd name="T17" fmla="*/ 153 h 237"/>
                <a:gd name="T18" fmla="*/ 2 w 194"/>
                <a:gd name="T19" fmla="*/ 129 h 237"/>
                <a:gd name="T20" fmla="*/ 5 w 194"/>
                <a:gd name="T21" fmla="*/ 90 h 237"/>
                <a:gd name="T22" fmla="*/ 9 w 194"/>
                <a:gd name="T23" fmla="*/ 65 h 237"/>
                <a:gd name="T24" fmla="*/ 13 w 194"/>
                <a:gd name="T25" fmla="*/ 41 h 237"/>
                <a:gd name="T26" fmla="*/ 11 w 194"/>
                <a:gd name="T27" fmla="*/ 28 h 237"/>
                <a:gd name="T28" fmla="*/ 6 w 194"/>
                <a:gd name="T29" fmla="*/ 17 h 237"/>
                <a:gd name="T30" fmla="*/ 9 w 194"/>
                <a:gd name="T31" fmla="*/ 13 h 237"/>
                <a:gd name="T32" fmla="*/ 15 w 194"/>
                <a:gd name="T33" fmla="*/ 11 h 237"/>
                <a:gd name="T34" fmla="*/ 19 w 194"/>
                <a:gd name="T35" fmla="*/ 12 h 237"/>
                <a:gd name="T36" fmla="*/ 42 w 194"/>
                <a:gd name="T37" fmla="*/ 16 h 237"/>
                <a:gd name="T38" fmla="*/ 82 w 194"/>
                <a:gd name="T39" fmla="*/ 24 h 237"/>
                <a:gd name="T40" fmla="*/ 76 w 194"/>
                <a:gd name="T41" fmla="*/ 67 h 237"/>
                <a:gd name="T42" fmla="*/ 70 w 194"/>
                <a:gd name="T43" fmla="*/ 113 h 237"/>
                <a:gd name="T44" fmla="*/ 68 w 194"/>
                <a:gd name="T45" fmla="*/ 154 h 237"/>
                <a:gd name="T46" fmla="*/ 70 w 194"/>
                <a:gd name="T47" fmla="*/ 189 h 237"/>
                <a:gd name="T48" fmla="*/ 78 w 194"/>
                <a:gd name="T49" fmla="*/ 204 h 237"/>
                <a:gd name="T50" fmla="*/ 92 w 194"/>
                <a:gd name="T51" fmla="*/ 216 h 237"/>
                <a:gd name="T52" fmla="*/ 128 w 194"/>
                <a:gd name="T53" fmla="*/ 189 h 237"/>
                <a:gd name="T54" fmla="*/ 141 w 194"/>
                <a:gd name="T55" fmla="*/ 151 h 237"/>
                <a:gd name="T56" fmla="*/ 152 w 194"/>
                <a:gd name="T57" fmla="*/ 98 h 237"/>
                <a:gd name="T58" fmla="*/ 156 w 194"/>
                <a:gd name="T59" fmla="*/ 44 h 237"/>
                <a:gd name="T60" fmla="*/ 153 w 194"/>
                <a:gd name="T61" fmla="*/ 0 h 237"/>
                <a:gd name="T62" fmla="*/ 172 w 194"/>
                <a:gd name="T63" fmla="*/ 4 h 237"/>
                <a:gd name="T64" fmla="*/ 190 w 194"/>
                <a:gd name="T65" fmla="*/ 12 h 237"/>
                <a:gd name="T66" fmla="*/ 194 w 194"/>
                <a:gd name="T67" fmla="*/ 64 h 237"/>
                <a:gd name="T68" fmla="*/ 188 w 194"/>
                <a:gd name="T69" fmla="*/ 134 h 237"/>
                <a:gd name="T70" fmla="*/ 169 w 194"/>
                <a:gd name="T71" fmla="*/ 20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4" h="237">
                  <a:moveTo>
                    <a:pt x="169" y="200"/>
                  </a:moveTo>
                  <a:cubicBezTo>
                    <a:pt x="159" y="214"/>
                    <a:pt x="153" y="221"/>
                    <a:pt x="152" y="222"/>
                  </a:cubicBezTo>
                  <a:cubicBezTo>
                    <a:pt x="147" y="227"/>
                    <a:pt x="141" y="230"/>
                    <a:pt x="135" y="233"/>
                  </a:cubicBezTo>
                  <a:cubicBezTo>
                    <a:pt x="130" y="234"/>
                    <a:pt x="126" y="235"/>
                    <a:pt x="122" y="236"/>
                  </a:cubicBezTo>
                  <a:cubicBezTo>
                    <a:pt x="118" y="236"/>
                    <a:pt x="113" y="237"/>
                    <a:pt x="108" y="237"/>
                  </a:cubicBezTo>
                  <a:cubicBezTo>
                    <a:pt x="100" y="237"/>
                    <a:pt x="91" y="236"/>
                    <a:pt x="81" y="234"/>
                  </a:cubicBezTo>
                  <a:cubicBezTo>
                    <a:pt x="78" y="233"/>
                    <a:pt x="69" y="231"/>
                    <a:pt x="55" y="228"/>
                  </a:cubicBezTo>
                  <a:cubicBezTo>
                    <a:pt x="34" y="220"/>
                    <a:pt x="19" y="210"/>
                    <a:pt x="11" y="196"/>
                  </a:cubicBezTo>
                  <a:cubicBezTo>
                    <a:pt x="4" y="185"/>
                    <a:pt x="0" y="170"/>
                    <a:pt x="0" y="153"/>
                  </a:cubicBezTo>
                  <a:cubicBezTo>
                    <a:pt x="0" y="146"/>
                    <a:pt x="1" y="138"/>
                    <a:pt x="2" y="129"/>
                  </a:cubicBezTo>
                  <a:cubicBezTo>
                    <a:pt x="4" y="108"/>
                    <a:pt x="5" y="95"/>
                    <a:pt x="5" y="90"/>
                  </a:cubicBezTo>
                  <a:cubicBezTo>
                    <a:pt x="5" y="84"/>
                    <a:pt x="7" y="76"/>
                    <a:pt x="9" y="65"/>
                  </a:cubicBezTo>
                  <a:cubicBezTo>
                    <a:pt x="12" y="54"/>
                    <a:pt x="13" y="46"/>
                    <a:pt x="13" y="41"/>
                  </a:cubicBezTo>
                  <a:cubicBezTo>
                    <a:pt x="13" y="36"/>
                    <a:pt x="12" y="32"/>
                    <a:pt x="11" y="28"/>
                  </a:cubicBezTo>
                  <a:cubicBezTo>
                    <a:pt x="10" y="25"/>
                    <a:pt x="8" y="21"/>
                    <a:pt x="6" y="17"/>
                  </a:cubicBezTo>
                  <a:cubicBezTo>
                    <a:pt x="6" y="16"/>
                    <a:pt x="7" y="14"/>
                    <a:pt x="9" y="13"/>
                  </a:cubicBezTo>
                  <a:cubicBezTo>
                    <a:pt x="11" y="12"/>
                    <a:pt x="13" y="11"/>
                    <a:pt x="15" y="11"/>
                  </a:cubicBezTo>
                  <a:cubicBezTo>
                    <a:pt x="16" y="11"/>
                    <a:pt x="17" y="12"/>
                    <a:pt x="19" y="12"/>
                  </a:cubicBezTo>
                  <a:cubicBezTo>
                    <a:pt x="26" y="12"/>
                    <a:pt x="34" y="13"/>
                    <a:pt x="42" y="16"/>
                  </a:cubicBezTo>
                  <a:cubicBezTo>
                    <a:pt x="62" y="21"/>
                    <a:pt x="76" y="24"/>
                    <a:pt x="82" y="24"/>
                  </a:cubicBezTo>
                  <a:cubicBezTo>
                    <a:pt x="80" y="39"/>
                    <a:pt x="78" y="53"/>
                    <a:pt x="76" y="67"/>
                  </a:cubicBezTo>
                  <a:cubicBezTo>
                    <a:pt x="73" y="85"/>
                    <a:pt x="71" y="100"/>
                    <a:pt x="70" y="113"/>
                  </a:cubicBezTo>
                  <a:cubicBezTo>
                    <a:pt x="69" y="126"/>
                    <a:pt x="68" y="140"/>
                    <a:pt x="68" y="154"/>
                  </a:cubicBezTo>
                  <a:cubicBezTo>
                    <a:pt x="68" y="165"/>
                    <a:pt x="69" y="177"/>
                    <a:pt x="70" y="189"/>
                  </a:cubicBezTo>
                  <a:cubicBezTo>
                    <a:pt x="73" y="196"/>
                    <a:pt x="76" y="201"/>
                    <a:pt x="78" y="204"/>
                  </a:cubicBezTo>
                  <a:cubicBezTo>
                    <a:pt x="81" y="210"/>
                    <a:pt x="86" y="214"/>
                    <a:pt x="92" y="216"/>
                  </a:cubicBezTo>
                  <a:cubicBezTo>
                    <a:pt x="109" y="212"/>
                    <a:pt x="121" y="203"/>
                    <a:pt x="128" y="189"/>
                  </a:cubicBezTo>
                  <a:cubicBezTo>
                    <a:pt x="133" y="171"/>
                    <a:pt x="138" y="159"/>
                    <a:pt x="141" y="151"/>
                  </a:cubicBezTo>
                  <a:cubicBezTo>
                    <a:pt x="146" y="134"/>
                    <a:pt x="149" y="117"/>
                    <a:pt x="152" y="98"/>
                  </a:cubicBezTo>
                  <a:cubicBezTo>
                    <a:pt x="154" y="80"/>
                    <a:pt x="156" y="62"/>
                    <a:pt x="156" y="44"/>
                  </a:cubicBezTo>
                  <a:cubicBezTo>
                    <a:pt x="156" y="28"/>
                    <a:pt x="155" y="14"/>
                    <a:pt x="153" y="0"/>
                  </a:cubicBezTo>
                  <a:cubicBezTo>
                    <a:pt x="159" y="0"/>
                    <a:pt x="166" y="2"/>
                    <a:pt x="172" y="4"/>
                  </a:cubicBezTo>
                  <a:cubicBezTo>
                    <a:pt x="178" y="7"/>
                    <a:pt x="184" y="10"/>
                    <a:pt x="190" y="12"/>
                  </a:cubicBezTo>
                  <a:cubicBezTo>
                    <a:pt x="193" y="29"/>
                    <a:pt x="194" y="46"/>
                    <a:pt x="194" y="64"/>
                  </a:cubicBezTo>
                  <a:cubicBezTo>
                    <a:pt x="194" y="88"/>
                    <a:pt x="192" y="111"/>
                    <a:pt x="188" y="134"/>
                  </a:cubicBezTo>
                  <a:cubicBezTo>
                    <a:pt x="184" y="157"/>
                    <a:pt x="178" y="179"/>
                    <a:pt x="169" y="200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28"/>
            <p:cNvSpPr/>
            <p:nvPr/>
          </p:nvSpPr>
          <p:spPr bwMode="auto">
            <a:xfrm>
              <a:off x="5526672" y="3732896"/>
              <a:ext cx="711200" cy="609600"/>
            </a:xfrm>
            <a:custGeom>
              <a:avLst/>
              <a:gdLst>
                <a:gd name="T0" fmla="*/ 243 w 276"/>
                <a:gd name="T1" fmla="*/ 235 h 236"/>
                <a:gd name="T2" fmla="*/ 228 w 276"/>
                <a:gd name="T3" fmla="*/ 236 h 236"/>
                <a:gd name="T4" fmla="*/ 206 w 276"/>
                <a:gd name="T5" fmla="*/ 233 h 236"/>
                <a:gd name="T6" fmla="*/ 189 w 276"/>
                <a:gd name="T7" fmla="*/ 226 h 236"/>
                <a:gd name="T8" fmla="*/ 185 w 276"/>
                <a:gd name="T9" fmla="*/ 208 h 236"/>
                <a:gd name="T10" fmla="*/ 183 w 276"/>
                <a:gd name="T11" fmla="*/ 187 h 236"/>
                <a:gd name="T12" fmla="*/ 184 w 276"/>
                <a:gd name="T13" fmla="*/ 164 h 236"/>
                <a:gd name="T14" fmla="*/ 185 w 276"/>
                <a:gd name="T15" fmla="*/ 140 h 236"/>
                <a:gd name="T16" fmla="*/ 185 w 276"/>
                <a:gd name="T17" fmla="*/ 128 h 236"/>
                <a:gd name="T18" fmla="*/ 183 w 276"/>
                <a:gd name="T19" fmla="*/ 121 h 236"/>
                <a:gd name="T20" fmla="*/ 167 w 276"/>
                <a:gd name="T21" fmla="*/ 161 h 236"/>
                <a:gd name="T22" fmla="*/ 156 w 276"/>
                <a:gd name="T23" fmla="*/ 203 h 236"/>
                <a:gd name="T24" fmla="*/ 137 w 276"/>
                <a:gd name="T25" fmla="*/ 206 h 236"/>
                <a:gd name="T26" fmla="*/ 111 w 276"/>
                <a:gd name="T27" fmla="*/ 203 h 236"/>
                <a:gd name="T28" fmla="*/ 97 w 276"/>
                <a:gd name="T29" fmla="*/ 199 h 236"/>
                <a:gd name="T30" fmla="*/ 83 w 276"/>
                <a:gd name="T31" fmla="*/ 169 h 236"/>
                <a:gd name="T32" fmla="*/ 74 w 276"/>
                <a:gd name="T33" fmla="*/ 134 h 236"/>
                <a:gd name="T34" fmla="*/ 54 w 276"/>
                <a:gd name="T35" fmla="*/ 88 h 236"/>
                <a:gd name="T36" fmla="*/ 38 w 276"/>
                <a:gd name="T37" fmla="*/ 143 h 236"/>
                <a:gd name="T38" fmla="*/ 33 w 276"/>
                <a:gd name="T39" fmla="*/ 204 h 236"/>
                <a:gd name="T40" fmla="*/ 34 w 276"/>
                <a:gd name="T41" fmla="*/ 214 h 236"/>
                <a:gd name="T42" fmla="*/ 35 w 276"/>
                <a:gd name="T43" fmla="*/ 222 h 236"/>
                <a:gd name="T44" fmla="*/ 30 w 276"/>
                <a:gd name="T45" fmla="*/ 235 h 236"/>
                <a:gd name="T46" fmla="*/ 26 w 276"/>
                <a:gd name="T47" fmla="*/ 236 h 236"/>
                <a:gd name="T48" fmla="*/ 8 w 276"/>
                <a:gd name="T49" fmla="*/ 230 h 236"/>
                <a:gd name="T50" fmla="*/ 0 w 276"/>
                <a:gd name="T51" fmla="*/ 224 h 236"/>
                <a:gd name="T52" fmla="*/ 7 w 276"/>
                <a:gd name="T53" fmla="*/ 159 h 236"/>
                <a:gd name="T54" fmla="*/ 20 w 276"/>
                <a:gd name="T55" fmla="*/ 87 h 236"/>
                <a:gd name="T56" fmla="*/ 27 w 276"/>
                <a:gd name="T57" fmla="*/ 23 h 236"/>
                <a:gd name="T58" fmla="*/ 40 w 276"/>
                <a:gd name="T59" fmla="*/ 17 h 236"/>
                <a:gd name="T60" fmla="*/ 56 w 276"/>
                <a:gd name="T61" fmla="*/ 16 h 236"/>
                <a:gd name="T62" fmla="*/ 89 w 276"/>
                <a:gd name="T63" fmla="*/ 20 h 236"/>
                <a:gd name="T64" fmla="*/ 107 w 276"/>
                <a:gd name="T65" fmla="*/ 24 h 236"/>
                <a:gd name="T66" fmla="*/ 113 w 276"/>
                <a:gd name="T67" fmla="*/ 28 h 236"/>
                <a:gd name="T68" fmla="*/ 122 w 276"/>
                <a:gd name="T69" fmla="*/ 91 h 236"/>
                <a:gd name="T70" fmla="*/ 138 w 276"/>
                <a:gd name="T71" fmla="*/ 152 h 236"/>
                <a:gd name="T72" fmla="*/ 145 w 276"/>
                <a:gd name="T73" fmla="*/ 147 h 236"/>
                <a:gd name="T74" fmla="*/ 166 w 276"/>
                <a:gd name="T75" fmla="*/ 99 h 236"/>
                <a:gd name="T76" fmla="*/ 187 w 276"/>
                <a:gd name="T77" fmla="*/ 52 h 236"/>
                <a:gd name="T78" fmla="*/ 204 w 276"/>
                <a:gd name="T79" fmla="*/ 3 h 236"/>
                <a:gd name="T80" fmla="*/ 221 w 276"/>
                <a:gd name="T81" fmla="*/ 0 h 236"/>
                <a:gd name="T82" fmla="*/ 234 w 276"/>
                <a:gd name="T83" fmla="*/ 1 h 236"/>
                <a:gd name="T84" fmla="*/ 250 w 276"/>
                <a:gd name="T85" fmla="*/ 8 h 236"/>
                <a:gd name="T86" fmla="*/ 270 w 276"/>
                <a:gd name="T87" fmla="*/ 14 h 236"/>
                <a:gd name="T88" fmla="*/ 276 w 276"/>
                <a:gd name="T89" fmla="*/ 21 h 236"/>
                <a:gd name="T90" fmla="*/ 259 w 276"/>
                <a:gd name="T91" fmla="*/ 80 h 236"/>
                <a:gd name="T92" fmla="*/ 246 w 276"/>
                <a:gd name="T93" fmla="*/ 139 h 236"/>
                <a:gd name="T94" fmla="*/ 241 w 276"/>
                <a:gd name="T95" fmla="*/ 201 h 236"/>
                <a:gd name="T96" fmla="*/ 243 w 276"/>
                <a:gd name="T97" fmla="*/ 2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6" h="236">
                  <a:moveTo>
                    <a:pt x="243" y="235"/>
                  </a:moveTo>
                  <a:cubicBezTo>
                    <a:pt x="238" y="235"/>
                    <a:pt x="233" y="236"/>
                    <a:pt x="228" y="236"/>
                  </a:cubicBezTo>
                  <a:cubicBezTo>
                    <a:pt x="220" y="236"/>
                    <a:pt x="212" y="235"/>
                    <a:pt x="206" y="233"/>
                  </a:cubicBezTo>
                  <a:cubicBezTo>
                    <a:pt x="200" y="232"/>
                    <a:pt x="194" y="229"/>
                    <a:pt x="189" y="226"/>
                  </a:cubicBezTo>
                  <a:cubicBezTo>
                    <a:pt x="187" y="220"/>
                    <a:pt x="186" y="214"/>
                    <a:pt x="185" y="208"/>
                  </a:cubicBezTo>
                  <a:cubicBezTo>
                    <a:pt x="184" y="201"/>
                    <a:pt x="183" y="194"/>
                    <a:pt x="183" y="187"/>
                  </a:cubicBezTo>
                  <a:cubicBezTo>
                    <a:pt x="183" y="182"/>
                    <a:pt x="184" y="174"/>
                    <a:pt x="184" y="164"/>
                  </a:cubicBezTo>
                  <a:cubicBezTo>
                    <a:pt x="185" y="153"/>
                    <a:pt x="185" y="145"/>
                    <a:pt x="185" y="140"/>
                  </a:cubicBezTo>
                  <a:cubicBezTo>
                    <a:pt x="185" y="128"/>
                    <a:pt x="185" y="128"/>
                    <a:pt x="185" y="128"/>
                  </a:cubicBezTo>
                  <a:cubicBezTo>
                    <a:pt x="184" y="125"/>
                    <a:pt x="184" y="122"/>
                    <a:pt x="183" y="121"/>
                  </a:cubicBezTo>
                  <a:cubicBezTo>
                    <a:pt x="177" y="132"/>
                    <a:pt x="172" y="146"/>
                    <a:pt x="167" y="161"/>
                  </a:cubicBezTo>
                  <a:cubicBezTo>
                    <a:pt x="164" y="171"/>
                    <a:pt x="160" y="185"/>
                    <a:pt x="156" y="203"/>
                  </a:cubicBezTo>
                  <a:cubicBezTo>
                    <a:pt x="151" y="205"/>
                    <a:pt x="144" y="206"/>
                    <a:pt x="137" y="206"/>
                  </a:cubicBezTo>
                  <a:cubicBezTo>
                    <a:pt x="129" y="206"/>
                    <a:pt x="121" y="205"/>
                    <a:pt x="111" y="203"/>
                  </a:cubicBezTo>
                  <a:cubicBezTo>
                    <a:pt x="106" y="202"/>
                    <a:pt x="101" y="201"/>
                    <a:pt x="97" y="199"/>
                  </a:cubicBezTo>
                  <a:cubicBezTo>
                    <a:pt x="91" y="192"/>
                    <a:pt x="87" y="181"/>
                    <a:pt x="83" y="169"/>
                  </a:cubicBezTo>
                  <a:cubicBezTo>
                    <a:pt x="80" y="157"/>
                    <a:pt x="77" y="145"/>
                    <a:pt x="74" y="134"/>
                  </a:cubicBezTo>
                  <a:cubicBezTo>
                    <a:pt x="67" y="119"/>
                    <a:pt x="60" y="103"/>
                    <a:pt x="54" y="88"/>
                  </a:cubicBezTo>
                  <a:cubicBezTo>
                    <a:pt x="47" y="105"/>
                    <a:pt x="41" y="123"/>
                    <a:pt x="38" y="143"/>
                  </a:cubicBezTo>
                  <a:cubicBezTo>
                    <a:pt x="35" y="163"/>
                    <a:pt x="33" y="183"/>
                    <a:pt x="33" y="204"/>
                  </a:cubicBezTo>
                  <a:cubicBezTo>
                    <a:pt x="33" y="206"/>
                    <a:pt x="33" y="210"/>
                    <a:pt x="34" y="214"/>
                  </a:cubicBezTo>
                  <a:cubicBezTo>
                    <a:pt x="34" y="218"/>
                    <a:pt x="35" y="221"/>
                    <a:pt x="35" y="222"/>
                  </a:cubicBezTo>
                  <a:cubicBezTo>
                    <a:pt x="35" y="228"/>
                    <a:pt x="33" y="232"/>
                    <a:pt x="30" y="235"/>
                  </a:cubicBezTo>
                  <a:cubicBezTo>
                    <a:pt x="29" y="236"/>
                    <a:pt x="28" y="236"/>
                    <a:pt x="26" y="236"/>
                  </a:cubicBezTo>
                  <a:cubicBezTo>
                    <a:pt x="20" y="236"/>
                    <a:pt x="14" y="234"/>
                    <a:pt x="8" y="230"/>
                  </a:cubicBezTo>
                  <a:cubicBezTo>
                    <a:pt x="6" y="228"/>
                    <a:pt x="3" y="226"/>
                    <a:pt x="0" y="224"/>
                  </a:cubicBezTo>
                  <a:cubicBezTo>
                    <a:pt x="0" y="205"/>
                    <a:pt x="2" y="183"/>
                    <a:pt x="7" y="159"/>
                  </a:cubicBezTo>
                  <a:cubicBezTo>
                    <a:pt x="11" y="136"/>
                    <a:pt x="16" y="111"/>
                    <a:pt x="20" y="87"/>
                  </a:cubicBezTo>
                  <a:cubicBezTo>
                    <a:pt x="25" y="62"/>
                    <a:pt x="27" y="41"/>
                    <a:pt x="27" y="23"/>
                  </a:cubicBezTo>
                  <a:cubicBezTo>
                    <a:pt x="31" y="20"/>
                    <a:pt x="35" y="18"/>
                    <a:pt x="40" y="17"/>
                  </a:cubicBezTo>
                  <a:cubicBezTo>
                    <a:pt x="45" y="16"/>
                    <a:pt x="50" y="16"/>
                    <a:pt x="56" y="16"/>
                  </a:cubicBezTo>
                  <a:cubicBezTo>
                    <a:pt x="65" y="16"/>
                    <a:pt x="76" y="17"/>
                    <a:pt x="89" y="20"/>
                  </a:cubicBezTo>
                  <a:cubicBezTo>
                    <a:pt x="95" y="22"/>
                    <a:pt x="101" y="23"/>
                    <a:pt x="107" y="24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6" y="49"/>
                    <a:pt x="119" y="70"/>
                    <a:pt x="122" y="91"/>
                  </a:cubicBezTo>
                  <a:cubicBezTo>
                    <a:pt x="126" y="115"/>
                    <a:pt x="131" y="135"/>
                    <a:pt x="138" y="152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50" y="135"/>
                    <a:pt x="157" y="119"/>
                    <a:pt x="166" y="99"/>
                  </a:cubicBezTo>
                  <a:cubicBezTo>
                    <a:pt x="176" y="78"/>
                    <a:pt x="183" y="62"/>
                    <a:pt x="187" y="52"/>
                  </a:cubicBezTo>
                  <a:cubicBezTo>
                    <a:pt x="195" y="33"/>
                    <a:pt x="201" y="17"/>
                    <a:pt x="204" y="3"/>
                  </a:cubicBezTo>
                  <a:cubicBezTo>
                    <a:pt x="208" y="1"/>
                    <a:pt x="214" y="0"/>
                    <a:pt x="221" y="0"/>
                  </a:cubicBezTo>
                  <a:cubicBezTo>
                    <a:pt x="226" y="0"/>
                    <a:pt x="230" y="0"/>
                    <a:pt x="234" y="1"/>
                  </a:cubicBezTo>
                  <a:cubicBezTo>
                    <a:pt x="238" y="4"/>
                    <a:pt x="243" y="6"/>
                    <a:pt x="250" y="8"/>
                  </a:cubicBezTo>
                  <a:cubicBezTo>
                    <a:pt x="257" y="10"/>
                    <a:pt x="264" y="12"/>
                    <a:pt x="270" y="14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67" y="51"/>
                    <a:pt x="262" y="70"/>
                    <a:pt x="259" y="80"/>
                  </a:cubicBezTo>
                  <a:cubicBezTo>
                    <a:pt x="253" y="103"/>
                    <a:pt x="249" y="123"/>
                    <a:pt x="246" y="139"/>
                  </a:cubicBezTo>
                  <a:cubicBezTo>
                    <a:pt x="243" y="160"/>
                    <a:pt x="241" y="181"/>
                    <a:pt x="241" y="201"/>
                  </a:cubicBezTo>
                  <a:cubicBezTo>
                    <a:pt x="241" y="212"/>
                    <a:pt x="241" y="223"/>
                    <a:pt x="243" y="23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29"/>
            <p:cNvSpPr>
              <a:spLocks noEditPoints="1"/>
            </p:cNvSpPr>
            <p:nvPr/>
          </p:nvSpPr>
          <p:spPr bwMode="auto">
            <a:xfrm>
              <a:off x="6237872" y="3732896"/>
              <a:ext cx="636588" cy="609600"/>
            </a:xfrm>
            <a:custGeom>
              <a:avLst/>
              <a:gdLst>
                <a:gd name="T0" fmla="*/ 200 w 247"/>
                <a:gd name="T1" fmla="*/ 41 h 236"/>
                <a:gd name="T2" fmla="*/ 209 w 247"/>
                <a:gd name="T3" fmla="*/ 103 h 236"/>
                <a:gd name="T4" fmla="*/ 224 w 247"/>
                <a:gd name="T5" fmla="*/ 166 h 236"/>
                <a:gd name="T6" fmla="*/ 247 w 247"/>
                <a:gd name="T7" fmla="*/ 224 h 236"/>
                <a:gd name="T8" fmla="*/ 234 w 247"/>
                <a:gd name="T9" fmla="*/ 226 h 236"/>
                <a:gd name="T10" fmla="*/ 213 w 247"/>
                <a:gd name="T11" fmla="*/ 231 h 236"/>
                <a:gd name="T12" fmla="*/ 208 w 247"/>
                <a:gd name="T13" fmla="*/ 231 h 236"/>
                <a:gd name="T14" fmla="*/ 204 w 247"/>
                <a:gd name="T15" fmla="*/ 229 h 236"/>
                <a:gd name="T16" fmla="*/ 172 w 247"/>
                <a:gd name="T17" fmla="*/ 206 h 236"/>
                <a:gd name="T18" fmla="*/ 156 w 247"/>
                <a:gd name="T19" fmla="*/ 173 h 236"/>
                <a:gd name="T20" fmla="*/ 102 w 247"/>
                <a:gd name="T21" fmla="*/ 183 h 236"/>
                <a:gd name="T22" fmla="*/ 50 w 247"/>
                <a:gd name="T23" fmla="*/ 196 h 236"/>
                <a:gd name="T24" fmla="*/ 27 w 247"/>
                <a:gd name="T25" fmla="*/ 227 h 236"/>
                <a:gd name="T26" fmla="*/ 27 w 247"/>
                <a:gd name="T27" fmla="*/ 236 h 236"/>
                <a:gd name="T28" fmla="*/ 23 w 247"/>
                <a:gd name="T29" fmla="*/ 236 h 236"/>
                <a:gd name="T30" fmla="*/ 10 w 247"/>
                <a:gd name="T31" fmla="*/ 232 h 236"/>
                <a:gd name="T32" fmla="*/ 0 w 247"/>
                <a:gd name="T33" fmla="*/ 225 h 236"/>
                <a:gd name="T34" fmla="*/ 17 w 247"/>
                <a:gd name="T35" fmla="*/ 181 h 236"/>
                <a:gd name="T36" fmla="*/ 43 w 247"/>
                <a:gd name="T37" fmla="*/ 139 h 236"/>
                <a:gd name="T38" fmla="*/ 69 w 247"/>
                <a:gd name="T39" fmla="*/ 98 h 236"/>
                <a:gd name="T40" fmla="*/ 126 w 247"/>
                <a:gd name="T41" fmla="*/ 3 h 236"/>
                <a:gd name="T42" fmla="*/ 147 w 247"/>
                <a:gd name="T43" fmla="*/ 0 h 236"/>
                <a:gd name="T44" fmla="*/ 174 w 247"/>
                <a:gd name="T45" fmla="*/ 3 h 236"/>
                <a:gd name="T46" fmla="*/ 201 w 247"/>
                <a:gd name="T47" fmla="*/ 8 h 236"/>
                <a:gd name="T48" fmla="*/ 203 w 247"/>
                <a:gd name="T49" fmla="*/ 18 h 236"/>
                <a:gd name="T50" fmla="*/ 201 w 247"/>
                <a:gd name="T51" fmla="*/ 30 h 236"/>
                <a:gd name="T52" fmla="*/ 200 w 247"/>
                <a:gd name="T53" fmla="*/ 41 h 236"/>
                <a:gd name="T54" fmla="*/ 129 w 247"/>
                <a:gd name="T55" fmla="*/ 70 h 236"/>
                <a:gd name="T56" fmla="*/ 103 w 247"/>
                <a:gd name="T57" fmla="*/ 100 h 236"/>
                <a:gd name="T58" fmla="*/ 82 w 247"/>
                <a:gd name="T59" fmla="*/ 131 h 236"/>
                <a:gd name="T60" fmla="*/ 68 w 247"/>
                <a:gd name="T61" fmla="*/ 163 h 236"/>
                <a:gd name="T62" fmla="*/ 103 w 247"/>
                <a:gd name="T63" fmla="*/ 159 h 236"/>
                <a:gd name="T64" fmla="*/ 152 w 247"/>
                <a:gd name="T65" fmla="*/ 148 h 236"/>
                <a:gd name="T66" fmla="*/ 134 w 247"/>
                <a:gd name="T67" fmla="*/ 73 h 236"/>
                <a:gd name="T68" fmla="*/ 129 w 247"/>
                <a:gd name="T69" fmla="*/ 7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7" h="236">
                  <a:moveTo>
                    <a:pt x="200" y="41"/>
                  </a:moveTo>
                  <a:cubicBezTo>
                    <a:pt x="203" y="65"/>
                    <a:pt x="206" y="86"/>
                    <a:pt x="209" y="103"/>
                  </a:cubicBezTo>
                  <a:cubicBezTo>
                    <a:pt x="213" y="125"/>
                    <a:pt x="218" y="145"/>
                    <a:pt x="224" y="166"/>
                  </a:cubicBezTo>
                  <a:cubicBezTo>
                    <a:pt x="231" y="186"/>
                    <a:pt x="238" y="205"/>
                    <a:pt x="247" y="224"/>
                  </a:cubicBezTo>
                  <a:cubicBezTo>
                    <a:pt x="244" y="224"/>
                    <a:pt x="239" y="225"/>
                    <a:pt x="234" y="226"/>
                  </a:cubicBezTo>
                  <a:cubicBezTo>
                    <a:pt x="223" y="229"/>
                    <a:pt x="216" y="231"/>
                    <a:pt x="213" y="231"/>
                  </a:cubicBezTo>
                  <a:cubicBezTo>
                    <a:pt x="208" y="231"/>
                    <a:pt x="208" y="231"/>
                    <a:pt x="208" y="231"/>
                  </a:cubicBezTo>
                  <a:cubicBezTo>
                    <a:pt x="206" y="230"/>
                    <a:pt x="205" y="230"/>
                    <a:pt x="204" y="229"/>
                  </a:cubicBezTo>
                  <a:cubicBezTo>
                    <a:pt x="188" y="227"/>
                    <a:pt x="177" y="219"/>
                    <a:pt x="172" y="206"/>
                  </a:cubicBezTo>
                  <a:cubicBezTo>
                    <a:pt x="164" y="187"/>
                    <a:pt x="159" y="176"/>
                    <a:pt x="156" y="173"/>
                  </a:cubicBezTo>
                  <a:cubicBezTo>
                    <a:pt x="151" y="175"/>
                    <a:pt x="133" y="178"/>
                    <a:pt x="102" y="183"/>
                  </a:cubicBezTo>
                  <a:cubicBezTo>
                    <a:pt x="79" y="186"/>
                    <a:pt x="61" y="191"/>
                    <a:pt x="50" y="196"/>
                  </a:cubicBezTo>
                  <a:cubicBezTo>
                    <a:pt x="34" y="203"/>
                    <a:pt x="27" y="214"/>
                    <a:pt x="27" y="227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3" y="236"/>
                    <a:pt x="23" y="236"/>
                    <a:pt x="23" y="236"/>
                  </a:cubicBezTo>
                  <a:cubicBezTo>
                    <a:pt x="19" y="236"/>
                    <a:pt x="15" y="234"/>
                    <a:pt x="10" y="232"/>
                  </a:cubicBezTo>
                  <a:cubicBezTo>
                    <a:pt x="8" y="231"/>
                    <a:pt x="4" y="228"/>
                    <a:pt x="0" y="225"/>
                  </a:cubicBezTo>
                  <a:cubicBezTo>
                    <a:pt x="3" y="211"/>
                    <a:pt x="9" y="197"/>
                    <a:pt x="17" y="181"/>
                  </a:cubicBezTo>
                  <a:cubicBezTo>
                    <a:pt x="23" y="171"/>
                    <a:pt x="31" y="158"/>
                    <a:pt x="43" y="139"/>
                  </a:cubicBezTo>
                  <a:cubicBezTo>
                    <a:pt x="55" y="121"/>
                    <a:pt x="64" y="108"/>
                    <a:pt x="69" y="98"/>
                  </a:cubicBezTo>
                  <a:cubicBezTo>
                    <a:pt x="88" y="67"/>
                    <a:pt x="107" y="35"/>
                    <a:pt x="126" y="3"/>
                  </a:cubicBezTo>
                  <a:cubicBezTo>
                    <a:pt x="133" y="1"/>
                    <a:pt x="140" y="0"/>
                    <a:pt x="147" y="0"/>
                  </a:cubicBezTo>
                  <a:cubicBezTo>
                    <a:pt x="154" y="0"/>
                    <a:pt x="163" y="1"/>
                    <a:pt x="174" y="3"/>
                  </a:cubicBezTo>
                  <a:cubicBezTo>
                    <a:pt x="189" y="6"/>
                    <a:pt x="198" y="8"/>
                    <a:pt x="201" y="8"/>
                  </a:cubicBezTo>
                  <a:cubicBezTo>
                    <a:pt x="202" y="11"/>
                    <a:pt x="203" y="14"/>
                    <a:pt x="203" y="18"/>
                  </a:cubicBezTo>
                  <a:cubicBezTo>
                    <a:pt x="203" y="21"/>
                    <a:pt x="202" y="25"/>
                    <a:pt x="201" y="30"/>
                  </a:cubicBezTo>
                  <a:cubicBezTo>
                    <a:pt x="200" y="35"/>
                    <a:pt x="200" y="39"/>
                    <a:pt x="200" y="41"/>
                  </a:cubicBezTo>
                  <a:moveTo>
                    <a:pt x="129" y="70"/>
                  </a:moveTo>
                  <a:cubicBezTo>
                    <a:pt x="103" y="100"/>
                    <a:pt x="103" y="100"/>
                    <a:pt x="103" y="100"/>
                  </a:cubicBezTo>
                  <a:cubicBezTo>
                    <a:pt x="92" y="117"/>
                    <a:pt x="85" y="127"/>
                    <a:pt x="82" y="131"/>
                  </a:cubicBezTo>
                  <a:cubicBezTo>
                    <a:pt x="75" y="143"/>
                    <a:pt x="70" y="154"/>
                    <a:pt x="68" y="163"/>
                  </a:cubicBezTo>
                  <a:cubicBezTo>
                    <a:pt x="78" y="162"/>
                    <a:pt x="90" y="161"/>
                    <a:pt x="103" y="159"/>
                  </a:cubicBezTo>
                  <a:cubicBezTo>
                    <a:pt x="115" y="156"/>
                    <a:pt x="132" y="153"/>
                    <a:pt x="152" y="148"/>
                  </a:cubicBezTo>
                  <a:cubicBezTo>
                    <a:pt x="134" y="73"/>
                    <a:pt x="134" y="73"/>
                    <a:pt x="134" y="73"/>
                  </a:cubicBezTo>
                  <a:lnTo>
                    <a:pt x="129" y="7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0"/>
            <p:cNvSpPr/>
            <p:nvPr/>
          </p:nvSpPr>
          <p:spPr bwMode="auto">
            <a:xfrm>
              <a:off x="6903034" y="3732896"/>
              <a:ext cx="711200" cy="609600"/>
            </a:xfrm>
            <a:custGeom>
              <a:avLst/>
              <a:gdLst>
                <a:gd name="T0" fmla="*/ 243 w 276"/>
                <a:gd name="T1" fmla="*/ 235 h 236"/>
                <a:gd name="T2" fmla="*/ 229 w 276"/>
                <a:gd name="T3" fmla="*/ 236 h 236"/>
                <a:gd name="T4" fmla="*/ 207 w 276"/>
                <a:gd name="T5" fmla="*/ 233 h 236"/>
                <a:gd name="T6" fmla="*/ 189 w 276"/>
                <a:gd name="T7" fmla="*/ 226 h 236"/>
                <a:gd name="T8" fmla="*/ 185 w 276"/>
                <a:gd name="T9" fmla="*/ 208 h 236"/>
                <a:gd name="T10" fmla="*/ 184 w 276"/>
                <a:gd name="T11" fmla="*/ 187 h 236"/>
                <a:gd name="T12" fmla="*/ 185 w 276"/>
                <a:gd name="T13" fmla="*/ 164 h 236"/>
                <a:gd name="T14" fmla="*/ 186 w 276"/>
                <a:gd name="T15" fmla="*/ 140 h 236"/>
                <a:gd name="T16" fmla="*/ 186 w 276"/>
                <a:gd name="T17" fmla="*/ 128 h 236"/>
                <a:gd name="T18" fmla="*/ 184 w 276"/>
                <a:gd name="T19" fmla="*/ 121 h 236"/>
                <a:gd name="T20" fmla="*/ 167 w 276"/>
                <a:gd name="T21" fmla="*/ 161 h 236"/>
                <a:gd name="T22" fmla="*/ 157 w 276"/>
                <a:gd name="T23" fmla="*/ 203 h 236"/>
                <a:gd name="T24" fmla="*/ 137 w 276"/>
                <a:gd name="T25" fmla="*/ 206 h 236"/>
                <a:gd name="T26" fmla="*/ 112 w 276"/>
                <a:gd name="T27" fmla="*/ 203 h 236"/>
                <a:gd name="T28" fmla="*/ 97 w 276"/>
                <a:gd name="T29" fmla="*/ 199 h 236"/>
                <a:gd name="T30" fmla="*/ 84 w 276"/>
                <a:gd name="T31" fmla="*/ 169 h 236"/>
                <a:gd name="T32" fmla="*/ 74 w 276"/>
                <a:gd name="T33" fmla="*/ 134 h 236"/>
                <a:gd name="T34" fmla="*/ 54 w 276"/>
                <a:gd name="T35" fmla="*/ 88 h 236"/>
                <a:gd name="T36" fmla="*/ 38 w 276"/>
                <a:gd name="T37" fmla="*/ 143 h 236"/>
                <a:gd name="T38" fmla="*/ 33 w 276"/>
                <a:gd name="T39" fmla="*/ 204 h 236"/>
                <a:gd name="T40" fmla="*/ 34 w 276"/>
                <a:gd name="T41" fmla="*/ 214 h 236"/>
                <a:gd name="T42" fmla="*/ 35 w 276"/>
                <a:gd name="T43" fmla="*/ 222 h 236"/>
                <a:gd name="T44" fmla="*/ 31 w 276"/>
                <a:gd name="T45" fmla="*/ 235 h 236"/>
                <a:gd name="T46" fmla="*/ 26 w 276"/>
                <a:gd name="T47" fmla="*/ 236 h 236"/>
                <a:gd name="T48" fmla="*/ 9 w 276"/>
                <a:gd name="T49" fmla="*/ 230 h 236"/>
                <a:gd name="T50" fmla="*/ 0 w 276"/>
                <a:gd name="T51" fmla="*/ 224 h 236"/>
                <a:gd name="T52" fmla="*/ 7 w 276"/>
                <a:gd name="T53" fmla="*/ 159 h 236"/>
                <a:gd name="T54" fmla="*/ 21 w 276"/>
                <a:gd name="T55" fmla="*/ 87 h 236"/>
                <a:gd name="T56" fmla="*/ 28 w 276"/>
                <a:gd name="T57" fmla="*/ 23 h 236"/>
                <a:gd name="T58" fmla="*/ 41 w 276"/>
                <a:gd name="T59" fmla="*/ 17 h 236"/>
                <a:gd name="T60" fmla="*/ 56 w 276"/>
                <a:gd name="T61" fmla="*/ 16 h 236"/>
                <a:gd name="T62" fmla="*/ 90 w 276"/>
                <a:gd name="T63" fmla="*/ 20 h 236"/>
                <a:gd name="T64" fmla="*/ 108 w 276"/>
                <a:gd name="T65" fmla="*/ 24 h 236"/>
                <a:gd name="T66" fmla="*/ 113 w 276"/>
                <a:gd name="T67" fmla="*/ 28 h 236"/>
                <a:gd name="T68" fmla="*/ 122 w 276"/>
                <a:gd name="T69" fmla="*/ 91 h 236"/>
                <a:gd name="T70" fmla="*/ 139 w 276"/>
                <a:gd name="T71" fmla="*/ 152 h 236"/>
                <a:gd name="T72" fmla="*/ 145 w 276"/>
                <a:gd name="T73" fmla="*/ 147 h 236"/>
                <a:gd name="T74" fmla="*/ 167 w 276"/>
                <a:gd name="T75" fmla="*/ 99 h 236"/>
                <a:gd name="T76" fmla="*/ 188 w 276"/>
                <a:gd name="T77" fmla="*/ 52 h 236"/>
                <a:gd name="T78" fmla="*/ 205 w 276"/>
                <a:gd name="T79" fmla="*/ 3 h 236"/>
                <a:gd name="T80" fmla="*/ 221 w 276"/>
                <a:gd name="T81" fmla="*/ 0 h 236"/>
                <a:gd name="T82" fmla="*/ 234 w 276"/>
                <a:gd name="T83" fmla="*/ 1 h 236"/>
                <a:gd name="T84" fmla="*/ 251 w 276"/>
                <a:gd name="T85" fmla="*/ 8 h 236"/>
                <a:gd name="T86" fmla="*/ 270 w 276"/>
                <a:gd name="T87" fmla="*/ 14 h 236"/>
                <a:gd name="T88" fmla="*/ 276 w 276"/>
                <a:gd name="T89" fmla="*/ 21 h 236"/>
                <a:gd name="T90" fmla="*/ 260 w 276"/>
                <a:gd name="T91" fmla="*/ 80 h 236"/>
                <a:gd name="T92" fmla="*/ 247 w 276"/>
                <a:gd name="T93" fmla="*/ 139 h 236"/>
                <a:gd name="T94" fmla="*/ 241 w 276"/>
                <a:gd name="T95" fmla="*/ 201 h 236"/>
                <a:gd name="T96" fmla="*/ 243 w 276"/>
                <a:gd name="T97" fmla="*/ 2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6" h="236">
                  <a:moveTo>
                    <a:pt x="243" y="235"/>
                  </a:moveTo>
                  <a:cubicBezTo>
                    <a:pt x="238" y="235"/>
                    <a:pt x="234" y="236"/>
                    <a:pt x="229" y="236"/>
                  </a:cubicBezTo>
                  <a:cubicBezTo>
                    <a:pt x="220" y="236"/>
                    <a:pt x="213" y="235"/>
                    <a:pt x="207" y="233"/>
                  </a:cubicBezTo>
                  <a:cubicBezTo>
                    <a:pt x="200" y="232"/>
                    <a:pt x="195" y="229"/>
                    <a:pt x="189" y="226"/>
                  </a:cubicBezTo>
                  <a:cubicBezTo>
                    <a:pt x="188" y="220"/>
                    <a:pt x="186" y="214"/>
                    <a:pt x="185" y="208"/>
                  </a:cubicBezTo>
                  <a:cubicBezTo>
                    <a:pt x="184" y="201"/>
                    <a:pt x="184" y="194"/>
                    <a:pt x="184" y="187"/>
                  </a:cubicBezTo>
                  <a:cubicBezTo>
                    <a:pt x="184" y="182"/>
                    <a:pt x="184" y="174"/>
                    <a:pt x="185" y="164"/>
                  </a:cubicBezTo>
                  <a:cubicBezTo>
                    <a:pt x="185" y="153"/>
                    <a:pt x="186" y="145"/>
                    <a:pt x="186" y="140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185" y="125"/>
                    <a:pt x="184" y="122"/>
                    <a:pt x="184" y="121"/>
                  </a:cubicBezTo>
                  <a:cubicBezTo>
                    <a:pt x="178" y="132"/>
                    <a:pt x="172" y="146"/>
                    <a:pt x="167" y="161"/>
                  </a:cubicBezTo>
                  <a:cubicBezTo>
                    <a:pt x="164" y="171"/>
                    <a:pt x="161" y="185"/>
                    <a:pt x="157" y="203"/>
                  </a:cubicBezTo>
                  <a:cubicBezTo>
                    <a:pt x="151" y="205"/>
                    <a:pt x="145" y="206"/>
                    <a:pt x="137" y="206"/>
                  </a:cubicBezTo>
                  <a:cubicBezTo>
                    <a:pt x="130" y="206"/>
                    <a:pt x="121" y="205"/>
                    <a:pt x="112" y="203"/>
                  </a:cubicBezTo>
                  <a:cubicBezTo>
                    <a:pt x="107" y="202"/>
                    <a:pt x="102" y="201"/>
                    <a:pt x="97" y="199"/>
                  </a:cubicBezTo>
                  <a:cubicBezTo>
                    <a:pt x="92" y="192"/>
                    <a:pt x="87" y="181"/>
                    <a:pt x="84" y="169"/>
                  </a:cubicBezTo>
                  <a:cubicBezTo>
                    <a:pt x="80" y="157"/>
                    <a:pt x="77" y="145"/>
                    <a:pt x="74" y="134"/>
                  </a:cubicBezTo>
                  <a:cubicBezTo>
                    <a:pt x="67" y="119"/>
                    <a:pt x="61" y="103"/>
                    <a:pt x="54" y="88"/>
                  </a:cubicBezTo>
                  <a:cubicBezTo>
                    <a:pt x="47" y="105"/>
                    <a:pt x="42" y="123"/>
                    <a:pt x="38" y="143"/>
                  </a:cubicBezTo>
                  <a:cubicBezTo>
                    <a:pt x="35" y="163"/>
                    <a:pt x="33" y="183"/>
                    <a:pt x="33" y="204"/>
                  </a:cubicBezTo>
                  <a:cubicBezTo>
                    <a:pt x="33" y="206"/>
                    <a:pt x="34" y="210"/>
                    <a:pt x="34" y="214"/>
                  </a:cubicBezTo>
                  <a:cubicBezTo>
                    <a:pt x="35" y="218"/>
                    <a:pt x="35" y="221"/>
                    <a:pt x="35" y="222"/>
                  </a:cubicBezTo>
                  <a:cubicBezTo>
                    <a:pt x="35" y="228"/>
                    <a:pt x="34" y="232"/>
                    <a:pt x="31" y="235"/>
                  </a:cubicBezTo>
                  <a:cubicBezTo>
                    <a:pt x="30" y="236"/>
                    <a:pt x="28" y="236"/>
                    <a:pt x="26" y="236"/>
                  </a:cubicBezTo>
                  <a:cubicBezTo>
                    <a:pt x="20" y="236"/>
                    <a:pt x="15" y="234"/>
                    <a:pt x="9" y="230"/>
                  </a:cubicBezTo>
                  <a:cubicBezTo>
                    <a:pt x="6" y="228"/>
                    <a:pt x="3" y="226"/>
                    <a:pt x="0" y="224"/>
                  </a:cubicBezTo>
                  <a:cubicBezTo>
                    <a:pt x="0" y="205"/>
                    <a:pt x="3" y="183"/>
                    <a:pt x="7" y="159"/>
                  </a:cubicBezTo>
                  <a:cubicBezTo>
                    <a:pt x="12" y="136"/>
                    <a:pt x="16" y="111"/>
                    <a:pt x="21" y="87"/>
                  </a:cubicBezTo>
                  <a:cubicBezTo>
                    <a:pt x="26" y="62"/>
                    <a:pt x="28" y="41"/>
                    <a:pt x="28" y="23"/>
                  </a:cubicBezTo>
                  <a:cubicBezTo>
                    <a:pt x="32" y="20"/>
                    <a:pt x="36" y="18"/>
                    <a:pt x="41" y="17"/>
                  </a:cubicBezTo>
                  <a:cubicBezTo>
                    <a:pt x="46" y="16"/>
                    <a:pt x="51" y="16"/>
                    <a:pt x="56" y="16"/>
                  </a:cubicBezTo>
                  <a:cubicBezTo>
                    <a:pt x="65" y="16"/>
                    <a:pt x="77" y="17"/>
                    <a:pt x="90" y="20"/>
                  </a:cubicBezTo>
                  <a:cubicBezTo>
                    <a:pt x="96" y="22"/>
                    <a:pt x="102" y="23"/>
                    <a:pt x="108" y="24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6" y="49"/>
                    <a:pt x="119" y="70"/>
                    <a:pt x="122" y="91"/>
                  </a:cubicBezTo>
                  <a:cubicBezTo>
                    <a:pt x="126" y="115"/>
                    <a:pt x="132" y="135"/>
                    <a:pt x="139" y="152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50" y="135"/>
                    <a:pt x="157" y="119"/>
                    <a:pt x="167" y="99"/>
                  </a:cubicBezTo>
                  <a:cubicBezTo>
                    <a:pt x="177" y="78"/>
                    <a:pt x="184" y="62"/>
                    <a:pt x="188" y="52"/>
                  </a:cubicBezTo>
                  <a:cubicBezTo>
                    <a:pt x="196" y="33"/>
                    <a:pt x="201" y="17"/>
                    <a:pt x="205" y="3"/>
                  </a:cubicBezTo>
                  <a:cubicBezTo>
                    <a:pt x="209" y="1"/>
                    <a:pt x="214" y="0"/>
                    <a:pt x="221" y="0"/>
                  </a:cubicBezTo>
                  <a:cubicBezTo>
                    <a:pt x="226" y="0"/>
                    <a:pt x="230" y="0"/>
                    <a:pt x="234" y="1"/>
                  </a:cubicBezTo>
                  <a:cubicBezTo>
                    <a:pt x="238" y="4"/>
                    <a:pt x="244" y="6"/>
                    <a:pt x="251" y="8"/>
                  </a:cubicBezTo>
                  <a:cubicBezTo>
                    <a:pt x="258" y="10"/>
                    <a:pt x="264" y="12"/>
                    <a:pt x="270" y="14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68" y="51"/>
                    <a:pt x="262" y="70"/>
                    <a:pt x="260" y="80"/>
                  </a:cubicBezTo>
                  <a:cubicBezTo>
                    <a:pt x="254" y="103"/>
                    <a:pt x="249" y="123"/>
                    <a:pt x="247" y="139"/>
                  </a:cubicBezTo>
                  <a:cubicBezTo>
                    <a:pt x="243" y="160"/>
                    <a:pt x="241" y="181"/>
                    <a:pt x="241" y="201"/>
                  </a:cubicBezTo>
                  <a:cubicBezTo>
                    <a:pt x="241" y="212"/>
                    <a:pt x="242" y="223"/>
                    <a:pt x="243" y="23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1"/>
            <p:cNvSpPr>
              <a:spLocks noEditPoints="1"/>
            </p:cNvSpPr>
            <p:nvPr/>
          </p:nvSpPr>
          <p:spPr bwMode="auto">
            <a:xfrm>
              <a:off x="7555497" y="3732896"/>
              <a:ext cx="523875" cy="609600"/>
            </a:xfrm>
            <a:custGeom>
              <a:avLst/>
              <a:gdLst>
                <a:gd name="T0" fmla="*/ 174 w 203"/>
                <a:gd name="T1" fmla="*/ 198 h 236"/>
                <a:gd name="T2" fmla="*/ 154 w 203"/>
                <a:gd name="T3" fmla="*/ 220 h 236"/>
                <a:gd name="T4" fmla="*/ 120 w 203"/>
                <a:gd name="T5" fmla="*/ 236 h 236"/>
                <a:gd name="T6" fmla="*/ 55 w 203"/>
                <a:gd name="T7" fmla="*/ 225 h 236"/>
                <a:gd name="T8" fmla="*/ 13 w 203"/>
                <a:gd name="T9" fmla="*/ 196 h 236"/>
                <a:gd name="T10" fmla="*/ 3 w 203"/>
                <a:gd name="T11" fmla="*/ 166 h 236"/>
                <a:gd name="T12" fmla="*/ 0 w 203"/>
                <a:gd name="T13" fmla="*/ 136 h 236"/>
                <a:gd name="T14" fmla="*/ 15 w 203"/>
                <a:gd name="T15" fmla="*/ 64 h 236"/>
                <a:gd name="T16" fmla="*/ 56 w 203"/>
                <a:gd name="T17" fmla="*/ 0 h 236"/>
                <a:gd name="T18" fmla="*/ 62 w 203"/>
                <a:gd name="T19" fmla="*/ 0 h 236"/>
                <a:gd name="T20" fmla="*/ 74 w 203"/>
                <a:gd name="T21" fmla="*/ 2 h 236"/>
                <a:gd name="T22" fmla="*/ 88 w 203"/>
                <a:gd name="T23" fmla="*/ 7 h 236"/>
                <a:gd name="T24" fmla="*/ 146 w 203"/>
                <a:gd name="T25" fmla="*/ 16 h 236"/>
                <a:gd name="T26" fmla="*/ 190 w 203"/>
                <a:gd name="T27" fmla="*/ 39 h 236"/>
                <a:gd name="T28" fmla="*/ 200 w 203"/>
                <a:gd name="T29" fmla="*/ 68 h 236"/>
                <a:gd name="T30" fmla="*/ 203 w 203"/>
                <a:gd name="T31" fmla="*/ 98 h 236"/>
                <a:gd name="T32" fmla="*/ 196 w 203"/>
                <a:gd name="T33" fmla="*/ 147 h 236"/>
                <a:gd name="T34" fmla="*/ 174 w 203"/>
                <a:gd name="T35" fmla="*/ 198 h 236"/>
                <a:gd name="T36" fmla="*/ 123 w 203"/>
                <a:gd name="T37" fmla="*/ 29 h 236"/>
                <a:gd name="T38" fmla="*/ 109 w 203"/>
                <a:gd name="T39" fmla="*/ 35 h 236"/>
                <a:gd name="T40" fmla="*/ 84 w 203"/>
                <a:gd name="T41" fmla="*/ 80 h 236"/>
                <a:gd name="T42" fmla="*/ 68 w 203"/>
                <a:gd name="T43" fmla="*/ 129 h 236"/>
                <a:gd name="T44" fmla="*/ 61 w 203"/>
                <a:gd name="T45" fmla="*/ 174 h 236"/>
                <a:gd name="T46" fmla="*/ 67 w 203"/>
                <a:gd name="T47" fmla="*/ 198 h 236"/>
                <a:gd name="T48" fmla="*/ 86 w 203"/>
                <a:gd name="T49" fmla="*/ 216 h 236"/>
                <a:gd name="T50" fmla="*/ 98 w 203"/>
                <a:gd name="T51" fmla="*/ 218 h 236"/>
                <a:gd name="T52" fmla="*/ 112 w 203"/>
                <a:gd name="T53" fmla="*/ 216 h 236"/>
                <a:gd name="T54" fmla="*/ 121 w 203"/>
                <a:gd name="T55" fmla="*/ 209 h 236"/>
                <a:gd name="T56" fmla="*/ 152 w 203"/>
                <a:gd name="T57" fmla="*/ 153 h 236"/>
                <a:gd name="T58" fmla="*/ 163 w 203"/>
                <a:gd name="T59" fmla="*/ 94 h 236"/>
                <a:gd name="T60" fmla="*/ 155 w 203"/>
                <a:gd name="T61" fmla="*/ 42 h 236"/>
                <a:gd name="T62" fmla="*/ 144 w 203"/>
                <a:gd name="T63" fmla="*/ 32 h 236"/>
                <a:gd name="T64" fmla="*/ 123 w 203"/>
                <a:gd name="T65" fmla="*/ 29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3" h="236">
                  <a:moveTo>
                    <a:pt x="174" y="198"/>
                  </a:moveTo>
                  <a:cubicBezTo>
                    <a:pt x="166" y="208"/>
                    <a:pt x="159" y="216"/>
                    <a:pt x="154" y="220"/>
                  </a:cubicBezTo>
                  <a:cubicBezTo>
                    <a:pt x="144" y="228"/>
                    <a:pt x="133" y="233"/>
                    <a:pt x="120" y="236"/>
                  </a:cubicBezTo>
                  <a:cubicBezTo>
                    <a:pt x="97" y="236"/>
                    <a:pt x="75" y="232"/>
                    <a:pt x="55" y="225"/>
                  </a:cubicBezTo>
                  <a:cubicBezTo>
                    <a:pt x="36" y="218"/>
                    <a:pt x="21" y="208"/>
                    <a:pt x="13" y="196"/>
                  </a:cubicBezTo>
                  <a:cubicBezTo>
                    <a:pt x="8" y="186"/>
                    <a:pt x="5" y="176"/>
                    <a:pt x="3" y="166"/>
                  </a:cubicBezTo>
                  <a:cubicBezTo>
                    <a:pt x="1" y="156"/>
                    <a:pt x="0" y="146"/>
                    <a:pt x="0" y="136"/>
                  </a:cubicBezTo>
                  <a:cubicBezTo>
                    <a:pt x="0" y="112"/>
                    <a:pt x="5" y="88"/>
                    <a:pt x="15" y="64"/>
                  </a:cubicBezTo>
                  <a:cubicBezTo>
                    <a:pt x="25" y="43"/>
                    <a:pt x="38" y="22"/>
                    <a:pt x="56" y="0"/>
                  </a:cubicBezTo>
                  <a:cubicBezTo>
                    <a:pt x="58" y="0"/>
                    <a:pt x="60" y="0"/>
                    <a:pt x="62" y="0"/>
                  </a:cubicBezTo>
                  <a:cubicBezTo>
                    <a:pt x="66" y="0"/>
                    <a:pt x="70" y="0"/>
                    <a:pt x="74" y="2"/>
                  </a:cubicBezTo>
                  <a:cubicBezTo>
                    <a:pt x="79" y="3"/>
                    <a:pt x="83" y="5"/>
                    <a:pt x="88" y="7"/>
                  </a:cubicBezTo>
                  <a:cubicBezTo>
                    <a:pt x="108" y="7"/>
                    <a:pt x="128" y="10"/>
                    <a:pt x="146" y="16"/>
                  </a:cubicBezTo>
                  <a:cubicBezTo>
                    <a:pt x="164" y="21"/>
                    <a:pt x="179" y="29"/>
                    <a:pt x="190" y="39"/>
                  </a:cubicBezTo>
                  <a:cubicBezTo>
                    <a:pt x="194" y="48"/>
                    <a:pt x="197" y="58"/>
                    <a:pt x="200" y="68"/>
                  </a:cubicBezTo>
                  <a:cubicBezTo>
                    <a:pt x="202" y="78"/>
                    <a:pt x="203" y="88"/>
                    <a:pt x="203" y="98"/>
                  </a:cubicBezTo>
                  <a:cubicBezTo>
                    <a:pt x="203" y="115"/>
                    <a:pt x="201" y="131"/>
                    <a:pt x="196" y="147"/>
                  </a:cubicBezTo>
                  <a:cubicBezTo>
                    <a:pt x="191" y="164"/>
                    <a:pt x="183" y="180"/>
                    <a:pt x="174" y="198"/>
                  </a:cubicBezTo>
                  <a:moveTo>
                    <a:pt x="123" y="29"/>
                  </a:moveTo>
                  <a:cubicBezTo>
                    <a:pt x="118" y="30"/>
                    <a:pt x="113" y="32"/>
                    <a:pt x="109" y="35"/>
                  </a:cubicBezTo>
                  <a:cubicBezTo>
                    <a:pt x="99" y="48"/>
                    <a:pt x="91" y="63"/>
                    <a:pt x="84" y="80"/>
                  </a:cubicBezTo>
                  <a:cubicBezTo>
                    <a:pt x="78" y="93"/>
                    <a:pt x="73" y="109"/>
                    <a:pt x="68" y="129"/>
                  </a:cubicBezTo>
                  <a:cubicBezTo>
                    <a:pt x="65" y="144"/>
                    <a:pt x="63" y="159"/>
                    <a:pt x="61" y="174"/>
                  </a:cubicBezTo>
                  <a:cubicBezTo>
                    <a:pt x="61" y="183"/>
                    <a:pt x="63" y="192"/>
                    <a:pt x="67" y="198"/>
                  </a:cubicBezTo>
                  <a:cubicBezTo>
                    <a:pt x="70" y="205"/>
                    <a:pt x="77" y="211"/>
                    <a:pt x="86" y="216"/>
                  </a:cubicBezTo>
                  <a:cubicBezTo>
                    <a:pt x="90" y="217"/>
                    <a:pt x="94" y="218"/>
                    <a:pt x="98" y="218"/>
                  </a:cubicBezTo>
                  <a:cubicBezTo>
                    <a:pt x="103" y="218"/>
                    <a:pt x="108" y="217"/>
                    <a:pt x="112" y="216"/>
                  </a:cubicBezTo>
                  <a:cubicBezTo>
                    <a:pt x="116" y="214"/>
                    <a:pt x="119" y="212"/>
                    <a:pt x="121" y="209"/>
                  </a:cubicBezTo>
                  <a:cubicBezTo>
                    <a:pt x="135" y="190"/>
                    <a:pt x="145" y="172"/>
                    <a:pt x="152" y="153"/>
                  </a:cubicBezTo>
                  <a:cubicBezTo>
                    <a:pt x="159" y="134"/>
                    <a:pt x="163" y="114"/>
                    <a:pt x="163" y="94"/>
                  </a:cubicBezTo>
                  <a:cubicBezTo>
                    <a:pt x="163" y="77"/>
                    <a:pt x="160" y="59"/>
                    <a:pt x="155" y="42"/>
                  </a:cubicBezTo>
                  <a:cubicBezTo>
                    <a:pt x="153" y="38"/>
                    <a:pt x="150" y="34"/>
                    <a:pt x="144" y="32"/>
                  </a:cubicBezTo>
                  <a:cubicBezTo>
                    <a:pt x="138" y="30"/>
                    <a:pt x="131" y="29"/>
                    <a:pt x="123" y="29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2"/>
            <p:cNvSpPr/>
            <p:nvPr/>
          </p:nvSpPr>
          <p:spPr bwMode="auto">
            <a:xfrm>
              <a:off x="8117472" y="3729721"/>
              <a:ext cx="519113" cy="612775"/>
            </a:xfrm>
            <a:custGeom>
              <a:avLst/>
              <a:gdLst>
                <a:gd name="T0" fmla="*/ 168 w 201"/>
                <a:gd name="T1" fmla="*/ 237 h 237"/>
                <a:gd name="T2" fmla="*/ 155 w 201"/>
                <a:gd name="T3" fmla="*/ 237 h 237"/>
                <a:gd name="T4" fmla="*/ 142 w 201"/>
                <a:gd name="T5" fmla="*/ 237 h 237"/>
                <a:gd name="T6" fmla="*/ 123 w 201"/>
                <a:gd name="T7" fmla="*/ 236 h 237"/>
                <a:gd name="T8" fmla="*/ 108 w 201"/>
                <a:gd name="T9" fmla="*/ 232 h 237"/>
                <a:gd name="T10" fmla="*/ 95 w 201"/>
                <a:gd name="T11" fmla="*/ 219 h 237"/>
                <a:gd name="T12" fmla="*/ 71 w 201"/>
                <a:gd name="T13" fmla="*/ 155 h 237"/>
                <a:gd name="T14" fmla="*/ 50 w 201"/>
                <a:gd name="T15" fmla="*/ 89 h 237"/>
                <a:gd name="T16" fmla="*/ 42 w 201"/>
                <a:gd name="T17" fmla="*/ 133 h 237"/>
                <a:gd name="T18" fmla="*/ 36 w 201"/>
                <a:gd name="T19" fmla="*/ 181 h 237"/>
                <a:gd name="T20" fmla="*/ 31 w 201"/>
                <a:gd name="T21" fmla="*/ 232 h 237"/>
                <a:gd name="T22" fmla="*/ 26 w 201"/>
                <a:gd name="T23" fmla="*/ 233 h 237"/>
                <a:gd name="T24" fmla="*/ 21 w 201"/>
                <a:gd name="T25" fmla="*/ 233 h 237"/>
                <a:gd name="T26" fmla="*/ 11 w 201"/>
                <a:gd name="T27" fmla="*/ 231 h 237"/>
                <a:gd name="T28" fmla="*/ 0 w 201"/>
                <a:gd name="T29" fmla="*/ 223 h 237"/>
                <a:gd name="T30" fmla="*/ 2 w 201"/>
                <a:gd name="T31" fmla="*/ 160 h 237"/>
                <a:gd name="T32" fmla="*/ 7 w 201"/>
                <a:gd name="T33" fmla="*/ 92 h 237"/>
                <a:gd name="T34" fmla="*/ 10 w 201"/>
                <a:gd name="T35" fmla="*/ 29 h 237"/>
                <a:gd name="T36" fmla="*/ 25 w 201"/>
                <a:gd name="T37" fmla="*/ 26 h 237"/>
                <a:gd name="T38" fmla="*/ 42 w 201"/>
                <a:gd name="T39" fmla="*/ 24 h 237"/>
                <a:gd name="T40" fmla="*/ 52 w 201"/>
                <a:gd name="T41" fmla="*/ 25 h 237"/>
                <a:gd name="T42" fmla="*/ 80 w 201"/>
                <a:gd name="T43" fmla="*/ 28 h 237"/>
                <a:gd name="T44" fmla="*/ 111 w 201"/>
                <a:gd name="T45" fmla="*/ 38 h 237"/>
                <a:gd name="T46" fmla="*/ 106 w 201"/>
                <a:gd name="T47" fmla="*/ 57 h 237"/>
                <a:gd name="T48" fmla="*/ 114 w 201"/>
                <a:gd name="T49" fmla="*/ 91 h 237"/>
                <a:gd name="T50" fmla="*/ 118 w 201"/>
                <a:gd name="T51" fmla="*/ 112 h 237"/>
                <a:gd name="T52" fmla="*/ 126 w 201"/>
                <a:gd name="T53" fmla="*/ 146 h 237"/>
                <a:gd name="T54" fmla="*/ 140 w 201"/>
                <a:gd name="T55" fmla="*/ 179 h 237"/>
                <a:gd name="T56" fmla="*/ 151 w 201"/>
                <a:gd name="T57" fmla="*/ 120 h 237"/>
                <a:gd name="T58" fmla="*/ 160 w 201"/>
                <a:gd name="T59" fmla="*/ 60 h 237"/>
                <a:gd name="T60" fmla="*/ 172 w 201"/>
                <a:gd name="T61" fmla="*/ 0 h 237"/>
                <a:gd name="T62" fmla="*/ 201 w 201"/>
                <a:gd name="T63" fmla="*/ 9 h 237"/>
                <a:gd name="T64" fmla="*/ 188 w 201"/>
                <a:gd name="T65" fmla="*/ 85 h 237"/>
                <a:gd name="T66" fmla="*/ 178 w 201"/>
                <a:gd name="T67" fmla="*/ 156 h 237"/>
                <a:gd name="T68" fmla="*/ 168 w 201"/>
                <a:gd name="T6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1" h="237">
                  <a:moveTo>
                    <a:pt x="168" y="237"/>
                  </a:moveTo>
                  <a:cubicBezTo>
                    <a:pt x="155" y="237"/>
                    <a:pt x="155" y="237"/>
                    <a:pt x="155" y="237"/>
                  </a:cubicBezTo>
                  <a:cubicBezTo>
                    <a:pt x="142" y="237"/>
                    <a:pt x="142" y="237"/>
                    <a:pt x="142" y="237"/>
                  </a:cubicBezTo>
                  <a:cubicBezTo>
                    <a:pt x="135" y="237"/>
                    <a:pt x="129" y="236"/>
                    <a:pt x="123" y="236"/>
                  </a:cubicBezTo>
                  <a:cubicBezTo>
                    <a:pt x="118" y="235"/>
                    <a:pt x="113" y="234"/>
                    <a:pt x="108" y="232"/>
                  </a:cubicBezTo>
                  <a:cubicBezTo>
                    <a:pt x="95" y="219"/>
                    <a:pt x="95" y="219"/>
                    <a:pt x="95" y="219"/>
                  </a:cubicBezTo>
                  <a:cubicBezTo>
                    <a:pt x="87" y="202"/>
                    <a:pt x="79" y="181"/>
                    <a:pt x="71" y="155"/>
                  </a:cubicBezTo>
                  <a:cubicBezTo>
                    <a:pt x="64" y="133"/>
                    <a:pt x="57" y="111"/>
                    <a:pt x="50" y="89"/>
                  </a:cubicBezTo>
                  <a:cubicBezTo>
                    <a:pt x="47" y="103"/>
                    <a:pt x="44" y="118"/>
                    <a:pt x="42" y="133"/>
                  </a:cubicBezTo>
                  <a:cubicBezTo>
                    <a:pt x="40" y="148"/>
                    <a:pt x="38" y="164"/>
                    <a:pt x="36" y="181"/>
                  </a:cubicBezTo>
                  <a:cubicBezTo>
                    <a:pt x="34" y="198"/>
                    <a:pt x="33" y="215"/>
                    <a:pt x="31" y="232"/>
                  </a:cubicBezTo>
                  <a:cubicBezTo>
                    <a:pt x="30" y="233"/>
                    <a:pt x="28" y="233"/>
                    <a:pt x="26" y="233"/>
                  </a:cubicBezTo>
                  <a:cubicBezTo>
                    <a:pt x="25" y="233"/>
                    <a:pt x="23" y="233"/>
                    <a:pt x="21" y="233"/>
                  </a:cubicBezTo>
                  <a:cubicBezTo>
                    <a:pt x="18" y="233"/>
                    <a:pt x="14" y="233"/>
                    <a:pt x="11" y="231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04"/>
                    <a:pt x="1" y="183"/>
                    <a:pt x="2" y="160"/>
                  </a:cubicBezTo>
                  <a:cubicBezTo>
                    <a:pt x="4" y="137"/>
                    <a:pt x="6" y="114"/>
                    <a:pt x="7" y="92"/>
                  </a:cubicBezTo>
                  <a:cubicBezTo>
                    <a:pt x="9" y="69"/>
                    <a:pt x="10" y="48"/>
                    <a:pt x="10" y="29"/>
                  </a:cubicBezTo>
                  <a:cubicBezTo>
                    <a:pt x="13" y="29"/>
                    <a:pt x="18" y="28"/>
                    <a:pt x="25" y="26"/>
                  </a:cubicBezTo>
                  <a:cubicBezTo>
                    <a:pt x="32" y="25"/>
                    <a:pt x="38" y="24"/>
                    <a:pt x="42" y="24"/>
                  </a:cubicBezTo>
                  <a:cubicBezTo>
                    <a:pt x="45" y="24"/>
                    <a:pt x="49" y="24"/>
                    <a:pt x="52" y="25"/>
                  </a:cubicBezTo>
                  <a:cubicBezTo>
                    <a:pt x="55" y="26"/>
                    <a:pt x="65" y="27"/>
                    <a:pt x="80" y="28"/>
                  </a:cubicBezTo>
                  <a:cubicBezTo>
                    <a:pt x="95" y="29"/>
                    <a:pt x="106" y="33"/>
                    <a:pt x="111" y="38"/>
                  </a:cubicBezTo>
                  <a:cubicBezTo>
                    <a:pt x="108" y="44"/>
                    <a:pt x="106" y="51"/>
                    <a:pt x="106" y="57"/>
                  </a:cubicBezTo>
                  <a:cubicBezTo>
                    <a:pt x="106" y="63"/>
                    <a:pt x="109" y="74"/>
                    <a:pt x="114" y="91"/>
                  </a:cubicBezTo>
                  <a:cubicBezTo>
                    <a:pt x="117" y="100"/>
                    <a:pt x="118" y="107"/>
                    <a:pt x="118" y="112"/>
                  </a:cubicBezTo>
                  <a:cubicBezTo>
                    <a:pt x="122" y="127"/>
                    <a:pt x="124" y="139"/>
                    <a:pt x="126" y="146"/>
                  </a:cubicBezTo>
                  <a:cubicBezTo>
                    <a:pt x="129" y="160"/>
                    <a:pt x="134" y="170"/>
                    <a:pt x="140" y="179"/>
                  </a:cubicBezTo>
                  <a:cubicBezTo>
                    <a:pt x="143" y="165"/>
                    <a:pt x="147" y="145"/>
                    <a:pt x="151" y="120"/>
                  </a:cubicBezTo>
                  <a:cubicBezTo>
                    <a:pt x="156" y="85"/>
                    <a:pt x="160" y="65"/>
                    <a:pt x="160" y="60"/>
                  </a:cubicBezTo>
                  <a:cubicBezTo>
                    <a:pt x="164" y="37"/>
                    <a:pt x="168" y="17"/>
                    <a:pt x="172" y="0"/>
                  </a:cubicBezTo>
                  <a:cubicBezTo>
                    <a:pt x="184" y="0"/>
                    <a:pt x="194" y="3"/>
                    <a:pt x="201" y="9"/>
                  </a:cubicBezTo>
                  <a:cubicBezTo>
                    <a:pt x="197" y="31"/>
                    <a:pt x="193" y="56"/>
                    <a:pt x="188" y="85"/>
                  </a:cubicBezTo>
                  <a:cubicBezTo>
                    <a:pt x="184" y="108"/>
                    <a:pt x="181" y="132"/>
                    <a:pt x="178" y="156"/>
                  </a:cubicBezTo>
                  <a:cubicBezTo>
                    <a:pt x="175" y="180"/>
                    <a:pt x="172" y="207"/>
                    <a:pt x="168" y="237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3" name="Freeform 360"/>
          <p:cNvSpPr/>
          <p:nvPr/>
        </p:nvSpPr>
        <p:spPr bwMode="auto">
          <a:xfrm rot="1468502">
            <a:off x="9786189" y="3075859"/>
            <a:ext cx="120394" cy="28303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360"/>
          <p:cNvSpPr/>
          <p:nvPr/>
        </p:nvSpPr>
        <p:spPr bwMode="auto">
          <a:xfrm rot="20962754">
            <a:off x="9960384" y="3382442"/>
            <a:ext cx="114051" cy="26812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 1"/>
          <p:cNvGrpSpPr/>
          <p:nvPr/>
        </p:nvGrpSpPr>
        <p:grpSpPr>
          <a:xfrm>
            <a:off x="2299189" y="603993"/>
            <a:ext cx="7537205" cy="11196058"/>
            <a:chOff x="5065713" y="1679575"/>
            <a:chExt cx="2289175" cy="3400425"/>
          </a:xfrm>
        </p:grpSpPr>
        <p:sp>
          <p:nvSpPr>
            <p:cNvPr id="3" name="Freeform 69"/>
            <p:cNvSpPr/>
            <p:nvPr/>
          </p:nvSpPr>
          <p:spPr bwMode="auto">
            <a:xfrm>
              <a:off x="5065713" y="1679575"/>
              <a:ext cx="2289175" cy="3400425"/>
            </a:xfrm>
            <a:custGeom>
              <a:avLst/>
              <a:gdLst>
                <a:gd name="T0" fmla="*/ 454 w 889"/>
                <a:gd name="T1" fmla="*/ 4 h 1318"/>
                <a:gd name="T2" fmla="*/ 274 w 889"/>
                <a:gd name="T3" fmla="*/ 58 h 1318"/>
                <a:gd name="T4" fmla="*/ 203 w 889"/>
                <a:gd name="T5" fmla="*/ 206 h 1318"/>
                <a:gd name="T6" fmla="*/ 187 w 889"/>
                <a:gd name="T7" fmla="*/ 342 h 1318"/>
                <a:gd name="T8" fmla="*/ 78 w 889"/>
                <a:gd name="T9" fmla="*/ 600 h 1318"/>
                <a:gd name="T10" fmla="*/ 38 w 889"/>
                <a:gd name="T11" fmla="*/ 935 h 1318"/>
                <a:gd name="T12" fmla="*/ 106 w 889"/>
                <a:gd name="T13" fmla="*/ 935 h 1318"/>
                <a:gd name="T14" fmla="*/ 122 w 889"/>
                <a:gd name="T15" fmla="*/ 1215 h 1318"/>
                <a:gd name="T16" fmla="*/ 122 w 889"/>
                <a:gd name="T17" fmla="*/ 1307 h 1318"/>
                <a:gd name="T18" fmla="*/ 239 w 889"/>
                <a:gd name="T19" fmla="*/ 1307 h 1318"/>
                <a:gd name="T20" fmla="*/ 271 w 889"/>
                <a:gd name="T21" fmla="*/ 1231 h 1318"/>
                <a:gd name="T22" fmla="*/ 293 w 889"/>
                <a:gd name="T23" fmla="*/ 1136 h 1318"/>
                <a:gd name="T24" fmla="*/ 598 w 889"/>
                <a:gd name="T25" fmla="*/ 1133 h 1318"/>
                <a:gd name="T26" fmla="*/ 633 w 889"/>
                <a:gd name="T27" fmla="*/ 1223 h 1318"/>
                <a:gd name="T28" fmla="*/ 668 w 889"/>
                <a:gd name="T29" fmla="*/ 1302 h 1318"/>
                <a:gd name="T30" fmla="*/ 774 w 889"/>
                <a:gd name="T31" fmla="*/ 1299 h 1318"/>
                <a:gd name="T32" fmla="*/ 796 w 889"/>
                <a:gd name="T33" fmla="*/ 929 h 1318"/>
                <a:gd name="T34" fmla="*/ 853 w 889"/>
                <a:gd name="T35" fmla="*/ 946 h 1318"/>
                <a:gd name="T36" fmla="*/ 840 w 889"/>
                <a:gd name="T37" fmla="*/ 660 h 1318"/>
                <a:gd name="T38" fmla="*/ 712 w 889"/>
                <a:gd name="T39" fmla="*/ 336 h 1318"/>
                <a:gd name="T40" fmla="*/ 685 w 889"/>
                <a:gd name="T41" fmla="*/ 130 h 1318"/>
                <a:gd name="T42" fmla="*/ 454 w 889"/>
                <a:gd name="T43" fmla="*/ 4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9" h="1318">
                  <a:moveTo>
                    <a:pt x="454" y="4"/>
                  </a:moveTo>
                  <a:cubicBezTo>
                    <a:pt x="454" y="4"/>
                    <a:pt x="331" y="0"/>
                    <a:pt x="274" y="58"/>
                  </a:cubicBezTo>
                  <a:cubicBezTo>
                    <a:pt x="217" y="116"/>
                    <a:pt x="214" y="122"/>
                    <a:pt x="203" y="206"/>
                  </a:cubicBezTo>
                  <a:cubicBezTo>
                    <a:pt x="193" y="290"/>
                    <a:pt x="198" y="309"/>
                    <a:pt x="187" y="342"/>
                  </a:cubicBezTo>
                  <a:cubicBezTo>
                    <a:pt x="176" y="375"/>
                    <a:pt x="108" y="483"/>
                    <a:pt x="78" y="600"/>
                  </a:cubicBezTo>
                  <a:cubicBezTo>
                    <a:pt x="48" y="717"/>
                    <a:pt x="0" y="910"/>
                    <a:pt x="38" y="935"/>
                  </a:cubicBezTo>
                  <a:cubicBezTo>
                    <a:pt x="76" y="959"/>
                    <a:pt x="106" y="935"/>
                    <a:pt x="106" y="935"/>
                  </a:cubicBezTo>
                  <a:cubicBezTo>
                    <a:pt x="106" y="935"/>
                    <a:pt x="111" y="1152"/>
                    <a:pt x="122" y="1215"/>
                  </a:cubicBezTo>
                  <a:cubicBezTo>
                    <a:pt x="133" y="1277"/>
                    <a:pt x="111" y="1296"/>
                    <a:pt x="122" y="1307"/>
                  </a:cubicBezTo>
                  <a:cubicBezTo>
                    <a:pt x="133" y="1318"/>
                    <a:pt x="219" y="1318"/>
                    <a:pt x="239" y="1307"/>
                  </a:cubicBezTo>
                  <a:cubicBezTo>
                    <a:pt x="258" y="1296"/>
                    <a:pt x="269" y="1261"/>
                    <a:pt x="271" y="1231"/>
                  </a:cubicBezTo>
                  <a:cubicBezTo>
                    <a:pt x="274" y="1201"/>
                    <a:pt x="271" y="1144"/>
                    <a:pt x="293" y="1136"/>
                  </a:cubicBezTo>
                  <a:cubicBezTo>
                    <a:pt x="315" y="1128"/>
                    <a:pt x="565" y="1125"/>
                    <a:pt x="598" y="1133"/>
                  </a:cubicBezTo>
                  <a:cubicBezTo>
                    <a:pt x="630" y="1141"/>
                    <a:pt x="630" y="1198"/>
                    <a:pt x="633" y="1223"/>
                  </a:cubicBezTo>
                  <a:cubicBezTo>
                    <a:pt x="636" y="1247"/>
                    <a:pt x="636" y="1299"/>
                    <a:pt x="668" y="1302"/>
                  </a:cubicBezTo>
                  <a:cubicBezTo>
                    <a:pt x="701" y="1304"/>
                    <a:pt x="764" y="1315"/>
                    <a:pt x="774" y="1299"/>
                  </a:cubicBezTo>
                  <a:cubicBezTo>
                    <a:pt x="785" y="1283"/>
                    <a:pt x="799" y="975"/>
                    <a:pt x="796" y="929"/>
                  </a:cubicBezTo>
                  <a:cubicBezTo>
                    <a:pt x="796" y="929"/>
                    <a:pt x="834" y="967"/>
                    <a:pt x="853" y="946"/>
                  </a:cubicBezTo>
                  <a:cubicBezTo>
                    <a:pt x="872" y="924"/>
                    <a:pt x="889" y="883"/>
                    <a:pt x="840" y="660"/>
                  </a:cubicBezTo>
                  <a:cubicBezTo>
                    <a:pt x="791" y="437"/>
                    <a:pt x="715" y="377"/>
                    <a:pt x="712" y="336"/>
                  </a:cubicBezTo>
                  <a:cubicBezTo>
                    <a:pt x="709" y="296"/>
                    <a:pt x="701" y="184"/>
                    <a:pt x="685" y="130"/>
                  </a:cubicBezTo>
                  <a:cubicBezTo>
                    <a:pt x="668" y="75"/>
                    <a:pt x="598" y="4"/>
                    <a:pt x="454" y="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Oval 70"/>
            <p:cNvSpPr>
              <a:spLocks noChangeArrowheads="1"/>
            </p:cNvSpPr>
            <p:nvPr/>
          </p:nvSpPr>
          <p:spPr bwMode="auto">
            <a:xfrm>
              <a:off x="5570538" y="1698625"/>
              <a:ext cx="242888" cy="2238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Oval 71"/>
            <p:cNvSpPr>
              <a:spLocks noChangeArrowheads="1"/>
            </p:cNvSpPr>
            <p:nvPr/>
          </p:nvSpPr>
          <p:spPr bwMode="auto">
            <a:xfrm>
              <a:off x="5627688" y="1744662"/>
              <a:ext cx="128588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Oval 72"/>
            <p:cNvSpPr>
              <a:spLocks noChangeArrowheads="1"/>
            </p:cNvSpPr>
            <p:nvPr/>
          </p:nvSpPr>
          <p:spPr bwMode="auto">
            <a:xfrm>
              <a:off x="6651625" y="1692275"/>
              <a:ext cx="250825" cy="2619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Oval 73"/>
            <p:cNvSpPr>
              <a:spLocks noChangeArrowheads="1"/>
            </p:cNvSpPr>
            <p:nvPr/>
          </p:nvSpPr>
          <p:spPr bwMode="auto">
            <a:xfrm>
              <a:off x="6713538" y="1749425"/>
              <a:ext cx="130175" cy="1476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Oval 74"/>
            <p:cNvSpPr>
              <a:spLocks noChangeArrowheads="1"/>
            </p:cNvSpPr>
            <p:nvPr/>
          </p:nvSpPr>
          <p:spPr bwMode="auto">
            <a:xfrm>
              <a:off x="5807075" y="1922462"/>
              <a:ext cx="239713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Oval 75"/>
            <p:cNvSpPr>
              <a:spLocks noChangeArrowheads="1"/>
            </p:cNvSpPr>
            <p:nvPr/>
          </p:nvSpPr>
          <p:spPr bwMode="auto">
            <a:xfrm>
              <a:off x="6405563" y="1917700"/>
              <a:ext cx="241300" cy="2428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6"/>
            <p:cNvSpPr/>
            <p:nvPr/>
          </p:nvSpPr>
          <p:spPr bwMode="auto">
            <a:xfrm>
              <a:off x="5848350" y="1778000"/>
              <a:ext cx="119063" cy="53975"/>
            </a:xfrm>
            <a:custGeom>
              <a:avLst/>
              <a:gdLst>
                <a:gd name="T0" fmla="*/ 23 w 46"/>
                <a:gd name="T1" fmla="*/ 9 h 21"/>
                <a:gd name="T2" fmla="*/ 46 w 46"/>
                <a:gd name="T3" fmla="*/ 21 h 21"/>
                <a:gd name="T4" fmla="*/ 23 w 46"/>
                <a:gd name="T5" fmla="*/ 0 h 21"/>
                <a:gd name="T6" fmla="*/ 0 w 46"/>
                <a:gd name="T7" fmla="*/ 21 h 21"/>
                <a:gd name="T8" fmla="*/ 23 w 46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23" y="9"/>
                  </a:moveTo>
                  <a:cubicBezTo>
                    <a:pt x="33" y="9"/>
                    <a:pt x="42" y="14"/>
                    <a:pt x="46" y="21"/>
                  </a:cubicBezTo>
                  <a:cubicBezTo>
                    <a:pt x="45" y="9"/>
                    <a:pt x="35" y="0"/>
                    <a:pt x="23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7"/>
            <p:cNvSpPr/>
            <p:nvPr/>
          </p:nvSpPr>
          <p:spPr bwMode="auto">
            <a:xfrm>
              <a:off x="6480175" y="1762125"/>
              <a:ext cx="120650" cy="53975"/>
            </a:xfrm>
            <a:custGeom>
              <a:avLst/>
              <a:gdLst>
                <a:gd name="T0" fmla="*/ 24 w 47"/>
                <a:gd name="T1" fmla="*/ 9 h 21"/>
                <a:gd name="T2" fmla="*/ 47 w 47"/>
                <a:gd name="T3" fmla="*/ 21 h 21"/>
                <a:gd name="T4" fmla="*/ 24 w 47"/>
                <a:gd name="T5" fmla="*/ 0 h 21"/>
                <a:gd name="T6" fmla="*/ 0 w 47"/>
                <a:gd name="T7" fmla="*/ 21 h 21"/>
                <a:gd name="T8" fmla="*/ 24 w 47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1">
                  <a:moveTo>
                    <a:pt x="24" y="9"/>
                  </a:moveTo>
                  <a:cubicBezTo>
                    <a:pt x="33" y="9"/>
                    <a:pt x="42" y="14"/>
                    <a:pt x="47" y="21"/>
                  </a:cubicBezTo>
                  <a:cubicBezTo>
                    <a:pt x="45" y="9"/>
                    <a:pt x="35" y="0"/>
                    <a:pt x="24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4" y="9"/>
                    <a:pt x="2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78"/>
            <p:cNvSpPr>
              <a:spLocks noChangeArrowheads="1"/>
            </p:cNvSpPr>
            <p:nvPr/>
          </p:nvSpPr>
          <p:spPr bwMode="auto">
            <a:xfrm>
              <a:off x="5888038" y="2098675"/>
              <a:ext cx="676275" cy="515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9"/>
            <p:cNvSpPr/>
            <p:nvPr/>
          </p:nvSpPr>
          <p:spPr bwMode="auto">
            <a:xfrm>
              <a:off x="6145213" y="2128837"/>
              <a:ext cx="182563" cy="123825"/>
            </a:xfrm>
            <a:custGeom>
              <a:avLst/>
              <a:gdLst>
                <a:gd name="T0" fmla="*/ 0 w 71"/>
                <a:gd name="T1" fmla="*/ 19 h 48"/>
                <a:gd name="T2" fmla="*/ 21 w 71"/>
                <a:gd name="T3" fmla="*/ 2 h 48"/>
                <a:gd name="T4" fmla="*/ 64 w 71"/>
                <a:gd name="T5" fmla="*/ 8 h 48"/>
                <a:gd name="T6" fmla="*/ 65 w 71"/>
                <a:gd name="T7" fmla="*/ 28 h 48"/>
                <a:gd name="T8" fmla="*/ 50 w 71"/>
                <a:gd name="T9" fmla="*/ 44 h 48"/>
                <a:gd name="T10" fmla="*/ 33 w 71"/>
                <a:gd name="T11" fmla="*/ 48 h 48"/>
                <a:gd name="T12" fmla="*/ 13 w 71"/>
                <a:gd name="T13" fmla="*/ 41 h 48"/>
                <a:gd name="T14" fmla="*/ 0 w 71"/>
                <a:gd name="T15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8">
                  <a:moveTo>
                    <a:pt x="0" y="19"/>
                  </a:moveTo>
                  <a:cubicBezTo>
                    <a:pt x="0" y="10"/>
                    <a:pt x="3" y="4"/>
                    <a:pt x="21" y="2"/>
                  </a:cubicBezTo>
                  <a:cubicBezTo>
                    <a:pt x="39" y="0"/>
                    <a:pt x="56" y="1"/>
                    <a:pt x="64" y="8"/>
                  </a:cubicBezTo>
                  <a:cubicBezTo>
                    <a:pt x="71" y="14"/>
                    <a:pt x="67" y="24"/>
                    <a:pt x="65" y="28"/>
                  </a:cubicBezTo>
                  <a:cubicBezTo>
                    <a:pt x="63" y="33"/>
                    <a:pt x="59" y="40"/>
                    <a:pt x="50" y="44"/>
                  </a:cubicBezTo>
                  <a:cubicBezTo>
                    <a:pt x="40" y="48"/>
                    <a:pt x="38" y="48"/>
                    <a:pt x="33" y="48"/>
                  </a:cubicBezTo>
                  <a:cubicBezTo>
                    <a:pt x="28" y="48"/>
                    <a:pt x="20" y="46"/>
                    <a:pt x="13" y="41"/>
                  </a:cubicBezTo>
                  <a:cubicBezTo>
                    <a:pt x="6" y="35"/>
                    <a:pt x="0" y="28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80"/>
            <p:cNvSpPr>
              <a:spLocks noChangeArrowheads="1"/>
            </p:cNvSpPr>
            <p:nvPr/>
          </p:nvSpPr>
          <p:spPr bwMode="auto">
            <a:xfrm>
              <a:off x="5521325" y="2146300"/>
              <a:ext cx="284163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Oval 81"/>
            <p:cNvSpPr>
              <a:spLocks noChangeArrowheads="1"/>
            </p:cNvSpPr>
            <p:nvPr/>
          </p:nvSpPr>
          <p:spPr bwMode="auto">
            <a:xfrm>
              <a:off x="6637338" y="2146300"/>
              <a:ext cx="282575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Oval 82"/>
            <p:cNvSpPr>
              <a:spLocks noChangeArrowheads="1"/>
            </p:cNvSpPr>
            <p:nvPr/>
          </p:nvSpPr>
          <p:spPr bwMode="auto">
            <a:xfrm>
              <a:off x="5876925" y="1997075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Oval 83"/>
            <p:cNvSpPr>
              <a:spLocks noChangeArrowheads="1"/>
            </p:cNvSpPr>
            <p:nvPr/>
          </p:nvSpPr>
          <p:spPr bwMode="auto">
            <a:xfrm>
              <a:off x="6475413" y="1997075"/>
              <a:ext cx="84138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Oval 84"/>
            <p:cNvSpPr>
              <a:spLocks noChangeArrowheads="1"/>
            </p:cNvSpPr>
            <p:nvPr/>
          </p:nvSpPr>
          <p:spPr bwMode="auto">
            <a:xfrm>
              <a:off x="6173788" y="2376487"/>
              <a:ext cx="103188" cy="1857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3625989" y="4511459"/>
            <a:ext cx="495526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6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PARTE 1</a:t>
            </a:r>
            <a:endParaRPr kumimoji="1" lang="zh-CN" alt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/>
        </p:nvGrpSpPr>
        <p:grpSpPr>
          <a:xfrm>
            <a:off x="-438273" y="81244"/>
            <a:ext cx="6426757" cy="2672424"/>
            <a:chOff x="-438273" y="81244"/>
            <a:chExt cx="6426757" cy="2672424"/>
          </a:xfrm>
        </p:grpSpPr>
        <p:sp>
          <p:nvSpPr>
            <p:cNvPr id="2" name="Freeform 358"/>
            <p:cNvSpPr>
              <a:spLocks noEditPoints="1"/>
            </p:cNvSpPr>
            <p:nvPr/>
          </p:nvSpPr>
          <p:spPr bwMode="auto">
            <a:xfrm rot="19997453">
              <a:off x="534503" y="223946"/>
              <a:ext cx="1295861" cy="1260976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" name="Freeform 358"/>
            <p:cNvSpPr>
              <a:spLocks noEditPoints="1"/>
            </p:cNvSpPr>
            <p:nvPr/>
          </p:nvSpPr>
          <p:spPr bwMode="auto">
            <a:xfrm rot="809477">
              <a:off x="499611" y="1754672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358"/>
            <p:cNvSpPr>
              <a:spLocks noEditPoints="1"/>
            </p:cNvSpPr>
            <p:nvPr/>
          </p:nvSpPr>
          <p:spPr bwMode="auto">
            <a:xfrm rot="809477">
              <a:off x="2088854" y="154473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358"/>
            <p:cNvSpPr>
              <a:spLocks noEditPoints="1"/>
            </p:cNvSpPr>
            <p:nvPr/>
          </p:nvSpPr>
          <p:spPr bwMode="auto">
            <a:xfrm rot="809477">
              <a:off x="1811841" y="704987"/>
              <a:ext cx="706548" cy="68752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58"/>
            <p:cNvSpPr>
              <a:spLocks noEditPoints="1"/>
            </p:cNvSpPr>
            <p:nvPr/>
          </p:nvSpPr>
          <p:spPr bwMode="auto">
            <a:xfrm rot="19735482">
              <a:off x="439094" y="1218358"/>
              <a:ext cx="409666" cy="39863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58"/>
            <p:cNvSpPr>
              <a:spLocks noEditPoints="1"/>
            </p:cNvSpPr>
            <p:nvPr/>
          </p:nvSpPr>
          <p:spPr bwMode="auto">
            <a:xfrm rot="16969965">
              <a:off x="-451101" y="1355804"/>
              <a:ext cx="952999" cy="92734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58"/>
            <p:cNvSpPr>
              <a:spLocks noEditPoints="1"/>
            </p:cNvSpPr>
            <p:nvPr/>
          </p:nvSpPr>
          <p:spPr bwMode="auto">
            <a:xfrm rot="809477">
              <a:off x="1749848" y="114087"/>
              <a:ext cx="187624" cy="18257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358"/>
            <p:cNvSpPr>
              <a:spLocks noEditPoints="1"/>
            </p:cNvSpPr>
            <p:nvPr/>
          </p:nvSpPr>
          <p:spPr bwMode="auto">
            <a:xfrm rot="809477">
              <a:off x="315381" y="356687"/>
              <a:ext cx="298756" cy="29071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58"/>
            <p:cNvSpPr>
              <a:spLocks noEditPoints="1"/>
            </p:cNvSpPr>
            <p:nvPr/>
          </p:nvSpPr>
          <p:spPr bwMode="auto">
            <a:xfrm rot="19997453">
              <a:off x="2747733" y="180218"/>
              <a:ext cx="299319" cy="29126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58"/>
            <p:cNvSpPr>
              <a:spLocks noEditPoints="1"/>
            </p:cNvSpPr>
            <p:nvPr/>
          </p:nvSpPr>
          <p:spPr bwMode="auto">
            <a:xfrm rot="809477">
              <a:off x="2720520" y="575169"/>
              <a:ext cx="223381" cy="21736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58"/>
            <p:cNvSpPr>
              <a:spLocks noEditPoints="1"/>
            </p:cNvSpPr>
            <p:nvPr/>
          </p:nvSpPr>
          <p:spPr bwMode="auto">
            <a:xfrm rot="809477">
              <a:off x="3129898" y="81244"/>
              <a:ext cx="692558" cy="67391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8"/>
            <p:cNvSpPr>
              <a:spLocks noEditPoints="1"/>
            </p:cNvSpPr>
            <p:nvPr/>
          </p:nvSpPr>
          <p:spPr bwMode="auto">
            <a:xfrm rot="19735482">
              <a:off x="1263845" y="86338"/>
              <a:ext cx="206236" cy="2006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58"/>
            <p:cNvSpPr>
              <a:spLocks noEditPoints="1"/>
            </p:cNvSpPr>
            <p:nvPr/>
          </p:nvSpPr>
          <p:spPr bwMode="auto">
            <a:xfrm rot="809477">
              <a:off x="2529597" y="713934"/>
              <a:ext cx="94454" cy="9191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8"/>
            <p:cNvSpPr>
              <a:spLocks noEditPoints="1"/>
            </p:cNvSpPr>
            <p:nvPr/>
          </p:nvSpPr>
          <p:spPr bwMode="auto">
            <a:xfrm rot="809477">
              <a:off x="973015" y="1588534"/>
              <a:ext cx="277645" cy="270170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58"/>
            <p:cNvSpPr>
              <a:spLocks noEditPoints="1"/>
            </p:cNvSpPr>
            <p:nvPr/>
          </p:nvSpPr>
          <p:spPr bwMode="auto">
            <a:xfrm rot="809477">
              <a:off x="258737" y="2462954"/>
              <a:ext cx="298756" cy="29071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58"/>
            <p:cNvSpPr>
              <a:spLocks noEditPoints="1"/>
            </p:cNvSpPr>
            <p:nvPr/>
          </p:nvSpPr>
          <p:spPr bwMode="auto">
            <a:xfrm rot="809477">
              <a:off x="5794149" y="397544"/>
              <a:ext cx="194335" cy="18910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58"/>
            <p:cNvSpPr>
              <a:spLocks noEditPoints="1"/>
            </p:cNvSpPr>
            <p:nvPr/>
          </p:nvSpPr>
          <p:spPr bwMode="auto">
            <a:xfrm rot="809477">
              <a:off x="4028801" y="531072"/>
              <a:ext cx="130844" cy="127322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58"/>
            <p:cNvSpPr>
              <a:spLocks noEditPoints="1"/>
            </p:cNvSpPr>
            <p:nvPr/>
          </p:nvSpPr>
          <p:spPr bwMode="auto">
            <a:xfrm rot="19735482">
              <a:off x="5066843" y="189055"/>
              <a:ext cx="287731" cy="2799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044700" y="4213860"/>
            <a:ext cx="6571615" cy="1548130"/>
            <a:chOff x="2661" y="5882"/>
            <a:chExt cx="3918" cy="2438"/>
          </a:xfrm>
        </p:grpSpPr>
        <p:sp>
          <p:nvSpPr>
            <p:cNvPr id="70" name="文本框 8"/>
            <p:cNvSpPr txBox="1"/>
            <p:nvPr/>
          </p:nvSpPr>
          <p:spPr>
            <a:xfrm>
              <a:off x="2661" y="6529"/>
              <a:ext cx="3918" cy="17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2800" b="1" dirty="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wǒ </a:t>
              </a: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jiào        nǐ ne?</a:t>
              </a:r>
              <a:endParaRPr lang="en-US" altLang="zh-CN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endParaRPr>
            </a:p>
            <a:p>
              <a:pPr marL="0" indent="0">
                <a:buNone/>
              </a:pPr>
              <a:r>
                <a:rPr lang="zh-CN" altLang="en-US" sz="4000" b="1" dirty="0">
                  <a:sym typeface="+mn-ea"/>
                </a:rPr>
                <a:t>我叫</a:t>
              </a:r>
              <a:r>
                <a:rPr lang="en-US" altLang="zh-CN" sz="4000" b="1" dirty="0">
                  <a:sym typeface="+mn-ea"/>
                </a:rPr>
                <a:t>……,  </a:t>
              </a:r>
              <a:r>
                <a:rPr lang="zh-CN" altLang="en-US" sz="4000" b="1" dirty="0">
                  <a:sym typeface="+mn-ea"/>
                </a:rPr>
                <a:t>你呢？</a:t>
              </a:r>
              <a:endParaRPr lang="zh-CN" altLang="en-US" sz="4000" b="1" dirty="0">
                <a:sym typeface="+mn-ea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2661" y="5882"/>
              <a:ext cx="3918" cy="647"/>
            </a:xfrm>
            <a:prstGeom prst="rect">
              <a:avLst/>
            </a:prstGeom>
            <a:solidFill>
              <a:schemeClr val="accent1"/>
            </a:solidFill>
            <a:effectLst>
              <a:outerShdw blurRad="1016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608965"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ea typeface="微软雅黑" panose="020B0503020204020204" charset="-122"/>
                </a:rPr>
                <a:t>B</a:t>
              </a:r>
              <a:endParaRPr lang="en-US" altLang="zh-CN" sz="1600" b="1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pic>
        <p:nvPicPr>
          <p:cNvPr id="73" name="图片 7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15" y="1623060"/>
            <a:ext cx="1905000" cy="1905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grpSp>
        <p:nvGrpSpPr>
          <p:cNvPr id="21" name="组合 20"/>
          <p:cNvGrpSpPr/>
          <p:nvPr/>
        </p:nvGrpSpPr>
        <p:grpSpPr>
          <a:xfrm>
            <a:off x="3691255" y="1657350"/>
            <a:ext cx="7591425" cy="1548130"/>
            <a:chOff x="5982" y="1705"/>
            <a:chExt cx="11955" cy="2438"/>
          </a:xfrm>
        </p:grpSpPr>
        <p:sp>
          <p:nvSpPr>
            <p:cNvPr id="19" name="文本框 8"/>
            <p:cNvSpPr txBox="1"/>
            <p:nvPr/>
          </p:nvSpPr>
          <p:spPr>
            <a:xfrm>
              <a:off x="5982" y="2352"/>
              <a:ext cx="11955" cy="17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CN" sz="2800" dirty="0" err="1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  </a:t>
              </a: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nǐ hǎo ！nǐ jiào shén me míng zi ？</a:t>
              </a:r>
              <a:endParaRPr lang="en-US" altLang="zh-CN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endParaRPr>
            </a:p>
            <a:p>
              <a:pPr marL="0" indent="0">
                <a:buNone/>
              </a:pPr>
              <a:r>
                <a:rPr lang="zh-CN" altLang="en-US" sz="2800" b="1" dirty="0" err="1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  </a:t>
              </a:r>
              <a:r>
                <a:rPr lang="zh-CN" altLang="en-US" sz="4000" b="1" dirty="0" err="1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你好！你叫什么名字？</a:t>
              </a:r>
              <a:endParaRPr lang="zh-CN" alt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982" y="1705"/>
              <a:ext cx="11955" cy="64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effectLst>
              <a:outerShdw blurRad="1016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608965"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ea typeface="微软雅黑" panose="020B0503020204020204" charset="-122"/>
                </a:rPr>
                <a:t>A</a:t>
              </a:r>
              <a:endParaRPr lang="en-US" altLang="zh-CN" sz="1600" b="1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11" name="同心圆 10"/>
          <p:cNvSpPr/>
          <p:nvPr/>
        </p:nvSpPr>
        <p:spPr>
          <a:xfrm>
            <a:off x="8775065" y="4022090"/>
            <a:ext cx="1840230" cy="1824355"/>
          </a:xfrm>
          <a:prstGeom prst="donut">
            <a:avLst>
              <a:gd name="adj" fmla="val 33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853805" y="4067810"/>
            <a:ext cx="1681480" cy="1669415"/>
            <a:chOff x="2830" y="2038"/>
            <a:chExt cx="3578" cy="3595"/>
          </a:xfrm>
        </p:grpSpPr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" y="2055"/>
              <a:ext cx="3579" cy="35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72" name="Freeform 358"/>
            <p:cNvSpPr>
              <a:spLocks noEditPoints="1"/>
            </p:cNvSpPr>
            <p:nvPr/>
          </p:nvSpPr>
          <p:spPr bwMode="auto">
            <a:xfrm rot="809477">
              <a:off x="5121" y="2038"/>
              <a:ext cx="1113" cy="108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" name="组 7"/>
          <p:cNvGrpSpPr/>
          <p:nvPr/>
        </p:nvGrpSpPr>
        <p:grpSpPr>
          <a:xfrm>
            <a:off x="8186121" y="2980523"/>
            <a:ext cx="3987171" cy="3786231"/>
            <a:chOff x="8186121" y="2980523"/>
            <a:chExt cx="3987171" cy="3786231"/>
          </a:xfrm>
        </p:grpSpPr>
        <p:sp>
          <p:nvSpPr>
            <p:cNvPr id="39" name="Freeform 358"/>
            <p:cNvSpPr>
              <a:spLocks noEditPoints="1"/>
            </p:cNvSpPr>
            <p:nvPr/>
          </p:nvSpPr>
          <p:spPr bwMode="auto">
            <a:xfrm rot="20790523" flipV="1">
              <a:off x="11577372" y="4735705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58"/>
            <p:cNvSpPr>
              <a:spLocks noEditPoints="1"/>
            </p:cNvSpPr>
            <p:nvPr/>
          </p:nvSpPr>
          <p:spPr bwMode="auto">
            <a:xfrm rot="20790523" flipV="1">
              <a:off x="11985668" y="5089132"/>
              <a:ext cx="187624" cy="18257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58"/>
            <p:cNvSpPr>
              <a:spLocks noEditPoints="1"/>
            </p:cNvSpPr>
            <p:nvPr/>
          </p:nvSpPr>
          <p:spPr bwMode="auto">
            <a:xfrm rot="1864518" flipV="1">
              <a:off x="11565963" y="5377036"/>
              <a:ext cx="206236" cy="2006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58"/>
            <p:cNvSpPr>
              <a:spLocks noEditPoints="1"/>
            </p:cNvSpPr>
            <p:nvPr/>
          </p:nvSpPr>
          <p:spPr bwMode="auto">
            <a:xfrm rot="20790523" flipV="1">
              <a:off x="11686653" y="4293714"/>
              <a:ext cx="245082" cy="2384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58"/>
            <p:cNvSpPr>
              <a:spLocks noEditPoints="1"/>
            </p:cNvSpPr>
            <p:nvPr/>
          </p:nvSpPr>
          <p:spPr bwMode="auto">
            <a:xfrm rot="20790523" flipV="1">
              <a:off x="11890613" y="3580756"/>
              <a:ext cx="194335" cy="18910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58"/>
            <p:cNvSpPr>
              <a:spLocks noEditPoints="1"/>
            </p:cNvSpPr>
            <p:nvPr/>
          </p:nvSpPr>
          <p:spPr bwMode="auto">
            <a:xfrm rot="20790523" flipV="1">
              <a:off x="11049819" y="3998668"/>
              <a:ext cx="309443" cy="30111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58"/>
            <p:cNvSpPr>
              <a:spLocks noEditPoints="1"/>
            </p:cNvSpPr>
            <p:nvPr/>
          </p:nvSpPr>
          <p:spPr bwMode="auto">
            <a:xfrm rot="1864518" flipV="1">
              <a:off x="10978212" y="5022466"/>
              <a:ext cx="533034" cy="51868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58"/>
            <p:cNvSpPr>
              <a:spLocks noEditPoints="1"/>
            </p:cNvSpPr>
            <p:nvPr/>
          </p:nvSpPr>
          <p:spPr bwMode="auto">
            <a:xfrm rot="4630035" flipV="1">
              <a:off x="10756274" y="2990220"/>
              <a:ext cx="720375" cy="700982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58"/>
            <p:cNvSpPr>
              <a:spLocks noEditPoints="1"/>
            </p:cNvSpPr>
            <p:nvPr/>
          </p:nvSpPr>
          <p:spPr bwMode="auto">
            <a:xfrm rot="20790523" flipV="1">
              <a:off x="10217816" y="5481765"/>
              <a:ext cx="339011" cy="329886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58"/>
            <p:cNvSpPr>
              <a:spLocks noEditPoints="1"/>
            </p:cNvSpPr>
            <p:nvPr/>
          </p:nvSpPr>
          <p:spPr bwMode="auto">
            <a:xfrm rot="20790523" flipV="1">
              <a:off x="11595892" y="3764554"/>
              <a:ext cx="121599" cy="11832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58"/>
            <p:cNvSpPr>
              <a:spLocks noEditPoints="1"/>
            </p:cNvSpPr>
            <p:nvPr/>
          </p:nvSpPr>
          <p:spPr bwMode="auto">
            <a:xfrm rot="20790523" flipV="1">
              <a:off x="10365335" y="6031490"/>
              <a:ext cx="574664" cy="55919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58"/>
            <p:cNvSpPr>
              <a:spLocks noEditPoints="1"/>
            </p:cNvSpPr>
            <p:nvPr/>
          </p:nvSpPr>
          <p:spPr bwMode="auto">
            <a:xfrm rot="1602547" flipV="1">
              <a:off x="10933771" y="5518360"/>
              <a:ext cx="299319" cy="29126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58"/>
            <p:cNvSpPr>
              <a:spLocks noEditPoints="1"/>
            </p:cNvSpPr>
            <p:nvPr/>
          </p:nvSpPr>
          <p:spPr bwMode="auto">
            <a:xfrm rot="20790523" flipV="1">
              <a:off x="10906558" y="5236613"/>
              <a:ext cx="223381" cy="21736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58"/>
            <p:cNvSpPr>
              <a:spLocks noEditPoints="1"/>
            </p:cNvSpPr>
            <p:nvPr/>
          </p:nvSpPr>
          <p:spPr bwMode="auto">
            <a:xfrm rot="20790523" flipV="1">
              <a:off x="11327560" y="5755339"/>
              <a:ext cx="692558" cy="67391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358"/>
            <p:cNvSpPr>
              <a:spLocks noEditPoints="1"/>
            </p:cNvSpPr>
            <p:nvPr/>
          </p:nvSpPr>
          <p:spPr bwMode="auto">
            <a:xfrm rot="20790523" flipV="1">
              <a:off x="10624012" y="5435054"/>
              <a:ext cx="94454" cy="9191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" name="组 6"/>
            <p:cNvGrpSpPr/>
            <p:nvPr/>
          </p:nvGrpSpPr>
          <p:grpSpPr>
            <a:xfrm rot="1363596">
              <a:off x="8186121" y="5579879"/>
              <a:ext cx="1925531" cy="1146216"/>
              <a:chOff x="8186121" y="5579879"/>
              <a:chExt cx="1925531" cy="1146216"/>
            </a:xfrm>
          </p:grpSpPr>
          <p:sp>
            <p:nvSpPr>
              <p:cNvPr id="58" name="Freeform 358"/>
              <p:cNvSpPr>
                <a:spLocks noEditPoints="1"/>
              </p:cNvSpPr>
              <p:nvPr/>
            </p:nvSpPr>
            <p:spPr bwMode="auto">
              <a:xfrm rot="391455" flipV="1">
                <a:off x="9701347" y="5989279"/>
                <a:ext cx="318815" cy="310233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358"/>
              <p:cNvSpPr>
                <a:spLocks noEditPoints="1"/>
              </p:cNvSpPr>
              <p:nvPr/>
            </p:nvSpPr>
            <p:spPr bwMode="auto">
              <a:xfrm rot="391455" flipV="1">
                <a:off x="9938552" y="6420483"/>
                <a:ext cx="134808" cy="131179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358"/>
              <p:cNvSpPr>
                <a:spLocks noEditPoints="1"/>
              </p:cNvSpPr>
              <p:nvPr/>
            </p:nvSpPr>
            <p:spPr bwMode="auto">
              <a:xfrm rot="3065450" flipV="1">
                <a:off x="9455668" y="6579909"/>
                <a:ext cx="148180" cy="144191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358"/>
              <p:cNvSpPr>
                <a:spLocks noEditPoints="1"/>
              </p:cNvSpPr>
              <p:nvPr/>
            </p:nvSpPr>
            <p:spPr bwMode="auto">
              <a:xfrm rot="391455" flipV="1">
                <a:off x="9935561" y="5579879"/>
                <a:ext cx="176091" cy="171350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358"/>
              <p:cNvSpPr>
                <a:spLocks noEditPoints="1"/>
              </p:cNvSpPr>
              <p:nvPr/>
            </p:nvSpPr>
            <p:spPr bwMode="auto">
              <a:xfrm rot="391455" flipV="1">
                <a:off x="9521225" y="5846866"/>
                <a:ext cx="222336" cy="216351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358"/>
              <p:cNvSpPr>
                <a:spLocks noEditPoints="1"/>
              </p:cNvSpPr>
              <p:nvPr/>
            </p:nvSpPr>
            <p:spPr bwMode="auto">
              <a:xfrm rot="3065450" flipV="1">
                <a:off x="9415553" y="6181123"/>
                <a:ext cx="278490" cy="270993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358"/>
              <p:cNvSpPr>
                <a:spLocks noEditPoints="1"/>
              </p:cNvSpPr>
              <p:nvPr/>
            </p:nvSpPr>
            <p:spPr bwMode="auto">
              <a:xfrm rot="391455" flipV="1">
                <a:off x="8186121" y="6399206"/>
                <a:ext cx="243579" cy="237023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358"/>
              <p:cNvSpPr>
                <a:spLocks noEditPoints="1"/>
              </p:cNvSpPr>
              <p:nvPr/>
            </p:nvSpPr>
            <p:spPr bwMode="auto">
              <a:xfrm rot="391455" flipV="1">
                <a:off x="8747110" y="6553857"/>
                <a:ext cx="160499" cy="156179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358"/>
              <p:cNvSpPr>
                <a:spLocks noEditPoints="1"/>
              </p:cNvSpPr>
              <p:nvPr/>
            </p:nvSpPr>
            <p:spPr bwMode="auto">
              <a:xfrm rot="391455" flipV="1">
                <a:off x="8559455" y="6455553"/>
                <a:ext cx="67865" cy="66038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7" name="Freeform 358"/>
            <p:cNvSpPr>
              <a:spLocks noEditPoints="1"/>
            </p:cNvSpPr>
            <p:nvPr/>
          </p:nvSpPr>
          <p:spPr bwMode="auto">
            <a:xfrm rot="391455" flipV="1">
              <a:off x="11252527" y="6456521"/>
              <a:ext cx="318815" cy="31023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358"/>
            <p:cNvSpPr>
              <a:spLocks noEditPoints="1"/>
            </p:cNvSpPr>
            <p:nvPr/>
          </p:nvSpPr>
          <p:spPr bwMode="auto">
            <a:xfrm rot="391455" flipV="1">
              <a:off x="11005294" y="6352474"/>
              <a:ext cx="222336" cy="21635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400810" y="1559560"/>
            <a:ext cx="2059940" cy="2019300"/>
            <a:chOff x="7790" y="2051"/>
            <a:chExt cx="3600" cy="3604"/>
          </a:xfrm>
        </p:grpSpPr>
        <p:sp>
          <p:nvSpPr>
            <p:cNvPr id="80" name="同心圆 79"/>
            <p:cNvSpPr/>
            <p:nvPr/>
          </p:nvSpPr>
          <p:spPr>
            <a:xfrm>
              <a:off x="7790" y="2055"/>
              <a:ext cx="3600" cy="3600"/>
            </a:xfrm>
            <a:prstGeom prst="donut">
              <a:avLst>
                <a:gd name="adj" fmla="val 331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Freeform 358"/>
            <p:cNvSpPr>
              <a:spLocks noEditPoints="1"/>
            </p:cNvSpPr>
            <p:nvPr/>
          </p:nvSpPr>
          <p:spPr bwMode="auto">
            <a:xfrm rot="809477">
              <a:off x="10166" y="2051"/>
              <a:ext cx="1113" cy="108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/>
        </p:nvGrpSpPr>
        <p:grpSpPr>
          <a:xfrm>
            <a:off x="-438273" y="81244"/>
            <a:ext cx="6426757" cy="2672424"/>
            <a:chOff x="-438273" y="81244"/>
            <a:chExt cx="6426757" cy="2672424"/>
          </a:xfrm>
        </p:grpSpPr>
        <p:sp>
          <p:nvSpPr>
            <p:cNvPr id="2" name="Freeform 358"/>
            <p:cNvSpPr>
              <a:spLocks noEditPoints="1"/>
            </p:cNvSpPr>
            <p:nvPr/>
          </p:nvSpPr>
          <p:spPr bwMode="auto">
            <a:xfrm rot="19997453">
              <a:off x="534503" y="223946"/>
              <a:ext cx="1295861" cy="1260976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" name="Freeform 358"/>
            <p:cNvSpPr>
              <a:spLocks noEditPoints="1"/>
            </p:cNvSpPr>
            <p:nvPr/>
          </p:nvSpPr>
          <p:spPr bwMode="auto">
            <a:xfrm rot="809477">
              <a:off x="499611" y="1754672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358"/>
            <p:cNvSpPr>
              <a:spLocks noEditPoints="1"/>
            </p:cNvSpPr>
            <p:nvPr/>
          </p:nvSpPr>
          <p:spPr bwMode="auto">
            <a:xfrm rot="809477">
              <a:off x="2088854" y="154473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358"/>
            <p:cNvSpPr>
              <a:spLocks noEditPoints="1"/>
            </p:cNvSpPr>
            <p:nvPr/>
          </p:nvSpPr>
          <p:spPr bwMode="auto">
            <a:xfrm rot="809477">
              <a:off x="1811841" y="704987"/>
              <a:ext cx="706548" cy="68752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58"/>
            <p:cNvSpPr>
              <a:spLocks noEditPoints="1"/>
            </p:cNvSpPr>
            <p:nvPr/>
          </p:nvSpPr>
          <p:spPr bwMode="auto">
            <a:xfrm rot="19735482">
              <a:off x="439094" y="1218358"/>
              <a:ext cx="409666" cy="39863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58"/>
            <p:cNvSpPr>
              <a:spLocks noEditPoints="1"/>
            </p:cNvSpPr>
            <p:nvPr/>
          </p:nvSpPr>
          <p:spPr bwMode="auto">
            <a:xfrm rot="16969965">
              <a:off x="-451101" y="1355804"/>
              <a:ext cx="952999" cy="92734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58"/>
            <p:cNvSpPr>
              <a:spLocks noEditPoints="1"/>
            </p:cNvSpPr>
            <p:nvPr/>
          </p:nvSpPr>
          <p:spPr bwMode="auto">
            <a:xfrm rot="809477">
              <a:off x="1749848" y="114087"/>
              <a:ext cx="187624" cy="18257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358"/>
            <p:cNvSpPr>
              <a:spLocks noEditPoints="1"/>
            </p:cNvSpPr>
            <p:nvPr/>
          </p:nvSpPr>
          <p:spPr bwMode="auto">
            <a:xfrm rot="809477">
              <a:off x="315381" y="356687"/>
              <a:ext cx="298756" cy="29071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58"/>
            <p:cNvSpPr>
              <a:spLocks noEditPoints="1"/>
            </p:cNvSpPr>
            <p:nvPr/>
          </p:nvSpPr>
          <p:spPr bwMode="auto">
            <a:xfrm rot="19997453">
              <a:off x="2747733" y="180218"/>
              <a:ext cx="299319" cy="29126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58"/>
            <p:cNvSpPr>
              <a:spLocks noEditPoints="1"/>
            </p:cNvSpPr>
            <p:nvPr/>
          </p:nvSpPr>
          <p:spPr bwMode="auto">
            <a:xfrm rot="809477">
              <a:off x="2720520" y="575169"/>
              <a:ext cx="223381" cy="21736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58"/>
            <p:cNvSpPr>
              <a:spLocks noEditPoints="1"/>
            </p:cNvSpPr>
            <p:nvPr/>
          </p:nvSpPr>
          <p:spPr bwMode="auto">
            <a:xfrm rot="809477">
              <a:off x="3129898" y="81244"/>
              <a:ext cx="692558" cy="67391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8"/>
            <p:cNvSpPr>
              <a:spLocks noEditPoints="1"/>
            </p:cNvSpPr>
            <p:nvPr/>
          </p:nvSpPr>
          <p:spPr bwMode="auto">
            <a:xfrm rot="19735482">
              <a:off x="1263845" y="86338"/>
              <a:ext cx="206236" cy="2006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58"/>
            <p:cNvSpPr>
              <a:spLocks noEditPoints="1"/>
            </p:cNvSpPr>
            <p:nvPr/>
          </p:nvSpPr>
          <p:spPr bwMode="auto">
            <a:xfrm rot="809477">
              <a:off x="2529597" y="713934"/>
              <a:ext cx="94454" cy="9191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8"/>
            <p:cNvSpPr>
              <a:spLocks noEditPoints="1"/>
            </p:cNvSpPr>
            <p:nvPr/>
          </p:nvSpPr>
          <p:spPr bwMode="auto">
            <a:xfrm rot="809477">
              <a:off x="973015" y="1588534"/>
              <a:ext cx="277645" cy="270170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58"/>
            <p:cNvSpPr>
              <a:spLocks noEditPoints="1"/>
            </p:cNvSpPr>
            <p:nvPr/>
          </p:nvSpPr>
          <p:spPr bwMode="auto">
            <a:xfrm rot="809477">
              <a:off x="258737" y="2462954"/>
              <a:ext cx="298756" cy="29071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58"/>
            <p:cNvSpPr>
              <a:spLocks noEditPoints="1"/>
            </p:cNvSpPr>
            <p:nvPr/>
          </p:nvSpPr>
          <p:spPr bwMode="auto">
            <a:xfrm rot="809477">
              <a:off x="5794149" y="397544"/>
              <a:ext cx="194335" cy="18910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58"/>
            <p:cNvSpPr>
              <a:spLocks noEditPoints="1"/>
            </p:cNvSpPr>
            <p:nvPr/>
          </p:nvSpPr>
          <p:spPr bwMode="auto">
            <a:xfrm rot="809477">
              <a:off x="4028801" y="531072"/>
              <a:ext cx="130844" cy="127322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58"/>
            <p:cNvSpPr>
              <a:spLocks noEditPoints="1"/>
            </p:cNvSpPr>
            <p:nvPr/>
          </p:nvSpPr>
          <p:spPr bwMode="auto">
            <a:xfrm rot="19735482">
              <a:off x="5066843" y="189055"/>
              <a:ext cx="287731" cy="2799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" name="组 7"/>
          <p:cNvGrpSpPr/>
          <p:nvPr/>
        </p:nvGrpSpPr>
        <p:grpSpPr>
          <a:xfrm>
            <a:off x="8186121" y="2980523"/>
            <a:ext cx="3987171" cy="3786231"/>
            <a:chOff x="8186121" y="2980523"/>
            <a:chExt cx="3987171" cy="3786231"/>
          </a:xfrm>
        </p:grpSpPr>
        <p:sp>
          <p:nvSpPr>
            <p:cNvPr id="39" name="Freeform 358"/>
            <p:cNvSpPr>
              <a:spLocks noEditPoints="1"/>
            </p:cNvSpPr>
            <p:nvPr/>
          </p:nvSpPr>
          <p:spPr bwMode="auto">
            <a:xfrm rot="20790523" flipV="1">
              <a:off x="11577372" y="4735705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58"/>
            <p:cNvSpPr>
              <a:spLocks noEditPoints="1"/>
            </p:cNvSpPr>
            <p:nvPr/>
          </p:nvSpPr>
          <p:spPr bwMode="auto">
            <a:xfrm rot="20790523" flipV="1">
              <a:off x="11985668" y="5089132"/>
              <a:ext cx="187624" cy="18257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58"/>
            <p:cNvSpPr>
              <a:spLocks noEditPoints="1"/>
            </p:cNvSpPr>
            <p:nvPr/>
          </p:nvSpPr>
          <p:spPr bwMode="auto">
            <a:xfrm rot="1864518" flipV="1">
              <a:off x="11565963" y="5377036"/>
              <a:ext cx="206236" cy="2006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58"/>
            <p:cNvSpPr>
              <a:spLocks noEditPoints="1"/>
            </p:cNvSpPr>
            <p:nvPr/>
          </p:nvSpPr>
          <p:spPr bwMode="auto">
            <a:xfrm rot="20790523" flipV="1">
              <a:off x="11686653" y="4293714"/>
              <a:ext cx="245082" cy="2384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58"/>
            <p:cNvSpPr>
              <a:spLocks noEditPoints="1"/>
            </p:cNvSpPr>
            <p:nvPr/>
          </p:nvSpPr>
          <p:spPr bwMode="auto">
            <a:xfrm rot="20790523" flipV="1">
              <a:off x="11890613" y="3580756"/>
              <a:ext cx="194335" cy="18910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58"/>
            <p:cNvSpPr>
              <a:spLocks noEditPoints="1"/>
            </p:cNvSpPr>
            <p:nvPr/>
          </p:nvSpPr>
          <p:spPr bwMode="auto">
            <a:xfrm rot="20790523" flipV="1">
              <a:off x="11049819" y="3998668"/>
              <a:ext cx="309443" cy="30111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58"/>
            <p:cNvSpPr>
              <a:spLocks noEditPoints="1"/>
            </p:cNvSpPr>
            <p:nvPr/>
          </p:nvSpPr>
          <p:spPr bwMode="auto">
            <a:xfrm rot="1864518" flipV="1">
              <a:off x="10978212" y="5022466"/>
              <a:ext cx="533034" cy="51868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58"/>
            <p:cNvSpPr>
              <a:spLocks noEditPoints="1"/>
            </p:cNvSpPr>
            <p:nvPr/>
          </p:nvSpPr>
          <p:spPr bwMode="auto">
            <a:xfrm rot="4630035" flipV="1">
              <a:off x="10756274" y="2990220"/>
              <a:ext cx="720375" cy="700982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58"/>
            <p:cNvSpPr>
              <a:spLocks noEditPoints="1"/>
            </p:cNvSpPr>
            <p:nvPr/>
          </p:nvSpPr>
          <p:spPr bwMode="auto">
            <a:xfrm rot="20790523" flipV="1">
              <a:off x="10217816" y="5481765"/>
              <a:ext cx="339011" cy="329886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58"/>
            <p:cNvSpPr>
              <a:spLocks noEditPoints="1"/>
            </p:cNvSpPr>
            <p:nvPr/>
          </p:nvSpPr>
          <p:spPr bwMode="auto">
            <a:xfrm rot="20790523" flipV="1">
              <a:off x="11595892" y="3764554"/>
              <a:ext cx="121599" cy="11832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58"/>
            <p:cNvSpPr>
              <a:spLocks noEditPoints="1"/>
            </p:cNvSpPr>
            <p:nvPr/>
          </p:nvSpPr>
          <p:spPr bwMode="auto">
            <a:xfrm rot="20790523" flipV="1">
              <a:off x="10365335" y="6031490"/>
              <a:ext cx="574664" cy="55919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58"/>
            <p:cNvSpPr>
              <a:spLocks noEditPoints="1"/>
            </p:cNvSpPr>
            <p:nvPr/>
          </p:nvSpPr>
          <p:spPr bwMode="auto">
            <a:xfrm rot="1602547" flipV="1">
              <a:off x="10933771" y="5518360"/>
              <a:ext cx="299319" cy="29126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58"/>
            <p:cNvSpPr>
              <a:spLocks noEditPoints="1"/>
            </p:cNvSpPr>
            <p:nvPr/>
          </p:nvSpPr>
          <p:spPr bwMode="auto">
            <a:xfrm rot="20790523" flipV="1">
              <a:off x="10906558" y="5236613"/>
              <a:ext cx="223381" cy="21736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58"/>
            <p:cNvSpPr>
              <a:spLocks noEditPoints="1"/>
            </p:cNvSpPr>
            <p:nvPr/>
          </p:nvSpPr>
          <p:spPr bwMode="auto">
            <a:xfrm rot="20790523" flipV="1">
              <a:off x="11327560" y="5755339"/>
              <a:ext cx="692558" cy="67391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358"/>
            <p:cNvSpPr>
              <a:spLocks noEditPoints="1"/>
            </p:cNvSpPr>
            <p:nvPr/>
          </p:nvSpPr>
          <p:spPr bwMode="auto">
            <a:xfrm rot="20790523" flipV="1">
              <a:off x="10624012" y="5435054"/>
              <a:ext cx="94454" cy="9191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" name="组 6"/>
            <p:cNvGrpSpPr/>
            <p:nvPr/>
          </p:nvGrpSpPr>
          <p:grpSpPr>
            <a:xfrm rot="1363596">
              <a:off x="8186121" y="5579879"/>
              <a:ext cx="1925531" cy="1146216"/>
              <a:chOff x="8186121" y="5579879"/>
              <a:chExt cx="1925531" cy="1146216"/>
            </a:xfrm>
          </p:grpSpPr>
          <p:sp>
            <p:nvSpPr>
              <p:cNvPr id="58" name="Freeform 358"/>
              <p:cNvSpPr>
                <a:spLocks noEditPoints="1"/>
              </p:cNvSpPr>
              <p:nvPr/>
            </p:nvSpPr>
            <p:spPr bwMode="auto">
              <a:xfrm rot="391455" flipV="1">
                <a:off x="9701347" y="5989279"/>
                <a:ext cx="318815" cy="310233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358"/>
              <p:cNvSpPr>
                <a:spLocks noEditPoints="1"/>
              </p:cNvSpPr>
              <p:nvPr/>
            </p:nvSpPr>
            <p:spPr bwMode="auto">
              <a:xfrm rot="391455" flipV="1">
                <a:off x="9938552" y="6420483"/>
                <a:ext cx="134808" cy="131179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358"/>
              <p:cNvSpPr>
                <a:spLocks noEditPoints="1"/>
              </p:cNvSpPr>
              <p:nvPr/>
            </p:nvSpPr>
            <p:spPr bwMode="auto">
              <a:xfrm rot="3065450" flipV="1">
                <a:off x="9455668" y="6579909"/>
                <a:ext cx="148180" cy="144191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358"/>
              <p:cNvSpPr>
                <a:spLocks noEditPoints="1"/>
              </p:cNvSpPr>
              <p:nvPr/>
            </p:nvSpPr>
            <p:spPr bwMode="auto">
              <a:xfrm rot="391455" flipV="1">
                <a:off x="9935561" y="5579879"/>
                <a:ext cx="176091" cy="171350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358"/>
              <p:cNvSpPr>
                <a:spLocks noEditPoints="1"/>
              </p:cNvSpPr>
              <p:nvPr/>
            </p:nvSpPr>
            <p:spPr bwMode="auto">
              <a:xfrm rot="391455" flipV="1">
                <a:off x="9521225" y="5846866"/>
                <a:ext cx="222336" cy="216351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358"/>
              <p:cNvSpPr>
                <a:spLocks noEditPoints="1"/>
              </p:cNvSpPr>
              <p:nvPr/>
            </p:nvSpPr>
            <p:spPr bwMode="auto">
              <a:xfrm rot="3065450" flipV="1">
                <a:off x="9415553" y="6181123"/>
                <a:ext cx="278490" cy="270993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358"/>
              <p:cNvSpPr>
                <a:spLocks noEditPoints="1"/>
              </p:cNvSpPr>
              <p:nvPr/>
            </p:nvSpPr>
            <p:spPr bwMode="auto">
              <a:xfrm rot="391455" flipV="1">
                <a:off x="8186121" y="6399206"/>
                <a:ext cx="243579" cy="237023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358"/>
              <p:cNvSpPr>
                <a:spLocks noEditPoints="1"/>
              </p:cNvSpPr>
              <p:nvPr/>
            </p:nvSpPr>
            <p:spPr bwMode="auto">
              <a:xfrm rot="391455" flipV="1">
                <a:off x="8747110" y="6553857"/>
                <a:ext cx="160499" cy="156179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358"/>
              <p:cNvSpPr>
                <a:spLocks noEditPoints="1"/>
              </p:cNvSpPr>
              <p:nvPr/>
            </p:nvSpPr>
            <p:spPr bwMode="auto">
              <a:xfrm rot="391455" flipV="1">
                <a:off x="8559455" y="6455553"/>
                <a:ext cx="67865" cy="66038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7" name="Freeform 358"/>
            <p:cNvSpPr>
              <a:spLocks noEditPoints="1"/>
            </p:cNvSpPr>
            <p:nvPr/>
          </p:nvSpPr>
          <p:spPr bwMode="auto">
            <a:xfrm rot="391455" flipV="1">
              <a:off x="11252527" y="6456521"/>
              <a:ext cx="318815" cy="31023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358"/>
            <p:cNvSpPr>
              <a:spLocks noEditPoints="1"/>
            </p:cNvSpPr>
            <p:nvPr/>
          </p:nvSpPr>
          <p:spPr bwMode="auto">
            <a:xfrm rot="391455" flipV="1">
              <a:off x="11005294" y="6352474"/>
              <a:ext cx="222336" cy="21635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4060" y="303530"/>
            <a:ext cx="10795000" cy="6073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/>
        </p:nvGrpSpPr>
        <p:grpSpPr>
          <a:xfrm>
            <a:off x="-438273" y="81244"/>
            <a:ext cx="6426757" cy="2672424"/>
            <a:chOff x="-438273" y="81244"/>
            <a:chExt cx="6426757" cy="2672424"/>
          </a:xfrm>
        </p:grpSpPr>
        <p:sp>
          <p:nvSpPr>
            <p:cNvPr id="2" name="Freeform 358"/>
            <p:cNvSpPr>
              <a:spLocks noEditPoints="1"/>
            </p:cNvSpPr>
            <p:nvPr/>
          </p:nvSpPr>
          <p:spPr bwMode="auto">
            <a:xfrm rot="19997453">
              <a:off x="534503" y="223946"/>
              <a:ext cx="1295861" cy="1260976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" name="Freeform 358"/>
            <p:cNvSpPr>
              <a:spLocks noEditPoints="1"/>
            </p:cNvSpPr>
            <p:nvPr/>
          </p:nvSpPr>
          <p:spPr bwMode="auto">
            <a:xfrm rot="809477">
              <a:off x="499611" y="1754672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358"/>
            <p:cNvSpPr>
              <a:spLocks noEditPoints="1"/>
            </p:cNvSpPr>
            <p:nvPr/>
          </p:nvSpPr>
          <p:spPr bwMode="auto">
            <a:xfrm rot="809477">
              <a:off x="2088854" y="154473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358"/>
            <p:cNvSpPr>
              <a:spLocks noEditPoints="1"/>
            </p:cNvSpPr>
            <p:nvPr/>
          </p:nvSpPr>
          <p:spPr bwMode="auto">
            <a:xfrm rot="809477">
              <a:off x="1811841" y="704987"/>
              <a:ext cx="706548" cy="68752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58"/>
            <p:cNvSpPr>
              <a:spLocks noEditPoints="1"/>
            </p:cNvSpPr>
            <p:nvPr/>
          </p:nvSpPr>
          <p:spPr bwMode="auto">
            <a:xfrm rot="19735482">
              <a:off x="439094" y="1218358"/>
              <a:ext cx="409666" cy="39863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58"/>
            <p:cNvSpPr>
              <a:spLocks noEditPoints="1"/>
            </p:cNvSpPr>
            <p:nvPr/>
          </p:nvSpPr>
          <p:spPr bwMode="auto">
            <a:xfrm rot="16969965">
              <a:off x="-451101" y="1355804"/>
              <a:ext cx="952999" cy="92734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58"/>
            <p:cNvSpPr>
              <a:spLocks noEditPoints="1"/>
            </p:cNvSpPr>
            <p:nvPr/>
          </p:nvSpPr>
          <p:spPr bwMode="auto">
            <a:xfrm rot="809477">
              <a:off x="1749848" y="114087"/>
              <a:ext cx="187624" cy="18257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358"/>
            <p:cNvSpPr>
              <a:spLocks noEditPoints="1"/>
            </p:cNvSpPr>
            <p:nvPr/>
          </p:nvSpPr>
          <p:spPr bwMode="auto">
            <a:xfrm rot="809477">
              <a:off x="315381" y="356687"/>
              <a:ext cx="298756" cy="29071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58"/>
            <p:cNvSpPr>
              <a:spLocks noEditPoints="1"/>
            </p:cNvSpPr>
            <p:nvPr/>
          </p:nvSpPr>
          <p:spPr bwMode="auto">
            <a:xfrm rot="19997453">
              <a:off x="2747733" y="180218"/>
              <a:ext cx="299319" cy="29126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58"/>
            <p:cNvSpPr>
              <a:spLocks noEditPoints="1"/>
            </p:cNvSpPr>
            <p:nvPr/>
          </p:nvSpPr>
          <p:spPr bwMode="auto">
            <a:xfrm rot="809477">
              <a:off x="2720520" y="575169"/>
              <a:ext cx="223381" cy="21736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58"/>
            <p:cNvSpPr>
              <a:spLocks noEditPoints="1"/>
            </p:cNvSpPr>
            <p:nvPr/>
          </p:nvSpPr>
          <p:spPr bwMode="auto">
            <a:xfrm rot="809477">
              <a:off x="3129898" y="81244"/>
              <a:ext cx="692558" cy="67391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8"/>
            <p:cNvSpPr>
              <a:spLocks noEditPoints="1"/>
            </p:cNvSpPr>
            <p:nvPr/>
          </p:nvSpPr>
          <p:spPr bwMode="auto">
            <a:xfrm rot="19735482">
              <a:off x="1263845" y="86338"/>
              <a:ext cx="206236" cy="2006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58"/>
            <p:cNvSpPr>
              <a:spLocks noEditPoints="1"/>
            </p:cNvSpPr>
            <p:nvPr/>
          </p:nvSpPr>
          <p:spPr bwMode="auto">
            <a:xfrm rot="809477">
              <a:off x="2529597" y="713934"/>
              <a:ext cx="94454" cy="9191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8"/>
            <p:cNvSpPr>
              <a:spLocks noEditPoints="1"/>
            </p:cNvSpPr>
            <p:nvPr/>
          </p:nvSpPr>
          <p:spPr bwMode="auto">
            <a:xfrm rot="809477">
              <a:off x="973015" y="1588534"/>
              <a:ext cx="277645" cy="270170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58"/>
            <p:cNvSpPr>
              <a:spLocks noEditPoints="1"/>
            </p:cNvSpPr>
            <p:nvPr/>
          </p:nvSpPr>
          <p:spPr bwMode="auto">
            <a:xfrm rot="809477">
              <a:off x="258737" y="2462954"/>
              <a:ext cx="298756" cy="29071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58"/>
            <p:cNvSpPr>
              <a:spLocks noEditPoints="1"/>
            </p:cNvSpPr>
            <p:nvPr/>
          </p:nvSpPr>
          <p:spPr bwMode="auto">
            <a:xfrm rot="809477">
              <a:off x="5794149" y="397544"/>
              <a:ext cx="194335" cy="18910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58"/>
            <p:cNvSpPr>
              <a:spLocks noEditPoints="1"/>
            </p:cNvSpPr>
            <p:nvPr/>
          </p:nvSpPr>
          <p:spPr bwMode="auto">
            <a:xfrm rot="809477">
              <a:off x="4028801" y="531072"/>
              <a:ext cx="130844" cy="127322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58"/>
            <p:cNvSpPr>
              <a:spLocks noEditPoints="1"/>
            </p:cNvSpPr>
            <p:nvPr/>
          </p:nvSpPr>
          <p:spPr bwMode="auto">
            <a:xfrm rot="19735482">
              <a:off x="5066843" y="189055"/>
              <a:ext cx="287731" cy="2799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044700" y="4213860"/>
            <a:ext cx="6571615" cy="1548130"/>
            <a:chOff x="2661" y="5882"/>
            <a:chExt cx="3918" cy="2438"/>
          </a:xfrm>
        </p:grpSpPr>
        <p:sp>
          <p:nvSpPr>
            <p:cNvPr id="70" name="文本框 8"/>
            <p:cNvSpPr txBox="1"/>
            <p:nvPr/>
          </p:nvSpPr>
          <p:spPr>
            <a:xfrm>
              <a:off x="2661" y="6529"/>
              <a:ext cx="3918" cy="17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sz="2800" b="1" dirty="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wǒ jīn nián   suì </a:t>
              </a:r>
              <a:endParaRPr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endParaRPr>
            </a:p>
            <a:p>
              <a:pPr marL="0" indent="0">
                <a:buNone/>
              </a:pPr>
              <a:r>
                <a:rPr lang="zh-CN" altLang="en-US" sz="4000" b="1" dirty="0">
                  <a:sym typeface="+mn-ea"/>
                </a:rPr>
                <a:t>我</a:t>
              </a:r>
              <a:r>
                <a:rPr lang="zh-CN" sz="4000" b="1" dirty="0">
                  <a:sym typeface="+mn-ea"/>
                </a:rPr>
                <a:t>今年</a:t>
              </a:r>
              <a:r>
                <a:rPr lang="en-US" altLang="zh-CN" sz="4000" b="1" dirty="0">
                  <a:sym typeface="+mn-ea"/>
                </a:rPr>
                <a:t>……</a:t>
              </a:r>
              <a:r>
                <a:rPr lang="zh-CN" altLang="en-US" sz="4000" b="1" dirty="0">
                  <a:sym typeface="+mn-ea"/>
                </a:rPr>
                <a:t>岁。</a:t>
              </a:r>
              <a:endParaRPr lang="zh-CN" altLang="en-US" sz="4000" b="1" dirty="0">
                <a:sym typeface="+mn-ea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2661" y="5882"/>
              <a:ext cx="3918" cy="647"/>
            </a:xfrm>
            <a:prstGeom prst="rect">
              <a:avLst/>
            </a:prstGeom>
            <a:solidFill>
              <a:schemeClr val="accent1"/>
            </a:solidFill>
            <a:effectLst>
              <a:outerShdw blurRad="1016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608965"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ea typeface="微软雅黑" panose="020B0503020204020204" charset="-122"/>
                </a:rPr>
                <a:t>B</a:t>
              </a:r>
              <a:endParaRPr lang="en-US" altLang="zh-CN" sz="1600" b="1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pic>
        <p:nvPicPr>
          <p:cNvPr id="73" name="图片 7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15" y="1623060"/>
            <a:ext cx="1905000" cy="1905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grpSp>
        <p:nvGrpSpPr>
          <p:cNvPr id="21" name="组合 20"/>
          <p:cNvGrpSpPr/>
          <p:nvPr/>
        </p:nvGrpSpPr>
        <p:grpSpPr>
          <a:xfrm>
            <a:off x="3691255" y="1657350"/>
            <a:ext cx="7591425" cy="1548130"/>
            <a:chOff x="5982" y="1705"/>
            <a:chExt cx="11955" cy="2438"/>
          </a:xfrm>
        </p:grpSpPr>
        <p:sp>
          <p:nvSpPr>
            <p:cNvPr id="19" name="文本框 8"/>
            <p:cNvSpPr txBox="1"/>
            <p:nvPr/>
          </p:nvSpPr>
          <p:spPr>
            <a:xfrm>
              <a:off x="5982" y="2352"/>
              <a:ext cx="11955" cy="17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CN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 </a:t>
              </a:r>
              <a:r>
                <a:rPr lang="zh-CN" altLang="en-US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nǐ jīn nián duō dà </a:t>
              </a:r>
              <a:endParaRPr lang="zh-CN" alt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endParaRPr>
            </a:p>
            <a:p>
              <a:pPr marL="0" indent="0">
                <a:buNone/>
              </a:pPr>
              <a:r>
                <a:rPr lang="zh-CN" altLang="en-US" sz="4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 你今年多大？</a:t>
              </a:r>
              <a:endParaRPr lang="zh-CN" alt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982" y="1705"/>
              <a:ext cx="11955" cy="64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effectLst>
              <a:outerShdw blurRad="1016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608965"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ea typeface="微软雅黑" panose="020B0503020204020204" charset="-122"/>
                </a:rPr>
                <a:t>A</a:t>
              </a:r>
              <a:endParaRPr lang="en-US" altLang="zh-CN" sz="1600" b="1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11" name="同心圆 10"/>
          <p:cNvSpPr/>
          <p:nvPr/>
        </p:nvSpPr>
        <p:spPr>
          <a:xfrm>
            <a:off x="8775065" y="4022090"/>
            <a:ext cx="1840230" cy="1824355"/>
          </a:xfrm>
          <a:prstGeom prst="donut">
            <a:avLst>
              <a:gd name="adj" fmla="val 33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853805" y="4067810"/>
            <a:ext cx="1681480" cy="1669415"/>
            <a:chOff x="2830" y="2038"/>
            <a:chExt cx="3578" cy="3595"/>
          </a:xfrm>
        </p:grpSpPr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" y="2055"/>
              <a:ext cx="3579" cy="35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72" name="Freeform 358"/>
            <p:cNvSpPr>
              <a:spLocks noEditPoints="1"/>
            </p:cNvSpPr>
            <p:nvPr/>
          </p:nvSpPr>
          <p:spPr bwMode="auto">
            <a:xfrm rot="809477">
              <a:off x="5121" y="2038"/>
              <a:ext cx="1113" cy="108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" name="组 7"/>
          <p:cNvGrpSpPr/>
          <p:nvPr/>
        </p:nvGrpSpPr>
        <p:grpSpPr>
          <a:xfrm>
            <a:off x="8186121" y="2980523"/>
            <a:ext cx="3987171" cy="3786231"/>
            <a:chOff x="8186121" y="2980523"/>
            <a:chExt cx="3987171" cy="3786231"/>
          </a:xfrm>
        </p:grpSpPr>
        <p:sp>
          <p:nvSpPr>
            <p:cNvPr id="39" name="Freeform 358"/>
            <p:cNvSpPr>
              <a:spLocks noEditPoints="1"/>
            </p:cNvSpPr>
            <p:nvPr/>
          </p:nvSpPr>
          <p:spPr bwMode="auto">
            <a:xfrm rot="20790523" flipV="1">
              <a:off x="11577372" y="4735705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58"/>
            <p:cNvSpPr>
              <a:spLocks noEditPoints="1"/>
            </p:cNvSpPr>
            <p:nvPr/>
          </p:nvSpPr>
          <p:spPr bwMode="auto">
            <a:xfrm rot="20790523" flipV="1">
              <a:off x="11985668" y="5089132"/>
              <a:ext cx="187624" cy="18257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58"/>
            <p:cNvSpPr>
              <a:spLocks noEditPoints="1"/>
            </p:cNvSpPr>
            <p:nvPr/>
          </p:nvSpPr>
          <p:spPr bwMode="auto">
            <a:xfrm rot="1864518" flipV="1">
              <a:off x="11565963" y="5377036"/>
              <a:ext cx="206236" cy="2006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58"/>
            <p:cNvSpPr>
              <a:spLocks noEditPoints="1"/>
            </p:cNvSpPr>
            <p:nvPr/>
          </p:nvSpPr>
          <p:spPr bwMode="auto">
            <a:xfrm rot="20790523" flipV="1">
              <a:off x="11686653" y="4293714"/>
              <a:ext cx="245082" cy="2384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58"/>
            <p:cNvSpPr>
              <a:spLocks noEditPoints="1"/>
            </p:cNvSpPr>
            <p:nvPr/>
          </p:nvSpPr>
          <p:spPr bwMode="auto">
            <a:xfrm rot="20790523" flipV="1">
              <a:off x="11890613" y="3580756"/>
              <a:ext cx="194335" cy="18910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58"/>
            <p:cNvSpPr>
              <a:spLocks noEditPoints="1"/>
            </p:cNvSpPr>
            <p:nvPr/>
          </p:nvSpPr>
          <p:spPr bwMode="auto">
            <a:xfrm rot="20790523" flipV="1">
              <a:off x="11049819" y="3998668"/>
              <a:ext cx="309443" cy="30111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58"/>
            <p:cNvSpPr>
              <a:spLocks noEditPoints="1"/>
            </p:cNvSpPr>
            <p:nvPr/>
          </p:nvSpPr>
          <p:spPr bwMode="auto">
            <a:xfrm rot="1864518" flipV="1">
              <a:off x="10978212" y="5022466"/>
              <a:ext cx="533034" cy="51868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58"/>
            <p:cNvSpPr>
              <a:spLocks noEditPoints="1"/>
            </p:cNvSpPr>
            <p:nvPr/>
          </p:nvSpPr>
          <p:spPr bwMode="auto">
            <a:xfrm rot="4630035" flipV="1">
              <a:off x="10756274" y="2990220"/>
              <a:ext cx="720375" cy="700982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58"/>
            <p:cNvSpPr>
              <a:spLocks noEditPoints="1"/>
            </p:cNvSpPr>
            <p:nvPr/>
          </p:nvSpPr>
          <p:spPr bwMode="auto">
            <a:xfrm rot="20790523" flipV="1">
              <a:off x="10217816" y="5481765"/>
              <a:ext cx="339011" cy="329886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58"/>
            <p:cNvSpPr>
              <a:spLocks noEditPoints="1"/>
            </p:cNvSpPr>
            <p:nvPr/>
          </p:nvSpPr>
          <p:spPr bwMode="auto">
            <a:xfrm rot="20790523" flipV="1">
              <a:off x="11595892" y="3764554"/>
              <a:ext cx="121599" cy="11832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58"/>
            <p:cNvSpPr>
              <a:spLocks noEditPoints="1"/>
            </p:cNvSpPr>
            <p:nvPr/>
          </p:nvSpPr>
          <p:spPr bwMode="auto">
            <a:xfrm rot="20790523" flipV="1">
              <a:off x="10365335" y="6031490"/>
              <a:ext cx="574664" cy="55919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58"/>
            <p:cNvSpPr>
              <a:spLocks noEditPoints="1"/>
            </p:cNvSpPr>
            <p:nvPr/>
          </p:nvSpPr>
          <p:spPr bwMode="auto">
            <a:xfrm rot="1602547" flipV="1">
              <a:off x="10933771" y="5518360"/>
              <a:ext cx="299319" cy="29126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58"/>
            <p:cNvSpPr>
              <a:spLocks noEditPoints="1"/>
            </p:cNvSpPr>
            <p:nvPr/>
          </p:nvSpPr>
          <p:spPr bwMode="auto">
            <a:xfrm rot="20790523" flipV="1">
              <a:off x="10906558" y="5236613"/>
              <a:ext cx="223381" cy="21736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58"/>
            <p:cNvSpPr>
              <a:spLocks noEditPoints="1"/>
            </p:cNvSpPr>
            <p:nvPr/>
          </p:nvSpPr>
          <p:spPr bwMode="auto">
            <a:xfrm rot="20790523" flipV="1">
              <a:off x="11327560" y="5755339"/>
              <a:ext cx="692558" cy="67391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358"/>
            <p:cNvSpPr>
              <a:spLocks noEditPoints="1"/>
            </p:cNvSpPr>
            <p:nvPr/>
          </p:nvSpPr>
          <p:spPr bwMode="auto">
            <a:xfrm rot="20790523" flipV="1">
              <a:off x="10624012" y="5435054"/>
              <a:ext cx="94454" cy="9191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" name="组 6"/>
            <p:cNvGrpSpPr/>
            <p:nvPr/>
          </p:nvGrpSpPr>
          <p:grpSpPr>
            <a:xfrm rot="1363596">
              <a:off x="8186121" y="5579879"/>
              <a:ext cx="1925531" cy="1146216"/>
              <a:chOff x="8186121" y="5579879"/>
              <a:chExt cx="1925531" cy="1146216"/>
            </a:xfrm>
          </p:grpSpPr>
          <p:sp>
            <p:nvSpPr>
              <p:cNvPr id="58" name="Freeform 358"/>
              <p:cNvSpPr>
                <a:spLocks noEditPoints="1"/>
              </p:cNvSpPr>
              <p:nvPr/>
            </p:nvSpPr>
            <p:spPr bwMode="auto">
              <a:xfrm rot="391455" flipV="1">
                <a:off x="9701347" y="5989279"/>
                <a:ext cx="318815" cy="310233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358"/>
              <p:cNvSpPr>
                <a:spLocks noEditPoints="1"/>
              </p:cNvSpPr>
              <p:nvPr/>
            </p:nvSpPr>
            <p:spPr bwMode="auto">
              <a:xfrm rot="391455" flipV="1">
                <a:off x="9938552" y="6420483"/>
                <a:ext cx="134808" cy="131179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358"/>
              <p:cNvSpPr>
                <a:spLocks noEditPoints="1"/>
              </p:cNvSpPr>
              <p:nvPr/>
            </p:nvSpPr>
            <p:spPr bwMode="auto">
              <a:xfrm rot="3065450" flipV="1">
                <a:off x="9455668" y="6579909"/>
                <a:ext cx="148180" cy="144191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358"/>
              <p:cNvSpPr>
                <a:spLocks noEditPoints="1"/>
              </p:cNvSpPr>
              <p:nvPr/>
            </p:nvSpPr>
            <p:spPr bwMode="auto">
              <a:xfrm rot="391455" flipV="1">
                <a:off x="9935561" y="5579879"/>
                <a:ext cx="176091" cy="171350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358"/>
              <p:cNvSpPr>
                <a:spLocks noEditPoints="1"/>
              </p:cNvSpPr>
              <p:nvPr/>
            </p:nvSpPr>
            <p:spPr bwMode="auto">
              <a:xfrm rot="391455" flipV="1">
                <a:off x="9521225" y="5846866"/>
                <a:ext cx="222336" cy="216351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358"/>
              <p:cNvSpPr>
                <a:spLocks noEditPoints="1"/>
              </p:cNvSpPr>
              <p:nvPr/>
            </p:nvSpPr>
            <p:spPr bwMode="auto">
              <a:xfrm rot="3065450" flipV="1">
                <a:off x="9415553" y="6181123"/>
                <a:ext cx="278490" cy="270993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358"/>
              <p:cNvSpPr>
                <a:spLocks noEditPoints="1"/>
              </p:cNvSpPr>
              <p:nvPr/>
            </p:nvSpPr>
            <p:spPr bwMode="auto">
              <a:xfrm rot="391455" flipV="1">
                <a:off x="8186121" y="6399206"/>
                <a:ext cx="243579" cy="237023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358"/>
              <p:cNvSpPr>
                <a:spLocks noEditPoints="1"/>
              </p:cNvSpPr>
              <p:nvPr/>
            </p:nvSpPr>
            <p:spPr bwMode="auto">
              <a:xfrm rot="391455" flipV="1">
                <a:off x="8747110" y="6553857"/>
                <a:ext cx="160499" cy="156179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358"/>
              <p:cNvSpPr>
                <a:spLocks noEditPoints="1"/>
              </p:cNvSpPr>
              <p:nvPr/>
            </p:nvSpPr>
            <p:spPr bwMode="auto">
              <a:xfrm rot="391455" flipV="1">
                <a:off x="8559455" y="6455553"/>
                <a:ext cx="67865" cy="66038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7" name="Freeform 358"/>
            <p:cNvSpPr>
              <a:spLocks noEditPoints="1"/>
            </p:cNvSpPr>
            <p:nvPr/>
          </p:nvSpPr>
          <p:spPr bwMode="auto">
            <a:xfrm rot="391455" flipV="1">
              <a:off x="11252527" y="6456521"/>
              <a:ext cx="318815" cy="31023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358"/>
            <p:cNvSpPr>
              <a:spLocks noEditPoints="1"/>
            </p:cNvSpPr>
            <p:nvPr/>
          </p:nvSpPr>
          <p:spPr bwMode="auto">
            <a:xfrm rot="391455" flipV="1">
              <a:off x="11005294" y="6352474"/>
              <a:ext cx="222336" cy="21635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400810" y="1559560"/>
            <a:ext cx="2059940" cy="2019300"/>
            <a:chOff x="7790" y="2051"/>
            <a:chExt cx="3600" cy="3604"/>
          </a:xfrm>
        </p:grpSpPr>
        <p:sp>
          <p:nvSpPr>
            <p:cNvPr id="80" name="同心圆 79"/>
            <p:cNvSpPr/>
            <p:nvPr/>
          </p:nvSpPr>
          <p:spPr>
            <a:xfrm>
              <a:off x="7790" y="2055"/>
              <a:ext cx="3600" cy="3600"/>
            </a:xfrm>
            <a:prstGeom prst="donut">
              <a:avLst>
                <a:gd name="adj" fmla="val 331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Freeform 358"/>
            <p:cNvSpPr>
              <a:spLocks noEditPoints="1"/>
            </p:cNvSpPr>
            <p:nvPr/>
          </p:nvSpPr>
          <p:spPr bwMode="auto">
            <a:xfrm rot="809477">
              <a:off x="10166" y="2051"/>
              <a:ext cx="1113" cy="108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/>
        </p:nvGrpSpPr>
        <p:grpSpPr>
          <a:xfrm>
            <a:off x="-438273" y="81244"/>
            <a:ext cx="6426757" cy="2672424"/>
            <a:chOff x="-438273" y="81244"/>
            <a:chExt cx="6426757" cy="2672424"/>
          </a:xfrm>
        </p:grpSpPr>
        <p:sp>
          <p:nvSpPr>
            <p:cNvPr id="2" name="Freeform 358"/>
            <p:cNvSpPr>
              <a:spLocks noEditPoints="1"/>
            </p:cNvSpPr>
            <p:nvPr/>
          </p:nvSpPr>
          <p:spPr bwMode="auto">
            <a:xfrm rot="19997453">
              <a:off x="534503" y="223946"/>
              <a:ext cx="1295861" cy="1260976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" name="Freeform 358"/>
            <p:cNvSpPr>
              <a:spLocks noEditPoints="1"/>
            </p:cNvSpPr>
            <p:nvPr/>
          </p:nvSpPr>
          <p:spPr bwMode="auto">
            <a:xfrm rot="809477">
              <a:off x="499611" y="1754672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358"/>
            <p:cNvSpPr>
              <a:spLocks noEditPoints="1"/>
            </p:cNvSpPr>
            <p:nvPr/>
          </p:nvSpPr>
          <p:spPr bwMode="auto">
            <a:xfrm rot="809477">
              <a:off x="2088854" y="154473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358"/>
            <p:cNvSpPr>
              <a:spLocks noEditPoints="1"/>
            </p:cNvSpPr>
            <p:nvPr/>
          </p:nvSpPr>
          <p:spPr bwMode="auto">
            <a:xfrm rot="809477">
              <a:off x="1811841" y="704987"/>
              <a:ext cx="706548" cy="68752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58"/>
            <p:cNvSpPr>
              <a:spLocks noEditPoints="1"/>
            </p:cNvSpPr>
            <p:nvPr/>
          </p:nvSpPr>
          <p:spPr bwMode="auto">
            <a:xfrm rot="19735482">
              <a:off x="439094" y="1218358"/>
              <a:ext cx="409666" cy="39863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58"/>
            <p:cNvSpPr>
              <a:spLocks noEditPoints="1"/>
            </p:cNvSpPr>
            <p:nvPr/>
          </p:nvSpPr>
          <p:spPr bwMode="auto">
            <a:xfrm rot="16969965">
              <a:off x="-451101" y="1355804"/>
              <a:ext cx="952999" cy="92734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58"/>
            <p:cNvSpPr>
              <a:spLocks noEditPoints="1"/>
            </p:cNvSpPr>
            <p:nvPr/>
          </p:nvSpPr>
          <p:spPr bwMode="auto">
            <a:xfrm rot="809477">
              <a:off x="1749848" y="114087"/>
              <a:ext cx="187624" cy="18257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358"/>
            <p:cNvSpPr>
              <a:spLocks noEditPoints="1"/>
            </p:cNvSpPr>
            <p:nvPr/>
          </p:nvSpPr>
          <p:spPr bwMode="auto">
            <a:xfrm rot="809477">
              <a:off x="315381" y="356687"/>
              <a:ext cx="298756" cy="29071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58"/>
            <p:cNvSpPr>
              <a:spLocks noEditPoints="1"/>
            </p:cNvSpPr>
            <p:nvPr/>
          </p:nvSpPr>
          <p:spPr bwMode="auto">
            <a:xfrm rot="19997453">
              <a:off x="2747733" y="180218"/>
              <a:ext cx="299319" cy="29126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58"/>
            <p:cNvSpPr>
              <a:spLocks noEditPoints="1"/>
            </p:cNvSpPr>
            <p:nvPr/>
          </p:nvSpPr>
          <p:spPr bwMode="auto">
            <a:xfrm rot="809477">
              <a:off x="2720520" y="575169"/>
              <a:ext cx="223381" cy="21736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58"/>
            <p:cNvSpPr>
              <a:spLocks noEditPoints="1"/>
            </p:cNvSpPr>
            <p:nvPr/>
          </p:nvSpPr>
          <p:spPr bwMode="auto">
            <a:xfrm rot="809477">
              <a:off x="3129898" y="81244"/>
              <a:ext cx="692558" cy="67391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8"/>
            <p:cNvSpPr>
              <a:spLocks noEditPoints="1"/>
            </p:cNvSpPr>
            <p:nvPr/>
          </p:nvSpPr>
          <p:spPr bwMode="auto">
            <a:xfrm rot="19735482">
              <a:off x="1263845" y="86338"/>
              <a:ext cx="206236" cy="2006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58"/>
            <p:cNvSpPr>
              <a:spLocks noEditPoints="1"/>
            </p:cNvSpPr>
            <p:nvPr/>
          </p:nvSpPr>
          <p:spPr bwMode="auto">
            <a:xfrm rot="809477">
              <a:off x="2529597" y="713934"/>
              <a:ext cx="94454" cy="9191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8"/>
            <p:cNvSpPr>
              <a:spLocks noEditPoints="1"/>
            </p:cNvSpPr>
            <p:nvPr/>
          </p:nvSpPr>
          <p:spPr bwMode="auto">
            <a:xfrm rot="809477">
              <a:off x="973015" y="1588534"/>
              <a:ext cx="277645" cy="270170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58"/>
            <p:cNvSpPr>
              <a:spLocks noEditPoints="1"/>
            </p:cNvSpPr>
            <p:nvPr/>
          </p:nvSpPr>
          <p:spPr bwMode="auto">
            <a:xfrm rot="809477">
              <a:off x="258737" y="2462954"/>
              <a:ext cx="298756" cy="29071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58"/>
            <p:cNvSpPr>
              <a:spLocks noEditPoints="1"/>
            </p:cNvSpPr>
            <p:nvPr/>
          </p:nvSpPr>
          <p:spPr bwMode="auto">
            <a:xfrm rot="809477">
              <a:off x="5794149" y="397544"/>
              <a:ext cx="194335" cy="18910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58"/>
            <p:cNvSpPr>
              <a:spLocks noEditPoints="1"/>
            </p:cNvSpPr>
            <p:nvPr/>
          </p:nvSpPr>
          <p:spPr bwMode="auto">
            <a:xfrm rot="809477">
              <a:off x="4028801" y="531072"/>
              <a:ext cx="130844" cy="127322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58"/>
            <p:cNvSpPr>
              <a:spLocks noEditPoints="1"/>
            </p:cNvSpPr>
            <p:nvPr/>
          </p:nvSpPr>
          <p:spPr bwMode="auto">
            <a:xfrm rot="19735482">
              <a:off x="5066843" y="189055"/>
              <a:ext cx="287731" cy="2799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044700" y="4213860"/>
            <a:ext cx="6571615" cy="1548130"/>
            <a:chOff x="2661" y="5882"/>
            <a:chExt cx="3918" cy="2438"/>
          </a:xfrm>
        </p:grpSpPr>
        <p:sp>
          <p:nvSpPr>
            <p:cNvPr id="70" name="文本框 8"/>
            <p:cNvSpPr txBox="1"/>
            <p:nvPr/>
          </p:nvSpPr>
          <p:spPr>
            <a:xfrm>
              <a:off x="2661" y="6529"/>
              <a:ext cx="3918" cy="17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2800" b="1" dirty="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wǒ de shēng rì shì </a:t>
              </a:r>
              <a:r>
                <a:rPr lang="en-US" altLang="zh-CN" sz="2800" b="1" dirty="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sì </a:t>
              </a:r>
              <a:r>
                <a:rPr lang="zh-CN" altLang="en-US" sz="2800" b="1" dirty="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yuè </a:t>
              </a:r>
              <a:r>
                <a:rPr lang="en-US" altLang="zh-CN" sz="2800" b="1" dirty="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liù </a:t>
              </a:r>
              <a:r>
                <a:rPr lang="zh-CN" altLang="en-US" sz="2800" b="1" dirty="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hào</a:t>
              </a:r>
              <a:endPara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endParaRPr>
            </a:p>
            <a:p>
              <a:pPr marL="0" indent="0">
                <a:buNone/>
              </a:pPr>
              <a:r>
                <a:rPr lang="zh-CN" altLang="en-US" sz="4000" b="1" dirty="0">
                  <a:sym typeface="+mn-ea"/>
                </a:rPr>
                <a:t>我的 生日   是 4  月 6  号</a:t>
              </a:r>
              <a:r>
                <a:rPr lang="zh-CN" altLang="en-US" sz="4000" dirty="0">
                  <a:sym typeface="+mn-ea"/>
                </a:rPr>
                <a:t>。</a:t>
              </a:r>
              <a:endParaRPr lang="zh-CN" altLang="en-US" sz="4000" dirty="0"/>
            </a:p>
          </p:txBody>
        </p:sp>
        <p:sp>
          <p:nvSpPr>
            <p:cNvPr id="71" name="矩形 70"/>
            <p:cNvSpPr/>
            <p:nvPr/>
          </p:nvSpPr>
          <p:spPr>
            <a:xfrm>
              <a:off x="2661" y="5882"/>
              <a:ext cx="3918" cy="647"/>
            </a:xfrm>
            <a:prstGeom prst="rect">
              <a:avLst/>
            </a:prstGeom>
            <a:solidFill>
              <a:schemeClr val="accent1"/>
            </a:solidFill>
            <a:effectLst>
              <a:outerShdw blurRad="1016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608965"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ea typeface="微软雅黑" panose="020B0503020204020204" charset="-122"/>
                </a:rPr>
                <a:t>B</a:t>
              </a:r>
              <a:endParaRPr lang="en-US" altLang="zh-CN" sz="1600" b="1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pic>
        <p:nvPicPr>
          <p:cNvPr id="73" name="图片 7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15" y="1623060"/>
            <a:ext cx="1905000" cy="1905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grpSp>
        <p:nvGrpSpPr>
          <p:cNvPr id="21" name="组合 20"/>
          <p:cNvGrpSpPr/>
          <p:nvPr/>
        </p:nvGrpSpPr>
        <p:grpSpPr>
          <a:xfrm>
            <a:off x="3691255" y="1657350"/>
            <a:ext cx="7590790" cy="1547495"/>
            <a:chOff x="5982" y="1705"/>
            <a:chExt cx="11954" cy="2437"/>
          </a:xfrm>
        </p:grpSpPr>
        <p:sp>
          <p:nvSpPr>
            <p:cNvPr id="19" name="文本框 8"/>
            <p:cNvSpPr txBox="1"/>
            <p:nvPr/>
          </p:nvSpPr>
          <p:spPr>
            <a:xfrm>
              <a:off x="5982" y="2352"/>
              <a:ext cx="11955" cy="17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CN" sz="2800" dirty="0" err="1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 </a:t>
              </a:r>
              <a:r>
                <a:rPr lang="en-US" altLang="zh-CN" sz="2800" b="1" dirty="0" err="1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nǐ</a:t>
              </a:r>
              <a:r>
                <a:rPr lang="en-US" altLang="zh-CN" sz="2800" b="1" dirty="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 de </a:t>
              </a:r>
              <a:r>
                <a:rPr lang="en-US" altLang="zh-CN" sz="2800" b="1" dirty="0" err="1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shēng</a:t>
              </a:r>
              <a:r>
                <a:rPr lang="en-US" altLang="zh-CN" sz="2800" b="1" dirty="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 </a:t>
              </a:r>
              <a:r>
                <a:rPr lang="en-US" altLang="zh-CN" sz="2800" b="1" dirty="0" err="1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rì</a:t>
              </a:r>
              <a:r>
                <a:rPr lang="en-US" altLang="zh-CN" sz="2800" b="1" dirty="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  </a:t>
              </a:r>
              <a:r>
                <a:rPr lang="en-US" altLang="zh-CN" sz="2800" b="1" dirty="0" err="1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shì</a:t>
              </a:r>
              <a:r>
                <a:rPr lang="en-US" altLang="zh-CN" sz="2800" b="1" dirty="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 </a:t>
              </a:r>
              <a:r>
                <a:rPr lang="en-US" altLang="zh-CN" sz="2800" b="1" dirty="0" err="1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jǐ</a:t>
              </a:r>
              <a:r>
                <a:rPr lang="en-US" altLang="zh-CN" sz="2800" b="1" dirty="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 </a:t>
              </a:r>
              <a:r>
                <a:rPr lang="en-US" altLang="zh-CN" sz="2800" b="1" dirty="0" err="1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yuè</a:t>
              </a:r>
              <a:r>
                <a:rPr lang="en-US" altLang="zh-CN" sz="2800" b="1" dirty="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  </a:t>
              </a:r>
              <a:r>
                <a:rPr lang="en-US" altLang="zh-CN" sz="2800" b="1" dirty="0" err="1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jǐ</a:t>
              </a:r>
              <a:r>
                <a:rPr lang="en-US" altLang="zh-CN" sz="2800" b="1" dirty="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 </a:t>
              </a:r>
              <a:r>
                <a:rPr lang="en-US" altLang="zh-CN" sz="2800" b="1" dirty="0" err="1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hào</a:t>
              </a:r>
              <a:endPara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endParaRPr>
            </a:p>
            <a:p>
              <a:pPr marL="0" indent="0">
                <a:buNone/>
              </a:pPr>
              <a:r>
                <a:rPr lang="zh-CN" altLang="en-US" sz="4000" b="1" dirty="0">
                  <a:sym typeface="+mn-ea"/>
                </a:rPr>
                <a:t>你的  生日     是  几月 几号</a:t>
              </a:r>
              <a:r>
                <a:rPr lang="zh-CN" altLang="en-US" sz="4000" dirty="0">
                  <a:sym typeface="+mn-ea"/>
                </a:rPr>
                <a:t>？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982" y="1705"/>
              <a:ext cx="11955" cy="64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effectLst>
              <a:outerShdw blurRad="1016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608965"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ea typeface="微软雅黑" panose="020B0503020204020204" charset="-122"/>
                </a:rPr>
                <a:t>A</a:t>
              </a:r>
              <a:endParaRPr lang="en-US" altLang="zh-CN" sz="1600" b="1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11" name="同心圆 10"/>
          <p:cNvSpPr/>
          <p:nvPr/>
        </p:nvSpPr>
        <p:spPr>
          <a:xfrm>
            <a:off x="8775065" y="4022090"/>
            <a:ext cx="1840230" cy="1824355"/>
          </a:xfrm>
          <a:prstGeom prst="donut">
            <a:avLst>
              <a:gd name="adj" fmla="val 33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853805" y="4067810"/>
            <a:ext cx="1681480" cy="1669415"/>
            <a:chOff x="2830" y="2038"/>
            <a:chExt cx="3578" cy="3595"/>
          </a:xfrm>
        </p:grpSpPr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" y="2055"/>
              <a:ext cx="3579" cy="35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72" name="Freeform 358"/>
            <p:cNvSpPr>
              <a:spLocks noEditPoints="1"/>
            </p:cNvSpPr>
            <p:nvPr/>
          </p:nvSpPr>
          <p:spPr bwMode="auto">
            <a:xfrm rot="809477">
              <a:off x="5121" y="2038"/>
              <a:ext cx="1113" cy="108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" name="组 7"/>
          <p:cNvGrpSpPr/>
          <p:nvPr/>
        </p:nvGrpSpPr>
        <p:grpSpPr>
          <a:xfrm>
            <a:off x="8186121" y="2980523"/>
            <a:ext cx="3987171" cy="3786231"/>
            <a:chOff x="8186121" y="2980523"/>
            <a:chExt cx="3987171" cy="3786231"/>
          </a:xfrm>
        </p:grpSpPr>
        <p:sp>
          <p:nvSpPr>
            <p:cNvPr id="39" name="Freeform 358"/>
            <p:cNvSpPr>
              <a:spLocks noEditPoints="1"/>
            </p:cNvSpPr>
            <p:nvPr/>
          </p:nvSpPr>
          <p:spPr bwMode="auto">
            <a:xfrm rot="20790523" flipV="1">
              <a:off x="11577372" y="4735705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58"/>
            <p:cNvSpPr>
              <a:spLocks noEditPoints="1"/>
            </p:cNvSpPr>
            <p:nvPr/>
          </p:nvSpPr>
          <p:spPr bwMode="auto">
            <a:xfrm rot="20790523" flipV="1">
              <a:off x="11985668" y="5089132"/>
              <a:ext cx="187624" cy="18257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58"/>
            <p:cNvSpPr>
              <a:spLocks noEditPoints="1"/>
            </p:cNvSpPr>
            <p:nvPr/>
          </p:nvSpPr>
          <p:spPr bwMode="auto">
            <a:xfrm rot="1864518" flipV="1">
              <a:off x="11565963" y="5377036"/>
              <a:ext cx="206236" cy="2006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58"/>
            <p:cNvSpPr>
              <a:spLocks noEditPoints="1"/>
            </p:cNvSpPr>
            <p:nvPr/>
          </p:nvSpPr>
          <p:spPr bwMode="auto">
            <a:xfrm rot="20790523" flipV="1">
              <a:off x="11686653" y="4293714"/>
              <a:ext cx="245082" cy="2384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58"/>
            <p:cNvSpPr>
              <a:spLocks noEditPoints="1"/>
            </p:cNvSpPr>
            <p:nvPr/>
          </p:nvSpPr>
          <p:spPr bwMode="auto">
            <a:xfrm rot="20790523" flipV="1">
              <a:off x="11890613" y="3580756"/>
              <a:ext cx="194335" cy="18910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58"/>
            <p:cNvSpPr>
              <a:spLocks noEditPoints="1"/>
            </p:cNvSpPr>
            <p:nvPr/>
          </p:nvSpPr>
          <p:spPr bwMode="auto">
            <a:xfrm rot="20790523" flipV="1">
              <a:off x="11049819" y="3998668"/>
              <a:ext cx="309443" cy="30111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58"/>
            <p:cNvSpPr>
              <a:spLocks noEditPoints="1"/>
            </p:cNvSpPr>
            <p:nvPr/>
          </p:nvSpPr>
          <p:spPr bwMode="auto">
            <a:xfrm rot="1864518" flipV="1">
              <a:off x="10978212" y="5022466"/>
              <a:ext cx="533034" cy="51868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58"/>
            <p:cNvSpPr>
              <a:spLocks noEditPoints="1"/>
            </p:cNvSpPr>
            <p:nvPr/>
          </p:nvSpPr>
          <p:spPr bwMode="auto">
            <a:xfrm rot="4630035" flipV="1">
              <a:off x="10756274" y="2990220"/>
              <a:ext cx="720375" cy="700982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58"/>
            <p:cNvSpPr>
              <a:spLocks noEditPoints="1"/>
            </p:cNvSpPr>
            <p:nvPr/>
          </p:nvSpPr>
          <p:spPr bwMode="auto">
            <a:xfrm rot="20790523" flipV="1">
              <a:off x="10217816" y="5481765"/>
              <a:ext cx="339011" cy="329886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58"/>
            <p:cNvSpPr>
              <a:spLocks noEditPoints="1"/>
            </p:cNvSpPr>
            <p:nvPr/>
          </p:nvSpPr>
          <p:spPr bwMode="auto">
            <a:xfrm rot="20790523" flipV="1">
              <a:off x="11595892" y="3764554"/>
              <a:ext cx="121599" cy="11832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58"/>
            <p:cNvSpPr>
              <a:spLocks noEditPoints="1"/>
            </p:cNvSpPr>
            <p:nvPr/>
          </p:nvSpPr>
          <p:spPr bwMode="auto">
            <a:xfrm rot="20790523" flipV="1">
              <a:off x="10365335" y="6031490"/>
              <a:ext cx="574664" cy="55919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58"/>
            <p:cNvSpPr>
              <a:spLocks noEditPoints="1"/>
            </p:cNvSpPr>
            <p:nvPr/>
          </p:nvSpPr>
          <p:spPr bwMode="auto">
            <a:xfrm rot="1602547" flipV="1">
              <a:off x="10933771" y="5518360"/>
              <a:ext cx="299319" cy="29126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58"/>
            <p:cNvSpPr>
              <a:spLocks noEditPoints="1"/>
            </p:cNvSpPr>
            <p:nvPr/>
          </p:nvSpPr>
          <p:spPr bwMode="auto">
            <a:xfrm rot="20790523" flipV="1">
              <a:off x="10906558" y="5236613"/>
              <a:ext cx="223381" cy="21736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58"/>
            <p:cNvSpPr>
              <a:spLocks noEditPoints="1"/>
            </p:cNvSpPr>
            <p:nvPr/>
          </p:nvSpPr>
          <p:spPr bwMode="auto">
            <a:xfrm rot="20790523" flipV="1">
              <a:off x="11327560" y="5755339"/>
              <a:ext cx="692558" cy="67391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358"/>
            <p:cNvSpPr>
              <a:spLocks noEditPoints="1"/>
            </p:cNvSpPr>
            <p:nvPr/>
          </p:nvSpPr>
          <p:spPr bwMode="auto">
            <a:xfrm rot="20790523" flipV="1">
              <a:off x="10624012" y="5435054"/>
              <a:ext cx="94454" cy="9191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" name="组 6"/>
            <p:cNvGrpSpPr/>
            <p:nvPr/>
          </p:nvGrpSpPr>
          <p:grpSpPr>
            <a:xfrm rot="1363596">
              <a:off x="8186121" y="5579879"/>
              <a:ext cx="1925531" cy="1146216"/>
              <a:chOff x="8186121" y="5579879"/>
              <a:chExt cx="1925531" cy="1146216"/>
            </a:xfrm>
          </p:grpSpPr>
          <p:sp>
            <p:nvSpPr>
              <p:cNvPr id="58" name="Freeform 358"/>
              <p:cNvSpPr>
                <a:spLocks noEditPoints="1"/>
              </p:cNvSpPr>
              <p:nvPr/>
            </p:nvSpPr>
            <p:spPr bwMode="auto">
              <a:xfrm rot="391455" flipV="1">
                <a:off x="9701347" y="5989279"/>
                <a:ext cx="318815" cy="310233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358"/>
              <p:cNvSpPr>
                <a:spLocks noEditPoints="1"/>
              </p:cNvSpPr>
              <p:nvPr/>
            </p:nvSpPr>
            <p:spPr bwMode="auto">
              <a:xfrm rot="391455" flipV="1">
                <a:off x="9938552" y="6420483"/>
                <a:ext cx="134808" cy="131179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358"/>
              <p:cNvSpPr>
                <a:spLocks noEditPoints="1"/>
              </p:cNvSpPr>
              <p:nvPr/>
            </p:nvSpPr>
            <p:spPr bwMode="auto">
              <a:xfrm rot="3065450" flipV="1">
                <a:off x="9455668" y="6579909"/>
                <a:ext cx="148180" cy="144191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358"/>
              <p:cNvSpPr>
                <a:spLocks noEditPoints="1"/>
              </p:cNvSpPr>
              <p:nvPr/>
            </p:nvSpPr>
            <p:spPr bwMode="auto">
              <a:xfrm rot="391455" flipV="1">
                <a:off x="9935561" y="5579879"/>
                <a:ext cx="176091" cy="171350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358"/>
              <p:cNvSpPr>
                <a:spLocks noEditPoints="1"/>
              </p:cNvSpPr>
              <p:nvPr/>
            </p:nvSpPr>
            <p:spPr bwMode="auto">
              <a:xfrm rot="391455" flipV="1">
                <a:off x="9521225" y="5846866"/>
                <a:ext cx="222336" cy="216351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358"/>
              <p:cNvSpPr>
                <a:spLocks noEditPoints="1"/>
              </p:cNvSpPr>
              <p:nvPr/>
            </p:nvSpPr>
            <p:spPr bwMode="auto">
              <a:xfrm rot="3065450" flipV="1">
                <a:off x="9415553" y="6181123"/>
                <a:ext cx="278490" cy="270993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358"/>
              <p:cNvSpPr>
                <a:spLocks noEditPoints="1"/>
              </p:cNvSpPr>
              <p:nvPr/>
            </p:nvSpPr>
            <p:spPr bwMode="auto">
              <a:xfrm rot="391455" flipV="1">
                <a:off x="8186121" y="6399206"/>
                <a:ext cx="243579" cy="237023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358"/>
              <p:cNvSpPr>
                <a:spLocks noEditPoints="1"/>
              </p:cNvSpPr>
              <p:nvPr/>
            </p:nvSpPr>
            <p:spPr bwMode="auto">
              <a:xfrm rot="391455" flipV="1">
                <a:off x="8747110" y="6553857"/>
                <a:ext cx="160499" cy="156179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358"/>
              <p:cNvSpPr>
                <a:spLocks noEditPoints="1"/>
              </p:cNvSpPr>
              <p:nvPr/>
            </p:nvSpPr>
            <p:spPr bwMode="auto">
              <a:xfrm rot="391455" flipV="1">
                <a:off x="8559455" y="6455553"/>
                <a:ext cx="67865" cy="66038"/>
              </a:xfrm>
              <a:custGeom>
                <a:avLst/>
                <a:gdLst>
                  <a:gd name="T0" fmla="*/ 75 w 321"/>
                  <a:gd name="T1" fmla="*/ 188 h 311"/>
                  <a:gd name="T2" fmla="*/ 137 w 321"/>
                  <a:gd name="T3" fmla="*/ 168 h 311"/>
                  <a:gd name="T4" fmla="*/ 137 w 321"/>
                  <a:gd name="T5" fmla="*/ 160 h 311"/>
                  <a:gd name="T6" fmla="*/ 116 w 321"/>
                  <a:gd name="T7" fmla="*/ 149 h 311"/>
                  <a:gd name="T8" fmla="*/ 140 w 321"/>
                  <a:gd name="T9" fmla="*/ 153 h 311"/>
                  <a:gd name="T10" fmla="*/ 121 w 321"/>
                  <a:gd name="T11" fmla="*/ 115 h 311"/>
                  <a:gd name="T12" fmla="*/ 101 w 321"/>
                  <a:gd name="T13" fmla="*/ 87 h 311"/>
                  <a:gd name="T14" fmla="*/ 9 w 321"/>
                  <a:gd name="T15" fmla="*/ 99 h 311"/>
                  <a:gd name="T16" fmla="*/ 0 w 321"/>
                  <a:gd name="T17" fmla="*/ 128 h 311"/>
                  <a:gd name="T18" fmla="*/ 67 w 321"/>
                  <a:gd name="T19" fmla="*/ 191 h 311"/>
                  <a:gd name="T20" fmla="*/ 148 w 321"/>
                  <a:gd name="T21" fmla="*/ 184 h 311"/>
                  <a:gd name="T22" fmla="*/ 132 w 321"/>
                  <a:gd name="T23" fmla="*/ 200 h 311"/>
                  <a:gd name="T24" fmla="*/ 142 w 321"/>
                  <a:gd name="T25" fmla="*/ 180 h 311"/>
                  <a:gd name="T26" fmla="*/ 102 w 321"/>
                  <a:gd name="T27" fmla="*/ 186 h 311"/>
                  <a:gd name="T28" fmla="*/ 68 w 321"/>
                  <a:gd name="T29" fmla="*/ 197 h 311"/>
                  <a:gd name="T30" fmla="*/ 40 w 321"/>
                  <a:gd name="T31" fmla="*/ 241 h 311"/>
                  <a:gd name="T32" fmla="*/ 74 w 321"/>
                  <a:gd name="T33" fmla="*/ 282 h 311"/>
                  <a:gd name="T34" fmla="*/ 142 w 321"/>
                  <a:gd name="T35" fmla="*/ 293 h 311"/>
                  <a:gd name="T36" fmla="*/ 157 w 321"/>
                  <a:gd name="T37" fmla="*/ 253 h 311"/>
                  <a:gd name="T38" fmla="*/ 157 w 321"/>
                  <a:gd name="T39" fmla="*/ 187 h 311"/>
                  <a:gd name="T40" fmla="*/ 170 w 321"/>
                  <a:gd name="T41" fmla="*/ 145 h 311"/>
                  <a:gd name="T42" fmla="*/ 210 w 321"/>
                  <a:gd name="T43" fmla="*/ 90 h 311"/>
                  <a:gd name="T44" fmla="*/ 223 w 321"/>
                  <a:gd name="T45" fmla="*/ 59 h 311"/>
                  <a:gd name="T46" fmla="*/ 175 w 321"/>
                  <a:gd name="T47" fmla="*/ 0 h 311"/>
                  <a:gd name="T48" fmla="*/ 160 w 321"/>
                  <a:gd name="T49" fmla="*/ 18 h 311"/>
                  <a:gd name="T50" fmla="*/ 100 w 321"/>
                  <a:gd name="T51" fmla="*/ 49 h 311"/>
                  <a:gd name="T52" fmla="*/ 106 w 321"/>
                  <a:gd name="T53" fmla="*/ 83 h 311"/>
                  <a:gd name="T54" fmla="*/ 126 w 321"/>
                  <a:gd name="T55" fmla="*/ 111 h 311"/>
                  <a:gd name="T56" fmla="*/ 156 w 321"/>
                  <a:gd name="T57" fmla="*/ 142 h 311"/>
                  <a:gd name="T58" fmla="*/ 160 w 321"/>
                  <a:gd name="T59" fmla="*/ 119 h 311"/>
                  <a:gd name="T60" fmla="*/ 164 w 321"/>
                  <a:gd name="T61" fmla="*/ 142 h 311"/>
                  <a:gd name="T62" fmla="*/ 312 w 321"/>
                  <a:gd name="T63" fmla="*/ 99 h 311"/>
                  <a:gd name="T64" fmla="*/ 220 w 321"/>
                  <a:gd name="T65" fmla="*/ 87 h 311"/>
                  <a:gd name="T66" fmla="*/ 200 w 321"/>
                  <a:gd name="T67" fmla="*/ 115 h 311"/>
                  <a:gd name="T68" fmla="*/ 180 w 321"/>
                  <a:gd name="T69" fmla="*/ 154 h 311"/>
                  <a:gd name="T70" fmla="*/ 203 w 321"/>
                  <a:gd name="T71" fmla="*/ 151 h 311"/>
                  <a:gd name="T72" fmla="*/ 182 w 321"/>
                  <a:gd name="T73" fmla="*/ 162 h 311"/>
                  <a:gd name="T74" fmla="*/ 182 w 321"/>
                  <a:gd name="T75" fmla="*/ 167 h 311"/>
                  <a:gd name="T76" fmla="*/ 246 w 321"/>
                  <a:gd name="T77" fmla="*/ 188 h 311"/>
                  <a:gd name="T78" fmla="*/ 289 w 321"/>
                  <a:gd name="T79" fmla="*/ 186 h 311"/>
                  <a:gd name="T80" fmla="*/ 300 w 321"/>
                  <a:gd name="T81" fmla="*/ 119 h 311"/>
                  <a:gd name="T82" fmla="*/ 244 w 321"/>
                  <a:gd name="T83" fmla="*/ 195 h 311"/>
                  <a:gd name="T84" fmla="*/ 180 w 321"/>
                  <a:gd name="T85" fmla="*/ 174 h 311"/>
                  <a:gd name="T86" fmla="*/ 186 w 321"/>
                  <a:gd name="T87" fmla="*/ 196 h 311"/>
                  <a:gd name="T88" fmla="*/ 180 w 321"/>
                  <a:gd name="T89" fmla="*/ 200 h 311"/>
                  <a:gd name="T90" fmla="*/ 164 w 321"/>
                  <a:gd name="T91" fmla="*/ 187 h 311"/>
                  <a:gd name="T92" fmla="*/ 164 w 321"/>
                  <a:gd name="T93" fmla="*/ 253 h 311"/>
                  <a:gd name="T94" fmla="*/ 179 w 321"/>
                  <a:gd name="T95" fmla="*/ 293 h 311"/>
                  <a:gd name="T96" fmla="*/ 246 w 321"/>
                  <a:gd name="T97" fmla="*/ 283 h 311"/>
                  <a:gd name="T98" fmla="*/ 281 w 321"/>
                  <a:gd name="T99" fmla="*/ 242 h 311"/>
                  <a:gd name="T100" fmla="*/ 252 w 321"/>
                  <a:gd name="T101" fmla="*/ 19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" h="31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7" name="Freeform 358"/>
            <p:cNvSpPr>
              <a:spLocks noEditPoints="1"/>
            </p:cNvSpPr>
            <p:nvPr/>
          </p:nvSpPr>
          <p:spPr bwMode="auto">
            <a:xfrm rot="391455" flipV="1">
              <a:off x="11252527" y="6456521"/>
              <a:ext cx="318815" cy="31023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358"/>
            <p:cNvSpPr>
              <a:spLocks noEditPoints="1"/>
            </p:cNvSpPr>
            <p:nvPr/>
          </p:nvSpPr>
          <p:spPr bwMode="auto">
            <a:xfrm rot="391455" flipV="1">
              <a:off x="11005294" y="6352474"/>
              <a:ext cx="222336" cy="21635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400810" y="1559560"/>
            <a:ext cx="2059940" cy="2019300"/>
            <a:chOff x="7790" y="2051"/>
            <a:chExt cx="3600" cy="3604"/>
          </a:xfrm>
        </p:grpSpPr>
        <p:sp>
          <p:nvSpPr>
            <p:cNvPr id="80" name="同心圆 79"/>
            <p:cNvSpPr/>
            <p:nvPr/>
          </p:nvSpPr>
          <p:spPr>
            <a:xfrm>
              <a:off x="7790" y="2055"/>
              <a:ext cx="3600" cy="3600"/>
            </a:xfrm>
            <a:prstGeom prst="donut">
              <a:avLst>
                <a:gd name="adj" fmla="val 331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Freeform 358"/>
            <p:cNvSpPr>
              <a:spLocks noEditPoints="1"/>
            </p:cNvSpPr>
            <p:nvPr/>
          </p:nvSpPr>
          <p:spPr bwMode="auto">
            <a:xfrm rot="809477">
              <a:off x="10166" y="2051"/>
              <a:ext cx="1113" cy="108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 20"/>
          <p:cNvGrpSpPr/>
          <p:nvPr/>
        </p:nvGrpSpPr>
        <p:grpSpPr>
          <a:xfrm>
            <a:off x="1532376" y="2504635"/>
            <a:ext cx="3085721" cy="2298196"/>
            <a:chOff x="3162513" y="1184973"/>
            <a:chExt cx="2430809" cy="1810429"/>
          </a:xfrm>
        </p:grpSpPr>
        <p:sp>
          <p:nvSpPr>
            <p:cNvPr id="22" name="Freeform 252"/>
            <p:cNvSpPr/>
            <p:nvPr/>
          </p:nvSpPr>
          <p:spPr bwMode="auto">
            <a:xfrm rot="20061788">
              <a:off x="3431689" y="1218621"/>
              <a:ext cx="1487788" cy="618684"/>
            </a:xfrm>
            <a:custGeom>
              <a:avLst/>
              <a:gdLst>
                <a:gd name="T0" fmla="*/ 11 w 374"/>
                <a:gd name="T1" fmla="*/ 155 h 155"/>
                <a:gd name="T2" fmla="*/ 11 w 374"/>
                <a:gd name="T3" fmla="*/ 155 h 155"/>
                <a:gd name="T4" fmla="*/ 109 w 374"/>
                <a:gd name="T5" fmla="*/ 155 h 155"/>
                <a:gd name="T6" fmla="*/ 138 w 374"/>
                <a:gd name="T7" fmla="*/ 130 h 155"/>
                <a:gd name="T8" fmla="*/ 136 w 374"/>
                <a:gd name="T9" fmla="*/ 115 h 155"/>
                <a:gd name="T10" fmla="*/ 148 w 374"/>
                <a:gd name="T11" fmla="*/ 110 h 155"/>
                <a:gd name="T12" fmla="*/ 148 w 374"/>
                <a:gd name="T13" fmla="*/ 95 h 155"/>
                <a:gd name="T14" fmla="*/ 166 w 374"/>
                <a:gd name="T15" fmla="*/ 99 h 155"/>
                <a:gd name="T16" fmla="*/ 162 w 374"/>
                <a:gd name="T17" fmla="*/ 103 h 155"/>
                <a:gd name="T18" fmla="*/ 158 w 374"/>
                <a:gd name="T19" fmla="*/ 96 h 155"/>
                <a:gd name="T20" fmla="*/ 154 w 374"/>
                <a:gd name="T21" fmla="*/ 98 h 155"/>
                <a:gd name="T22" fmla="*/ 155 w 374"/>
                <a:gd name="T23" fmla="*/ 107 h 155"/>
                <a:gd name="T24" fmla="*/ 172 w 374"/>
                <a:gd name="T25" fmla="*/ 96 h 155"/>
                <a:gd name="T26" fmla="*/ 174 w 374"/>
                <a:gd name="T27" fmla="*/ 77 h 155"/>
                <a:gd name="T28" fmla="*/ 187 w 374"/>
                <a:gd name="T29" fmla="*/ 82 h 155"/>
                <a:gd name="T30" fmla="*/ 199 w 374"/>
                <a:gd name="T31" fmla="*/ 77 h 155"/>
                <a:gd name="T32" fmla="*/ 202 w 374"/>
                <a:gd name="T33" fmla="*/ 96 h 155"/>
                <a:gd name="T34" fmla="*/ 218 w 374"/>
                <a:gd name="T35" fmla="*/ 107 h 155"/>
                <a:gd name="T36" fmla="*/ 219 w 374"/>
                <a:gd name="T37" fmla="*/ 98 h 155"/>
                <a:gd name="T38" fmla="*/ 215 w 374"/>
                <a:gd name="T39" fmla="*/ 96 h 155"/>
                <a:gd name="T40" fmla="*/ 211 w 374"/>
                <a:gd name="T41" fmla="*/ 103 h 155"/>
                <a:gd name="T42" fmla="*/ 207 w 374"/>
                <a:gd name="T43" fmla="*/ 99 h 155"/>
                <a:gd name="T44" fmla="*/ 225 w 374"/>
                <a:gd name="T45" fmla="*/ 95 h 155"/>
                <a:gd name="T46" fmla="*/ 226 w 374"/>
                <a:gd name="T47" fmla="*/ 110 h 155"/>
                <a:gd name="T48" fmla="*/ 237 w 374"/>
                <a:gd name="T49" fmla="*/ 115 h 155"/>
                <a:gd name="T50" fmla="*/ 235 w 374"/>
                <a:gd name="T51" fmla="*/ 130 h 155"/>
                <a:gd name="T52" fmla="*/ 264 w 374"/>
                <a:gd name="T53" fmla="*/ 155 h 155"/>
                <a:gd name="T54" fmla="*/ 363 w 374"/>
                <a:gd name="T55" fmla="*/ 155 h 155"/>
                <a:gd name="T56" fmla="*/ 363 w 374"/>
                <a:gd name="T57" fmla="*/ 155 h 155"/>
                <a:gd name="T58" fmla="*/ 374 w 374"/>
                <a:gd name="T59" fmla="*/ 155 h 155"/>
                <a:gd name="T60" fmla="*/ 356 w 374"/>
                <a:gd name="T61" fmla="*/ 146 h 155"/>
                <a:gd name="T62" fmla="*/ 298 w 374"/>
                <a:gd name="T63" fmla="*/ 67 h 155"/>
                <a:gd name="T64" fmla="*/ 225 w 374"/>
                <a:gd name="T65" fmla="*/ 0 h 155"/>
                <a:gd name="T66" fmla="*/ 148 w 374"/>
                <a:gd name="T67" fmla="*/ 0 h 155"/>
                <a:gd name="T68" fmla="*/ 75 w 374"/>
                <a:gd name="T69" fmla="*/ 67 h 155"/>
                <a:gd name="T70" fmla="*/ 17 w 374"/>
                <a:gd name="T71" fmla="*/ 146 h 155"/>
                <a:gd name="T72" fmla="*/ 0 w 374"/>
                <a:gd name="T73" fmla="*/ 155 h 155"/>
                <a:gd name="T74" fmla="*/ 11 w 374"/>
                <a:gd name="T7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155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53"/>
            <p:cNvSpPr/>
            <p:nvPr/>
          </p:nvSpPr>
          <p:spPr bwMode="auto">
            <a:xfrm rot="20061788">
              <a:off x="3162513" y="1484776"/>
              <a:ext cx="2194856" cy="449283"/>
            </a:xfrm>
            <a:custGeom>
              <a:avLst/>
              <a:gdLst>
                <a:gd name="T0" fmla="*/ 546 w 551"/>
                <a:gd name="T1" fmla="*/ 47 h 113"/>
                <a:gd name="T2" fmla="*/ 524 w 551"/>
                <a:gd name="T3" fmla="*/ 9 h 113"/>
                <a:gd name="T4" fmla="*/ 493 w 551"/>
                <a:gd name="T5" fmla="*/ 1 h 113"/>
                <a:gd name="T6" fmla="*/ 455 w 551"/>
                <a:gd name="T7" fmla="*/ 56 h 113"/>
                <a:gd name="T8" fmla="*/ 500 w 551"/>
                <a:gd name="T9" fmla="*/ 73 h 113"/>
                <a:gd name="T10" fmla="*/ 506 w 551"/>
                <a:gd name="T11" fmla="*/ 40 h 113"/>
                <a:gd name="T12" fmla="*/ 476 w 551"/>
                <a:gd name="T13" fmla="*/ 37 h 113"/>
                <a:gd name="T14" fmla="*/ 504 w 551"/>
                <a:gd name="T15" fmla="*/ 25 h 113"/>
                <a:gd name="T16" fmla="*/ 508 w 551"/>
                <a:gd name="T17" fmla="*/ 82 h 113"/>
                <a:gd name="T18" fmla="*/ 451 w 551"/>
                <a:gd name="T19" fmla="*/ 91 h 113"/>
                <a:gd name="T20" fmla="*/ 350 w 551"/>
                <a:gd name="T21" fmla="*/ 91 h 113"/>
                <a:gd name="T22" fmla="*/ 276 w 551"/>
                <a:gd name="T23" fmla="*/ 53 h 113"/>
                <a:gd name="T24" fmla="*/ 276 w 551"/>
                <a:gd name="T25" fmla="*/ 53 h 113"/>
                <a:gd name="T26" fmla="*/ 276 w 551"/>
                <a:gd name="T27" fmla="*/ 53 h 113"/>
                <a:gd name="T28" fmla="*/ 275 w 551"/>
                <a:gd name="T29" fmla="*/ 53 h 113"/>
                <a:gd name="T30" fmla="*/ 275 w 551"/>
                <a:gd name="T31" fmla="*/ 53 h 113"/>
                <a:gd name="T32" fmla="*/ 202 w 551"/>
                <a:gd name="T33" fmla="*/ 91 h 113"/>
                <a:gd name="T34" fmla="*/ 100 w 551"/>
                <a:gd name="T35" fmla="*/ 91 h 113"/>
                <a:gd name="T36" fmla="*/ 43 w 551"/>
                <a:gd name="T37" fmla="*/ 82 h 113"/>
                <a:gd name="T38" fmla="*/ 48 w 551"/>
                <a:gd name="T39" fmla="*/ 25 h 113"/>
                <a:gd name="T40" fmla="*/ 75 w 551"/>
                <a:gd name="T41" fmla="*/ 37 h 113"/>
                <a:gd name="T42" fmla="*/ 45 w 551"/>
                <a:gd name="T43" fmla="*/ 40 h 113"/>
                <a:gd name="T44" fmla="*/ 52 w 551"/>
                <a:gd name="T45" fmla="*/ 73 h 113"/>
                <a:gd name="T46" fmla="*/ 96 w 551"/>
                <a:gd name="T47" fmla="*/ 56 h 113"/>
                <a:gd name="T48" fmla="*/ 58 w 551"/>
                <a:gd name="T49" fmla="*/ 1 h 113"/>
                <a:gd name="T50" fmla="*/ 27 w 551"/>
                <a:gd name="T51" fmla="*/ 9 h 113"/>
                <a:gd name="T52" fmla="*/ 5 w 551"/>
                <a:gd name="T53" fmla="*/ 47 h 113"/>
                <a:gd name="T54" fmla="*/ 72 w 551"/>
                <a:gd name="T55" fmla="*/ 111 h 113"/>
                <a:gd name="T56" fmla="*/ 221 w 551"/>
                <a:gd name="T57" fmla="*/ 111 h 113"/>
                <a:gd name="T58" fmla="*/ 275 w 551"/>
                <a:gd name="T59" fmla="*/ 80 h 113"/>
                <a:gd name="T60" fmla="*/ 276 w 551"/>
                <a:gd name="T61" fmla="*/ 80 h 113"/>
                <a:gd name="T62" fmla="*/ 331 w 551"/>
                <a:gd name="T63" fmla="*/ 111 h 113"/>
                <a:gd name="T64" fmla="*/ 479 w 551"/>
                <a:gd name="T65" fmla="*/ 111 h 113"/>
                <a:gd name="T66" fmla="*/ 546 w 551"/>
                <a:gd name="T67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113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54"/>
            <p:cNvSpPr/>
            <p:nvPr/>
          </p:nvSpPr>
          <p:spPr bwMode="auto">
            <a:xfrm rot="20061788">
              <a:off x="3627253" y="1920472"/>
              <a:ext cx="1492699" cy="51558"/>
            </a:xfrm>
            <a:custGeom>
              <a:avLst/>
              <a:gdLst>
                <a:gd name="T0" fmla="*/ 0 w 608"/>
                <a:gd name="T1" fmla="*/ 21 h 21"/>
                <a:gd name="T2" fmla="*/ 13 w 608"/>
                <a:gd name="T3" fmla="*/ 21 h 21"/>
                <a:gd name="T4" fmla="*/ 595 w 608"/>
                <a:gd name="T5" fmla="*/ 21 h 21"/>
                <a:gd name="T6" fmla="*/ 608 w 608"/>
                <a:gd name="T7" fmla="*/ 21 h 21"/>
                <a:gd name="T8" fmla="*/ 608 w 608"/>
                <a:gd name="T9" fmla="*/ 0 h 21"/>
                <a:gd name="T10" fmla="*/ 0 w 608"/>
                <a:gd name="T11" fmla="*/ 0 h 21"/>
                <a:gd name="T12" fmla="*/ 0 w 60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1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55"/>
            <p:cNvSpPr/>
            <p:nvPr/>
          </p:nvSpPr>
          <p:spPr bwMode="auto">
            <a:xfrm rot="20061788">
              <a:off x="3709372" y="1983599"/>
              <a:ext cx="1394495" cy="51558"/>
            </a:xfrm>
            <a:custGeom>
              <a:avLst/>
              <a:gdLst>
                <a:gd name="T0" fmla="*/ 568 w 568"/>
                <a:gd name="T1" fmla="*/ 0 h 21"/>
                <a:gd name="T2" fmla="*/ 0 w 568"/>
                <a:gd name="T3" fmla="*/ 0 h 21"/>
                <a:gd name="T4" fmla="*/ 0 w 568"/>
                <a:gd name="T5" fmla="*/ 21 h 21"/>
                <a:gd name="T6" fmla="*/ 13 w 568"/>
                <a:gd name="T7" fmla="*/ 21 h 21"/>
                <a:gd name="T8" fmla="*/ 555 w 568"/>
                <a:gd name="T9" fmla="*/ 21 h 21"/>
                <a:gd name="T10" fmla="*/ 568 w 568"/>
                <a:gd name="T11" fmla="*/ 21 h 21"/>
                <a:gd name="T12" fmla="*/ 568 w 5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21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258"/>
            <p:cNvSpPr>
              <a:spLocks noChangeArrowheads="1"/>
            </p:cNvSpPr>
            <p:nvPr/>
          </p:nvSpPr>
          <p:spPr bwMode="auto">
            <a:xfrm rot="20061788">
              <a:off x="3881408" y="1184973"/>
              <a:ext cx="282337" cy="540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56"/>
            <p:cNvSpPr/>
            <p:nvPr/>
          </p:nvSpPr>
          <p:spPr bwMode="auto">
            <a:xfrm rot="20061788">
              <a:off x="4151079" y="2781669"/>
              <a:ext cx="1293837" cy="102332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56"/>
            <p:cNvSpPr/>
            <p:nvPr/>
          </p:nvSpPr>
          <p:spPr bwMode="auto">
            <a:xfrm rot="20061788">
              <a:off x="4101639" y="2896783"/>
              <a:ext cx="1491683" cy="98619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任意形状 28"/>
            <p:cNvSpPr/>
            <p:nvPr/>
          </p:nvSpPr>
          <p:spPr>
            <a:xfrm rot="20077221">
              <a:off x="4038729" y="2409868"/>
              <a:ext cx="1295502" cy="379678"/>
            </a:xfrm>
            <a:custGeom>
              <a:avLst/>
              <a:gdLst>
                <a:gd name="connsiteX0" fmla="*/ 1611826 w 1613917"/>
                <a:gd name="connsiteY0" fmla="*/ 0 h 472997"/>
                <a:gd name="connsiteX1" fmla="*/ 1613917 w 1613917"/>
                <a:gd name="connsiteY1" fmla="*/ 465761 h 472997"/>
                <a:gd name="connsiteX2" fmla="*/ 1574156 w 1613917"/>
                <a:gd name="connsiteY2" fmla="*/ 465939 h 472997"/>
                <a:gd name="connsiteX3" fmla="*/ 41851 w 1613917"/>
                <a:gd name="connsiteY3" fmla="*/ 472818 h 472997"/>
                <a:gd name="connsiteX4" fmla="*/ 2091 w 1613917"/>
                <a:gd name="connsiteY4" fmla="*/ 472997 h 472997"/>
                <a:gd name="connsiteX5" fmla="*/ 0 w 1613917"/>
                <a:gd name="connsiteY5" fmla="*/ 7236 h 472997"/>
                <a:gd name="connsiteX6" fmla="*/ 603015 w 1613917"/>
                <a:gd name="connsiteY6" fmla="*/ 4529 h 472997"/>
                <a:gd name="connsiteX7" fmla="*/ 603015 w 1613917"/>
                <a:gd name="connsiteY7" fmla="*/ 45511 h 472997"/>
                <a:gd name="connsiteX8" fmla="*/ 602955 w 1613917"/>
                <a:gd name="connsiteY8" fmla="*/ 45511 h 472997"/>
                <a:gd name="connsiteX9" fmla="*/ 602955 w 1613917"/>
                <a:gd name="connsiteY9" fmla="*/ 397022 h 472997"/>
                <a:gd name="connsiteX10" fmla="*/ 1001540 w 1613917"/>
                <a:gd name="connsiteY10" fmla="*/ 397022 h 472997"/>
                <a:gd name="connsiteX11" fmla="*/ 1001540 w 1613917"/>
                <a:gd name="connsiteY11" fmla="*/ 45511 h 472997"/>
                <a:gd name="connsiteX12" fmla="*/ 1001540 w 1613917"/>
                <a:gd name="connsiteY12" fmla="*/ 2740 h 472997"/>
                <a:gd name="connsiteX13" fmla="*/ 1611826 w 1613917"/>
                <a:gd name="connsiteY13" fmla="*/ 0 h 4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917" h="47299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任意形状 29"/>
            <p:cNvSpPr/>
            <p:nvPr/>
          </p:nvSpPr>
          <p:spPr>
            <a:xfrm rot="20077221">
              <a:off x="3862900" y="2030949"/>
              <a:ext cx="1295577" cy="396235"/>
            </a:xfrm>
            <a:custGeom>
              <a:avLst/>
              <a:gdLst>
                <a:gd name="connsiteX0" fmla="*/ 1611826 w 1614010"/>
                <a:gd name="connsiteY0" fmla="*/ 0 h 493623"/>
                <a:gd name="connsiteX1" fmla="*/ 1614010 w 1614010"/>
                <a:gd name="connsiteY1" fmla="*/ 486387 h 493623"/>
                <a:gd name="connsiteX2" fmla="*/ 1574250 w 1614010"/>
                <a:gd name="connsiteY2" fmla="*/ 486565 h 493623"/>
                <a:gd name="connsiteX3" fmla="*/ 1001541 w 1614010"/>
                <a:gd name="connsiteY3" fmla="*/ 489136 h 493623"/>
                <a:gd name="connsiteX4" fmla="*/ 1001541 w 1614010"/>
                <a:gd name="connsiteY4" fmla="*/ 464385 h 493623"/>
                <a:gd name="connsiteX5" fmla="*/ 802278 w 1614010"/>
                <a:gd name="connsiteY5" fmla="*/ 265122 h 493623"/>
                <a:gd name="connsiteX6" fmla="*/ 603016 w 1614010"/>
                <a:gd name="connsiteY6" fmla="*/ 464385 h 493623"/>
                <a:gd name="connsiteX7" fmla="*/ 603016 w 1614010"/>
                <a:gd name="connsiteY7" fmla="*/ 490925 h 493623"/>
                <a:gd name="connsiteX8" fmla="*/ 41944 w 1614010"/>
                <a:gd name="connsiteY8" fmla="*/ 493444 h 493623"/>
                <a:gd name="connsiteX9" fmla="*/ 2184 w 1614010"/>
                <a:gd name="connsiteY9" fmla="*/ 493623 h 493623"/>
                <a:gd name="connsiteX10" fmla="*/ 0 w 1614010"/>
                <a:gd name="connsiteY10" fmla="*/ 7236 h 493623"/>
                <a:gd name="connsiteX11" fmla="*/ 1611826 w 1614010"/>
                <a:gd name="connsiteY11" fmla="*/ 0 h 49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0" h="493623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1" name="Freeform 349"/>
          <p:cNvSpPr>
            <a:spLocks noEditPoints="1"/>
          </p:cNvSpPr>
          <p:nvPr/>
        </p:nvSpPr>
        <p:spPr bwMode="auto">
          <a:xfrm rot="19938830" flipH="1">
            <a:off x="532377" y="4106966"/>
            <a:ext cx="1833228" cy="1692211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349"/>
          <p:cNvSpPr>
            <a:spLocks noEditPoints="1"/>
          </p:cNvSpPr>
          <p:nvPr/>
        </p:nvSpPr>
        <p:spPr bwMode="auto">
          <a:xfrm>
            <a:off x="10660409" y="6022587"/>
            <a:ext cx="1253876" cy="1157423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3" name="组 32"/>
          <p:cNvGrpSpPr/>
          <p:nvPr/>
        </p:nvGrpSpPr>
        <p:grpSpPr>
          <a:xfrm>
            <a:off x="5265356" y="2576181"/>
            <a:ext cx="4182283" cy="3398630"/>
            <a:chOff x="1145364" y="233422"/>
            <a:chExt cx="3107405" cy="2525156"/>
          </a:xfr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grpSpPr>
        <p:sp>
          <p:nvSpPr>
            <p:cNvPr id="34" name="椭圆 33"/>
            <p:cNvSpPr/>
            <p:nvPr/>
          </p:nvSpPr>
          <p:spPr>
            <a:xfrm>
              <a:off x="1145364" y="233422"/>
              <a:ext cx="3104897" cy="2525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35" name="组 34"/>
            <p:cNvGrpSpPr/>
            <p:nvPr/>
          </p:nvGrpSpPr>
          <p:grpSpPr>
            <a:xfrm>
              <a:off x="1145364" y="233422"/>
              <a:ext cx="3107405" cy="2525156"/>
              <a:chOff x="5803645" y="1515352"/>
              <a:chExt cx="3868764" cy="3143856"/>
            </a:xfrm>
          </p:grpSpPr>
          <p:sp>
            <p:nvSpPr>
              <p:cNvPr id="36" name="任意形状 35"/>
              <p:cNvSpPr/>
              <p:nvPr/>
            </p:nvSpPr>
            <p:spPr>
              <a:xfrm>
                <a:off x="5803645" y="1515352"/>
                <a:ext cx="3868764" cy="3143856"/>
              </a:xfrm>
              <a:custGeom>
                <a:avLst/>
                <a:gdLst>
                  <a:gd name="connsiteX0" fmla="*/ 3380944 w 3868764"/>
                  <a:gd name="connsiteY0" fmla="*/ 530816 h 3143856"/>
                  <a:gd name="connsiteX1" fmla="*/ 3427045 w 3868764"/>
                  <a:gd name="connsiteY1" fmla="*/ 572036 h 3143856"/>
                  <a:gd name="connsiteX2" fmla="*/ 3478926 w 3868764"/>
                  <a:gd name="connsiteY2" fmla="*/ 628415 h 3143856"/>
                  <a:gd name="connsiteX3" fmla="*/ 3261288 w 3868764"/>
                  <a:gd name="connsiteY3" fmla="*/ 752810 h 3143856"/>
                  <a:gd name="connsiteX4" fmla="*/ 3492163 w 3868764"/>
                  <a:gd name="connsiteY4" fmla="*/ 642800 h 3143856"/>
                  <a:gd name="connsiteX5" fmla="*/ 3538402 w 3868764"/>
                  <a:gd name="connsiteY5" fmla="*/ 693048 h 3143856"/>
                  <a:gd name="connsiteX6" fmla="*/ 3582753 w 3868764"/>
                  <a:gd name="connsiteY6" fmla="*/ 752373 h 3143856"/>
                  <a:gd name="connsiteX7" fmla="*/ 3295189 w 3868764"/>
                  <a:gd name="connsiteY7" fmla="*/ 869436 h 3143856"/>
                  <a:gd name="connsiteX8" fmla="*/ 3596692 w 3868764"/>
                  <a:gd name="connsiteY8" fmla="*/ 771019 h 3143856"/>
                  <a:gd name="connsiteX9" fmla="*/ 3635295 w 3868764"/>
                  <a:gd name="connsiteY9" fmla="*/ 822654 h 3143856"/>
                  <a:gd name="connsiteX10" fmla="*/ 3676859 w 3868764"/>
                  <a:gd name="connsiteY10" fmla="*/ 892768 h 3143856"/>
                  <a:gd name="connsiteX11" fmla="*/ 3338029 w 3868764"/>
                  <a:gd name="connsiteY11" fmla="*/ 981981 h 3143856"/>
                  <a:gd name="connsiteX12" fmla="*/ 3691044 w 3868764"/>
                  <a:gd name="connsiteY12" fmla="*/ 916698 h 3143856"/>
                  <a:gd name="connsiteX13" fmla="*/ 3716751 w 3868764"/>
                  <a:gd name="connsiteY13" fmla="*/ 960063 h 3143856"/>
                  <a:gd name="connsiteX14" fmla="*/ 3757573 w 3868764"/>
                  <a:gd name="connsiteY14" fmla="*/ 1050698 h 3143856"/>
                  <a:gd name="connsiteX15" fmla="*/ 3292924 w 3868764"/>
                  <a:gd name="connsiteY15" fmla="*/ 1108989 h 3143856"/>
                  <a:gd name="connsiteX16" fmla="*/ 3772219 w 3868764"/>
                  <a:gd name="connsiteY16" fmla="*/ 1083217 h 3143856"/>
                  <a:gd name="connsiteX17" fmla="*/ 3781798 w 3868764"/>
                  <a:gd name="connsiteY17" fmla="*/ 1104485 h 3143856"/>
                  <a:gd name="connsiteX18" fmla="*/ 3820824 w 3868764"/>
                  <a:gd name="connsiteY18" fmla="*/ 1227822 h 3143856"/>
                  <a:gd name="connsiteX19" fmla="*/ 3350652 w 3868764"/>
                  <a:gd name="connsiteY19" fmla="*/ 1225779 h 3143856"/>
                  <a:gd name="connsiteX20" fmla="*/ 3831089 w 3868764"/>
                  <a:gd name="connsiteY20" fmla="*/ 1263781 h 3143856"/>
                  <a:gd name="connsiteX21" fmla="*/ 3858777 w 3868764"/>
                  <a:gd name="connsiteY21" fmla="*/ 1411208 h 3143856"/>
                  <a:gd name="connsiteX22" fmla="*/ 3859132 w 3868764"/>
                  <a:gd name="connsiteY22" fmla="*/ 1416914 h 3143856"/>
                  <a:gd name="connsiteX23" fmla="*/ 3320468 w 3868764"/>
                  <a:gd name="connsiteY23" fmla="*/ 1342652 h 3143856"/>
                  <a:gd name="connsiteX24" fmla="*/ 3861617 w 3868764"/>
                  <a:gd name="connsiteY24" fmla="*/ 1456908 h 3143856"/>
                  <a:gd name="connsiteX25" fmla="*/ 3868764 w 3868764"/>
                  <a:gd name="connsiteY25" fmla="*/ 1571928 h 3143856"/>
                  <a:gd name="connsiteX26" fmla="*/ 3866141 w 3868764"/>
                  <a:gd name="connsiteY26" fmla="*/ 1614137 h 3143856"/>
                  <a:gd name="connsiteX27" fmla="*/ 3294274 w 3868764"/>
                  <a:gd name="connsiteY27" fmla="*/ 1458239 h 3143856"/>
                  <a:gd name="connsiteX28" fmla="*/ 3863292 w 3868764"/>
                  <a:gd name="connsiteY28" fmla="*/ 1659992 h 3143856"/>
                  <a:gd name="connsiteX29" fmla="*/ 3858777 w 3868764"/>
                  <a:gd name="connsiteY29" fmla="*/ 1732649 h 3143856"/>
                  <a:gd name="connsiteX30" fmla="*/ 3842716 w 3868764"/>
                  <a:gd name="connsiteY30" fmla="*/ 1818164 h 3143856"/>
                  <a:gd name="connsiteX31" fmla="*/ 3019545 w 3868764"/>
                  <a:gd name="connsiteY31" fmla="*/ 1471298 h 3143856"/>
                  <a:gd name="connsiteX32" fmla="*/ 3057189 w 3868764"/>
                  <a:gd name="connsiteY32" fmla="*/ 1374177 h 3143856"/>
                  <a:gd name="connsiteX33" fmla="*/ 3059450 w 3868764"/>
                  <a:gd name="connsiteY33" fmla="*/ 1374978 h 3143856"/>
                  <a:gd name="connsiteX34" fmla="*/ 3075426 w 3868764"/>
                  <a:gd name="connsiteY34" fmla="*/ 1308870 h 3143856"/>
                  <a:gd name="connsiteX35" fmla="*/ 3068288 w 3868764"/>
                  <a:gd name="connsiteY35" fmla="*/ 1307886 h 3143856"/>
                  <a:gd name="connsiteX36" fmla="*/ 3079511 w 3868764"/>
                  <a:gd name="connsiteY36" fmla="*/ 1204331 h 3143856"/>
                  <a:gd name="connsiteX37" fmla="*/ 3081289 w 3868764"/>
                  <a:gd name="connsiteY37" fmla="*/ 1204472 h 3143856"/>
                  <a:gd name="connsiteX38" fmla="*/ 3079593 w 3868764"/>
                  <a:gd name="connsiteY38" fmla="*/ 1135752 h 3143856"/>
                  <a:gd name="connsiteX39" fmla="*/ 3077982 w 3868764"/>
                  <a:gd name="connsiteY39" fmla="*/ 1135954 h 3143856"/>
                  <a:gd name="connsiteX40" fmla="*/ 3062021 w 3868764"/>
                  <a:gd name="connsiteY40" fmla="*/ 1033023 h 3143856"/>
                  <a:gd name="connsiteX41" fmla="*/ 3062757 w 3868764"/>
                  <a:gd name="connsiteY41" fmla="*/ 1032888 h 3143856"/>
                  <a:gd name="connsiteX42" fmla="*/ 3044652 w 3868764"/>
                  <a:gd name="connsiteY42" fmla="*/ 971427 h 3143856"/>
                  <a:gd name="connsiteX43" fmla="*/ 3043789 w 3868764"/>
                  <a:gd name="connsiteY43" fmla="*/ 971778 h 3143856"/>
                  <a:gd name="connsiteX44" fmla="*/ 3001733 w 3868764"/>
                  <a:gd name="connsiteY44" fmla="*/ 876485 h 3143856"/>
                  <a:gd name="connsiteX45" fmla="*/ 3001883 w 3868764"/>
                  <a:gd name="connsiteY45" fmla="*/ 876414 h 3143856"/>
                  <a:gd name="connsiteX46" fmla="*/ 2958757 w 3868764"/>
                  <a:gd name="connsiteY46" fmla="*/ 805803 h 3143856"/>
                  <a:gd name="connsiteX47" fmla="*/ 614545 w 3868764"/>
                  <a:gd name="connsiteY47" fmla="*/ 424973 h 3143856"/>
                  <a:gd name="connsiteX48" fmla="*/ 1799923 w 3868764"/>
                  <a:gd name="connsiteY48" fmla="*/ 924464 h 3143856"/>
                  <a:gd name="connsiteX49" fmla="*/ 1766634 w 3868764"/>
                  <a:gd name="connsiteY49" fmla="*/ 1010350 h 3143856"/>
                  <a:gd name="connsiteX50" fmla="*/ 1773851 w 3868764"/>
                  <a:gd name="connsiteY50" fmla="*/ 1012317 h 3143856"/>
                  <a:gd name="connsiteX51" fmla="*/ 1749385 w 3868764"/>
                  <a:gd name="connsiteY51" fmla="*/ 1113564 h 3143856"/>
                  <a:gd name="connsiteX52" fmla="*/ 1748417 w 3868764"/>
                  <a:gd name="connsiteY52" fmla="*/ 1113360 h 3143856"/>
                  <a:gd name="connsiteX53" fmla="*/ 1741117 w 3868764"/>
                  <a:gd name="connsiteY53" fmla="*/ 1180714 h 3143856"/>
                  <a:gd name="connsiteX54" fmla="*/ 1747151 w 3868764"/>
                  <a:gd name="connsiteY54" fmla="*/ 1180740 h 3143856"/>
                  <a:gd name="connsiteX55" fmla="*/ 1749722 w 3868764"/>
                  <a:gd name="connsiteY55" fmla="*/ 1284869 h 3143856"/>
                  <a:gd name="connsiteX56" fmla="*/ 1745409 w 3868764"/>
                  <a:gd name="connsiteY56" fmla="*/ 1285102 h 3143856"/>
                  <a:gd name="connsiteX57" fmla="*/ 1756025 w 3868764"/>
                  <a:gd name="connsiteY57" fmla="*/ 1353565 h 3143856"/>
                  <a:gd name="connsiteX58" fmla="*/ 1760284 w 3868764"/>
                  <a:gd name="connsiteY58" fmla="*/ 1352444 h 3143856"/>
                  <a:gd name="connsiteX59" fmla="*/ 1789718 w 3868764"/>
                  <a:gd name="connsiteY59" fmla="*/ 1452359 h 3143856"/>
                  <a:gd name="connsiteX60" fmla="*/ 1788395 w 3868764"/>
                  <a:gd name="connsiteY60" fmla="*/ 1452792 h 3143856"/>
                  <a:gd name="connsiteX61" fmla="*/ 1814327 w 3868764"/>
                  <a:gd name="connsiteY61" fmla="*/ 1511548 h 3143856"/>
                  <a:gd name="connsiteX62" fmla="*/ 1815891 w 3868764"/>
                  <a:gd name="connsiteY62" fmla="*/ 1510655 h 3143856"/>
                  <a:gd name="connsiteX63" fmla="*/ 1870183 w 3868764"/>
                  <a:gd name="connsiteY63" fmla="*/ 1599547 h 3143856"/>
                  <a:gd name="connsiteX64" fmla="*/ 1846874 w 3868764"/>
                  <a:gd name="connsiteY64" fmla="*/ 1614730 h 3143856"/>
                  <a:gd name="connsiteX65" fmla="*/ 1901360 w 3868764"/>
                  <a:gd name="connsiteY65" fmla="*/ 1682465 h 3143856"/>
                  <a:gd name="connsiteX66" fmla="*/ 1902381 w 3868764"/>
                  <a:gd name="connsiteY66" fmla="*/ 1681453 h 3143856"/>
                  <a:gd name="connsiteX67" fmla="*/ 1954263 w 3868764"/>
                  <a:gd name="connsiteY67" fmla="*/ 1730833 h 3143856"/>
                  <a:gd name="connsiteX68" fmla="*/ 1955968 w 3868764"/>
                  <a:gd name="connsiteY68" fmla="*/ 1728638 h 3143856"/>
                  <a:gd name="connsiteX69" fmla="*/ 2040036 w 3868764"/>
                  <a:gd name="connsiteY69" fmla="*/ 1790136 h 3143856"/>
                  <a:gd name="connsiteX70" fmla="*/ 2039308 w 3868764"/>
                  <a:gd name="connsiteY70" fmla="*/ 1791194 h 3143856"/>
                  <a:gd name="connsiteX71" fmla="*/ 2099582 w 3868764"/>
                  <a:gd name="connsiteY71" fmla="*/ 1824037 h 3143856"/>
                  <a:gd name="connsiteX72" fmla="*/ 2100019 w 3868764"/>
                  <a:gd name="connsiteY72" fmla="*/ 1823000 h 3143856"/>
                  <a:gd name="connsiteX73" fmla="*/ 2197140 w 3868764"/>
                  <a:gd name="connsiteY73" fmla="*/ 1860643 h 3143856"/>
                  <a:gd name="connsiteX74" fmla="*/ 2195731 w 3868764"/>
                  <a:gd name="connsiteY74" fmla="*/ 1864614 h 3143856"/>
                  <a:gd name="connsiteX75" fmla="*/ 2258695 w 3868764"/>
                  <a:gd name="connsiteY75" fmla="*/ 1879830 h 3143856"/>
                  <a:gd name="connsiteX76" fmla="*/ 2259296 w 3868764"/>
                  <a:gd name="connsiteY76" fmla="*/ 1875474 h 3143856"/>
                  <a:gd name="connsiteX77" fmla="*/ 2362850 w 3868764"/>
                  <a:gd name="connsiteY77" fmla="*/ 1886699 h 3143856"/>
                  <a:gd name="connsiteX78" fmla="*/ 2362270 w 3868764"/>
                  <a:gd name="connsiteY78" fmla="*/ 1894034 h 3143856"/>
                  <a:gd name="connsiteX79" fmla="*/ 2459104 w 3868764"/>
                  <a:gd name="connsiteY79" fmla="*/ 1891643 h 3143856"/>
                  <a:gd name="connsiteX80" fmla="*/ 2459220 w 3868764"/>
                  <a:gd name="connsiteY80" fmla="*/ 1893818 h 3143856"/>
                  <a:gd name="connsiteX81" fmla="*/ 2561966 w 3868764"/>
                  <a:gd name="connsiteY81" fmla="*/ 1877886 h 3143856"/>
                  <a:gd name="connsiteX82" fmla="*/ 2563050 w 3868764"/>
                  <a:gd name="connsiteY82" fmla="*/ 1883749 h 3143856"/>
                  <a:gd name="connsiteX83" fmla="*/ 2628985 w 3868764"/>
                  <a:gd name="connsiteY83" fmla="*/ 1864324 h 3143856"/>
                  <a:gd name="connsiteX84" fmla="*/ 2624926 w 3868764"/>
                  <a:gd name="connsiteY84" fmla="*/ 1854353 h 3143856"/>
                  <a:gd name="connsiteX85" fmla="*/ 2720218 w 3868764"/>
                  <a:gd name="connsiteY85" fmla="*/ 1812297 h 3143856"/>
                  <a:gd name="connsiteX86" fmla="*/ 2723610 w 3868764"/>
                  <a:gd name="connsiteY86" fmla="*/ 1819413 h 3143856"/>
                  <a:gd name="connsiteX87" fmla="*/ 2783334 w 3868764"/>
                  <a:gd name="connsiteY87" fmla="*/ 1782937 h 3143856"/>
                  <a:gd name="connsiteX88" fmla="*/ 2778669 w 3868764"/>
                  <a:gd name="connsiteY88" fmla="*/ 1776782 h 3143856"/>
                  <a:gd name="connsiteX89" fmla="*/ 2859831 w 3868764"/>
                  <a:gd name="connsiteY89" fmla="*/ 1711495 h 3143856"/>
                  <a:gd name="connsiteX90" fmla="*/ 2865655 w 3868764"/>
                  <a:gd name="connsiteY90" fmla="*/ 1718319 h 3143856"/>
                  <a:gd name="connsiteX91" fmla="*/ 2910981 w 3868764"/>
                  <a:gd name="connsiteY91" fmla="*/ 1670697 h 3143856"/>
                  <a:gd name="connsiteX92" fmla="*/ 2903753 w 3868764"/>
                  <a:gd name="connsiteY92" fmla="*/ 1665082 h 3143856"/>
                  <a:gd name="connsiteX93" fmla="*/ 2965251 w 3868764"/>
                  <a:gd name="connsiteY93" fmla="*/ 1581014 h 3143856"/>
                  <a:gd name="connsiteX94" fmla="*/ 2973449 w 3868764"/>
                  <a:gd name="connsiteY94" fmla="*/ 1586653 h 3143856"/>
                  <a:gd name="connsiteX95" fmla="*/ 3015781 w 3868764"/>
                  <a:gd name="connsiteY95" fmla="*/ 1508965 h 3143856"/>
                  <a:gd name="connsiteX96" fmla="*/ 3820349 w 3868764"/>
                  <a:gd name="connsiteY96" fmla="*/ 1917536 h 3143856"/>
                  <a:gd name="connsiteX97" fmla="*/ 3781798 w 3868764"/>
                  <a:gd name="connsiteY97" fmla="*/ 2039371 h 3143856"/>
                  <a:gd name="connsiteX98" fmla="*/ 3768660 w 3868764"/>
                  <a:gd name="connsiteY98" fmla="*/ 2068541 h 3143856"/>
                  <a:gd name="connsiteX99" fmla="*/ 3146837 w 3868764"/>
                  <a:gd name="connsiteY99" fmla="*/ 1705920 h 3143856"/>
                  <a:gd name="connsiteX100" fmla="*/ 3746272 w 3868764"/>
                  <a:gd name="connsiteY100" fmla="*/ 2118249 h 3143856"/>
                  <a:gd name="connsiteX101" fmla="*/ 3716751 w 3868764"/>
                  <a:gd name="connsiteY101" fmla="*/ 2183794 h 3143856"/>
                  <a:gd name="connsiteX102" fmla="*/ 3670874 w 3868764"/>
                  <a:gd name="connsiteY102" fmla="*/ 2261184 h 3143856"/>
                  <a:gd name="connsiteX103" fmla="*/ 3194112 w 3868764"/>
                  <a:gd name="connsiteY103" fmla="*/ 1890710 h 3143856"/>
                  <a:gd name="connsiteX104" fmla="*/ 3648578 w 3868764"/>
                  <a:gd name="connsiteY104" fmla="*/ 2298794 h 3143856"/>
                  <a:gd name="connsiteX105" fmla="*/ 3635295 w 3868764"/>
                  <a:gd name="connsiteY105" fmla="*/ 2321202 h 3143856"/>
                  <a:gd name="connsiteX106" fmla="*/ 3553530 w 3868764"/>
                  <a:gd name="connsiteY106" fmla="*/ 2430573 h 3143856"/>
                  <a:gd name="connsiteX107" fmla="*/ 2978335 w 3868764"/>
                  <a:gd name="connsiteY107" fmla="*/ 1850357 h 3143856"/>
                  <a:gd name="connsiteX108" fmla="*/ 3513683 w 3868764"/>
                  <a:gd name="connsiteY108" fmla="*/ 2477670 h 3143856"/>
                  <a:gd name="connsiteX109" fmla="*/ 3427045 w 3868764"/>
                  <a:gd name="connsiteY109" fmla="*/ 2571820 h 3143856"/>
                  <a:gd name="connsiteX110" fmla="*/ 3399629 w 3868764"/>
                  <a:gd name="connsiteY110" fmla="*/ 2596334 h 3143856"/>
                  <a:gd name="connsiteX111" fmla="*/ 2984095 w 3868764"/>
                  <a:gd name="connsiteY111" fmla="*/ 2047906 h 3143856"/>
                  <a:gd name="connsiteX112" fmla="*/ 3362773 w 3868764"/>
                  <a:gd name="connsiteY112" fmla="*/ 2629287 h 3143856"/>
                  <a:gd name="connsiteX113" fmla="*/ 3302197 w 3868764"/>
                  <a:gd name="connsiteY113" fmla="*/ 2683449 h 3143856"/>
                  <a:gd name="connsiteX114" fmla="*/ 3234069 w 3868764"/>
                  <a:gd name="connsiteY114" fmla="*/ 2733766 h 3143856"/>
                  <a:gd name="connsiteX115" fmla="*/ 2784534 w 3868764"/>
                  <a:gd name="connsiteY115" fmla="*/ 1947274 h 3143856"/>
                  <a:gd name="connsiteX116" fmla="*/ 3178755 w 3868764"/>
                  <a:gd name="connsiteY116" fmla="*/ 2774619 h 3143856"/>
                  <a:gd name="connsiteX117" fmla="*/ 3164829 w 3868764"/>
                  <a:gd name="connsiteY117" fmla="*/ 2784904 h 3143856"/>
                  <a:gd name="connsiteX118" fmla="*/ 3035686 w 3868764"/>
                  <a:gd name="connsiteY118" fmla="*/ 2863381 h 3143856"/>
                  <a:gd name="connsiteX119" fmla="*/ 2774589 w 3868764"/>
                  <a:gd name="connsiteY119" fmla="*/ 2221999 h 3143856"/>
                  <a:gd name="connsiteX120" fmla="*/ 2991764 w 3868764"/>
                  <a:gd name="connsiteY120" fmla="*/ 2887318 h 3143856"/>
                  <a:gd name="connsiteX121" fmla="*/ 2856424 w 3868764"/>
                  <a:gd name="connsiteY121" fmla="*/ 2954133 h 3143856"/>
                  <a:gd name="connsiteX122" fmla="*/ 2838474 w 3868764"/>
                  <a:gd name="connsiteY122" fmla="*/ 2961160 h 3143856"/>
                  <a:gd name="connsiteX123" fmla="*/ 2582532 w 3868764"/>
                  <a:gd name="connsiteY123" fmla="*/ 1989092 h 3143856"/>
                  <a:gd name="connsiteX124" fmla="*/ 2767439 w 3868764"/>
                  <a:gd name="connsiteY124" fmla="*/ 2988967 h 3143856"/>
                  <a:gd name="connsiteX125" fmla="*/ 2687331 w 3868764"/>
                  <a:gd name="connsiteY125" fmla="*/ 3020326 h 3143856"/>
                  <a:gd name="connsiteX126" fmla="*/ 2603483 w 3868764"/>
                  <a:gd name="connsiteY126" fmla="*/ 3045265 h 3143856"/>
                  <a:gd name="connsiteX127" fmla="*/ 2459362 w 3868764"/>
                  <a:gd name="connsiteY127" fmla="*/ 1896447 h 3143856"/>
                  <a:gd name="connsiteX128" fmla="*/ 2522432 w 3868764"/>
                  <a:gd name="connsiteY128" fmla="*/ 3069372 h 3143856"/>
                  <a:gd name="connsiteX129" fmla="*/ 2509608 w 3868764"/>
                  <a:gd name="connsiteY129" fmla="*/ 3073185 h 3143856"/>
                  <a:gd name="connsiteX130" fmla="*/ 2349706 w 3868764"/>
                  <a:gd name="connsiteY130" fmla="*/ 3106597 h 3143856"/>
                  <a:gd name="connsiteX131" fmla="*/ 2354551 w 3868764"/>
                  <a:gd name="connsiteY131" fmla="*/ 1991615 h 3143856"/>
                  <a:gd name="connsiteX132" fmla="*/ 2265359 w 3868764"/>
                  <a:gd name="connsiteY132" fmla="*/ 3119221 h 3143856"/>
                  <a:gd name="connsiteX133" fmla="*/ 2132162 w 3868764"/>
                  <a:gd name="connsiteY133" fmla="*/ 3135741 h 3143856"/>
                  <a:gd name="connsiteX134" fmla="*/ 2085286 w 3868764"/>
                  <a:gd name="connsiteY134" fmla="*/ 3137664 h 3143856"/>
                  <a:gd name="connsiteX135" fmla="*/ 2194015 w 3868764"/>
                  <a:gd name="connsiteY135" fmla="*/ 2348992 h 3143856"/>
                  <a:gd name="connsiteX136" fmla="*/ 2026993 w 3868764"/>
                  <a:gd name="connsiteY136" fmla="*/ 3140056 h 3143856"/>
                  <a:gd name="connsiteX137" fmla="*/ 1934382 w 3868764"/>
                  <a:gd name="connsiteY137" fmla="*/ 3143856 h 3143856"/>
                  <a:gd name="connsiteX138" fmla="*/ 1842085 w 3868764"/>
                  <a:gd name="connsiteY138" fmla="*/ 3140069 h 3143856"/>
                  <a:gd name="connsiteX139" fmla="*/ 2170022 w 3868764"/>
                  <a:gd name="connsiteY139" fmla="*/ 1937125 h 3143856"/>
                  <a:gd name="connsiteX140" fmla="*/ 1744917 w 3868764"/>
                  <a:gd name="connsiteY140" fmla="*/ 3136082 h 3143856"/>
                  <a:gd name="connsiteX141" fmla="*/ 1736603 w 3868764"/>
                  <a:gd name="connsiteY141" fmla="*/ 3135741 h 3143856"/>
                  <a:gd name="connsiteX142" fmla="*/ 1556282 w 3868764"/>
                  <a:gd name="connsiteY142" fmla="*/ 3113377 h 3143856"/>
                  <a:gd name="connsiteX143" fmla="*/ 1932953 w 3868764"/>
                  <a:gd name="connsiteY143" fmla="*/ 2219476 h 3143856"/>
                  <a:gd name="connsiteX144" fmla="*/ 1485972 w 3868764"/>
                  <a:gd name="connsiteY144" fmla="*/ 3099683 h 3143856"/>
                  <a:gd name="connsiteX145" fmla="*/ 1359156 w 3868764"/>
                  <a:gd name="connsiteY145" fmla="*/ 3073185 h 3143856"/>
                  <a:gd name="connsiteX146" fmla="*/ 1296713 w 3868764"/>
                  <a:gd name="connsiteY146" fmla="*/ 3054613 h 3143856"/>
                  <a:gd name="connsiteX147" fmla="*/ 2001059 w 3868764"/>
                  <a:gd name="connsiteY147" fmla="*/ 1846800 h 3143856"/>
                  <a:gd name="connsiteX148" fmla="*/ 1191729 w 3868764"/>
                  <a:gd name="connsiteY148" fmla="*/ 3023388 h 3143856"/>
                  <a:gd name="connsiteX149" fmla="*/ 1181433 w 3868764"/>
                  <a:gd name="connsiteY149" fmla="*/ 3020326 h 3143856"/>
                  <a:gd name="connsiteX150" fmla="*/ 1012341 w 3868764"/>
                  <a:gd name="connsiteY150" fmla="*/ 2954133 h 3143856"/>
                  <a:gd name="connsiteX151" fmla="*/ 1006081 w 3868764"/>
                  <a:gd name="connsiteY151" fmla="*/ 2951043 h 3143856"/>
                  <a:gd name="connsiteX152" fmla="*/ 1673277 w 3868764"/>
                  <a:gd name="connsiteY152" fmla="*/ 2092432 h 3143856"/>
                  <a:gd name="connsiteX153" fmla="*/ 934170 w 3868764"/>
                  <a:gd name="connsiteY153" fmla="*/ 2915542 h 3143856"/>
                  <a:gd name="connsiteX154" fmla="*/ 852851 w 3868764"/>
                  <a:gd name="connsiteY154" fmla="*/ 2875396 h 3143856"/>
                  <a:gd name="connsiteX155" fmla="*/ 756859 w 3868764"/>
                  <a:gd name="connsiteY155" fmla="*/ 2817064 h 3143856"/>
                  <a:gd name="connsiteX156" fmla="*/ 1859604 w 3868764"/>
                  <a:gd name="connsiteY156" fmla="*/ 1723860 h 3143856"/>
                  <a:gd name="connsiteX157" fmla="*/ 656950 w 3868764"/>
                  <a:gd name="connsiteY157" fmla="*/ 2750203 h 3143856"/>
                  <a:gd name="connsiteX158" fmla="*/ 566568 w 3868764"/>
                  <a:gd name="connsiteY158" fmla="*/ 2683449 h 3143856"/>
                  <a:gd name="connsiteX159" fmla="*/ 497087 w 3868764"/>
                  <a:gd name="connsiteY159" fmla="*/ 2621326 h 3143856"/>
                  <a:gd name="connsiteX160" fmla="*/ 1695356 w 3868764"/>
                  <a:gd name="connsiteY160" fmla="*/ 1713421 h 3143856"/>
                  <a:gd name="connsiteX161" fmla="*/ 417638 w 3868764"/>
                  <a:gd name="connsiteY161" fmla="*/ 2545651 h 3143856"/>
                  <a:gd name="connsiteX162" fmla="*/ 330362 w 3868764"/>
                  <a:gd name="connsiteY162" fmla="*/ 2450808 h 3143856"/>
                  <a:gd name="connsiteX163" fmla="*/ 282663 w 3868764"/>
                  <a:gd name="connsiteY163" fmla="*/ 2387004 h 3143856"/>
                  <a:gd name="connsiteX164" fmla="*/ 1715966 w 3868764"/>
                  <a:gd name="connsiteY164" fmla="*/ 1567769 h 3143856"/>
                  <a:gd name="connsiteX165" fmla="*/ 211727 w 3868764"/>
                  <a:gd name="connsiteY165" fmla="*/ 2284524 h 3143856"/>
                  <a:gd name="connsiteX166" fmla="*/ 152014 w 3868764"/>
                  <a:gd name="connsiteY166" fmla="*/ 2183794 h 3143856"/>
                  <a:gd name="connsiteX167" fmla="*/ 114394 w 3868764"/>
                  <a:gd name="connsiteY167" fmla="*/ 2100268 h 3143856"/>
                  <a:gd name="connsiteX168" fmla="*/ 1367077 w 3868764"/>
                  <a:gd name="connsiteY168" fmla="*/ 1590320 h 3143856"/>
                  <a:gd name="connsiteX169" fmla="*/ 84144 w 3868764"/>
                  <a:gd name="connsiteY169" fmla="*/ 2009099 h 3143856"/>
                  <a:gd name="connsiteX170" fmla="*/ 25276 w 3868764"/>
                  <a:gd name="connsiteY170" fmla="*/ 1809266 h 3143856"/>
                  <a:gd name="connsiteX171" fmla="*/ 1635619 w 3868764"/>
                  <a:gd name="connsiteY171" fmla="*/ 1385267 h 3143856"/>
                  <a:gd name="connsiteX172" fmla="*/ 7115 w 3868764"/>
                  <a:gd name="connsiteY172" fmla="*/ 1686428 h 3143856"/>
                  <a:gd name="connsiteX173" fmla="*/ 0 w 3868764"/>
                  <a:gd name="connsiteY173" fmla="*/ 1571928 h 3143856"/>
                  <a:gd name="connsiteX174" fmla="*/ 5865 w 3868764"/>
                  <a:gd name="connsiteY174" fmla="*/ 1477543 h 3143856"/>
                  <a:gd name="connsiteX175" fmla="*/ 1385667 w 3868764"/>
                  <a:gd name="connsiteY175" fmla="*/ 1304445 h 3143856"/>
                  <a:gd name="connsiteX176" fmla="*/ 16209 w 3868764"/>
                  <a:gd name="connsiteY176" fmla="*/ 1378082 h 3143856"/>
                  <a:gd name="connsiteX177" fmla="*/ 39300 w 3868764"/>
                  <a:gd name="connsiteY177" fmla="*/ 1255130 h 3143856"/>
                  <a:gd name="connsiteX178" fmla="*/ 65151 w 3868764"/>
                  <a:gd name="connsiteY178" fmla="*/ 1173431 h 3143856"/>
                  <a:gd name="connsiteX179" fmla="*/ 1596538 w 3868764"/>
                  <a:gd name="connsiteY179" fmla="*/ 1180085 h 3143856"/>
                  <a:gd name="connsiteX180" fmla="*/ 106017 w 3868764"/>
                  <a:gd name="connsiteY180" fmla="*/ 1062186 h 3143856"/>
                  <a:gd name="connsiteX181" fmla="*/ 152014 w 3868764"/>
                  <a:gd name="connsiteY181" fmla="*/ 960063 h 3143856"/>
                  <a:gd name="connsiteX182" fmla="*/ 202789 w 3868764"/>
                  <a:gd name="connsiteY182" fmla="*/ 874409 h 3143856"/>
                  <a:gd name="connsiteX183" fmla="*/ 1395408 w 3868764"/>
                  <a:gd name="connsiteY183" fmla="*/ 1038827 h 3143856"/>
                  <a:gd name="connsiteX184" fmla="*/ 252294 w 3868764"/>
                  <a:gd name="connsiteY184" fmla="*/ 797475 h 3143856"/>
                  <a:gd name="connsiteX185" fmla="*/ 330362 w 3868764"/>
                  <a:gd name="connsiteY185" fmla="*/ 693048 h 3143856"/>
                  <a:gd name="connsiteX186" fmla="*/ 384980 w 3868764"/>
                  <a:gd name="connsiteY186" fmla="*/ 633695 h 3143856"/>
                  <a:gd name="connsiteX187" fmla="*/ 1610700 w 3868764"/>
                  <a:gd name="connsiteY187" fmla="*/ 967841 h 3143856"/>
                  <a:gd name="connsiteX188" fmla="*/ 456673 w 3868764"/>
                  <a:gd name="connsiteY188" fmla="*/ 558666 h 3143856"/>
                  <a:gd name="connsiteX189" fmla="*/ 566568 w 3868764"/>
                  <a:gd name="connsiteY189" fmla="*/ 460407 h 3143856"/>
                  <a:gd name="connsiteX190" fmla="*/ 1934382 w 3868764"/>
                  <a:gd name="connsiteY190" fmla="*/ 0 h 3143856"/>
                  <a:gd name="connsiteX191" fmla="*/ 1951818 w 3868764"/>
                  <a:gd name="connsiteY191" fmla="*/ 716 h 3143856"/>
                  <a:gd name="connsiteX192" fmla="*/ 2073083 w 3868764"/>
                  <a:gd name="connsiteY192" fmla="*/ 298602 h 3143856"/>
                  <a:gd name="connsiteX193" fmla="*/ 1976172 w 3868764"/>
                  <a:gd name="connsiteY193" fmla="*/ 1715 h 3143856"/>
                  <a:gd name="connsiteX194" fmla="*/ 2121289 w 3868764"/>
                  <a:gd name="connsiteY194" fmla="*/ 7670 h 3143856"/>
                  <a:gd name="connsiteX195" fmla="*/ 2200587 w 3868764"/>
                  <a:gd name="connsiteY195" fmla="*/ 308840 h 3143856"/>
                  <a:gd name="connsiteX196" fmla="*/ 2145274 w 3868764"/>
                  <a:gd name="connsiteY196" fmla="*/ 9742 h 3143856"/>
                  <a:gd name="connsiteX197" fmla="*/ 2283751 w 3868764"/>
                  <a:gd name="connsiteY197" fmla="*/ 26916 h 3143856"/>
                  <a:gd name="connsiteX198" fmla="*/ 2327669 w 3868764"/>
                  <a:gd name="connsiteY198" fmla="*/ 376992 h 3143856"/>
                  <a:gd name="connsiteX199" fmla="*/ 2309013 w 3868764"/>
                  <a:gd name="connsiteY199" fmla="*/ 30049 h 3143856"/>
                  <a:gd name="connsiteX200" fmla="*/ 2324228 w 3868764"/>
                  <a:gd name="connsiteY200" fmla="*/ 31936 h 3143856"/>
                  <a:gd name="connsiteX201" fmla="*/ 2441534 w 3868764"/>
                  <a:gd name="connsiteY201" fmla="*/ 56447 h 3143856"/>
                  <a:gd name="connsiteX202" fmla="*/ 2440603 w 3868764"/>
                  <a:gd name="connsiteY202" fmla="*/ 270669 h 3143856"/>
                  <a:gd name="connsiteX203" fmla="*/ 2457287 w 3868764"/>
                  <a:gd name="connsiteY203" fmla="*/ 59739 h 3143856"/>
                  <a:gd name="connsiteX204" fmla="*/ 2509608 w 3868764"/>
                  <a:gd name="connsiteY204" fmla="*/ 70671 h 3143856"/>
                  <a:gd name="connsiteX205" fmla="*/ 2584362 w 3868764"/>
                  <a:gd name="connsiteY205" fmla="*/ 92905 h 3143856"/>
                  <a:gd name="connsiteX206" fmla="*/ 2565751 w 3868764"/>
                  <a:gd name="connsiteY206" fmla="*/ 227901 h 3143856"/>
                  <a:gd name="connsiteX207" fmla="*/ 2593669 w 3868764"/>
                  <a:gd name="connsiteY207" fmla="*/ 95673 h 3143856"/>
                  <a:gd name="connsiteX208" fmla="*/ 2687331 w 3868764"/>
                  <a:gd name="connsiteY208" fmla="*/ 123530 h 3143856"/>
                  <a:gd name="connsiteX209" fmla="*/ 2717178 w 3868764"/>
                  <a:gd name="connsiteY209" fmla="*/ 135214 h 3143856"/>
                  <a:gd name="connsiteX210" fmla="*/ 2674821 w 3868764"/>
                  <a:gd name="connsiteY210" fmla="*/ 290588 h 3143856"/>
                  <a:gd name="connsiteX211" fmla="*/ 2728359 w 3868764"/>
                  <a:gd name="connsiteY211" fmla="*/ 139591 h 3143856"/>
                  <a:gd name="connsiteX212" fmla="*/ 2848167 w 3868764"/>
                  <a:gd name="connsiteY212" fmla="*/ 186491 h 3143856"/>
                  <a:gd name="connsiteX213" fmla="*/ 2767076 w 3868764"/>
                  <a:gd name="connsiteY213" fmla="*/ 378933 h 3143856"/>
                  <a:gd name="connsiteX214" fmla="*/ 2861809 w 3868764"/>
                  <a:gd name="connsiteY214" fmla="*/ 192382 h 3143856"/>
                  <a:gd name="connsiteX215" fmla="*/ 2977705 w 3868764"/>
                  <a:gd name="connsiteY215" fmla="*/ 249598 h 3143856"/>
                  <a:gd name="connsiteX216" fmla="*/ 2904095 w 3868764"/>
                  <a:gd name="connsiteY216" fmla="*/ 375823 h 3143856"/>
                  <a:gd name="connsiteX217" fmla="*/ 2987570 w 3868764"/>
                  <a:gd name="connsiteY217" fmla="*/ 254468 h 3143856"/>
                  <a:gd name="connsiteX218" fmla="*/ 3015914 w 3868764"/>
                  <a:gd name="connsiteY218" fmla="*/ 268461 h 3143856"/>
                  <a:gd name="connsiteX219" fmla="*/ 3100262 w 3868764"/>
                  <a:gd name="connsiteY219" fmla="*/ 319717 h 3143856"/>
                  <a:gd name="connsiteX220" fmla="*/ 2964220 w 3868764"/>
                  <a:gd name="connsiteY220" fmla="*/ 494789 h 3143856"/>
                  <a:gd name="connsiteX221" fmla="*/ 3113954 w 3868764"/>
                  <a:gd name="connsiteY221" fmla="*/ 328037 h 3143856"/>
                  <a:gd name="connsiteX222" fmla="*/ 3164829 w 3868764"/>
                  <a:gd name="connsiteY222" fmla="*/ 358952 h 3143856"/>
                  <a:gd name="connsiteX223" fmla="*/ 3223570 w 3868764"/>
                  <a:gd name="connsiteY223" fmla="*/ 402337 h 3143856"/>
                  <a:gd name="connsiteX224" fmla="*/ 3100336 w 3868764"/>
                  <a:gd name="connsiteY224" fmla="*/ 524504 h 3143856"/>
                  <a:gd name="connsiteX225" fmla="*/ 3234249 w 3868764"/>
                  <a:gd name="connsiteY225" fmla="*/ 410223 h 3143856"/>
                  <a:gd name="connsiteX226" fmla="*/ 3302197 w 3868764"/>
                  <a:gd name="connsiteY226" fmla="*/ 460407 h 3143856"/>
                  <a:gd name="connsiteX227" fmla="*/ 3340241 w 3868764"/>
                  <a:gd name="connsiteY227" fmla="*/ 494423 h 3143856"/>
                  <a:gd name="connsiteX228" fmla="*/ 2945584 w 3868764"/>
                  <a:gd name="connsiteY228" fmla="*/ 793446 h 3143856"/>
                  <a:gd name="connsiteX229" fmla="*/ 2893881 w 3868764"/>
                  <a:gd name="connsiteY229" fmla="*/ 729173 h 3143856"/>
                  <a:gd name="connsiteX230" fmla="*/ 2892118 w 3868764"/>
                  <a:gd name="connsiteY230" fmla="*/ 730920 h 3143856"/>
                  <a:gd name="connsiteX231" fmla="*/ 2824902 w 3868764"/>
                  <a:gd name="connsiteY231" fmla="*/ 666942 h 3143856"/>
                  <a:gd name="connsiteX232" fmla="*/ 2761411 w 3868764"/>
                  <a:gd name="connsiteY232" fmla="*/ 620498 h 3143856"/>
                  <a:gd name="connsiteX233" fmla="*/ 2759610 w 3868764"/>
                  <a:gd name="connsiteY233" fmla="*/ 623584 h 3143856"/>
                  <a:gd name="connsiteX234" fmla="*/ 2668147 w 3868764"/>
                  <a:gd name="connsiteY234" fmla="*/ 573746 h 3143856"/>
                  <a:gd name="connsiteX235" fmla="*/ 2670215 w 3868764"/>
                  <a:gd name="connsiteY235" fmla="*/ 569674 h 3143856"/>
                  <a:gd name="connsiteX236" fmla="*/ 2605569 w 3868764"/>
                  <a:gd name="connsiteY236" fmla="*/ 544617 h 3143856"/>
                  <a:gd name="connsiteX237" fmla="*/ 2604346 w 3868764"/>
                  <a:gd name="connsiteY237" fmla="*/ 549106 h 3143856"/>
                  <a:gd name="connsiteX238" fmla="*/ 2503099 w 3868764"/>
                  <a:gd name="connsiteY238" fmla="*/ 524639 h 3143856"/>
                  <a:gd name="connsiteX239" fmla="*/ 2503994 w 3868764"/>
                  <a:gd name="connsiteY239" fmla="*/ 520402 h 3143856"/>
                  <a:gd name="connsiteX240" fmla="*/ 2439548 w 3868764"/>
                  <a:gd name="connsiteY240" fmla="*/ 513418 h 3143856"/>
                  <a:gd name="connsiteX241" fmla="*/ 2439528 w 3868764"/>
                  <a:gd name="connsiteY241" fmla="*/ 518158 h 3143856"/>
                  <a:gd name="connsiteX242" fmla="*/ 2345670 w 3868764"/>
                  <a:gd name="connsiteY242" fmla="*/ 520475 h 3143856"/>
                  <a:gd name="connsiteX243" fmla="*/ 2345802 w 3868764"/>
                  <a:gd name="connsiteY243" fmla="*/ 521534 h 3143856"/>
                  <a:gd name="connsiteX244" fmla="*/ 2260088 w 3868764"/>
                  <a:gd name="connsiteY244" fmla="*/ 534824 h 3143856"/>
                  <a:gd name="connsiteX245" fmla="*/ 2261642 w 3868764"/>
                  <a:gd name="connsiteY245" fmla="*/ 540727 h 3143856"/>
                  <a:gd name="connsiteX246" fmla="*/ 2161727 w 3868764"/>
                  <a:gd name="connsiteY246" fmla="*/ 570161 h 3143856"/>
                  <a:gd name="connsiteX247" fmla="*/ 2161411 w 3868764"/>
                  <a:gd name="connsiteY247" fmla="*/ 569193 h 3143856"/>
                  <a:gd name="connsiteX248" fmla="*/ 2099424 w 3868764"/>
                  <a:gd name="connsiteY248" fmla="*/ 596550 h 3143856"/>
                  <a:gd name="connsiteX249" fmla="*/ 2102432 w 3868764"/>
                  <a:gd name="connsiteY249" fmla="*/ 601814 h 3143856"/>
                  <a:gd name="connsiteX250" fmla="*/ 2013539 w 3868764"/>
                  <a:gd name="connsiteY250" fmla="*/ 656105 h 3143856"/>
                  <a:gd name="connsiteX251" fmla="*/ 2010398 w 3868764"/>
                  <a:gd name="connsiteY251" fmla="*/ 651283 h 3143856"/>
                  <a:gd name="connsiteX252" fmla="*/ 1956187 w 3868764"/>
                  <a:gd name="connsiteY252" fmla="*/ 694892 h 3143856"/>
                  <a:gd name="connsiteX253" fmla="*/ 1960299 w 3868764"/>
                  <a:gd name="connsiteY253" fmla="*/ 699040 h 3143856"/>
                  <a:gd name="connsiteX254" fmla="*/ 1888486 w 3868764"/>
                  <a:gd name="connsiteY254" fmla="*/ 774488 h 3143856"/>
                  <a:gd name="connsiteX255" fmla="*/ 1885410 w 3868764"/>
                  <a:gd name="connsiteY255" fmla="*/ 771726 h 3143856"/>
                  <a:gd name="connsiteX256" fmla="*/ 1847163 w 3868764"/>
                  <a:gd name="connsiteY256" fmla="*/ 824011 h 3143856"/>
                  <a:gd name="connsiteX257" fmla="*/ 1851090 w 3868764"/>
                  <a:gd name="connsiteY257" fmla="*/ 826301 h 3143856"/>
                  <a:gd name="connsiteX258" fmla="*/ 1801251 w 3868764"/>
                  <a:gd name="connsiteY258" fmla="*/ 917766 h 3143856"/>
                  <a:gd name="connsiteX259" fmla="*/ 702664 w 3868764"/>
                  <a:gd name="connsiteY259" fmla="*/ 359891 h 3143856"/>
                  <a:gd name="connsiteX260" fmla="*/ 703936 w 3868764"/>
                  <a:gd name="connsiteY260" fmla="*/ 358952 h 3143856"/>
                  <a:gd name="connsiteX261" fmla="*/ 852851 w 3868764"/>
                  <a:gd name="connsiteY261" fmla="*/ 268461 h 3143856"/>
                  <a:gd name="connsiteX262" fmla="*/ 875405 w 3868764"/>
                  <a:gd name="connsiteY262" fmla="*/ 257326 h 3143856"/>
                  <a:gd name="connsiteX263" fmla="*/ 1698497 w 3868764"/>
                  <a:gd name="connsiteY263" fmla="*/ 737317 h 3143856"/>
                  <a:gd name="connsiteX264" fmla="*/ 948346 w 3868764"/>
                  <a:gd name="connsiteY264" fmla="*/ 221317 h 3143856"/>
                  <a:gd name="connsiteX265" fmla="*/ 1012341 w 3868764"/>
                  <a:gd name="connsiteY265" fmla="*/ 189723 h 3143856"/>
                  <a:gd name="connsiteX266" fmla="*/ 1123623 w 3868764"/>
                  <a:gd name="connsiteY266" fmla="*/ 146161 h 3143856"/>
                  <a:gd name="connsiteX267" fmla="*/ 1607375 w 3868764"/>
                  <a:gd name="connsiteY267" fmla="*/ 522066 h 3143856"/>
                  <a:gd name="connsiteX268" fmla="*/ 1168974 w 3868764"/>
                  <a:gd name="connsiteY268" fmla="*/ 128408 h 3143856"/>
                  <a:gd name="connsiteX269" fmla="*/ 1181433 w 3868764"/>
                  <a:gd name="connsiteY269" fmla="*/ 123530 h 3143856"/>
                  <a:gd name="connsiteX270" fmla="*/ 1342327 w 3868764"/>
                  <a:gd name="connsiteY270" fmla="*/ 75676 h 3143856"/>
                  <a:gd name="connsiteX271" fmla="*/ 1820691 w 3868764"/>
                  <a:gd name="connsiteY271" fmla="*/ 558214 h 3143856"/>
                  <a:gd name="connsiteX272" fmla="*/ 1397742 w 3868764"/>
                  <a:gd name="connsiteY272" fmla="*/ 62608 h 3143856"/>
                  <a:gd name="connsiteX273" fmla="*/ 1544537 w 3868764"/>
                  <a:gd name="connsiteY273" fmla="*/ 31936 h 3143856"/>
                  <a:gd name="connsiteX274" fmla="*/ 1564624 w 3868764"/>
                  <a:gd name="connsiteY274" fmla="*/ 29445 h 3143856"/>
                  <a:gd name="connsiteX275" fmla="*/ 1854940 w 3868764"/>
                  <a:gd name="connsiteY275" fmla="*/ 412609 h 3143856"/>
                  <a:gd name="connsiteX276" fmla="*/ 1602323 w 3868764"/>
                  <a:gd name="connsiteY276" fmla="*/ 24769 h 3143856"/>
                  <a:gd name="connsiteX277" fmla="*/ 1736603 w 3868764"/>
                  <a:gd name="connsiteY277" fmla="*/ 8116 h 3143856"/>
                  <a:gd name="connsiteX278" fmla="*/ 1762485 w 3868764"/>
                  <a:gd name="connsiteY278" fmla="*/ 7054 h 3143856"/>
                  <a:gd name="connsiteX279" fmla="*/ 1991713 w 3868764"/>
                  <a:gd name="connsiteY279" fmla="*/ 408103 h 3143856"/>
                  <a:gd name="connsiteX280" fmla="*/ 1799885 w 3868764"/>
                  <a:gd name="connsiteY280" fmla="*/ 5519 h 3143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</a:cxnLst>
                <a:rect l="l" t="t" r="r" b="b"/>
                <a:pathLst>
                  <a:path w="3868764" h="3143856">
                    <a:moveTo>
                      <a:pt x="3380944" y="530816"/>
                    </a:moveTo>
                    <a:lnTo>
                      <a:pt x="3427045" y="572036"/>
                    </a:lnTo>
                    <a:lnTo>
                      <a:pt x="3478926" y="628415"/>
                    </a:lnTo>
                    <a:lnTo>
                      <a:pt x="3261288" y="752810"/>
                    </a:lnTo>
                    <a:lnTo>
                      <a:pt x="3492163" y="642800"/>
                    </a:lnTo>
                    <a:lnTo>
                      <a:pt x="3538402" y="693048"/>
                    </a:lnTo>
                    <a:lnTo>
                      <a:pt x="3582753" y="752373"/>
                    </a:lnTo>
                    <a:lnTo>
                      <a:pt x="3295189" y="869436"/>
                    </a:lnTo>
                    <a:lnTo>
                      <a:pt x="3596692" y="771019"/>
                    </a:lnTo>
                    <a:lnTo>
                      <a:pt x="3635295" y="822654"/>
                    </a:lnTo>
                    <a:lnTo>
                      <a:pt x="3676859" y="892768"/>
                    </a:lnTo>
                    <a:lnTo>
                      <a:pt x="3338029" y="981981"/>
                    </a:lnTo>
                    <a:lnTo>
                      <a:pt x="3691044" y="916698"/>
                    </a:lnTo>
                    <a:lnTo>
                      <a:pt x="3716751" y="960063"/>
                    </a:lnTo>
                    <a:lnTo>
                      <a:pt x="3757573" y="1050698"/>
                    </a:lnTo>
                    <a:lnTo>
                      <a:pt x="3292924" y="1108989"/>
                    </a:lnTo>
                    <a:lnTo>
                      <a:pt x="3772219" y="1083217"/>
                    </a:lnTo>
                    <a:lnTo>
                      <a:pt x="3781798" y="1104485"/>
                    </a:lnTo>
                    <a:lnTo>
                      <a:pt x="3820824" y="1227822"/>
                    </a:lnTo>
                    <a:lnTo>
                      <a:pt x="3350652" y="1225779"/>
                    </a:lnTo>
                    <a:lnTo>
                      <a:pt x="3831089" y="1263781"/>
                    </a:lnTo>
                    <a:lnTo>
                      <a:pt x="3858777" y="1411208"/>
                    </a:lnTo>
                    <a:lnTo>
                      <a:pt x="3859132" y="1416914"/>
                    </a:lnTo>
                    <a:lnTo>
                      <a:pt x="3320468" y="1342652"/>
                    </a:lnTo>
                    <a:lnTo>
                      <a:pt x="3861617" y="1456908"/>
                    </a:lnTo>
                    <a:lnTo>
                      <a:pt x="3868764" y="1571928"/>
                    </a:lnTo>
                    <a:lnTo>
                      <a:pt x="3866141" y="1614137"/>
                    </a:lnTo>
                    <a:lnTo>
                      <a:pt x="3294274" y="1458239"/>
                    </a:lnTo>
                    <a:lnTo>
                      <a:pt x="3863292" y="1659992"/>
                    </a:lnTo>
                    <a:lnTo>
                      <a:pt x="3858777" y="1732649"/>
                    </a:lnTo>
                    <a:lnTo>
                      <a:pt x="3842716" y="1818164"/>
                    </a:lnTo>
                    <a:lnTo>
                      <a:pt x="3019545" y="1471298"/>
                    </a:lnTo>
                    <a:lnTo>
                      <a:pt x="3057189" y="1374177"/>
                    </a:lnTo>
                    <a:lnTo>
                      <a:pt x="3059450" y="1374978"/>
                    </a:lnTo>
                    <a:lnTo>
                      <a:pt x="3075426" y="1308870"/>
                    </a:lnTo>
                    <a:lnTo>
                      <a:pt x="3068288" y="1307886"/>
                    </a:lnTo>
                    <a:lnTo>
                      <a:pt x="3079511" y="1204331"/>
                    </a:lnTo>
                    <a:lnTo>
                      <a:pt x="3081289" y="1204472"/>
                    </a:lnTo>
                    <a:lnTo>
                      <a:pt x="3079593" y="1135752"/>
                    </a:lnTo>
                    <a:lnTo>
                      <a:pt x="3077982" y="1135954"/>
                    </a:lnTo>
                    <a:lnTo>
                      <a:pt x="3062021" y="1033023"/>
                    </a:lnTo>
                    <a:lnTo>
                      <a:pt x="3062757" y="1032888"/>
                    </a:lnTo>
                    <a:lnTo>
                      <a:pt x="3044652" y="971427"/>
                    </a:lnTo>
                    <a:lnTo>
                      <a:pt x="3043789" y="971778"/>
                    </a:lnTo>
                    <a:lnTo>
                      <a:pt x="3001733" y="876485"/>
                    </a:lnTo>
                    <a:lnTo>
                      <a:pt x="3001883" y="876414"/>
                    </a:lnTo>
                    <a:lnTo>
                      <a:pt x="2958757" y="805803"/>
                    </a:lnTo>
                    <a:close/>
                    <a:moveTo>
                      <a:pt x="614545" y="424973"/>
                    </a:moveTo>
                    <a:lnTo>
                      <a:pt x="1799923" y="924464"/>
                    </a:lnTo>
                    <a:lnTo>
                      <a:pt x="1766634" y="1010350"/>
                    </a:lnTo>
                    <a:lnTo>
                      <a:pt x="1773851" y="1012317"/>
                    </a:lnTo>
                    <a:lnTo>
                      <a:pt x="1749385" y="1113564"/>
                    </a:lnTo>
                    <a:lnTo>
                      <a:pt x="1748417" y="1113360"/>
                    </a:lnTo>
                    <a:lnTo>
                      <a:pt x="1741117" y="1180714"/>
                    </a:lnTo>
                    <a:lnTo>
                      <a:pt x="1747151" y="1180740"/>
                    </a:lnTo>
                    <a:lnTo>
                      <a:pt x="1749722" y="1284869"/>
                    </a:lnTo>
                    <a:lnTo>
                      <a:pt x="1745409" y="1285102"/>
                    </a:lnTo>
                    <a:lnTo>
                      <a:pt x="1756025" y="1353565"/>
                    </a:lnTo>
                    <a:lnTo>
                      <a:pt x="1760284" y="1352444"/>
                    </a:lnTo>
                    <a:lnTo>
                      <a:pt x="1789718" y="1452359"/>
                    </a:lnTo>
                    <a:lnTo>
                      <a:pt x="1788395" y="1452792"/>
                    </a:lnTo>
                    <a:lnTo>
                      <a:pt x="1814327" y="1511548"/>
                    </a:lnTo>
                    <a:lnTo>
                      <a:pt x="1815891" y="1510655"/>
                    </a:lnTo>
                    <a:lnTo>
                      <a:pt x="1870183" y="1599547"/>
                    </a:lnTo>
                    <a:lnTo>
                      <a:pt x="1846874" y="1614730"/>
                    </a:lnTo>
                    <a:lnTo>
                      <a:pt x="1901360" y="1682465"/>
                    </a:lnTo>
                    <a:lnTo>
                      <a:pt x="1902381" y="1681453"/>
                    </a:lnTo>
                    <a:lnTo>
                      <a:pt x="1954263" y="1730833"/>
                    </a:lnTo>
                    <a:lnTo>
                      <a:pt x="1955968" y="1728638"/>
                    </a:lnTo>
                    <a:lnTo>
                      <a:pt x="2040036" y="1790136"/>
                    </a:lnTo>
                    <a:lnTo>
                      <a:pt x="2039308" y="1791194"/>
                    </a:lnTo>
                    <a:lnTo>
                      <a:pt x="2099582" y="1824037"/>
                    </a:lnTo>
                    <a:lnTo>
                      <a:pt x="2100019" y="1823000"/>
                    </a:lnTo>
                    <a:lnTo>
                      <a:pt x="2197140" y="1860643"/>
                    </a:lnTo>
                    <a:lnTo>
                      <a:pt x="2195731" y="1864614"/>
                    </a:lnTo>
                    <a:lnTo>
                      <a:pt x="2258695" y="1879830"/>
                    </a:lnTo>
                    <a:lnTo>
                      <a:pt x="2259296" y="1875474"/>
                    </a:lnTo>
                    <a:lnTo>
                      <a:pt x="2362850" y="1886699"/>
                    </a:lnTo>
                    <a:lnTo>
                      <a:pt x="2362270" y="1894034"/>
                    </a:lnTo>
                    <a:lnTo>
                      <a:pt x="2459104" y="1891643"/>
                    </a:lnTo>
                    <a:lnTo>
                      <a:pt x="2459220" y="1893818"/>
                    </a:lnTo>
                    <a:lnTo>
                      <a:pt x="2561966" y="1877886"/>
                    </a:lnTo>
                    <a:lnTo>
                      <a:pt x="2563050" y="1883749"/>
                    </a:lnTo>
                    <a:lnTo>
                      <a:pt x="2628985" y="1864324"/>
                    </a:lnTo>
                    <a:lnTo>
                      <a:pt x="2624926" y="1854353"/>
                    </a:lnTo>
                    <a:lnTo>
                      <a:pt x="2720218" y="1812297"/>
                    </a:lnTo>
                    <a:lnTo>
                      <a:pt x="2723610" y="1819413"/>
                    </a:lnTo>
                    <a:lnTo>
                      <a:pt x="2783334" y="1782937"/>
                    </a:lnTo>
                    <a:lnTo>
                      <a:pt x="2778669" y="1776782"/>
                    </a:lnTo>
                    <a:lnTo>
                      <a:pt x="2859831" y="1711495"/>
                    </a:lnTo>
                    <a:lnTo>
                      <a:pt x="2865655" y="1718319"/>
                    </a:lnTo>
                    <a:lnTo>
                      <a:pt x="2910981" y="1670697"/>
                    </a:lnTo>
                    <a:lnTo>
                      <a:pt x="2903753" y="1665082"/>
                    </a:lnTo>
                    <a:lnTo>
                      <a:pt x="2965251" y="1581014"/>
                    </a:lnTo>
                    <a:lnTo>
                      <a:pt x="2973449" y="1586653"/>
                    </a:lnTo>
                    <a:lnTo>
                      <a:pt x="3015781" y="1508965"/>
                    </a:lnTo>
                    <a:lnTo>
                      <a:pt x="3820349" y="1917536"/>
                    </a:lnTo>
                    <a:lnTo>
                      <a:pt x="3781798" y="2039371"/>
                    </a:lnTo>
                    <a:lnTo>
                      <a:pt x="3768660" y="2068541"/>
                    </a:lnTo>
                    <a:lnTo>
                      <a:pt x="3146837" y="1705920"/>
                    </a:lnTo>
                    <a:lnTo>
                      <a:pt x="3746272" y="2118249"/>
                    </a:lnTo>
                    <a:lnTo>
                      <a:pt x="3716751" y="2183794"/>
                    </a:lnTo>
                    <a:lnTo>
                      <a:pt x="3670874" y="2261184"/>
                    </a:lnTo>
                    <a:lnTo>
                      <a:pt x="3194112" y="1890710"/>
                    </a:lnTo>
                    <a:lnTo>
                      <a:pt x="3648578" y="2298794"/>
                    </a:lnTo>
                    <a:lnTo>
                      <a:pt x="3635295" y="2321202"/>
                    </a:lnTo>
                    <a:lnTo>
                      <a:pt x="3553530" y="2430573"/>
                    </a:lnTo>
                    <a:lnTo>
                      <a:pt x="2978335" y="1850357"/>
                    </a:lnTo>
                    <a:lnTo>
                      <a:pt x="3513683" y="2477670"/>
                    </a:lnTo>
                    <a:lnTo>
                      <a:pt x="3427045" y="2571820"/>
                    </a:lnTo>
                    <a:lnTo>
                      <a:pt x="3399629" y="2596334"/>
                    </a:lnTo>
                    <a:lnTo>
                      <a:pt x="2984095" y="2047906"/>
                    </a:lnTo>
                    <a:lnTo>
                      <a:pt x="3362773" y="2629287"/>
                    </a:lnTo>
                    <a:lnTo>
                      <a:pt x="3302197" y="2683449"/>
                    </a:lnTo>
                    <a:lnTo>
                      <a:pt x="3234069" y="2733766"/>
                    </a:lnTo>
                    <a:lnTo>
                      <a:pt x="2784534" y="1947274"/>
                    </a:lnTo>
                    <a:lnTo>
                      <a:pt x="3178755" y="2774619"/>
                    </a:lnTo>
                    <a:lnTo>
                      <a:pt x="3164829" y="2784904"/>
                    </a:lnTo>
                    <a:lnTo>
                      <a:pt x="3035686" y="2863381"/>
                    </a:lnTo>
                    <a:lnTo>
                      <a:pt x="2774589" y="2221999"/>
                    </a:lnTo>
                    <a:lnTo>
                      <a:pt x="2991764" y="2887318"/>
                    </a:lnTo>
                    <a:lnTo>
                      <a:pt x="2856424" y="2954133"/>
                    </a:lnTo>
                    <a:lnTo>
                      <a:pt x="2838474" y="2961160"/>
                    </a:lnTo>
                    <a:lnTo>
                      <a:pt x="2582532" y="1989092"/>
                    </a:lnTo>
                    <a:lnTo>
                      <a:pt x="2767439" y="2988967"/>
                    </a:lnTo>
                    <a:lnTo>
                      <a:pt x="2687331" y="3020326"/>
                    </a:lnTo>
                    <a:lnTo>
                      <a:pt x="2603483" y="3045265"/>
                    </a:lnTo>
                    <a:lnTo>
                      <a:pt x="2459362" y="1896447"/>
                    </a:lnTo>
                    <a:lnTo>
                      <a:pt x="2522432" y="3069372"/>
                    </a:lnTo>
                    <a:lnTo>
                      <a:pt x="2509608" y="3073185"/>
                    </a:lnTo>
                    <a:lnTo>
                      <a:pt x="2349706" y="3106597"/>
                    </a:lnTo>
                    <a:lnTo>
                      <a:pt x="2354551" y="1991615"/>
                    </a:lnTo>
                    <a:lnTo>
                      <a:pt x="2265359" y="3119221"/>
                    </a:lnTo>
                    <a:lnTo>
                      <a:pt x="2132162" y="3135741"/>
                    </a:lnTo>
                    <a:lnTo>
                      <a:pt x="2085286" y="3137664"/>
                    </a:lnTo>
                    <a:lnTo>
                      <a:pt x="2194015" y="2348992"/>
                    </a:lnTo>
                    <a:lnTo>
                      <a:pt x="2026993" y="3140056"/>
                    </a:lnTo>
                    <a:lnTo>
                      <a:pt x="1934382" y="3143856"/>
                    </a:lnTo>
                    <a:lnTo>
                      <a:pt x="1842085" y="3140069"/>
                    </a:lnTo>
                    <a:lnTo>
                      <a:pt x="2170022" y="1937125"/>
                    </a:lnTo>
                    <a:lnTo>
                      <a:pt x="1744917" y="3136082"/>
                    </a:lnTo>
                    <a:lnTo>
                      <a:pt x="1736603" y="3135741"/>
                    </a:lnTo>
                    <a:lnTo>
                      <a:pt x="1556282" y="3113377"/>
                    </a:lnTo>
                    <a:lnTo>
                      <a:pt x="1932953" y="2219476"/>
                    </a:lnTo>
                    <a:lnTo>
                      <a:pt x="1485972" y="3099683"/>
                    </a:lnTo>
                    <a:lnTo>
                      <a:pt x="1359156" y="3073185"/>
                    </a:lnTo>
                    <a:lnTo>
                      <a:pt x="1296713" y="3054613"/>
                    </a:lnTo>
                    <a:lnTo>
                      <a:pt x="2001059" y="1846800"/>
                    </a:lnTo>
                    <a:lnTo>
                      <a:pt x="1191729" y="3023388"/>
                    </a:lnTo>
                    <a:lnTo>
                      <a:pt x="1181433" y="3020326"/>
                    </a:lnTo>
                    <a:cubicBezTo>
                      <a:pt x="1123577" y="3000440"/>
                      <a:pt x="1067159" y="2978332"/>
                      <a:pt x="1012341" y="2954133"/>
                    </a:cubicBezTo>
                    <a:lnTo>
                      <a:pt x="1006081" y="2951043"/>
                    </a:lnTo>
                    <a:lnTo>
                      <a:pt x="1673277" y="2092432"/>
                    </a:lnTo>
                    <a:lnTo>
                      <a:pt x="934170" y="2915542"/>
                    </a:lnTo>
                    <a:lnTo>
                      <a:pt x="852851" y="2875396"/>
                    </a:lnTo>
                    <a:lnTo>
                      <a:pt x="756859" y="2817064"/>
                    </a:lnTo>
                    <a:lnTo>
                      <a:pt x="1859604" y="1723860"/>
                    </a:lnTo>
                    <a:lnTo>
                      <a:pt x="656950" y="2750203"/>
                    </a:lnTo>
                    <a:lnTo>
                      <a:pt x="566568" y="2683449"/>
                    </a:lnTo>
                    <a:lnTo>
                      <a:pt x="497087" y="2621326"/>
                    </a:lnTo>
                    <a:lnTo>
                      <a:pt x="1695356" y="1713421"/>
                    </a:lnTo>
                    <a:lnTo>
                      <a:pt x="417638" y="2545651"/>
                    </a:lnTo>
                    <a:lnTo>
                      <a:pt x="330362" y="2450808"/>
                    </a:lnTo>
                    <a:lnTo>
                      <a:pt x="282663" y="2387004"/>
                    </a:lnTo>
                    <a:lnTo>
                      <a:pt x="1715966" y="1567769"/>
                    </a:lnTo>
                    <a:lnTo>
                      <a:pt x="211727" y="2284524"/>
                    </a:lnTo>
                    <a:lnTo>
                      <a:pt x="152014" y="2183794"/>
                    </a:lnTo>
                    <a:lnTo>
                      <a:pt x="114394" y="2100268"/>
                    </a:lnTo>
                    <a:lnTo>
                      <a:pt x="1367077" y="1590320"/>
                    </a:lnTo>
                    <a:lnTo>
                      <a:pt x="84144" y="2009099"/>
                    </a:lnTo>
                    <a:lnTo>
                      <a:pt x="25276" y="1809266"/>
                    </a:lnTo>
                    <a:lnTo>
                      <a:pt x="1635619" y="1385267"/>
                    </a:lnTo>
                    <a:lnTo>
                      <a:pt x="7115" y="1686428"/>
                    </a:lnTo>
                    <a:lnTo>
                      <a:pt x="0" y="1571928"/>
                    </a:lnTo>
                    <a:lnTo>
                      <a:pt x="5865" y="1477543"/>
                    </a:lnTo>
                    <a:lnTo>
                      <a:pt x="1385667" y="1304445"/>
                    </a:lnTo>
                    <a:lnTo>
                      <a:pt x="16209" y="1378082"/>
                    </a:lnTo>
                    <a:lnTo>
                      <a:pt x="39300" y="1255130"/>
                    </a:lnTo>
                    <a:lnTo>
                      <a:pt x="65151" y="1173431"/>
                    </a:lnTo>
                    <a:lnTo>
                      <a:pt x="1596538" y="1180085"/>
                    </a:lnTo>
                    <a:lnTo>
                      <a:pt x="106017" y="1062186"/>
                    </a:lnTo>
                    <a:lnTo>
                      <a:pt x="152014" y="960063"/>
                    </a:lnTo>
                    <a:lnTo>
                      <a:pt x="202789" y="874409"/>
                    </a:lnTo>
                    <a:lnTo>
                      <a:pt x="1395408" y="1038827"/>
                    </a:lnTo>
                    <a:lnTo>
                      <a:pt x="252294" y="797475"/>
                    </a:lnTo>
                    <a:lnTo>
                      <a:pt x="330362" y="693048"/>
                    </a:lnTo>
                    <a:lnTo>
                      <a:pt x="384980" y="633695"/>
                    </a:lnTo>
                    <a:lnTo>
                      <a:pt x="1610700" y="967841"/>
                    </a:lnTo>
                    <a:lnTo>
                      <a:pt x="456673" y="558666"/>
                    </a:lnTo>
                    <a:lnTo>
                      <a:pt x="566568" y="460407"/>
                    </a:lnTo>
                    <a:close/>
                    <a:moveTo>
                      <a:pt x="1934382" y="0"/>
                    </a:moveTo>
                    <a:lnTo>
                      <a:pt x="1951818" y="716"/>
                    </a:lnTo>
                    <a:lnTo>
                      <a:pt x="2073083" y="298602"/>
                    </a:lnTo>
                    <a:lnTo>
                      <a:pt x="1976172" y="1715"/>
                    </a:lnTo>
                    <a:lnTo>
                      <a:pt x="2121289" y="7670"/>
                    </a:lnTo>
                    <a:lnTo>
                      <a:pt x="2200587" y="308840"/>
                    </a:lnTo>
                    <a:lnTo>
                      <a:pt x="2145274" y="9742"/>
                    </a:lnTo>
                    <a:lnTo>
                      <a:pt x="2283751" y="26916"/>
                    </a:lnTo>
                    <a:lnTo>
                      <a:pt x="2327669" y="376992"/>
                    </a:lnTo>
                    <a:lnTo>
                      <a:pt x="2309013" y="30049"/>
                    </a:lnTo>
                    <a:lnTo>
                      <a:pt x="2324228" y="31936"/>
                    </a:lnTo>
                    <a:lnTo>
                      <a:pt x="2441534" y="56447"/>
                    </a:lnTo>
                    <a:lnTo>
                      <a:pt x="2440603" y="270669"/>
                    </a:lnTo>
                    <a:lnTo>
                      <a:pt x="2457287" y="59739"/>
                    </a:lnTo>
                    <a:lnTo>
                      <a:pt x="2509608" y="70671"/>
                    </a:lnTo>
                    <a:lnTo>
                      <a:pt x="2584362" y="92905"/>
                    </a:lnTo>
                    <a:lnTo>
                      <a:pt x="2565751" y="227901"/>
                    </a:lnTo>
                    <a:lnTo>
                      <a:pt x="2593669" y="95673"/>
                    </a:lnTo>
                    <a:lnTo>
                      <a:pt x="2687331" y="123530"/>
                    </a:lnTo>
                    <a:lnTo>
                      <a:pt x="2717178" y="135214"/>
                    </a:lnTo>
                    <a:lnTo>
                      <a:pt x="2674821" y="290588"/>
                    </a:lnTo>
                    <a:lnTo>
                      <a:pt x="2728359" y="139591"/>
                    </a:lnTo>
                    <a:lnTo>
                      <a:pt x="2848167" y="186491"/>
                    </a:lnTo>
                    <a:lnTo>
                      <a:pt x="2767076" y="378933"/>
                    </a:lnTo>
                    <a:lnTo>
                      <a:pt x="2861809" y="192382"/>
                    </a:lnTo>
                    <a:lnTo>
                      <a:pt x="2977705" y="249598"/>
                    </a:lnTo>
                    <a:lnTo>
                      <a:pt x="2904095" y="375823"/>
                    </a:lnTo>
                    <a:lnTo>
                      <a:pt x="2987570" y="254468"/>
                    </a:lnTo>
                    <a:lnTo>
                      <a:pt x="3015914" y="268461"/>
                    </a:lnTo>
                    <a:lnTo>
                      <a:pt x="3100262" y="319717"/>
                    </a:lnTo>
                    <a:lnTo>
                      <a:pt x="2964220" y="494789"/>
                    </a:lnTo>
                    <a:lnTo>
                      <a:pt x="3113954" y="328037"/>
                    </a:lnTo>
                    <a:lnTo>
                      <a:pt x="3164829" y="358952"/>
                    </a:lnTo>
                    <a:lnTo>
                      <a:pt x="3223570" y="402337"/>
                    </a:lnTo>
                    <a:lnTo>
                      <a:pt x="3100336" y="524504"/>
                    </a:lnTo>
                    <a:lnTo>
                      <a:pt x="3234249" y="410223"/>
                    </a:lnTo>
                    <a:lnTo>
                      <a:pt x="3302197" y="460407"/>
                    </a:lnTo>
                    <a:lnTo>
                      <a:pt x="3340241" y="494423"/>
                    </a:lnTo>
                    <a:lnTo>
                      <a:pt x="2945584" y="793446"/>
                    </a:lnTo>
                    <a:lnTo>
                      <a:pt x="2893881" y="729173"/>
                    </a:lnTo>
                    <a:lnTo>
                      <a:pt x="2892118" y="730920"/>
                    </a:lnTo>
                    <a:lnTo>
                      <a:pt x="2824902" y="666942"/>
                    </a:lnTo>
                    <a:lnTo>
                      <a:pt x="2761411" y="620498"/>
                    </a:lnTo>
                    <a:lnTo>
                      <a:pt x="2759610" y="623584"/>
                    </a:lnTo>
                    <a:lnTo>
                      <a:pt x="2668147" y="573746"/>
                    </a:lnTo>
                    <a:lnTo>
                      <a:pt x="2670215" y="569674"/>
                    </a:lnTo>
                    <a:lnTo>
                      <a:pt x="2605569" y="544617"/>
                    </a:lnTo>
                    <a:lnTo>
                      <a:pt x="2604346" y="549106"/>
                    </a:lnTo>
                    <a:lnTo>
                      <a:pt x="2503099" y="524639"/>
                    </a:lnTo>
                    <a:lnTo>
                      <a:pt x="2503994" y="520402"/>
                    </a:lnTo>
                    <a:lnTo>
                      <a:pt x="2439548" y="513418"/>
                    </a:lnTo>
                    <a:lnTo>
                      <a:pt x="2439528" y="518158"/>
                    </a:lnTo>
                    <a:lnTo>
                      <a:pt x="2345670" y="520475"/>
                    </a:lnTo>
                    <a:lnTo>
                      <a:pt x="2345802" y="521534"/>
                    </a:lnTo>
                    <a:lnTo>
                      <a:pt x="2260088" y="534824"/>
                    </a:lnTo>
                    <a:lnTo>
                      <a:pt x="2261642" y="540727"/>
                    </a:lnTo>
                    <a:lnTo>
                      <a:pt x="2161727" y="570161"/>
                    </a:lnTo>
                    <a:lnTo>
                      <a:pt x="2161411" y="569193"/>
                    </a:lnTo>
                    <a:lnTo>
                      <a:pt x="2099424" y="596550"/>
                    </a:lnTo>
                    <a:lnTo>
                      <a:pt x="2102432" y="601814"/>
                    </a:lnTo>
                    <a:lnTo>
                      <a:pt x="2013539" y="656105"/>
                    </a:lnTo>
                    <a:lnTo>
                      <a:pt x="2010398" y="651283"/>
                    </a:lnTo>
                    <a:lnTo>
                      <a:pt x="1956187" y="694892"/>
                    </a:lnTo>
                    <a:lnTo>
                      <a:pt x="1960299" y="699040"/>
                    </a:lnTo>
                    <a:lnTo>
                      <a:pt x="1888486" y="774488"/>
                    </a:lnTo>
                    <a:lnTo>
                      <a:pt x="1885410" y="771726"/>
                    </a:lnTo>
                    <a:lnTo>
                      <a:pt x="1847163" y="824011"/>
                    </a:lnTo>
                    <a:lnTo>
                      <a:pt x="1851090" y="826301"/>
                    </a:lnTo>
                    <a:lnTo>
                      <a:pt x="1801251" y="917766"/>
                    </a:lnTo>
                    <a:lnTo>
                      <a:pt x="702664" y="359891"/>
                    </a:lnTo>
                    <a:lnTo>
                      <a:pt x="703936" y="358952"/>
                    </a:lnTo>
                    <a:cubicBezTo>
                      <a:pt x="751704" y="326917"/>
                      <a:pt x="801396" y="296709"/>
                      <a:pt x="852851" y="268461"/>
                    </a:cubicBezTo>
                    <a:lnTo>
                      <a:pt x="875405" y="257326"/>
                    </a:lnTo>
                    <a:lnTo>
                      <a:pt x="1698497" y="737317"/>
                    </a:lnTo>
                    <a:lnTo>
                      <a:pt x="948346" y="221317"/>
                    </a:lnTo>
                    <a:lnTo>
                      <a:pt x="1012341" y="189723"/>
                    </a:lnTo>
                    <a:lnTo>
                      <a:pt x="1123623" y="146161"/>
                    </a:lnTo>
                    <a:lnTo>
                      <a:pt x="1607375" y="522066"/>
                    </a:lnTo>
                    <a:lnTo>
                      <a:pt x="1168974" y="128408"/>
                    </a:lnTo>
                    <a:lnTo>
                      <a:pt x="1181433" y="123530"/>
                    </a:lnTo>
                    <a:lnTo>
                      <a:pt x="1342327" y="75676"/>
                    </a:lnTo>
                    <a:lnTo>
                      <a:pt x="1820691" y="558214"/>
                    </a:lnTo>
                    <a:lnTo>
                      <a:pt x="1397742" y="62608"/>
                    </a:lnTo>
                    <a:lnTo>
                      <a:pt x="1544537" y="31936"/>
                    </a:lnTo>
                    <a:lnTo>
                      <a:pt x="1564624" y="29445"/>
                    </a:lnTo>
                    <a:lnTo>
                      <a:pt x="1854940" y="412609"/>
                    </a:lnTo>
                    <a:lnTo>
                      <a:pt x="1602323" y="24769"/>
                    </a:lnTo>
                    <a:lnTo>
                      <a:pt x="1736603" y="8116"/>
                    </a:lnTo>
                    <a:lnTo>
                      <a:pt x="1762485" y="7054"/>
                    </a:lnTo>
                    <a:lnTo>
                      <a:pt x="1991713" y="408103"/>
                    </a:lnTo>
                    <a:lnTo>
                      <a:pt x="1799885" y="55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7438206" y="1942807"/>
                <a:ext cx="1533751" cy="153374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38" name="组 37"/>
          <p:cNvGrpSpPr/>
          <p:nvPr/>
        </p:nvGrpSpPr>
        <p:grpSpPr>
          <a:xfrm>
            <a:off x="8365520" y="4302218"/>
            <a:ext cx="3295935" cy="2133277"/>
            <a:chOff x="10045515" y="738844"/>
            <a:chExt cx="2596408" cy="1680511"/>
          </a:xfrm>
        </p:grpSpPr>
        <p:sp>
          <p:nvSpPr>
            <p:cNvPr id="39" name="Freeform 252"/>
            <p:cNvSpPr/>
            <p:nvPr/>
          </p:nvSpPr>
          <p:spPr bwMode="auto">
            <a:xfrm rot="1988864">
              <a:off x="10912067" y="751124"/>
              <a:ext cx="1487788" cy="618684"/>
            </a:xfrm>
            <a:custGeom>
              <a:avLst/>
              <a:gdLst>
                <a:gd name="T0" fmla="*/ 11 w 374"/>
                <a:gd name="T1" fmla="*/ 155 h 155"/>
                <a:gd name="T2" fmla="*/ 11 w 374"/>
                <a:gd name="T3" fmla="*/ 155 h 155"/>
                <a:gd name="T4" fmla="*/ 109 w 374"/>
                <a:gd name="T5" fmla="*/ 155 h 155"/>
                <a:gd name="T6" fmla="*/ 138 w 374"/>
                <a:gd name="T7" fmla="*/ 130 h 155"/>
                <a:gd name="T8" fmla="*/ 136 w 374"/>
                <a:gd name="T9" fmla="*/ 115 h 155"/>
                <a:gd name="T10" fmla="*/ 148 w 374"/>
                <a:gd name="T11" fmla="*/ 110 h 155"/>
                <a:gd name="T12" fmla="*/ 148 w 374"/>
                <a:gd name="T13" fmla="*/ 95 h 155"/>
                <a:gd name="T14" fmla="*/ 166 w 374"/>
                <a:gd name="T15" fmla="*/ 99 h 155"/>
                <a:gd name="T16" fmla="*/ 162 w 374"/>
                <a:gd name="T17" fmla="*/ 103 h 155"/>
                <a:gd name="T18" fmla="*/ 158 w 374"/>
                <a:gd name="T19" fmla="*/ 96 h 155"/>
                <a:gd name="T20" fmla="*/ 154 w 374"/>
                <a:gd name="T21" fmla="*/ 98 h 155"/>
                <a:gd name="T22" fmla="*/ 155 w 374"/>
                <a:gd name="T23" fmla="*/ 107 h 155"/>
                <a:gd name="T24" fmla="*/ 172 w 374"/>
                <a:gd name="T25" fmla="*/ 96 h 155"/>
                <a:gd name="T26" fmla="*/ 174 w 374"/>
                <a:gd name="T27" fmla="*/ 77 h 155"/>
                <a:gd name="T28" fmla="*/ 187 w 374"/>
                <a:gd name="T29" fmla="*/ 82 h 155"/>
                <a:gd name="T30" fmla="*/ 199 w 374"/>
                <a:gd name="T31" fmla="*/ 77 h 155"/>
                <a:gd name="T32" fmla="*/ 202 w 374"/>
                <a:gd name="T33" fmla="*/ 96 h 155"/>
                <a:gd name="T34" fmla="*/ 218 w 374"/>
                <a:gd name="T35" fmla="*/ 107 h 155"/>
                <a:gd name="T36" fmla="*/ 219 w 374"/>
                <a:gd name="T37" fmla="*/ 98 h 155"/>
                <a:gd name="T38" fmla="*/ 215 w 374"/>
                <a:gd name="T39" fmla="*/ 96 h 155"/>
                <a:gd name="T40" fmla="*/ 211 w 374"/>
                <a:gd name="T41" fmla="*/ 103 h 155"/>
                <a:gd name="T42" fmla="*/ 207 w 374"/>
                <a:gd name="T43" fmla="*/ 99 h 155"/>
                <a:gd name="T44" fmla="*/ 225 w 374"/>
                <a:gd name="T45" fmla="*/ 95 h 155"/>
                <a:gd name="T46" fmla="*/ 226 w 374"/>
                <a:gd name="T47" fmla="*/ 110 h 155"/>
                <a:gd name="T48" fmla="*/ 237 w 374"/>
                <a:gd name="T49" fmla="*/ 115 h 155"/>
                <a:gd name="T50" fmla="*/ 235 w 374"/>
                <a:gd name="T51" fmla="*/ 130 h 155"/>
                <a:gd name="T52" fmla="*/ 264 w 374"/>
                <a:gd name="T53" fmla="*/ 155 h 155"/>
                <a:gd name="T54" fmla="*/ 363 w 374"/>
                <a:gd name="T55" fmla="*/ 155 h 155"/>
                <a:gd name="T56" fmla="*/ 363 w 374"/>
                <a:gd name="T57" fmla="*/ 155 h 155"/>
                <a:gd name="T58" fmla="*/ 374 w 374"/>
                <a:gd name="T59" fmla="*/ 155 h 155"/>
                <a:gd name="T60" fmla="*/ 356 w 374"/>
                <a:gd name="T61" fmla="*/ 146 h 155"/>
                <a:gd name="T62" fmla="*/ 298 w 374"/>
                <a:gd name="T63" fmla="*/ 67 h 155"/>
                <a:gd name="T64" fmla="*/ 225 w 374"/>
                <a:gd name="T65" fmla="*/ 0 h 155"/>
                <a:gd name="T66" fmla="*/ 148 w 374"/>
                <a:gd name="T67" fmla="*/ 0 h 155"/>
                <a:gd name="T68" fmla="*/ 75 w 374"/>
                <a:gd name="T69" fmla="*/ 67 h 155"/>
                <a:gd name="T70" fmla="*/ 17 w 374"/>
                <a:gd name="T71" fmla="*/ 146 h 155"/>
                <a:gd name="T72" fmla="*/ 0 w 374"/>
                <a:gd name="T73" fmla="*/ 155 h 155"/>
                <a:gd name="T74" fmla="*/ 11 w 374"/>
                <a:gd name="T7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155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53"/>
            <p:cNvSpPr/>
            <p:nvPr/>
          </p:nvSpPr>
          <p:spPr bwMode="auto">
            <a:xfrm rot="1988864">
              <a:off x="10447067" y="1002010"/>
              <a:ext cx="2194856" cy="449283"/>
            </a:xfrm>
            <a:custGeom>
              <a:avLst/>
              <a:gdLst>
                <a:gd name="T0" fmla="*/ 546 w 551"/>
                <a:gd name="T1" fmla="*/ 47 h 113"/>
                <a:gd name="T2" fmla="*/ 524 w 551"/>
                <a:gd name="T3" fmla="*/ 9 h 113"/>
                <a:gd name="T4" fmla="*/ 493 w 551"/>
                <a:gd name="T5" fmla="*/ 1 h 113"/>
                <a:gd name="T6" fmla="*/ 455 w 551"/>
                <a:gd name="T7" fmla="*/ 56 h 113"/>
                <a:gd name="T8" fmla="*/ 500 w 551"/>
                <a:gd name="T9" fmla="*/ 73 h 113"/>
                <a:gd name="T10" fmla="*/ 506 w 551"/>
                <a:gd name="T11" fmla="*/ 40 h 113"/>
                <a:gd name="T12" fmla="*/ 476 w 551"/>
                <a:gd name="T13" fmla="*/ 37 h 113"/>
                <a:gd name="T14" fmla="*/ 504 w 551"/>
                <a:gd name="T15" fmla="*/ 25 h 113"/>
                <a:gd name="T16" fmla="*/ 508 w 551"/>
                <a:gd name="T17" fmla="*/ 82 h 113"/>
                <a:gd name="T18" fmla="*/ 451 w 551"/>
                <a:gd name="T19" fmla="*/ 91 h 113"/>
                <a:gd name="T20" fmla="*/ 350 w 551"/>
                <a:gd name="T21" fmla="*/ 91 h 113"/>
                <a:gd name="T22" fmla="*/ 276 w 551"/>
                <a:gd name="T23" fmla="*/ 53 h 113"/>
                <a:gd name="T24" fmla="*/ 276 w 551"/>
                <a:gd name="T25" fmla="*/ 53 h 113"/>
                <a:gd name="T26" fmla="*/ 276 w 551"/>
                <a:gd name="T27" fmla="*/ 53 h 113"/>
                <a:gd name="T28" fmla="*/ 275 w 551"/>
                <a:gd name="T29" fmla="*/ 53 h 113"/>
                <a:gd name="T30" fmla="*/ 275 w 551"/>
                <a:gd name="T31" fmla="*/ 53 h 113"/>
                <a:gd name="T32" fmla="*/ 202 w 551"/>
                <a:gd name="T33" fmla="*/ 91 h 113"/>
                <a:gd name="T34" fmla="*/ 100 w 551"/>
                <a:gd name="T35" fmla="*/ 91 h 113"/>
                <a:gd name="T36" fmla="*/ 43 w 551"/>
                <a:gd name="T37" fmla="*/ 82 h 113"/>
                <a:gd name="T38" fmla="*/ 48 w 551"/>
                <a:gd name="T39" fmla="*/ 25 h 113"/>
                <a:gd name="T40" fmla="*/ 75 w 551"/>
                <a:gd name="T41" fmla="*/ 37 h 113"/>
                <a:gd name="T42" fmla="*/ 45 w 551"/>
                <a:gd name="T43" fmla="*/ 40 h 113"/>
                <a:gd name="T44" fmla="*/ 52 w 551"/>
                <a:gd name="T45" fmla="*/ 73 h 113"/>
                <a:gd name="T46" fmla="*/ 96 w 551"/>
                <a:gd name="T47" fmla="*/ 56 h 113"/>
                <a:gd name="T48" fmla="*/ 58 w 551"/>
                <a:gd name="T49" fmla="*/ 1 h 113"/>
                <a:gd name="T50" fmla="*/ 27 w 551"/>
                <a:gd name="T51" fmla="*/ 9 h 113"/>
                <a:gd name="T52" fmla="*/ 5 w 551"/>
                <a:gd name="T53" fmla="*/ 47 h 113"/>
                <a:gd name="T54" fmla="*/ 72 w 551"/>
                <a:gd name="T55" fmla="*/ 111 h 113"/>
                <a:gd name="T56" fmla="*/ 221 w 551"/>
                <a:gd name="T57" fmla="*/ 111 h 113"/>
                <a:gd name="T58" fmla="*/ 275 w 551"/>
                <a:gd name="T59" fmla="*/ 80 h 113"/>
                <a:gd name="T60" fmla="*/ 276 w 551"/>
                <a:gd name="T61" fmla="*/ 80 h 113"/>
                <a:gd name="T62" fmla="*/ 331 w 551"/>
                <a:gd name="T63" fmla="*/ 111 h 113"/>
                <a:gd name="T64" fmla="*/ 479 w 551"/>
                <a:gd name="T65" fmla="*/ 111 h 113"/>
                <a:gd name="T66" fmla="*/ 546 w 551"/>
                <a:gd name="T67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113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54"/>
            <p:cNvSpPr/>
            <p:nvPr/>
          </p:nvSpPr>
          <p:spPr bwMode="auto">
            <a:xfrm rot="1988864">
              <a:off x="10654506" y="1420819"/>
              <a:ext cx="1492699" cy="51558"/>
            </a:xfrm>
            <a:custGeom>
              <a:avLst/>
              <a:gdLst>
                <a:gd name="T0" fmla="*/ 0 w 608"/>
                <a:gd name="T1" fmla="*/ 21 h 21"/>
                <a:gd name="T2" fmla="*/ 13 w 608"/>
                <a:gd name="T3" fmla="*/ 21 h 21"/>
                <a:gd name="T4" fmla="*/ 595 w 608"/>
                <a:gd name="T5" fmla="*/ 21 h 21"/>
                <a:gd name="T6" fmla="*/ 608 w 608"/>
                <a:gd name="T7" fmla="*/ 21 h 21"/>
                <a:gd name="T8" fmla="*/ 608 w 608"/>
                <a:gd name="T9" fmla="*/ 0 h 21"/>
                <a:gd name="T10" fmla="*/ 0 w 608"/>
                <a:gd name="T11" fmla="*/ 0 h 21"/>
                <a:gd name="T12" fmla="*/ 0 w 60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1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55"/>
            <p:cNvSpPr/>
            <p:nvPr/>
          </p:nvSpPr>
          <p:spPr bwMode="auto">
            <a:xfrm rot="1988864">
              <a:off x="10666731" y="1481772"/>
              <a:ext cx="1394495" cy="51558"/>
            </a:xfrm>
            <a:custGeom>
              <a:avLst/>
              <a:gdLst>
                <a:gd name="T0" fmla="*/ 568 w 568"/>
                <a:gd name="T1" fmla="*/ 0 h 21"/>
                <a:gd name="T2" fmla="*/ 0 w 568"/>
                <a:gd name="T3" fmla="*/ 0 h 21"/>
                <a:gd name="T4" fmla="*/ 0 w 568"/>
                <a:gd name="T5" fmla="*/ 21 h 21"/>
                <a:gd name="T6" fmla="*/ 13 w 568"/>
                <a:gd name="T7" fmla="*/ 21 h 21"/>
                <a:gd name="T8" fmla="*/ 555 w 568"/>
                <a:gd name="T9" fmla="*/ 21 h 21"/>
                <a:gd name="T10" fmla="*/ 568 w 568"/>
                <a:gd name="T11" fmla="*/ 21 h 21"/>
                <a:gd name="T12" fmla="*/ 568 w 5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21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Rectangle 258"/>
            <p:cNvSpPr>
              <a:spLocks noChangeArrowheads="1"/>
            </p:cNvSpPr>
            <p:nvPr/>
          </p:nvSpPr>
          <p:spPr bwMode="auto">
            <a:xfrm rot="1988864">
              <a:off x="11705733" y="738844"/>
              <a:ext cx="282337" cy="54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56"/>
            <p:cNvSpPr/>
            <p:nvPr/>
          </p:nvSpPr>
          <p:spPr bwMode="auto">
            <a:xfrm rot="1988864">
              <a:off x="10215654" y="2217864"/>
              <a:ext cx="1293837" cy="102332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56"/>
            <p:cNvSpPr/>
            <p:nvPr/>
          </p:nvSpPr>
          <p:spPr bwMode="auto">
            <a:xfrm rot="1988864">
              <a:off x="10045515" y="2320736"/>
              <a:ext cx="1491683" cy="98619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任意形状 45"/>
            <p:cNvSpPr/>
            <p:nvPr/>
          </p:nvSpPr>
          <p:spPr>
            <a:xfrm rot="2004297">
              <a:off x="10356403" y="1862998"/>
              <a:ext cx="1295502" cy="379678"/>
            </a:xfrm>
            <a:custGeom>
              <a:avLst/>
              <a:gdLst>
                <a:gd name="connsiteX0" fmla="*/ 1611826 w 1613917"/>
                <a:gd name="connsiteY0" fmla="*/ 0 h 472997"/>
                <a:gd name="connsiteX1" fmla="*/ 1613917 w 1613917"/>
                <a:gd name="connsiteY1" fmla="*/ 465761 h 472997"/>
                <a:gd name="connsiteX2" fmla="*/ 1574156 w 1613917"/>
                <a:gd name="connsiteY2" fmla="*/ 465939 h 472997"/>
                <a:gd name="connsiteX3" fmla="*/ 41851 w 1613917"/>
                <a:gd name="connsiteY3" fmla="*/ 472818 h 472997"/>
                <a:gd name="connsiteX4" fmla="*/ 2091 w 1613917"/>
                <a:gd name="connsiteY4" fmla="*/ 472997 h 472997"/>
                <a:gd name="connsiteX5" fmla="*/ 0 w 1613917"/>
                <a:gd name="connsiteY5" fmla="*/ 7236 h 472997"/>
                <a:gd name="connsiteX6" fmla="*/ 603015 w 1613917"/>
                <a:gd name="connsiteY6" fmla="*/ 4529 h 472997"/>
                <a:gd name="connsiteX7" fmla="*/ 603015 w 1613917"/>
                <a:gd name="connsiteY7" fmla="*/ 45511 h 472997"/>
                <a:gd name="connsiteX8" fmla="*/ 602955 w 1613917"/>
                <a:gd name="connsiteY8" fmla="*/ 45511 h 472997"/>
                <a:gd name="connsiteX9" fmla="*/ 602955 w 1613917"/>
                <a:gd name="connsiteY9" fmla="*/ 397022 h 472997"/>
                <a:gd name="connsiteX10" fmla="*/ 1001540 w 1613917"/>
                <a:gd name="connsiteY10" fmla="*/ 397022 h 472997"/>
                <a:gd name="connsiteX11" fmla="*/ 1001540 w 1613917"/>
                <a:gd name="connsiteY11" fmla="*/ 45511 h 472997"/>
                <a:gd name="connsiteX12" fmla="*/ 1001540 w 1613917"/>
                <a:gd name="connsiteY12" fmla="*/ 2740 h 472997"/>
                <a:gd name="connsiteX13" fmla="*/ 1611826 w 1613917"/>
                <a:gd name="connsiteY13" fmla="*/ 0 h 4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917" h="47299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7" name="任意形状 46"/>
            <p:cNvSpPr/>
            <p:nvPr/>
          </p:nvSpPr>
          <p:spPr>
            <a:xfrm rot="2004297">
              <a:off x="10582242" y="1512291"/>
              <a:ext cx="1295577" cy="396235"/>
            </a:xfrm>
            <a:custGeom>
              <a:avLst/>
              <a:gdLst>
                <a:gd name="connsiteX0" fmla="*/ 1611826 w 1614010"/>
                <a:gd name="connsiteY0" fmla="*/ 0 h 493623"/>
                <a:gd name="connsiteX1" fmla="*/ 1614010 w 1614010"/>
                <a:gd name="connsiteY1" fmla="*/ 486387 h 493623"/>
                <a:gd name="connsiteX2" fmla="*/ 1574250 w 1614010"/>
                <a:gd name="connsiteY2" fmla="*/ 486565 h 493623"/>
                <a:gd name="connsiteX3" fmla="*/ 1001541 w 1614010"/>
                <a:gd name="connsiteY3" fmla="*/ 489136 h 493623"/>
                <a:gd name="connsiteX4" fmla="*/ 1001541 w 1614010"/>
                <a:gd name="connsiteY4" fmla="*/ 464385 h 493623"/>
                <a:gd name="connsiteX5" fmla="*/ 802278 w 1614010"/>
                <a:gd name="connsiteY5" fmla="*/ 265122 h 493623"/>
                <a:gd name="connsiteX6" fmla="*/ 603016 w 1614010"/>
                <a:gd name="connsiteY6" fmla="*/ 464385 h 493623"/>
                <a:gd name="connsiteX7" fmla="*/ 603016 w 1614010"/>
                <a:gd name="connsiteY7" fmla="*/ 490925 h 493623"/>
                <a:gd name="connsiteX8" fmla="*/ 41944 w 1614010"/>
                <a:gd name="connsiteY8" fmla="*/ 493444 h 493623"/>
                <a:gd name="connsiteX9" fmla="*/ 2184 w 1614010"/>
                <a:gd name="connsiteY9" fmla="*/ 493623 h 493623"/>
                <a:gd name="connsiteX10" fmla="*/ 0 w 1614010"/>
                <a:gd name="connsiteY10" fmla="*/ 7236 h 493623"/>
                <a:gd name="connsiteX11" fmla="*/ 1611826 w 1614010"/>
                <a:gd name="connsiteY11" fmla="*/ 0 h 49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0" h="493623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8" name="组 47"/>
          <p:cNvGrpSpPr/>
          <p:nvPr/>
        </p:nvGrpSpPr>
        <p:grpSpPr>
          <a:xfrm>
            <a:off x="4483877" y="3752131"/>
            <a:ext cx="6679399" cy="3135142"/>
            <a:chOff x="6820369" y="1397329"/>
            <a:chExt cx="4573408" cy="2146644"/>
          </a:xfrm>
          <a:effectLst>
            <a:outerShdw blurRad="50800" dist="38100" dir="16200000" rotWithShape="0">
              <a:prstClr val="black">
                <a:alpha val="10000"/>
              </a:prstClr>
            </a:outerShdw>
          </a:effectLst>
        </p:grpSpPr>
        <p:sp>
          <p:nvSpPr>
            <p:cNvPr id="49" name="梯形 179"/>
            <p:cNvSpPr/>
            <p:nvPr/>
          </p:nvSpPr>
          <p:spPr>
            <a:xfrm>
              <a:off x="6820369" y="1419418"/>
              <a:ext cx="4573408" cy="2124555"/>
            </a:xfrm>
            <a:custGeom>
              <a:avLst/>
              <a:gdLst>
                <a:gd name="connsiteX0" fmla="*/ 0 w 4573408"/>
                <a:gd name="connsiteY0" fmla="*/ 2124555 h 2124555"/>
                <a:gd name="connsiteX1" fmla="*/ 2058418 w 4573408"/>
                <a:gd name="connsiteY1" fmla="*/ 0 h 2124555"/>
                <a:gd name="connsiteX2" fmla="*/ 2514990 w 4573408"/>
                <a:gd name="connsiteY2" fmla="*/ 0 h 2124555"/>
                <a:gd name="connsiteX3" fmla="*/ 4573408 w 4573408"/>
                <a:gd name="connsiteY3" fmla="*/ 2124555 h 2124555"/>
                <a:gd name="connsiteX4" fmla="*/ 0 w 4573408"/>
                <a:gd name="connsiteY4" fmla="*/ 2124555 h 2124555"/>
                <a:gd name="connsiteX0-1" fmla="*/ 0 w 4573408"/>
                <a:gd name="connsiteY0-2" fmla="*/ 2124555 h 2124555"/>
                <a:gd name="connsiteX1-3" fmla="*/ 2058418 w 4573408"/>
                <a:gd name="connsiteY1-4" fmla="*/ 0 h 2124555"/>
                <a:gd name="connsiteX2-5" fmla="*/ 2514990 w 4573408"/>
                <a:gd name="connsiteY2-6" fmla="*/ 0 h 2124555"/>
                <a:gd name="connsiteX3-7" fmla="*/ 4573408 w 4573408"/>
                <a:gd name="connsiteY3-8" fmla="*/ 2124555 h 2124555"/>
                <a:gd name="connsiteX4-9" fmla="*/ 0 w 4573408"/>
                <a:gd name="connsiteY4-10" fmla="*/ 2124555 h 2124555"/>
                <a:gd name="connsiteX0-11" fmla="*/ 0 w 4573408"/>
                <a:gd name="connsiteY0-12" fmla="*/ 2124555 h 2124555"/>
                <a:gd name="connsiteX1-13" fmla="*/ 2058418 w 4573408"/>
                <a:gd name="connsiteY1-14" fmla="*/ 0 h 2124555"/>
                <a:gd name="connsiteX2-15" fmla="*/ 2514990 w 4573408"/>
                <a:gd name="connsiteY2-16" fmla="*/ 0 h 2124555"/>
                <a:gd name="connsiteX3-17" fmla="*/ 4573408 w 4573408"/>
                <a:gd name="connsiteY3-18" fmla="*/ 2124555 h 2124555"/>
                <a:gd name="connsiteX4-19" fmla="*/ 0 w 4573408"/>
                <a:gd name="connsiteY4-20" fmla="*/ 2124555 h 2124555"/>
                <a:gd name="connsiteX0-21" fmla="*/ 0 w 4573408"/>
                <a:gd name="connsiteY0-22" fmla="*/ 2124555 h 2124555"/>
                <a:gd name="connsiteX1-23" fmla="*/ 2058418 w 4573408"/>
                <a:gd name="connsiteY1-24" fmla="*/ 0 h 2124555"/>
                <a:gd name="connsiteX2-25" fmla="*/ 2514990 w 4573408"/>
                <a:gd name="connsiteY2-26" fmla="*/ 0 h 2124555"/>
                <a:gd name="connsiteX3-27" fmla="*/ 4573408 w 4573408"/>
                <a:gd name="connsiteY3-28" fmla="*/ 2124555 h 2124555"/>
                <a:gd name="connsiteX4-29" fmla="*/ 0 w 4573408"/>
                <a:gd name="connsiteY4-30" fmla="*/ 2124555 h 2124555"/>
                <a:gd name="connsiteX0-31" fmla="*/ 0 w 4573408"/>
                <a:gd name="connsiteY0-32" fmla="*/ 2124555 h 2124555"/>
                <a:gd name="connsiteX1-33" fmla="*/ 2058418 w 4573408"/>
                <a:gd name="connsiteY1-34" fmla="*/ 0 h 2124555"/>
                <a:gd name="connsiteX2-35" fmla="*/ 2514990 w 4573408"/>
                <a:gd name="connsiteY2-36" fmla="*/ 0 h 2124555"/>
                <a:gd name="connsiteX3-37" fmla="*/ 4573408 w 4573408"/>
                <a:gd name="connsiteY3-38" fmla="*/ 2124555 h 2124555"/>
                <a:gd name="connsiteX4-39" fmla="*/ 0 w 4573408"/>
                <a:gd name="connsiteY4-40" fmla="*/ 2124555 h 2124555"/>
                <a:gd name="connsiteX0-41" fmla="*/ 0 w 4573408"/>
                <a:gd name="connsiteY0-42" fmla="*/ 2124555 h 2124555"/>
                <a:gd name="connsiteX1-43" fmla="*/ 2058418 w 4573408"/>
                <a:gd name="connsiteY1-44" fmla="*/ 0 h 2124555"/>
                <a:gd name="connsiteX2-45" fmla="*/ 2451928 w 4573408"/>
                <a:gd name="connsiteY2-46" fmla="*/ 0 h 2124555"/>
                <a:gd name="connsiteX3-47" fmla="*/ 4573408 w 4573408"/>
                <a:gd name="connsiteY3-48" fmla="*/ 2124555 h 2124555"/>
                <a:gd name="connsiteX4-49" fmla="*/ 0 w 4573408"/>
                <a:gd name="connsiteY4-50" fmla="*/ 2124555 h 21245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573408" h="2124555">
                  <a:moveTo>
                    <a:pt x="0" y="2124555"/>
                  </a:moveTo>
                  <a:cubicBezTo>
                    <a:pt x="906856" y="1531984"/>
                    <a:pt x="1372279" y="1170640"/>
                    <a:pt x="2058418" y="0"/>
                  </a:cubicBezTo>
                  <a:lnTo>
                    <a:pt x="2451928" y="0"/>
                  </a:lnTo>
                  <a:cubicBezTo>
                    <a:pt x="3064494" y="1359827"/>
                    <a:pt x="3845227" y="1721170"/>
                    <a:pt x="4573408" y="2124555"/>
                  </a:cubicBezTo>
                  <a:lnTo>
                    <a:pt x="0" y="21245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任意形状 49"/>
            <p:cNvSpPr/>
            <p:nvPr/>
          </p:nvSpPr>
          <p:spPr>
            <a:xfrm rot="11041634">
              <a:off x="8293252" y="1397329"/>
              <a:ext cx="1498754" cy="1066451"/>
            </a:xfrm>
            <a:custGeom>
              <a:avLst/>
              <a:gdLst>
                <a:gd name="connsiteX0" fmla="*/ 951525 w 1498754"/>
                <a:gd name="connsiteY0" fmla="*/ 1038815 h 1066451"/>
                <a:gd name="connsiteX1" fmla="*/ 558987 w 1498754"/>
                <a:gd name="connsiteY1" fmla="*/ 1066451 h 1066451"/>
                <a:gd name="connsiteX2" fmla="*/ 13064 w 1498754"/>
                <a:gd name="connsiteY2" fmla="*/ 253872 h 1066451"/>
                <a:gd name="connsiteX3" fmla="*/ 0 w 1498754"/>
                <a:gd name="connsiteY3" fmla="*/ 239407 h 1066451"/>
                <a:gd name="connsiteX4" fmla="*/ 32936 w 1498754"/>
                <a:gd name="connsiteY4" fmla="*/ 200130 h 1066451"/>
                <a:gd name="connsiteX5" fmla="*/ 418191 w 1498754"/>
                <a:gd name="connsiteY5" fmla="*/ 149698 h 1066451"/>
                <a:gd name="connsiteX6" fmla="*/ 418265 w 1498754"/>
                <a:gd name="connsiteY6" fmla="*/ 149605 h 1066451"/>
                <a:gd name="connsiteX7" fmla="*/ 452166 w 1498754"/>
                <a:gd name="connsiteY7" fmla="*/ 106854 h 1066451"/>
                <a:gd name="connsiteX8" fmla="*/ 806617 w 1498754"/>
                <a:gd name="connsiteY8" fmla="*/ 97344 h 1066451"/>
                <a:gd name="connsiteX9" fmla="*/ 808349 w 1498754"/>
                <a:gd name="connsiteY9" fmla="*/ 95049 h 1066451"/>
                <a:gd name="connsiteX10" fmla="*/ 833511 w 1498754"/>
                <a:gd name="connsiteY10" fmla="*/ 61722 h 1066451"/>
                <a:gd name="connsiteX11" fmla="*/ 957971 w 1498754"/>
                <a:gd name="connsiteY11" fmla="*/ 1746 h 1066451"/>
                <a:gd name="connsiteX12" fmla="*/ 1107883 w 1498754"/>
                <a:gd name="connsiteY12" fmla="*/ 36066 h 1066451"/>
                <a:gd name="connsiteX13" fmla="*/ 1143480 w 1498754"/>
                <a:gd name="connsiteY13" fmla="*/ 67285 h 1066451"/>
                <a:gd name="connsiteX14" fmla="*/ 1145680 w 1498754"/>
                <a:gd name="connsiteY14" fmla="*/ 69215 h 1066451"/>
                <a:gd name="connsiteX15" fmla="*/ 1334903 w 1498754"/>
                <a:gd name="connsiteY15" fmla="*/ 957 h 1066451"/>
                <a:gd name="connsiteX16" fmla="*/ 1404447 w 1498754"/>
                <a:gd name="connsiteY16" fmla="*/ 16239 h 1066451"/>
                <a:gd name="connsiteX17" fmla="*/ 1490862 w 1498754"/>
                <a:gd name="connsiteY17" fmla="*/ 74080 h 1066451"/>
                <a:gd name="connsiteX18" fmla="*/ 1498754 w 1498754"/>
                <a:gd name="connsiteY18" fmla="*/ 89348 h 1066451"/>
                <a:gd name="connsiteX19" fmla="*/ 1486191 w 1498754"/>
                <a:gd name="connsiteY19" fmla="*/ 106833 h 1066451"/>
                <a:gd name="connsiteX20" fmla="*/ 951525 w 1498754"/>
                <a:gd name="connsiteY20" fmla="*/ 1038815 h 106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98754" h="1066451">
                  <a:moveTo>
                    <a:pt x="951525" y="1038815"/>
                  </a:moveTo>
                  <a:lnTo>
                    <a:pt x="558987" y="1066451"/>
                  </a:lnTo>
                  <a:cubicBezTo>
                    <a:pt x="382348" y="738089"/>
                    <a:pt x="199608" y="472716"/>
                    <a:pt x="13064" y="253872"/>
                  </a:cubicBezTo>
                  <a:lnTo>
                    <a:pt x="0" y="239407"/>
                  </a:lnTo>
                  <a:lnTo>
                    <a:pt x="32936" y="200130"/>
                  </a:lnTo>
                  <a:cubicBezTo>
                    <a:pt x="131847" y="106040"/>
                    <a:pt x="292209" y="85069"/>
                    <a:pt x="418191" y="149698"/>
                  </a:cubicBezTo>
                  <a:lnTo>
                    <a:pt x="418265" y="149605"/>
                  </a:lnTo>
                  <a:lnTo>
                    <a:pt x="452166" y="106854"/>
                  </a:lnTo>
                  <a:cubicBezTo>
                    <a:pt x="542543" y="18144"/>
                    <a:pt x="704386" y="9089"/>
                    <a:pt x="806617" y="97344"/>
                  </a:cubicBezTo>
                  <a:lnTo>
                    <a:pt x="808349" y="95049"/>
                  </a:lnTo>
                  <a:lnTo>
                    <a:pt x="833511" y="61722"/>
                  </a:lnTo>
                  <a:cubicBezTo>
                    <a:pt x="864915" y="29459"/>
                    <a:pt x="908987" y="7824"/>
                    <a:pt x="957971" y="1746"/>
                  </a:cubicBezTo>
                  <a:cubicBezTo>
                    <a:pt x="1011884" y="-4954"/>
                    <a:pt x="1065746" y="7880"/>
                    <a:pt x="1107883" y="36066"/>
                  </a:cubicBezTo>
                  <a:lnTo>
                    <a:pt x="1143480" y="67285"/>
                  </a:lnTo>
                  <a:lnTo>
                    <a:pt x="1145680" y="69215"/>
                  </a:lnTo>
                  <a:cubicBezTo>
                    <a:pt x="1193320" y="20099"/>
                    <a:pt x="1264331" y="-4275"/>
                    <a:pt x="1334903" y="957"/>
                  </a:cubicBezTo>
                  <a:cubicBezTo>
                    <a:pt x="1358428" y="2702"/>
                    <a:pt x="1381903" y="7735"/>
                    <a:pt x="1404447" y="16239"/>
                  </a:cubicBezTo>
                  <a:cubicBezTo>
                    <a:pt x="1438804" y="29195"/>
                    <a:pt x="1468300" y="49234"/>
                    <a:pt x="1490862" y="74080"/>
                  </a:cubicBezTo>
                  <a:lnTo>
                    <a:pt x="1498754" y="89348"/>
                  </a:lnTo>
                  <a:lnTo>
                    <a:pt x="1486191" y="106833"/>
                  </a:lnTo>
                  <a:cubicBezTo>
                    <a:pt x="1311968" y="359205"/>
                    <a:pt x="1139722" y="658834"/>
                    <a:pt x="951525" y="10388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1" name="组 50"/>
          <p:cNvGrpSpPr/>
          <p:nvPr/>
        </p:nvGrpSpPr>
        <p:grpSpPr>
          <a:xfrm rot="17284130">
            <a:off x="1391791" y="4959492"/>
            <a:ext cx="1950527" cy="1668358"/>
            <a:chOff x="8223251" y="2493962"/>
            <a:chExt cx="1279525" cy="993776"/>
          </a:xfrm>
          <a:solidFill>
            <a:schemeClr val="accent1"/>
          </a:solidFill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52" name="Freeform 182"/>
            <p:cNvSpPr/>
            <p:nvPr/>
          </p:nvSpPr>
          <p:spPr bwMode="auto">
            <a:xfrm>
              <a:off x="8607426" y="3009900"/>
              <a:ext cx="517525" cy="477838"/>
            </a:xfrm>
            <a:custGeom>
              <a:avLst/>
              <a:gdLst>
                <a:gd name="T0" fmla="*/ 195 w 201"/>
                <a:gd name="T1" fmla="*/ 37 h 185"/>
                <a:gd name="T2" fmla="*/ 192 w 201"/>
                <a:gd name="T3" fmla="*/ 35 h 185"/>
                <a:gd name="T4" fmla="*/ 127 w 201"/>
                <a:gd name="T5" fmla="*/ 103 h 185"/>
                <a:gd name="T6" fmla="*/ 173 w 201"/>
                <a:gd name="T7" fmla="*/ 20 h 185"/>
                <a:gd name="T8" fmla="*/ 162 w 201"/>
                <a:gd name="T9" fmla="*/ 14 h 185"/>
                <a:gd name="T10" fmla="*/ 117 w 201"/>
                <a:gd name="T11" fmla="*/ 97 h 185"/>
                <a:gd name="T12" fmla="*/ 140 w 201"/>
                <a:gd name="T13" fmla="*/ 6 h 185"/>
                <a:gd name="T14" fmla="*/ 140 w 201"/>
                <a:gd name="T15" fmla="*/ 5 h 185"/>
                <a:gd name="T16" fmla="*/ 140 w 201"/>
                <a:gd name="T17" fmla="*/ 5 h 185"/>
                <a:gd name="T18" fmla="*/ 129 w 201"/>
                <a:gd name="T19" fmla="*/ 3 h 185"/>
                <a:gd name="T20" fmla="*/ 106 w 201"/>
                <a:gd name="T21" fmla="*/ 94 h 185"/>
                <a:gd name="T22" fmla="*/ 106 w 201"/>
                <a:gd name="T23" fmla="*/ 0 h 185"/>
                <a:gd name="T24" fmla="*/ 102 w 201"/>
                <a:gd name="T25" fmla="*/ 0 h 185"/>
                <a:gd name="T26" fmla="*/ 102 w 201"/>
                <a:gd name="T27" fmla="*/ 0 h 185"/>
                <a:gd name="T28" fmla="*/ 99 w 201"/>
                <a:gd name="T29" fmla="*/ 0 h 185"/>
                <a:gd name="T30" fmla="*/ 99 w 201"/>
                <a:gd name="T31" fmla="*/ 0 h 185"/>
                <a:gd name="T32" fmla="*/ 97 w 201"/>
                <a:gd name="T33" fmla="*/ 0 h 185"/>
                <a:gd name="T34" fmla="*/ 97 w 201"/>
                <a:gd name="T35" fmla="*/ 0 h 185"/>
                <a:gd name="T36" fmla="*/ 94 w 201"/>
                <a:gd name="T37" fmla="*/ 0 h 185"/>
                <a:gd name="T38" fmla="*/ 94 w 201"/>
                <a:gd name="T39" fmla="*/ 94 h 185"/>
                <a:gd name="T40" fmla="*/ 71 w 201"/>
                <a:gd name="T41" fmla="*/ 3 h 185"/>
                <a:gd name="T42" fmla="*/ 59 w 201"/>
                <a:gd name="T43" fmla="*/ 6 h 185"/>
                <a:gd name="T44" fmla="*/ 59 w 201"/>
                <a:gd name="T45" fmla="*/ 6 h 185"/>
                <a:gd name="T46" fmla="*/ 83 w 201"/>
                <a:gd name="T47" fmla="*/ 97 h 185"/>
                <a:gd name="T48" fmla="*/ 38 w 201"/>
                <a:gd name="T49" fmla="*/ 15 h 185"/>
                <a:gd name="T50" fmla="*/ 27 w 201"/>
                <a:gd name="T51" fmla="*/ 21 h 185"/>
                <a:gd name="T52" fmla="*/ 73 w 201"/>
                <a:gd name="T53" fmla="*/ 104 h 185"/>
                <a:gd name="T54" fmla="*/ 8 w 201"/>
                <a:gd name="T55" fmla="*/ 36 h 185"/>
                <a:gd name="T56" fmla="*/ 2 w 201"/>
                <a:gd name="T57" fmla="*/ 43 h 185"/>
                <a:gd name="T58" fmla="*/ 0 w 201"/>
                <a:gd name="T59" fmla="*/ 44 h 185"/>
                <a:gd name="T60" fmla="*/ 92 w 201"/>
                <a:gd name="T61" fmla="*/ 140 h 185"/>
                <a:gd name="T62" fmla="*/ 69 w 201"/>
                <a:gd name="T63" fmla="*/ 164 h 185"/>
                <a:gd name="T64" fmla="*/ 69 w 201"/>
                <a:gd name="T65" fmla="*/ 172 h 185"/>
                <a:gd name="T66" fmla="*/ 73 w 201"/>
                <a:gd name="T67" fmla="*/ 174 h 185"/>
                <a:gd name="T68" fmla="*/ 75 w 201"/>
                <a:gd name="T69" fmla="*/ 173 h 185"/>
                <a:gd name="T70" fmla="*/ 78 w 201"/>
                <a:gd name="T71" fmla="*/ 179 h 185"/>
                <a:gd name="T72" fmla="*/ 81 w 201"/>
                <a:gd name="T73" fmla="*/ 180 h 185"/>
                <a:gd name="T74" fmla="*/ 84 w 201"/>
                <a:gd name="T75" fmla="*/ 179 h 185"/>
                <a:gd name="T76" fmla="*/ 89 w 201"/>
                <a:gd name="T77" fmla="*/ 184 h 185"/>
                <a:gd name="T78" fmla="*/ 90 w 201"/>
                <a:gd name="T79" fmla="*/ 184 h 185"/>
                <a:gd name="T80" fmla="*/ 95 w 201"/>
                <a:gd name="T81" fmla="*/ 182 h 185"/>
                <a:gd name="T82" fmla="*/ 100 w 201"/>
                <a:gd name="T83" fmla="*/ 185 h 185"/>
                <a:gd name="T84" fmla="*/ 105 w 201"/>
                <a:gd name="T85" fmla="*/ 182 h 185"/>
                <a:gd name="T86" fmla="*/ 110 w 201"/>
                <a:gd name="T87" fmla="*/ 184 h 185"/>
                <a:gd name="T88" fmla="*/ 111 w 201"/>
                <a:gd name="T89" fmla="*/ 184 h 185"/>
                <a:gd name="T90" fmla="*/ 115 w 201"/>
                <a:gd name="T91" fmla="*/ 179 h 185"/>
                <a:gd name="T92" fmla="*/ 119 w 201"/>
                <a:gd name="T93" fmla="*/ 180 h 185"/>
                <a:gd name="T94" fmla="*/ 122 w 201"/>
                <a:gd name="T95" fmla="*/ 179 h 185"/>
                <a:gd name="T96" fmla="*/ 125 w 201"/>
                <a:gd name="T97" fmla="*/ 173 h 185"/>
                <a:gd name="T98" fmla="*/ 127 w 201"/>
                <a:gd name="T99" fmla="*/ 174 h 185"/>
                <a:gd name="T100" fmla="*/ 131 w 201"/>
                <a:gd name="T101" fmla="*/ 172 h 185"/>
                <a:gd name="T102" fmla="*/ 131 w 201"/>
                <a:gd name="T103" fmla="*/ 164 h 185"/>
                <a:gd name="T104" fmla="*/ 108 w 201"/>
                <a:gd name="T105" fmla="*/ 140 h 185"/>
                <a:gd name="T106" fmla="*/ 201 w 201"/>
                <a:gd name="T107" fmla="*/ 43 h 185"/>
                <a:gd name="T108" fmla="*/ 195 w 201"/>
                <a:gd name="T109" fmla="*/ 3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" h="185">
                  <a:moveTo>
                    <a:pt x="195" y="37"/>
                  </a:moveTo>
                  <a:cubicBezTo>
                    <a:pt x="194" y="37"/>
                    <a:pt x="193" y="36"/>
                    <a:pt x="192" y="35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69" y="18"/>
                    <a:pt x="166" y="16"/>
                    <a:pt x="162" y="14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6" y="4"/>
                    <a:pt x="133" y="3"/>
                    <a:pt x="129" y="3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4" y="0"/>
                    <a:pt x="103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5" y="0"/>
                    <a:pt x="94" y="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7" y="4"/>
                    <a:pt x="63" y="5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4" y="17"/>
                    <a:pt x="31" y="19"/>
                    <a:pt x="27" y="21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8"/>
                    <a:pt x="4" y="40"/>
                    <a:pt x="2" y="43"/>
                  </a:cubicBezTo>
                  <a:cubicBezTo>
                    <a:pt x="1" y="43"/>
                    <a:pt x="1" y="44"/>
                    <a:pt x="0" y="44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67" y="166"/>
                    <a:pt x="67" y="170"/>
                    <a:pt x="69" y="172"/>
                  </a:cubicBezTo>
                  <a:cubicBezTo>
                    <a:pt x="70" y="173"/>
                    <a:pt x="72" y="174"/>
                    <a:pt x="73" y="174"/>
                  </a:cubicBezTo>
                  <a:cubicBezTo>
                    <a:pt x="74" y="174"/>
                    <a:pt x="74" y="174"/>
                    <a:pt x="75" y="173"/>
                  </a:cubicBezTo>
                  <a:cubicBezTo>
                    <a:pt x="75" y="176"/>
                    <a:pt x="76" y="178"/>
                    <a:pt x="78" y="179"/>
                  </a:cubicBezTo>
                  <a:cubicBezTo>
                    <a:pt x="79" y="180"/>
                    <a:pt x="80" y="180"/>
                    <a:pt x="81" y="180"/>
                  </a:cubicBezTo>
                  <a:cubicBezTo>
                    <a:pt x="82" y="180"/>
                    <a:pt x="83" y="180"/>
                    <a:pt x="84" y="179"/>
                  </a:cubicBezTo>
                  <a:cubicBezTo>
                    <a:pt x="85" y="181"/>
                    <a:pt x="86" y="183"/>
                    <a:pt x="89" y="184"/>
                  </a:cubicBezTo>
                  <a:cubicBezTo>
                    <a:pt x="89" y="184"/>
                    <a:pt x="90" y="184"/>
                    <a:pt x="90" y="184"/>
                  </a:cubicBezTo>
                  <a:cubicBezTo>
                    <a:pt x="92" y="184"/>
                    <a:pt x="93" y="183"/>
                    <a:pt x="95" y="182"/>
                  </a:cubicBezTo>
                  <a:cubicBezTo>
                    <a:pt x="95" y="184"/>
                    <a:pt x="97" y="185"/>
                    <a:pt x="100" y="185"/>
                  </a:cubicBezTo>
                  <a:cubicBezTo>
                    <a:pt x="102" y="185"/>
                    <a:pt x="104" y="184"/>
                    <a:pt x="105" y="182"/>
                  </a:cubicBezTo>
                  <a:cubicBezTo>
                    <a:pt x="106" y="183"/>
                    <a:pt x="108" y="184"/>
                    <a:pt x="110" y="184"/>
                  </a:cubicBezTo>
                  <a:cubicBezTo>
                    <a:pt x="110" y="184"/>
                    <a:pt x="111" y="184"/>
                    <a:pt x="111" y="184"/>
                  </a:cubicBezTo>
                  <a:cubicBezTo>
                    <a:pt x="113" y="183"/>
                    <a:pt x="115" y="181"/>
                    <a:pt x="115" y="179"/>
                  </a:cubicBezTo>
                  <a:cubicBezTo>
                    <a:pt x="116" y="179"/>
                    <a:pt x="118" y="180"/>
                    <a:pt x="119" y="180"/>
                  </a:cubicBezTo>
                  <a:cubicBezTo>
                    <a:pt x="120" y="180"/>
                    <a:pt x="121" y="180"/>
                    <a:pt x="122" y="179"/>
                  </a:cubicBezTo>
                  <a:cubicBezTo>
                    <a:pt x="124" y="178"/>
                    <a:pt x="125" y="176"/>
                    <a:pt x="125" y="173"/>
                  </a:cubicBezTo>
                  <a:cubicBezTo>
                    <a:pt x="125" y="173"/>
                    <a:pt x="126" y="174"/>
                    <a:pt x="127" y="174"/>
                  </a:cubicBezTo>
                  <a:cubicBezTo>
                    <a:pt x="128" y="174"/>
                    <a:pt x="130" y="173"/>
                    <a:pt x="131" y="172"/>
                  </a:cubicBezTo>
                  <a:cubicBezTo>
                    <a:pt x="133" y="170"/>
                    <a:pt x="133" y="166"/>
                    <a:pt x="131" y="164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199" y="41"/>
                    <a:pt x="197" y="39"/>
                    <a:pt x="19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83"/>
            <p:cNvSpPr/>
            <p:nvPr/>
          </p:nvSpPr>
          <p:spPr bwMode="auto">
            <a:xfrm>
              <a:off x="8223251" y="2620962"/>
              <a:ext cx="430213" cy="500063"/>
            </a:xfrm>
            <a:custGeom>
              <a:avLst/>
              <a:gdLst>
                <a:gd name="T0" fmla="*/ 167 w 167"/>
                <a:gd name="T1" fmla="*/ 171 h 194"/>
                <a:gd name="T2" fmla="*/ 69 w 167"/>
                <a:gd name="T3" fmla="*/ 0 h 194"/>
                <a:gd name="T4" fmla="*/ 38 w 167"/>
                <a:gd name="T5" fmla="*/ 32 h 194"/>
                <a:gd name="T6" fmla="*/ 38 w 167"/>
                <a:gd name="T7" fmla="*/ 32 h 194"/>
                <a:gd name="T8" fmla="*/ 0 w 167"/>
                <a:gd name="T9" fmla="*/ 53 h 194"/>
                <a:gd name="T10" fmla="*/ 141 w 167"/>
                <a:gd name="T11" fmla="*/ 194 h 194"/>
                <a:gd name="T12" fmla="*/ 147 w 167"/>
                <a:gd name="T13" fmla="*/ 188 h 194"/>
                <a:gd name="T14" fmla="*/ 167 w 167"/>
                <a:gd name="T15" fmla="*/ 1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94">
                  <a:moveTo>
                    <a:pt x="167" y="171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43" y="192"/>
                    <a:pt x="145" y="190"/>
                    <a:pt x="147" y="188"/>
                  </a:cubicBezTo>
                  <a:cubicBezTo>
                    <a:pt x="153" y="182"/>
                    <a:pt x="160" y="176"/>
                    <a:pt x="167" y="1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84"/>
            <p:cNvSpPr/>
            <p:nvPr/>
          </p:nvSpPr>
          <p:spPr bwMode="auto">
            <a:xfrm>
              <a:off x="8413751" y="2527300"/>
              <a:ext cx="334963" cy="523875"/>
            </a:xfrm>
            <a:custGeom>
              <a:avLst/>
              <a:gdLst>
                <a:gd name="T0" fmla="*/ 98 w 130"/>
                <a:gd name="T1" fmla="*/ 203 h 203"/>
                <a:gd name="T2" fmla="*/ 117 w 130"/>
                <a:gd name="T3" fmla="*/ 192 h 203"/>
                <a:gd name="T4" fmla="*/ 130 w 130"/>
                <a:gd name="T5" fmla="*/ 187 h 203"/>
                <a:gd name="T6" fmla="*/ 80 w 130"/>
                <a:gd name="T7" fmla="*/ 0 h 203"/>
                <a:gd name="T8" fmla="*/ 42 w 130"/>
                <a:gd name="T9" fmla="*/ 23 h 203"/>
                <a:gd name="T10" fmla="*/ 42 w 130"/>
                <a:gd name="T11" fmla="*/ 23 h 203"/>
                <a:gd name="T12" fmla="*/ 0 w 130"/>
                <a:gd name="T13" fmla="*/ 33 h 203"/>
                <a:gd name="T14" fmla="*/ 98 w 130"/>
                <a:gd name="T1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3">
                  <a:moveTo>
                    <a:pt x="98" y="203"/>
                  </a:moveTo>
                  <a:cubicBezTo>
                    <a:pt x="104" y="199"/>
                    <a:pt x="111" y="195"/>
                    <a:pt x="117" y="192"/>
                  </a:cubicBezTo>
                  <a:cubicBezTo>
                    <a:pt x="121" y="190"/>
                    <a:pt x="126" y="189"/>
                    <a:pt x="130" y="18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98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85"/>
            <p:cNvSpPr/>
            <p:nvPr/>
          </p:nvSpPr>
          <p:spPr bwMode="auto">
            <a:xfrm>
              <a:off x="8636001" y="2493962"/>
              <a:ext cx="220663" cy="511175"/>
            </a:xfrm>
            <a:custGeom>
              <a:avLst/>
              <a:gdLst>
                <a:gd name="T0" fmla="*/ 50 w 86"/>
                <a:gd name="T1" fmla="*/ 198 h 198"/>
                <a:gd name="T2" fmla="*/ 85 w 86"/>
                <a:gd name="T3" fmla="*/ 193 h 198"/>
                <a:gd name="T4" fmla="*/ 85 w 86"/>
                <a:gd name="T5" fmla="*/ 183 h 198"/>
                <a:gd name="T6" fmla="*/ 86 w 86"/>
                <a:gd name="T7" fmla="*/ 0 h 198"/>
                <a:gd name="T8" fmla="*/ 43 w 86"/>
                <a:gd name="T9" fmla="*/ 13 h 198"/>
                <a:gd name="T10" fmla="*/ 0 w 86"/>
                <a:gd name="T11" fmla="*/ 11 h 198"/>
                <a:gd name="T12" fmla="*/ 50 w 86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98">
                  <a:moveTo>
                    <a:pt x="50" y="198"/>
                  </a:moveTo>
                  <a:cubicBezTo>
                    <a:pt x="61" y="195"/>
                    <a:pt x="73" y="193"/>
                    <a:pt x="85" y="193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5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86"/>
            <p:cNvSpPr/>
            <p:nvPr/>
          </p:nvSpPr>
          <p:spPr bwMode="auto">
            <a:xfrm>
              <a:off x="8872538" y="2493962"/>
              <a:ext cx="219075" cy="511175"/>
            </a:xfrm>
            <a:custGeom>
              <a:avLst/>
              <a:gdLst>
                <a:gd name="T0" fmla="*/ 61 w 85"/>
                <a:gd name="T1" fmla="*/ 104 h 198"/>
                <a:gd name="T2" fmla="*/ 85 w 85"/>
                <a:gd name="T3" fmla="*/ 12 h 198"/>
                <a:gd name="T4" fmla="*/ 41 w 85"/>
                <a:gd name="T5" fmla="*/ 13 h 198"/>
                <a:gd name="T6" fmla="*/ 0 w 85"/>
                <a:gd name="T7" fmla="*/ 0 h 198"/>
                <a:gd name="T8" fmla="*/ 0 w 85"/>
                <a:gd name="T9" fmla="*/ 193 h 198"/>
                <a:gd name="T10" fmla="*/ 35 w 85"/>
                <a:gd name="T11" fmla="*/ 198 h 198"/>
                <a:gd name="T12" fmla="*/ 61 w 85"/>
                <a:gd name="T13" fmla="*/ 10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98">
                  <a:moveTo>
                    <a:pt x="61" y="104"/>
                  </a:moveTo>
                  <a:cubicBezTo>
                    <a:pt x="85" y="12"/>
                    <a:pt x="85" y="12"/>
                    <a:pt x="8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2" y="193"/>
                    <a:pt x="24" y="194"/>
                    <a:pt x="35" y="198"/>
                  </a:cubicBezTo>
                  <a:lnTo>
                    <a:pt x="61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87"/>
            <p:cNvSpPr/>
            <p:nvPr/>
          </p:nvSpPr>
          <p:spPr bwMode="auto">
            <a:xfrm>
              <a:off x="8977313" y="2527300"/>
              <a:ext cx="334963" cy="519113"/>
            </a:xfrm>
            <a:custGeom>
              <a:avLst/>
              <a:gdLst>
                <a:gd name="T0" fmla="*/ 9 w 130"/>
                <a:gd name="T1" fmla="*/ 189 h 201"/>
                <a:gd name="T2" fmla="*/ 33 w 130"/>
                <a:gd name="T3" fmla="*/ 201 h 201"/>
                <a:gd name="T4" fmla="*/ 74 w 130"/>
                <a:gd name="T5" fmla="*/ 130 h 201"/>
                <a:gd name="T6" fmla="*/ 130 w 130"/>
                <a:gd name="T7" fmla="*/ 33 h 201"/>
                <a:gd name="T8" fmla="*/ 87 w 130"/>
                <a:gd name="T9" fmla="*/ 23 h 201"/>
                <a:gd name="T10" fmla="*/ 50 w 130"/>
                <a:gd name="T11" fmla="*/ 0 h 201"/>
                <a:gd name="T12" fmla="*/ 0 w 130"/>
                <a:gd name="T13" fmla="*/ 186 h 201"/>
                <a:gd name="T14" fmla="*/ 9 w 130"/>
                <a:gd name="T15" fmla="*/ 18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1">
                  <a:moveTo>
                    <a:pt x="9" y="189"/>
                  </a:moveTo>
                  <a:cubicBezTo>
                    <a:pt x="17" y="193"/>
                    <a:pt x="25" y="197"/>
                    <a:pt x="33" y="201"/>
                  </a:cubicBezTo>
                  <a:cubicBezTo>
                    <a:pt x="74" y="130"/>
                    <a:pt x="74" y="130"/>
                    <a:pt x="74" y="130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" y="187"/>
                    <a:pt x="6" y="188"/>
                    <a:pt x="9" y="1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88"/>
            <p:cNvSpPr/>
            <p:nvPr/>
          </p:nvSpPr>
          <p:spPr bwMode="auto">
            <a:xfrm>
              <a:off x="9075738" y="2622550"/>
              <a:ext cx="427038" cy="493713"/>
            </a:xfrm>
            <a:custGeom>
              <a:avLst/>
              <a:gdLst>
                <a:gd name="T0" fmla="*/ 166 w 166"/>
                <a:gd name="T1" fmla="*/ 52 h 191"/>
                <a:gd name="T2" fmla="*/ 127 w 166"/>
                <a:gd name="T3" fmla="*/ 31 h 191"/>
                <a:gd name="T4" fmla="*/ 127 w 166"/>
                <a:gd name="T5" fmla="*/ 31 h 191"/>
                <a:gd name="T6" fmla="*/ 98 w 166"/>
                <a:gd name="T7" fmla="*/ 0 h 191"/>
                <a:gd name="T8" fmla="*/ 0 w 166"/>
                <a:gd name="T9" fmla="*/ 168 h 191"/>
                <a:gd name="T10" fmla="*/ 17 w 166"/>
                <a:gd name="T11" fmla="*/ 181 h 191"/>
                <a:gd name="T12" fmla="*/ 17 w 166"/>
                <a:gd name="T13" fmla="*/ 181 h 191"/>
                <a:gd name="T14" fmla="*/ 17 w 166"/>
                <a:gd name="T15" fmla="*/ 182 h 191"/>
                <a:gd name="T16" fmla="*/ 18 w 166"/>
                <a:gd name="T17" fmla="*/ 182 h 191"/>
                <a:gd name="T18" fmla="*/ 18 w 166"/>
                <a:gd name="T19" fmla="*/ 182 h 191"/>
                <a:gd name="T20" fmla="*/ 26 w 166"/>
                <a:gd name="T21" fmla="*/ 191 h 191"/>
                <a:gd name="T22" fmla="*/ 166 w 166"/>
                <a:gd name="T23" fmla="*/ 5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91">
                  <a:moveTo>
                    <a:pt x="166" y="52"/>
                  </a:moveTo>
                  <a:cubicBezTo>
                    <a:pt x="127" y="31"/>
                    <a:pt x="127" y="31"/>
                    <a:pt x="127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6" y="172"/>
                    <a:pt x="11" y="176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7" y="182"/>
                    <a:pt x="17" y="182"/>
                    <a:pt x="18" y="182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21" y="185"/>
                    <a:pt x="24" y="188"/>
                    <a:pt x="26" y="191"/>
                  </a:cubicBezTo>
                  <a:lnTo>
                    <a:pt x="16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Line 189"/>
            <p:cNvSpPr>
              <a:spLocks noChangeShapeType="1"/>
            </p:cNvSpPr>
            <p:nvPr/>
          </p:nvSpPr>
          <p:spPr bwMode="auto">
            <a:xfrm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Line 190"/>
            <p:cNvSpPr>
              <a:spLocks noChangeShapeType="1"/>
            </p:cNvSpPr>
            <p:nvPr/>
          </p:nvSpPr>
          <p:spPr bwMode="auto">
            <a:xfrm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1" name="Freeform 358"/>
          <p:cNvSpPr>
            <a:spLocks noEditPoints="1"/>
          </p:cNvSpPr>
          <p:nvPr/>
        </p:nvSpPr>
        <p:spPr bwMode="auto">
          <a:xfrm rot="19997453">
            <a:off x="1155433" y="5974418"/>
            <a:ext cx="857954" cy="834857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2" name="组 61"/>
          <p:cNvGrpSpPr/>
          <p:nvPr/>
        </p:nvGrpSpPr>
        <p:grpSpPr>
          <a:xfrm>
            <a:off x="11268311" y="6716421"/>
            <a:ext cx="917783" cy="876367"/>
            <a:chOff x="8848726" y="4949825"/>
            <a:chExt cx="879475" cy="839788"/>
          </a:xfrm>
          <a:solidFill>
            <a:schemeClr val="accent3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63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8" name="Freeform 358"/>
          <p:cNvSpPr>
            <a:spLocks noEditPoints="1"/>
          </p:cNvSpPr>
          <p:nvPr/>
        </p:nvSpPr>
        <p:spPr bwMode="auto">
          <a:xfrm rot="19997453">
            <a:off x="786086" y="5830794"/>
            <a:ext cx="435890" cy="42415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358"/>
          <p:cNvSpPr>
            <a:spLocks noEditPoints="1"/>
          </p:cNvSpPr>
          <p:nvPr/>
        </p:nvSpPr>
        <p:spPr bwMode="auto">
          <a:xfrm rot="19997453">
            <a:off x="9357651" y="3409845"/>
            <a:ext cx="435890" cy="42415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0" name="组 69"/>
          <p:cNvGrpSpPr/>
          <p:nvPr/>
        </p:nvGrpSpPr>
        <p:grpSpPr>
          <a:xfrm rot="1274603">
            <a:off x="9259640" y="6287249"/>
            <a:ext cx="559940" cy="534673"/>
            <a:chOff x="8848726" y="4949825"/>
            <a:chExt cx="879475" cy="839788"/>
          </a:xfr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71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6" name="Freeform 358"/>
          <p:cNvSpPr>
            <a:spLocks noEditPoints="1"/>
          </p:cNvSpPr>
          <p:nvPr/>
        </p:nvSpPr>
        <p:spPr bwMode="auto">
          <a:xfrm rot="19997453">
            <a:off x="10507416" y="4989400"/>
            <a:ext cx="435890" cy="42415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7" name="组 76"/>
          <p:cNvGrpSpPr/>
          <p:nvPr/>
        </p:nvGrpSpPr>
        <p:grpSpPr>
          <a:xfrm rot="19754982">
            <a:off x="5966631" y="6629984"/>
            <a:ext cx="559940" cy="534673"/>
            <a:chOff x="8848726" y="4949825"/>
            <a:chExt cx="879475" cy="839788"/>
          </a:xfrm>
          <a:solidFill>
            <a:schemeClr val="accent2"/>
          </a:solidFill>
        </p:grpSpPr>
        <p:sp>
          <p:nvSpPr>
            <p:cNvPr id="78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3" name="Freeform 358"/>
          <p:cNvSpPr>
            <a:spLocks noEditPoints="1"/>
          </p:cNvSpPr>
          <p:nvPr/>
        </p:nvSpPr>
        <p:spPr bwMode="auto">
          <a:xfrm rot="19997453">
            <a:off x="6500975" y="6676629"/>
            <a:ext cx="435890" cy="42415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358"/>
          <p:cNvSpPr>
            <a:spLocks noEditPoints="1"/>
          </p:cNvSpPr>
          <p:nvPr/>
        </p:nvSpPr>
        <p:spPr bwMode="auto">
          <a:xfrm rot="19997453">
            <a:off x="1167821" y="5162864"/>
            <a:ext cx="671655" cy="65357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5" name="组 84"/>
          <p:cNvGrpSpPr/>
          <p:nvPr/>
        </p:nvGrpSpPr>
        <p:grpSpPr>
          <a:xfrm rot="21122731">
            <a:off x="525634" y="6265253"/>
            <a:ext cx="559940" cy="534673"/>
            <a:chOff x="8848726" y="4949825"/>
            <a:chExt cx="879475" cy="83978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6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1" name="Freeform 360"/>
          <p:cNvSpPr/>
          <p:nvPr/>
        </p:nvSpPr>
        <p:spPr bwMode="auto">
          <a:xfrm rot="1468502">
            <a:off x="10337333" y="5473288"/>
            <a:ext cx="127476" cy="299677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360"/>
          <p:cNvSpPr/>
          <p:nvPr/>
        </p:nvSpPr>
        <p:spPr bwMode="auto">
          <a:xfrm rot="8148367">
            <a:off x="10632439" y="3180555"/>
            <a:ext cx="267796" cy="629555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360"/>
          <p:cNvSpPr/>
          <p:nvPr/>
        </p:nvSpPr>
        <p:spPr bwMode="auto">
          <a:xfrm rot="20337622">
            <a:off x="10878893" y="5886546"/>
            <a:ext cx="111614" cy="26239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360"/>
          <p:cNvSpPr/>
          <p:nvPr/>
        </p:nvSpPr>
        <p:spPr bwMode="auto">
          <a:xfrm rot="5712631">
            <a:off x="9843840" y="6968349"/>
            <a:ext cx="205064" cy="48208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360"/>
          <p:cNvSpPr/>
          <p:nvPr/>
        </p:nvSpPr>
        <p:spPr bwMode="auto">
          <a:xfrm rot="1713980">
            <a:off x="2317922" y="6104325"/>
            <a:ext cx="208624" cy="49045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360"/>
          <p:cNvSpPr/>
          <p:nvPr/>
        </p:nvSpPr>
        <p:spPr bwMode="auto">
          <a:xfrm rot="19012026">
            <a:off x="10759152" y="6366565"/>
            <a:ext cx="114550" cy="26929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360"/>
          <p:cNvSpPr/>
          <p:nvPr/>
        </p:nvSpPr>
        <p:spPr bwMode="auto">
          <a:xfrm rot="19725754">
            <a:off x="10184284" y="5925184"/>
            <a:ext cx="188110" cy="44222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360"/>
          <p:cNvSpPr/>
          <p:nvPr/>
        </p:nvSpPr>
        <p:spPr bwMode="auto">
          <a:xfrm rot="20903776">
            <a:off x="8557012" y="6128395"/>
            <a:ext cx="111614" cy="26239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360"/>
          <p:cNvSpPr/>
          <p:nvPr/>
        </p:nvSpPr>
        <p:spPr bwMode="auto">
          <a:xfrm rot="21216407">
            <a:off x="9685768" y="4264210"/>
            <a:ext cx="103373" cy="243020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360"/>
          <p:cNvSpPr/>
          <p:nvPr/>
        </p:nvSpPr>
        <p:spPr bwMode="auto">
          <a:xfrm rot="19642021">
            <a:off x="10184994" y="6118589"/>
            <a:ext cx="301319" cy="708365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01" name="组 100"/>
          <p:cNvGrpSpPr/>
          <p:nvPr/>
        </p:nvGrpSpPr>
        <p:grpSpPr>
          <a:xfrm rot="21122731">
            <a:off x="10981841" y="4434538"/>
            <a:ext cx="559940" cy="534673"/>
            <a:chOff x="8848726" y="4949825"/>
            <a:chExt cx="879475" cy="839788"/>
          </a:xfrm>
          <a:solidFill>
            <a:schemeClr val="accent5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102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7" name="Freeform 360"/>
          <p:cNvSpPr/>
          <p:nvPr/>
        </p:nvSpPr>
        <p:spPr bwMode="auto">
          <a:xfrm rot="1468502">
            <a:off x="10133610" y="5565685"/>
            <a:ext cx="127476" cy="299677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360"/>
          <p:cNvSpPr/>
          <p:nvPr/>
        </p:nvSpPr>
        <p:spPr bwMode="auto">
          <a:xfrm rot="20337622" flipH="1" flipV="1">
            <a:off x="-450384" y="6006541"/>
            <a:ext cx="179340" cy="391909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360"/>
          <p:cNvSpPr/>
          <p:nvPr/>
        </p:nvSpPr>
        <p:spPr bwMode="auto">
          <a:xfrm rot="2060216">
            <a:off x="12109805" y="4457542"/>
            <a:ext cx="184121" cy="432846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" name="Freeform 360"/>
          <p:cNvSpPr/>
          <p:nvPr/>
        </p:nvSpPr>
        <p:spPr bwMode="auto">
          <a:xfrm rot="1251567">
            <a:off x="-168646" y="7049971"/>
            <a:ext cx="191825" cy="395387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" name="Freeform 360"/>
          <p:cNvSpPr/>
          <p:nvPr/>
        </p:nvSpPr>
        <p:spPr bwMode="auto">
          <a:xfrm rot="17217756">
            <a:off x="2830341" y="6513509"/>
            <a:ext cx="208624" cy="490448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Freeform 360"/>
          <p:cNvSpPr/>
          <p:nvPr/>
        </p:nvSpPr>
        <p:spPr bwMode="auto">
          <a:xfrm rot="20337622">
            <a:off x="10433098" y="3379812"/>
            <a:ext cx="105415" cy="247820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Freeform 360"/>
          <p:cNvSpPr/>
          <p:nvPr/>
        </p:nvSpPr>
        <p:spPr bwMode="auto">
          <a:xfrm rot="2129879">
            <a:off x="10157559" y="6465579"/>
            <a:ext cx="123590" cy="29054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360"/>
          <p:cNvSpPr/>
          <p:nvPr/>
        </p:nvSpPr>
        <p:spPr bwMode="auto">
          <a:xfrm rot="19725754">
            <a:off x="9248732" y="2762057"/>
            <a:ext cx="177663" cy="41766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5" name="组 114"/>
          <p:cNvGrpSpPr/>
          <p:nvPr/>
        </p:nvGrpSpPr>
        <p:grpSpPr>
          <a:xfrm rot="2140787">
            <a:off x="8363262" y="2168165"/>
            <a:ext cx="1891438" cy="275924"/>
            <a:chOff x="4436059" y="3729721"/>
            <a:chExt cx="4200526" cy="612775"/>
          </a:xfrm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116" name="Freeform 26"/>
            <p:cNvSpPr/>
            <p:nvPr/>
          </p:nvSpPr>
          <p:spPr bwMode="auto">
            <a:xfrm>
              <a:off x="4436059" y="3732896"/>
              <a:ext cx="587375" cy="609600"/>
            </a:xfrm>
            <a:custGeom>
              <a:avLst/>
              <a:gdLst>
                <a:gd name="T0" fmla="*/ 135 w 228"/>
                <a:gd name="T1" fmla="*/ 96 h 236"/>
                <a:gd name="T2" fmla="*/ 145 w 228"/>
                <a:gd name="T3" fmla="*/ 124 h 236"/>
                <a:gd name="T4" fmla="*/ 166 w 228"/>
                <a:gd name="T5" fmla="*/ 151 h 236"/>
                <a:gd name="T6" fmla="*/ 194 w 228"/>
                <a:gd name="T7" fmla="*/ 183 h 236"/>
                <a:gd name="T8" fmla="*/ 225 w 228"/>
                <a:gd name="T9" fmla="*/ 216 h 236"/>
                <a:gd name="T10" fmla="*/ 221 w 228"/>
                <a:gd name="T11" fmla="*/ 226 h 236"/>
                <a:gd name="T12" fmla="*/ 206 w 228"/>
                <a:gd name="T13" fmla="*/ 231 h 236"/>
                <a:gd name="T14" fmla="*/ 174 w 228"/>
                <a:gd name="T15" fmla="*/ 217 h 236"/>
                <a:gd name="T16" fmla="*/ 148 w 228"/>
                <a:gd name="T17" fmla="*/ 198 h 236"/>
                <a:gd name="T18" fmla="*/ 124 w 228"/>
                <a:gd name="T19" fmla="*/ 178 h 236"/>
                <a:gd name="T20" fmla="*/ 86 w 228"/>
                <a:gd name="T21" fmla="*/ 145 h 236"/>
                <a:gd name="T22" fmla="*/ 61 w 228"/>
                <a:gd name="T23" fmla="*/ 167 h 236"/>
                <a:gd name="T24" fmla="*/ 56 w 228"/>
                <a:gd name="T25" fmla="*/ 197 h 236"/>
                <a:gd name="T26" fmla="*/ 57 w 228"/>
                <a:gd name="T27" fmla="*/ 217 h 236"/>
                <a:gd name="T28" fmla="*/ 58 w 228"/>
                <a:gd name="T29" fmla="*/ 236 h 236"/>
                <a:gd name="T30" fmla="*/ 16 w 228"/>
                <a:gd name="T31" fmla="*/ 229 h 236"/>
                <a:gd name="T32" fmla="*/ 4 w 228"/>
                <a:gd name="T33" fmla="*/ 214 h 236"/>
                <a:gd name="T34" fmla="*/ 0 w 228"/>
                <a:gd name="T35" fmla="*/ 195 h 236"/>
                <a:gd name="T36" fmla="*/ 1 w 228"/>
                <a:gd name="T37" fmla="*/ 182 h 236"/>
                <a:gd name="T38" fmla="*/ 3 w 228"/>
                <a:gd name="T39" fmla="*/ 161 h 236"/>
                <a:gd name="T40" fmla="*/ 2 w 228"/>
                <a:gd name="T41" fmla="*/ 152 h 236"/>
                <a:gd name="T42" fmla="*/ 8 w 228"/>
                <a:gd name="T43" fmla="*/ 99 h 236"/>
                <a:gd name="T44" fmla="*/ 15 w 228"/>
                <a:gd name="T45" fmla="*/ 13 h 236"/>
                <a:gd name="T46" fmla="*/ 9 w 228"/>
                <a:gd name="T47" fmla="*/ 7 h 236"/>
                <a:gd name="T48" fmla="*/ 19 w 228"/>
                <a:gd name="T49" fmla="*/ 3 h 236"/>
                <a:gd name="T50" fmla="*/ 33 w 228"/>
                <a:gd name="T51" fmla="*/ 0 h 236"/>
                <a:gd name="T52" fmla="*/ 37 w 228"/>
                <a:gd name="T53" fmla="*/ 0 h 236"/>
                <a:gd name="T54" fmla="*/ 67 w 228"/>
                <a:gd name="T55" fmla="*/ 10 h 236"/>
                <a:gd name="T56" fmla="*/ 93 w 228"/>
                <a:gd name="T57" fmla="*/ 25 h 236"/>
                <a:gd name="T58" fmla="*/ 87 w 228"/>
                <a:gd name="T59" fmla="*/ 52 h 236"/>
                <a:gd name="T60" fmla="*/ 81 w 228"/>
                <a:gd name="T61" fmla="*/ 98 h 236"/>
                <a:gd name="T62" fmla="*/ 135 w 228"/>
                <a:gd name="T63" fmla="*/ 55 h 236"/>
                <a:gd name="T64" fmla="*/ 193 w 228"/>
                <a:gd name="T65" fmla="*/ 14 h 236"/>
                <a:gd name="T66" fmla="*/ 203 w 228"/>
                <a:gd name="T67" fmla="*/ 10 h 236"/>
                <a:gd name="T68" fmla="*/ 216 w 228"/>
                <a:gd name="T69" fmla="*/ 10 h 236"/>
                <a:gd name="T70" fmla="*/ 224 w 228"/>
                <a:gd name="T71" fmla="*/ 14 h 236"/>
                <a:gd name="T72" fmla="*/ 228 w 228"/>
                <a:gd name="T73" fmla="*/ 20 h 236"/>
                <a:gd name="T74" fmla="*/ 227 w 228"/>
                <a:gd name="T75" fmla="*/ 24 h 236"/>
                <a:gd name="T76" fmla="*/ 177 w 228"/>
                <a:gd name="T77" fmla="*/ 60 h 236"/>
                <a:gd name="T78" fmla="*/ 135 w 228"/>
                <a:gd name="T79" fmla="*/ 9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8" h="236">
                  <a:moveTo>
                    <a:pt x="135" y="96"/>
                  </a:moveTo>
                  <a:cubicBezTo>
                    <a:pt x="134" y="104"/>
                    <a:pt x="138" y="114"/>
                    <a:pt x="145" y="124"/>
                  </a:cubicBezTo>
                  <a:cubicBezTo>
                    <a:pt x="152" y="133"/>
                    <a:pt x="159" y="142"/>
                    <a:pt x="166" y="151"/>
                  </a:cubicBezTo>
                  <a:cubicBezTo>
                    <a:pt x="174" y="160"/>
                    <a:pt x="183" y="171"/>
                    <a:pt x="194" y="183"/>
                  </a:cubicBezTo>
                  <a:cubicBezTo>
                    <a:pt x="205" y="195"/>
                    <a:pt x="215" y="206"/>
                    <a:pt x="225" y="216"/>
                  </a:cubicBezTo>
                  <a:cubicBezTo>
                    <a:pt x="226" y="220"/>
                    <a:pt x="224" y="223"/>
                    <a:pt x="221" y="226"/>
                  </a:cubicBezTo>
                  <a:cubicBezTo>
                    <a:pt x="218" y="229"/>
                    <a:pt x="213" y="230"/>
                    <a:pt x="206" y="231"/>
                  </a:cubicBezTo>
                  <a:cubicBezTo>
                    <a:pt x="195" y="228"/>
                    <a:pt x="184" y="224"/>
                    <a:pt x="174" y="217"/>
                  </a:cubicBezTo>
                  <a:cubicBezTo>
                    <a:pt x="162" y="208"/>
                    <a:pt x="154" y="202"/>
                    <a:pt x="148" y="198"/>
                  </a:cubicBezTo>
                  <a:cubicBezTo>
                    <a:pt x="141" y="193"/>
                    <a:pt x="133" y="186"/>
                    <a:pt x="124" y="178"/>
                  </a:cubicBezTo>
                  <a:cubicBezTo>
                    <a:pt x="102" y="158"/>
                    <a:pt x="89" y="147"/>
                    <a:pt x="86" y="145"/>
                  </a:cubicBezTo>
                  <a:cubicBezTo>
                    <a:pt x="74" y="150"/>
                    <a:pt x="66" y="158"/>
                    <a:pt x="61" y="167"/>
                  </a:cubicBezTo>
                  <a:cubicBezTo>
                    <a:pt x="58" y="175"/>
                    <a:pt x="56" y="185"/>
                    <a:pt x="56" y="197"/>
                  </a:cubicBezTo>
                  <a:cubicBezTo>
                    <a:pt x="56" y="201"/>
                    <a:pt x="56" y="208"/>
                    <a:pt x="57" y="217"/>
                  </a:cubicBezTo>
                  <a:cubicBezTo>
                    <a:pt x="58" y="226"/>
                    <a:pt x="58" y="232"/>
                    <a:pt x="58" y="236"/>
                  </a:cubicBezTo>
                  <a:cubicBezTo>
                    <a:pt x="42" y="236"/>
                    <a:pt x="28" y="233"/>
                    <a:pt x="16" y="229"/>
                  </a:cubicBezTo>
                  <a:cubicBezTo>
                    <a:pt x="10" y="224"/>
                    <a:pt x="6" y="219"/>
                    <a:pt x="4" y="214"/>
                  </a:cubicBezTo>
                  <a:cubicBezTo>
                    <a:pt x="1" y="208"/>
                    <a:pt x="0" y="202"/>
                    <a:pt x="0" y="195"/>
                  </a:cubicBezTo>
                  <a:cubicBezTo>
                    <a:pt x="0" y="190"/>
                    <a:pt x="0" y="186"/>
                    <a:pt x="1" y="182"/>
                  </a:cubicBezTo>
                  <a:cubicBezTo>
                    <a:pt x="2" y="169"/>
                    <a:pt x="3" y="162"/>
                    <a:pt x="3" y="161"/>
                  </a:cubicBezTo>
                  <a:cubicBezTo>
                    <a:pt x="3" y="158"/>
                    <a:pt x="3" y="155"/>
                    <a:pt x="2" y="152"/>
                  </a:cubicBezTo>
                  <a:cubicBezTo>
                    <a:pt x="3" y="141"/>
                    <a:pt x="5" y="124"/>
                    <a:pt x="8" y="99"/>
                  </a:cubicBezTo>
                  <a:cubicBezTo>
                    <a:pt x="13" y="62"/>
                    <a:pt x="15" y="33"/>
                    <a:pt x="15" y="13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4" y="6"/>
                    <a:pt x="19" y="3"/>
                  </a:cubicBezTo>
                  <a:cubicBezTo>
                    <a:pt x="25" y="1"/>
                    <a:pt x="29" y="0"/>
                    <a:pt x="33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51" y="4"/>
                    <a:pt x="61" y="8"/>
                    <a:pt x="67" y="10"/>
                  </a:cubicBezTo>
                  <a:cubicBezTo>
                    <a:pt x="78" y="15"/>
                    <a:pt x="87" y="19"/>
                    <a:pt x="93" y="25"/>
                  </a:cubicBezTo>
                  <a:cubicBezTo>
                    <a:pt x="92" y="30"/>
                    <a:pt x="90" y="39"/>
                    <a:pt x="87" y="52"/>
                  </a:cubicBezTo>
                  <a:cubicBezTo>
                    <a:pt x="83" y="71"/>
                    <a:pt x="81" y="87"/>
                    <a:pt x="81" y="98"/>
                  </a:cubicBezTo>
                  <a:cubicBezTo>
                    <a:pt x="95" y="85"/>
                    <a:pt x="113" y="70"/>
                    <a:pt x="135" y="55"/>
                  </a:cubicBezTo>
                  <a:cubicBezTo>
                    <a:pt x="153" y="41"/>
                    <a:pt x="173" y="28"/>
                    <a:pt x="193" y="14"/>
                  </a:cubicBezTo>
                  <a:cubicBezTo>
                    <a:pt x="196" y="12"/>
                    <a:pt x="199" y="11"/>
                    <a:pt x="203" y="10"/>
                  </a:cubicBezTo>
                  <a:cubicBezTo>
                    <a:pt x="207" y="10"/>
                    <a:pt x="211" y="10"/>
                    <a:pt x="216" y="10"/>
                  </a:cubicBezTo>
                  <a:cubicBezTo>
                    <a:pt x="220" y="12"/>
                    <a:pt x="222" y="13"/>
                    <a:pt x="224" y="14"/>
                  </a:cubicBezTo>
                  <a:cubicBezTo>
                    <a:pt x="227" y="16"/>
                    <a:pt x="228" y="18"/>
                    <a:pt x="228" y="20"/>
                  </a:cubicBezTo>
                  <a:cubicBezTo>
                    <a:pt x="228" y="21"/>
                    <a:pt x="228" y="23"/>
                    <a:pt x="227" y="24"/>
                  </a:cubicBezTo>
                  <a:cubicBezTo>
                    <a:pt x="211" y="33"/>
                    <a:pt x="195" y="45"/>
                    <a:pt x="177" y="60"/>
                  </a:cubicBezTo>
                  <a:cubicBezTo>
                    <a:pt x="163" y="72"/>
                    <a:pt x="149" y="84"/>
                    <a:pt x="135" y="96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7"/>
            <p:cNvSpPr/>
            <p:nvPr/>
          </p:nvSpPr>
          <p:spPr bwMode="auto">
            <a:xfrm>
              <a:off x="4982159" y="3729721"/>
              <a:ext cx="500063" cy="612775"/>
            </a:xfrm>
            <a:custGeom>
              <a:avLst/>
              <a:gdLst>
                <a:gd name="T0" fmla="*/ 169 w 194"/>
                <a:gd name="T1" fmla="*/ 200 h 237"/>
                <a:gd name="T2" fmla="*/ 152 w 194"/>
                <a:gd name="T3" fmla="*/ 222 h 237"/>
                <a:gd name="T4" fmla="*/ 135 w 194"/>
                <a:gd name="T5" fmla="*/ 233 h 237"/>
                <a:gd name="T6" fmla="*/ 122 w 194"/>
                <a:gd name="T7" fmla="*/ 236 h 237"/>
                <a:gd name="T8" fmla="*/ 108 w 194"/>
                <a:gd name="T9" fmla="*/ 237 h 237"/>
                <a:gd name="T10" fmla="*/ 81 w 194"/>
                <a:gd name="T11" fmla="*/ 234 h 237"/>
                <a:gd name="T12" fmla="*/ 55 w 194"/>
                <a:gd name="T13" fmla="*/ 228 h 237"/>
                <a:gd name="T14" fmla="*/ 11 w 194"/>
                <a:gd name="T15" fmla="*/ 196 h 237"/>
                <a:gd name="T16" fmla="*/ 0 w 194"/>
                <a:gd name="T17" fmla="*/ 153 h 237"/>
                <a:gd name="T18" fmla="*/ 2 w 194"/>
                <a:gd name="T19" fmla="*/ 129 h 237"/>
                <a:gd name="T20" fmla="*/ 5 w 194"/>
                <a:gd name="T21" fmla="*/ 90 h 237"/>
                <a:gd name="T22" fmla="*/ 9 w 194"/>
                <a:gd name="T23" fmla="*/ 65 h 237"/>
                <a:gd name="T24" fmla="*/ 13 w 194"/>
                <a:gd name="T25" fmla="*/ 41 h 237"/>
                <a:gd name="T26" fmla="*/ 11 w 194"/>
                <a:gd name="T27" fmla="*/ 28 h 237"/>
                <a:gd name="T28" fmla="*/ 6 w 194"/>
                <a:gd name="T29" fmla="*/ 17 h 237"/>
                <a:gd name="T30" fmla="*/ 9 w 194"/>
                <a:gd name="T31" fmla="*/ 13 h 237"/>
                <a:gd name="T32" fmla="*/ 15 w 194"/>
                <a:gd name="T33" fmla="*/ 11 h 237"/>
                <a:gd name="T34" fmla="*/ 19 w 194"/>
                <a:gd name="T35" fmla="*/ 12 h 237"/>
                <a:gd name="T36" fmla="*/ 42 w 194"/>
                <a:gd name="T37" fmla="*/ 16 h 237"/>
                <a:gd name="T38" fmla="*/ 82 w 194"/>
                <a:gd name="T39" fmla="*/ 24 h 237"/>
                <a:gd name="T40" fmla="*/ 76 w 194"/>
                <a:gd name="T41" fmla="*/ 67 h 237"/>
                <a:gd name="T42" fmla="*/ 70 w 194"/>
                <a:gd name="T43" fmla="*/ 113 h 237"/>
                <a:gd name="T44" fmla="*/ 68 w 194"/>
                <a:gd name="T45" fmla="*/ 154 h 237"/>
                <a:gd name="T46" fmla="*/ 70 w 194"/>
                <a:gd name="T47" fmla="*/ 189 h 237"/>
                <a:gd name="T48" fmla="*/ 78 w 194"/>
                <a:gd name="T49" fmla="*/ 204 h 237"/>
                <a:gd name="T50" fmla="*/ 92 w 194"/>
                <a:gd name="T51" fmla="*/ 216 h 237"/>
                <a:gd name="T52" fmla="*/ 128 w 194"/>
                <a:gd name="T53" fmla="*/ 189 h 237"/>
                <a:gd name="T54" fmla="*/ 141 w 194"/>
                <a:gd name="T55" fmla="*/ 151 h 237"/>
                <a:gd name="T56" fmla="*/ 152 w 194"/>
                <a:gd name="T57" fmla="*/ 98 h 237"/>
                <a:gd name="T58" fmla="*/ 156 w 194"/>
                <a:gd name="T59" fmla="*/ 44 h 237"/>
                <a:gd name="T60" fmla="*/ 153 w 194"/>
                <a:gd name="T61" fmla="*/ 0 h 237"/>
                <a:gd name="T62" fmla="*/ 172 w 194"/>
                <a:gd name="T63" fmla="*/ 4 h 237"/>
                <a:gd name="T64" fmla="*/ 190 w 194"/>
                <a:gd name="T65" fmla="*/ 12 h 237"/>
                <a:gd name="T66" fmla="*/ 194 w 194"/>
                <a:gd name="T67" fmla="*/ 64 h 237"/>
                <a:gd name="T68" fmla="*/ 188 w 194"/>
                <a:gd name="T69" fmla="*/ 134 h 237"/>
                <a:gd name="T70" fmla="*/ 169 w 194"/>
                <a:gd name="T71" fmla="*/ 20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4" h="237">
                  <a:moveTo>
                    <a:pt x="169" y="200"/>
                  </a:moveTo>
                  <a:cubicBezTo>
                    <a:pt x="159" y="214"/>
                    <a:pt x="153" y="221"/>
                    <a:pt x="152" y="222"/>
                  </a:cubicBezTo>
                  <a:cubicBezTo>
                    <a:pt x="147" y="227"/>
                    <a:pt x="141" y="230"/>
                    <a:pt x="135" y="233"/>
                  </a:cubicBezTo>
                  <a:cubicBezTo>
                    <a:pt x="130" y="234"/>
                    <a:pt x="126" y="235"/>
                    <a:pt x="122" y="236"/>
                  </a:cubicBezTo>
                  <a:cubicBezTo>
                    <a:pt x="118" y="236"/>
                    <a:pt x="113" y="237"/>
                    <a:pt x="108" y="237"/>
                  </a:cubicBezTo>
                  <a:cubicBezTo>
                    <a:pt x="100" y="237"/>
                    <a:pt x="91" y="236"/>
                    <a:pt x="81" y="234"/>
                  </a:cubicBezTo>
                  <a:cubicBezTo>
                    <a:pt x="78" y="233"/>
                    <a:pt x="69" y="231"/>
                    <a:pt x="55" y="228"/>
                  </a:cubicBezTo>
                  <a:cubicBezTo>
                    <a:pt x="34" y="220"/>
                    <a:pt x="19" y="210"/>
                    <a:pt x="11" y="196"/>
                  </a:cubicBezTo>
                  <a:cubicBezTo>
                    <a:pt x="4" y="185"/>
                    <a:pt x="0" y="170"/>
                    <a:pt x="0" y="153"/>
                  </a:cubicBezTo>
                  <a:cubicBezTo>
                    <a:pt x="0" y="146"/>
                    <a:pt x="1" y="138"/>
                    <a:pt x="2" y="129"/>
                  </a:cubicBezTo>
                  <a:cubicBezTo>
                    <a:pt x="4" y="108"/>
                    <a:pt x="5" y="95"/>
                    <a:pt x="5" y="90"/>
                  </a:cubicBezTo>
                  <a:cubicBezTo>
                    <a:pt x="5" y="84"/>
                    <a:pt x="7" y="76"/>
                    <a:pt x="9" y="65"/>
                  </a:cubicBezTo>
                  <a:cubicBezTo>
                    <a:pt x="12" y="54"/>
                    <a:pt x="13" y="46"/>
                    <a:pt x="13" y="41"/>
                  </a:cubicBezTo>
                  <a:cubicBezTo>
                    <a:pt x="13" y="36"/>
                    <a:pt x="12" y="32"/>
                    <a:pt x="11" y="28"/>
                  </a:cubicBezTo>
                  <a:cubicBezTo>
                    <a:pt x="10" y="25"/>
                    <a:pt x="8" y="21"/>
                    <a:pt x="6" y="17"/>
                  </a:cubicBezTo>
                  <a:cubicBezTo>
                    <a:pt x="6" y="16"/>
                    <a:pt x="7" y="14"/>
                    <a:pt x="9" y="13"/>
                  </a:cubicBezTo>
                  <a:cubicBezTo>
                    <a:pt x="11" y="12"/>
                    <a:pt x="13" y="11"/>
                    <a:pt x="15" y="11"/>
                  </a:cubicBezTo>
                  <a:cubicBezTo>
                    <a:pt x="16" y="11"/>
                    <a:pt x="17" y="12"/>
                    <a:pt x="19" y="12"/>
                  </a:cubicBezTo>
                  <a:cubicBezTo>
                    <a:pt x="26" y="12"/>
                    <a:pt x="34" y="13"/>
                    <a:pt x="42" y="16"/>
                  </a:cubicBezTo>
                  <a:cubicBezTo>
                    <a:pt x="62" y="21"/>
                    <a:pt x="76" y="24"/>
                    <a:pt x="82" y="24"/>
                  </a:cubicBezTo>
                  <a:cubicBezTo>
                    <a:pt x="80" y="39"/>
                    <a:pt x="78" y="53"/>
                    <a:pt x="76" y="67"/>
                  </a:cubicBezTo>
                  <a:cubicBezTo>
                    <a:pt x="73" y="85"/>
                    <a:pt x="71" y="100"/>
                    <a:pt x="70" y="113"/>
                  </a:cubicBezTo>
                  <a:cubicBezTo>
                    <a:pt x="69" y="126"/>
                    <a:pt x="68" y="140"/>
                    <a:pt x="68" y="154"/>
                  </a:cubicBezTo>
                  <a:cubicBezTo>
                    <a:pt x="68" y="165"/>
                    <a:pt x="69" y="177"/>
                    <a:pt x="70" y="189"/>
                  </a:cubicBezTo>
                  <a:cubicBezTo>
                    <a:pt x="73" y="196"/>
                    <a:pt x="76" y="201"/>
                    <a:pt x="78" y="204"/>
                  </a:cubicBezTo>
                  <a:cubicBezTo>
                    <a:pt x="81" y="210"/>
                    <a:pt x="86" y="214"/>
                    <a:pt x="92" y="216"/>
                  </a:cubicBezTo>
                  <a:cubicBezTo>
                    <a:pt x="109" y="212"/>
                    <a:pt x="121" y="203"/>
                    <a:pt x="128" y="189"/>
                  </a:cubicBezTo>
                  <a:cubicBezTo>
                    <a:pt x="133" y="171"/>
                    <a:pt x="138" y="159"/>
                    <a:pt x="141" y="151"/>
                  </a:cubicBezTo>
                  <a:cubicBezTo>
                    <a:pt x="146" y="134"/>
                    <a:pt x="149" y="117"/>
                    <a:pt x="152" y="98"/>
                  </a:cubicBezTo>
                  <a:cubicBezTo>
                    <a:pt x="154" y="80"/>
                    <a:pt x="156" y="62"/>
                    <a:pt x="156" y="44"/>
                  </a:cubicBezTo>
                  <a:cubicBezTo>
                    <a:pt x="156" y="28"/>
                    <a:pt x="155" y="14"/>
                    <a:pt x="153" y="0"/>
                  </a:cubicBezTo>
                  <a:cubicBezTo>
                    <a:pt x="159" y="0"/>
                    <a:pt x="166" y="2"/>
                    <a:pt x="172" y="4"/>
                  </a:cubicBezTo>
                  <a:cubicBezTo>
                    <a:pt x="178" y="7"/>
                    <a:pt x="184" y="10"/>
                    <a:pt x="190" y="12"/>
                  </a:cubicBezTo>
                  <a:cubicBezTo>
                    <a:pt x="193" y="29"/>
                    <a:pt x="194" y="46"/>
                    <a:pt x="194" y="64"/>
                  </a:cubicBezTo>
                  <a:cubicBezTo>
                    <a:pt x="194" y="88"/>
                    <a:pt x="192" y="111"/>
                    <a:pt x="188" y="134"/>
                  </a:cubicBezTo>
                  <a:cubicBezTo>
                    <a:pt x="184" y="157"/>
                    <a:pt x="178" y="179"/>
                    <a:pt x="169" y="200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28"/>
            <p:cNvSpPr/>
            <p:nvPr/>
          </p:nvSpPr>
          <p:spPr bwMode="auto">
            <a:xfrm>
              <a:off x="5526672" y="3732896"/>
              <a:ext cx="711200" cy="609600"/>
            </a:xfrm>
            <a:custGeom>
              <a:avLst/>
              <a:gdLst>
                <a:gd name="T0" fmla="*/ 243 w 276"/>
                <a:gd name="T1" fmla="*/ 235 h 236"/>
                <a:gd name="T2" fmla="*/ 228 w 276"/>
                <a:gd name="T3" fmla="*/ 236 h 236"/>
                <a:gd name="T4" fmla="*/ 206 w 276"/>
                <a:gd name="T5" fmla="*/ 233 h 236"/>
                <a:gd name="T6" fmla="*/ 189 w 276"/>
                <a:gd name="T7" fmla="*/ 226 h 236"/>
                <a:gd name="T8" fmla="*/ 185 w 276"/>
                <a:gd name="T9" fmla="*/ 208 h 236"/>
                <a:gd name="T10" fmla="*/ 183 w 276"/>
                <a:gd name="T11" fmla="*/ 187 h 236"/>
                <a:gd name="T12" fmla="*/ 184 w 276"/>
                <a:gd name="T13" fmla="*/ 164 h 236"/>
                <a:gd name="T14" fmla="*/ 185 w 276"/>
                <a:gd name="T15" fmla="*/ 140 h 236"/>
                <a:gd name="T16" fmla="*/ 185 w 276"/>
                <a:gd name="T17" fmla="*/ 128 h 236"/>
                <a:gd name="T18" fmla="*/ 183 w 276"/>
                <a:gd name="T19" fmla="*/ 121 h 236"/>
                <a:gd name="T20" fmla="*/ 167 w 276"/>
                <a:gd name="T21" fmla="*/ 161 h 236"/>
                <a:gd name="T22" fmla="*/ 156 w 276"/>
                <a:gd name="T23" fmla="*/ 203 h 236"/>
                <a:gd name="T24" fmla="*/ 137 w 276"/>
                <a:gd name="T25" fmla="*/ 206 h 236"/>
                <a:gd name="T26" fmla="*/ 111 w 276"/>
                <a:gd name="T27" fmla="*/ 203 h 236"/>
                <a:gd name="T28" fmla="*/ 97 w 276"/>
                <a:gd name="T29" fmla="*/ 199 h 236"/>
                <a:gd name="T30" fmla="*/ 83 w 276"/>
                <a:gd name="T31" fmla="*/ 169 h 236"/>
                <a:gd name="T32" fmla="*/ 74 w 276"/>
                <a:gd name="T33" fmla="*/ 134 h 236"/>
                <a:gd name="T34" fmla="*/ 54 w 276"/>
                <a:gd name="T35" fmla="*/ 88 h 236"/>
                <a:gd name="T36" fmla="*/ 38 w 276"/>
                <a:gd name="T37" fmla="*/ 143 h 236"/>
                <a:gd name="T38" fmla="*/ 33 w 276"/>
                <a:gd name="T39" fmla="*/ 204 h 236"/>
                <a:gd name="T40" fmla="*/ 34 w 276"/>
                <a:gd name="T41" fmla="*/ 214 h 236"/>
                <a:gd name="T42" fmla="*/ 35 w 276"/>
                <a:gd name="T43" fmla="*/ 222 h 236"/>
                <a:gd name="T44" fmla="*/ 30 w 276"/>
                <a:gd name="T45" fmla="*/ 235 h 236"/>
                <a:gd name="T46" fmla="*/ 26 w 276"/>
                <a:gd name="T47" fmla="*/ 236 h 236"/>
                <a:gd name="T48" fmla="*/ 8 w 276"/>
                <a:gd name="T49" fmla="*/ 230 h 236"/>
                <a:gd name="T50" fmla="*/ 0 w 276"/>
                <a:gd name="T51" fmla="*/ 224 h 236"/>
                <a:gd name="T52" fmla="*/ 7 w 276"/>
                <a:gd name="T53" fmla="*/ 159 h 236"/>
                <a:gd name="T54" fmla="*/ 20 w 276"/>
                <a:gd name="T55" fmla="*/ 87 h 236"/>
                <a:gd name="T56" fmla="*/ 27 w 276"/>
                <a:gd name="T57" fmla="*/ 23 h 236"/>
                <a:gd name="T58" fmla="*/ 40 w 276"/>
                <a:gd name="T59" fmla="*/ 17 h 236"/>
                <a:gd name="T60" fmla="*/ 56 w 276"/>
                <a:gd name="T61" fmla="*/ 16 h 236"/>
                <a:gd name="T62" fmla="*/ 89 w 276"/>
                <a:gd name="T63" fmla="*/ 20 h 236"/>
                <a:gd name="T64" fmla="*/ 107 w 276"/>
                <a:gd name="T65" fmla="*/ 24 h 236"/>
                <a:gd name="T66" fmla="*/ 113 w 276"/>
                <a:gd name="T67" fmla="*/ 28 h 236"/>
                <a:gd name="T68" fmla="*/ 122 w 276"/>
                <a:gd name="T69" fmla="*/ 91 h 236"/>
                <a:gd name="T70" fmla="*/ 138 w 276"/>
                <a:gd name="T71" fmla="*/ 152 h 236"/>
                <a:gd name="T72" fmla="*/ 145 w 276"/>
                <a:gd name="T73" fmla="*/ 147 h 236"/>
                <a:gd name="T74" fmla="*/ 166 w 276"/>
                <a:gd name="T75" fmla="*/ 99 h 236"/>
                <a:gd name="T76" fmla="*/ 187 w 276"/>
                <a:gd name="T77" fmla="*/ 52 h 236"/>
                <a:gd name="T78" fmla="*/ 204 w 276"/>
                <a:gd name="T79" fmla="*/ 3 h 236"/>
                <a:gd name="T80" fmla="*/ 221 w 276"/>
                <a:gd name="T81" fmla="*/ 0 h 236"/>
                <a:gd name="T82" fmla="*/ 234 w 276"/>
                <a:gd name="T83" fmla="*/ 1 h 236"/>
                <a:gd name="T84" fmla="*/ 250 w 276"/>
                <a:gd name="T85" fmla="*/ 8 h 236"/>
                <a:gd name="T86" fmla="*/ 270 w 276"/>
                <a:gd name="T87" fmla="*/ 14 h 236"/>
                <a:gd name="T88" fmla="*/ 276 w 276"/>
                <a:gd name="T89" fmla="*/ 21 h 236"/>
                <a:gd name="T90" fmla="*/ 259 w 276"/>
                <a:gd name="T91" fmla="*/ 80 h 236"/>
                <a:gd name="T92" fmla="*/ 246 w 276"/>
                <a:gd name="T93" fmla="*/ 139 h 236"/>
                <a:gd name="T94" fmla="*/ 241 w 276"/>
                <a:gd name="T95" fmla="*/ 201 h 236"/>
                <a:gd name="T96" fmla="*/ 243 w 276"/>
                <a:gd name="T97" fmla="*/ 2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6" h="236">
                  <a:moveTo>
                    <a:pt x="243" y="235"/>
                  </a:moveTo>
                  <a:cubicBezTo>
                    <a:pt x="238" y="235"/>
                    <a:pt x="233" y="236"/>
                    <a:pt x="228" y="236"/>
                  </a:cubicBezTo>
                  <a:cubicBezTo>
                    <a:pt x="220" y="236"/>
                    <a:pt x="212" y="235"/>
                    <a:pt x="206" y="233"/>
                  </a:cubicBezTo>
                  <a:cubicBezTo>
                    <a:pt x="200" y="232"/>
                    <a:pt x="194" y="229"/>
                    <a:pt x="189" y="226"/>
                  </a:cubicBezTo>
                  <a:cubicBezTo>
                    <a:pt x="187" y="220"/>
                    <a:pt x="186" y="214"/>
                    <a:pt x="185" y="208"/>
                  </a:cubicBezTo>
                  <a:cubicBezTo>
                    <a:pt x="184" y="201"/>
                    <a:pt x="183" y="194"/>
                    <a:pt x="183" y="187"/>
                  </a:cubicBezTo>
                  <a:cubicBezTo>
                    <a:pt x="183" y="182"/>
                    <a:pt x="184" y="174"/>
                    <a:pt x="184" y="164"/>
                  </a:cubicBezTo>
                  <a:cubicBezTo>
                    <a:pt x="185" y="153"/>
                    <a:pt x="185" y="145"/>
                    <a:pt x="185" y="140"/>
                  </a:cubicBezTo>
                  <a:cubicBezTo>
                    <a:pt x="185" y="128"/>
                    <a:pt x="185" y="128"/>
                    <a:pt x="185" y="128"/>
                  </a:cubicBezTo>
                  <a:cubicBezTo>
                    <a:pt x="184" y="125"/>
                    <a:pt x="184" y="122"/>
                    <a:pt x="183" y="121"/>
                  </a:cubicBezTo>
                  <a:cubicBezTo>
                    <a:pt x="177" y="132"/>
                    <a:pt x="172" y="146"/>
                    <a:pt x="167" y="161"/>
                  </a:cubicBezTo>
                  <a:cubicBezTo>
                    <a:pt x="164" y="171"/>
                    <a:pt x="160" y="185"/>
                    <a:pt x="156" y="203"/>
                  </a:cubicBezTo>
                  <a:cubicBezTo>
                    <a:pt x="151" y="205"/>
                    <a:pt x="144" y="206"/>
                    <a:pt x="137" y="206"/>
                  </a:cubicBezTo>
                  <a:cubicBezTo>
                    <a:pt x="129" y="206"/>
                    <a:pt x="121" y="205"/>
                    <a:pt x="111" y="203"/>
                  </a:cubicBezTo>
                  <a:cubicBezTo>
                    <a:pt x="106" y="202"/>
                    <a:pt x="101" y="201"/>
                    <a:pt x="97" y="199"/>
                  </a:cubicBezTo>
                  <a:cubicBezTo>
                    <a:pt x="91" y="192"/>
                    <a:pt x="87" y="181"/>
                    <a:pt x="83" y="169"/>
                  </a:cubicBezTo>
                  <a:cubicBezTo>
                    <a:pt x="80" y="157"/>
                    <a:pt x="77" y="145"/>
                    <a:pt x="74" y="134"/>
                  </a:cubicBezTo>
                  <a:cubicBezTo>
                    <a:pt x="67" y="119"/>
                    <a:pt x="60" y="103"/>
                    <a:pt x="54" y="88"/>
                  </a:cubicBezTo>
                  <a:cubicBezTo>
                    <a:pt x="47" y="105"/>
                    <a:pt x="41" y="123"/>
                    <a:pt x="38" y="143"/>
                  </a:cubicBezTo>
                  <a:cubicBezTo>
                    <a:pt x="35" y="163"/>
                    <a:pt x="33" y="183"/>
                    <a:pt x="33" y="204"/>
                  </a:cubicBezTo>
                  <a:cubicBezTo>
                    <a:pt x="33" y="206"/>
                    <a:pt x="33" y="210"/>
                    <a:pt x="34" y="214"/>
                  </a:cubicBezTo>
                  <a:cubicBezTo>
                    <a:pt x="34" y="218"/>
                    <a:pt x="35" y="221"/>
                    <a:pt x="35" y="222"/>
                  </a:cubicBezTo>
                  <a:cubicBezTo>
                    <a:pt x="35" y="228"/>
                    <a:pt x="33" y="232"/>
                    <a:pt x="30" y="235"/>
                  </a:cubicBezTo>
                  <a:cubicBezTo>
                    <a:pt x="29" y="236"/>
                    <a:pt x="28" y="236"/>
                    <a:pt x="26" y="236"/>
                  </a:cubicBezTo>
                  <a:cubicBezTo>
                    <a:pt x="20" y="236"/>
                    <a:pt x="14" y="234"/>
                    <a:pt x="8" y="230"/>
                  </a:cubicBezTo>
                  <a:cubicBezTo>
                    <a:pt x="6" y="228"/>
                    <a:pt x="3" y="226"/>
                    <a:pt x="0" y="224"/>
                  </a:cubicBezTo>
                  <a:cubicBezTo>
                    <a:pt x="0" y="205"/>
                    <a:pt x="2" y="183"/>
                    <a:pt x="7" y="159"/>
                  </a:cubicBezTo>
                  <a:cubicBezTo>
                    <a:pt x="11" y="136"/>
                    <a:pt x="16" y="111"/>
                    <a:pt x="20" y="87"/>
                  </a:cubicBezTo>
                  <a:cubicBezTo>
                    <a:pt x="25" y="62"/>
                    <a:pt x="27" y="41"/>
                    <a:pt x="27" y="23"/>
                  </a:cubicBezTo>
                  <a:cubicBezTo>
                    <a:pt x="31" y="20"/>
                    <a:pt x="35" y="18"/>
                    <a:pt x="40" y="17"/>
                  </a:cubicBezTo>
                  <a:cubicBezTo>
                    <a:pt x="45" y="16"/>
                    <a:pt x="50" y="16"/>
                    <a:pt x="56" y="16"/>
                  </a:cubicBezTo>
                  <a:cubicBezTo>
                    <a:pt x="65" y="16"/>
                    <a:pt x="76" y="17"/>
                    <a:pt x="89" y="20"/>
                  </a:cubicBezTo>
                  <a:cubicBezTo>
                    <a:pt x="95" y="22"/>
                    <a:pt x="101" y="23"/>
                    <a:pt x="107" y="24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6" y="49"/>
                    <a:pt x="119" y="70"/>
                    <a:pt x="122" y="91"/>
                  </a:cubicBezTo>
                  <a:cubicBezTo>
                    <a:pt x="126" y="115"/>
                    <a:pt x="131" y="135"/>
                    <a:pt x="138" y="152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50" y="135"/>
                    <a:pt x="157" y="119"/>
                    <a:pt x="166" y="99"/>
                  </a:cubicBezTo>
                  <a:cubicBezTo>
                    <a:pt x="176" y="78"/>
                    <a:pt x="183" y="62"/>
                    <a:pt x="187" y="52"/>
                  </a:cubicBezTo>
                  <a:cubicBezTo>
                    <a:pt x="195" y="33"/>
                    <a:pt x="201" y="17"/>
                    <a:pt x="204" y="3"/>
                  </a:cubicBezTo>
                  <a:cubicBezTo>
                    <a:pt x="208" y="1"/>
                    <a:pt x="214" y="0"/>
                    <a:pt x="221" y="0"/>
                  </a:cubicBezTo>
                  <a:cubicBezTo>
                    <a:pt x="226" y="0"/>
                    <a:pt x="230" y="0"/>
                    <a:pt x="234" y="1"/>
                  </a:cubicBezTo>
                  <a:cubicBezTo>
                    <a:pt x="238" y="4"/>
                    <a:pt x="243" y="6"/>
                    <a:pt x="250" y="8"/>
                  </a:cubicBezTo>
                  <a:cubicBezTo>
                    <a:pt x="257" y="10"/>
                    <a:pt x="264" y="12"/>
                    <a:pt x="270" y="14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67" y="51"/>
                    <a:pt x="262" y="70"/>
                    <a:pt x="259" y="80"/>
                  </a:cubicBezTo>
                  <a:cubicBezTo>
                    <a:pt x="253" y="103"/>
                    <a:pt x="249" y="123"/>
                    <a:pt x="246" y="139"/>
                  </a:cubicBezTo>
                  <a:cubicBezTo>
                    <a:pt x="243" y="160"/>
                    <a:pt x="241" y="181"/>
                    <a:pt x="241" y="201"/>
                  </a:cubicBezTo>
                  <a:cubicBezTo>
                    <a:pt x="241" y="212"/>
                    <a:pt x="241" y="223"/>
                    <a:pt x="243" y="23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29"/>
            <p:cNvSpPr>
              <a:spLocks noEditPoints="1"/>
            </p:cNvSpPr>
            <p:nvPr/>
          </p:nvSpPr>
          <p:spPr bwMode="auto">
            <a:xfrm>
              <a:off x="6237872" y="3732896"/>
              <a:ext cx="636588" cy="609600"/>
            </a:xfrm>
            <a:custGeom>
              <a:avLst/>
              <a:gdLst>
                <a:gd name="T0" fmla="*/ 200 w 247"/>
                <a:gd name="T1" fmla="*/ 41 h 236"/>
                <a:gd name="T2" fmla="*/ 209 w 247"/>
                <a:gd name="T3" fmla="*/ 103 h 236"/>
                <a:gd name="T4" fmla="*/ 224 w 247"/>
                <a:gd name="T5" fmla="*/ 166 h 236"/>
                <a:gd name="T6" fmla="*/ 247 w 247"/>
                <a:gd name="T7" fmla="*/ 224 h 236"/>
                <a:gd name="T8" fmla="*/ 234 w 247"/>
                <a:gd name="T9" fmla="*/ 226 h 236"/>
                <a:gd name="T10" fmla="*/ 213 w 247"/>
                <a:gd name="T11" fmla="*/ 231 h 236"/>
                <a:gd name="T12" fmla="*/ 208 w 247"/>
                <a:gd name="T13" fmla="*/ 231 h 236"/>
                <a:gd name="T14" fmla="*/ 204 w 247"/>
                <a:gd name="T15" fmla="*/ 229 h 236"/>
                <a:gd name="T16" fmla="*/ 172 w 247"/>
                <a:gd name="T17" fmla="*/ 206 h 236"/>
                <a:gd name="T18" fmla="*/ 156 w 247"/>
                <a:gd name="T19" fmla="*/ 173 h 236"/>
                <a:gd name="T20" fmla="*/ 102 w 247"/>
                <a:gd name="T21" fmla="*/ 183 h 236"/>
                <a:gd name="T22" fmla="*/ 50 w 247"/>
                <a:gd name="T23" fmla="*/ 196 h 236"/>
                <a:gd name="T24" fmla="*/ 27 w 247"/>
                <a:gd name="T25" fmla="*/ 227 h 236"/>
                <a:gd name="T26" fmla="*/ 27 w 247"/>
                <a:gd name="T27" fmla="*/ 236 h 236"/>
                <a:gd name="T28" fmla="*/ 23 w 247"/>
                <a:gd name="T29" fmla="*/ 236 h 236"/>
                <a:gd name="T30" fmla="*/ 10 w 247"/>
                <a:gd name="T31" fmla="*/ 232 h 236"/>
                <a:gd name="T32" fmla="*/ 0 w 247"/>
                <a:gd name="T33" fmla="*/ 225 h 236"/>
                <a:gd name="T34" fmla="*/ 17 w 247"/>
                <a:gd name="T35" fmla="*/ 181 h 236"/>
                <a:gd name="T36" fmla="*/ 43 w 247"/>
                <a:gd name="T37" fmla="*/ 139 h 236"/>
                <a:gd name="T38" fmla="*/ 69 w 247"/>
                <a:gd name="T39" fmla="*/ 98 h 236"/>
                <a:gd name="T40" fmla="*/ 126 w 247"/>
                <a:gd name="T41" fmla="*/ 3 h 236"/>
                <a:gd name="T42" fmla="*/ 147 w 247"/>
                <a:gd name="T43" fmla="*/ 0 h 236"/>
                <a:gd name="T44" fmla="*/ 174 w 247"/>
                <a:gd name="T45" fmla="*/ 3 h 236"/>
                <a:gd name="T46" fmla="*/ 201 w 247"/>
                <a:gd name="T47" fmla="*/ 8 h 236"/>
                <a:gd name="T48" fmla="*/ 203 w 247"/>
                <a:gd name="T49" fmla="*/ 18 h 236"/>
                <a:gd name="T50" fmla="*/ 201 w 247"/>
                <a:gd name="T51" fmla="*/ 30 h 236"/>
                <a:gd name="T52" fmla="*/ 200 w 247"/>
                <a:gd name="T53" fmla="*/ 41 h 236"/>
                <a:gd name="T54" fmla="*/ 129 w 247"/>
                <a:gd name="T55" fmla="*/ 70 h 236"/>
                <a:gd name="T56" fmla="*/ 103 w 247"/>
                <a:gd name="T57" fmla="*/ 100 h 236"/>
                <a:gd name="T58" fmla="*/ 82 w 247"/>
                <a:gd name="T59" fmla="*/ 131 h 236"/>
                <a:gd name="T60" fmla="*/ 68 w 247"/>
                <a:gd name="T61" fmla="*/ 163 h 236"/>
                <a:gd name="T62" fmla="*/ 103 w 247"/>
                <a:gd name="T63" fmla="*/ 159 h 236"/>
                <a:gd name="T64" fmla="*/ 152 w 247"/>
                <a:gd name="T65" fmla="*/ 148 h 236"/>
                <a:gd name="T66" fmla="*/ 134 w 247"/>
                <a:gd name="T67" fmla="*/ 73 h 236"/>
                <a:gd name="T68" fmla="*/ 129 w 247"/>
                <a:gd name="T69" fmla="*/ 7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7" h="236">
                  <a:moveTo>
                    <a:pt x="200" y="41"/>
                  </a:moveTo>
                  <a:cubicBezTo>
                    <a:pt x="203" y="65"/>
                    <a:pt x="206" y="86"/>
                    <a:pt x="209" y="103"/>
                  </a:cubicBezTo>
                  <a:cubicBezTo>
                    <a:pt x="213" y="125"/>
                    <a:pt x="218" y="145"/>
                    <a:pt x="224" y="166"/>
                  </a:cubicBezTo>
                  <a:cubicBezTo>
                    <a:pt x="231" y="186"/>
                    <a:pt x="238" y="205"/>
                    <a:pt x="247" y="224"/>
                  </a:cubicBezTo>
                  <a:cubicBezTo>
                    <a:pt x="244" y="224"/>
                    <a:pt x="239" y="225"/>
                    <a:pt x="234" y="226"/>
                  </a:cubicBezTo>
                  <a:cubicBezTo>
                    <a:pt x="223" y="229"/>
                    <a:pt x="216" y="231"/>
                    <a:pt x="213" y="231"/>
                  </a:cubicBezTo>
                  <a:cubicBezTo>
                    <a:pt x="208" y="231"/>
                    <a:pt x="208" y="231"/>
                    <a:pt x="208" y="231"/>
                  </a:cubicBezTo>
                  <a:cubicBezTo>
                    <a:pt x="206" y="230"/>
                    <a:pt x="205" y="230"/>
                    <a:pt x="204" y="229"/>
                  </a:cubicBezTo>
                  <a:cubicBezTo>
                    <a:pt x="188" y="227"/>
                    <a:pt x="177" y="219"/>
                    <a:pt x="172" y="206"/>
                  </a:cubicBezTo>
                  <a:cubicBezTo>
                    <a:pt x="164" y="187"/>
                    <a:pt x="159" y="176"/>
                    <a:pt x="156" y="173"/>
                  </a:cubicBezTo>
                  <a:cubicBezTo>
                    <a:pt x="151" y="175"/>
                    <a:pt x="133" y="178"/>
                    <a:pt x="102" y="183"/>
                  </a:cubicBezTo>
                  <a:cubicBezTo>
                    <a:pt x="79" y="186"/>
                    <a:pt x="61" y="191"/>
                    <a:pt x="50" y="196"/>
                  </a:cubicBezTo>
                  <a:cubicBezTo>
                    <a:pt x="34" y="203"/>
                    <a:pt x="27" y="214"/>
                    <a:pt x="27" y="227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3" y="236"/>
                    <a:pt x="23" y="236"/>
                    <a:pt x="23" y="236"/>
                  </a:cubicBezTo>
                  <a:cubicBezTo>
                    <a:pt x="19" y="236"/>
                    <a:pt x="15" y="234"/>
                    <a:pt x="10" y="232"/>
                  </a:cubicBezTo>
                  <a:cubicBezTo>
                    <a:pt x="8" y="231"/>
                    <a:pt x="4" y="228"/>
                    <a:pt x="0" y="225"/>
                  </a:cubicBezTo>
                  <a:cubicBezTo>
                    <a:pt x="3" y="211"/>
                    <a:pt x="9" y="197"/>
                    <a:pt x="17" y="181"/>
                  </a:cubicBezTo>
                  <a:cubicBezTo>
                    <a:pt x="23" y="171"/>
                    <a:pt x="31" y="158"/>
                    <a:pt x="43" y="139"/>
                  </a:cubicBezTo>
                  <a:cubicBezTo>
                    <a:pt x="55" y="121"/>
                    <a:pt x="64" y="108"/>
                    <a:pt x="69" y="98"/>
                  </a:cubicBezTo>
                  <a:cubicBezTo>
                    <a:pt x="88" y="67"/>
                    <a:pt x="107" y="35"/>
                    <a:pt x="126" y="3"/>
                  </a:cubicBezTo>
                  <a:cubicBezTo>
                    <a:pt x="133" y="1"/>
                    <a:pt x="140" y="0"/>
                    <a:pt x="147" y="0"/>
                  </a:cubicBezTo>
                  <a:cubicBezTo>
                    <a:pt x="154" y="0"/>
                    <a:pt x="163" y="1"/>
                    <a:pt x="174" y="3"/>
                  </a:cubicBezTo>
                  <a:cubicBezTo>
                    <a:pt x="189" y="6"/>
                    <a:pt x="198" y="8"/>
                    <a:pt x="201" y="8"/>
                  </a:cubicBezTo>
                  <a:cubicBezTo>
                    <a:pt x="202" y="11"/>
                    <a:pt x="203" y="14"/>
                    <a:pt x="203" y="18"/>
                  </a:cubicBezTo>
                  <a:cubicBezTo>
                    <a:pt x="203" y="21"/>
                    <a:pt x="202" y="25"/>
                    <a:pt x="201" y="30"/>
                  </a:cubicBezTo>
                  <a:cubicBezTo>
                    <a:pt x="200" y="35"/>
                    <a:pt x="200" y="39"/>
                    <a:pt x="200" y="41"/>
                  </a:cubicBezTo>
                  <a:moveTo>
                    <a:pt x="129" y="70"/>
                  </a:moveTo>
                  <a:cubicBezTo>
                    <a:pt x="103" y="100"/>
                    <a:pt x="103" y="100"/>
                    <a:pt x="103" y="100"/>
                  </a:cubicBezTo>
                  <a:cubicBezTo>
                    <a:pt x="92" y="117"/>
                    <a:pt x="85" y="127"/>
                    <a:pt x="82" y="131"/>
                  </a:cubicBezTo>
                  <a:cubicBezTo>
                    <a:pt x="75" y="143"/>
                    <a:pt x="70" y="154"/>
                    <a:pt x="68" y="163"/>
                  </a:cubicBezTo>
                  <a:cubicBezTo>
                    <a:pt x="78" y="162"/>
                    <a:pt x="90" y="161"/>
                    <a:pt x="103" y="159"/>
                  </a:cubicBezTo>
                  <a:cubicBezTo>
                    <a:pt x="115" y="156"/>
                    <a:pt x="132" y="153"/>
                    <a:pt x="152" y="148"/>
                  </a:cubicBezTo>
                  <a:cubicBezTo>
                    <a:pt x="134" y="73"/>
                    <a:pt x="134" y="73"/>
                    <a:pt x="134" y="73"/>
                  </a:cubicBezTo>
                  <a:lnTo>
                    <a:pt x="129" y="7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0"/>
            <p:cNvSpPr/>
            <p:nvPr/>
          </p:nvSpPr>
          <p:spPr bwMode="auto">
            <a:xfrm>
              <a:off x="6903034" y="3732896"/>
              <a:ext cx="711200" cy="609600"/>
            </a:xfrm>
            <a:custGeom>
              <a:avLst/>
              <a:gdLst>
                <a:gd name="T0" fmla="*/ 243 w 276"/>
                <a:gd name="T1" fmla="*/ 235 h 236"/>
                <a:gd name="T2" fmla="*/ 229 w 276"/>
                <a:gd name="T3" fmla="*/ 236 h 236"/>
                <a:gd name="T4" fmla="*/ 207 w 276"/>
                <a:gd name="T5" fmla="*/ 233 h 236"/>
                <a:gd name="T6" fmla="*/ 189 w 276"/>
                <a:gd name="T7" fmla="*/ 226 h 236"/>
                <a:gd name="T8" fmla="*/ 185 w 276"/>
                <a:gd name="T9" fmla="*/ 208 h 236"/>
                <a:gd name="T10" fmla="*/ 184 w 276"/>
                <a:gd name="T11" fmla="*/ 187 h 236"/>
                <a:gd name="T12" fmla="*/ 185 w 276"/>
                <a:gd name="T13" fmla="*/ 164 h 236"/>
                <a:gd name="T14" fmla="*/ 186 w 276"/>
                <a:gd name="T15" fmla="*/ 140 h 236"/>
                <a:gd name="T16" fmla="*/ 186 w 276"/>
                <a:gd name="T17" fmla="*/ 128 h 236"/>
                <a:gd name="T18" fmla="*/ 184 w 276"/>
                <a:gd name="T19" fmla="*/ 121 h 236"/>
                <a:gd name="T20" fmla="*/ 167 w 276"/>
                <a:gd name="T21" fmla="*/ 161 h 236"/>
                <a:gd name="T22" fmla="*/ 157 w 276"/>
                <a:gd name="T23" fmla="*/ 203 h 236"/>
                <a:gd name="T24" fmla="*/ 137 w 276"/>
                <a:gd name="T25" fmla="*/ 206 h 236"/>
                <a:gd name="T26" fmla="*/ 112 w 276"/>
                <a:gd name="T27" fmla="*/ 203 h 236"/>
                <a:gd name="T28" fmla="*/ 97 w 276"/>
                <a:gd name="T29" fmla="*/ 199 h 236"/>
                <a:gd name="T30" fmla="*/ 84 w 276"/>
                <a:gd name="T31" fmla="*/ 169 h 236"/>
                <a:gd name="T32" fmla="*/ 74 w 276"/>
                <a:gd name="T33" fmla="*/ 134 h 236"/>
                <a:gd name="T34" fmla="*/ 54 w 276"/>
                <a:gd name="T35" fmla="*/ 88 h 236"/>
                <a:gd name="T36" fmla="*/ 38 w 276"/>
                <a:gd name="T37" fmla="*/ 143 h 236"/>
                <a:gd name="T38" fmla="*/ 33 w 276"/>
                <a:gd name="T39" fmla="*/ 204 h 236"/>
                <a:gd name="T40" fmla="*/ 34 w 276"/>
                <a:gd name="T41" fmla="*/ 214 h 236"/>
                <a:gd name="T42" fmla="*/ 35 w 276"/>
                <a:gd name="T43" fmla="*/ 222 h 236"/>
                <a:gd name="T44" fmla="*/ 31 w 276"/>
                <a:gd name="T45" fmla="*/ 235 h 236"/>
                <a:gd name="T46" fmla="*/ 26 w 276"/>
                <a:gd name="T47" fmla="*/ 236 h 236"/>
                <a:gd name="T48" fmla="*/ 9 w 276"/>
                <a:gd name="T49" fmla="*/ 230 h 236"/>
                <a:gd name="T50" fmla="*/ 0 w 276"/>
                <a:gd name="T51" fmla="*/ 224 h 236"/>
                <a:gd name="T52" fmla="*/ 7 w 276"/>
                <a:gd name="T53" fmla="*/ 159 h 236"/>
                <a:gd name="T54" fmla="*/ 21 w 276"/>
                <a:gd name="T55" fmla="*/ 87 h 236"/>
                <a:gd name="T56" fmla="*/ 28 w 276"/>
                <a:gd name="T57" fmla="*/ 23 h 236"/>
                <a:gd name="T58" fmla="*/ 41 w 276"/>
                <a:gd name="T59" fmla="*/ 17 h 236"/>
                <a:gd name="T60" fmla="*/ 56 w 276"/>
                <a:gd name="T61" fmla="*/ 16 h 236"/>
                <a:gd name="T62" fmla="*/ 90 w 276"/>
                <a:gd name="T63" fmla="*/ 20 h 236"/>
                <a:gd name="T64" fmla="*/ 108 w 276"/>
                <a:gd name="T65" fmla="*/ 24 h 236"/>
                <a:gd name="T66" fmla="*/ 113 w 276"/>
                <a:gd name="T67" fmla="*/ 28 h 236"/>
                <a:gd name="T68" fmla="*/ 122 w 276"/>
                <a:gd name="T69" fmla="*/ 91 h 236"/>
                <a:gd name="T70" fmla="*/ 139 w 276"/>
                <a:gd name="T71" fmla="*/ 152 h 236"/>
                <a:gd name="T72" fmla="*/ 145 w 276"/>
                <a:gd name="T73" fmla="*/ 147 h 236"/>
                <a:gd name="T74" fmla="*/ 167 w 276"/>
                <a:gd name="T75" fmla="*/ 99 h 236"/>
                <a:gd name="T76" fmla="*/ 188 w 276"/>
                <a:gd name="T77" fmla="*/ 52 h 236"/>
                <a:gd name="T78" fmla="*/ 205 w 276"/>
                <a:gd name="T79" fmla="*/ 3 h 236"/>
                <a:gd name="T80" fmla="*/ 221 w 276"/>
                <a:gd name="T81" fmla="*/ 0 h 236"/>
                <a:gd name="T82" fmla="*/ 234 w 276"/>
                <a:gd name="T83" fmla="*/ 1 h 236"/>
                <a:gd name="T84" fmla="*/ 251 w 276"/>
                <a:gd name="T85" fmla="*/ 8 h 236"/>
                <a:gd name="T86" fmla="*/ 270 w 276"/>
                <a:gd name="T87" fmla="*/ 14 h 236"/>
                <a:gd name="T88" fmla="*/ 276 w 276"/>
                <a:gd name="T89" fmla="*/ 21 h 236"/>
                <a:gd name="T90" fmla="*/ 260 w 276"/>
                <a:gd name="T91" fmla="*/ 80 h 236"/>
                <a:gd name="T92" fmla="*/ 247 w 276"/>
                <a:gd name="T93" fmla="*/ 139 h 236"/>
                <a:gd name="T94" fmla="*/ 241 w 276"/>
                <a:gd name="T95" fmla="*/ 201 h 236"/>
                <a:gd name="T96" fmla="*/ 243 w 276"/>
                <a:gd name="T97" fmla="*/ 2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6" h="236">
                  <a:moveTo>
                    <a:pt x="243" y="235"/>
                  </a:moveTo>
                  <a:cubicBezTo>
                    <a:pt x="238" y="235"/>
                    <a:pt x="234" y="236"/>
                    <a:pt x="229" y="236"/>
                  </a:cubicBezTo>
                  <a:cubicBezTo>
                    <a:pt x="220" y="236"/>
                    <a:pt x="213" y="235"/>
                    <a:pt x="207" y="233"/>
                  </a:cubicBezTo>
                  <a:cubicBezTo>
                    <a:pt x="200" y="232"/>
                    <a:pt x="195" y="229"/>
                    <a:pt x="189" y="226"/>
                  </a:cubicBezTo>
                  <a:cubicBezTo>
                    <a:pt x="188" y="220"/>
                    <a:pt x="186" y="214"/>
                    <a:pt x="185" y="208"/>
                  </a:cubicBezTo>
                  <a:cubicBezTo>
                    <a:pt x="184" y="201"/>
                    <a:pt x="184" y="194"/>
                    <a:pt x="184" y="187"/>
                  </a:cubicBezTo>
                  <a:cubicBezTo>
                    <a:pt x="184" y="182"/>
                    <a:pt x="184" y="174"/>
                    <a:pt x="185" y="164"/>
                  </a:cubicBezTo>
                  <a:cubicBezTo>
                    <a:pt x="185" y="153"/>
                    <a:pt x="186" y="145"/>
                    <a:pt x="186" y="140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185" y="125"/>
                    <a:pt x="184" y="122"/>
                    <a:pt x="184" y="121"/>
                  </a:cubicBezTo>
                  <a:cubicBezTo>
                    <a:pt x="178" y="132"/>
                    <a:pt x="172" y="146"/>
                    <a:pt x="167" y="161"/>
                  </a:cubicBezTo>
                  <a:cubicBezTo>
                    <a:pt x="164" y="171"/>
                    <a:pt x="161" y="185"/>
                    <a:pt x="157" y="203"/>
                  </a:cubicBezTo>
                  <a:cubicBezTo>
                    <a:pt x="151" y="205"/>
                    <a:pt x="145" y="206"/>
                    <a:pt x="137" y="206"/>
                  </a:cubicBezTo>
                  <a:cubicBezTo>
                    <a:pt x="130" y="206"/>
                    <a:pt x="121" y="205"/>
                    <a:pt x="112" y="203"/>
                  </a:cubicBezTo>
                  <a:cubicBezTo>
                    <a:pt x="107" y="202"/>
                    <a:pt x="102" y="201"/>
                    <a:pt x="97" y="199"/>
                  </a:cubicBezTo>
                  <a:cubicBezTo>
                    <a:pt x="92" y="192"/>
                    <a:pt x="87" y="181"/>
                    <a:pt x="84" y="169"/>
                  </a:cubicBezTo>
                  <a:cubicBezTo>
                    <a:pt x="80" y="157"/>
                    <a:pt x="77" y="145"/>
                    <a:pt x="74" y="134"/>
                  </a:cubicBezTo>
                  <a:cubicBezTo>
                    <a:pt x="67" y="119"/>
                    <a:pt x="61" y="103"/>
                    <a:pt x="54" y="88"/>
                  </a:cubicBezTo>
                  <a:cubicBezTo>
                    <a:pt x="47" y="105"/>
                    <a:pt x="42" y="123"/>
                    <a:pt x="38" y="143"/>
                  </a:cubicBezTo>
                  <a:cubicBezTo>
                    <a:pt x="35" y="163"/>
                    <a:pt x="33" y="183"/>
                    <a:pt x="33" y="204"/>
                  </a:cubicBezTo>
                  <a:cubicBezTo>
                    <a:pt x="33" y="206"/>
                    <a:pt x="34" y="210"/>
                    <a:pt x="34" y="214"/>
                  </a:cubicBezTo>
                  <a:cubicBezTo>
                    <a:pt x="35" y="218"/>
                    <a:pt x="35" y="221"/>
                    <a:pt x="35" y="222"/>
                  </a:cubicBezTo>
                  <a:cubicBezTo>
                    <a:pt x="35" y="228"/>
                    <a:pt x="34" y="232"/>
                    <a:pt x="31" y="235"/>
                  </a:cubicBezTo>
                  <a:cubicBezTo>
                    <a:pt x="30" y="236"/>
                    <a:pt x="28" y="236"/>
                    <a:pt x="26" y="236"/>
                  </a:cubicBezTo>
                  <a:cubicBezTo>
                    <a:pt x="20" y="236"/>
                    <a:pt x="15" y="234"/>
                    <a:pt x="9" y="230"/>
                  </a:cubicBezTo>
                  <a:cubicBezTo>
                    <a:pt x="6" y="228"/>
                    <a:pt x="3" y="226"/>
                    <a:pt x="0" y="224"/>
                  </a:cubicBezTo>
                  <a:cubicBezTo>
                    <a:pt x="0" y="205"/>
                    <a:pt x="3" y="183"/>
                    <a:pt x="7" y="159"/>
                  </a:cubicBezTo>
                  <a:cubicBezTo>
                    <a:pt x="12" y="136"/>
                    <a:pt x="16" y="111"/>
                    <a:pt x="21" y="87"/>
                  </a:cubicBezTo>
                  <a:cubicBezTo>
                    <a:pt x="26" y="62"/>
                    <a:pt x="28" y="41"/>
                    <a:pt x="28" y="23"/>
                  </a:cubicBezTo>
                  <a:cubicBezTo>
                    <a:pt x="32" y="20"/>
                    <a:pt x="36" y="18"/>
                    <a:pt x="41" y="17"/>
                  </a:cubicBezTo>
                  <a:cubicBezTo>
                    <a:pt x="46" y="16"/>
                    <a:pt x="51" y="16"/>
                    <a:pt x="56" y="16"/>
                  </a:cubicBezTo>
                  <a:cubicBezTo>
                    <a:pt x="65" y="16"/>
                    <a:pt x="77" y="17"/>
                    <a:pt x="90" y="20"/>
                  </a:cubicBezTo>
                  <a:cubicBezTo>
                    <a:pt x="96" y="22"/>
                    <a:pt x="102" y="23"/>
                    <a:pt x="108" y="24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6" y="49"/>
                    <a:pt x="119" y="70"/>
                    <a:pt x="122" y="91"/>
                  </a:cubicBezTo>
                  <a:cubicBezTo>
                    <a:pt x="126" y="115"/>
                    <a:pt x="132" y="135"/>
                    <a:pt x="139" y="152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50" y="135"/>
                    <a:pt x="157" y="119"/>
                    <a:pt x="167" y="99"/>
                  </a:cubicBezTo>
                  <a:cubicBezTo>
                    <a:pt x="177" y="78"/>
                    <a:pt x="184" y="62"/>
                    <a:pt x="188" y="52"/>
                  </a:cubicBezTo>
                  <a:cubicBezTo>
                    <a:pt x="196" y="33"/>
                    <a:pt x="201" y="17"/>
                    <a:pt x="205" y="3"/>
                  </a:cubicBezTo>
                  <a:cubicBezTo>
                    <a:pt x="209" y="1"/>
                    <a:pt x="214" y="0"/>
                    <a:pt x="221" y="0"/>
                  </a:cubicBezTo>
                  <a:cubicBezTo>
                    <a:pt x="226" y="0"/>
                    <a:pt x="230" y="0"/>
                    <a:pt x="234" y="1"/>
                  </a:cubicBezTo>
                  <a:cubicBezTo>
                    <a:pt x="238" y="4"/>
                    <a:pt x="244" y="6"/>
                    <a:pt x="251" y="8"/>
                  </a:cubicBezTo>
                  <a:cubicBezTo>
                    <a:pt x="258" y="10"/>
                    <a:pt x="264" y="12"/>
                    <a:pt x="270" y="14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68" y="51"/>
                    <a:pt x="262" y="70"/>
                    <a:pt x="260" y="80"/>
                  </a:cubicBezTo>
                  <a:cubicBezTo>
                    <a:pt x="254" y="103"/>
                    <a:pt x="249" y="123"/>
                    <a:pt x="247" y="139"/>
                  </a:cubicBezTo>
                  <a:cubicBezTo>
                    <a:pt x="243" y="160"/>
                    <a:pt x="241" y="181"/>
                    <a:pt x="241" y="201"/>
                  </a:cubicBezTo>
                  <a:cubicBezTo>
                    <a:pt x="241" y="212"/>
                    <a:pt x="242" y="223"/>
                    <a:pt x="243" y="23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1"/>
            <p:cNvSpPr>
              <a:spLocks noEditPoints="1"/>
            </p:cNvSpPr>
            <p:nvPr/>
          </p:nvSpPr>
          <p:spPr bwMode="auto">
            <a:xfrm>
              <a:off x="7555497" y="3732896"/>
              <a:ext cx="523875" cy="609600"/>
            </a:xfrm>
            <a:custGeom>
              <a:avLst/>
              <a:gdLst>
                <a:gd name="T0" fmla="*/ 174 w 203"/>
                <a:gd name="T1" fmla="*/ 198 h 236"/>
                <a:gd name="T2" fmla="*/ 154 w 203"/>
                <a:gd name="T3" fmla="*/ 220 h 236"/>
                <a:gd name="T4" fmla="*/ 120 w 203"/>
                <a:gd name="T5" fmla="*/ 236 h 236"/>
                <a:gd name="T6" fmla="*/ 55 w 203"/>
                <a:gd name="T7" fmla="*/ 225 h 236"/>
                <a:gd name="T8" fmla="*/ 13 w 203"/>
                <a:gd name="T9" fmla="*/ 196 h 236"/>
                <a:gd name="T10" fmla="*/ 3 w 203"/>
                <a:gd name="T11" fmla="*/ 166 h 236"/>
                <a:gd name="T12" fmla="*/ 0 w 203"/>
                <a:gd name="T13" fmla="*/ 136 h 236"/>
                <a:gd name="T14" fmla="*/ 15 w 203"/>
                <a:gd name="T15" fmla="*/ 64 h 236"/>
                <a:gd name="T16" fmla="*/ 56 w 203"/>
                <a:gd name="T17" fmla="*/ 0 h 236"/>
                <a:gd name="T18" fmla="*/ 62 w 203"/>
                <a:gd name="T19" fmla="*/ 0 h 236"/>
                <a:gd name="T20" fmla="*/ 74 w 203"/>
                <a:gd name="T21" fmla="*/ 2 h 236"/>
                <a:gd name="T22" fmla="*/ 88 w 203"/>
                <a:gd name="T23" fmla="*/ 7 h 236"/>
                <a:gd name="T24" fmla="*/ 146 w 203"/>
                <a:gd name="T25" fmla="*/ 16 h 236"/>
                <a:gd name="T26" fmla="*/ 190 w 203"/>
                <a:gd name="T27" fmla="*/ 39 h 236"/>
                <a:gd name="T28" fmla="*/ 200 w 203"/>
                <a:gd name="T29" fmla="*/ 68 h 236"/>
                <a:gd name="T30" fmla="*/ 203 w 203"/>
                <a:gd name="T31" fmla="*/ 98 h 236"/>
                <a:gd name="T32" fmla="*/ 196 w 203"/>
                <a:gd name="T33" fmla="*/ 147 h 236"/>
                <a:gd name="T34" fmla="*/ 174 w 203"/>
                <a:gd name="T35" fmla="*/ 198 h 236"/>
                <a:gd name="T36" fmla="*/ 123 w 203"/>
                <a:gd name="T37" fmla="*/ 29 h 236"/>
                <a:gd name="T38" fmla="*/ 109 w 203"/>
                <a:gd name="T39" fmla="*/ 35 h 236"/>
                <a:gd name="T40" fmla="*/ 84 w 203"/>
                <a:gd name="T41" fmla="*/ 80 h 236"/>
                <a:gd name="T42" fmla="*/ 68 w 203"/>
                <a:gd name="T43" fmla="*/ 129 h 236"/>
                <a:gd name="T44" fmla="*/ 61 w 203"/>
                <a:gd name="T45" fmla="*/ 174 h 236"/>
                <a:gd name="T46" fmla="*/ 67 w 203"/>
                <a:gd name="T47" fmla="*/ 198 h 236"/>
                <a:gd name="T48" fmla="*/ 86 w 203"/>
                <a:gd name="T49" fmla="*/ 216 h 236"/>
                <a:gd name="T50" fmla="*/ 98 w 203"/>
                <a:gd name="T51" fmla="*/ 218 h 236"/>
                <a:gd name="T52" fmla="*/ 112 w 203"/>
                <a:gd name="T53" fmla="*/ 216 h 236"/>
                <a:gd name="T54" fmla="*/ 121 w 203"/>
                <a:gd name="T55" fmla="*/ 209 h 236"/>
                <a:gd name="T56" fmla="*/ 152 w 203"/>
                <a:gd name="T57" fmla="*/ 153 h 236"/>
                <a:gd name="T58" fmla="*/ 163 w 203"/>
                <a:gd name="T59" fmla="*/ 94 h 236"/>
                <a:gd name="T60" fmla="*/ 155 w 203"/>
                <a:gd name="T61" fmla="*/ 42 h 236"/>
                <a:gd name="T62" fmla="*/ 144 w 203"/>
                <a:gd name="T63" fmla="*/ 32 h 236"/>
                <a:gd name="T64" fmla="*/ 123 w 203"/>
                <a:gd name="T65" fmla="*/ 29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3" h="236">
                  <a:moveTo>
                    <a:pt x="174" y="198"/>
                  </a:moveTo>
                  <a:cubicBezTo>
                    <a:pt x="166" y="208"/>
                    <a:pt x="159" y="216"/>
                    <a:pt x="154" y="220"/>
                  </a:cubicBezTo>
                  <a:cubicBezTo>
                    <a:pt x="144" y="228"/>
                    <a:pt x="133" y="233"/>
                    <a:pt x="120" y="236"/>
                  </a:cubicBezTo>
                  <a:cubicBezTo>
                    <a:pt x="97" y="236"/>
                    <a:pt x="75" y="232"/>
                    <a:pt x="55" y="225"/>
                  </a:cubicBezTo>
                  <a:cubicBezTo>
                    <a:pt x="36" y="218"/>
                    <a:pt x="21" y="208"/>
                    <a:pt x="13" y="196"/>
                  </a:cubicBezTo>
                  <a:cubicBezTo>
                    <a:pt x="8" y="186"/>
                    <a:pt x="5" y="176"/>
                    <a:pt x="3" y="166"/>
                  </a:cubicBezTo>
                  <a:cubicBezTo>
                    <a:pt x="1" y="156"/>
                    <a:pt x="0" y="146"/>
                    <a:pt x="0" y="136"/>
                  </a:cubicBezTo>
                  <a:cubicBezTo>
                    <a:pt x="0" y="112"/>
                    <a:pt x="5" y="88"/>
                    <a:pt x="15" y="64"/>
                  </a:cubicBezTo>
                  <a:cubicBezTo>
                    <a:pt x="25" y="43"/>
                    <a:pt x="38" y="22"/>
                    <a:pt x="56" y="0"/>
                  </a:cubicBezTo>
                  <a:cubicBezTo>
                    <a:pt x="58" y="0"/>
                    <a:pt x="60" y="0"/>
                    <a:pt x="62" y="0"/>
                  </a:cubicBezTo>
                  <a:cubicBezTo>
                    <a:pt x="66" y="0"/>
                    <a:pt x="70" y="0"/>
                    <a:pt x="74" y="2"/>
                  </a:cubicBezTo>
                  <a:cubicBezTo>
                    <a:pt x="79" y="3"/>
                    <a:pt x="83" y="5"/>
                    <a:pt x="88" y="7"/>
                  </a:cubicBezTo>
                  <a:cubicBezTo>
                    <a:pt x="108" y="7"/>
                    <a:pt x="128" y="10"/>
                    <a:pt x="146" y="16"/>
                  </a:cubicBezTo>
                  <a:cubicBezTo>
                    <a:pt x="164" y="21"/>
                    <a:pt x="179" y="29"/>
                    <a:pt x="190" y="39"/>
                  </a:cubicBezTo>
                  <a:cubicBezTo>
                    <a:pt x="194" y="48"/>
                    <a:pt x="197" y="58"/>
                    <a:pt x="200" y="68"/>
                  </a:cubicBezTo>
                  <a:cubicBezTo>
                    <a:pt x="202" y="78"/>
                    <a:pt x="203" y="88"/>
                    <a:pt x="203" y="98"/>
                  </a:cubicBezTo>
                  <a:cubicBezTo>
                    <a:pt x="203" y="115"/>
                    <a:pt x="201" y="131"/>
                    <a:pt x="196" y="147"/>
                  </a:cubicBezTo>
                  <a:cubicBezTo>
                    <a:pt x="191" y="164"/>
                    <a:pt x="183" y="180"/>
                    <a:pt x="174" y="198"/>
                  </a:cubicBezTo>
                  <a:moveTo>
                    <a:pt x="123" y="29"/>
                  </a:moveTo>
                  <a:cubicBezTo>
                    <a:pt x="118" y="30"/>
                    <a:pt x="113" y="32"/>
                    <a:pt x="109" y="35"/>
                  </a:cubicBezTo>
                  <a:cubicBezTo>
                    <a:pt x="99" y="48"/>
                    <a:pt x="91" y="63"/>
                    <a:pt x="84" y="80"/>
                  </a:cubicBezTo>
                  <a:cubicBezTo>
                    <a:pt x="78" y="93"/>
                    <a:pt x="73" y="109"/>
                    <a:pt x="68" y="129"/>
                  </a:cubicBezTo>
                  <a:cubicBezTo>
                    <a:pt x="65" y="144"/>
                    <a:pt x="63" y="159"/>
                    <a:pt x="61" y="174"/>
                  </a:cubicBezTo>
                  <a:cubicBezTo>
                    <a:pt x="61" y="183"/>
                    <a:pt x="63" y="192"/>
                    <a:pt x="67" y="198"/>
                  </a:cubicBezTo>
                  <a:cubicBezTo>
                    <a:pt x="70" y="205"/>
                    <a:pt x="77" y="211"/>
                    <a:pt x="86" y="216"/>
                  </a:cubicBezTo>
                  <a:cubicBezTo>
                    <a:pt x="90" y="217"/>
                    <a:pt x="94" y="218"/>
                    <a:pt x="98" y="218"/>
                  </a:cubicBezTo>
                  <a:cubicBezTo>
                    <a:pt x="103" y="218"/>
                    <a:pt x="108" y="217"/>
                    <a:pt x="112" y="216"/>
                  </a:cubicBezTo>
                  <a:cubicBezTo>
                    <a:pt x="116" y="214"/>
                    <a:pt x="119" y="212"/>
                    <a:pt x="121" y="209"/>
                  </a:cubicBezTo>
                  <a:cubicBezTo>
                    <a:pt x="135" y="190"/>
                    <a:pt x="145" y="172"/>
                    <a:pt x="152" y="153"/>
                  </a:cubicBezTo>
                  <a:cubicBezTo>
                    <a:pt x="159" y="134"/>
                    <a:pt x="163" y="114"/>
                    <a:pt x="163" y="94"/>
                  </a:cubicBezTo>
                  <a:cubicBezTo>
                    <a:pt x="163" y="77"/>
                    <a:pt x="160" y="59"/>
                    <a:pt x="155" y="42"/>
                  </a:cubicBezTo>
                  <a:cubicBezTo>
                    <a:pt x="153" y="38"/>
                    <a:pt x="150" y="34"/>
                    <a:pt x="144" y="32"/>
                  </a:cubicBezTo>
                  <a:cubicBezTo>
                    <a:pt x="138" y="30"/>
                    <a:pt x="131" y="29"/>
                    <a:pt x="123" y="29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2"/>
            <p:cNvSpPr/>
            <p:nvPr/>
          </p:nvSpPr>
          <p:spPr bwMode="auto">
            <a:xfrm>
              <a:off x="8117472" y="3729721"/>
              <a:ext cx="519113" cy="612775"/>
            </a:xfrm>
            <a:custGeom>
              <a:avLst/>
              <a:gdLst>
                <a:gd name="T0" fmla="*/ 168 w 201"/>
                <a:gd name="T1" fmla="*/ 237 h 237"/>
                <a:gd name="T2" fmla="*/ 155 w 201"/>
                <a:gd name="T3" fmla="*/ 237 h 237"/>
                <a:gd name="T4" fmla="*/ 142 w 201"/>
                <a:gd name="T5" fmla="*/ 237 h 237"/>
                <a:gd name="T6" fmla="*/ 123 w 201"/>
                <a:gd name="T7" fmla="*/ 236 h 237"/>
                <a:gd name="T8" fmla="*/ 108 w 201"/>
                <a:gd name="T9" fmla="*/ 232 h 237"/>
                <a:gd name="T10" fmla="*/ 95 w 201"/>
                <a:gd name="T11" fmla="*/ 219 h 237"/>
                <a:gd name="T12" fmla="*/ 71 w 201"/>
                <a:gd name="T13" fmla="*/ 155 h 237"/>
                <a:gd name="T14" fmla="*/ 50 w 201"/>
                <a:gd name="T15" fmla="*/ 89 h 237"/>
                <a:gd name="T16" fmla="*/ 42 w 201"/>
                <a:gd name="T17" fmla="*/ 133 h 237"/>
                <a:gd name="T18" fmla="*/ 36 w 201"/>
                <a:gd name="T19" fmla="*/ 181 h 237"/>
                <a:gd name="T20" fmla="*/ 31 w 201"/>
                <a:gd name="T21" fmla="*/ 232 h 237"/>
                <a:gd name="T22" fmla="*/ 26 w 201"/>
                <a:gd name="T23" fmla="*/ 233 h 237"/>
                <a:gd name="T24" fmla="*/ 21 w 201"/>
                <a:gd name="T25" fmla="*/ 233 h 237"/>
                <a:gd name="T26" fmla="*/ 11 w 201"/>
                <a:gd name="T27" fmla="*/ 231 h 237"/>
                <a:gd name="T28" fmla="*/ 0 w 201"/>
                <a:gd name="T29" fmla="*/ 223 h 237"/>
                <a:gd name="T30" fmla="*/ 2 w 201"/>
                <a:gd name="T31" fmla="*/ 160 h 237"/>
                <a:gd name="T32" fmla="*/ 7 w 201"/>
                <a:gd name="T33" fmla="*/ 92 h 237"/>
                <a:gd name="T34" fmla="*/ 10 w 201"/>
                <a:gd name="T35" fmla="*/ 29 h 237"/>
                <a:gd name="T36" fmla="*/ 25 w 201"/>
                <a:gd name="T37" fmla="*/ 26 h 237"/>
                <a:gd name="T38" fmla="*/ 42 w 201"/>
                <a:gd name="T39" fmla="*/ 24 h 237"/>
                <a:gd name="T40" fmla="*/ 52 w 201"/>
                <a:gd name="T41" fmla="*/ 25 h 237"/>
                <a:gd name="T42" fmla="*/ 80 w 201"/>
                <a:gd name="T43" fmla="*/ 28 h 237"/>
                <a:gd name="T44" fmla="*/ 111 w 201"/>
                <a:gd name="T45" fmla="*/ 38 h 237"/>
                <a:gd name="T46" fmla="*/ 106 w 201"/>
                <a:gd name="T47" fmla="*/ 57 h 237"/>
                <a:gd name="T48" fmla="*/ 114 w 201"/>
                <a:gd name="T49" fmla="*/ 91 h 237"/>
                <a:gd name="T50" fmla="*/ 118 w 201"/>
                <a:gd name="T51" fmla="*/ 112 h 237"/>
                <a:gd name="T52" fmla="*/ 126 w 201"/>
                <a:gd name="T53" fmla="*/ 146 h 237"/>
                <a:gd name="T54" fmla="*/ 140 w 201"/>
                <a:gd name="T55" fmla="*/ 179 h 237"/>
                <a:gd name="T56" fmla="*/ 151 w 201"/>
                <a:gd name="T57" fmla="*/ 120 h 237"/>
                <a:gd name="T58" fmla="*/ 160 w 201"/>
                <a:gd name="T59" fmla="*/ 60 h 237"/>
                <a:gd name="T60" fmla="*/ 172 w 201"/>
                <a:gd name="T61" fmla="*/ 0 h 237"/>
                <a:gd name="T62" fmla="*/ 201 w 201"/>
                <a:gd name="T63" fmla="*/ 9 h 237"/>
                <a:gd name="T64" fmla="*/ 188 w 201"/>
                <a:gd name="T65" fmla="*/ 85 h 237"/>
                <a:gd name="T66" fmla="*/ 178 w 201"/>
                <a:gd name="T67" fmla="*/ 156 h 237"/>
                <a:gd name="T68" fmla="*/ 168 w 201"/>
                <a:gd name="T6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1" h="237">
                  <a:moveTo>
                    <a:pt x="168" y="237"/>
                  </a:moveTo>
                  <a:cubicBezTo>
                    <a:pt x="155" y="237"/>
                    <a:pt x="155" y="237"/>
                    <a:pt x="155" y="237"/>
                  </a:cubicBezTo>
                  <a:cubicBezTo>
                    <a:pt x="142" y="237"/>
                    <a:pt x="142" y="237"/>
                    <a:pt x="142" y="237"/>
                  </a:cubicBezTo>
                  <a:cubicBezTo>
                    <a:pt x="135" y="237"/>
                    <a:pt x="129" y="236"/>
                    <a:pt x="123" y="236"/>
                  </a:cubicBezTo>
                  <a:cubicBezTo>
                    <a:pt x="118" y="235"/>
                    <a:pt x="113" y="234"/>
                    <a:pt x="108" y="232"/>
                  </a:cubicBezTo>
                  <a:cubicBezTo>
                    <a:pt x="95" y="219"/>
                    <a:pt x="95" y="219"/>
                    <a:pt x="95" y="219"/>
                  </a:cubicBezTo>
                  <a:cubicBezTo>
                    <a:pt x="87" y="202"/>
                    <a:pt x="79" y="181"/>
                    <a:pt x="71" y="155"/>
                  </a:cubicBezTo>
                  <a:cubicBezTo>
                    <a:pt x="64" y="133"/>
                    <a:pt x="57" y="111"/>
                    <a:pt x="50" y="89"/>
                  </a:cubicBezTo>
                  <a:cubicBezTo>
                    <a:pt x="47" y="103"/>
                    <a:pt x="44" y="118"/>
                    <a:pt x="42" y="133"/>
                  </a:cubicBezTo>
                  <a:cubicBezTo>
                    <a:pt x="40" y="148"/>
                    <a:pt x="38" y="164"/>
                    <a:pt x="36" y="181"/>
                  </a:cubicBezTo>
                  <a:cubicBezTo>
                    <a:pt x="34" y="198"/>
                    <a:pt x="33" y="215"/>
                    <a:pt x="31" y="232"/>
                  </a:cubicBezTo>
                  <a:cubicBezTo>
                    <a:pt x="30" y="233"/>
                    <a:pt x="28" y="233"/>
                    <a:pt x="26" y="233"/>
                  </a:cubicBezTo>
                  <a:cubicBezTo>
                    <a:pt x="25" y="233"/>
                    <a:pt x="23" y="233"/>
                    <a:pt x="21" y="233"/>
                  </a:cubicBezTo>
                  <a:cubicBezTo>
                    <a:pt x="18" y="233"/>
                    <a:pt x="14" y="233"/>
                    <a:pt x="11" y="231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04"/>
                    <a:pt x="1" y="183"/>
                    <a:pt x="2" y="160"/>
                  </a:cubicBezTo>
                  <a:cubicBezTo>
                    <a:pt x="4" y="137"/>
                    <a:pt x="6" y="114"/>
                    <a:pt x="7" y="92"/>
                  </a:cubicBezTo>
                  <a:cubicBezTo>
                    <a:pt x="9" y="69"/>
                    <a:pt x="10" y="48"/>
                    <a:pt x="10" y="29"/>
                  </a:cubicBezTo>
                  <a:cubicBezTo>
                    <a:pt x="13" y="29"/>
                    <a:pt x="18" y="28"/>
                    <a:pt x="25" y="26"/>
                  </a:cubicBezTo>
                  <a:cubicBezTo>
                    <a:pt x="32" y="25"/>
                    <a:pt x="38" y="24"/>
                    <a:pt x="42" y="24"/>
                  </a:cubicBezTo>
                  <a:cubicBezTo>
                    <a:pt x="45" y="24"/>
                    <a:pt x="49" y="24"/>
                    <a:pt x="52" y="25"/>
                  </a:cubicBezTo>
                  <a:cubicBezTo>
                    <a:pt x="55" y="26"/>
                    <a:pt x="65" y="27"/>
                    <a:pt x="80" y="28"/>
                  </a:cubicBezTo>
                  <a:cubicBezTo>
                    <a:pt x="95" y="29"/>
                    <a:pt x="106" y="33"/>
                    <a:pt x="111" y="38"/>
                  </a:cubicBezTo>
                  <a:cubicBezTo>
                    <a:pt x="108" y="44"/>
                    <a:pt x="106" y="51"/>
                    <a:pt x="106" y="57"/>
                  </a:cubicBezTo>
                  <a:cubicBezTo>
                    <a:pt x="106" y="63"/>
                    <a:pt x="109" y="74"/>
                    <a:pt x="114" y="91"/>
                  </a:cubicBezTo>
                  <a:cubicBezTo>
                    <a:pt x="117" y="100"/>
                    <a:pt x="118" y="107"/>
                    <a:pt x="118" y="112"/>
                  </a:cubicBezTo>
                  <a:cubicBezTo>
                    <a:pt x="122" y="127"/>
                    <a:pt x="124" y="139"/>
                    <a:pt x="126" y="146"/>
                  </a:cubicBezTo>
                  <a:cubicBezTo>
                    <a:pt x="129" y="160"/>
                    <a:pt x="134" y="170"/>
                    <a:pt x="140" y="179"/>
                  </a:cubicBezTo>
                  <a:cubicBezTo>
                    <a:pt x="143" y="165"/>
                    <a:pt x="147" y="145"/>
                    <a:pt x="151" y="120"/>
                  </a:cubicBezTo>
                  <a:cubicBezTo>
                    <a:pt x="156" y="85"/>
                    <a:pt x="160" y="65"/>
                    <a:pt x="160" y="60"/>
                  </a:cubicBezTo>
                  <a:cubicBezTo>
                    <a:pt x="164" y="37"/>
                    <a:pt x="168" y="17"/>
                    <a:pt x="172" y="0"/>
                  </a:cubicBezTo>
                  <a:cubicBezTo>
                    <a:pt x="184" y="0"/>
                    <a:pt x="194" y="3"/>
                    <a:pt x="201" y="9"/>
                  </a:cubicBezTo>
                  <a:cubicBezTo>
                    <a:pt x="197" y="31"/>
                    <a:pt x="193" y="56"/>
                    <a:pt x="188" y="85"/>
                  </a:cubicBezTo>
                  <a:cubicBezTo>
                    <a:pt x="184" y="108"/>
                    <a:pt x="181" y="132"/>
                    <a:pt x="178" y="156"/>
                  </a:cubicBezTo>
                  <a:cubicBezTo>
                    <a:pt x="175" y="180"/>
                    <a:pt x="172" y="207"/>
                    <a:pt x="168" y="237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3" name="Freeform 360"/>
          <p:cNvSpPr/>
          <p:nvPr/>
        </p:nvSpPr>
        <p:spPr bwMode="auto">
          <a:xfrm rot="1468502">
            <a:off x="9786189" y="3075859"/>
            <a:ext cx="120394" cy="28303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360"/>
          <p:cNvSpPr/>
          <p:nvPr/>
        </p:nvSpPr>
        <p:spPr bwMode="auto">
          <a:xfrm rot="20962754">
            <a:off x="9960384" y="3382442"/>
            <a:ext cx="114051" cy="26812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 1"/>
          <p:cNvGrpSpPr/>
          <p:nvPr/>
        </p:nvGrpSpPr>
        <p:grpSpPr>
          <a:xfrm>
            <a:off x="2282044" y="588118"/>
            <a:ext cx="7537205" cy="11196058"/>
            <a:chOff x="5065713" y="1679575"/>
            <a:chExt cx="2289175" cy="3400425"/>
          </a:xfrm>
        </p:grpSpPr>
        <p:sp>
          <p:nvSpPr>
            <p:cNvPr id="3" name="Freeform 69"/>
            <p:cNvSpPr/>
            <p:nvPr/>
          </p:nvSpPr>
          <p:spPr bwMode="auto">
            <a:xfrm>
              <a:off x="5065713" y="1679575"/>
              <a:ext cx="2289175" cy="3400425"/>
            </a:xfrm>
            <a:custGeom>
              <a:avLst/>
              <a:gdLst>
                <a:gd name="T0" fmla="*/ 454 w 889"/>
                <a:gd name="T1" fmla="*/ 4 h 1318"/>
                <a:gd name="T2" fmla="*/ 274 w 889"/>
                <a:gd name="T3" fmla="*/ 58 h 1318"/>
                <a:gd name="T4" fmla="*/ 203 w 889"/>
                <a:gd name="T5" fmla="*/ 206 h 1318"/>
                <a:gd name="T6" fmla="*/ 187 w 889"/>
                <a:gd name="T7" fmla="*/ 342 h 1318"/>
                <a:gd name="T8" fmla="*/ 78 w 889"/>
                <a:gd name="T9" fmla="*/ 600 h 1318"/>
                <a:gd name="T10" fmla="*/ 38 w 889"/>
                <a:gd name="T11" fmla="*/ 935 h 1318"/>
                <a:gd name="T12" fmla="*/ 106 w 889"/>
                <a:gd name="T13" fmla="*/ 935 h 1318"/>
                <a:gd name="T14" fmla="*/ 122 w 889"/>
                <a:gd name="T15" fmla="*/ 1215 h 1318"/>
                <a:gd name="T16" fmla="*/ 122 w 889"/>
                <a:gd name="T17" fmla="*/ 1307 h 1318"/>
                <a:gd name="T18" fmla="*/ 239 w 889"/>
                <a:gd name="T19" fmla="*/ 1307 h 1318"/>
                <a:gd name="T20" fmla="*/ 271 w 889"/>
                <a:gd name="T21" fmla="*/ 1231 h 1318"/>
                <a:gd name="T22" fmla="*/ 293 w 889"/>
                <a:gd name="T23" fmla="*/ 1136 h 1318"/>
                <a:gd name="T24" fmla="*/ 598 w 889"/>
                <a:gd name="T25" fmla="*/ 1133 h 1318"/>
                <a:gd name="T26" fmla="*/ 633 w 889"/>
                <a:gd name="T27" fmla="*/ 1223 h 1318"/>
                <a:gd name="T28" fmla="*/ 668 w 889"/>
                <a:gd name="T29" fmla="*/ 1302 h 1318"/>
                <a:gd name="T30" fmla="*/ 774 w 889"/>
                <a:gd name="T31" fmla="*/ 1299 h 1318"/>
                <a:gd name="T32" fmla="*/ 796 w 889"/>
                <a:gd name="T33" fmla="*/ 929 h 1318"/>
                <a:gd name="T34" fmla="*/ 853 w 889"/>
                <a:gd name="T35" fmla="*/ 946 h 1318"/>
                <a:gd name="T36" fmla="*/ 840 w 889"/>
                <a:gd name="T37" fmla="*/ 660 h 1318"/>
                <a:gd name="T38" fmla="*/ 712 w 889"/>
                <a:gd name="T39" fmla="*/ 336 h 1318"/>
                <a:gd name="T40" fmla="*/ 685 w 889"/>
                <a:gd name="T41" fmla="*/ 130 h 1318"/>
                <a:gd name="T42" fmla="*/ 454 w 889"/>
                <a:gd name="T43" fmla="*/ 4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9" h="1318">
                  <a:moveTo>
                    <a:pt x="454" y="4"/>
                  </a:moveTo>
                  <a:cubicBezTo>
                    <a:pt x="454" y="4"/>
                    <a:pt x="331" y="0"/>
                    <a:pt x="274" y="58"/>
                  </a:cubicBezTo>
                  <a:cubicBezTo>
                    <a:pt x="217" y="116"/>
                    <a:pt x="214" y="122"/>
                    <a:pt x="203" y="206"/>
                  </a:cubicBezTo>
                  <a:cubicBezTo>
                    <a:pt x="193" y="290"/>
                    <a:pt x="198" y="309"/>
                    <a:pt x="187" y="342"/>
                  </a:cubicBezTo>
                  <a:cubicBezTo>
                    <a:pt x="176" y="375"/>
                    <a:pt x="108" y="483"/>
                    <a:pt x="78" y="600"/>
                  </a:cubicBezTo>
                  <a:cubicBezTo>
                    <a:pt x="48" y="717"/>
                    <a:pt x="0" y="910"/>
                    <a:pt x="38" y="935"/>
                  </a:cubicBezTo>
                  <a:cubicBezTo>
                    <a:pt x="76" y="959"/>
                    <a:pt x="106" y="935"/>
                    <a:pt x="106" y="935"/>
                  </a:cubicBezTo>
                  <a:cubicBezTo>
                    <a:pt x="106" y="935"/>
                    <a:pt x="111" y="1152"/>
                    <a:pt x="122" y="1215"/>
                  </a:cubicBezTo>
                  <a:cubicBezTo>
                    <a:pt x="133" y="1277"/>
                    <a:pt x="111" y="1296"/>
                    <a:pt x="122" y="1307"/>
                  </a:cubicBezTo>
                  <a:cubicBezTo>
                    <a:pt x="133" y="1318"/>
                    <a:pt x="219" y="1318"/>
                    <a:pt x="239" y="1307"/>
                  </a:cubicBezTo>
                  <a:cubicBezTo>
                    <a:pt x="258" y="1296"/>
                    <a:pt x="269" y="1261"/>
                    <a:pt x="271" y="1231"/>
                  </a:cubicBezTo>
                  <a:cubicBezTo>
                    <a:pt x="274" y="1201"/>
                    <a:pt x="271" y="1144"/>
                    <a:pt x="293" y="1136"/>
                  </a:cubicBezTo>
                  <a:cubicBezTo>
                    <a:pt x="315" y="1128"/>
                    <a:pt x="565" y="1125"/>
                    <a:pt x="598" y="1133"/>
                  </a:cubicBezTo>
                  <a:cubicBezTo>
                    <a:pt x="630" y="1141"/>
                    <a:pt x="630" y="1198"/>
                    <a:pt x="633" y="1223"/>
                  </a:cubicBezTo>
                  <a:cubicBezTo>
                    <a:pt x="636" y="1247"/>
                    <a:pt x="636" y="1299"/>
                    <a:pt x="668" y="1302"/>
                  </a:cubicBezTo>
                  <a:cubicBezTo>
                    <a:pt x="701" y="1304"/>
                    <a:pt x="764" y="1315"/>
                    <a:pt x="774" y="1299"/>
                  </a:cubicBezTo>
                  <a:cubicBezTo>
                    <a:pt x="785" y="1283"/>
                    <a:pt x="799" y="975"/>
                    <a:pt x="796" y="929"/>
                  </a:cubicBezTo>
                  <a:cubicBezTo>
                    <a:pt x="796" y="929"/>
                    <a:pt x="834" y="967"/>
                    <a:pt x="853" y="946"/>
                  </a:cubicBezTo>
                  <a:cubicBezTo>
                    <a:pt x="872" y="924"/>
                    <a:pt x="889" y="883"/>
                    <a:pt x="840" y="660"/>
                  </a:cubicBezTo>
                  <a:cubicBezTo>
                    <a:pt x="791" y="437"/>
                    <a:pt x="715" y="377"/>
                    <a:pt x="712" y="336"/>
                  </a:cubicBezTo>
                  <a:cubicBezTo>
                    <a:pt x="709" y="296"/>
                    <a:pt x="701" y="184"/>
                    <a:pt x="685" y="130"/>
                  </a:cubicBezTo>
                  <a:cubicBezTo>
                    <a:pt x="668" y="75"/>
                    <a:pt x="598" y="4"/>
                    <a:pt x="454" y="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Oval 70"/>
            <p:cNvSpPr>
              <a:spLocks noChangeArrowheads="1"/>
            </p:cNvSpPr>
            <p:nvPr/>
          </p:nvSpPr>
          <p:spPr bwMode="auto">
            <a:xfrm>
              <a:off x="5570538" y="1698625"/>
              <a:ext cx="242888" cy="2238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Oval 71"/>
            <p:cNvSpPr>
              <a:spLocks noChangeArrowheads="1"/>
            </p:cNvSpPr>
            <p:nvPr/>
          </p:nvSpPr>
          <p:spPr bwMode="auto">
            <a:xfrm>
              <a:off x="5627688" y="1744662"/>
              <a:ext cx="128588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Oval 72"/>
            <p:cNvSpPr>
              <a:spLocks noChangeArrowheads="1"/>
            </p:cNvSpPr>
            <p:nvPr/>
          </p:nvSpPr>
          <p:spPr bwMode="auto">
            <a:xfrm>
              <a:off x="6651625" y="1692275"/>
              <a:ext cx="250825" cy="2619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Oval 73"/>
            <p:cNvSpPr>
              <a:spLocks noChangeArrowheads="1"/>
            </p:cNvSpPr>
            <p:nvPr/>
          </p:nvSpPr>
          <p:spPr bwMode="auto">
            <a:xfrm>
              <a:off x="6713538" y="1749425"/>
              <a:ext cx="130175" cy="1476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Oval 74"/>
            <p:cNvSpPr>
              <a:spLocks noChangeArrowheads="1"/>
            </p:cNvSpPr>
            <p:nvPr/>
          </p:nvSpPr>
          <p:spPr bwMode="auto">
            <a:xfrm>
              <a:off x="5807075" y="1922462"/>
              <a:ext cx="239713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Oval 75"/>
            <p:cNvSpPr>
              <a:spLocks noChangeArrowheads="1"/>
            </p:cNvSpPr>
            <p:nvPr/>
          </p:nvSpPr>
          <p:spPr bwMode="auto">
            <a:xfrm>
              <a:off x="6405563" y="1917700"/>
              <a:ext cx="241300" cy="2428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6"/>
            <p:cNvSpPr/>
            <p:nvPr/>
          </p:nvSpPr>
          <p:spPr bwMode="auto">
            <a:xfrm>
              <a:off x="5848350" y="1778000"/>
              <a:ext cx="119063" cy="53975"/>
            </a:xfrm>
            <a:custGeom>
              <a:avLst/>
              <a:gdLst>
                <a:gd name="T0" fmla="*/ 23 w 46"/>
                <a:gd name="T1" fmla="*/ 9 h 21"/>
                <a:gd name="T2" fmla="*/ 46 w 46"/>
                <a:gd name="T3" fmla="*/ 21 h 21"/>
                <a:gd name="T4" fmla="*/ 23 w 46"/>
                <a:gd name="T5" fmla="*/ 0 h 21"/>
                <a:gd name="T6" fmla="*/ 0 w 46"/>
                <a:gd name="T7" fmla="*/ 21 h 21"/>
                <a:gd name="T8" fmla="*/ 23 w 46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23" y="9"/>
                  </a:moveTo>
                  <a:cubicBezTo>
                    <a:pt x="33" y="9"/>
                    <a:pt x="42" y="14"/>
                    <a:pt x="46" y="21"/>
                  </a:cubicBezTo>
                  <a:cubicBezTo>
                    <a:pt x="45" y="9"/>
                    <a:pt x="35" y="0"/>
                    <a:pt x="23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7"/>
            <p:cNvSpPr/>
            <p:nvPr/>
          </p:nvSpPr>
          <p:spPr bwMode="auto">
            <a:xfrm>
              <a:off x="6480175" y="1762125"/>
              <a:ext cx="120650" cy="53975"/>
            </a:xfrm>
            <a:custGeom>
              <a:avLst/>
              <a:gdLst>
                <a:gd name="T0" fmla="*/ 24 w 47"/>
                <a:gd name="T1" fmla="*/ 9 h 21"/>
                <a:gd name="T2" fmla="*/ 47 w 47"/>
                <a:gd name="T3" fmla="*/ 21 h 21"/>
                <a:gd name="T4" fmla="*/ 24 w 47"/>
                <a:gd name="T5" fmla="*/ 0 h 21"/>
                <a:gd name="T6" fmla="*/ 0 w 47"/>
                <a:gd name="T7" fmla="*/ 21 h 21"/>
                <a:gd name="T8" fmla="*/ 24 w 47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1">
                  <a:moveTo>
                    <a:pt x="24" y="9"/>
                  </a:moveTo>
                  <a:cubicBezTo>
                    <a:pt x="33" y="9"/>
                    <a:pt x="42" y="14"/>
                    <a:pt x="47" y="21"/>
                  </a:cubicBezTo>
                  <a:cubicBezTo>
                    <a:pt x="45" y="9"/>
                    <a:pt x="35" y="0"/>
                    <a:pt x="24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4" y="9"/>
                    <a:pt x="2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78"/>
            <p:cNvSpPr>
              <a:spLocks noChangeArrowheads="1"/>
            </p:cNvSpPr>
            <p:nvPr/>
          </p:nvSpPr>
          <p:spPr bwMode="auto">
            <a:xfrm>
              <a:off x="5888038" y="2098675"/>
              <a:ext cx="676275" cy="515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9"/>
            <p:cNvSpPr/>
            <p:nvPr/>
          </p:nvSpPr>
          <p:spPr bwMode="auto">
            <a:xfrm>
              <a:off x="6145213" y="2128837"/>
              <a:ext cx="182563" cy="123825"/>
            </a:xfrm>
            <a:custGeom>
              <a:avLst/>
              <a:gdLst>
                <a:gd name="T0" fmla="*/ 0 w 71"/>
                <a:gd name="T1" fmla="*/ 19 h 48"/>
                <a:gd name="T2" fmla="*/ 21 w 71"/>
                <a:gd name="T3" fmla="*/ 2 h 48"/>
                <a:gd name="T4" fmla="*/ 64 w 71"/>
                <a:gd name="T5" fmla="*/ 8 h 48"/>
                <a:gd name="T6" fmla="*/ 65 w 71"/>
                <a:gd name="T7" fmla="*/ 28 h 48"/>
                <a:gd name="T8" fmla="*/ 50 w 71"/>
                <a:gd name="T9" fmla="*/ 44 h 48"/>
                <a:gd name="T10" fmla="*/ 33 w 71"/>
                <a:gd name="T11" fmla="*/ 48 h 48"/>
                <a:gd name="T12" fmla="*/ 13 w 71"/>
                <a:gd name="T13" fmla="*/ 41 h 48"/>
                <a:gd name="T14" fmla="*/ 0 w 71"/>
                <a:gd name="T15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8">
                  <a:moveTo>
                    <a:pt x="0" y="19"/>
                  </a:moveTo>
                  <a:cubicBezTo>
                    <a:pt x="0" y="10"/>
                    <a:pt x="3" y="4"/>
                    <a:pt x="21" y="2"/>
                  </a:cubicBezTo>
                  <a:cubicBezTo>
                    <a:pt x="39" y="0"/>
                    <a:pt x="56" y="1"/>
                    <a:pt x="64" y="8"/>
                  </a:cubicBezTo>
                  <a:cubicBezTo>
                    <a:pt x="71" y="14"/>
                    <a:pt x="67" y="24"/>
                    <a:pt x="65" y="28"/>
                  </a:cubicBezTo>
                  <a:cubicBezTo>
                    <a:pt x="63" y="33"/>
                    <a:pt x="59" y="40"/>
                    <a:pt x="50" y="44"/>
                  </a:cubicBezTo>
                  <a:cubicBezTo>
                    <a:pt x="40" y="48"/>
                    <a:pt x="38" y="48"/>
                    <a:pt x="33" y="48"/>
                  </a:cubicBezTo>
                  <a:cubicBezTo>
                    <a:pt x="28" y="48"/>
                    <a:pt x="20" y="46"/>
                    <a:pt x="13" y="41"/>
                  </a:cubicBezTo>
                  <a:cubicBezTo>
                    <a:pt x="6" y="35"/>
                    <a:pt x="0" y="28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80"/>
            <p:cNvSpPr>
              <a:spLocks noChangeArrowheads="1"/>
            </p:cNvSpPr>
            <p:nvPr/>
          </p:nvSpPr>
          <p:spPr bwMode="auto">
            <a:xfrm>
              <a:off x="5521325" y="2146300"/>
              <a:ext cx="284163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Oval 81"/>
            <p:cNvSpPr>
              <a:spLocks noChangeArrowheads="1"/>
            </p:cNvSpPr>
            <p:nvPr/>
          </p:nvSpPr>
          <p:spPr bwMode="auto">
            <a:xfrm>
              <a:off x="6637338" y="2146300"/>
              <a:ext cx="282575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Oval 82"/>
            <p:cNvSpPr>
              <a:spLocks noChangeArrowheads="1"/>
            </p:cNvSpPr>
            <p:nvPr/>
          </p:nvSpPr>
          <p:spPr bwMode="auto">
            <a:xfrm>
              <a:off x="5876925" y="1997075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Oval 83"/>
            <p:cNvSpPr>
              <a:spLocks noChangeArrowheads="1"/>
            </p:cNvSpPr>
            <p:nvPr/>
          </p:nvSpPr>
          <p:spPr bwMode="auto">
            <a:xfrm>
              <a:off x="6475413" y="1997075"/>
              <a:ext cx="84138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Oval 84"/>
            <p:cNvSpPr>
              <a:spLocks noChangeArrowheads="1"/>
            </p:cNvSpPr>
            <p:nvPr/>
          </p:nvSpPr>
          <p:spPr bwMode="auto">
            <a:xfrm>
              <a:off x="6173788" y="2376487"/>
              <a:ext cx="103188" cy="1857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3618369" y="4487329"/>
            <a:ext cx="495526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6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PARTE 2</a:t>
            </a:r>
            <a:endParaRPr kumimoji="1" lang="zh-CN" alt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618369" y="5482582"/>
            <a:ext cx="4955263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ea typeface="微软雅黑" panose="020B0503020204020204" charset="-122"/>
                <a:cs typeface="微软雅黑" panose="020B0503020204020204" charset="-122"/>
              </a:rPr>
              <a:t>Familia</a:t>
            </a:r>
            <a:endParaRPr kumimoji="1" lang="en-US" altLang="zh-CN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48405"/>
          <a:stretch>
            <a:fillRect/>
          </a:stretch>
        </p:blipFill>
        <p:spPr>
          <a:xfrm>
            <a:off x="78740" y="3210560"/>
            <a:ext cx="12035155" cy="34499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206365" y="513080"/>
            <a:ext cx="354330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800" b="1"/>
              <a:t>jiā</a:t>
            </a:r>
            <a:endParaRPr lang="en-US" altLang="zh-CN" sz="8800" b="1"/>
          </a:p>
          <a:p>
            <a:r>
              <a:rPr lang="zh-CN" altLang="en-US" sz="8800" b="1"/>
              <a:t>家</a:t>
            </a:r>
            <a:endParaRPr lang="zh-CN" altLang="en-US" sz="88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自定义 70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9BD5BB"/>
      </a:accent1>
      <a:accent2>
        <a:srgbClr val="AE1725"/>
      </a:accent2>
      <a:accent3>
        <a:srgbClr val="EF545D"/>
      </a:accent3>
      <a:accent4>
        <a:srgbClr val="387F90"/>
      </a:accent4>
      <a:accent5>
        <a:srgbClr val="6B849B"/>
      </a:accent5>
      <a:accent6>
        <a:srgbClr val="A0BFE5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947</Words>
  <Application>WPS 演示</Application>
  <PresentationFormat>宽屏</PresentationFormat>
  <Paragraphs>163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宋体</vt:lpstr>
      <vt:lpstr>Wingdings</vt:lpstr>
      <vt:lpstr>Segoe UI Light</vt:lpstr>
      <vt:lpstr>微软雅黑</vt:lpstr>
      <vt:lpstr>Century Gothic</vt:lpstr>
      <vt:lpstr>Segoe UI Light</vt:lpstr>
      <vt:lpstr>Smoothie Shoppe</vt:lpstr>
      <vt:lpstr>Arial Unicode MS</vt:lpstr>
      <vt:lpstr>Calibri</vt:lpstr>
      <vt:lpstr>Wingdings</vt:lpstr>
      <vt:lpstr>Century Gothic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Miel ゜</cp:lastModifiedBy>
  <cp:revision>209</cp:revision>
  <dcterms:created xsi:type="dcterms:W3CDTF">2015-08-18T02:51:00Z</dcterms:created>
  <dcterms:modified xsi:type="dcterms:W3CDTF">2018-01-17T17:58:52Z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