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17" r:id="rId3"/>
    <p:sldId id="316" r:id="rId4"/>
    <p:sldId id="318" r:id="rId5"/>
    <p:sldId id="325" r:id="rId6"/>
    <p:sldId id="324" r:id="rId7"/>
    <p:sldId id="319" r:id="rId8"/>
    <p:sldId id="321" r:id="rId9"/>
    <p:sldId id="322" r:id="rId10"/>
    <p:sldId id="323" r:id="rId11"/>
    <p:sldId id="320" r:id="rId12"/>
    <p:sldId id="313" r:id="rId13"/>
    <p:sldId id="326" r:id="rId14"/>
    <p:sldId id="307" r:id="rId15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CC66FF"/>
    <a:srgbClr val="339999"/>
    <a:srgbClr val="0099CC"/>
    <a:srgbClr val="6633CC"/>
    <a:srgbClr val="6600FF"/>
    <a:srgbClr val="6699CC"/>
    <a:srgbClr val="99CCFF"/>
    <a:srgbClr val="003366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82" autoAdjust="0"/>
  </p:normalViewPr>
  <p:slideViewPr>
    <p:cSldViewPr snapToGrid="0" snapToObjects="1">
      <p:cViewPr varScale="1">
        <p:scale>
          <a:sx n="93" d="100"/>
          <a:sy n="93" d="100"/>
        </p:scale>
        <p:origin x="364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3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021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949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656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442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940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595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271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843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006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04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18A4-78ED-4845-B3D7-7E007E475D5F}" type="datetimeFigureOut">
              <a:rPr kumimoji="1" lang="zh-CN" altLang="en-US" smtClean="0"/>
              <a:t>2018/1/10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92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6f944a271715d2366a8248ac355c0178dd0fe791eb571-KHrL7g_fw65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542"/>
          <a:stretch/>
        </p:blipFill>
        <p:spPr>
          <a:xfrm>
            <a:off x="-1" y="0"/>
            <a:ext cx="9180513" cy="51640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633" y="1987204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第七课 生日</a:t>
            </a:r>
          </a:p>
        </p:txBody>
      </p:sp>
      <p:sp>
        <p:nvSpPr>
          <p:cNvPr id="6" name="矩形 5"/>
          <p:cNvSpPr/>
          <p:nvPr/>
        </p:nvSpPr>
        <p:spPr>
          <a:xfrm>
            <a:off x="2661800" y="2876592"/>
            <a:ext cx="4094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2018</a:t>
            </a:r>
            <a:r>
              <a:rPr kumimoji="1"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年</a:t>
            </a:r>
            <a:r>
              <a:rPr kumimoji="1"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1</a:t>
            </a:r>
            <a:r>
              <a:rPr kumimoji="1"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月</a:t>
            </a:r>
            <a:r>
              <a:rPr kumimoji="1"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10</a:t>
            </a:r>
            <a:r>
              <a:rPr kumimoji="1"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日星期三</a:t>
            </a:r>
            <a:endParaRPr kumimoji="1" lang="en-US" altLang="zh-CN" sz="1600" dirty="0">
              <a:solidFill>
                <a:schemeClr val="accent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  <a:p>
            <a:pPr algn="ctr"/>
            <a:endParaRPr kumimoji="1" lang="en-US" altLang="zh-CN" sz="1600" dirty="0">
              <a:solidFill>
                <a:schemeClr val="accent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  <a:p>
            <a:pPr algn="ctr"/>
            <a:r>
              <a:rPr kumimoji="1"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LIU SHILU &amp; LIU YANG</a:t>
            </a:r>
          </a:p>
        </p:txBody>
      </p:sp>
    </p:spTree>
    <p:extLst>
      <p:ext uri="{BB962C8B-B14F-4D97-AF65-F5344CB8AC3E}">
        <p14:creationId xmlns:p14="http://schemas.microsoft.com/office/powerpoint/2010/main" val="160594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无标题副本.jpg">
            <a:extLst>
              <a:ext uri="{FF2B5EF4-FFF2-40B4-BE49-F238E27FC236}">
                <a16:creationId xmlns:a16="http://schemas.microsoft.com/office/drawing/2014/main" id="{B5D010E5-B487-4787-ACC2-B41D77C5E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68" name="椭圆 31"/>
          <p:cNvSpPr/>
          <p:nvPr/>
        </p:nvSpPr>
        <p:spPr>
          <a:xfrm>
            <a:off x="949075" y="1121256"/>
            <a:ext cx="769112" cy="93018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867636" y="1172144"/>
            <a:ext cx="19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Podemos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tirar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777875" y="1804451"/>
            <a:ext cx="30261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singular </a:t>
            </a:r>
            <a:r>
              <a:rPr lang="zh-CN" altLang="en-US" sz="2100" dirty="0"/>
              <a:t>：</a:t>
            </a:r>
            <a:endParaRPr lang="en-US" altLang="zh-CN" sz="2100" dirty="0"/>
          </a:p>
          <a:p>
            <a:endParaRPr lang="en-US" altLang="zh-CN" sz="2100" dirty="0"/>
          </a:p>
          <a:p>
            <a:r>
              <a:rPr lang="en-US" altLang="zh-CN" sz="2100" dirty="0" err="1"/>
              <a:t>Pareja</a:t>
            </a:r>
            <a:r>
              <a:rPr lang="en-US" altLang="zh-CN" sz="2100" dirty="0"/>
              <a:t>: </a:t>
            </a:r>
            <a:r>
              <a:rPr lang="zh-CN" altLang="en-US" sz="2100" dirty="0"/>
              <a:t>：</a:t>
            </a:r>
            <a:endParaRPr lang="en-US" altLang="zh-CN" sz="2100" dirty="0"/>
          </a:p>
          <a:p>
            <a:endParaRPr lang="zh-CN" altLang="en-US" sz="2100" dirty="0"/>
          </a:p>
          <a:p>
            <a:r>
              <a:rPr lang="en-US" altLang="zh-CN" sz="2100" dirty="0" err="1"/>
              <a:t>Escalera</a:t>
            </a:r>
            <a:r>
              <a:rPr lang="zh-CN" altLang="en-US" sz="2100" dirty="0"/>
              <a:t>：</a:t>
            </a:r>
          </a:p>
        </p:txBody>
      </p:sp>
      <p:sp>
        <p:nvSpPr>
          <p:cNvPr id="72" name="矩形 71"/>
          <p:cNvSpPr/>
          <p:nvPr/>
        </p:nvSpPr>
        <p:spPr>
          <a:xfrm>
            <a:off x="1031700" y="1331430"/>
            <a:ext cx="611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829482" y="1586346"/>
            <a:ext cx="2277014" cy="135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椭圆 31"/>
          <p:cNvSpPr/>
          <p:nvPr/>
        </p:nvSpPr>
        <p:spPr>
          <a:xfrm>
            <a:off x="4916067" y="1176047"/>
            <a:ext cx="769112" cy="93018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5727119" y="1203755"/>
            <a:ext cx="25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Orden de las cartas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787925" y="1651443"/>
            <a:ext cx="2555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2&gt;A(1)&gt;K(13)&gt;Q(12)&gt;J(11)&gt;10&gt;9&gt;8&gt;7&gt;6&gt;5&gt;4&gt;3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000981" y="1365523"/>
            <a:ext cx="611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任意多边形 114"/>
          <p:cNvSpPr/>
          <p:nvPr/>
        </p:nvSpPr>
        <p:spPr>
          <a:xfrm>
            <a:off x="5797196" y="1559596"/>
            <a:ext cx="2277014" cy="135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5F3C822-278C-44F8-97C6-0729AB4289BA}"/>
              </a:ext>
            </a:extLst>
          </p:cNvPr>
          <p:cNvGrpSpPr/>
          <p:nvPr/>
        </p:nvGrpSpPr>
        <p:grpSpPr>
          <a:xfrm>
            <a:off x="2595297" y="238984"/>
            <a:ext cx="3953406" cy="847844"/>
            <a:chOff x="3659868" y="841828"/>
            <a:chExt cx="4540704" cy="1074057"/>
          </a:xfrm>
        </p:grpSpPr>
        <p:sp>
          <p:nvSpPr>
            <p:cNvPr id="133" name="任意多边形 69">
              <a:extLst>
                <a:ext uri="{FF2B5EF4-FFF2-40B4-BE49-F238E27FC236}">
                  <a16:creationId xmlns:a16="http://schemas.microsoft.com/office/drawing/2014/main" id="{ED76DCD8-9BFE-4DA9-8FFC-FD4F09D60525}"/>
                </a:ext>
              </a:extLst>
            </p:cNvPr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670A2F30-4315-4BAE-9A36-BBF15B9F4C18}"/>
                </a:ext>
              </a:extLst>
            </p:cNvPr>
            <p:cNvGrpSpPr/>
            <p:nvPr/>
          </p:nvGrpSpPr>
          <p:grpSpPr>
            <a:xfrm>
              <a:off x="3659868" y="841828"/>
              <a:ext cx="4540704" cy="1074057"/>
              <a:chOff x="4429125" y="2685144"/>
              <a:chExt cx="4118758" cy="1182009"/>
            </a:xfrm>
          </p:grpSpPr>
          <p:sp>
            <p:nvSpPr>
              <p:cNvPr id="136" name="Freeform 92">
                <a:extLst>
                  <a:ext uri="{FF2B5EF4-FFF2-40B4-BE49-F238E27FC236}">
                    <a16:creationId xmlns:a16="http://schemas.microsoft.com/office/drawing/2014/main" id="{146F5071-47DD-44CB-B768-54C1A7DBB3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9125" y="2685144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93">
                <a:extLst>
                  <a:ext uri="{FF2B5EF4-FFF2-40B4-BE49-F238E27FC236}">
                    <a16:creationId xmlns:a16="http://schemas.microsoft.com/office/drawing/2014/main" id="{1A54BF6B-278B-47B3-BB64-88681273AE15}"/>
                  </a:ext>
                </a:extLst>
              </p:cNvPr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94">
                <a:extLst>
                  <a:ext uri="{FF2B5EF4-FFF2-40B4-BE49-F238E27FC236}">
                    <a16:creationId xmlns:a16="http://schemas.microsoft.com/office/drawing/2014/main" id="{C208A98A-4EB4-4F38-9FB4-1BB365F85D63}"/>
                  </a:ext>
                </a:extLst>
              </p:cNvPr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5">
                <a:extLst>
                  <a:ext uri="{FF2B5EF4-FFF2-40B4-BE49-F238E27FC236}">
                    <a16:creationId xmlns:a16="http://schemas.microsoft.com/office/drawing/2014/main" id="{15AB29D6-50F8-4ADE-8D78-892177DDC31D}"/>
                  </a:ext>
                </a:extLst>
              </p:cNvPr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96">
                <a:extLst>
                  <a:ext uri="{FF2B5EF4-FFF2-40B4-BE49-F238E27FC236}">
                    <a16:creationId xmlns:a16="http://schemas.microsoft.com/office/drawing/2014/main" id="{E74174DB-8EB8-4E61-9378-4372C5C66A5F}"/>
                  </a:ext>
                </a:extLst>
              </p:cNvPr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97">
                <a:extLst>
                  <a:ext uri="{FF2B5EF4-FFF2-40B4-BE49-F238E27FC236}">
                    <a16:creationId xmlns:a16="http://schemas.microsoft.com/office/drawing/2014/main" id="{B2952E8C-13BB-4FAC-86EE-7A4DC63F6099}"/>
                  </a:ext>
                </a:extLst>
              </p:cNvPr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Freeform 98">
                <a:extLst>
                  <a:ext uri="{FF2B5EF4-FFF2-40B4-BE49-F238E27FC236}">
                    <a16:creationId xmlns:a16="http://schemas.microsoft.com/office/drawing/2014/main" id="{648F6325-6299-4BBF-9ACB-0217E75768EF}"/>
                  </a:ext>
                </a:extLst>
              </p:cNvPr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99">
                <a:extLst>
                  <a:ext uri="{FF2B5EF4-FFF2-40B4-BE49-F238E27FC236}">
                    <a16:creationId xmlns:a16="http://schemas.microsoft.com/office/drawing/2014/main" id="{EE96FCA2-91CC-4877-AEF1-E2328DFCE352}"/>
                  </a:ext>
                </a:extLst>
              </p:cNvPr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100">
                <a:extLst>
                  <a:ext uri="{FF2B5EF4-FFF2-40B4-BE49-F238E27FC236}">
                    <a16:creationId xmlns:a16="http://schemas.microsoft.com/office/drawing/2014/main" id="{56709056-79D4-4219-9EC7-4A3DC6A82968}"/>
                  </a:ext>
                </a:extLst>
              </p:cNvPr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C6A99DA4-3588-462B-8CD5-EF0F9C76D3C5}"/>
                  </a:ext>
                </a:extLst>
              </p:cNvPr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102">
                <a:extLst>
                  <a:ext uri="{FF2B5EF4-FFF2-40B4-BE49-F238E27FC236}">
                    <a16:creationId xmlns:a16="http://schemas.microsoft.com/office/drawing/2014/main" id="{C7C1CCD6-9B3A-42FD-B906-6CB49B39BBE6}"/>
                  </a:ext>
                </a:extLst>
              </p:cNvPr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103">
                <a:extLst>
                  <a:ext uri="{FF2B5EF4-FFF2-40B4-BE49-F238E27FC236}">
                    <a16:creationId xmlns:a16="http://schemas.microsoft.com/office/drawing/2014/main" id="{8C98BE5A-0CCB-4DFE-9494-400D2B145C8B}"/>
                  </a:ext>
                </a:extLst>
              </p:cNvPr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104">
                <a:extLst>
                  <a:ext uri="{FF2B5EF4-FFF2-40B4-BE49-F238E27FC236}">
                    <a16:creationId xmlns:a16="http://schemas.microsoft.com/office/drawing/2014/main" id="{25CCC5B0-240B-444D-8784-44D52B34CEB1}"/>
                  </a:ext>
                </a:extLst>
              </p:cNvPr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05">
                <a:extLst>
                  <a:ext uri="{FF2B5EF4-FFF2-40B4-BE49-F238E27FC236}">
                    <a16:creationId xmlns:a16="http://schemas.microsoft.com/office/drawing/2014/main" id="{439B5008-F75B-43B4-BCFF-19EC259A4400}"/>
                  </a:ext>
                </a:extLst>
              </p:cNvPr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06">
                <a:extLst>
                  <a:ext uri="{FF2B5EF4-FFF2-40B4-BE49-F238E27FC236}">
                    <a16:creationId xmlns:a16="http://schemas.microsoft.com/office/drawing/2014/main" id="{F6FAFE9E-3A48-4A1E-B323-5F4C1C2A1F7A}"/>
                  </a:ext>
                </a:extLst>
              </p:cNvPr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07">
                <a:extLst>
                  <a:ext uri="{FF2B5EF4-FFF2-40B4-BE49-F238E27FC236}">
                    <a16:creationId xmlns:a16="http://schemas.microsoft.com/office/drawing/2014/main" id="{5FE7B4F2-7B72-4E50-828D-A0F91A1E7680}"/>
                  </a:ext>
                </a:extLst>
              </p:cNvPr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08">
                <a:extLst>
                  <a:ext uri="{FF2B5EF4-FFF2-40B4-BE49-F238E27FC236}">
                    <a16:creationId xmlns:a16="http://schemas.microsoft.com/office/drawing/2014/main" id="{C9CC28A3-F822-4727-878F-6AC2ABB2FBF1}"/>
                  </a:ext>
                </a:extLst>
              </p:cNvPr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109">
                <a:extLst>
                  <a:ext uri="{FF2B5EF4-FFF2-40B4-BE49-F238E27FC236}">
                    <a16:creationId xmlns:a16="http://schemas.microsoft.com/office/drawing/2014/main" id="{4447F703-5226-49D7-A71D-17B2A2CE3F9A}"/>
                  </a:ext>
                </a:extLst>
              </p:cNvPr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10">
                <a:extLst>
                  <a:ext uri="{FF2B5EF4-FFF2-40B4-BE49-F238E27FC236}">
                    <a16:creationId xmlns:a16="http://schemas.microsoft.com/office/drawing/2014/main" id="{0F081EEF-3EA5-47CF-AC01-4839E310D979}"/>
                  </a:ext>
                </a:extLst>
              </p:cNvPr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111">
                <a:extLst>
                  <a:ext uri="{FF2B5EF4-FFF2-40B4-BE49-F238E27FC236}">
                    <a16:creationId xmlns:a16="http://schemas.microsoft.com/office/drawing/2014/main" id="{15D00B15-CD74-460F-B23B-593DC6D929E9}"/>
                  </a:ext>
                </a:extLst>
              </p:cNvPr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112">
                <a:extLst>
                  <a:ext uri="{FF2B5EF4-FFF2-40B4-BE49-F238E27FC236}">
                    <a16:creationId xmlns:a16="http://schemas.microsoft.com/office/drawing/2014/main" id="{68BE8DC6-6D46-47C2-959E-E1D291F48124}"/>
                  </a:ext>
                </a:extLst>
              </p:cNvPr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113">
                <a:extLst>
                  <a:ext uri="{FF2B5EF4-FFF2-40B4-BE49-F238E27FC236}">
                    <a16:creationId xmlns:a16="http://schemas.microsoft.com/office/drawing/2014/main" id="{FB5CC537-841F-40E3-8555-2B971B877B03}"/>
                  </a:ext>
                </a:extLst>
              </p:cNvPr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14">
                <a:extLst>
                  <a:ext uri="{FF2B5EF4-FFF2-40B4-BE49-F238E27FC236}">
                    <a16:creationId xmlns:a16="http://schemas.microsoft.com/office/drawing/2014/main" id="{AE760B64-1066-418A-8CA3-62398D1A4E43}"/>
                  </a:ext>
                </a:extLst>
              </p:cNvPr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15">
                <a:extLst>
                  <a:ext uri="{FF2B5EF4-FFF2-40B4-BE49-F238E27FC236}">
                    <a16:creationId xmlns:a16="http://schemas.microsoft.com/office/drawing/2014/main" id="{E661555D-53C8-443B-84A6-E4B541B8E028}"/>
                  </a:ext>
                </a:extLst>
              </p:cNvPr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116">
                <a:extLst>
                  <a:ext uri="{FF2B5EF4-FFF2-40B4-BE49-F238E27FC236}">
                    <a16:creationId xmlns:a16="http://schemas.microsoft.com/office/drawing/2014/main" id="{CBF96B73-0F7E-4B90-98AF-5D8C14C950F0}"/>
                  </a:ext>
                </a:extLst>
              </p:cNvPr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117">
                <a:extLst>
                  <a:ext uri="{FF2B5EF4-FFF2-40B4-BE49-F238E27FC236}">
                    <a16:creationId xmlns:a16="http://schemas.microsoft.com/office/drawing/2014/main" id="{5D52B2EC-54ED-4C8E-B978-D39A1387AA3C}"/>
                  </a:ext>
                </a:extLst>
              </p:cNvPr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118">
                <a:extLst>
                  <a:ext uri="{FF2B5EF4-FFF2-40B4-BE49-F238E27FC236}">
                    <a16:creationId xmlns:a16="http://schemas.microsoft.com/office/drawing/2014/main" id="{5E411112-7458-4427-9B81-3191496AC94E}"/>
                  </a:ext>
                </a:extLst>
              </p:cNvPr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19">
                <a:extLst>
                  <a:ext uri="{FF2B5EF4-FFF2-40B4-BE49-F238E27FC236}">
                    <a16:creationId xmlns:a16="http://schemas.microsoft.com/office/drawing/2014/main" id="{620A7A2D-B7E0-4CDA-A94B-D200851B6B63}"/>
                  </a:ext>
                </a:extLst>
              </p:cNvPr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120">
                <a:extLst>
                  <a:ext uri="{FF2B5EF4-FFF2-40B4-BE49-F238E27FC236}">
                    <a16:creationId xmlns:a16="http://schemas.microsoft.com/office/drawing/2014/main" id="{373C734E-3AC1-4D76-9723-C230AF9E15C5}"/>
                  </a:ext>
                </a:extLst>
              </p:cNvPr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121">
                <a:extLst>
                  <a:ext uri="{FF2B5EF4-FFF2-40B4-BE49-F238E27FC236}">
                    <a16:creationId xmlns:a16="http://schemas.microsoft.com/office/drawing/2014/main" id="{C781A62B-89EB-4910-B84D-550DC5EE6F9C}"/>
                  </a:ext>
                </a:extLst>
              </p:cNvPr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122">
                <a:extLst>
                  <a:ext uri="{FF2B5EF4-FFF2-40B4-BE49-F238E27FC236}">
                    <a16:creationId xmlns:a16="http://schemas.microsoft.com/office/drawing/2014/main" id="{8325328D-A930-4523-9E1A-99FF0B1B2D1B}"/>
                  </a:ext>
                </a:extLst>
              </p:cNvPr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23">
                <a:extLst>
                  <a:ext uri="{FF2B5EF4-FFF2-40B4-BE49-F238E27FC236}">
                    <a16:creationId xmlns:a16="http://schemas.microsoft.com/office/drawing/2014/main" id="{4251396D-E006-415D-A415-9F97A6A9B298}"/>
                  </a:ext>
                </a:extLst>
              </p:cNvPr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24">
                <a:extLst>
                  <a:ext uri="{FF2B5EF4-FFF2-40B4-BE49-F238E27FC236}">
                    <a16:creationId xmlns:a16="http://schemas.microsoft.com/office/drawing/2014/main" id="{0ED500AA-B3C7-4944-9A74-781034A28F2E}"/>
                  </a:ext>
                </a:extLst>
              </p:cNvPr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25">
                <a:extLst>
                  <a:ext uri="{FF2B5EF4-FFF2-40B4-BE49-F238E27FC236}">
                    <a16:creationId xmlns:a16="http://schemas.microsoft.com/office/drawing/2014/main" id="{A90E427F-A417-4D94-AF96-189A3AC07DA2}"/>
                  </a:ext>
                </a:extLst>
              </p:cNvPr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26">
                <a:extLst>
                  <a:ext uri="{FF2B5EF4-FFF2-40B4-BE49-F238E27FC236}">
                    <a16:creationId xmlns:a16="http://schemas.microsoft.com/office/drawing/2014/main" id="{1C2EEAD8-8231-45B6-BDB6-F67749A71D62}"/>
                  </a:ext>
                </a:extLst>
              </p:cNvPr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27">
                <a:extLst>
                  <a:ext uri="{FF2B5EF4-FFF2-40B4-BE49-F238E27FC236}">
                    <a16:creationId xmlns:a16="http://schemas.microsoft.com/office/drawing/2014/main" id="{FE3F8023-BE77-4245-9C3B-B445EE48EF56}"/>
                  </a:ext>
                </a:extLst>
              </p:cNvPr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128">
                <a:extLst>
                  <a:ext uri="{FF2B5EF4-FFF2-40B4-BE49-F238E27FC236}">
                    <a16:creationId xmlns:a16="http://schemas.microsoft.com/office/drawing/2014/main" id="{C49D44C7-F145-4184-81DA-AA63B4A86553}"/>
                  </a:ext>
                </a:extLst>
              </p:cNvPr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29">
                <a:extLst>
                  <a:ext uri="{FF2B5EF4-FFF2-40B4-BE49-F238E27FC236}">
                    <a16:creationId xmlns:a16="http://schemas.microsoft.com/office/drawing/2014/main" id="{62BA3AC8-6538-4D45-9CFC-2937D723CD3A}"/>
                  </a:ext>
                </a:extLst>
              </p:cNvPr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30">
                <a:extLst>
                  <a:ext uri="{FF2B5EF4-FFF2-40B4-BE49-F238E27FC236}">
                    <a16:creationId xmlns:a16="http://schemas.microsoft.com/office/drawing/2014/main" id="{D9262A07-7D84-46F7-86D7-5CE3F37269D8}"/>
                  </a:ext>
                </a:extLst>
              </p:cNvPr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131">
                <a:extLst>
                  <a:ext uri="{FF2B5EF4-FFF2-40B4-BE49-F238E27FC236}">
                    <a16:creationId xmlns:a16="http://schemas.microsoft.com/office/drawing/2014/main" id="{FDA9C12B-B138-4C71-8256-679F7AB6EF03}"/>
                  </a:ext>
                </a:extLst>
              </p:cNvPr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132">
                <a:extLst>
                  <a:ext uri="{FF2B5EF4-FFF2-40B4-BE49-F238E27FC236}">
                    <a16:creationId xmlns:a16="http://schemas.microsoft.com/office/drawing/2014/main" id="{DACA6A52-8143-47D6-9651-06DE34C7CB2B}"/>
                  </a:ext>
                </a:extLst>
              </p:cNvPr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133">
                <a:extLst>
                  <a:ext uri="{FF2B5EF4-FFF2-40B4-BE49-F238E27FC236}">
                    <a16:creationId xmlns:a16="http://schemas.microsoft.com/office/drawing/2014/main" id="{F37493C6-A802-4B46-8150-E6434B3BB4B0}"/>
                  </a:ext>
                </a:extLst>
              </p:cNvPr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34">
                <a:extLst>
                  <a:ext uri="{FF2B5EF4-FFF2-40B4-BE49-F238E27FC236}">
                    <a16:creationId xmlns:a16="http://schemas.microsoft.com/office/drawing/2014/main" id="{446219B2-7F1F-453F-AFC7-D7918456F39B}"/>
                  </a:ext>
                </a:extLst>
              </p:cNvPr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35">
                <a:extLst>
                  <a:ext uri="{FF2B5EF4-FFF2-40B4-BE49-F238E27FC236}">
                    <a16:creationId xmlns:a16="http://schemas.microsoft.com/office/drawing/2014/main" id="{1274697D-AFAE-4CFF-8DF7-604A64D7D3E1}"/>
                  </a:ext>
                </a:extLst>
              </p:cNvPr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136">
                <a:extLst>
                  <a:ext uri="{FF2B5EF4-FFF2-40B4-BE49-F238E27FC236}">
                    <a16:creationId xmlns:a16="http://schemas.microsoft.com/office/drawing/2014/main" id="{ED6128F4-49C4-4E37-BC29-D43A26AB0822}"/>
                  </a:ext>
                </a:extLst>
              </p:cNvPr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37">
                <a:extLst>
                  <a:ext uri="{FF2B5EF4-FFF2-40B4-BE49-F238E27FC236}">
                    <a16:creationId xmlns:a16="http://schemas.microsoft.com/office/drawing/2014/main" id="{DC2B6692-7BE6-412D-A323-12A2A4078A48}"/>
                  </a:ext>
                </a:extLst>
              </p:cNvPr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38">
                <a:extLst>
                  <a:ext uri="{FF2B5EF4-FFF2-40B4-BE49-F238E27FC236}">
                    <a16:creationId xmlns:a16="http://schemas.microsoft.com/office/drawing/2014/main" id="{A92BEA97-D451-493A-B45D-F038F35C952C}"/>
                  </a:ext>
                </a:extLst>
              </p:cNvPr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709A3D9-CDBE-47A6-9E58-DB219302311C}"/>
                </a:ext>
              </a:extLst>
            </p:cNvPr>
            <p:cNvSpPr txBox="1"/>
            <p:nvPr/>
          </p:nvSpPr>
          <p:spPr>
            <a:xfrm>
              <a:off x="4476059" y="1209269"/>
              <a:ext cx="3071476" cy="526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CN" sz="2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¿Como jugamos ?</a:t>
              </a:r>
              <a:endParaRPr lang="es-E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76" name="Picture 4" descr="https://gss3.bdstatic.com/-Po3dSag_xI4khGkpoWK1HF6hhy/baike/s%3D220/sign=2ae1eec3d343ad4ba22e41c2b2035a89/060828381f30e9244b4b8f574e086e061c95f7ed.jpg">
            <a:extLst>
              <a:ext uri="{FF2B5EF4-FFF2-40B4-BE49-F238E27FC236}">
                <a16:creationId xmlns:a16="http://schemas.microsoft.com/office/drawing/2014/main" id="{EE894F0B-F493-4357-B9DC-64D58433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3" y="186577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gss1.bdstatic.com/9vo3dSag_xI4khGkpoWK1HF6hhy/baike/s%3D220/sign=95cc75898fb1cb133a693b11ed5556da/c2fdfc039245d688755bacc2a6c27d1ed21b247e.jpg">
            <a:extLst>
              <a:ext uri="{FF2B5EF4-FFF2-40B4-BE49-F238E27FC236}">
                <a16:creationId xmlns:a16="http://schemas.microsoft.com/office/drawing/2014/main" id="{702FD0FF-4537-4DD5-969E-3A2F11B2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42" y="248540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AC0B7DF5-9F93-4E9E-9723-B923B5EB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21" y="248540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gss2.bdstatic.com/-fo3dSag_xI4khGkpoWK1HF6hhy/baike/s%3D220/sign=651a9fd98e5494ee8322081b1df4e0e1/3ac79f3df8dcd1002c65e647708b4710b8122fde.jpg">
            <a:extLst>
              <a:ext uri="{FF2B5EF4-FFF2-40B4-BE49-F238E27FC236}">
                <a16:creationId xmlns:a16="http://schemas.microsoft.com/office/drawing/2014/main" id="{75559B52-C671-4DAD-9573-4B13293B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58" y="310568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BB3E6A86-FDE4-4B42-AAC1-2211492A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01" y="439482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9EF88D1C-AABA-4649-A393-11C98842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8" y="3096854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文本框 206">
            <a:extLst>
              <a:ext uri="{FF2B5EF4-FFF2-40B4-BE49-F238E27FC236}">
                <a16:creationId xmlns:a16="http://schemas.microsoft.com/office/drawing/2014/main" id="{8A8C0A36-7EC3-44A8-9932-D3DDFBE4D9B9}"/>
              </a:ext>
            </a:extLst>
          </p:cNvPr>
          <p:cNvSpPr txBox="1"/>
          <p:nvPr/>
        </p:nvSpPr>
        <p:spPr>
          <a:xfrm>
            <a:off x="5441196" y="3085268"/>
            <a:ext cx="30261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singular</a:t>
            </a:r>
            <a:r>
              <a:rPr lang="zh-CN" altLang="en-US" sz="2100" dirty="0"/>
              <a:t>：   </a:t>
            </a:r>
            <a:r>
              <a:rPr lang="en-US" altLang="zh-CN" sz="2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&gt;</a:t>
            </a:r>
            <a:endParaRPr lang="en-US" altLang="zh-CN" sz="2100" dirty="0"/>
          </a:p>
          <a:p>
            <a:endParaRPr lang="en-US" altLang="zh-CN" sz="2100" dirty="0"/>
          </a:p>
          <a:p>
            <a:r>
              <a:rPr lang="en-US" altLang="zh-CN" sz="2100" dirty="0" err="1"/>
              <a:t>Pareja</a:t>
            </a:r>
            <a:r>
              <a:rPr lang="en-US" altLang="zh-CN" sz="2100" dirty="0"/>
              <a:t>:</a:t>
            </a:r>
            <a:r>
              <a:rPr lang="zh-CN" altLang="en-US" sz="2100" dirty="0"/>
              <a:t>：     </a:t>
            </a:r>
            <a:r>
              <a:rPr lang="en-US" altLang="zh-CN" sz="2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&gt;</a:t>
            </a:r>
          </a:p>
          <a:p>
            <a:endParaRPr lang="zh-CN" altLang="en-US" sz="2100" dirty="0"/>
          </a:p>
          <a:p>
            <a:r>
              <a:rPr lang="en-US" altLang="zh-CN" sz="2100" dirty="0" err="1"/>
              <a:t>Escalera</a:t>
            </a:r>
            <a:r>
              <a:rPr lang="zh-CN" altLang="en-US" sz="2100" dirty="0"/>
              <a:t>：</a:t>
            </a:r>
            <a:r>
              <a:rPr lang="en-US" altLang="zh-CN" sz="2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&gt;</a:t>
            </a:r>
            <a:endParaRPr lang="zh-CN" altLang="en-US" sz="2100" dirty="0"/>
          </a:p>
        </p:txBody>
      </p:sp>
      <p:pic>
        <p:nvPicPr>
          <p:cNvPr id="208" name="Picture 4" descr="https://gss3.bdstatic.com/-Po3dSag_xI4khGkpoWK1HF6hhy/baike/s%3D220/sign=2ae1eec3d343ad4ba22e41c2b2035a89/060828381f30e9244b4b8f574e086e061c95f7ed.jpg">
            <a:extLst>
              <a:ext uri="{FF2B5EF4-FFF2-40B4-BE49-F238E27FC236}">
                <a16:creationId xmlns:a16="http://schemas.microsoft.com/office/drawing/2014/main" id="{48C271E4-4B76-4062-B306-789B6A9D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13" y="315166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C66C0229-5B81-41E1-BBBE-C2244515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61" y="3149744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4704E38A-02CE-42C0-9013-0484FA1E2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33" y="3798824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265E5D11-B92B-4B5E-AE85-5333EA10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26" y="3784932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E2376891-D5A2-4854-B30C-E868D05C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4" y="3792298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9F077E2D-CFA7-411D-95E9-E9550F15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61" y="3792299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E1D4A190-7B4B-41D6-88CF-A582BC75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49" y="439482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78BAD851-BF9C-4056-8D58-2FD99A18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180" y="441310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F82346EF-8AFF-4238-A44F-B92D80D4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30" y="441310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2BBB0D5D-73E3-4D6E-A725-A2654C8F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55" y="310568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12" descr="https://gss2.bdstatic.com/-fo3dSag_xI4khGkpoWK1HF6hhy/baike/s%3D220/sign=651a9fd98e5494ee8322081b1df4e0e1/3ac79f3df8dcd1002c65e647708b4710b8122fde.jpg">
            <a:extLst>
              <a:ext uri="{FF2B5EF4-FFF2-40B4-BE49-F238E27FC236}">
                <a16:creationId xmlns:a16="http://schemas.microsoft.com/office/drawing/2014/main" id="{57DB3BD2-F4BE-4C1B-AF20-DAFFC979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00" y="441310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55FAC992-CD1C-4851-8935-F57FC126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20" y="4394827"/>
            <a:ext cx="21431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497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91356" y="2310140"/>
            <a:ext cx="355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3. APRENDIZAJE</a:t>
            </a:r>
            <a:endParaRPr kumimoji="1"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pic>
        <p:nvPicPr>
          <p:cNvPr id="13" name="图片 12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5174965" y="1725273"/>
            <a:ext cx="229698" cy="209387"/>
          </a:xfrm>
          <a:prstGeom prst="rect">
            <a:avLst/>
          </a:prstGeom>
        </p:spPr>
      </p:pic>
      <p:pic>
        <p:nvPicPr>
          <p:cNvPr id="14" name="图片 13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4557358" y="1725273"/>
            <a:ext cx="229698" cy="209387"/>
          </a:xfrm>
          <a:prstGeom prst="rect">
            <a:avLst/>
          </a:prstGeom>
        </p:spPr>
      </p:pic>
      <p:pic>
        <p:nvPicPr>
          <p:cNvPr id="15" name="图片 14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3870725" y="1725273"/>
            <a:ext cx="229698" cy="209387"/>
          </a:xfrm>
          <a:prstGeom prst="rect">
            <a:avLst/>
          </a:prstGeom>
        </p:spPr>
      </p:pic>
      <p:pic>
        <p:nvPicPr>
          <p:cNvPr id="16" name="图片 15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5174965" y="3363838"/>
            <a:ext cx="229698" cy="209387"/>
          </a:xfrm>
          <a:prstGeom prst="rect">
            <a:avLst/>
          </a:prstGeom>
        </p:spPr>
      </p:pic>
      <p:pic>
        <p:nvPicPr>
          <p:cNvPr id="17" name="图片 16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4557358" y="3363838"/>
            <a:ext cx="229698" cy="209387"/>
          </a:xfrm>
          <a:prstGeom prst="rect">
            <a:avLst/>
          </a:prstGeom>
        </p:spPr>
      </p:pic>
      <p:pic>
        <p:nvPicPr>
          <p:cNvPr id="18" name="图片 17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3870725" y="3363838"/>
            <a:ext cx="229698" cy="2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副本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"/>
            <a:ext cx="9180512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65884" y="1298253"/>
            <a:ext cx="519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APRENDIZAJE</a:t>
            </a:r>
            <a:endParaRPr kumimoji="1"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86730" y="2320903"/>
            <a:ext cx="3840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4000" b="1" dirty="0"/>
              <a:t>日期  </a:t>
            </a:r>
            <a:r>
              <a:rPr kumimoji="1" lang="en-US" altLang="zh-CN" sz="4000" b="1" dirty="0"/>
              <a:t>FECHA</a:t>
            </a:r>
            <a:r>
              <a:rPr kumimoji="1" lang="zh-CN" altLang="en-US" sz="2000" b="1" dirty="0"/>
              <a:t> </a:t>
            </a:r>
            <a:endParaRPr kumimoji="1" lang="en-US" altLang="zh-CN" sz="2000" b="1" dirty="0"/>
          </a:p>
        </p:txBody>
      </p:sp>
      <p:pic>
        <p:nvPicPr>
          <p:cNvPr id="12" name="图片 11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2135236" y="2465459"/>
            <a:ext cx="229698" cy="209387"/>
          </a:xfrm>
          <a:prstGeom prst="rect">
            <a:avLst/>
          </a:prstGeom>
        </p:spPr>
      </p:pic>
      <p:pic>
        <p:nvPicPr>
          <p:cNvPr id="13" name="图片 12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2135236" y="3408571"/>
            <a:ext cx="229698" cy="20938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6C51992-6DE6-4133-8FB1-6B48EB7737D8}"/>
              </a:ext>
            </a:extLst>
          </p:cNvPr>
          <p:cNvSpPr/>
          <p:nvPr/>
        </p:nvSpPr>
        <p:spPr>
          <a:xfrm>
            <a:off x="2586730" y="3264015"/>
            <a:ext cx="5285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4000" b="1" dirty="0"/>
              <a:t>生日  </a:t>
            </a:r>
            <a:r>
              <a:rPr kumimoji="1" lang="es-ES" altLang="zh-CN" sz="4000" b="1" dirty="0"/>
              <a:t>CUMPLEAÑOS</a:t>
            </a:r>
            <a:endParaRPr kumimoji="1"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376014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副本.jpg">
            <a:extLst>
              <a:ext uri="{FF2B5EF4-FFF2-40B4-BE49-F238E27FC236}">
                <a16:creationId xmlns:a16="http://schemas.microsoft.com/office/drawing/2014/main" id="{875F703F-9389-4D82-A5B8-9CD4C3B7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90842DB-A104-4EFF-BC91-5003126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2" y="651844"/>
            <a:ext cx="8229600" cy="857250"/>
          </a:xfrm>
        </p:spPr>
        <p:txBody>
          <a:bodyPr>
            <a:normAutofit/>
          </a:bodyPr>
          <a:lstStyle/>
          <a:p>
            <a:r>
              <a:rPr kumimoji="1" lang="zh-CN" altLang="en-US" b="1" dirty="0"/>
              <a:t>生日 </a:t>
            </a:r>
            <a:r>
              <a:rPr kumimoji="1" lang="es-ES" altLang="zh-CN" b="1" dirty="0"/>
              <a:t>CUMPLEAÑOS  </a:t>
            </a:r>
            <a:r>
              <a:rPr kumimoji="1" lang="en-US" altLang="zh-CN" b="1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5A9410-5544-4AC5-A9E9-B97F01197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 err="1"/>
              <a:t>nǐ</a:t>
            </a:r>
            <a:r>
              <a:rPr lang="en-US" altLang="zh-CN" dirty="0"/>
              <a:t> de </a:t>
            </a:r>
            <a:r>
              <a:rPr lang="en-US" altLang="zh-CN" dirty="0" err="1"/>
              <a:t>shēng</a:t>
            </a:r>
            <a:r>
              <a:rPr lang="en-US" altLang="zh-CN" dirty="0"/>
              <a:t> </a:t>
            </a:r>
            <a:r>
              <a:rPr lang="en-US" altLang="zh-CN" dirty="0" err="1"/>
              <a:t>rì</a:t>
            </a:r>
            <a:r>
              <a:rPr lang="en-US" altLang="zh-CN" dirty="0"/>
              <a:t>  </a:t>
            </a:r>
            <a:r>
              <a:rPr lang="en-US" altLang="zh-CN" dirty="0" err="1"/>
              <a:t>shì</a:t>
            </a:r>
            <a:r>
              <a:rPr lang="en-US" altLang="zh-CN" dirty="0"/>
              <a:t>   </a:t>
            </a:r>
            <a:r>
              <a:rPr lang="en-US" altLang="zh-CN" dirty="0" err="1"/>
              <a:t>jǐ</a:t>
            </a:r>
            <a:r>
              <a:rPr lang="en-US" altLang="zh-CN" dirty="0"/>
              <a:t> </a:t>
            </a:r>
            <a:r>
              <a:rPr lang="en-US" altLang="zh-CN" dirty="0" err="1"/>
              <a:t>yuè</a:t>
            </a:r>
            <a:r>
              <a:rPr lang="en-US" altLang="zh-CN" dirty="0"/>
              <a:t>  </a:t>
            </a:r>
            <a:r>
              <a:rPr lang="en-US" altLang="zh-CN" dirty="0" err="1"/>
              <a:t>jǐ</a:t>
            </a:r>
            <a:r>
              <a:rPr lang="en-US" altLang="zh-CN" dirty="0"/>
              <a:t> </a:t>
            </a:r>
            <a:r>
              <a:rPr lang="en-US" altLang="zh-CN" dirty="0" err="1"/>
              <a:t>hào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</a:t>
            </a:r>
            <a:r>
              <a:rPr lang="zh-CN" altLang="en-US" dirty="0"/>
              <a:t>：你的生日        是    几月几号？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 err="1"/>
              <a:t>wǒ</a:t>
            </a:r>
            <a:r>
              <a:rPr lang="en-US" altLang="zh-CN" dirty="0"/>
              <a:t> de </a:t>
            </a:r>
            <a:r>
              <a:rPr lang="en-US" altLang="zh-CN" dirty="0" err="1"/>
              <a:t>shēng</a:t>
            </a:r>
            <a:r>
              <a:rPr lang="en-US" altLang="zh-CN" dirty="0"/>
              <a:t> </a:t>
            </a:r>
            <a:r>
              <a:rPr lang="en-US" altLang="zh-CN" dirty="0" err="1"/>
              <a:t>rì</a:t>
            </a:r>
            <a:r>
              <a:rPr lang="en-US" altLang="zh-CN" dirty="0"/>
              <a:t> </a:t>
            </a:r>
            <a:r>
              <a:rPr lang="en-US" altLang="zh-CN" dirty="0" err="1"/>
              <a:t>shì</a:t>
            </a:r>
            <a:r>
              <a:rPr lang="en-US" altLang="zh-CN" dirty="0"/>
              <a:t> 4yuè 6hào</a:t>
            </a:r>
          </a:p>
          <a:p>
            <a:pPr marL="0" indent="0">
              <a:buNone/>
            </a:pPr>
            <a:r>
              <a:rPr lang="en-US" altLang="zh-CN" dirty="0"/>
              <a:t>B</a:t>
            </a:r>
            <a:r>
              <a:rPr lang="zh-CN" altLang="en-US" dirty="0"/>
              <a:t>：我的       生日   是 </a:t>
            </a:r>
            <a:r>
              <a:rPr lang="en-US" altLang="zh-CN" dirty="0"/>
              <a:t>4  </a:t>
            </a:r>
            <a:r>
              <a:rPr lang="zh-CN" altLang="en-US" dirty="0"/>
              <a:t>月 </a:t>
            </a:r>
            <a:r>
              <a:rPr lang="en-US" altLang="zh-CN" dirty="0"/>
              <a:t>6  </a:t>
            </a:r>
            <a:r>
              <a:rPr lang="zh-CN" altLang="en-US" dirty="0"/>
              <a:t>号。</a:t>
            </a:r>
          </a:p>
        </p:txBody>
      </p:sp>
    </p:spTree>
    <p:extLst>
      <p:ext uri="{BB962C8B-B14F-4D97-AF65-F5344CB8AC3E}">
        <p14:creationId xmlns:p14="http://schemas.microsoft.com/office/powerpoint/2010/main" val="317776530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6f944a271715d2366a8248ac355c0178dd0fe791eb571-KHrL7g_fw65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542"/>
          <a:stretch/>
        </p:blipFill>
        <p:spPr>
          <a:xfrm>
            <a:off x="-1" y="0"/>
            <a:ext cx="9180513" cy="51640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633" y="1972263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谢谢</a:t>
            </a:r>
            <a:r>
              <a:rPr kumimoji="1" lang="en-US" altLang="zh-CN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,</a:t>
            </a:r>
            <a:r>
              <a:rPr kumimoji="1" lang="zh-CN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再见</a:t>
            </a:r>
          </a:p>
        </p:txBody>
      </p:sp>
      <p:sp>
        <p:nvSpPr>
          <p:cNvPr id="6" name="矩形 5"/>
          <p:cNvSpPr/>
          <p:nvPr/>
        </p:nvSpPr>
        <p:spPr>
          <a:xfrm>
            <a:off x="2661800" y="2861651"/>
            <a:ext cx="40940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sz="900" dirty="0">
              <a:solidFill>
                <a:schemeClr val="accent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5916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F004D9-531E-4FA7-9837-4BE72DDAF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617"/>
            <a:ext cx="9144000" cy="5142741"/>
          </a:xfrm>
          <a:prstGeom prst="rect">
            <a:avLst/>
          </a:prstGeom>
        </p:spPr>
      </p:pic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458130" y="778435"/>
            <a:ext cx="3561088" cy="66736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endParaRPr lang="zh-CN" altLang="en-US" sz="405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4873" y="1379967"/>
            <a:ext cx="429691" cy="429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5170118" y="1362217"/>
            <a:ext cx="2051403" cy="37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es-ES" altLang="zh-CN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REPASO</a:t>
            </a:r>
            <a:endParaRPr lang="zh-CN" altLang="en-US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7269" y="1644343"/>
            <a:ext cx="264770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Números, edad y zodiaco chino </a:t>
            </a:r>
            <a:endParaRPr lang="es-ES" altLang="zh-CN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4873" y="2140425"/>
            <a:ext cx="429691" cy="429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5170118" y="2122675"/>
            <a:ext cx="2051403" cy="37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es-ES" altLang="zh-CN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ACTIVIDAD</a:t>
            </a:r>
            <a:endParaRPr lang="zh-CN" altLang="en-US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7269" y="2404801"/>
            <a:ext cx="264770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Jugar carta de </a:t>
            </a:r>
            <a:r>
              <a:rPr lang="es-ES" altLang="zh-CN" sz="8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gan</a:t>
            </a:r>
            <a:r>
              <a:rPr lang="es-E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8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deng</a:t>
            </a:r>
            <a:r>
              <a:rPr lang="es-E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8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yan</a:t>
            </a:r>
            <a:endParaRPr lang="es-ES" altLang="zh-CN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94873" y="2924726"/>
            <a:ext cx="429691" cy="429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4"/>
            </p:custDataLst>
          </p:nvPr>
        </p:nvSpPr>
        <p:spPr>
          <a:xfrm>
            <a:off x="5170118" y="2906976"/>
            <a:ext cx="2893857" cy="37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s-ES" altLang="zh-CN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APRENDIZAJE</a:t>
            </a:r>
            <a:endParaRPr lang="zh-CN" altLang="en-US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27269" y="3189102"/>
            <a:ext cx="264770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Preguntar y contestar </a:t>
            </a:r>
            <a:endParaRPr lang="es-ES" altLang="zh-CN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 flipH="1">
            <a:off x="5170118" y="1809658"/>
            <a:ext cx="289385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881098" y="1775514"/>
            <a:ext cx="189000" cy="2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cxnSp>
        <p:nvCxnSpPr>
          <p:cNvPr id="19" name="直接连接符 18"/>
          <p:cNvCxnSpPr>
            <a:cxnSpLocks/>
          </p:cNvCxnSpPr>
          <p:nvPr/>
        </p:nvCxnSpPr>
        <p:spPr>
          <a:xfrm flipH="1">
            <a:off x="5176240" y="2574377"/>
            <a:ext cx="289385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881098" y="2535824"/>
            <a:ext cx="189000" cy="2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cxnSp>
        <p:nvCxnSpPr>
          <p:cNvPr id="21" name="直接连接符 20"/>
          <p:cNvCxnSpPr>
            <a:cxnSpLocks/>
          </p:cNvCxnSpPr>
          <p:nvPr/>
        </p:nvCxnSpPr>
        <p:spPr>
          <a:xfrm flipH="1">
            <a:off x="5170118" y="3349424"/>
            <a:ext cx="289385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881098" y="3334614"/>
            <a:ext cx="189000" cy="2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4" name="矩形 23"/>
          <p:cNvSpPr/>
          <p:nvPr/>
        </p:nvSpPr>
        <p:spPr>
          <a:xfrm>
            <a:off x="7881098" y="4079727"/>
            <a:ext cx="189000" cy="2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grpSp>
        <p:nvGrpSpPr>
          <p:cNvPr id="91" name="组合 90"/>
          <p:cNvGrpSpPr/>
          <p:nvPr/>
        </p:nvGrpSpPr>
        <p:grpSpPr>
          <a:xfrm>
            <a:off x="8167942" y="308129"/>
            <a:ext cx="688259" cy="1434317"/>
            <a:chOff x="4189412" y="2183449"/>
            <a:chExt cx="1228725" cy="2560637"/>
          </a:xfrm>
        </p:grpSpPr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89" name="Freeform 300"/>
          <p:cNvSpPr>
            <a:spLocks/>
          </p:cNvSpPr>
          <p:nvPr/>
        </p:nvSpPr>
        <p:spPr bwMode="auto">
          <a:xfrm>
            <a:off x="8318421" y="4140281"/>
            <a:ext cx="302419" cy="447675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0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0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1355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8" grpId="0" animBg="1"/>
      <p:bldP spid="20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29287" y="2159203"/>
            <a:ext cx="283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1. REPASO</a:t>
            </a:r>
            <a:endParaRPr kumimoji="1"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pic>
        <p:nvPicPr>
          <p:cNvPr id="13" name="图片 12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5174965" y="1725273"/>
            <a:ext cx="229698" cy="209387"/>
          </a:xfrm>
          <a:prstGeom prst="rect">
            <a:avLst/>
          </a:prstGeom>
        </p:spPr>
      </p:pic>
      <p:pic>
        <p:nvPicPr>
          <p:cNvPr id="14" name="图片 13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4557358" y="1725273"/>
            <a:ext cx="229698" cy="209387"/>
          </a:xfrm>
          <a:prstGeom prst="rect">
            <a:avLst/>
          </a:prstGeom>
        </p:spPr>
      </p:pic>
      <p:pic>
        <p:nvPicPr>
          <p:cNvPr id="15" name="图片 14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3870725" y="1725273"/>
            <a:ext cx="229698" cy="209387"/>
          </a:xfrm>
          <a:prstGeom prst="rect">
            <a:avLst/>
          </a:prstGeom>
        </p:spPr>
      </p:pic>
      <p:pic>
        <p:nvPicPr>
          <p:cNvPr id="16" name="图片 15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5174965" y="3363838"/>
            <a:ext cx="229698" cy="209387"/>
          </a:xfrm>
          <a:prstGeom prst="rect">
            <a:avLst/>
          </a:prstGeom>
        </p:spPr>
      </p:pic>
      <p:pic>
        <p:nvPicPr>
          <p:cNvPr id="17" name="图片 16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4557358" y="3363838"/>
            <a:ext cx="229698" cy="209387"/>
          </a:xfrm>
          <a:prstGeom prst="rect">
            <a:avLst/>
          </a:prstGeom>
        </p:spPr>
      </p:pic>
      <p:pic>
        <p:nvPicPr>
          <p:cNvPr id="18" name="图片 17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3870725" y="3363838"/>
            <a:ext cx="229698" cy="2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318A1A-D196-4BA6-8DD0-C0D74AC1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9" y="792747"/>
            <a:ext cx="7360444" cy="41405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2719" y="146416"/>
            <a:ext cx="453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s-ES" altLang="zh-CN" sz="2400" b="1" u="sng" dirty="0"/>
              <a:t>LOS NÚMEROS </a:t>
            </a:r>
          </a:p>
        </p:txBody>
      </p:sp>
    </p:spTree>
    <p:extLst>
      <p:ext uri="{BB962C8B-B14F-4D97-AF65-F5344CB8AC3E}">
        <p14:creationId xmlns:p14="http://schemas.microsoft.com/office/powerpoint/2010/main" val="25264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7061" y="-67785"/>
            <a:ext cx="9178121" cy="5176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zh-CN" altLang="en-US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204564" y="4052275"/>
            <a:ext cx="11806095" cy="22553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zh-CN" altLang="en-US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1417161" y="-844869"/>
            <a:ext cx="11806095" cy="22553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zh-CN" altLang="en-US">
              <a:solidFill>
                <a:prstClr val="white"/>
              </a:solidFill>
              <a:latin typeface="Arial"/>
              <a:ea typeface="宋体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4572692" y="2086092"/>
            <a:ext cx="0" cy="1283008"/>
          </a:xfrm>
          <a:prstGeom prst="straightConnector1">
            <a:avLst/>
          </a:prstGeom>
          <a:ln w="28575" cmpd="sng">
            <a:solidFill>
              <a:schemeClr val="bg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708963" y="166080"/>
            <a:ext cx="442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kumimoji="1"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Abadi MT Condensed Light"/>
                <a:ea typeface="宋体"/>
                <a:cs typeface="Abadi MT Condensed Light"/>
              </a:rPr>
              <a:t>“</a:t>
            </a:r>
            <a:endParaRPr lang="zh-CN" altLang="en-US" sz="4800" dirty="0">
              <a:solidFill>
                <a:prstClr val="black"/>
              </a:solidFill>
              <a:latin typeface="Arial"/>
              <a:ea typeface="宋体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584479" y="181354"/>
            <a:ext cx="8227457" cy="85702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399" b="1" dirty="0">
                <a:latin typeface="Abadi MT Condensed Light"/>
                <a:ea typeface="宋体"/>
                <a:cs typeface="Abadi MT Condensed Light"/>
              </a:rPr>
              <a:t>你今年多大</a:t>
            </a:r>
            <a:r>
              <a:rPr kumimoji="1" lang="zh-CN" altLang="en-US" sz="4399" dirty="0">
                <a:latin typeface="Abadi MT Condensed Light"/>
                <a:ea typeface="宋体"/>
                <a:cs typeface="Abadi MT Condensed Light"/>
              </a:rPr>
              <a:t>？</a:t>
            </a:r>
          </a:p>
        </p:txBody>
      </p:sp>
      <p:sp>
        <p:nvSpPr>
          <p:cNvPr id="22" name="矩形 21"/>
          <p:cNvSpPr/>
          <p:nvPr/>
        </p:nvSpPr>
        <p:spPr>
          <a:xfrm>
            <a:off x="7031164" y="206595"/>
            <a:ext cx="442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kumimoji="1"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Abadi MT Condensed Light"/>
                <a:ea typeface="宋体"/>
                <a:cs typeface="Abadi MT Condensed Light"/>
              </a:rPr>
              <a:t>”</a:t>
            </a:r>
            <a:endParaRPr kumimoji="1" lang="zh-CN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Abadi MT Condensed Light"/>
              <a:ea typeface="宋体"/>
              <a:cs typeface="Abadi MT Condensed Light"/>
            </a:endParaRPr>
          </a:p>
        </p:txBody>
      </p:sp>
      <p:pic>
        <p:nvPicPr>
          <p:cNvPr id="4" name="图片 3" descr="2010112013393570_副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92" y="2086103"/>
            <a:ext cx="1982588" cy="2644087"/>
          </a:xfrm>
          <a:prstGeom prst="rect">
            <a:avLst/>
          </a:prstGeom>
        </p:spPr>
      </p:pic>
      <p:pic>
        <p:nvPicPr>
          <p:cNvPr id="5" name="图片 4" descr="rBACE1OtbgOgJjrsAAIUK1an7OA034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25" y="2357177"/>
            <a:ext cx="1476626" cy="1969257"/>
          </a:xfrm>
          <a:prstGeom prst="rect">
            <a:avLst/>
          </a:prstGeom>
        </p:spPr>
      </p:pic>
      <p:sp>
        <p:nvSpPr>
          <p:cNvPr id="228" name=" 228"/>
          <p:cNvSpPr/>
          <p:nvPr/>
        </p:nvSpPr>
        <p:spPr>
          <a:xfrm>
            <a:off x="6145530" y="1063622"/>
            <a:ext cx="2998470" cy="1183005"/>
          </a:xfrm>
          <a:prstGeom prst="wedgeRectCallout">
            <a:avLst>
              <a:gd name="adj1" fmla="val -33182"/>
              <a:gd name="adj2" fmla="val 86460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 </a:t>
            </a:r>
            <a:r>
              <a:rPr lang="en-US" altLang="zh-CN" sz="1601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wǒ</a:t>
            </a: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1601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jīn</a:t>
            </a: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1601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nián</a:t>
            </a: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1601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èr</a:t>
            </a: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1601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shí</a:t>
            </a: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1601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èr</a:t>
            </a: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1601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suì</a:t>
            </a:r>
            <a:r>
              <a:rPr lang="en-US" altLang="zh-CN" sz="1601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.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 我今  年 二十二岁。</a:t>
            </a:r>
          </a:p>
        </p:txBody>
      </p:sp>
      <p:sp>
        <p:nvSpPr>
          <p:cNvPr id="6" name=" 6"/>
          <p:cNvSpPr/>
          <p:nvPr/>
        </p:nvSpPr>
        <p:spPr>
          <a:xfrm flipH="1">
            <a:off x="491425" y="1240399"/>
            <a:ext cx="3226640" cy="914324"/>
          </a:xfrm>
          <a:prstGeom prst="wedgeRectCallout">
            <a:avLst>
              <a:gd name="adj1" fmla="val -33182"/>
              <a:gd name="adj2" fmla="val 86460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nǐ</a:t>
            </a:r>
            <a:r>
              <a:rPr lang="en-US" altLang="zh-CN" sz="21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  </a:t>
            </a:r>
            <a:r>
              <a:rPr lang="en-US" altLang="zh-CN" sz="21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jīn</a:t>
            </a:r>
            <a:r>
              <a:rPr lang="en-US" altLang="zh-CN" sz="21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en-US" altLang="zh-CN" sz="21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nián</a:t>
            </a:r>
            <a:r>
              <a:rPr lang="en-US" altLang="zh-CN" sz="21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en-US" altLang="zh-CN" sz="21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duō</a:t>
            </a:r>
            <a:r>
              <a:rPr lang="en-US" altLang="zh-CN" sz="21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en-US" altLang="zh-CN" sz="21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dà</a:t>
            </a:r>
            <a:r>
              <a:rPr lang="en-US" altLang="zh-CN" sz="21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zh-CN" altLang="en-US" sz="2100" dirty="0">
                <a:solidFill>
                  <a:schemeClr val="tx1"/>
                </a:solidFill>
                <a:ea typeface="楷体" panose="02010609060101010101" charset="-122"/>
              </a:rPr>
              <a:t>？</a:t>
            </a:r>
            <a:endParaRPr lang="en-US" altLang="zh-CN" sz="2100" dirty="0">
              <a:solidFill>
                <a:schemeClr val="tx1"/>
              </a:solidFill>
              <a:ea typeface="楷体" panose="02010609060101010101" charset="-122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zh-CN" altLang="en-US" sz="21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你 今  年    多   大？</a:t>
            </a:r>
          </a:p>
        </p:txBody>
      </p:sp>
    </p:spTree>
    <p:extLst>
      <p:ext uri="{BB962C8B-B14F-4D97-AF65-F5344CB8AC3E}">
        <p14:creationId xmlns:p14="http://schemas.microsoft.com/office/powerpoint/2010/main" val="286382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4BA8D6-3D42-415A-B300-6C6A3917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2AC2E2-C938-4C78-AF35-E73CC1A2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05370"/>
            <a:ext cx="8229600" cy="857250"/>
          </a:xfrm>
        </p:spPr>
        <p:txBody>
          <a:bodyPr/>
          <a:lstStyle/>
          <a:p>
            <a:r>
              <a:rPr lang="en-US" altLang="zh-CN" b="1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Zodiaco chino </a:t>
            </a:r>
            <a:endParaRPr lang="zh-CN" altLang="en-US" b="1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B7C375-48EC-4443-9106-92E02D0B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243" y="1269208"/>
            <a:ext cx="5334000" cy="3491119"/>
          </a:xfrm>
        </p:spPr>
        <p:txBody>
          <a:bodyPr/>
          <a:lstStyle/>
          <a:p>
            <a:pPr>
              <a:buNone/>
            </a:pPr>
            <a:r>
              <a:rPr lang="en-US" altLang="zh-CN" b="1" dirty="0">
                <a:latin typeface="Arial"/>
                <a:ea typeface="楷体" panose="02010609060101010101" charset="-122"/>
              </a:rPr>
              <a:t>     </a:t>
            </a:r>
            <a:r>
              <a:rPr lang="en-US" altLang="zh-CN" b="1" dirty="0" err="1">
                <a:latin typeface="Arial"/>
                <a:ea typeface="楷体" panose="02010609060101010101" charset="-122"/>
              </a:rPr>
              <a:t>nǐ</a:t>
            </a:r>
            <a:r>
              <a:rPr lang="en-US" altLang="zh-CN" dirty="0">
                <a:latin typeface="Arial"/>
                <a:ea typeface="楷体" panose="02010609060101010101" charset="-122"/>
              </a:rPr>
              <a:t> </a:t>
            </a:r>
            <a:r>
              <a:rPr lang="en-US" altLang="es-ES" b="1" dirty="0" err="1">
                <a:ea typeface="宋体" panose="02010600030101010101" pitchFamily="2" charset="-122"/>
              </a:rPr>
              <a:t>shǔ</a:t>
            </a:r>
            <a:r>
              <a:rPr lang="en-US" altLang="es-ES" b="1" dirty="0">
                <a:ea typeface="宋体" panose="02010600030101010101" pitchFamily="2" charset="-122"/>
              </a:rPr>
              <a:t> </a:t>
            </a:r>
            <a:r>
              <a:rPr lang="en-US" altLang="es-ES" b="1" dirty="0" err="1">
                <a:ea typeface="宋体" panose="02010600030101010101" pitchFamily="2" charset="-122"/>
              </a:rPr>
              <a:t>shén</a:t>
            </a:r>
            <a:r>
              <a:rPr lang="en-US" altLang="es-ES" b="1" dirty="0">
                <a:ea typeface="宋体" panose="02010600030101010101" pitchFamily="2" charset="-122"/>
              </a:rPr>
              <a:t> me</a:t>
            </a:r>
            <a:r>
              <a:rPr lang="en-US" altLang="es-ES" b="1" dirty="0">
                <a:solidFill>
                  <a:schemeClr val="bg1"/>
                </a:solidFill>
                <a:ea typeface="宋体" panose="02010600030101010101" pitchFamily="2" charset="-122"/>
              </a:rPr>
              <a:t>me</a:t>
            </a:r>
          </a:p>
          <a:p>
            <a:pPr>
              <a:buNone/>
            </a:pPr>
            <a:r>
              <a:rPr lang="en-US" altLang="es-ES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A: </a:t>
            </a:r>
            <a:r>
              <a:rPr lang="zh-CN" altLang="en-US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你 属      什么？</a:t>
            </a:r>
          </a:p>
          <a:p>
            <a:pPr>
              <a:buNone/>
            </a:pPr>
            <a:r>
              <a:rPr lang="en-US" altLang="zh-CN" b="1" dirty="0"/>
              <a:t>     </a:t>
            </a:r>
            <a:r>
              <a:rPr lang="en-US" altLang="zh-CN" b="1" dirty="0" err="1"/>
              <a:t>wǒ</a:t>
            </a:r>
            <a:r>
              <a:rPr lang="en-US" altLang="zh-CN" b="1" dirty="0"/>
              <a:t>  </a:t>
            </a:r>
            <a:r>
              <a:rPr lang="en-US" altLang="zh-CN" b="1" dirty="0" err="1"/>
              <a:t>shǔ</a:t>
            </a:r>
            <a:endParaRPr lang="en-US" altLang="zh-CN" b="1" dirty="0"/>
          </a:p>
          <a:p>
            <a:pPr>
              <a:buNone/>
            </a:pPr>
            <a:r>
              <a:rPr lang="en-US" altLang="zh-CN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B: </a:t>
            </a:r>
            <a:r>
              <a:rPr lang="zh-CN" altLang="en-US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    属</a:t>
            </a:r>
            <a:r>
              <a:rPr lang="en-US" altLang="zh-CN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875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35038" y="2310140"/>
            <a:ext cx="330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2. ACTIVIDAD</a:t>
            </a:r>
            <a:endParaRPr kumimoji="1"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pic>
        <p:nvPicPr>
          <p:cNvPr id="13" name="图片 12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5174965" y="1725273"/>
            <a:ext cx="229698" cy="209387"/>
          </a:xfrm>
          <a:prstGeom prst="rect">
            <a:avLst/>
          </a:prstGeom>
        </p:spPr>
      </p:pic>
      <p:pic>
        <p:nvPicPr>
          <p:cNvPr id="14" name="图片 13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4557358" y="1725273"/>
            <a:ext cx="229698" cy="209387"/>
          </a:xfrm>
          <a:prstGeom prst="rect">
            <a:avLst/>
          </a:prstGeom>
        </p:spPr>
      </p:pic>
      <p:pic>
        <p:nvPicPr>
          <p:cNvPr id="15" name="图片 14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3870725" y="1725273"/>
            <a:ext cx="229698" cy="209387"/>
          </a:xfrm>
          <a:prstGeom prst="rect">
            <a:avLst/>
          </a:prstGeom>
        </p:spPr>
      </p:pic>
      <p:pic>
        <p:nvPicPr>
          <p:cNvPr id="16" name="图片 15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5174965" y="3363838"/>
            <a:ext cx="229698" cy="209387"/>
          </a:xfrm>
          <a:prstGeom prst="rect">
            <a:avLst/>
          </a:prstGeom>
        </p:spPr>
      </p:pic>
      <p:pic>
        <p:nvPicPr>
          <p:cNvPr id="17" name="图片 16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4557358" y="3363838"/>
            <a:ext cx="229698" cy="209387"/>
          </a:xfrm>
          <a:prstGeom prst="rect">
            <a:avLst/>
          </a:prstGeom>
        </p:spPr>
      </p:pic>
      <p:pic>
        <p:nvPicPr>
          <p:cNvPr id="18" name="图片 17" descr="无标题副本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7542" r="83601" b="84316"/>
          <a:stretch/>
        </p:blipFill>
        <p:spPr>
          <a:xfrm>
            <a:off x="3870725" y="3363838"/>
            <a:ext cx="229698" cy="2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AE04EB44-7E5E-4FBE-854F-D4DDC3DA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1485" y="4159379"/>
            <a:ext cx="2497931" cy="340519"/>
            <a:chOff x="7840662" y="3743961"/>
            <a:chExt cx="3330575" cy="454025"/>
          </a:xfrm>
        </p:grpSpPr>
        <p:sp>
          <p:nvSpPr>
            <p:cNvPr id="10" name="Freeform 97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98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99"/>
            <p:cNvSpPr>
              <a:spLocks/>
            </p:cNvSpPr>
            <p:nvPr/>
          </p:nvSpPr>
          <p:spPr bwMode="auto">
            <a:xfrm>
              <a:off x="10844212" y="374396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25" y="382492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10463212" y="378206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10475912" y="394398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8091487" y="3761424"/>
              <a:ext cx="396875" cy="347663"/>
            </a:xfrm>
            <a:custGeom>
              <a:avLst/>
              <a:gdLst>
                <a:gd name="T0" fmla="*/ 0 w 250"/>
                <a:gd name="T1" fmla="*/ 133 h 219"/>
                <a:gd name="T2" fmla="*/ 248 w 250"/>
                <a:gd name="T3" fmla="*/ 219 h 219"/>
                <a:gd name="T4" fmla="*/ 250 w 250"/>
                <a:gd name="T5" fmla="*/ 0 h 219"/>
                <a:gd name="T6" fmla="*/ 0 w 250"/>
                <a:gd name="T7" fmla="*/ 64 h 219"/>
                <a:gd name="T8" fmla="*/ 0 w 250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9">
                  <a:moveTo>
                    <a:pt x="0" y="133"/>
                  </a:moveTo>
                  <a:lnTo>
                    <a:pt x="248" y="219"/>
                  </a:lnTo>
                  <a:lnTo>
                    <a:pt x="250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>
              <a:off x="7840662" y="3853499"/>
              <a:ext cx="250825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62545" y="2022344"/>
            <a:ext cx="1015319" cy="1226349"/>
            <a:chOff x="8434387" y="962661"/>
            <a:chExt cx="1901825" cy="2297113"/>
          </a:xfrm>
        </p:grpSpPr>
        <p:sp>
          <p:nvSpPr>
            <p:cNvPr id="19" name="Freeform 186"/>
            <p:cNvSpPr>
              <a:spLocks/>
            </p:cNvSpPr>
            <p:nvPr/>
          </p:nvSpPr>
          <p:spPr bwMode="auto">
            <a:xfrm>
              <a:off x="8434387" y="1569086"/>
              <a:ext cx="1901825" cy="1690688"/>
            </a:xfrm>
            <a:custGeom>
              <a:avLst/>
              <a:gdLst>
                <a:gd name="T0" fmla="*/ 366 w 449"/>
                <a:gd name="T1" fmla="*/ 37 h 399"/>
                <a:gd name="T2" fmla="*/ 200 w 449"/>
                <a:gd name="T3" fmla="*/ 55 h 399"/>
                <a:gd name="T4" fmla="*/ 90 w 449"/>
                <a:gd name="T5" fmla="*/ 11 h 399"/>
                <a:gd name="T6" fmla="*/ 17 w 449"/>
                <a:gd name="T7" fmla="*/ 105 h 399"/>
                <a:gd name="T8" fmla="*/ 142 w 449"/>
                <a:gd name="T9" fmla="*/ 339 h 399"/>
                <a:gd name="T10" fmla="*/ 146 w 449"/>
                <a:gd name="T11" fmla="*/ 341 h 399"/>
                <a:gd name="T12" fmla="*/ 435 w 449"/>
                <a:gd name="T13" fmla="*/ 189 h 399"/>
                <a:gd name="T14" fmla="*/ 366 w 449"/>
                <a:gd name="T15" fmla="*/ 3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399">
                  <a:moveTo>
                    <a:pt x="366" y="37"/>
                  </a:moveTo>
                  <a:cubicBezTo>
                    <a:pt x="310" y="17"/>
                    <a:pt x="257" y="68"/>
                    <a:pt x="200" y="55"/>
                  </a:cubicBezTo>
                  <a:cubicBezTo>
                    <a:pt x="160" y="45"/>
                    <a:pt x="138" y="0"/>
                    <a:pt x="90" y="11"/>
                  </a:cubicBezTo>
                  <a:cubicBezTo>
                    <a:pt x="50" y="20"/>
                    <a:pt x="24" y="61"/>
                    <a:pt x="17" y="105"/>
                  </a:cubicBezTo>
                  <a:cubicBezTo>
                    <a:pt x="0" y="202"/>
                    <a:pt x="71" y="299"/>
                    <a:pt x="142" y="339"/>
                  </a:cubicBezTo>
                  <a:cubicBezTo>
                    <a:pt x="143" y="340"/>
                    <a:pt x="145" y="341"/>
                    <a:pt x="146" y="341"/>
                  </a:cubicBezTo>
                  <a:cubicBezTo>
                    <a:pt x="256" y="399"/>
                    <a:pt x="402" y="329"/>
                    <a:pt x="435" y="189"/>
                  </a:cubicBezTo>
                  <a:cubicBezTo>
                    <a:pt x="449" y="126"/>
                    <a:pt x="421" y="56"/>
                    <a:pt x="366" y="37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87"/>
            <p:cNvSpPr>
              <a:spLocks/>
            </p:cNvSpPr>
            <p:nvPr/>
          </p:nvSpPr>
          <p:spPr bwMode="auto">
            <a:xfrm>
              <a:off x="8883650" y="1772286"/>
              <a:ext cx="1439863" cy="1111250"/>
            </a:xfrm>
            <a:custGeom>
              <a:avLst/>
              <a:gdLst>
                <a:gd name="T0" fmla="*/ 115 w 340"/>
                <a:gd name="T1" fmla="*/ 63 h 262"/>
                <a:gd name="T2" fmla="*/ 107 w 340"/>
                <a:gd name="T3" fmla="*/ 64 h 262"/>
                <a:gd name="T4" fmla="*/ 2 w 340"/>
                <a:gd name="T5" fmla="*/ 123 h 262"/>
                <a:gd name="T6" fmla="*/ 220 w 340"/>
                <a:gd name="T7" fmla="*/ 234 h 262"/>
                <a:gd name="T8" fmla="*/ 289 w 340"/>
                <a:gd name="T9" fmla="*/ 59 h 262"/>
                <a:gd name="T10" fmla="*/ 115 w 340"/>
                <a:gd name="T11" fmla="*/ 6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15" y="63"/>
                  </a:moveTo>
                  <a:cubicBezTo>
                    <a:pt x="113" y="64"/>
                    <a:pt x="110" y="64"/>
                    <a:pt x="107" y="64"/>
                  </a:cubicBezTo>
                  <a:cubicBezTo>
                    <a:pt x="69" y="67"/>
                    <a:pt x="0" y="62"/>
                    <a:pt x="2" y="123"/>
                  </a:cubicBezTo>
                  <a:cubicBezTo>
                    <a:pt x="6" y="227"/>
                    <a:pt x="153" y="262"/>
                    <a:pt x="220" y="234"/>
                  </a:cubicBezTo>
                  <a:cubicBezTo>
                    <a:pt x="278" y="210"/>
                    <a:pt x="340" y="128"/>
                    <a:pt x="289" y="59"/>
                  </a:cubicBezTo>
                  <a:cubicBezTo>
                    <a:pt x="244" y="0"/>
                    <a:pt x="169" y="56"/>
                    <a:pt x="115" y="63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188"/>
            <p:cNvSpPr>
              <a:spLocks/>
            </p:cNvSpPr>
            <p:nvPr/>
          </p:nvSpPr>
          <p:spPr bwMode="auto">
            <a:xfrm>
              <a:off x="9120187" y="962661"/>
              <a:ext cx="342900" cy="885825"/>
            </a:xfrm>
            <a:custGeom>
              <a:avLst/>
              <a:gdLst>
                <a:gd name="T0" fmla="*/ 0 w 81"/>
                <a:gd name="T1" fmla="*/ 56 h 209"/>
                <a:gd name="T2" fmla="*/ 57 w 81"/>
                <a:gd name="T3" fmla="*/ 209 h 209"/>
                <a:gd name="T4" fmla="*/ 76 w 81"/>
                <a:gd name="T5" fmla="*/ 194 h 209"/>
                <a:gd name="T6" fmla="*/ 0 w 81"/>
                <a:gd name="T7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09">
                  <a:moveTo>
                    <a:pt x="0" y="56"/>
                  </a:moveTo>
                  <a:cubicBezTo>
                    <a:pt x="40" y="99"/>
                    <a:pt x="41" y="159"/>
                    <a:pt x="57" y="209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42"/>
                    <a:pt x="81" y="0"/>
                    <a:pt x="0" y="56"/>
                  </a:cubicBezTo>
                  <a:close/>
                </a:path>
              </a:pathLst>
            </a:custGeom>
            <a:solidFill>
              <a:srgbClr val="7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189"/>
            <p:cNvSpPr>
              <a:spLocks/>
            </p:cNvSpPr>
            <p:nvPr/>
          </p:nvSpPr>
          <p:spPr bwMode="auto">
            <a:xfrm>
              <a:off x="9255125" y="1165861"/>
              <a:ext cx="788988" cy="776288"/>
            </a:xfrm>
            <a:custGeom>
              <a:avLst/>
              <a:gdLst>
                <a:gd name="T0" fmla="*/ 47 w 186"/>
                <a:gd name="T1" fmla="*/ 97 h 183"/>
                <a:gd name="T2" fmla="*/ 104 w 186"/>
                <a:gd name="T3" fmla="*/ 165 h 183"/>
                <a:gd name="T4" fmla="*/ 182 w 186"/>
                <a:gd name="T5" fmla="*/ 0 h 183"/>
                <a:gd name="T6" fmla="*/ 47 w 186"/>
                <a:gd name="T7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3">
                  <a:moveTo>
                    <a:pt x="47" y="97"/>
                  </a:moveTo>
                  <a:cubicBezTo>
                    <a:pt x="0" y="153"/>
                    <a:pt x="48" y="183"/>
                    <a:pt x="104" y="165"/>
                  </a:cubicBezTo>
                  <a:cubicBezTo>
                    <a:pt x="172" y="142"/>
                    <a:pt x="186" y="65"/>
                    <a:pt x="182" y="0"/>
                  </a:cubicBezTo>
                  <a:cubicBezTo>
                    <a:pt x="182" y="8"/>
                    <a:pt x="59" y="82"/>
                    <a:pt x="47" y="97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190"/>
            <p:cNvSpPr>
              <a:spLocks/>
            </p:cNvSpPr>
            <p:nvPr/>
          </p:nvSpPr>
          <p:spPr bwMode="auto">
            <a:xfrm>
              <a:off x="9678987" y="1916749"/>
              <a:ext cx="411163" cy="465138"/>
            </a:xfrm>
            <a:custGeom>
              <a:avLst/>
              <a:gdLst>
                <a:gd name="T0" fmla="*/ 25 w 97"/>
                <a:gd name="T1" fmla="*/ 25 h 110"/>
                <a:gd name="T2" fmla="*/ 82 w 97"/>
                <a:gd name="T3" fmla="*/ 78 h 110"/>
                <a:gd name="T4" fmla="*/ 88 w 97"/>
                <a:gd name="T5" fmla="*/ 32 h 110"/>
                <a:gd name="T6" fmla="*/ 25 w 97"/>
                <a:gd name="T7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0">
                  <a:moveTo>
                    <a:pt x="25" y="25"/>
                  </a:moveTo>
                  <a:cubicBezTo>
                    <a:pt x="0" y="59"/>
                    <a:pt x="47" y="110"/>
                    <a:pt x="82" y="78"/>
                  </a:cubicBezTo>
                  <a:cubicBezTo>
                    <a:pt x="97" y="64"/>
                    <a:pt x="96" y="46"/>
                    <a:pt x="88" y="32"/>
                  </a:cubicBezTo>
                  <a:cubicBezTo>
                    <a:pt x="75" y="11"/>
                    <a:pt x="44" y="0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24" name="Freeform 194"/>
          <p:cNvSpPr>
            <a:spLocks/>
          </p:cNvSpPr>
          <p:nvPr/>
        </p:nvSpPr>
        <p:spPr bwMode="auto">
          <a:xfrm>
            <a:off x="7338113" y="416194"/>
            <a:ext cx="448866" cy="298847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5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3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5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25" name="Freeform 198"/>
          <p:cNvSpPr>
            <a:spLocks/>
          </p:cNvSpPr>
          <p:nvPr/>
        </p:nvSpPr>
        <p:spPr bwMode="auto">
          <a:xfrm>
            <a:off x="3603047" y="195852"/>
            <a:ext cx="295275" cy="451247"/>
          </a:xfrm>
          <a:custGeom>
            <a:avLst/>
            <a:gdLst>
              <a:gd name="T0" fmla="*/ 14 w 93"/>
              <a:gd name="T1" fmla="*/ 69 h 142"/>
              <a:gd name="T2" fmla="*/ 39 w 93"/>
              <a:gd name="T3" fmla="*/ 20 h 142"/>
              <a:gd name="T4" fmla="*/ 61 w 93"/>
              <a:gd name="T5" fmla="*/ 6 h 142"/>
              <a:gd name="T6" fmla="*/ 73 w 93"/>
              <a:gd name="T7" fmla="*/ 9 h 142"/>
              <a:gd name="T8" fmla="*/ 87 w 93"/>
              <a:gd name="T9" fmla="*/ 32 h 142"/>
              <a:gd name="T10" fmla="*/ 84 w 93"/>
              <a:gd name="T11" fmla="*/ 43 h 142"/>
              <a:gd name="T12" fmla="*/ 43 w 93"/>
              <a:gd name="T13" fmla="*/ 124 h 142"/>
              <a:gd name="T14" fmla="*/ 26 w 93"/>
              <a:gd name="T15" fmla="*/ 135 h 142"/>
              <a:gd name="T16" fmla="*/ 18 w 93"/>
              <a:gd name="T17" fmla="*/ 133 h 142"/>
              <a:gd name="T18" fmla="*/ 7 w 93"/>
              <a:gd name="T19" fmla="*/ 116 h 142"/>
              <a:gd name="T20" fmla="*/ 9 w 93"/>
              <a:gd name="T21" fmla="*/ 107 h 142"/>
              <a:gd name="T22" fmla="*/ 45 w 93"/>
              <a:gd name="T23" fmla="*/ 35 h 142"/>
              <a:gd name="T24" fmla="*/ 56 w 93"/>
              <a:gd name="T25" fmla="*/ 29 h 142"/>
              <a:gd name="T26" fmla="*/ 62 w 93"/>
              <a:gd name="T27" fmla="*/ 30 h 142"/>
              <a:gd name="T28" fmla="*/ 69 w 93"/>
              <a:gd name="T29" fmla="*/ 41 h 142"/>
              <a:gd name="T30" fmla="*/ 67 w 93"/>
              <a:gd name="T31" fmla="*/ 47 h 142"/>
              <a:gd name="T32" fmla="*/ 33 w 93"/>
              <a:gd name="T33" fmla="*/ 114 h 142"/>
              <a:gd name="T34" fmla="*/ 35 w 93"/>
              <a:gd name="T35" fmla="*/ 119 h 142"/>
              <a:gd name="T36" fmla="*/ 40 w 93"/>
              <a:gd name="T37" fmla="*/ 117 h 142"/>
              <a:gd name="T38" fmla="*/ 73 w 93"/>
              <a:gd name="T39" fmla="*/ 50 h 142"/>
              <a:gd name="T40" fmla="*/ 76 w 93"/>
              <a:gd name="T41" fmla="*/ 41 h 142"/>
              <a:gd name="T42" fmla="*/ 65 w 93"/>
              <a:gd name="T43" fmla="*/ 24 h 142"/>
              <a:gd name="T44" fmla="*/ 56 w 93"/>
              <a:gd name="T45" fmla="*/ 22 h 142"/>
              <a:gd name="T46" fmla="*/ 39 w 93"/>
              <a:gd name="T47" fmla="*/ 32 h 142"/>
              <a:gd name="T48" fmla="*/ 3 w 93"/>
              <a:gd name="T49" fmla="*/ 104 h 142"/>
              <a:gd name="T50" fmla="*/ 0 w 93"/>
              <a:gd name="T51" fmla="*/ 116 h 142"/>
              <a:gd name="T52" fmla="*/ 15 w 93"/>
              <a:gd name="T53" fmla="*/ 139 h 142"/>
              <a:gd name="T54" fmla="*/ 26 w 93"/>
              <a:gd name="T55" fmla="*/ 142 h 142"/>
              <a:gd name="T56" fmla="*/ 49 w 93"/>
              <a:gd name="T57" fmla="*/ 127 h 142"/>
              <a:gd name="T58" fmla="*/ 90 w 93"/>
              <a:gd name="T59" fmla="*/ 46 h 142"/>
              <a:gd name="T60" fmla="*/ 93 w 93"/>
              <a:gd name="T61" fmla="*/ 32 h 142"/>
              <a:gd name="T62" fmla="*/ 76 w 93"/>
              <a:gd name="T63" fmla="*/ 3 h 142"/>
              <a:gd name="T64" fmla="*/ 61 w 93"/>
              <a:gd name="T65" fmla="*/ 0 h 142"/>
              <a:gd name="T66" fmla="*/ 33 w 93"/>
              <a:gd name="T67" fmla="*/ 17 h 142"/>
              <a:gd name="T68" fmla="*/ 8 w 93"/>
              <a:gd name="T69" fmla="*/ 66 h 142"/>
              <a:gd name="T70" fmla="*/ 10 w 93"/>
              <a:gd name="T71" fmla="*/ 70 h 142"/>
              <a:gd name="T72" fmla="*/ 14 w 93"/>
              <a:gd name="T73" fmla="*/ 6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42">
                <a:moveTo>
                  <a:pt x="14" y="69"/>
                </a:moveTo>
                <a:cubicBezTo>
                  <a:pt x="39" y="20"/>
                  <a:pt x="39" y="20"/>
                  <a:pt x="39" y="20"/>
                </a:cubicBezTo>
                <a:cubicBezTo>
                  <a:pt x="43" y="11"/>
                  <a:pt x="52" y="6"/>
                  <a:pt x="61" y="6"/>
                </a:cubicBezTo>
                <a:cubicBezTo>
                  <a:pt x="65" y="6"/>
                  <a:pt x="69" y="7"/>
                  <a:pt x="73" y="9"/>
                </a:cubicBezTo>
                <a:cubicBezTo>
                  <a:pt x="81" y="13"/>
                  <a:pt x="87" y="22"/>
                  <a:pt x="87" y="32"/>
                </a:cubicBezTo>
                <a:cubicBezTo>
                  <a:pt x="87" y="35"/>
                  <a:pt x="86" y="39"/>
                  <a:pt x="84" y="4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0" y="131"/>
                  <a:pt x="33" y="135"/>
                  <a:pt x="26" y="135"/>
                </a:cubicBezTo>
                <a:cubicBezTo>
                  <a:pt x="23" y="135"/>
                  <a:pt x="20" y="134"/>
                  <a:pt x="18" y="133"/>
                </a:cubicBezTo>
                <a:cubicBezTo>
                  <a:pt x="11" y="129"/>
                  <a:pt x="7" y="123"/>
                  <a:pt x="7" y="116"/>
                </a:cubicBezTo>
                <a:cubicBezTo>
                  <a:pt x="7" y="113"/>
                  <a:pt x="8" y="110"/>
                  <a:pt x="9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1"/>
                  <a:pt x="52" y="29"/>
                  <a:pt x="56" y="29"/>
                </a:cubicBezTo>
                <a:cubicBezTo>
                  <a:pt x="58" y="29"/>
                  <a:pt x="60" y="29"/>
                  <a:pt x="62" y="30"/>
                </a:cubicBezTo>
                <a:cubicBezTo>
                  <a:pt x="66" y="32"/>
                  <a:pt x="69" y="36"/>
                  <a:pt x="69" y="41"/>
                </a:cubicBezTo>
                <a:cubicBezTo>
                  <a:pt x="69" y="43"/>
                  <a:pt x="68" y="45"/>
                  <a:pt x="67" y="4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6"/>
                  <a:pt x="33" y="118"/>
                  <a:pt x="35" y="119"/>
                </a:cubicBezTo>
                <a:cubicBezTo>
                  <a:pt x="37" y="120"/>
                  <a:pt x="39" y="119"/>
                  <a:pt x="40" y="117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7"/>
                  <a:pt x="76" y="44"/>
                  <a:pt x="76" y="41"/>
                </a:cubicBezTo>
                <a:cubicBezTo>
                  <a:pt x="76" y="34"/>
                  <a:pt x="72" y="27"/>
                  <a:pt x="65" y="24"/>
                </a:cubicBezTo>
                <a:cubicBezTo>
                  <a:pt x="62" y="22"/>
                  <a:pt x="59" y="22"/>
                  <a:pt x="56" y="22"/>
                </a:cubicBezTo>
                <a:cubicBezTo>
                  <a:pt x="49" y="22"/>
                  <a:pt x="43" y="26"/>
                  <a:pt x="39" y="32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8"/>
                  <a:pt x="0" y="112"/>
                  <a:pt x="0" y="116"/>
                </a:cubicBezTo>
                <a:cubicBezTo>
                  <a:pt x="0" y="125"/>
                  <a:pt x="6" y="134"/>
                  <a:pt x="15" y="139"/>
                </a:cubicBezTo>
                <a:cubicBezTo>
                  <a:pt x="18" y="141"/>
                  <a:pt x="22" y="142"/>
                  <a:pt x="26" y="142"/>
                </a:cubicBezTo>
                <a:cubicBezTo>
                  <a:pt x="35" y="142"/>
                  <a:pt x="45" y="136"/>
                  <a:pt x="49" y="12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1"/>
                  <a:pt x="93" y="36"/>
                  <a:pt x="93" y="32"/>
                </a:cubicBezTo>
                <a:cubicBezTo>
                  <a:pt x="93" y="20"/>
                  <a:pt x="87" y="9"/>
                  <a:pt x="76" y="3"/>
                </a:cubicBezTo>
                <a:cubicBezTo>
                  <a:pt x="71" y="1"/>
                  <a:pt x="66" y="0"/>
                  <a:pt x="61" y="0"/>
                </a:cubicBezTo>
                <a:cubicBezTo>
                  <a:pt x="50" y="0"/>
                  <a:pt x="38" y="6"/>
                  <a:pt x="33" y="17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8"/>
                  <a:pt x="8" y="70"/>
                  <a:pt x="10" y="70"/>
                </a:cubicBezTo>
                <a:cubicBezTo>
                  <a:pt x="11" y="71"/>
                  <a:pt x="14" y="71"/>
                  <a:pt x="14" y="69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/>
          </a:p>
        </p:txBody>
      </p:sp>
      <p:sp>
        <p:nvSpPr>
          <p:cNvPr id="26" name="Freeform 200"/>
          <p:cNvSpPr>
            <a:spLocks/>
          </p:cNvSpPr>
          <p:nvPr/>
        </p:nvSpPr>
        <p:spPr bwMode="auto">
          <a:xfrm>
            <a:off x="7128541" y="4248154"/>
            <a:ext cx="302419" cy="447675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1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1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27" name="组合 26"/>
          <p:cNvGrpSpPr/>
          <p:nvPr/>
        </p:nvGrpSpPr>
        <p:grpSpPr>
          <a:xfrm>
            <a:off x="384215" y="715041"/>
            <a:ext cx="921544" cy="1920478"/>
            <a:chOff x="4189412" y="2183449"/>
            <a:chExt cx="1228725" cy="2560637"/>
          </a:xfrm>
        </p:grpSpPr>
        <p:sp>
          <p:nvSpPr>
            <p:cNvPr id="28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pic>
        <p:nvPicPr>
          <p:cNvPr id="1026" name="Picture 2" descr="Resultado de imagen de 干瞪眼">
            <a:extLst>
              <a:ext uri="{FF2B5EF4-FFF2-40B4-BE49-F238E27FC236}">
                <a16:creationId xmlns:a16="http://schemas.microsoft.com/office/drawing/2014/main" id="{920F48DA-8A35-4F8B-B42B-8B69BAA2C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4614" y="-260158"/>
            <a:ext cx="30861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074D14EA-328F-4BDF-8C7E-BE118FA087EE}"/>
              </a:ext>
            </a:extLst>
          </p:cNvPr>
          <p:cNvSpPr txBox="1"/>
          <p:nvPr/>
        </p:nvSpPr>
        <p:spPr>
          <a:xfrm>
            <a:off x="3495924" y="4030891"/>
            <a:ext cx="324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干瞪眼  </a:t>
            </a:r>
            <a:r>
              <a:rPr lang="en-US" altLang="zh-CN" sz="24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gān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dèng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yǎn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6703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 descr="无标题副本.jpg">
            <a:extLst>
              <a:ext uri="{FF2B5EF4-FFF2-40B4-BE49-F238E27FC236}">
                <a16:creationId xmlns:a16="http://schemas.microsoft.com/office/drawing/2014/main" id="{AE264B08-FCA6-4E88-8AC6-B321F783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grpSp>
        <p:nvGrpSpPr>
          <p:cNvPr id="84" name="Group 16"/>
          <p:cNvGrpSpPr>
            <a:grpSpLocks noChangeAspect="1"/>
          </p:cNvGrpSpPr>
          <p:nvPr/>
        </p:nvGrpSpPr>
        <p:grpSpPr bwMode="auto">
          <a:xfrm>
            <a:off x="1269967" y="1159012"/>
            <a:ext cx="869156" cy="1500187"/>
            <a:chOff x="1449" y="1496"/>
            <a:chExt cx="730" cy="1260"/>
          </a:xfrm>
          <a:solidFill>
            <a:schemeClr val="tx1"/>
          </a:solidFill>
        </p:grpSpPr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21"/>
          <p:cNvGrpSpPr>
            <a:grpSpLocks noChangeAspect="1"/>
          </p:cNvGrpSpPr>
          <p:nvPr/>
        </p:nvGrpSpPr>
        <p:grpSpPr bwMode="auto">
          <a:xfrm>
            <a:off x="4065272" y="1179516"/>
            <a:ext cx="907256" cy="1484710"/>
            <a:chOff x="3270" y="1510"/>
            <a:chExt cx="762" cy="1247"/>
          </a:xfrm>
          <a:solidFill>
            <a:schemeClr val="tx1"/>
          </a:solidFill>
        </p:grpSpPr>
        <p:sp>
          <p:nvSpPr>
            <p:cNvPr id="88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26"/>
          <p:cNvGrpSpPr>
            <a:grpSpLocks noChangeAspect="1"/>
          </p:cNvGrpSpPr>
          <p:nvPr/>
        </p:nvGrpSpPr>
        <p:grpSpPr bwMode="auto">
          <a:xfrm>
            <a:off x="6644545" y="1222139"/>
            <a:ext cx="900112" cy="1479947"/>
            <a:chOff x="5100" y="1511"/>
            <a:chExt cx="756" cy="1243"/>
          </a:xfrm>
          <a:solidFill>
            <a:schemeClr val="tx1"/>
          </a:solidFill>
        </p:grpSpPr>
        <p:sp>
          <p:nvSpPr>
            <p:cNvPr id="92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849776" y="2907522"/>
            <a:ext cx="158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Una carta sin los jokers, 2- 5 jugadores  </a:t>
            </a: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3530055" y="2831218"/>
            <a:ext cx="188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 cada persona le tocan 5 cartas por sentido del reloj, la primera coge 6. 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6230875" y="2907521"/>
            <a:ext cx="243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13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 primera persona tira, y la segunda…Pero si la segunda no hay el siguiente, debe coger otra nueva, la tercena persona es el mismo como la segunda…Quien tira todos sus cartas lo mas rápido es</a:t>
            </a:r>
            <a:r>
              <a:rPr lang="en-US" altLang="zh-CN" sz="13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el</a:t>
            </a:r>
            <a:r>
              <a:rPr lang="es-ES" altLang="zh-CN" sz="13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ganador.</a:t>
            </a:r>
          </a:p>
        </p:txBody>
      </p:sp>
      <p:sp>
        <p:nvSpPr>
          <p:cNvPr id="100" name="Freeform 5"/>
          <p:cNvSpPr/>
          <p:nvPr/>
        </p:nvSpPr>
        <p:spPr bwMode="auto">
          <a:xfrm rot="5844680">
            <a:off x="2739062" y="1845873"/>
            <a:ext cx="506528" cy="515541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Freeform 5"/>
          <p:cNvSpPr/>
          <p:nvPr/>
        </p:nvSpPr>
        <p:spPr bwMode="auto">
          <a:xfrm rot="5844680">
            <a:off x="5555272" y="1893787"/>
            <a:ext cx="506528" cy="515541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369670" y="182952"/>
            <a:ext cx="3953406" cy="847844"/>
            <a:chOff x="3659868" y="841828"/>
            <a:chExt cx="4540704" cy="1074057"/>
          </a:xfrm>
        </p:grpSpPr>
        <p:sp>
          <p:nvSpPr>
            <p:cNvPr id="70" name="任意多边形 69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73" name="Freeform 92"/>
              <p:cNvSpPr>
                <a:spLocks noEditPoints="1"/>
              </p:cNvSpPr>
              <p:nvPr/>
            </p:nvSpPr>
            <p:spPr bwMode="auto">
              <a:xfrm>
                <a:off x="4429125" y="2685143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93"/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4"/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95"/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96"/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97"/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98"/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99"/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00"/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01"/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02"/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03"/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104"/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105"/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6"/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107"/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108"/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109"/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110"/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11"/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112"/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113"/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114"/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115"/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116"/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117"/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118"/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119"/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20"/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121"/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122"/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123"/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124"/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125"/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126"/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127"/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128"/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129"/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130"/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131"/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132"/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133"/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134"/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135"/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136"/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137"/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138"/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476059" y="1209269"/>
              <a:ext cx="3071476" cy="526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CN" sz="2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¿Como jugamos ?</a:t>
              </a:r>
              <a:endParaRPr lang="es-E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AutoShape 4" descr="Resultado de imagen de 顺时针">
            <a:extLst>
              <a:ext uri="{FF2B5EF4-FFF2-40B4-BE49-F238E27FC236}">
                <a16:creationId xmlns:a16="http://schemas.microsoft.com/office/drawing/2014/main" id="{7BEFABBD-F9FB-4D56-AD06-2A841E663A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DAE2EA-75A2-4479-9A69-7468BB25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31" y="4101237"/>
            <a:ext cx="770470" cy="7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284</Words>
  <Application>Microsoft Office PowerPoint</Application>
  <PresentationFormat>全屏显示(16:9)</PresentationFormat>
  <Paragraphs>61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Abadi MT Condensed Light</vt:lpstr>
      <vt:lpstr>Chalkduster</vt:lpstr>
      <vt:lpstr>楷体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Zodiaco chino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生日 CUMPLEAÑOS   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刘诗璐</cp:lastModifiedBy>
  <cp:revision>318</cp:revision>
  <dcterms:created xsi:type="dcterms:W3CDTF">2016-07-21T04:54:57Z</dcterms:created>
  <dcterms:modified xsi:type="dcterms:W3CDTF">2018-01-10T16:23:06Z</dcterms:modified>
  <cp:category/>
</cp:coreProperties>
</file>