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258" r:id="rId4"/>
    <p:sldId id="259" r:id="rId5"/>
    <p:sldId id="285" r:id="rId6"/>
    <p:sldId id="284" r:id="rId7"/>
    <p:sldId id="260" r:id="rId8"/>
    <p:sldId id="286" r:id="rId9"/>
    <p:sldId id="287" r:id="rId10"/>
    <p:sldId id="288" r:id="rId11"/>
    <p:sldId id="261" r:id="rId12"/>
    <p:sldId id="289" r:id="rId13"/>
    <p:sldId id="278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262" r:id="rId28"/>
    <p:sldId id="290" r:id="rId29"/>
    <p:sldId id="263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4026"/>
    <a:srgbClr val="FF462B"/>
    <a:srgbClr val="009AA0"/>
    <a:srgbClr val="E5EEFF"/>
    <a:srgbClr val="C9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CB94C-81FB-4C15-A33F-73E340F8ACF1}" type="datetimeFigureOut">
              <a:rPr lang="es-ES" smtClean="0"/>
              <a:t>13/12/2017</a:t>
            </a:fld>
            <a:endParaRPr lang="es-E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s-E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DB1CD-5492-4955-8755-0A2FEA19BB9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11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08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D192-B04F-4CD3-ADDA-84A664F085C5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6070-A040-4F8D-AEBF-121313AA1E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42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D192-B04F-4CD3-ADDA-84A664F085C5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6070-A040-4F8D-AEBF-121313AA1E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13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D192-B04F-4CD3-ADDA-84A664F085C5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6070-A040-4F8D-AEBF-121313AA1E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74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>2017/12/13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057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>2017/12/13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464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>2017/12/13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061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1" y="1600202"/>
            <a:ext cx="7211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7484" y="1600202"/>
            <a:ext cx="7211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>2017/12/13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5331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>2017/12/13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1469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>2017/12/13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527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>2017/12/13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878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>2017/12/13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265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D192-B04F-4CD3-ADDA-84A664F085C5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6070-A040-4F8D-AEBF-121313AA1E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079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>2017/12/13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350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>2017/12/13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964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3484" y="274640"/>
            <a:ext cx="3655483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67484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>2017/12/13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623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D192-B04F-4CD3-ADDA-84A664F085C5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6070-A040-4F8D-AEBF-121313AA1E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20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D192-B04F-4CD3-ADDA-84A664F085C5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6070-A040-4F8D-AEBF-121313AA1E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67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D192-B04F-4CD3-ADDA-84A664F085C5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6070-A040-4F8D-AEBF-121313AA1E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30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D192-B04F-4CD3-ADDA-84A664F085C5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6070-A040-4F8D-AEBF-121313AA1E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71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D192-B04F-4CD3-ADDA-84A664F085C5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6070-A040-4F8D-AEBF-121313AA1E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38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D192-B04F-4CD3-ADDA-84A664F085C5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6070-A040-4F8D-AEBF-121313AA1E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15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D192-B04F-4CD3-ADDA-84A664F085C5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6070-A040-4F8D-AEBF-121313AA1E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53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2D192-B04F-4CD3-ADDA-84A664F085C5}" type="datetimeFigureOut">
              <a:rPr lang="zh-CN" altLang="en-US" smtClean="0"/>
              <a:t>2017/12/13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06070-A040-4F8D-AEBF-121313AA1E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70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4ECC1-AF9D-B842-8FA3-235A25D183B5}" type="datetimeFigureOut">
              <a:rPr kumimoji="1" lang="zh-CN" altLang="en-US" smtClean="0"/>
              <a:t>2017/12/13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48C4B-F4AE-4F42-80A3-3F558E1BC1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841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5" name="组合 1304"/>
          <p:cNvGrpSpPr/>
          <p:nvPr/>
        </p:nvGrpSpPr>
        <p:grpSpPr>
          <a:xfrm>
            <a:off x="8502513" y="3316767"/>
            <a:ext cx="3330575" cy="454025"/>
            <a:chOff x="820737" y="10541001"/>
            <a:chExt cx="3330575" cy="454025"/>
          </a:xfrm>
        </p:grpSpPr>
        <p:sp>
          <p:nvSpPr>
            <p:cNvPr id="1210" name="Freeform 201"/>
            <p:cNvSpPr>
              <a:spLocks/>
            </p:cNvSpPr>
            <p:nvPr/>
          </p:nvSpPr>
          <p:spPr bwMode="auto">
            <a:xfrm>
              <a:off x="1465262" y="10558464"/>
              <a:ext cx="1995488" cy="381000"/>
            </a:xfrm>
            <a:custGeom>
              <a:avLst/>
              <a:gdLst>
                <a:gd name="T0" fmla="*/ 2 w 1257"/>
                <a:gd name="T1" fmla="*/ 0 h 240"/>
                <a:gd name="T2" fmla="*/ 0 w 1257"/>
                <a:gd name="T3" fmla="*/ 219 h 240"/>
                <a:gd name="T4" fmla="*/ 1254 w 1257"/>
                <a:gd name="T5" fmla="*/ 240 h 240"/>
                <a:gd name="T6" fmla="*/ 1257 w 1257"/>
                <a:gd name="T7" fmla="*/ 21 h 240"/>
                <a:gd name="T8" fmla="*/ 2 w 1257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7" h="240">
                  <a:moveTo>
                    <a:pt x="2" y="0"/>
                  </a:moveTo>
                  <a:lnTo>
                    <a:pt x="0" y="219"/>
                  </a:lnTo>
                  <a:lnTo>
                    <a:pt x="1254" y="240"/>
                  </a:lnTo>
                  <a:lnTo>
                    <a:pt x="1257" y="2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79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1" name="Freeform 202"/>
            <p:cNvSpPr>
              <a:spLocks/>
            </p:cNvSpPr>
            <p:nvPr/>
          </p:nvSpPr>
          <p:spPr bwMode="auto">
            <a:xfrm>
              <a:off x="1465262" y="10558464"/>
              <a:ext cx="1995488" cy="381000"/>
            </a:xfrm>
            <a:custGeom>
              <a:avLst/>
              <a:gdLst>
                <a:gd name="T0" fmla="*/ 2 w 1257"/>
                <a:gd name="T1" fmla="*/ 0 h 240"/>
                <a:gd name="T2" fmla="*/ 0 w 1257"/>
                <a:gd name="T3" fmla="*/ 219 h 240"/>
                <a:gd name="T4" fmla="*/ 1254 w 1257"/>
                <a:gd name="T5" fmla="*/ 240 h 240"/>
                <a:gd name="T6" fmla="*/ 1257 w 1257"/>
                <a:gd name="T7" fmla="*/ 21 h 240"/>
                <a:gd name="T8" fmla="*/ 2 w 1257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7" h="240">
                  <a:moveTo>
                    <a:pt x="2" y="0"/>
                  </a:moveTo>
                  <a:lnTo>
                    <a:pt x="0" y="219"/>
                  </a:lnTo>
                  <a:lnTo>
                    <a:pt x="1254" y="240"/>
                  </a:lnTo>
                  <a:lnTo>
                    <a:pt x="1257" y="21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2" name="Freeform 203"/>
            <p:cNvSpPr>
              <a:spLocks/>
            </p:cNvSpPr>
            <p:nvPr/>
          </p:nvSpPr>
          <p:spPr bwMode="auto">
            <a:xfrm>
              <a:off x="3824287" y="10541001"/>
              <a:ext cx="327025" cy="454025"/>
            </a:xfrm>
            <a:custGeom>
              <a:avLst/>
              <a:gdLst>
                <a:gd name="T0" fmla="*/ 1 w 77"/>
                <a:gd name="T1" fmla="*/ 19 h 107"/>
                <a:gd name="T2" fmla="*/ 0 w 77"/>
                <a:gd name="T3" fmla="*/ 91 h 107"/>
                <a:gd name="T4" fmla="*/ 74 w 77"/>
                <a:gd name="T5" fmla="*/ 53 h 107"/>
                <a:gd name="T6" fmla="*/ 1 w 77"/>
                <a:gd name="T7" fmla="*/ 1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07">
                  <a:moveTo>
                    <a:pt x="1" y="19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72" y="107"/>
                    <a:pt x="74" y="53"/>
                  </a:cubicBezTo>
                  <a:cubicBezTo>
                    <a:pt x="77" y="0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F27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228" name="Picture 2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0621964"/>
              <a:ext cx="203358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3" name="Freeform 205"/>
            <p:cNvSpPr>
              <a:spLocks/>
            </p:cNvSpPr>
            <p:nvPr/>
          </p:nvSpPr>
          <p:spPr bwMode="auto">
            <a:xfrm>
              <a:off x="3443287" y="10579101"/>
              <a:ext cx="431800" cy="381000"/>
            </a:xfrm>
            <a:custGeom>
              <a:avLst/>
              <a:gdLst>
                <a:gd name="T0" fmla="*/ 0 w 272"/>
                <a:gd name="T1" fmla="*/ 235 h 240"/>
                <a:gd name="T2" fmla="*/ 270 w 272"/>
                <a:gd name="T3" fmla="*/ 240 h 240"/>
                <a:gd name="T4" fmla="*/ 272 w 272"/>
                <a:gd name="T5" fmla="*/ 5 h 240"/>
                <a:gd name="T6" fmla="*/ 3 w 272"/>
                <a:gd name="T7" fmla="*/ 0 h 240"/>
                <a:gd name="T8" fmla="*/ 0 w 272"/>
                <a:gd name="T9" fmla="*/ 23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40">
                  <a:moveTo>
                    <a:pt x="0" y="235"/>
                  </a:moveTo>
                  <a:lnTo>
                    <a:pt x="270" y="240"/>
                  </a:lnTo>
                  <a:lnTo>
                    <a:pt x="272" y="5"/>
                  </a:lnTo>
                  <a:lnTo>
                    <a:pt x="3" y="0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859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4" name="Freeform 206"/>
            <p:cNvSpPr>
              <a:spLocks/>
            </p:cNvSpPr>
            <p:nvPr/>
          </p:nvSpPr>
          <p:spPr bwMode="auto">
            <a:xfrm>
              <a:off x="3455987" y="10741026"/>
              <a:ext cx="415925" cy="185738"/>
            </a:xfrm>
            <a:custGeom>
              <a:avLst/>
              <a:gdLst>
                <a:gd name="T0" fmla="*/ 0 w 262"/>
                <a:gd name="T1" fmla="*/ 114 h 117"/>
                <a:gd name="T2" fmla="*/ 262 w 262"/>
                <a:gd name="T3" fmla="*/ 117 h 117"/>
                <a:gd name="T4" fmla="*/ 262 w 262"/>
                <a:gd name="T5" fmla="*/ 5 h 117"/>
                <a:gd name="T6" fmla="*/ 3 w 262"/>
                <a:gd name="T7" fmla="*/ 0 h 117"/>
                <a:gd name="T8" fmla="*/ 0 w 262"/>
                <a:gd name="T9" fmla="*/ 11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17">
                  <a:moveTo>
                    <a:pt x="0" y="114"/>
                  </a:moveTo>
                  <a:lnTo>
                    <a:pt x="262" y="117"/>
                  </a:lnTo>
                  <a:lnTo>
                    <a:pt x="262" y="5"/>
                  </a:lnTo>
                  <a:lnTo>
                    <a:pt x="3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9DA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5" name="Freeform 207"/>
            <p:cNvSpPr>
              <a:spLocks/>
            </p:cNvSpPr>
            <p:nvPr/>
          </p:nvSpPr>
          <p:spPr bwMode="auto">
            <a:xfrm>
              <a:off x="1069975" y="10558464"/>
              <a:ext cx="398463" cy="347663"/>
            </a:xfrm>
            <a:custGeom>
              <a:avLst/>
              <a:gdLst>
                <a:gd name="T0" fmla="*/ 0 w 251"/>
                <a:gd name="T1" fmla="*/ 133 h 219"/>
                <a:gd name="T2" fmla="*/ 249 w 251"/>
                <a:gd name="T3" fmla="*/ 219 h 219"/>
                <a:gd name="T4" fmla="*/ 251 w 251"/>
                <a:gd name="T5" fmla="*/ 0 h 219"/>
                <a:gd name="T6" fmla="*/ 0 w 251"/>
                <a:gd name="T7" fmla="*/ 64 h 219"/>
                <a:gd name="T8" fmla="*/ 0 w 251"/>
                <a:gd name="T9" fmla="*/ 13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219">
                  <a:moveTo>
                    <a:pt x="0" y="133"/>
                  </a:moveTo>
                  <a:lnTo>
                    <a:pt x="249" y="219"/>
                  </a:lnTo>
                  <a:lnTo>
                    <a:pt x="251" y="0"/>
                  </a:lnTo>
                  <a:lnTo>
                    <a:pt x="0" y="64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4B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6" name="Freeform 208"/>
            <p:cNvSpPr>
              <a:spLocks/>
            </p:cNvSpPr>
            <p:nvPr/>
          </p:nvSpPr>
          <p:spPr bwMode="auto">
            <a:xfrm>
              <a:off x="820737" y="10650539"/>
              <a:ext cx="249238" cy="119063"/>
            </a:xfrm>
            <a:custGeom>
              <a:avLst/>
              <a:gdLst>
                <a:gd name="T0" fmla="*/ 0 w 59"/>
                <a:gd name="T1" fmla="*/ 13 h 28"/>
                <a:gd name="T2" fmla="*/ 59 w 59"/>
                <a:gd name="T3" fmla="*/ 28 h 28"/>
                <a:gd name="T4" fmla="*/ 59 w 59"/>
                <a:gd name="T5" fmla="*/ 2 h 28"/>
                <a:gd name="T6" fmla="*/ 0 w 59"/>
                <a:gd name="T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28">
                  <a:moveTo>
                    <a:pt x="0" y="13"/>
                  </a:moveTo>
                  <a:cubicBezTo>
                    <a:pt x="0" y="26"/>
                    <a:pt x="59" y="28"/>
                    <a:pt x="59" y="28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0" y="0"/>
                    <a:pt x="0" y="13"/>
                  </a:cubicBez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00" name="组合 1299"/>
          <p:cNvGrpSpPr/>
          <p:nvPr/>
        </p:nvGrpSpPr>
        <p:grpSpPr>
          <a:xfrm>
            <a:off x="6179503" y="-58738"/>
            <a:ext cx="2079625" cy="2519363"/>
            <a:chOff x="5349875" y="7937501"/>
            <a:chExt cx="2079625" cy="2519363"/>
          </a:xfrm>
        </p:grpSpPr>
        <p:sp>
          <p:nvSpPr>
            <p:cNvPr id="1130" name="Freeform 121"/>
            <p:cNvSpPr>
              <a:spLocks/>
            </p:cNvSpPr>
            <p:nvPr/>
          </p:nvSpPr>
          <p:spPr bwMode="auto">
            <a:xfrm>
              <a:off x="5349875" y="8069264"/>
              <a:ext cx="2079625" cy="2387600"/>
            </a:xfrm>
            <a:custGeom>
              <a:avLst/>
              <a:gdLst>
                <a:gd name="T0" fmla="*/ 425 w 491"/>
                <a:gd name="T1" fmla="*/ 0 h 563"/>
                <a:gd name="T2" fmla="*/ 0 w 491"/>
                <a:gd name="T3" fmla="*/ 46 h 563"/>
                <a:gd name="T4" fmla="*/ 59 w 491"/>
                <a:gd name="T5" fmla="*/ 544 h 563"/>
                <a:gd name="T6" fmla="*/ 88 w 491"/>
                <a:gd name="T7" fmla="*/ 561 h 563"/>
                <a:gd name="T8" fmla="*/ 465 w 491"/>
                <a:gd name="T9" fmla="*/ 521 h 563"/>
                <a:gd name="T10" fmla="*/ 489 w 491"/>
                <a:gd name="T11" fmla="*/ 498 h 563"/>
                <a:gd name="T12" fmla="*/ 425 w 491"/>
                <a:gd name="T13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1" h="563">
                  <a:moveTo>
                    <a:pt x="425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59" y="544"/>
                    <a:pt x="59" y="544"/>
                    <a:pt x="59" y="544"/>
                  </a:cubicBezTo>
                  <a:cubicBezTo>
                    <a:pt x="61" y="557"/>
                    <a:pt x="75" y="563"/>
                    <a:pt x="88" y="561"/>
                  </a:cubicBezTo>
                  <a:cubicBezTo>
                    <a:pt x="465" y="521"/>
                    <a:pt x="465" y="521"/>
                    <a:pt x="465" y="521"/>
                  </a:cubicBezTo>
                  <a:cubicBezTo>
                    <a:pt x="478" y="519"/>
                    <a:pt x="491" y="510"/>
                    <a:pt x="489" y="498"/>
                  </a:cubicBezTo>
                  <a:cubicBezTo>
                    <a:pt x="425" y="0"/>
                    <a:pt x="425" y="0"/>
                    <a:pt x="425" y="0"/>
                  </a:cubicBezTo>
                </a:path>
              </a:pathLst>
            </a:custGeom>
            <a:solidFill>
              <a:srgbClr val="E1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1" name="Freeform 122"/>
            <p:cNvSpPr>
              <a:spLocks/>
            </p:cNvSpPr>
            <p:nvPr/>
          </p:nvSpPr>
          <p:spPr bwMode="auto">
            <a:xfrm>
              <a:off x="5421312" y="8120064"/>
              <a:ext cx="1885950" cy="2179638"/>
            </a:xfrm>
            <a:custGeom>
              <a:avLst/>
              <a:gdLst>
                <a:gd name="T0" fmla="*/ 390 w 445"/>
                <a:gd name="T1" fmla="*/ 0 h 514"/>
                <a:gd name="T2" fmla="*/ 0 w 445"/>
                <a:gd name="T3" fmla="*/ 47 h 514"/>
                <a:gd name="T4" fmla="*/ 52 w 445"/>
                <a:gd name="T5" fmla="*/ 489 h 514"/>
                <a:gd name="T6" fmla="*/ 82 w 445"/>
                <a:gd name="T7" fmla="*/ 512 h 514"/>
                <a:gd name="T8" fmla="*/ 420 w 445"/>
                <a:gd name="T9" fmla="*/ 472 h 514"/>
                <a:gd name="T10" fmla="*/ 443 w 445"/>
                <a:gd name="T11" fmla="*/ 443 h 514"/>
                <a:gd name="T12" fmla="*/ 390 w 445"/>
                <a:gd name="T13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514">
                  <a:moveTo>
                    <a:pt x="390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52" y="489"/>
                    <a:pt x="52" y="489"/>
                    <a:pt x="52" y="489"/>
                  </a:cubicBezTo>
                  <a:cubicBezTo>
                    <a:pt x="54" y="502"/>
                    <a:pt x="69" y="514"/>
                    <a:pt x="82" y="512"/>
                  </a:cubicBezTo>
                  <a:cubicBezTo>
                    <a:pt x="420" y="472"/>
                    <a:pt x="420" y="472"/>
                    <a:pt x="420" y="472"/>
                  </a:cubicBezTo>
                  <a:cubicBezTo>
                    <a:pt x="433" y="470"/>
                    <a:pt x="445" y="455"/>
                    <a:pt x="443" y="443"/>
                  </a:cubicBezTo>
                  <a:cubicBezTo>
                    <a:pt x="390" y="0"/>
                    <a:pt x="390" y="0"/>
                    <a:pt x="39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2" name="Oval 123"/>
            <p:cNvSpPr>
              <a:spLocks noChangeArrowheads="1"/>
            </p:cNvSpPr>
            <p:nvPr/>
          </p:nvSpPr>
          <p:spPr bwMode="auto">
            <a:xfrm>
              <a:off x="5535612" y="8331201"/>
              <a:ext cx="161925" cy="161925"/>
            </a:xfrm>
            <a:prstGeom prst="ellipse">
              <a:avLst/>
            </a:prstGeom>
            <a:solidFill>
              <a:srgbClr val="381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3" name="Oval 124"/>
            <p:cNvSpPr>
              <a:spLocks noChangeArrowheads="1"/>
            </p:cNvSpPr>
            <p:nvPr/>
          </p:nvSpPr>
          <p:spPr bwMode="auto">
            <a:xfrm>
              <a:off x="5751512" y="8305801"/>
              <a:ext cx="161925" cy="161925"/>
            </a:xfrm>
            <a:prstGeom prst="ellipse">
              <a:avLst/>
            </a:prstGeom>
            <a:solidFill>
              <a:srgbClr val="381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4" name="Oval 125"/>
            <p:cNvSpPr>
              <a:spLocks noChangeArrowheads="1"/>
            </p:cNvSpPr>
            <p:nvPr/>
          </p:nvSpPr>
          <p:spPr bwMode="auto">
            <a:xfrm>
              <a:off x="5964237" y="8272464"/>
              <a:ext cx="160338" cy="160338"/>
            </a:xfrm>
            <a:prstGeom prst="ellipse">
              <a:avLst/>
            </a:prstGeom>
            <a:solidFill>
              <a:srgbClr val="381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5" name="Oval 126"/>
            <p:cNvSpPr>
              <a:spLocks noChangeArrowheads="1"/>
            </p:cNvSpPr>
            <p:nvPr/>
          </p:nvSpPr>
          <p:spPr bwMode="auto">
            <a:xfrm>
              <a:off x="6180137" y="8242301"/>
              <a:ext cx="160338" cy="161925"/>
            </a:xfrm>
            <a:prstGeom prst="ellipse">
              <a:avLst/>
            </a:prstGeom>
            <a:solidFill>
              <a:srgbClr val="381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6" name="Oval 127"/>
            <p:cNvSpPr>
              <a:spLocks noChangeArrowheads="1"/>
            </p:cNvSpPr>
            <p:nvPr/>
          </p:nvSpPr>
          <p:spPr bwMode="auto">
            <a:xfrm>
              <a:off x="6383337" y="8224839"/>
              <a:ext cx="161925" cy="161925"/>
            </a:xfrm>
            <a:prstGeom prst="ellipse">
              <a:avLst/>
            </a:prstGeom>
            <a:solidFill>
              <a:srgbClr val="381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7" name="Oval 128"/>
            <p:cNvSpPr>
              <a:spLocks noChangeArrowheads="1"/>
            </p:cNvSpPr>
            <p:nvPr/>
          </p:nvSpPr>
          <p:spPr bwMode="auto">
            <a:xfrm>
              <a:off x="6616700" y="8196264"/>
              <a:ext cx="144463" cy="160338"/>
            </a:xfrm>
            <a:prstGeom prst="ellipse">
              <a:avLst/>
            </a:prstGeom>
            <a:solidFill>
              <a:srgbClr val="381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8" name="Oval 129"/>
            <p:cNvSpPr>
              <a:spLocks noChangeArrowheads="1"/>
            </p:cNvSpPr>
            <p:nvPr/>
          </p:nvSpPr>
          <p:spPr bwMode="auto">
            <a:xfrm>
              <a:off x="6827837" y="8170864"/>
              <a:ext cx="144463" cy="160338"/>
            </a:xfrm>
            <a:prstGeom prst="ellipse">
              <a:avLst/>
            </a:prstGeom>
            <a:solidFill>
              <a:srgbClr val="381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9" name="Freeform 130"/>
            <p:cNvSpPr>
              <a:spLocks/>
            </p:cNvSpPr>
            <p:nvPr/>
          </p:nvSpPr>
          <p:spPr bwMode="auto">
            <a:xfrm>
              <a:off x="5535612" y="8094664"/>
              <a:ext cx="136525" cy="363538"/>
            </a:xfrm>
            <a:custGeom>
              <a:avLst/>
              <a:gdLst>
                <a:gd name="T0" fmla="*/ 24 w 32"/>
                <a:gd name="T1" fmla="*/ 11 h 86"/>
                <a:gd name="T2" fmla="*/ 11 w 32"/>
                <a:gd name="T3" fmla="*/ 0 h 86"/>
                <a:gd name="T4" fmla="*/ 1 w 32"/>
                <a:gd name="T5" fmla="*/ 13 h 86"/>
                <a:gd name="T6" fmla="*/ 8 w 32"/>
                <a:gd name="T7" fmla="*/ 75 h 86"/>
                <a:gd name="T8" fmla="*/ 21 w 32"/>
                <a:gd name="T9" fmla="*/ 85 h 86"/>
                <a:gd name="T10" fmla="*/ 31 w 32"/>
                <a:gd name="T11" fmla="*/ 73 h 86"/>
                <a:gd name="T12" fmla="*/ 24 w 32"/>
                <a:gd name="T13" fmla="*/ 1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6">
                  <a:moveTo>
                    <a:pt x="24" y="11"/>
                  </a:moveTo>
                  <a:cubicBezTo>
                    <a:pt x="23" y="4"/>
                    <a:pt x="17" y="0"/>
                    <a:pt x="11" y="0"/>
                  </a:cubicBezTo>
                  <a:cubicBezTo>
                    <a:pt x="5" y="1"/>
                    <a:pt x="0" y="7"/>
                    <a:pt x="1" y="13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9" y="82"/>
                    <a:pt x="15" y="86"/>
                    <a:pt x="21" y="85"/>
                  </a:cubicBezTo>
                  <a:cubicBezTo>
                    <a:pt x="27" y="85"/>
                    <a:pt x="32" y="79"/>
                    <a:pt x="31" y="73"/>
                  </a:cubicBezTo>
                  <a:lnTo>
                    <a:pt x="24" y="11"/>
                  </a:ln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0" name="Freeform 131"/>
            <p:cNvSpPr>
              <a:spLocks/>
            </p:cNvSpPr>
            <p:nvPr/>
          </p:nvSpPr>
          <p:spPr bwMode="auto">
            <a:xfrm>
              <a:off x="5748337" y="8069264"/>
              <a:ext cx="134938" cy="363538"/>
            </a:xfrm>
            <a:custGeom>
              <a:avLst/>
              <a:gdLst>
                <a:gd name="T0" fmla="*/ 24 w 32"/>
                <a:gd name="T1" fmla="*/ 11 h 86"/>
                <a:gd name="T2" fmla="*/ 11 w 32"/>
                <a:gd name="T3" fmla="*/ 0 h 86"/>
                <a:gd name="T4" fmla="*/ 1 w 32"/>
                <a:gd name="T5" fmla="*/ 13 h 86"/>
                <a:gd name="T6" fmla="*/ 9 w 32"/>
                <a:gd name="T7" fmla="*/ 75 h 86"/>
                <a:gd name="T8" fmla="*/ 22 w 32"/>
                <a:gd name="T9" fmla="*/ 85 h 86"/>
                <a:gd name="T10" fmla="*/ 32 w 32"/>
                <a:gd name="T11" fmla="*/ 72 h 86"/>
                <a:gd name="T12" fmla="*/ 24 w 32"/>
                <a:gd name="T13" fmla="*/ 1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6">
                  <a:moveTo>
                    <a:pt x="24" y="11"/>
                  </a:moveTo>
                  <a:cubicBezTo>
                    <a:pt x="24" y="4"/>
                    <a:pt x="18" y="0"/>
                    <a:pt x="11" y="0"/>
                  </a:cubicBezTo>
                  <a:cubicBezTo>
                    <a:pt x="5" y="1"/>
                    <a:pt x="0" y="7"/>
                    <a:pt x="1" y="13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82"/>
                    <a:pt x="15" y="86"/>
                    <a:pt x="22" y="85"/>
                  </a:cubicBezTo>
                  <a:cubicBezTo>
                    <a:pt x="28" y="85"/>
                    <a:pt x="32" y="79"/>
                    <a:pt x="32" y="72"/>
                  </a:cubicBezTo>
                  <a:lnTo>
                    <a:pt x="24" y="11"/>
                  </a:ln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1" name="Freeform 132"/>
            <p:cNvSpPr>
              <a:spLocks/>
            </p:cNvSpPr>
            <p:nvPr/>
          </p:nvSpPr>
          <p:spPr bwMode="auto">
            <a:xfrm>
              <a:off x="5964237" y="8043864"/>
              <a:ext cx="134938" cy="363538"/>
            </a:xfrm>
            <a:custGeom>
              <a:avLst/>
              <a:gdLst>
                <a:gd name="T0" fmla="*/ 24 w 32"/>
                <a:gd name="T1" fmla="*/ 11 h 86"/>
                <a:gd name="T2" fmla="*/ 11 w 32"/>
                <a:gd name="T3" fmla="*/ 0 h 86"/>
                <a:gd name="T4" fmla="*/ 1 w 32"/>
                <a:gd name="T5" fmla="*/ 13 h 86"/>
                <a:gd name="T6" fmla="*/ 8 w 32"/>
                <a:gd name="T7" fmla="*/ 75 h 86"/>
                <a:gd name="T8" fmla="*/ 21 w 32"/>
                <a:gd name="T9" fmla="*/ 85 h 86"/>
                <a:gd name="T10" fmla="*/ 31 w 32"/>
                <a:gd name="T11" fmla="*/ 72 h 86"/>
                <a:gd name="T12" fmla="*/ 24 w 32"/>
                <a:gd name="T13" fmla="*/ 1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6">
                  <a:moveTo>
                    <a:pt x="24" y="11"/>
                  </a:moveTo>
                  <a:cubicBezTo>
                    <a:pt x="23" y="4"/>
                    <a:pt x="17" y="0"/>
                    <a:pt x="11" y="0"/>
                  </a:cubicBezTo>
                  <a:cubicBezTo>
                    <a:pt x="4" y="1"/>
                    <a:pt x="0" y="7"/>
                    <a:pt x="1" y="13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9" y="82"/>
                    <a:pt x="15" y="86"/>
                    <a:pt x="21" y="85"/>
                  </a:cubicBezTo>
                  <a:cubicBezTo>
                    <a:pt x="27" y="85"/>
                    <a:pt x="32" y="79"/>
                    <a:pt x="31" y="72"/>
                  </a:cubicBezTo>
                  <a:lnTo>
                    <a:pt x="24" y="11"/>
                  </a:ln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2" name="Freeform 133"/>
            <p:cNvSpPr>
              <a:spLocks/>
            </p:cNvSpPr>
            <p:nvPr/>
          </p:nvSpPr>
          <p:spPr bwMode="auto">
            <a:xfrm>
              <a:off x="6175375" y="8016876"/>
              <a:ext cx="136525" cy="365125"/>
            </a:xfrm>
            <a:custGeom>
              <a:avLst/>
              <a:gdLst>
                <a:gd name="T0" fmla="*/ 24 w 32"/>
                <a:gd name="T1" fmla="*/ 10 h 86"/>
                <a:gd name="T2" fmla="*/ 11 w 32"/>
                <a:gd name="T3" fmla="*/ 0 h 86"/>
                <a:gd name="T4" fmla="*/ 1 w 32"/>
                <a:gd name="T5" fmla="*/ 13 h 86"/>
                <a:gd name="T6" fmla="*/ 8 w 32"/>
                <a:gd name="T7" fmla="*/ 75 h 86"/>
                <a:gd name="T8" fmla="*/ 21 w 32"/>
                <a:gd name="T9" fmla="*/ 85 h 86"/>
                <a:gd name="T10" fmla="*/ 32 w 32"/>
                <a:gd name="T11" fmla="*/ 72 h 86"/>
                <a:gd name="T12" fmla="*/ 24 w 32"/>
                <a:gd name="T13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6">
                  <a:moveTo>
                    <a:pt x="24" y="10"/>
                  </a:moveTo>
                  <a:cubicBezTo>
                    <a:pt x="23" y="4"/>
                    <a:pt x="18" y="0"/>
                    <a:pt x="11" y="0"/>
                  </a:cubicBezTo>
                  <a:cubicBezTo>
                    <a:pt x="5" y="1"/>
                    <a:pt x="0" y="7"/>
                    <a:pt x="1" y="13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9" y="82"/>
                    <a:pt x="15" y="86"/>
                    <a:pt x="21" y="85"/>
                  </a:cubicBezTo>
                  <a:cubicBezTo>
                    <a:pt x="28" y="85"/>
                    <a:pt x="32" y="79"/>
                    <a:pt x="32" y="72"/>
                  </a:cubicBezTo>
                  <a:lnTo>
                    <a:pt x="24" y="10"/>
                  </a:ln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3" name="Freeform 134"/>
            <p:cNvSpPr>
              <a:spLocks/>
            </p:cNvSpPr>
            <p:nvPr/>
          </p:nvSpPr>
          <p:spPr bwMode="auto">
            <a:xfrm>
              <a:off x="6391275" y="7991476"/>
              <a:ext cx="136525" cy="365125"/>
            </a:xfrm>
            <a:custGeom>
              <a:avLst/>
              <a:gdLst>
                <a:gd name="T0" fmla="*/ 24 w 32"/>
                <a:gd name="T1" fmla="*/ 10 h 86"/>
                <a:gd name="T2" fmla="*/ 11 w 32"/>
                <a:gd name="T3" fmla="*/ 0 h 86"/>
                <a:gd name="T4" fmla="*/ 0 w 32"/>
                <a:gd name="T5" fmla="*/ 13 h 86"/>
                <a:gd name="T6" fmla="*/ 8 w 32"/>
                <a:gd name="T7" fmla="*/ 75 h 86"/>
                <a:gd name="T8" fmla="*/ 21 w 32"/>
                <a:gd name="T9" fmla="*/ 85 h 86"/>
                <a:gd name="T10" fmla="*/ 31 w 32"/>
                <a:gd name="T11" fmla="*/ 72 h 86"/>
                <a:gd name="T12" fmla="*/ 24 w 32"/>
                <a:gd name="T13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6">
                  <a:moveTo>
                    <a:pt x="24" y="10"/>
                  </a:moveTo>
                  <a:cubicBezTo>
                    <a:pt x="23" y="4"/>
                    <a:pt x="17" y="0"/>
                    <a:pt x="11" y="0"/>
                  </a:cubicBezTo>
                  <a:cubicBezTo>
                    <a:pt x="4" y="1"/>
                    <a:pt x="0" y="7"/>
                    <a:pt x="0" y="13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9" y="82"/>
                    <a:pt x="14" y="86"/>
                    <a:pt x="21" y="85"/>
                  </a:cubicBezTo>
                  <a:cubicBezTo>
                    <a:pt x="27" y="85"/>
                    <a:pt x="32" y="79"/>
                    <a:pt x="31" y="72"/>
                  </a:cubicBezTo>
                  <a:lnTo>
                    <a:pt x="24" y="10"/>
                  </a:ln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4" name="Freeform 135"/>
            <p:cNvSpPr>
              <a:spLocks/>
            </p:cNvSpPr>
            <p:nvPr/>
          </p:nvSpPr>
          <p:spPr bwMode="auto">
            <a:xfrm>
              <a:off x="6604000" y="7966076"/>
              <a:ext cx="134938" cy="365125"/>
            </a:xfrm>
            <a:custGeom>
              <a:avLst/>
              <a:gdLst>
                <a:gd name="T0" fmla="*/ 24 w 32"/>
                <a:gd name="T1" fmla="*/ 10 h 86"/>
                <a:gd name="T2" fmla="*/ 11 w 32"/>
                <a:gd name="T3" fmla="*/ 0 h 86"/>
                <a:gd name="T4" fmla="*/ 1 w 32"/>
                <a:gd name="T5" fmla="*/ 13 h 86"/>
                <a:gd name="T6" fmla="*/ 8 w 32"/>
                <a:gd name="T7" fmla="*/ 75 h 86"/>
                <a:gd name="T8" fmla="*/ 21 w 32"/>
                <a:gd name="T9" fmla="*/ 85 h 86"/>
                <a:gd name="T10" fmla="*/ 31 w 32"/>
                <a:gd name="T11" fmla="*/ 72 h 86"/>
                <a:gd name="T12" fmla="*/ 24 w 32"/>
                <a:gd name="T13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6">
                  <a:moveTo>
                    <a:pt x="24" y="10"/>
                  </a:moveTo>
                  <a:cubicBezTo>
                    <a:pt x="23" y="4"/>
                    <a:pt x="17" y="0"/>
                    <a:pt x="11" y="0"/>
                  </a:cubicBezTo>
                  <a:cubicBezTo>
                    <a:pt x="5" y="1"/>
                    <a:pt x="0" y="7"/>
                    <a:pt x="1" y="13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9" y="82"/>
                    <a:pt x="15" y="86"/>
                    <a:pt x="21" y="85"/>
                  </a:cubicBezTo>
                  <a:cubicBezTo>
                    <a:pt x="28" y="85"/>
                    <a:pt x="32" y="79"/>
                    <a:pt x="31" y="72"/>
                  </a:cubicBezTo>
                  <a:lnTo>
                    <a:pt x="24" y="10"/>
                  </a:ln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5" name="Freeform 136"/>
            <p:cNvSpPr>
              <a:spLocks/>
            </p:cNvSpPr>
            <p:nvPr/>
          </p:nvSpPr>
          <p:spPr bwMode="auto">
            <a:xfrm>
              <a:off x="6819900" y="7937501"/>
              <a:ext cx="134938" cy="368300"/>
            </a:xfrm>
            <a:custGeom>
              <a:avLst/>
              <a:gdLst>
                <a:gd name="T0" fmla="*/ 23 w 32"/>
                <a:gd name="T1" fmla="*/ 11 h 87"/>
                <a:gd name="T2" fmla="*/ 10 w 32"/>
                <a:gd name="T3" fmla="*/ 1 h 87"/>
                <a:gd name="T4" fmla="*/ 0 w 32"/>
                <a:gd name="T5" fmla="*/ 14 h 87"/>
                <a:gd name="T6" fmla="*/ 8 w 32"/>
                <a:gd name="T7" fmla="*/ 76 h 87"/>
                <a:gd name="T8" fmla="*/ 21 w 32"/>
                <a:gd name="T9" fmla="*/ 86 h 87"/>
                <a:gd name="T10" fmla="*/ 31 w 32"/>
                <a:gd name="T11" fmla="*/ 73 h 87"/>
                <a:gd name="T12" fmla="*/ 23 w 32"/>
                <a:gd name="T13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7">
                  <a:moveTo>
                    <a:pt x="23" y="11"/>
                  </a:moveTo>
                  <a:cubicBezTo>
                    <a:pt x="23" y="5"/>
                    <a:pt x="17" y="0"/>
                    <a:pt x="10" y="1"/>
                  </a:cubicBezTo>
                  <a:cubicBezTo>
                    <a:pt x="4" y="2"/>
                    <a:pt x="0" y="8"/>
                    <a:pt x="0" y="14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83"/>
                    <a:pt x="14" y="87"/>
                    <a:pt x="21" y="86"/>
                  </a:cubicBezTo>
                  <a:cubicBezTo>
                    <a:pt x="27" y="86"/>
                    <a:pt x="32" y="80"/>
                    <a:pt x="31" y="73"/>
                  </a:cubicBezTo>
                  <a:lnTo>
                    <a:pt x="23" y="11"/>
                  </a:ln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6" name="Freeform 137"/>
            <p:cNvSpPr>
              <a:spLocks/>
            </p:cNvSpPr>
            <p:nvPr/>
          </p:nvSpPr>
          <p:spPr bwMode="auto">
            <a:xfrm>
              <a:off x="5599112" y="8382001"/>
              <a:ext cx="1538288" cy="1778000"/>
            </a:xfrm>
            <a:custGeom>
              <a:avLst/>
              <a:gdLst>
                <a:gd name="T0" fmla="*/ 319 w 363"/>
                <a:gd name="T1" fmla="*/ 0 h 419"/>
                <a:gd name="T2" fmla="*/ 0 w 363"/>
                <a:gd name="T3" fmla="*/ 39 h 419"/>
                <a:gd name="T4" fmla="*/ 43 w 363"/>
                <a:gd name="T5" fmla="*/ 400 h 419"/>
                <a:gd name="T6" fmla="*/ 65 w 363"/>
                <a:gd name="T7" fmla="*/ 419 h 419"/>
                <a:gd name="T8" fmla="*/ 67 w 363"/>
                <a:gd name="T9" fmla="*/ 419 h 419"/>
                <a:gd name="T10" fmla="*/ 343 w 363"/>
                <a:gd name="T11" fmla="*/ 386 h 419"/>
                <a:gd name="T12" fmla="*/ 362 w 363"/>
                <a:gd name="T13" fmla="*/ 362 h 419"/>
                <a:gd name="T14" fmla="*/ 319 w 363"/>
                <a:gd name="T15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3" h="419">
                  <a:moveTo>
                    <a:pt x="319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43" y="400"/>
                    <a:pt x="43" y="400"/>
                    <a:pt x="43" y="400"/>
                  </a:cubicBezTo>
                  <a:cubicBezTo>
                    <a:pt x="44" y="410"/>
                    <a:pt x="55" y="419"/>
                    <a:pt x="65" y="419"/>
                  </a:cubicBezTo>
                  <a:cubicBezTo>
                    <a:pt x="66" y="419"/>
                    <a:pt x="66" y="419"/>
                    <a:pt x="67" y="419"/>
                  </a:cubicBezTo>
                  <a:cubicBezTo>
                    <a:pt x="343" y="386"/>
                    <a:pt x="343" y="386"/>
                    <a:pt x="343" y="386"/>
                  </a:cubicBezTo>
                  <a:cubicBezTo>
                    <a:pt x="354" y="385"/>
                    <a:pt x="363" y="372"/>
                    <a:pt x="362" y="362"/>
                  </a:cubicBezTo>
                  <a:cubicBezTo>
                    <a:pt x="319" y="0"/>
                    <a:pt x="319" y="0"/>
                    <a:pt x="319" y="0"/>
                  </a:cubicBezTo>
                </a:path>
              </a:pathLst>
            </a:custGeom>
            <a:solidFill>
              <a:srgbClr val="FD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" name="Freeform 67"/>
          <p:cNvSpPr>
            <a:spLocks/>
          </p:cNvSpPr>
          <p:nvPr/>
        </p:nvSpPr>
        <p:spPr bwMode="auto">
          <a:xfrm>
            <a:off x="629329" y="198379"/>
            <a:ext cx="10463212" cy="6335713"/>
          </a:xfrm>
          <a:custGeom>
            <a:avLst/>
            <a:gdLst>
              <a:gd name="T0" fmla="*/ 993 w 6591"/>
              <a:gd name="T1" fmla="*/ 3849 h 3991"/>
              <a:gd name="T2" fmla="*/ 6186 w 6591"/>
              <a:gd name="T3" fmla="*/ 3991 h 3991"/>
              <a:gd name="T4" fmla="*/ 6591 w 6591"/>
              <a:gd name="T5" fmla="*/ 0 h 3991"/>
              <a:gd name="T6" fmla="*/ 0 w 6591"/>
              <a:gd name="T7" fmla="*/ 554 h 3991"/>
              <a:gd name="T8" fmla="*/ 993 w 6591"/>
              <a:gd name="T9" fmla="*/ 3849 h 3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91" h="3991">
                <a:moveTo>
                  <a:pt x="993" y="3849"/>
                </a:moveTo>
                <a:lnTo>
                  <a:pt x="6186" y="3991"/>
                </a:lnTo>
                <a:lnTo>
                  <a:pt x="6591" y="0"/>
                </a:lnTo>
                <a:lnTo>
                  <a:pt x="0" y="554"/>
                </a:lnTo>
                <a:lnTo>
                  <a:pt x="993" y="3849"/>
                </a:lnTo>
                <a:close/>
              </a:path>
            </a:pathLst>
          </a:custGeom>
          <a:solidFill>
            <a:srgbClr val="FBB0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900113" y="433388"/>
            <a:ext cx="9988550" cy="5916613"/>
          </a:xfrm>
          <a:custGeom>
            <a:avLst/>
            <a:gdLst>
              <a:gd name="T0" fmla="*/ 921 w 6292"/>
              <a:gd name="T1" fmla="*/ 3593 h 3727"/>
              <a:gd name="T2" fmla="*/ 5910 w 6292"/>
              <a:gd name="T3" fmla="*/ 3727 h 3727"/>
              <a:gd name="T4" fmla="*/ 6292 w 6292"/>
              <a:gd name="T5" fmla="*/ 0 h 3727"/>
              <a:gd name="T6" fmla="*/ 0 w 6292"/>
              <a:gd name="T7" fmla="*/ 529 h 3727"/>
              <a:gd name="T8" fmla="*/ 921 w 6292"/>
              <a:gd name="T9" fmla="*/ 3593 h 3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92" h="3727">
                <a:moveTo>
                  <a:pt x="921" y="3593"/>
                </a:moveTo>
                <a:lnTo>
                  <a:pt x="5910" y="3727"/>
                </a:lnTo>
                <a:lnTo>
                  <a:pt x="6292" y="0"/>
                </a:lnTo>
                <a:lnTo>
                  <a:pt x="0" y="529"/>
                </a:lnTo>
                <a:lnTo>
                  <a:pt x="921" y="3593"/>
                </a:lnTo>
                <a:close/>
              </a:path>
            </a:pathLst>
          </a:custGeom>
          <a:solidFill>
            <a:srgbClr val="3816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14"/>
          <p:cNvSpPr>
            <a:spLocks noEditPoints="1"/>
          </p:cNvSpPr>
          <p:nvPr/>
        </p:nvSpPr>
        <p:spPr bwMode="auto">
          <a:xfrm>
            <a:off x="4791710" y="4810443"/>
            <a:ext cx="1081087" cy="989013"/>
          </a:xfrm>
          <a:custGeom>
            <a:avLst/>
            <a:gdLst>
              <a:gd name="T0" fmla="*/ 213 w 255"/>
              <a:gd name="T1" fmla="*/ 131 h 233"/>
              <a:gd name="T2" fmla="*/ 157 w 255"/>
              <a:gd name="T3" fmla="*/ 81 h 233"/>
              <a:gd name="T4" fmla="*/ 139 w 255"/>
              <a:gd name="T5" fmla="*/ 44 h 233"/>
              <a:gd name="T6" fmla="*/ 152 w 255"/>
              <a:gd name="T7" fmla="*/ 8 h 233"/>
              <a:gd name="T8" fmla="*/ 151 w 255"/>
              <a:gd name="T9" fmla="*/ 4 h 233"/>
              <a:gd name="T10" fmla="*/ 148 w 255"/>
              <a:gd name="T11" fmla="*/ 2 h 233"/>
              <a:gd name="T12" fmla="*/ 74 w 255"/>
              <a:gd name="T13" fmla="*/ 5 h 233"/>
              <a:gd name="T14" fmla="*/ 72 w 255"/>
              <a:gd name="T15" fmla="*/ 9 h 233"/>
              <a:gd name="T16" fmla="*/ 72 w 255"/>
              <a:gd name="T17" fmla="*/ 12 h 233"/>
              <a:gd name="T18" fmla="*/ 87 w 255"/>
              <a:gd name="T19" fmla="*/ 52 h 233"/>
              <a:gd name="T20" fmla="*/ 68 w 255"/>
              <a:gd name="T21" fmla="*/ 97 h 233"/>
              <a:gd name="T22" fmla="*/ 23 w 255"/>
              <a:gd name="T23" fmla="*/ 159 h 233"/>
              <a:gd name="T24" fmla="*/ 12 w 255"/>
              <a:gd name="T25" fmla="*/ 212 h 233"/>
              <a:gd name="T26" fmla="*/ 58 w 255"/>
              <a:gd name="T27" fmla="*/ 227 h 233"/>
              <a:gd name="T28" fmla="*/ 87 w 255"/>
              <a:gd name="T29" fmla="*/ 225 h 233"/>
              <a:gd name="T30" fmla="*/ 136 w 255"/>
              <a:gd name="T31" fmla="*/ 227 h 233"/>
              <a:gd name="T32" fmla="*/ 217 w 255"/>
              <a:gd name="T33" fmla="*/ 228 h 233"/>
              <a:gd name="T34" fmla="*/ 251 w 255"/>
              <a:gd name="T35" fmla="*/ 188 h 233"/>
              <a:gd name="T36" fmla="*/ 213 w 255"/>
              <a:gd name="T37" fmla="*/ 131 h 233"/>
              <a:gd name="T38" fmla="*/ 84 w 255"/>
              <a:gd name="T39" fmla="*/ 85 h 233"/>
              <a:gd name="T40" fmla="*/ 78 w 255"/>
              <a:gd name="T41" fmla="*/ 10 h 233"/>
              <a:gd name="T42" fmla="*/ 145 w 255"/>
              <a:gd name="T43" fmla="*/ 8 h 233"/>
              <a:gd name="T44" fmla="*/ 140 w 255"/>
              <a:gd name="T45" fmla="*/ 68 h 233"/>
              <a:gd name="T46" fmla="*/ 199 w 255"/>
              <a:gd name="T47" fmla="*/ 126 h 233"/>
              <a:gd name="T48" fmla="*/ 201 w 255"/>
              <a:gd name="T49" fmla="*/ 128 h 233"/>
              <a:gd name="T50" fmla="*/ 195 w 255"/>
              <a:gd name="T51" fmla="*/ 131 h 233"/>
              <a:gd name="T52" fmla="*/ 169 w 255"/>
              <a:gd name="T53" fmla="*/ 127 h 233"/>
              <a:gd name="T54" fmla="*/ 132 w 255"/>
              <a:gd name="T55" fmla="*/ 145 h 233"/>
              <a:gd name="T56" fmla="*/ 92 w 255"/>
              <a:gd name="T57" fmla="*/ 124 h 233"/>
              <a:gd name="T58" fmla="*/ 57 w 255"/>
              <a:gd name="T59" fmla="*/ 124 h 233"/>
              <a:gd name="T60" fmla="*/ 84 w 255"/>
              <a:gd name="T61" fmla="*/ 85 h 233"/>
              <a:gd name="T62" fmla="*/ 177 w 255"/>
              <a:gd name="T63" fmla="*/ 224 h 233"/>
              <a:gd name="T64" fmla="*/ 84 w 255"/>
              <a:gd name="T65" fmla="*/ 220 h 233"/>
              <a:gd name="T66" fmla="*/ 24 w 255"/>
              <a:gd name="T67" fmla="*/ 214 h 233"/>
              <a:gd name="T68" fmla="*/ 36 w 255"/>
              <a:gd name="T69" fmla="*/ 151 h 233"/>
              <a:gd name="T70" fmla="*/ 49 w 255"/>
              <a:gd name="T71" fmla="*/ 134 h 233"/>
              <a:gd name="T72" fmla="*/ 79 w 255"/>
              <a:gd name="T73" fmla="*/ 125 h 233"/>
              <a:gd name="T74" fmla="*/ 98 w 255"/>
              <a:gd name="T75" fmla="*/ 138 h 233"/>
              <a:gd name="T76" fmla="*/ 128 w 255"/>
              <a:gd name="T77" fmla="*/ 153 h 233"/>
              <a:gd name="T78" fmla="*/ 167 w 255"/>
              <a:gd name="T79" fmla="*/ 133 h 233"/>
              <a:gd name="T80" fmla="*/ 186 w 255"/>
              <a:gd name="T81" fmla="*/ 140 h 233"/>
              <a:gd name="T82" fmla="*/ 193 w 255"/>
              <a:gd name="T83" fmla="*/ 139 h 233"/>
              <a:gd name="T84" fmla="*/ 204 w 255"/>
              <a:gd name="T85" fmla="*/ 134 h 233"/>
              <a:gd name="T86" fmla="*/ 207 w 255"/>
              <a:gd name="T87" fmla="*/ 133 h 233"/>
              <a:gd name="T88" fmla="*/ 246 w 255"/>
              <a:gd name="T89" fmla="*/ 191 h 233"/>
              <a:gd name="T90" fmla="*/ 177 w 255"/>
              <a:gd name="T91" fmla="*/ 224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5" h="233">
                <a:moveTo>
                  <a:pt x="213" y="131"/>
                </a:moveTo>
                <a:cubicBezTo>
                  <a:pt x="195" y="114"/>
                  <a:pt x="175" y="99"/>
                  <a:pt x="157" y="81"/>
                </a:cubicBezTo>
                <a:cubicBezTo>
                  <a:pt x="147" y="71"/>
                  <a:pt x="139" y="58"/>
                  <a:pt x="139" y="44"/>
                </a:cubicBezTo>
                <a:cubicBezTo>
                  <a:pt x="138" y="31"/>
                  <a:pt x="145" y="18"/>
                  <a:pt x="152" y="8"/>
                </a:cubicBezTo>
                <a:cubicBezTo>
                  <a:pt x="153" y="6"/>
                  <a:pt x="152" y="4"/>
                  <a:pt x="151" y="4"/>
                </a:cubicBezTo>
                <a:cubicBezTo>
                  <a:pt x="150" y="3"/>
                  <a:pt x="149" y="2"/>
                  <a:pt x="148" y="2"/>
                </a:cubicBezTo>
                <a:cubicBezTo>
                  <a:pt x="123" y="3"/>
                  <a:pt x="98" y="0"/>
                  <a:pt x="74" y="5"/>
                </a:cubicBezTo>
                <a:cubicBezTo>
                  <a:pt x="72" y="5"/>
                  <a:pt x="71" y="7"/>
                  <a:pt x="72" y="9"/>
                </a:cubicBezTo>
                <a:cubicBezTo>
                  <a:pt x="72" y="10"/>
                  <a:pt x="72" y="11"/>
                  <a:pt x="72" y="12"/>
                </a:cubicBezTo>
                <a:cubicBezTo>
                  <a:pt x="80" y="24"/>
                  <a:pt x="86" y="37"/>
                  <a:pt x="87" y="52"/>
                </a:cubicBezTo>
                <a:cubicBezTo>
                  <a:pt x="88" y="69"/>
                  <a:pt x="78" y="84"/>
                  <a:pt x="68" y="97"/>
                </a:cubicBezTo>
                <a:cubicBezTo>
                  <a:pt x="53" y="118"/>
                  <a:pt x="37" y="138"/>
                  <a:pt x="23" y="159"/>
                </a:cubicBezTo>
                <a:cubicBezTo>
                  <a:pt x="13" y="174"/>
                  <a:pt x="2" y="195"/>
                  <a:pt x="12" y="212"/>
                </a:cubicBezTo>
                <a:cubicBezTo>
                  <a:pt x="22" y="226"/>
                  <a:pt x="43" y="227"/>
                  <a:pt x="58" y="227"/>
                </a:cubicBezTo>
                <a:cubicBezTo>
                  <a:pt x="68" y="227"/>
                  <a:pt x="77" y="226"/>
                  <a:pt x="87" y="225"/>
                </a:cubicBezTo>
                <a:cubicBezTo>
                  <a:pt x="104" y="225"/>
                  <a:pt x="120" y="226"/>
                  <a:pt x="136" y="227"/>
                </a:cubicBezTo>
                <a:cubicBezTo>
                  <a:pt x="163" y="229"/>
                  <a:pt x="191" y="233"/>
                  <a:pt x="217" y="228"/>
                </a:cubicBezTo>
                <a:cubicBezTo>
                  <a:pt x="236" y="224"/>
                  <a:pt x="255" y="210"/>
                  <a:pt x="251" y="188"/>
                </a:cubicBezTo>
                <a:cubicBezTo>
                  <a:pt x="248" y="165"/>
                  <a:pt x="229" y="146"/>
                  <a:pt x="213" y="131"/>
                </a:cubicBezTo>
                <a:close/>
                <a:moveTo>
                  <a:pt x="84" y="85"/>
                </a:moveTo>
                <a:cubicBezTo>
                  <a:pt x="100" y="60"/>
                  <a:pt x="92" y="33"/>
                  <a:pt x="78" y="10"/>
                </a:cubicBezTo>
                <a:cubicBezTo>
                  <a:pt x="100" y="6"/>
                  <a:pt x="122" y="9"/>
                  <a:pt x="145" y="8"/>
                </a:cubicBezTo>
                <a:cubicBezTo>
                  <a:pt x="134" y="27"/>
                  <a:pt x="129" y="47"/>
                  <a:pt x="140" y="68"/>
                </a:cubicBezTo>
                <a:cubicBezTo>
                  <a:pt x="152" y="91"/>
                  <a:pt x="179" y="109"/>
                  <a:pt x="199" y="126"/>
                </a:cubicBezTo>
                <a:cubicBezTo>
                  <a:pt x="199" y="126"/>
                  <a:pt x="200" y="127"/>
                  <a:pt x="201" y="128"/>
                </a:cubicBezTo>
                <a:cubicBezTo>
                  <a:pt x="199" y="128"/>
                  <a:pt x="197" y="129"/>
                  <a:pt x="195" y="131"/>
                </a:cubicBezTo>
                <a:cubicBezTo>
                  <a:pt x="188" y="138"/>
                  <a:pt x="176" y="129"/>
                  <a:pt x="169" y="127"/>
                </a:cubicBezTo>
                <a:cubicBezTo>
                  <a:pt x="153" y="123"/>
                  <a:pt x="144" y="138"/>
                  <a:pt x="132" y="145"/>
                </a:cubicBezTo>
                <a:cubicBezTo>
                  <a:pt x="114" y="157"/>
                  <a:pt x="104" y="133"/>
                  <a:pt x="92" y="124"/>
                </a:cubicBezTo>
                <a:cubicBezTo>
                  <a:pt x="80" y="116"/>
                  <a:pt x="68" y="119"/>
                  <a:pt x="57" y="124"/>
                </a:cubicBezTo>
                <a:cubicBezTo>
                  <a:pt x="66" y="111"/>
                  <a:pt x="75" y="98"/>
                  <a:pt x="84" y="85"/>
                </a:cubicBezTo>
                <a:close/>
                <a:moveTo>
                  <a:pt x="177" y="224"/>
                </a:moveTo>
                <a:cubicBezTo>
                  <a:pt x="146" y="223"/>
                  <a:pt x="115" y="218"/>
                  <a:pt x="84" y="220"/>
                </a:cubicBezTo>
                <a:cubicBezTo>
                  <a:pt x="64" y="220"/>
                  <a:pt x="42" y="224"/>
                  <a:pt x="24" y="214"/>
                </a:cubicBezTo>
                <a:cubicBezTo>
                  <a:pt x="0" y="200"/>
                  <a:pt x="25" y="166"/>
                  <a:pt x="36" y="151"/>
                </a:cubicBezTo>
                <a:cubicBezTo>
                  <a:pt x="40" y="145"/>
                  <a:pt x="45" y="139"/>
                  <a:pt x="49" y="134"/>
                </a:cubicBezTo>
                <a:cubicBezTo>
                  <a:pt x="59" y="129"/>
                  <a:pt x="68" y="123"/>
                  <a:pt x="79" y="125"/>
                </a:cubicBezTo>
                <a:cubicBezTo>
                  <a:pt x="87" y="126"/>
                  <a:pt x="93" y="133"/>
                  <a:pt x="98" y="138"/>
                </a:cubicBezTo>
                <a:cubicBezTo>
                  <a:pt x="106" y="148"/>
                  <a:pt x="114" y="156"/>
                  <a:pt x="128" y="153"/>
                </a:cubicBezTo>
                <a:cubicBezTo>
                  <a:pt x="144" y="150"/>
                  <a:pt x="150" y="131"/>
                  <a:pt x="167" y="133"/>
                </a:cubicBezTo>
                <a:cubicBezTo>
                  <a:pt x="174" y="134"/>
                  <a:pt x="180" y="139"/>
                  <a:pt x="186" y="140"/>
                </a:cubicBezTo>
                <a:cubicBezTo>
                  <a:pt x="188" y="140"/>
                  <a:pt x="191" y="140"/>
                  <a:pt x="193" y="139"/>
                </a:cubicBezTo>
                <a:cubicBezTo>
                  <a:pt x="196" y="138"/>
                  <a:pt x="201" y="133"/>
                  <a:pt x="204" y="134"/>
                </a:cubicBezTo>
                <a:cubicBezTo>
                  <a:pt x="205" y="134"/>
                  <a:pt x="206" y="134"/>
                  <a:pt x="207" y="133"/>
                </a:cubicBezTo>
                <a:cubicBezTo>
                  <a:pt x="225" y="149"/>
                  <a:pt x="244" y="168"/>
                  <a:pt x="246" y="191"/>
                </a:cubicBezTo>
                <a:cubicBezTo>
                  <a:pt x="248" y="226"/>
                  <a:pt x="200" y="225"/>
                  <a:pt x="177" y="2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7"/>
          <p:cNvSpPr>
            <a:spLocks noEditPoints="1"/>
          </p:cNvSpPr>
          <p:nvPr/>
        </p:nvSpPr>
        <p:spPr bwMode="auto">
          <a:xfrm>
            <a:off x="1671638" y="1704975"/>
            <a:ext cx="931862" cy="781050"/>
          </a:xfrm>
          <a:custGeom>
            <a:avLst/>
            <a:gdLst>
              <a:gd name="T0" fmla="*/ 217 w 220"/>
              <a:gd name="T1" fmla="*/ 30 h 184"/>
              <a:gd name="T2" fmla="*/ 216 w 220"/>
              <a:gd name="T3" fmla="*/ 29 h 184"/>
              <a:gd name="T4" fmla="*/ 184 w 220"/>
              <a:gd name="T5" fmla="*/ 11 h 184"/>
              <a:gd name="T6" fmla="*/ 160 w 220"/>
              <a:gd name="T7" fmla="*/ 1 h 184"/>
              <a:gd name="T8" fmla="*/ 158 w 220"/>
              <a:gd name="T9" fmla="*/ 3 h 184"/>
              <a:gd name="T10" fmla="*/ 157 w 220"/>
              <a:gd name="T11" fmla="*/ 3 h 184"/>
              <a:gd name="T12" fmla="*/ 143 w 220"/>
              <a:gd name="T13" fmla="*/ 32 h 184"/>
              <a:gd name="T14" fmla="*/ 141 w 220"/>
              <a:gd name="T15" fmla="*/ 34 h 184"/>
              <a:gd name="T16" fmla="*/ 83 w 220"/>
              <a:gd name="T17" fmla="*/ 143 h 184"/>
              <a:gd name="T18" fmla="*/ 83 w 220"/>
              <a:gd name="T19" fmla="*/ 140 h 184"/>
              <a:gd name="T20" fmla="*/ 24 w 220"/>
              <a:gd name="T21" fmla="*/ 117 h 184"/>
              <a:gd name="T22" fmla="*/ 9 w 220"/>
              <a:gd name="T23" fmla="*/ 153 h 184"/>
              <a:gd name="T24" fmla="*/ 51 w 220"/>
              <a:gd name="T25" fmla="*/ 181 h 184"/>
              <a:gd name="T26" fmla="*/ 83 w 220"/>
              <a:gd name="T27" fmla="*/ 154 h 184"/>
              <a:gd name="T28" fmla="*/ 83 w 220"/>
              <a:gd name="T29" fmla="*/ 154 h 184"/>
              <a:gd name="T30" fmla="*/ 146 w 220"/>
              <a:gd name="T31" fmla="*/ 38 h 184"/>
              <a:gd name="T32" fmla="*/ 191 w 220"/>
              <a:gd name="T33" fmla="*/ 65 h 184"/>
              <a:gd name="T34" fmla="*/ 196 w 220"/>
              <a:gd name="T35" fmla="*/ 64 h 184"/>
              <a:gd name="T36" fmla="*/ 196 w 220"/>
              <a:gd name="T37" fmla="*/ 64 h 184"/>
              <a:gd name="T38" fmla="*/ 219 w 220"/>
              <a:gd name="T39" fmla="*/ 34 h 184"/>
              <a:gd name="T40" fmla="*/ 217 w 220"/>
              <a:gd name="T41" fmla="*/ 30 h 184"/>
              <a:gd name="T42" fmla="*/ 72 w 220"/>
              <a:gd name="T43" fmla="*/ 168 h 184"/>
              <a:gd name="T44" fmla="*/ 46 w 220"/>
              <a:gd name="T45" fmla="*/ 174 h 184"/>
              <a:gd name="T46" fmla="*/ 14 w 220"/>
              <a:gd name="T47" fmla="*/ 150 h 184"/>
              <a:gd name="T48" fmla="*/ 32 w 220"/>
              <a:gd name="T49" fmla="*/ 121 h 184"/>
              <a:gd name="T50" fmla="*/ 76 w 220"/>
              <a:gd name="T51" fmla="*/ 142 h 184"/>
              <a:gd name="T52" fmla="*/ 78 w 220"/>
              <a:gd name="T53" fmla="*/ 153 h 184"/>
              <a:gd name="T54" fmla="*/ 78 w 220"/>
              <a:gd name="T55" fmla="*/ 153 h 184"/>
              <a:gd name="T56" fmla="*/ 72 w 220"/>
              <a:gd name="T57" fmla="*/ 168 h 184"/>
              <a:gd name="T58" fmla="*/ 192 w 220"/>
              <a:gd name="T59" fmla="*/ 59 h 184"/>
              <a:gd name="T60" fmla="*/ 149 w 220"/>
              <a:gd name="T61" fmla="*/ 33 h 184"/>
              <a:gd name="T62" fmla="*/ 162 w 220"/>
              <a:gd name="T63" fmla="*/ 7 h 184"/>
              <a:gd name="T64" fmla="*/ 184 w 220"/>
              <a:gd name="T65" fmla="*/ 17 h 184"/>
              <a:gd name="T66" fmla="*/ 212 w 220"/>
              <a:gd name="T67" fmla="*/ 34 h 184"/>
              <a:gd name="T68" fmla="*/ 192 w 220"/>
              <a:gd name="T69" fmla="*/ 59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20" h="184">
                <a:moveTo>
                  <a:pt x="217" y="30"/>
                </a:moveTo>
                <a:cubicBezTo>
                  <a:pt x="217" y="30"/>
                  <a:pt x="216" y="29"/>
                  <a:pt x="216" y="29"/>
                </a:cubicBezTo>
                <a:cubicBezTo>
                  <a:pt x="205" y="23"/>
                  <a:pt x="195" y="17"/>
                  <a:pt x="184" y="11"/>
                </a:cubicBezTo>
                <a:cubicBezTo>
                  <a:pt x="177" y="6"/>
                  <a:pt x="169" y="0"/>
                  <a:pt x="160" y="1"/>
                </a:cubicBezTo>
                <a:cubicBezTo>
                  <a:pt x="159" y="1"/>
                  <a:pt x="158" y="2"/>
                  <a:pt x="158" y="3"/>
                </a:cubicBezTo>
                <a:cubicBezTo>
                  <a:pt x="157" y="3"/>
                  <a:pt x="157" y="3"/>
                  <a:pt x="157" y="3"/>
                </a:cubicBezTo>
                <a:cubicBezTo>
                  <a:pt x="152" y="13"/>
                  <a:pt x="147" y="22"/>
                  <a:pt x="143" y="32"/>
                </a:cubicBezTo>
                <a:cubicBezTo>
                  <a:pt x="142" y="32"/>
                  <a:pt x="141" y="33"/>
                  <a:pt x="141" y="34"/>
                </a:cubicBezTo>
                <a:cubicBezTo>
                  <a:pt x="123" y="71"/>
                  <a:pt x="105" y="109"/>
                  <a:pt x="83" y="143"/>
                </a:cubicBezTo>
                <a:cubicBezTo>
                  <a:pt x="84" y="142"/>
                  <a:pt x="84" y="141"/>
                  <a:pt x="83" y="140"/>
                </a:cubicBezTo>
                <a:cubicBezTo>
                  <a:pt x="69" y="124"/>
                  <a:pt x="46" y="111"/>
                  <a:pt x="24" y="117"/>
                </a:cubicBezTo>
                <a:cubicBezTo>
                  <a:pt x="7" y="122"/>
                  <a:pt x="0" y="138"/>
                  <a:pt x="9" y="153"/>
                </a:cubicBezTo>
                <a:cubicBezTo>
                  <a:pt x="17" y="168"/>
                  <a:pt x="35" y="179"/>
                  <a:pt x="51" y="181"/>
                </a:cubicBezTo>
                <a:cubicBezTo>
                  <a:pt x="71" y="184"/>
                  <a:pt x="82" y="170"/>
                  <a:pt x="83" y="154"/>
                </a:cubicBezTo>
                <a:cubicBezTo>
                  <a:pt x="83" y="154"/>
                  <a:pt x="83" y="154"/>
                  <a:pt x="83" y="154"/>
                </a:cubicBezTo>
                <a:cubicBezTo>
                  <a:pt x="108" y="118"/>
                  <a:pt x="126" y="78"/>
                  <a:pt x="146" y="38"/>
                </a:cubicBezTo>
                <a:cubicBezTo>
                  <a:pt x="160" y="48"/>
                  <a:pt x="177" y="54"/>
                  <a:pt x="191" y="65"/>
                </a:cubicBezTo>
                <a:cubicBezTo>
                  <a:pt x="193" y="67"/>
                  <a:pt x="195" y="66"/>
                  <a:pt x="196" y="64"/>
                </a:cubicBezTo>
                <a:cubicBezTo>
                  <a:pt x="196" y="64"/>
                  <a:pt x="196" y="64"/>
                  <a:pt x="196" y="64"/>
                </a:cubicBezTo>
                <a:cubicBezTo>
                  <a:pt x="203" y="53"/>
                  <a:pt x="213" y="45"/>
                  <a:pt x="219" y="34"/>
                </a:cubicBezTo>
                <a:cubicBezTo>
                  <a:pt x="220" y="32"/>
                  <a:pt x="219" y="30"/>
                  <a:pt x="217" y="30"/>
                </a:cubicBezTo>
                <a:close/>
                <a:moveTo>
                  <a:pt x="72" y="168"/>
                </a:moveTo>
                <a:cubicBezTo>
                  <a:pt x="66" y="176"/>
                  <a:pt x="54" y="176"/>
                  <a:pt x="46" y="174"/>
                </a:cubicBezTo>
                <a:cubicBezTo>
                  <a:pt x="33" y="170"/>
                  <a:pt x="21" y="161"/>
                  <a:pt x="14" y="150"/>
                </a:cubicBezTo>
                <a:cubicBezTo>
                  <a:pt x="4" y="135"/>
                  <a:pt x="17" y="123"/>
                  <a:pt x="32" y="121"/>
                </a:cubicBezTo>
                <a:cubicBezTo>
                  <a:pt x="48" y="119"/>
                  <a:pt x="65" y="130"/>
                  <a:pt x="76" y="142"/>
                </a:cubicBezTo>
                <a:cubicBezTo>
                  <a:pt x="77" y="145"/>
                  <a:pt x="78" y="149"/>
                  <a:pt x="78" y="153"/>
                </a:cubicBezTo>
                <a:cubicBezTo>
                  <a:pt x="78" y="153"/>
                  <a:pt x="78" y="153"/>
                  <a:pt x="78" y="153"/>
                </a:cubicBezTo>
                <a:cubicBezTo>
                  <a:pt x="78" y="158"/>
                  <a:pt x="76" y="164"/>
                  <a:pt x="72" y="168"/>
                </a:cubicBezTo>
                <a:close/>
                <a:moveTo>
                  <a:pt x="192" y="59"/>
                </a:moveTo>
                <a:cubicBezTo>
                  <a:pt x="179" y="49"/>
                  <a:pt x="163" y="43"/>
                  <a:pt x="149" y="33"/>
                </a:cubicBezTo>
                <a:cubicBezTo>
                  <a:pt x="153" y="24"/>
                  <a:pt x="157" y="16"/>
                  <a:pt x="162" y="7"/>
                </a:cubicBezTo>
                <a:cubicBezTo>
                  <a:pt x="170" y="7"/>
                  <a:pt x="177" y="13"/>
                  <a:pt x="184" y="17"/>
                </a:cubicBezTo>
                <a:cubicBezTo>
                  <a:pt x="193" y="23"/>
                  <a:pt x="202" y="28"/>
                  <a:pt x="212" y="34"/>
                </a:cubicBezTo>
                <a:cubicBezTo>
                  <a:pt x="206" y="43"/>
                  <a:pt x="199" y="50"/>
                  <a:pt x="192" y="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8"/>
          <p:cNvSpPr>
            <a:spLocks noEditPoints="1"/>
          </p:cNvSpPr>
          <p:nvPr/>
        </p:nvSpPr>
        <p:spPr bwMode="auto">
          <a:xfrm>
            <a:off x="6994208" y="5218748"/>
            <a:ext cx="1165225" cy="796925"/>
          </a:xfrm>
          <a:custGeom>
            <a:avLst/>
            <a:gdLst>
              <a:gd name="T0" fmla="*/ 268 w 275"/>
              <a:gd name="T1" fmla="*/ 2 h 188"/>
              <a:gd name="T2" fmla="*/ 204 w 275"/>
              <a:gd name="T3" fmla="*/ 4 h 188"/>
              <a:gd name="T4" fmla="*/ 136 w 275"/>
              <a:gd name="T5" fmla="*/ 3 h 188"/>
              <a:gd name="T6" fmla="*/ 68 w 275"/>
              <a:gd name="T7" fmla="*/ 1 h 188"/>
              <a:gd name="T8" fmla="*/ 5 w 275"/>
              <a:gd name="T9" fmla="*/ 1 h 188"/>
              <a:gd name="T10" fmla="*/ 2 w 275"/>
              <a:gd name="T11" fmla="*/ 3 h 188"/>
              <a:gd name="T12" fmla="*/ 2 w 275"/>
              <a:gd name="T13" fmla="*/ 3 h 188"/>
              <a:gd name="T14" fmla="*/ 1 w 275"/>
              <a:gd name="T15" fmla="*/ 29 h 188"/>
              <a:gd name="T16" fmla="*/ 3 w 275"/>
              <a:gd name="T17" fmla="*/ 71 h 188"/>
              <a:gd name="T18" fmla="*/ 10 w 275"/>
              <a:gd name="T19" fmla="*/ 177 h 188"/>
              <a:gd name="T20" fmla="*/ 14 w 275"/>
              <a:gd name="T21" fmla="*/ 179 h 188"/>
              <a:gd name="T22" fmla="*/ 15 w 275"/>
              <a:gd name="T23" fmla="*/ 180 h 188"/>
              <a:gd name="T24" fmla="*/ 73 w 275"/>
              <a:gd name="T25" fmla="*/ 184 h 188"/>
              <a:gd name="T26" fmla="*/ 138 w 275"/>
              <a:gd name="T27" fmla="*/ 186 h 188"/>
              <a:gd name="T28" fmla="*/ 269 w 275"/>
              <a:gd name="T29" fmla="*/ 188 h 188"/>
              <a:gd name="T30" fmla="*/ 271 w 275"/>
              <a:gd name="T31" fmla="*/ 187 h 188"/>
              <a:gd name="T32" fmla="*/ 271 w 275"/>
              <a:gd name="T33" fmla="*/ 187 h 188"/>
              <a:gd name="T34" fmla="*/ 272 w 275"/>
              <a:gd name="T35" fmla="*/ 185 h 188"/>
              <a:gd name="T36" fmla="*/ 271 w 275"/>
              <a:gd name="T37" fmla="*/ 103 h 188"/>
              <a:gd name="T38" fmla="*/ 273 w 275"/>
              <a:gd name="T39" fmla="*/ 52 h 188"/>
              <a:gd name="T40" fmla="*/ 272 w 275"/>
              <a:gd name="T41" fmla="*/ 6 h 188"/>
              <a:gd name="T42" fmla="*/ 268 w 275"/>
              <a:gd name="T43" fmla="*/ 2 h 188"/>
              <a:gd name="T44" fmla="*/ 64 w 275"/>
              <a:gd name="T45" fmla="*/ 6 h 188"/>
              <a:gd name="T46" fmla="*/ 136 w 275"/>
              <a:gd name="T47" fmla="*/ 9 h 188"/>
              <a:gd name="T48" fmla="*/ 208 w 275"/>
              <a:gd name="T49" fmla="*/ 10 h 188"/>
              <a:gd name="T50" fmla="*/ 265 w 275"/>
              <a:gd name="T51" fmla="*/ 9 h 188"/>
              <a:gd name="T52" fmla="*/ 200 w 275"/>
              <a:gd name="T53" fmla="*/ 62 h 188"/>
              <a:gd name="T54" fmla="*/ 162 w 275"/>
              <a:gd name="T55" fmla="*/ 94 h 188"/>
              <a:gd name="T56" fmla="*/ 141 w 275"/>
              <a:gd name="T57" fmla="*/ 113 h 188"/>
              <a:gd name="T58" fmla="*/ 141 w 275"/>
              <a:gd name="T59" fmla="*/ 113 h 188"/>
              <a:gd name="T60" fmla="*/ 67 w 275"/>
              <a:gd name="T61" fmla="*/ 49 h 188"/>
              <a:gd name="T62" fmla="*/ 15 w 275"/>
              <a:gd name="T63" fmla="*/ 8 h 188"/>
              <a:gd name="T64" fmla="*/ 64 w 275"/>
              <a:gd name="T65" fmla="*/ 6 h 188"/>
              <a:gd name="T66" fmla="*/ 17 w 275"/>
              <a:gd name="T67" fmla="*/ 174 h 188"/>
              <a:gd name="T68" fmla="*/ 15 w 275"/>
              <a:gd name="T69" fmla="*/ 174 h 188"/>
              <a:gd name="T70" fmla="*/ 9 w 275"/>
              <a:gd name="T71" fmla="*/ 73 h 188"/>
              <a:gd name="T72" fmla="*/ 7 w 275"/>
              <a:gd name="T73" fmla="*/ 33 h 188"/>
              <a:gd name="T74" fmla="*/ 7 w 275"/>
              <a:gd name="T75" fmla="*/ 8 h 188"/>
              <a:gd name="T76" fmla="*/ 63 w 275"/>
              <a:gd name="T77" fmla="*/ 53 h 188"/>
              <a:gd name="T78" fmla="*/ 108 w 275"/>
              <a:gd name="T79" fmla="*/ 92 h 188"/>
              <a:gd name="T80" fmla="*/ 107 w 275"/>
              <a:gd name="T81" fmla="*/ 93 h 188"/>
              <a:gd name="T82" fmla="*/ 56 w 275"/>
              <a:gd name="T83" fmla="*/ 141 h 188"/>
              <a:gd name="T84" fmla="*/ 17 w 275"/>
              <a:gd name="T85" fmla="*/ 174 h 188"/>
              <a:gd name="T86" fmla="*/ 142 w 275"/>
              <a:gd name="T87" fmla="*/ 180 h 188"/>
              <a:gd name="T88" fmla="*/ 77 w 275"/>
              <a:gd name="T89" fmla="*/ 178 h 188"/>
              <a:gd name="T90" fmla="*/ 25 w 275"/>
              <a:gd name="T91" fmla="*/ 175 h 188"/>
              <a:gd name="T92" fmla="*/ 59 w 275"/>
              <a:gd name="T93" fmla="*/ 146 h 188"/>
              <a:gd name="T94" fmla="*/ 112 w 275"/>
              <a:gd name="T95" fmla="*/ 97 h 188"/>
              <a:gd name="T96" fmla="*/ 112 w 275"/>
              <a:gd name="T97" fmla="*/ 96 h 188"/>
              <a:gd name="T98" fmla="*/ 138 w 275"/>
              <a:gd name="T99" fmla="*/ 119 h 188"/>
              <a:gd name="T100" fmla="*/ 143 w 275"/>
              <a:gd name="T101" fmla="*/ 118 h 188"/>
              <a:gd name="T102" fmla="*/ 145 w 275"/>
              <a:gd name="T103" fmla="*/ 117 h 188"/>
              <a:gd name="T104" fmla="*/ 165 w 275"/>
              <a:gd name="T105" fmla="*/ 99 h 188"/>
              <a:gd name="T106" fmla="*/ 175 w 275"/>
              <a:gd name="T107" fmla="*/ 91 h 188"/>
              <a:gd name="T108" fmla="*/ 264 w 275"/>
              <a:gd name="T109" fmla="*/ 182 h 188"/>
              <a:gd name="T110" fmla="*/ 142 w 275"/>
              <a:gd name="T111" fmla="*/ 180 h 188"/>
              <a:gd name="T112" fmla="*/ 267 w 275"/>
              <a:gd name="T113" fmla="*/ 55 h 188"/>
              <a:gd name="T114" fmla="*/ 266 w 275"/>
              <a:gd name="T115" fmla="*/ 103 h 188"/>
              <a:gd name="T116" fmla="*/ 266 w 275"/>
              <a:gd name="T117" fmla="*/ 175 h 188"/>
              <a:gd name="T118" fmla="*/ 180 w 275"/>
              <a:gd name="T119" fmla="*/ 87 h 188"/>
              <a:gd name="T120" fmla="*/ 202 w 275"/>
              <a:gd name="T121" fmla="*/ 68 h 188"/>
              <a:gd name="T122" fmla="*/ 267 w 275"/>
              <a:gd name="T123" fmla="*/ 15 h 188"/>
              <a:gd name="T124" fmla="*/ 267 w 275"/>
              <a:gd name="T125" fmla="*/ 55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5" h="188">
                <a:moveTo>
                  <a:pt x="268" y="2"/>
                </a:moveTo>
                <a:cubicBezTo>
                  <a:pt x="247" y="5"/>
                  <a:pt x="226" y="5"/>
                  <a:pt x="204" y="4"/>
                </a:cubicBezTo>
                <a:cubicBezTo>
                  <a:pt x="181" y="3"/>
                  <a:pt x="158" y="4"/>
                  <a:pt x="136" y="3"/>
                </a:cubicBezTo>
                <a:cubicBezTo>
                  <a:pt x="113" y="2"/>
                  <a:pt x="90" y="1"/>
                  <a:pt x="68" y="1"/>
                </a:cubicBezTo>
                <a:cubicBezTo>
                  <a:pt x="47" y="0"/>
                  <a:pt x="25" y="3"/>
                  <a:pt x="5" y="1"/>
                </a:cubicBezTo>
                <a:cubicBezTo>
                  <a:pt x="3" y="1"/>
                  <a:pt x="2" y="2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0" y="11"/>
                  <a:pt x="1" y="21"/>
                  <a:pt x="1" y="29"/>
                </a:cubicBezTo>
                <a:cubicBezTo>
                  <a:pt x="1" y="43"/>
                  <a:pt x="2" y="57"/>
                  <a:pt x="3" y="71"/>
                </a:cubicBezTo>
                <a:cubicBezTo>
                  <a:pt x="4" y="106"/>
                  <a:pt x="6" y="141"/>
                  <a:pt x="10" y="177"/>
                </a:cubicBezTo>
                <a:cubicBezTo>
                  <a:pt x="10" y="179"/>
                  <a:pt x="12" y="180"/>
                  <a:pt x="14" y="179"/>
                </a:cubicBezTo>
                <a:cubicBezTo>
                  <a:pt x="15" y="180"/>
                  <a:pt x="15" y="180"/>
                  <a:pt x="15" y="180"/>
                </a:cubicBezTo>
                <a:cubicBezTo>
                  <a:pt x="34" y="182"/>
                  <a:pt x="54" y="183"/>
                  <a:pt x="73" y="184"/>
                </a:cubicBezTo>
                <a:cubicBezTo>
                  <a:pt x="95" y="184"/>
                  <a:pt x="117" y="185"/>
                  <a:pt x="138" y="186"/>
                </a:cubicBezTo>
                <a:cubicBezTo>
                  <a:pt x="182" y="187"/>
                  <a:pt x="225" y="188"/>
                  <a:pt x="269" y="188"/>
                </a:cubicBezTo>
                <a:cubicBezTo>
                  <a:pt x="270" y="188"/>
                  <a:pt x="271" y="187"/>
                  <a:pt x="271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72" y="186"/>
                  <a:pt x="272" y="186"/>
                  <a:pt x="272" y="185"/>
                </a:cubicBezTo>
                <a:cubicBezTo>
                  <a:pt x="272" y="158"/>
                  <a:pt x="271" y="130"/>
                  <a:pt x="271" y="103"/>
                </a:cubicBezTo>
                <a:cubicBezTo>
                  <a:pt x="272" y="86"/>
                  <a:pt x="272" y="69"/>
                  <a:pt x="273" y="52"/>
                </a:cubicBezTo>
                <a:cubicBezTo>
                  <a:pt x="274" y="36"/>
                  <a:pt x="275" y="21"/>
                  <a:pt x="272" y="6"/>
                </a:cubicBezTo>
                <a:cubicBezTo>
                  <a:pt x="272" y="4"/>
                  <a:pt x="271" y="2"/>
                  <a:pt x="268" y="2"/>
                </a:cubicBezTo>
                <a:close/>
                <a:moveTo>
                  <a:pt x="64" y="6"/>
                </a:moveTo>
                <a:cubicBezTo>
                  <a:pt x="88" y="7"/>
                  <a:pt x="112" y="8"/>
                  <a:pt x="136" y="9"/>
                </a:cubicBezTo>
                <a:cubicBezTo>
                  <a:pt x="160" y="10"/>
                  <a:pt x="184" y="10"/>
                  <a:pt x="208" y="10"/>
                </a:cubicBezTo>
                <a:cubicBezTo>
                  <a:pt x="227" y="11"/>
                  <a:pt x="246" y="11"/>
                  <a:pt x="265" y="9"/>
                </a:cubicBezTo>
                <a:cubicBezTo>
                  <a:pt x="243" y="26"/>
                  <a:pt x="221" y="44"/>
                  <a:pt x="200" y="62"/>
                </a:cubicBezTo>
                <a:cubicBezTo>
                  <a:pt x="187" y="73"/>
                  <a:pt x="175" y="83"/>
                  <a:pt x="162" y="94"/>
                </a:cubicBezTo>
                <a:cubicBezTo>
                  <a:pt x="155" y="100"/>
                  <a:pt x="147" y="106"/>
                  <a:pt x="141" y="113"/>
                </a:cubicBezTo>
                <a:cubicBezTo>
                  <a:pt x="141" y="113"/>
                  <a:pt x="141" y="113"/>
                  <a:pt x="141" y="113"/>
                </a:cubicBezTo>
                <a:cubicBezTo>
                  <a:pt x="116" y="92"/>
                  <a:pt x="93" y="69"/>
                  <a:pt x="67" y="49"/>
                </a:cubicBezTo>
                <a:cubicBezTo>
                  <a:pt x="50" y="35"/>
                  <a:pt x="33" y="21"/>
                  <a:pt x="15" y="8"/>
                </a:cubicBezTo>
                <a:cubicBezTo>
                  <a:pt x="32" y="8"/>
                  <a:pt x="48" y="6"/>
                  <a:pt x="64" y="6"/>
                </a:cubicBezTo>
                <a:close/>
                <a:moveTo>
                  <a:pt x="17" y="174"/>
                </a:moveTo>
                <a:cubicBezTo>
                  <a:pt x="16" y="174"/>
                  <a:pt x="16" y="174"/>
                  <a:pt x="15" y="174"/>
                </a:cubicBezTo>
                <a:cubicBezTo>
                  <a:pt x="12" y="140"/>
                  <a:pt x="10" y="107"/>
                  <a:pt x="9" y="73"/>
                </a:cubicBezTo>
                <a:cubicBezTo>
                  <a:pt x="8" y="60"/>
                  <a:pt x="7" y="46"/>
                  <a:pt x="7" y="33"/>
                </a:cubicBezTo>
                <a:cubicBezTo>
                  <a:pt x="7" y="25"/>
                  <a:pt x="6" y="16"/>
                  <a:pt x="7" y="8"/>
                </a:cubicBezTo>
                <a:cubicBezTo>
                  <a:pt x="25" y="23"/>
                  <a:pt x="44" y="38"/>
                  <a:pt x="63" y="53"/>
                </a:cubicBezTo>
                <a:cubicBezTo>
                  <a:pt x="78" y="65"/>
                  <a:pt x="93" y="79"/>
                  <a:pt x="108" y="92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93" y="111"/>
                  <a:pt x="74" y="126"/>
                  <a:pt x="56" y="141"/>
                </a:cubicBezTo>
                <a:cubicBezTo>
                  <a:pt x="43" y="152"/>
                  <a:pt x="29" y="162"/>
                  <a:pt x="17" y="174"/>
                </a:cubicBezTo>
                <a:close/>
                <a:moveTo>
                  <a:pt x="142" y="180"/>
                </a:moveTo>
                <a:cubicBezTo>
                  <a:pt x="120" y="179"/>
                  <a:pt x="99" y="178"/>
                  <a:pt x="77" y="178"/>
                </a:cubicBezTo>
                <a:cubicBezTo>
                  <a:pt x="60" y="177"/>
                  <a:pt x="42" y="177"/>
                  <a:pt x="25" y="175"/>
                </a:cubicBezTo>
                <a:cubicBezTo>
                  <a:pt x="35" y="164"/>
                  <a:pt x="48" y="156"/>
                  <a:pt x="59" y="146"/>
                </a:cubicBezTo>
                <a:cubicBezTo>
                  <a:pt x="77" y="131"/>
                  <a:pt x="97" y="116"/>
                  <a:pt x="112" y="97"/>
                </a:cubicBezTo>
                <a:cubicBezTo>
                  <a:pt x="112" y="96"/>
                  <a:pt x="112" y="96"/>
                  <a:pt x="112" y="96"/>
                </a:cubicBezTo>
                <a:cubicBezTo>
                  <a:pt x="121" y="104"/>
                  <a:pt x="129" y="112"/>
                  <a:pt x="138" y="119"/>
                </a:cubicBezTo>
                <a:cubicBezTo>
                  <a:pt x="140" y="120"/>
                  <a:pt x="142" y="119"/>
                  <a:pt x="143" y="118"/>
                </a:cubicBezTo>
                <a:cubicBezTo>
                  <a:pt x="144" y="118"/>
                  <a:pt x="145" y="118"/>
                  <a:pt x="145" y="117"/>
                </a:cubicBezTo>
                <a:cubicBezTo>
                  <a:pt x="151" y="110"/>
                  <a:pt x="158" y="105"/>
                  <a:pt x="165" y="99"/>
                </a:cubicBezTo>
                <a:cubicBezTo>
                  <a:pt x="168" y="96"/>
                  <a:pt x="172" y="93"/>
                  <a:pt x="175" y="91"/>
                </a:cubicBezTo>
                <a:cubicBezTo>
                  <a:pt x="208" y="117"/>
                  <a:pt x="236" y="150"/>
                  <a:pt x="264" y="182"/>
                </a:cubicBezTo>
                <a:cubicBezTo>
                  <a:pt x="223" y="182"/>
                  <a:pt x="183" y="181"/>
                  <a:pt x="142" y="180"/>
                </a:cubicBezTo>
                <a:close/>
                <a:moveTo>
                  <a:pt x="267" y="55"/>
                </a:moveTo>
                <a:cubicBezTo>
                  <a:pt x="266" y="71"/>
                  <a:pt x="266" y="87"/>
                  <a:pt x="266" y="103"/>
                </a:cubicBezTo>
                <a:cubicBezTo>
                  <a:pt x="265" y="127"/>
                  <a:pt x="266" y="151"/>
                  <a:pt x="266" y="175"/>
                </a:cubicBezTo>
                <a:cubicBezTo>
                  <a:pt x="239" y="144"/>
                  <a:pt x="211" y="112"/>
                  <a:pt x="180" y="87"/>
                </a:cubicBezTo>
                <a:cubicBezTo>
                  <a:pt x="187" y="80"/>
                  <a:pt x="195" y="74"/>
                  <a:pt x="202" y="68"/>
                </a:cubicBezTo>
                <a:cubicBezTo>
                  <a:pt x="224" y="50"/>
                  <a:pt x="245" y="32"/>
                  <a:pt x="267" y="15"/>
                </a:cubicBezTo>
                <a:cubicBezTo>
                  <a:pt x="269" y="28"/>
                  <a:pt x="267" y="42"/>
                  <a:pt x="267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9"/>
          <p:cNvSpPr>
            <a:spLocks noEditPoints="1"/>
          </p:cNvSpPr>
          <p:nvPr/>
        </p:nvSpPr>
        <p:spPr bwMode="auto">
          <a:xfrm>
            <a:off x="10045700" y="865188"/>
            <a:ext cx="482600" cy="560388"/>
          </a:xfrm>
          <a:custGeom>
            <a:avLst/>
            <a:gdLst>
              <a:gd name="T0" fmla="*/ 87 w 114"/>
              <a:gd name="T1" fmla="*/ 5 h 132"/>
              <a:gd name="T2" fmla="*/ 56 w 114"/>
              <a:gd name="T3" fmla="*/ 36 h 132"/>
              <a:gd name="T4" fmla="*/ 33 w 114"/>
              <a:gd name="T5" fmla="*/ 5 h 132"/>
              <a:gd name="T6" fmla="*/ 5 w 114"/>
              <a:gd name="T7" fmla="*/ 18 h 132"/>
              <a:gd name="T8" fmla="*/ 13 w 114"/>
              <a:gd name="T9" fmla="*/ 63 h 132"/>
              <a:gd name="T10" fmla="*/ 51 w 114"/>
              <a:gd name="T11" fmla="*/ 129 h 132"/>
              <a:gd name="T12" fmla="*/ 52 w 114"/>
              <a:gd name="T13" fmla="*/ 130 h 132"/>
              <a:gd name="T14" fmla="*/ 56 w 114"/>
              <a:gd name="T15" fmla="*/ 130 h 132"/>
              <a:gd name="T16" fmla="*/ 57 w 114"/>
              <a:gd name="T17" fmla="*/ 130 h 132"/>
              <a:gd name="T18" fmla="*/ 100 w 114"/>
              <a:gd name="T19" fmla="*/ 64 h 132"/>
              <a:gd name="T20" fmla="*/ 113 w 114"/>
              <a:gd name="T21" fmla="*/ 21 h 132"/>
              <a:gd name="T22" fmla="*/ 87 w 114"/>
              <a:gd name="T23" fmla="*/ 5 h 132"/>
              <a:gd name="T24" fmla="*/ 105 w 114"/>
              <a:gd name="T25" fmla="*/ 35 h 132"/>
              <a:gd name="T26" fmla="*/ 86 w 114"/>
              <a:gd name="T27" fmla="*/ 76 h 132"/>
              <a:gd name="T28" fmla="*/ 54 w 114"/>
              <a:gd name="T29" fmla="*/ 123 h 132"/>
              <a:gd name="T30" fmla="*/ 29 w 114"/>
              <a:gd name="T31" fmla="*/ 81 h 132"/>
              <a:gd name="T32" fmla="*/ 10 w 114"/>
              <a:gd name="T33" fmla="*/ 37 h 132"/>
              <a:gd name="T34" fmla="*/ 30 w 114"/>
              <a:gd name="T35" fmla="*/ 10 h 132"/>
              <a:gd name="T36" fmla="*/ 52 w 114"/>
              <a:gd name="T37" fmla="*/ 42 h 132"/>
              <a:gd name="T38" fmla="*/ 54 w 114"/>
              <a:gd name="T39" fmla="*/ 43 h 132"/>
              <a:gd name="T40" fmla="*/ 60 w 114"/>
              <a:gd name="T41" fmla="*/ 44 h 132"/>
              <a:gd name="T42" fmla="*/ 87 w 114"/>
              <a:gd name="T43" fmla="*/ 11 h 132"/>
              <a:gd name="T44" fmla="*/ 105 w 114"/>
              <a:gd name="T45" fmla="*/ 35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4" h="132">
                <a:moveTo>
                  <a:pt x="87" y="5"/>
                </a:moveTo>
                <a:cubicBezTo>
                  <a:pt x="71" y="8"/>
                  <a:pt x="63" y="22"/>
                  <a:pt x="56" y="36"/>
                </a:cubicBezTo>
                <a:cubicBezTo>
                  <a:pt x="51" y="25"/>
                  <a:pt x="45" y="10"/>
                  <a:pt x="33" y="5"/>
                </a:cubicBezTo>
                <a:cubicBezTo>
                  <a:pt x="21" y="0"/>
                  <a:pt x="9" y="6"/>
                  <a:pt x="5" y="18"/>
                </a:cubicBezTo>
                <a:cubicBezTo>
                  <a:pt x="0" y="32"/>
                  <a:pt x="7" y="50"/>
                  <a:pt x="13" y="63"/>
                </a:cubicBezTo>
                <a:cubicBezTo>
                  <a:pt x="24" y="86"/>
                  <a:pt x="37" y="107"/>
                  <a:pt x="51" y="129"/>
                </a:cubicBezTo>
                <a:cubicBezTo>
                  <a:pt x="51" y="129"/>
                  <a:pt x="51" y="130"/>
                  <a:pt x="52" y="130"/>
                </a:cubicBezTo>
                <a:cubicBezTo>
                  <a:pt x="53" y="132"/>
                  <a:pt x="55" y="131"/>
                  <a:pt x="56" y="130"/>
                </a:cubicBezTo>
                <a:cubicBezTo>
                  <a:pt x="57" y="130"/>
                  <a:pt x="57" y="130"/>
                  <a:pt x="57" y="130"/>
                </a:cubicBezTo>
                <a:cubicBezTo>
                  <a:pt x="72" y="109"/>
                  <a:pt x="88" y="87"/>
                  <a:pt x="100" y="64"/>
                </a:cubicBezTo>
                <a:cubicBezTo>
                  <a:pt x="107" y="51"/>
                  <a:pt x="114" y="36"/>
                  <a:pt x="113" y="21"/>
                </a:cubicBezTo>
                <a:cubicBezTo>
                  <a:pt x="111" y="8"/>
                  <a:pt x="99" y="2"/>
                  <a:pt x="87" y="5"/>
                </a:cubicBezTo>
                <a:close/>
                <a:moveTo>
                  <a:pt x="105" y="35"/>
                </a:moveTo>
                <a:cubicBezTo>
                  <a:pt x="102" y="49"/>
                  <a:pt x="94" y="63"/>
                  <a:pt x="86" y="76"/>
                </a:cubicBezTo>
                <a:cubicBezTo>
                  <a:pt x="77" y="92"/>
                  <a:pt x="66" y="108"/>
                  <a:pt x="54" y="123"/>
                </a:cubicBezTo>
                <a:cubicBezTo>
                  <a:pt x="45" y="109"/>
                  <a:pt x="36" y="96"/>
                  <a:pt x="29" y="81"/>
                </a:cubicBezTo>
                <a:cubicBezTo>
                  <a:pt x="22" y="67"/>
                  <a:pt x="13" y="53"/>
                  <a:pt x="10" y="37"/>
                </a:cubicBezTo>
                <a:cubicBezTo>
                  <a:pt x="8" y="23"/>
                  <a:pt x="12" y="5"/>
                  <a:pt x="30" y="10"/>
                </a:cubicBezTo>
                <a:cubicBezTo>
                  <a:pt x="42" y="13"/>
                  <a:pt x="48" y="32"/>
                  <a:pt x="52" y="42"/>
                </a:cubicBezTo>
                <a:cubicBezTo>
                  <a:pt x="53" y="43"/>
                  <a:pt x="54" y="43"/>
                  <a:pt x="54" y="43"/>
                </a:cubicBezTo>
                <a:cubicBezTo>
                  <a:pt x="55" y="45"/>
                  <a:pt x="58" y="46"/>
                  <a:pt x="60" y="44"/>
                </a:cubicBezTo>
                <a:cubicBezTo>
                  <a:pt x="66" y="31"/>
                  <a:pt x="72" y="16"/>
                  <a:pt x="87" y="11"/>
                </a:cubicBezTo>
                <a:cubicBezTo>
                  <a:pt x="104" y="6"/>
                  <a:pt x="108" y="21"/>
                  <a:pt x="105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21"/>
          <p:cNvSpPr>
            <a:spLocks noEditPoints="1"/>
          </p:cNvSpPr>
          <p:nvPr/>
        </p:nvSpPr>
        <p:spPr bwMode="auto">
          <a:xfrm>
            <a:off x="8558045" y="1164118"/>
            <a:ext cx="860425" cy="704850"/>
          </a:xfrm>
          <a:custGeom>
            <a:avLst/>
            <a:gdLst>
              <a:gd name="T0" fmla="*/ 174 w 203"/>
              <a:gd name="T1" fmla="*/ 60 h 166"/>
              <a:gd name="T2" fmla="*/ 172 w 203"/>
              <a:gd name="T3" fmla="*/ 59 h 166"/>
              <a:gd name="T4" fmla="*/ 168 w 203"/>
              <a:gd name="T5" fmla="*/ 60 h 166"/>
              <a:gd name="T6" fmla="*/ 151 w 203"/>
              <a:gd name="T7" fmla="*/ 84 h 166"/>
              <a:gd name="T8" fmla="*/ 31 w 203"/>
              <a:gd name="T9" fmla="*/ 2 h 166"/>
              <a:gd name="T10" fmla="*/ 26 w 203"/>
              <a:gd name="T11" fmla="*/ 2 h 166"/>
              <a:gd name="T12" fmla="*/ 25 w 203"/>
              <a:gd name="T13" fmla="*/ 5 h 166"/>
              <a:gd name="T14" fmla="*/ 1 w 203"/>
              <a:gd name="T15" fmla="*/ 61 h 166"/>
              <a:gd name="T16" fmla="*/ 0 w 203"/>
              <a:gd name="T17" fmla="*/ 63 h 166"/>
              <a:gd name="T18" fmla="*/ 1 w 203"/>
              <a:gd name="T19" fmla="*/ 66 h 166"/>
              <a:gd name="T20" fmla="*/ 121 w 203"/>
              <a:gd name="T21" fmla="*/ 139 h 166"/>
              <a:gd name="T22" fmla="*/ 107 w 203"/>
              <a:gd name="T23" fmla="*/ 160 h 166"/>
              <a:gd name="T24" fmla="*/ 109 w 203"/>
              <a:gd name="T25" fmla="*/ 165 h 166"/>
              <a:gd name="T26" fmla="*/ 112 w 203"/>
              <a:gd name="T27" fmla="*/ 166 h 166"/>
              <a:gd name="T28" fmla="*/ 201 w 203"/>
              <a:gd name="T29" fmla="*/ 153 h 166"/>
              <a:gd name="T30" fmla="*/ 203 w 203"/>
              <a:gd name="T31" fmla="*/ 151 h 166"/>
              <a:gd name="T32" fmla="*/ 203 w 203"/>
              <a:gd name="T33" fmla="*/ 149 h 166"/>
              <a:gd name="T34" fmla="*/ 189 w 203"/>
              <a:gd name="T35" fmla="*/ 102 h 166"/>
              <a:gd name="T36" fmla="*/ 174 w 203"/>
              <a:gd name="T37" fmla="*/ 60 h 166"/>
              <a:gd name="T38" fmla="*/ 115 w 203"/>
              <a:gd name="T39" fmla="*/ 159 h 166"/>
              <a:gd name="T40" fmla="*/ 128 w 203"/>
              <a:gd name="T41" fmla="*/ 139 h 166"/>
              <a:gd name="T42" fmla="*/ 129 w 203"/>
              <a:gd name="T43" fmla="*/ 137 h 166"/>
              <a:gd name="T44" fmla="*/ 127 w 203"/>
              <a:gd name="T45" fmla="*/ 135 h 166"/>
              <a:gd name="T46" fmla="*/ 8 w 203"/>
              <a:gd name="T47" fmla="*/ 63 h 166"/>
              <a:gd name="T48" fmla="*/ 32 w 203"/>
              <a:gd name="T49" fmla="*/ 11 h 166"/>
              <a:gd name="T50" fmla="*/ 150 w 203"/>
              <a:gd name="T51" fmla="*/ 90 h 166"/>
              <a:gd name="T52" fmla="*/ 152 w 203"/>
              <a:gd name="T53" fmla="*/ 91 h 166"/>
              <a:gd name="T54" fmla="*/ 154 w 203"/>
              <a:gd name="T55" fmla="*/ 90 h 166"/>
              <a:gd name="T56" fmla="*/ 171 w 203"/>
              <a:gd name="T57" fmla="*/ 68 h 166"/>
              <a:gd name="T58" fmla="*/ 184 w 203"/>
              <a:gd name="T59" fmla="*/ 105 h 166"/>
              <a:gd name="T60" fmla="*/ 197 w 203"/>
              <a:gd name="T61" fmla="*/ 148 h 166"/>
              <a:gd name="T62" fmla="*/ 115 w 203"/>
              <a:gd name="T63" fmla="*/ 159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3" h="166">
                <a:moveTo>
                  <a:pt x="174" y="60"/>
                </a:moveTo>
                <a:cubicBezTo>
                  <a:pt x="174" y="59"/>
                  <a:pt x="173" y="59"/>
                  <a:pt x="172" y="59"/>
                </a:cubicBezTo>
                <a:cubicBezTo>
                  <a:pt x="171" y="58"/>
                  <a:pt x="169" y="58"/>
                  <a:pt x="168" y="60"/>
                </a:cubicBezTo>
                <a:cubicBezTo>
                  <a:pt x="164" y="69"/>
                  <a:pt x="157" y="76"/>
                  <a:pt x="151" y="84"/>
                </a:cubicBezTo>
                <a:cubicBezTo>
                  <a:pt x="110" y="57"/>
                  <a:pt x="66" y="35"/>
                  <a:pt x="31" y="2"/>
                </a:cubicBezTo>
                <a:cubicBezTo>
                  <a:pt x="29" y="0"/>
                  <a:pt x="27" y="0"/>
                  <a:pt x="26" y="2"/>
                </a:cubicBezTo>
                <a:cubicBezTo>
                  <a:pt x="25" y="3"/>
                  <a:pt x="25" y="4"/>
                  <a:pt x="25" y="5"/>
                </a:cubicBezTo>
                <a:cubicBezTo>
                  <a:pt x="28" y="25"/>
                  <a:pt x="16" y="48"/>
                  <a:pt x="1" y="61"/>
                </a:cubicBezTo>
                <a:cubicBezTo>
                  <a:pt x="0" y="62"/>
                  <a:pt x="0" y="63"/>
                  <a:pt x="0" y="63"/>
                </a:cubicBezTo>
                <a:cubicBezTo>
                  <a:pt x="0" y="64"/>
                  <a:pt x="0" y="65"/>
                  <a:pt x="1" y="66"/>
                </a:cubicBezTo>
                <a:cubicBezTo>
                  <a:pt x="40" y="92"/>
                  <a:pt x="82" y="113"/>
                  <a:pt x="121" y="139"/>
                </a:cubicBezTo>
                <a:cubicBezTo>
                  <a:pt x="117" y="146"/>
                  <a:pt x="112" y="153"/>
                  <a:pt x="107" y="160"/>
                </a:cubicBezTo>
                <a:cubicBezTo>
                  <a:pt x="106" y="162"/>
                  <a:pt x="107" y="164"/>
                  <a:pt x="109" y="165"/>
                </a:cubicBezTo>
                <a:cubicBezTo>
                  <a:pt x="110" y="166"/>
                  <a:pt x="111" y="166"/>
                  <a:pt x="112" y="166"/>
                </a:cubicBezTo>
                <a:cubicBezTo>
                  <a:pt x="141" y="160"/>
                  <a:pt x="171" y="159"/>
                  <a:pt x="201" y="153"/>
                </a:cubicBezTo>
                <a:cubicBezTo>
                  <a:pt x="202" y="153"/>
                  <a:pt x="203" y="152"/>
                  <a:pt x="203" y="151"/>
                </a:cubicBezTo>
                <a:cubicBezTo>
                  <a:pt x="203" y="151"/>
                  <a:pt x="203" y="150"/>
                  <a:pt x="203" y="149"/>
                </a:cubicBezTo>
                <a:cubicBezTo>
                  <a:pt x="200" y="133"/>
                  <a:pt x="194" y="117"/>
                  <a:pt x="189" y="102"/>
                </a:cubicBezTo>
                <a:cubicBezTo>
                  <a:pt x="184" y="88"/>
                  <a:pt x="179" y="74"/>
                  <a:pt x="174" y="60"/>
                </a:cubicBezTo>
                <a:close/>
                <a:moveTo>
                  <a:pt x="115" y="159"/>
                </a:moveTo>
                <a:cubicBezTo>
                  <a:pt x="119" y="153"/>
                  <a:pt x="124" y="146"/>
                  <a:pt x="128" y="139"/>
                </a:cubicBezTo>
                <a:cubicBezTo>
                  <a:pt x="129" y="139"/>
                  <a:pt x="129" y="138"/>
                  <a:pt x="129" y="137"/>
                </a:cubicBezTo>
                <a:cubicBezTo>
                  <a:pt x="129" y="137"/>
                  <a:pt x="128" y="136"/>
                  <a:pt x="127" y="135"/>
                </a:cubicBezTo>
                <a:cubicBezTo>
                  <a:pt x="88" y="110"/>
                  <a:pt x="47" y="88"/>
                  <a:pt x="8" y="63"/>
                </a:cubicBezTo>
                <a:cubicBezTo>
                  <a:pt x="21" y="50"/>
                  <a:pt x="32" y="30"/>
                  <a:pt x="32" y="11"/>
                </a:cubicBezTo>
                <a:cubicBezTo>
                  <a:pt x="68" y="42"/>
                  <a:pt x="110" y="64"/>
                  <a:pt x="150" y="90"/>
                </a:cubicBezTo>
                <a:cubicBezTo>
                  <a:pt x="151" y="91"/>
                  <a:pt x="152" y="91"/>
                  <a:pt x="152" y="91"/>
                </a:cubicBezTo>
                <a:cubicBezTo>
                  <a:pt x="153" y="91"/>
                  <a:pt x="154" y="90"/>
                  <a:pt x="154" y="90"/>
                </a:cubicBezTo>
                <a:cubicBezTo>
                  <a:pt x="159" y="82"/>
                  <a:pt x="166" y="75"/>
                  <a:pt x="171" y="68"/>
                </a:cubicBezTo>
                <a:cubicBezTo>
                  <a:pt x="175" y="80"/>
                  <a:pt x="179" y="93"/>
                  <a:pt x="184" y="105"/>
                </a:cubicBezTo>
                <a:cubicBezTo>
                  <a:pt x="188" y="119"/>
                  <a:pt x="194" y="133"/>
                  <a:pt x="197" y="148"/>
                </a:cubicBezTo>
                <a:cubicBezTo>
                  <a:pt x="170" y="153"/>
                  <a:pt x="142" y="154"/>
                  <a:pt x="115" y="1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62"/>
          <p:cNvSpPr>
            <a:spLocks/>
          </p:cNvSpPr>
          <p:nvPr/>
        </p:nvSpPr>
        <p:spPr bwMode="auto">
          <a:xfrm>
            <a:off x="2214747" y="6126425"/>
            <a:ext cx="8233945" cy="419555"/>
          </a:xfrm>
          <a:custGeom>
            <a:avLst/>
            <a:gdLst>
              <a:gd name="T0" fmla="*/ 91 w 5397"/>
              <a:gd name="T1" fmla="*/ 0 h 275"/>
              <a:gd name="T2" fmla="*/ 0 w 5397"/>
              <a:gd name="T3" fmla="*/ 124 h 275"/>
              <a:gd name="T4" fmla="*/ 5397 w 5397"/>
              <a:gd name="T5" fmla="*/ 275 h 275"/>
              <a:gd name="T6" fmla="*/ 5285 w 5397"/>
              <a:gd name="T7" fmla="*/ 146 h 275"/>
              <a:gd name="T8" fmla="*/ 91 w 5397"/>
              <a:gd name="T9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97" h="275">
                <a:moveTo>
                  <a:pt x="91" y="0"/>
                </a:moveTo>
                <a:lnTo>
                  <a:pt x="0" y="124"/>
                </a:lnTo>
                <a:lnTo>
                  <a:pt x="5397" y="275"/>
                </a:lnTo>
                <a:lnTo>
                  <a:pt x="5285" y="146"/>
                </a:lnTo>
                <a:lnTo>
                  <a:pt x="91" y="0"/>
                </a:lnTo>
                <a:close/>
              </a:path>
            </a:pathLst>
          </a:custGeom>
          <a:solidFill>
            <a:srgbClr val="E79C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63"/>
          <p:cNvSpPr>
            <a:spLocks/>
          </p:cNvSpPr>
          <p:nvPr/>
        </p:nvSpPr>
        <p:spPr bwMode="auto">
          <a:xfrm>
            <a:off x="1993900" y="6111876"/>
            <a:ext cx="8567738" cy="436563"/>
          </a:xfrm>
          <a:custGeom>
            <a:avLst/>
            <a:gdLst>
              <a:gd name="T0" fmla="*/ 91 w 5397"/>
              <a:gd name="T1" fmla="*/ 0 h 275"/>
              <a:gd name="T2" fmla="*/ 0 w 5397"/>
              <a:gd name="T3" fmla="*/ 124 h 275"/>
              <a:gd name="T4" fmla="*/ 5397 w 5397"/>
              <a:gd name="T5" fmla="*/ 275 h 275"/>
              <a:gd name="T6" fmla="*/ 5285 w 5397"/>
              <a:gd name="T7" fmla="*/ 146 h 275"/>
              <a:gd name="T8" fmla="*/ 91 w 5397"/>
              <a:gd name="T9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97" h="275">
                <a:moveTo>
                  <a:pt x="91" y="0"/>
                </a:moveTo>
                <a:lnTo>
                  <a:pt x="0" y="124"/>
                </a:lnTo>
                <a:lnTo>
                  <a:pt x="5397" y="275"/>
                </a:lnTo>
                <a:lnTo>
                  <a:pt x="5285" y="146"/>
                </a:lnTo>
                <a:lnTo>
                  <a:pt x="9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033" name="组合 1032"/>
          <p:cNvGrpSpPr/>
          <p:nvPr/>
        </p:nvGrpSpPr>
        <p:grpSpPr>
          <a:xfrm>
            <a:off x="778150" y="319881"/>
            <a:ext cx="4564063" cy="6143626"/>
            <a:chOff x="3354388" y="-4006850"/>
            <a:chExt cx="4564063" cy="614362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7" name="Freeform 72"/>
            <p:cNvSpPr>
              <a:spLocks/>
            </p:cNvSpPr>
            <p:nvPr/>
          </p:nvSpPr>
          <p:spPr bwMode="auto">
            <a:xfrm>
              <a:off x="6900863" y="-3387725"/>
              <a:ext cx="3175" cy="793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0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79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5" name="Freeform 79"/>
            <p:cNvSpPr>
              <a:spLocks/>
            </p:cNvSpPr>
            <p:nvPr/>
          </p:nvSpPr>
          <p:spPr bwMode="auto">
            <a:xfrm>
              <a:off x="3656013" y="-4006850"/>
              <a:ext cx="4262438" cy="5803900"/>
            </a:xfrm>
            <a:custGeom>
              <a:avLst/>
              <a:gdLst>
                <a:gd name="T0" fmla="*/ 0 w 1004"/>
                <a:gd name="T1" fmla="*/ 1331 h 1368"/>
                <a:gd name="T2" fmla="*/ 43 w 1004"/>
                <a:gd name="T3" fmla="*/ 1368 h 1368"/>
                <a:gd name="T4" fmla="*/ 976 w 1004"/>
                <a:gd name="T5" fmla="*/ 33 h 1368"/>
                <a:gd name="T6" fmla="*/ 0 w 1004"/>
                <a:gd name="T7" fmla="*/ 1331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4" h="1368">
                  <a:moveTo>
                    <a:pt x="0" y="1331"/>
                  </a:moveTo>
                  <a:cubicBezTo>
                    <a:pt x="43" y="1368"/>
                    <a:pt x="43" y="1368"/>
                    <a:pt x="43" y="1368"/>
                  </a:cubicBezTo>
                  <a:cubicBezTo>
                    <a:pt x="43" y="1368"/>
                    <a:pt x="1004" y="53"/>
                    <a:pt x="976" y="33"/>
                  </a:cubicBezTo>
                  <a:cubicBezTo>
                    <a:pt x="933" y="0"/>
                    <a:pt x="0" y="1331"/>
                    <a:pt x="0" y="1331"/>
                  </a:cubicBezTo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6" name="Freeform 80"/>
            <p:cNvSpPr>
              <a:spLocks/>
            </p:cNvSpPr>
            <p:nvPr/>
          </p:nvSpPr>
          <p:spPr bwMode="auto">
            <a:xfrm>
              <a:off x="7799388" y="-3865563"/>
              <a:ext cx="3175" cy="793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0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79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7" name="Freeform 81"/>
            <p:cNvSpPr>
              <a:spLocks/>
            </p:cNvSpPr>
            <p:nvPr/>
          </p:nvSpPr>
          <p:spPr bwMode="auto">
            <a:xfrm>
              <a:off x="3838575" y="-3865563"/>
              <a:ext cx="3963988" cy="5662613"/>
            </a:xfrm>
            <a:custGeom>
              <a:avLst/>
              <a:gdLst>
                <a:gd name="T0" fmla="*/ 933 w 934"/>
                <a:gd name="T1" fmla="*/ 0 h 1335"/>
                <a:gd name="T2" fmla="*/ 0 w 934"/>
                <a:gd name="T3" fmla="*/ 1335 h 1335"/>
                <a:gd name="T4" fmla="*/ 934 w 934"/>
                <a:gd name="T5" fmla="*/ 2 h 1335"/>
                <a:gd name="T6" fmla="*/ 933 w 934"/>
                <a:gd name="T7" fmla="*/ 0 h 1335"/>
                <a:gd name="T8" fmla="*/ 933 w 934"/>
                <a:gd name="T9" fmla="*/ 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4" h="1335">
                  <a:moveTo>
                    <a:pt x="933" y="0"/>
                  </a:moveTo>
                  <a:cubicBezTo>
                    <a:pt x="896" y="10"/>
                    <a:pt x="0" y="1335"/>
                    <a:pt x="0" y="1335"/>
                  </a:cubicBezTo>
                  <a:cubicBezTo>
                    <a:pt x="0" y="1335"/>
                    <a:pt x="916" y="60"/>
                    <a:pt x="934" y="2"/>
                  </a:cubicBezTo>
                  <a:cubicBezTo>
                    <a:pt x="934" y="1"/>
                    <a:pt x="934" y="0"/>
                    <a:pt x="933" y="0"/>
                  </a:cubicBezTo>
                  <a:cubicBezTo>
                    <a:pt x="933" y="0"/>
                    <a:pt x="933" y="0"/>
                    <a:pt x="933" y="0"/>
                  </a:cubicBezTo>
                </a:path>
              </a:pathLst>
            </a:custGeom>
            <a:solidFill>
              <a:srgbClr val="E68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8" name="Freeform 82"/>
            <p:cNvSpPr>
              <a:spLocks/>
            </p:cNvSpPr>
            <p:nvPr/>
          </p:nvSpPr>
          <p:spPr bwMode="auto">
            <a:xfrm>
              <a:off x="3354388" y="274638"/>
              <a:ext cx="1511300" cy="1862138"/>
            </a:xfrm>
            <a:custGeom>
              <a:avLst/>
              <a:gdLst>
                <a:gd name="T0" fmla="*/ 271 w 356"/>
                <a:gd name="T1" fmla="*/ 11 h 439"/>
                <a:gd name="T2" fmla="*/ 16 w 356"/>
                <a:gd name="T3" fmla="*/ 356 h 439"/>
                <a:gd name="T4" fmla="*/ 26 w 356"/>
                <a:gd name="T5" fmla="*/ 423 h 439"/>
                <a:gd name="T6" fmla="*/ 94 w 356"/>
                <a:gd name="T7" fmla="*/ 413 h 439"/>
                <a:gd name="T8" fmla="*/ 349 w 356"/>
                <a:gd name="T9" fmla="*/ 69 h 439"/>
                <a:gd name="T10" fmla="*/ 356 w 356"/>
                <a:gd name="T11" fmla="*/ 54 h 439"/>
                <a:gd name="T12" fmla="*/ 283 w 356"/>
                <a:gd name="T13" fmla="*/ 0 h 439"/>
                <a:gd name="T14" fmla="*/ 271 w 356"/>
                <a:gd name="T15" fmla="*/ 1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6" h="439">
                  <a:moveTo>
                    <a:pt x="271" y="11"/>
                  </a:moveTo>
                  <a:cubicBezTo>
                    <a:pt x="16" y="356"/>
                    <a:pt x="16" y="356"/>
                    <a:pt x="16" y="356"/>
                  </a:cubicBezTo>
                  <a:cubicBezTo>
                    <a:pt x="0" y="377"/>
                    <a:pt x="5" y="407"/>
                    <a:pt x="26" y="423"/>
                  </a:cubicBezTo>
                  <a:cubicBezTo>
                    <a:pt x="47" y="439"/>
                    <a:pt x="78" y="435"/>
                    <a:pt x="94" y="413"/>
                  </a:cubicBezTo>
                  <a:cubicBezTo>
                    <a:pt x="349" y="69"/>
                    <a:pt x="349" y="69"/>
                    <a:pt x="349" y="69"/>
                  </a:cubicBezTo>
                  <a:cubicBezTo>
                    <a:pt x="352" y="64"/>
                    <a:pt x="355" y="59"/>
                    <a:pt x="356" y="54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79" y="3"/>
                    <a:pt x="275" y="6"/>
                    <a:pt x="271" y="11"/>
                  </a:cubicBezTo>
                  <a:close/>
                </a:path>
              </a:pathLst>
            </a:custGeom>
            <a:solidFill>
              <a:srgbClr val="FF4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2" name="Freeform 83"/>
            <p:cNvSpPr>
              <a:spLocks/>
            </p:cNvSpPr>
            <p:nvPr/>
          </p:nvSpPr>
          <p:spPr bwMode="auto">
            <a:xfrm>
              <a:off x="3430588" y="358775"/>
              <a:ext cx="1409700" cy="1760538"/>
            </a:xfrm>
            <a:custGeom>
              <a:avLst/>
              <a:gdLst>
                <a:gd name="T0" fmla="*/ 0 w 332"/>
                <a:gd name="T1" fmla="*/ 396 h 415"/>
                <a:gd name="T2" fmla="*/ 8 w 332"/>
                <a:gd name="T3" fmla="*/ 403 h 415"/>
                <a:gd name="T4" fmla="*/ 49 w 332"/>
                <a:gd name="T5" fmla="*/ 411 h 415"/>
                <a:gd name="T6" fmla="*/ 332 w 332"/>
                <a:gd name="T7" fmla="*/ 29 h 415"/>
                <a:gd name="T8" fmla="*/ 293 w 332"/>
                <a:gd name="T9" fmla="*/ 0 h 415"/>
                <a:gd name="T10" fmla="*/ 0 w 332"/>
                <a:gd name="T11" fmla="*/ 39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2" h="415">
                  <a:moveTo>
                    <a:pt x="0" y="396"/>
                  </a:moveTo>
                  <a:cubicBezTo>
                    <a:pt x="2" y="399"/>
                    <a:pt x="5" y="401"/>
                    <a:pt x="8" y="403"/>
                  </a:cubicBezTo>
                  <a:cubicBezTo>
                    <a:pt x="20" y="412"/>
                    <a:pt x="35" y="415"/>
                    <a:pt x="49" y="411"/>
                  </a:cubicBezTo>
                  <a:cubicBezTo>
                    <a:pt x="332" y="29"/>
                    <a:pt x="332" y="29"/>
                    <a:pt x="332" y="29"/>
                  </a:cubicBezTo>
                  <a:cubicBezTo>
                    <a:pt x="293" y="0"/>
                    <a:pt x="293" y="0"/>
                    <a:pt x="293" y="0"/>
                  </a:cubicBezTo>
                  <a:lnTo>
                    <a:pt x="0" y="396"/>
                  </a:lnTo>
                  <a:close/>
                </a:path>
              </a:pathLst>
            </a:custGeom>
            <a:solidFill>
              <a:srgbClr val="E1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96" name="组合 1295"/>
          <p:cNvGrpSpPr/>
          <p:nvPr/>
        </p:nvGrpSpPr>
        <p:grpSpPr>
          <a:xfrm>
            <a:off x="11684000" y="231776"/>
            <a:ext cx="508000" cy="2387600"/>
            <a:chOff x="12128500" y="8069264"/>
            <a:chExt cx="508000" cy="2387600"/>
          </a:xfrm>
        </p:grpSpPr>
        <p:sp>
          <p:nvSpPr>
            <p:cNvPr id="1094" name="Freeform 87"/>
            <p:cNvSpPr>
              <a:spLocks/>
            </p:cNvSpPr>
            <p:nvPr/>
          </p:nvSpPr>
          <p:spPr bwMode="auto">
            <a:xfrm>
              <a:off x="12128500" y="8208964"/>
              <a:ext cx="508000" cy="2247900"/>
            </a:xfrm>
            <a:custGeom>
              <a:avLst/>
              <a:gdLst>
                <a:gd name="T0" fmla="*/ 0 w 120"/>
                <a:gd name="T1" fmla="*/ 13 h 530"/>
                <a:gd name="T2" fmla="*/ 59 w 120"/>
                <a:gd name="T3" fmla="*/ 511 h 530"/>
                <a:gd name="T4" fmla="*/ 88 w 120"/>
                <a:gd name="T5" fmla="*/ 528 h 530"/>
                <a:gd name="T6" fmla="*/ 120 w 120"/>
                <a:gd name="T7" fmla="*/ 525 h 530"/>
                <a:gd name="T8" fmla="*/ 120 w 120"/>
                <a:gd name="T9" fmla="*/ 0 h 530"/>
                <a:gd name="T10" fmla="*/ 0 w 120"/>
                <a:gd name="T11" fmla="*/ 13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530">
                  <a:moveTo>
                    <a:pt x="0" y="13"/>
                  </a:moveTo>
                  <a:cubicBezTo>
                    <a:pt x="59" y="511"/>
                    <a:pt x="59" y="511"/>
                    <a:pt x="59" y="511"/>
                  </a:cubicBezTo>
                  <a:cubicBezTo>
                    <a:pt x="61" y="524"/>
                    <a:pt x="75" y="530"/>
                    <a:pt x="88" y="528"/>
                  </a:cubicBezTo>
                  <a:cubicBezTo>
                    <a:pt x="120" y="525"/>
                    <a:pt x="120" y="525"/>
                    <a:pt x="120" y="525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0" y="13"/>
                    <a:pt x="0" y="13"/>
                    <a:pt x="0" y="13"/>
                  </a:cubicBezTo>
                </a:path>
              </a:pathLst>
            </a:custGeom>
            <a:solidFill>
              <a:srgbClr val="E1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" name="Freeform 88"/>
            <p:cNvSpPr>
              <a:spLocks/>
            </p:cNvSpPr>
            <p:nvPr/>
          </p:nvSpPr>
          <p:spPr bwMode="auto">
            <a:xfrm>
              <a:off x="12199937" y="8262939"/>
              <a:ext cx="436563" cy="2036763"/>
            </a:xfrm>
            <a:custGeom>
              <a:avLst/>
              <a:gdLst>
                <a:gd name="T0" fmla="*/ 0 w 103"/>
                <a:gd name="T1" fmla="*/ 13 h 480"/>
                <a:gd name="T2" fmla="*/ 52 w 103"/>
                <a:gd name="T3" fmla="*/ 455 h 480"/>
                <a:gd name="T4" fmla="*/ 82 w 103"/>
                <a:gd name="T5" fmla="*/ 478 h 480"/>
                <a:gd name="T6" fmla="*/ 103 w 103"/>
                <a:gd name="T7" fmla="*/ 476 h 480"/>
                <a:gd name="T8" fmla="*/ 103 w 103"/>
                <a:gd name="T9" fmla="*/ 0 h 480"/>
                <a:gd name="T10" fmla="*/ 0 w 103"/>
                <a:gd name="T11" fmla="*/ 13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480">
                  <a:moveTo>
                    <a:pt x="0" y="13"/>
                  </a:moveTo>
                  <a:cubicBezTo>
                    <a:pt x="52" y="455"/>
                    <a:pt x="52" y="455"/>
                    <a:pt x="52" y="455"/>
                  </a:cubicBezTo>
                  <a:cubicBezTo>
                    <a:pt x="54" y="468"/>
                    <a:pt x="69" y="480"/>
                    <a:pt x="82" y="478"/>
                  </a:cubicBezTo>
                  <a:cubicBezTo>
                    <a:pt x="103" y="476"/>
                    <a:pt x="103" y="476"/>
                    <a:pt x="103" y="476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3"/>
                    <a:pt x="0" y="13"/>
                    <a:pt x="0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" name="Oval 89"/>
            <p:cNvSpPr>
              <a:spLocks noChangeArrowheads="1"/>
            </p:cNvSpPr>
            <p:nvPr/>
          </p:nvSpPr>
          <p:spPr bwMode="auto">
            <a:xfrm>
              <a:off x="12315825" y="8331201"/>
              <a:ext cx="160338" cy="161925"/>
            </a:xfrm>
            <a:prstGeom prst="ellipse">
              <a:avLst/>
            </a:prstGeom>
            <a:solidFill>
              <a:srgbClr val="381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" name="Freeform 90"/>
            <p:cNvSpPr>
              <a:spLocks/>
            </p:cNvSpPr>
            <p:nvPr/>
          </p:nvSpPr>
          <p:spPr bwMode="auto">
            <a:xfrm>
              <a:off x="12531725" y="8305801"/>
              <a:ext cx="104775" cy="161925"/>
            </a:xfrm>
            <a:custGeom>
              <a:avLst/>
              <a:gdLst>
                <a:gd name="T0" fmla="*/ 19 w 25"/>
                <a:gd name="T1" fmla="*/ 0 h 38"/>
                <a:gd name="T2" fmla="*/ 0 w 25"/>
                <a:gd name="T3" fmla="*/ 19 h 38"/>
                <a:gd name="T4" fmla="*/ 19 w 25"/>
                <a:gd name="T5" fmla="*/ 38 h 38"/>
                <a:gd name="T6" fmla="*/ 25 w 25"/>
                <a:gd name="T7" fmla="*/ 37 h 38"/>
                <a:gd name="T8" fmla="*/ 25 w 25"/>
                <a:gd name="T9" fmla="*/ 1 h 38"/>
                <a:gd name="T10" fmla="*/ 19 w 25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8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9"/>
                    <a:pt x="9" y="38"/>
                    <a:pt x="19" y="38"/>
                  </a:cubicBezTo>
                  <a:cubicBezTo>
                    <a:pt x="21" y="38"/>
                    <a:pt x="23" y="38"/>
                    <a:pt x="25" y="37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3" y="0"/>
                    <a:pt x="21" y="0"/>
                    <a:pt x="19" y="0"/>
                  </a:cubicBezTo>
                  <a:close/>
                </a:path>
              </a:pathLst>
            </a:custGeom>
            <a:solidFill>
              <a:srgbClr val="381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" name="Freeform 91"/>
            <p:cNvSpPr>
              <a:spLocks/>
            </p:cNvSpPr>
            <p:nvPr/>
          </p:nvSpPr>
          <p:spPr bwMode="auto">
            <a:xfrm>
              <a:off x="12315825" y="8094664"/>
              <a:ext cx="134938" cy="363538"/>
            </a:xfrm>
            <a:custGeom>
              <a:avLst/>
              <a:gdLst>
                <a:gd name="T0" fmla="*/ 24 w 32"/>
                <a:gd name="T1" fmla="*/ 11 h 86"/>
                <a:gd name="T2" fmla="*/ 11 w 32"/>
                <a:gd name="T3" fmla="*/ 0 h 86"/>
                <a:gd name="T4" fmla="*/ 1 w 32"/>
                <a:gd name="T5" fmla="*/ 13 h 86"/>
                <a:gd name="T6" fmla="*/ 8 w 32"/>
                <a:gd name="T7" fmla="*/ 75 h 86"/>
                <a:gd name="T8" fmla="*/ 21 w 32"/>
                <a:gd name="T9" fmla="*/ 85 h 86"/>
                <a:gd name="T10" fmla="*/ 31 w 32"/>
                <a:gd name="T11" fmla="*/ 73 h 86"/>
                <a:gd name="T12" fmla="*/ 24 w 32"/>
                <a:gd name="T13" fmla="*/ 1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6">
                  <a:moveTo>
                    <a:pt x="24" y="11"/>
                  </a:moveTo>
                  <a:cubicBezTo>
                    <a:pt x="23" y="4"/>
                    <a:pt x="17" y="0"/>
                    <a:pt x="11" y="0"/>
                  </a:cubicBezTo>
                  <a:cubicBezTo>
                    <a:pt x="5" y="1"/>
                    <a:pt x="0" y="7"/>
                    <a:pt x="1" y="13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9" y="82"/>
                    <a:pt x="15" y="86"/>
                    <a:pt x="21" y="85"/>
                  </a:cubicBezTo>
                  <a:cubicBezTo>
                    <a:pt x="27" y="85"/>
                    <a:pt x="32" y="79"/>
                    <a:pt x="31" y="73"/>
                  </a:cubicBezTo>
                  <a:lnTo>
                    <a:pt x="24" y="11"/>
                  </a:ln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" name="Freeform 92"/>
            <p:cNvSpPr>
              <a:spLocks/>
            </p:cNvSpPr>
            <p:nvPr/>
          </p:nvSpPr>
          <p:spPr bwMode="auto">
            <a:xfrm>
              <a:off x="12526962" y="8069264"/>
              <a:ext cx="109538" cy="363538"/>
            </a:xfrm>
            <a:custGeom>
              <a:avLst/>
              <a:gdLst>
                <a:gd name="T0" fmla="*/ 24 w 26"/>
                <a:gd name="T1" fmla="*/ 11 h 86"/>
                <a:gd name="T2" fmla="*/ 11 w 26"/>
                <a:gd name="T3" fmla="*/ 0 h 86"/>
                <a:gd name="T4" fmla="*/ 1 w 26"/>
                <a:gd name="T5" fmla="*/ 13 h 86"/>
                <a:gd name="T6" fmla="*/ 9 w 26"/>
                <a:gd name="T7" fmla="*/ 75 h 86"/>
                <a:gd name="T8" fmla="*/ 22 w 26"/>
                <a:gd name="T9" fmla="*/ 85 h 86"/>
                <a:gd name="T10" fmla="*/ 26 w 26"/>
                <a:gd name="T11" fmla="*/ 84 h 86"/>
                <a:gd name="T12" fmla="*/ 26 w 26"/>
                <a:gd name="T13" fmla="*/ 21 h 86"/>
                <a:gd name="T14" fmla="*/ 24 w 26"/>
                <a:gd name="T15" fmla="*/ 1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86">
                  <a:moveTo>
                    <a:pt x="24" y="11"/>
                  </a:moveTo>
                  <a:cubicBezTo>
                    <a:pt x="24" y="4"/>
                    <a:pt x="18" y="0"/>
                    <a:pt x="11" y="0"/>
                  </a:cubicBezTo>
                  <a:cubicBezTo>
                    <a:pt x="5" y="1"/>
                    <a:pt x="0" y="7"/>
                    <a:pt x="1" y="13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82"/>
                    <a:pt x="15" y="86"/>
                    <a:pt x="22" y="85"/>
                  </a:cubicBezTo>
                  <a:cubicBezTo>
                    <a:pt x="23" y="85"/>
                    <a:pt x="24" y="85"/>
                    <a:pt x="26" y="84"/>
                  </a:cubicBezTo>
                  <a:cubicBezTo>
                    <a:pt x="26" y="21"/>
                    <a:pt x="26" y="21"/>
                    <a:pt x="26" y="21"/>
                  </a:cubicBezTo>
                  <a:lnTo>
                    <a:pt x="24" y="11"/>
                  </a:ln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" name="Freeform 93"/>
            <p:cNvSpPr>
              <a:spLocks/>
            </p:cNvSpPr>
            <p:nvPr/>
          </p:nvSpPr>
          <p:spPr bwMode="auto">
            <a:xfrm>
              <a:off x="12379325" y="8513764"/>
              <a:ext cx="257175" cy="1646238"/>
            </a:xfrm>
            <a:custGeom>
              <a:avLst/>
              <a:gdLst>
                <a:gd name="T0" fmla="*/ 61 w 61"/>
                <a:gd name="T1" fmla="*/ 0 h 388"/>
                <a:gd name="T2" fmla="*/ 0 w 61"/>
                <a:gd name="T3" fmla="*/ 8 h 388"/>
                <a:gd name="T4" fmla="*/ 43 w 61"/>
                <a:gd name="T5" fmla="*/ 369 h 388"/>
                <a:gd name="T6" fmla="*/ 61 w 61"/>
                <a:gd name="T7" fmla="*/ 388 h 388"/>
                <a:gd name="T8" fmla="*/ 61 w 61"/>
                <a:gd name="T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8">
                  <a:moveTo>
                    <a:pt x="61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43" y="369"/>
                    <a:pt x="43" y="369"/>
                    <a:pt x="43" y="369"/>
                  </a:cubicBezTo>
                  <a:cubicBezTo>
                    <a:pt x="44" y="377"/>
                    <a:pt x="52" y="385"/>
                    <a:pt x="61" y="388"/>
                  </a:cubicBez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solidFill>
              <a:srgbClr val="FD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98" name="组合 1297"/>
          <p:cNvGrpSpPr/>
          <p:nvPr/>
        </p:nvGrpSpPr>
        <p:grpSpPr>
          <a:xfrm>
            <a:off x="8931376" y="5727111"/>
            <a:ext cx="1995068" cy="1137240"/>
            <a:chOff x="8510587" y="13255626"/>
            <a:chExt cx="3071813" cy="1751013"/>
          </a:xfrm>
        </p:grpSpPr>
        <p:sp>
          <p:nvSpPr>
            <p:cNvPr id="1112" name="Freeform 105"/>
            <p:cNvSpPr>
              <a:spLocks noEditPoints="1"/>
            </p:cNvSpPr>
            <p:nvPr/>
          </p:nvSpPr>
          <p:spPr bwMode="auto">
            <a:xfrm>
              <a:off x="8569325" y="13255626"/>
              <a:ext cx="3013075" cy="1616075"/>
            </a:xfrm>
            <a:custGeom>
              <a:avLst/>
              <a:gdLst>
                <a:gd name="T0" fmla="*/ 0 w 711"/>
                <a:gd name="T1" fmla="*/ 82 h 381"/>
                <a:gd name="T2" fmla="*/ 675 w 711"/>
                <a:gd name="T3" fmla="*/ 381 h 381"/>
                <a:gd name="T4" fmla="*/ 711 w 711"/>
                <a:gd name="T5" fmla="*/ 299 h 381"/>
                <a:gd name="T6" fmla="*/ 36 w 711"/>
                <a:gd name="T7" fmla="*/ 0 h 381"/>
                <a:gd name="T8" fmla="*/ 0 w 711"/>
                <a:gd name="T9" fmla="*/ 82 h 381"/>
                <a:gd name="T10" fmla="*/ 641 w 711"/>
                <a:gd name="T11" fmla="*/ 317 h 381"/>
                <a:gd name="T12" fmla="*/ 662 w 711"/>
                <a:gd name="T13" fmla="*/ 308 h 381"/>
                <a:gd name="T14" fmla="*/ 671 w 711"/>
                <a:gd name="T15" fmla="*/ 330 h 381"/>
                <a:gd name="T16" fmla="*/ 649 w 711"/>
                <a:gd name="T17" fmla="*/ 338 h 381"/>
                <a:gd name="T18" fmla="*/ 641 w 711"/>
                <a:gd name="T19" fmla="*/ 317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1" h="381">
                  <a:moveTo>
                    <a:pt x="0" y="82"/>
                  </a:moveTo>
                  <a:cubicBezTo>
                    <a:pt x="675" y="381"/>
                    <a:pt x="675" y="381"/>
                    <a:pt x="675" y="381"/>
                  </a:cubicBezTo>
                  <a:cubicBezTo>
                    <a:pt x="711" y="299"/>
                    <a:pt x="711" y="299"/>
                    <a:pt x="711" y="299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0" y="82"/>
                  </a:lnTo>
                  <a:close/>
                  <a:moveTo>
                    <a:pt x="641" y="317"/>
                  </a:moveTo>
                  <a:cubicBezTo>
                    <a:pt x="644" y="308"/>
                    <a:pt x="654" y="305"/>
                    <a:pt x="662" y="308"/>
                  </a:cubicBezTo>
                  <a:cubicBezTo>
                    <a:pt x="671" y="312"/>
                    <a:pt x="674" y="322"/>
                    <a:pt x="671" y="330"/>
                  </a:cubicBezTo>
                  <a:cubicBezTo>
                    <a:pt x="667" y="338"/>
                    <a:pt x="657" y="342"/>
                    <a:pt x="649" y="338"/>
                  </a:cubicBezTo>
                  <a:cubicBezTo>
                    <a:pt x="641" y="335"/>
                    <a:pt x="637" y="325"/>
                    <a:pt x="641" y="317"/>
                  </a:cubicBezTo>
                  <a:close/>
                </a:path>
              </a:pathLst>
            </a:custGeom>
            <a:solidFill>
              <a:srgbClr val="00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" name="Freeform 106"/>
            <p:cNvSpPr>
              <a:spLocks/>
            </p:cNvSpPr>
            <p:nvPr/>
          </p:nvSpPr>
          <p:spPr bwMode="auto">
            <a:xfrm>
              <a:off x="10102850" y="13903326"/>
              <a:ext cx="149225" cy="217488"/>
            </a:xfrm>
            <a:custGeom>
              <a:avLst/>
              <a:gdLst>
                <a:gd name="T0" fmla="*/ 0 w 94"/>
                <a:gd name="T1" fmla="*/ 118 h 137"/>
                <a:gd name="T2" fmla="*/ 43 w 94"/>
                <a:gd name="T3" fmla="*/ 137 h 137"/>
                <a:gd name="T4" fmla="*/ 94 w 94"/>
                <a:gd name="T5" fmla="*/ 19 h 137"/>
                <a:gd name="T6" fmla="*/ 54 w 94"/>
                <a:gd name="T7" fmla="*/ 0 h 137"/>
                <a:gd name="T8" fmla="*/ 0 w 94"/>
                <a:gd name="T9" fmla="*/ 11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37">
                  <a:moveTo>
                    <a:pt x="0" y="118"/>
                  </a:moveTo>
                  <a:lnTo>
                    <a:pt x="43" y="137"/>
                  </a:lnTo>
                  <a:lnTo>
                    <a:pt x="94" y="19"/>
                  </a:lnTo>
                  <a:lnTo>
                    <a:pt x="54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" name="Freeform 107"/>
            <p:cNvSpPr>
              <a:spLocks/>
            </p:cNvSpPr>
            <p:nvPr/>
          </p:nvSpPr>
          <p:spPr bwMode="auto">
            <a:xfrm>
              <a:off x="9934575" y="13827126"/>
              <a:ext cx="147638" cy="217488"/>
            </a:xfrm>
            <a:custGeom>
              <a:avLst/>
              <a:gdLst>
                <a:gd name="T0" fmla="*/ 0 w 93"/>
                <a:gd name="T1" fmla="*/ 118 h 137"/>
                <a:gd name="T2" fmla="*/ 42 w 93"/>
                <a:gd name="T3" fmla="*/ 137 h 137"/>
                <a:gd name="T4" fmla="*/ 93 w 93"/>
                <a:gd name="T5" fmla="*/ 19 h 137"/>
                <a:gd name="T6" fmla="*/ 50 w 93"/>
                <a:gd name="T7" fmla="*/ 0 h 137"/>
                <a:gd name="T8" fmla="*/ 0 w 93"/>
                <a:gd name="T9" fmla="*/ 11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37">
                  <a:moveTo>
                    <a:pt x="0" y="118"/>
                  </a:moveTo>
                  <a:lnTo>
                    <a:pt x="42" y="137"/>
                  </a:lnTo>
                  <a:lnTo>
                    <a:pt x="93" y="19"/>
                  </a:lnTo>
                  <a:lnTo>
                    <a:pt x="50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" name="Freeform 108"/>
            <p:cNvSpPr>
              <a:spLocks/>
            </p:cNvSpPr>
            <p:nvPr/>
          </p:nvSpPr>
          <p:spPr bwMode="auto">
            <a:xfrm>
              <a:off x="9764712" y="13750926"/>
              <a:ext cx="147638" cy="217488"/>
            </a:xfrm>
            <a:custGeom>
              <a:avLst/>
              <a:gdLst>
                <a:gd name="T0" fmla="*/ 0 w 93"/>
                <a:gd name="T1" fmla="*/ 118 h 137"/>
                <a:gd name="T2" fmla="*/ 43 w 93"/>
                <a:gd name="T3" fmla="*/ 137 h 137"/>
                <a:gd name="T4" fmla="*/ 93 w 93"/>
                <a:gd name="T5" fmla="*/ 19 h 137"/>
                <a:gd name="T6" fmla="*/ 51 w 93"/>
                <a:gd name="T7" fmla="*/ 0 h 137"/>
                <a:gd name="T8" fmla="*/ 0 w 93"/>
                <a:gd name="T9" fmla="*/ 11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37">
                  <a:moveTo>
                    <a:pt x="0" y="118"/>
                  </a:moveTo>
                  <a:lnTo>
                    <a:pt x="43" y="137"/>
                  </a:lnTo>
                  <a:lnTo>
                    <a:pt x="93" y="19"/>
                  </a:lnTo>
                  <a:lnTo>
                    <a:pt x="51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" name="Freeform 109"/>
            <p:cNvSpPr>
              <a:spLocks/>
            </p:cNvSpPr>
            <p:nvPr/>
          </p:nvSpPr>
          <p:spPr bwMode="auto">
            <a:xfrm>
              <a:off x="9594850" y="13679489"/>
              <a:ext cx="149225" cy="211138"/>
            </a:xfrm>
            <a:custGeom>
              <a:avLst/>
              <a:gdLst>
                <a:gd name="T0" fmla="*/ 0 w 94"/>
                <a:gd name="T1" fmla="*/ 115 h 133"/>
                <a:gd name="T2" fmla="*/ 40 w 94"/>
                <a:gd name="T3" fmla="*/ 133 h 133"/>
                <a:gd name="T4" fmla="*/ 94 w 94"/>
                <a:gd name="T5" fmla="*/ 19 h 133"/>
                <a:gd name="T6" fmla="*/ 51 w 94"/>
                <a:gd name="T7" fmla="*/ 0 h 133"/>
                <a:gd name="T8" fmla="*/ 0 w 94"/>
                <a:gd name="T9" fmla="*/ 11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33">
                  <a:moveTo>
                    <a:pt x="0" y="115"/>
                  </a:moveTo>
                  <a:lnTo>
                    <a:pt x="40" y="133"/>
                  </a:lnTo>
                  <a:lnTo>
                    <a:pt x="94" y="19"/>
                  </a:lnTo>
                  <a:lnTo>
                    <a:pt x="51" y="0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" name="Freeform 110"/>
            <p:cNvSpPr>
              <a:spLocks/>
            </p:cNvSpPr>
            <p:nvPr/>
          </p:nvSpPr>
          <p:spPr bwMode="auto">
            <a:xfrm>
              <a:off x="9421812" y="13603289"/>
              <a:ext cx="147638" cy="211138"/>
            </a:xfrm>
            <a:custGeom>
              <a:avLst/>
              <a:gdLst>
                <a:gd name="T0" fmla="*/ 0 w 93"/>
                <a:gd name="T1" fmla="*/ 115 h 133"/>
                <a:gd name="T2" fmla="*/ 42 w 93"/>
                <a:gd name="T3" fmla="*/ 133 h 133"/>
                <a:gd name="T4" fmla="*/ 93 w 93"/>
                <a:gd name="T5" fmla="*/ 18 h 133"/>
                <a:gd name="T6" fmla="*/ 53 w 93"/>
                <a:gd name="T7" fmla="*/ 0 h 133"/>
                <a:gd name="T8" fmla="*/ 0 w 93"/>
                <a:gd name="T9" fmla="*/ 11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33">
                  <a:moveTo>
                    <a:pt x="0" y="115"/>
                  </a:moveTo>
                  <a:lnTo>
                    <a:pt x="42" y="133"/>
                  </a:lnTo>
                  <a:lnTo>
                    <a:pt x="93" y="18"/>
                  </a:lnTo>
                  <a:lnTo>
                    <a:pt x="53" y="0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" name="Freeform 111"/>
            <p:cNvSpPr>
              <a:spLocks/>
            </p:cNvSpPr>
            <p:nvPr/>
          </p:nvSpPr>
          <p:spPr bwMode="auto">
            <a:xfrm>
              <a:off x="9251950" y="13527089"/>
              <a:ext cx="147638" cy="215900"/>
            </a:xfrm>
            <a:custGeom>
              <a:avLst/>
              <a:gdLst>
                <a:gd name="T0" fmla="*/ 0 w 93"/>
                <a:gd name="T1" fmla="*/ 117 h 136"/>
                <a:gd name="T2" fmla="*/ 43 w 93"/>
                <a:gd name="T3" fmla="*/ 136 h 136"/>
                <a:gd name="T4" fmla="*/ 93 w 93"/>
                <a:gd name="T5" fmla="*/ 18 h 136"/>
                <a:gd name="T6" fmla="*/ 53 w 93"/>
                <a:gd name="T7" fmla="*/ 0 h 136"/>
                <a:gd name="T8" fmla="*/ 0 w 93"/>
                <a:gd name="T9" fmla="*/ 11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36">
                  <a:moveTo>
                    <a:pt x="0" y="117"/>
                  </a:moveTo>
                  <a:lnTo>
                    <a:pt x="43" y="136"/>
                  </a:lnTo>
                  <a:lnTo>
                    <a:pt x="93" y="18"/>
                  </a:lnTo>
                  <a:lnTo>
                    <a:pt x="53" y="0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" name="Freeform 112"/>
            <p:cNvSpPr>
              <a:spLocks/>
            </p:cNvSpPr>
            <p:nvPr/>
          </p:nvSpPr>
          <p:spPr bwMode="auto">
            <a:xfrm>
              <a:off x="9082087" y="13450889"/>
              <a:ext cx="149225" cy="215900"/>
            </a:xfrm>
            <a:custGeom>
              <a:avLst/>
              <a:gdLst>
                <a:gd name="T0" fmla="*/ 0 w 94"/>
                <a:gd name="T1" fmla="*/ 117 h 136"/>
                <a:gd name="T2" fmla="*/ 43 w 94"/>
                <a:gd name="T3" fmla="*/ 136 h 136"/>
                <a:gd name="T4" fmla="*/ 94 w 94"/>
                <a:gd name="T5" fmla="*/ 18 h 136"/>
                <a:gd name="T6" fmla="*/ 51 w 94"/>
                <a:gd name="T7" fmla="*/ 0 h 136"/>
                <a:gd name="T8" fmla="*/ 0 w 94"/>
                <a:gd name="T9" fmla="*/ 11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36">
                  <a:moveTo>
                    <a:pt x="0" y="117"/>
                  </a:moveTo>
                  <a:lnTo>
                    <a:pt x="43" y="136"/>
                  </a:lnTo>
                  <a:lnTo>
                    <a:pt x="94" y="18"/>
                  </a:lnTo>
                  <a:lnTo>
                    <a:pt x="51" y="0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1" name="Freeform 113"/>
            <p:cNvSpPr>
              <a:spLocks/>
            </p:cNvSpPr>
            <p:nvPr/>
          </p:nvSpPr>
          <p:spPr bwMode="auto">
            <a:xfrm>
              <a:off x="8912225" y="13374689"/>
              <a:ext cx="149225" cy="215900"/>
            </a:xfrm>
            <a:custGeom>
              <a:avLst/>
              <a:gdLst>
                <a:gd name="T0" fmla="*/ 0 w 94"/>
                <a:gd name="T1" fmla="*/ 117 h 136"/>
                <a:gd name="T2" fmla="*/ 43 w 94"/>
                <a:gd name="T3" fmla="*/ 136 h 136"/>
                <a:gd name="T4" fmla="*/ 94 w 94"/>
                <a:gd name="T5" fmla="*/ 18 h 136"/>
                <a:gd name="T6" fmla="*/ 51 w 94"/>
                <a:gd name="T7" fmla="*/ 0 h 136"/>
                <a:gd name="T8" fmla="*/ 0 w 94"/>
                <a:gd name="T9" fmla="*/ 11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36">
                  <a:moveTo>
                    <a:pt x="0" y="117"/>
                  </a:moveTo>
                  <a:lnTo>
                    <a:pt x="43" y="136"/>
                  </a:lnTo>
                  <a:lnTo>
                    <a:pt x="94" y="18"/>
                  </a:lnTo>
                  <a:lnTo>
                    <a:pt x="51" y="0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2" name="Freeform 114"/>
            <p:cNvSpPr>
              <a:spLocks/>
            </p:cNvSpPr>
            <p:nvPr/>
          </p:nvSpPr>
          <p:spPr bwMode="auto">
            <a:xfrm>
              <a:off x="8743950" y="13301664"/>
              <a:ext cx="147638" cy="212725"/>
            </a:xfrm>
            <a:custGeom>
              <a:avLst/>
              <a:gdLst>
                <a:gd name="T0" fmla="*/ 0 w 93"/>
                <a:gd name="T1" fmla="*/ 115 h 134"/>
                <a:gd name="T2" fmla="*/ 40 w 93"/>
                <a:gd name="T3" fmla="*/ 134 h 134"/>
                <a:gd name="T4" fmla="*/ 93 w 93"/>
                <a:gd name="T5" fmla="*/ 19 h 134"/>
                <a:gd name="T6" fmla="*/ 50 w 93"/>
                <a:gd name="T7" fmla="*/ 0 h 134"/>
                <a:gd name="T8" fmla="*/ 0 w 93"/>
                <a:gd name="T9" fmla="*/ 11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34">
                  <a:moveTo>
                    <a:pt x="0" y="115"/>
                  </a:moveTo>
                  <a:lnTo>
                    <a:pt x="40" y="134"/>
                  </a:lnTo>
                  <a:lnTo>
                    <a:pt x="93" y="19"/>
                  </a:lnTo>
                  <a:lnTo>
                    <a:pt x="50" y="0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3" name="Freeform 115"/>
            <p:cNvSpPr>
              <a:spLocks/>
            </p:cNvSpPr>
            <p:nvPr/>
          </p:nvSpPr>
          <p:spPr bwMode="auto">
            <a:xfrm>
              <a:off x="10955337" y="14281151"/>
              <a:ext cx="147638" cy="215900"/>
            </a:xfrm>
            <a:custGeom>
              <a:avLst/>
              <a:gdLst>
                <a:gd name="T0" fmla="*/ 0 w 93"/>
                <a:gd name="T1" fmla="*/ 118 h 136"/>
                <a:gd name="T2" fmla="*/ 43 w 93"/>
                <a:gd name="T3" fmla="*/ 136 h 136"/>
                <a:gd name="T4" fmla="*/ 93 w 93"/>
                <a:gd name="T5" fmla="*/ 19 h 136"/>
                <a:gd name="T6" fmla="*/ 53 w 93"/>
                <a:gd name="T7" fmla="*/ 0 h 136"/>
                <a:gd name="T8" fmla="*/ 0 w 93"/>
                <a:gd name="T9" fmla="*/ 11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36">
                  <a:moveTo>
                    <a:pt x="0" y="118"/>
                  </a:moveTo>
                  <a:lnTo>
                    <a:pt x="43" y="136"/>
                  </a:lnTo>
                  <a:lnTo>
                    <a:pt x="93" y="19"/>
                  </a:lnTo>
                  <a:lnTo>
                    <a:pt x="53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5" name="Freeform 116"/>
            <p:cNvSpPr>
              <a:spLocks/>
            </p:cNvSpPr>
            <p:nvPr/>
          </p:nvSpPr>
          <p:spPr bwMode="auto">
            <a:xfrm>
              <a:off x="10785475" y="14204951"/>
              <a:ext cx="147638" cy="215900"/>
            </a:xfrm>
            <a:custGeom>
              <a:avLst/>
              <a:gdLst>
                <a:gd name="T0" fmla="*/ 0 w 93"/>
                <a:gd name="T1" fmla="*/ 118 h 136"/>
                <a:gd name="T2" fmla="*/ 43 w 93"/>
                <a:gd name="T3" fmla="*/ 136 h 136"/>
                <a:gd name="T4" fmla="*/ 93 w 93"/>
                <a:gd name="T5" fmla="*/ 19 h 136"/>
                <a:gd name="T6" fmla="*/ 51 w 93"/>
                <a:gd name="T7" fmla="*/ 0 h 136"/>
                <a:gd name="T8" fmla="*/ 0 w 93"/>
                <a:gd name="T9" fmla="*/ 11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36">
                  <a:moveTo>
                    <a:pt x="0" y="118"/>
                  </a:moveTo>
                  <a:lnTo>
                    <a:pt x="43" y="136"/>
                  </a:lnTo>
                  <a:lnTo>
                    <a:pt x="93" y="19"/>
                  </a:lnTo>
                  <a:lnTo>
                    <a:pt x="51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6" name="Freeform 117"/>
            <p:cNvSpPr>
              <a:spLocks/>
            </p:cNvSpPr>
            <p:nvPr/>
          </p:nvSpPr>
          <p:spPr bwMode="auto">
            <a:xfrm>
              <a:off x="10615612" y="14128751"/>
              <a:ext cx="149225" cy="215900"/>
            </a:xfrm>
            <a:custGeom>
              <a:avLst/>
              <a:gdLst>
                <a:gd name="T0" fmla="*/ 0 w 94"/>
                <a:gd name="T1" fmla="*/ 118 h 136"/>
                <a:gd name="T2" fmla="*/ 43 w 94"/>
                <a:gd name="T3" fmla="*/ 136 h 136"/>
                <a:gd name="T4" fmla="*/ 94 w 94"/>
                <a:gd name="T5" fmla="*/ 19 h 136"/>
                <a:gd name="T6" fmla="*/ 51 w 94"/>
                <a:gd name="T7" fmla="*/ 0 h 136"/>
                <a:gd name="T8" fmla="*/ 0 w 94"/>
                <a:gd name="T9" fmla="*/ 11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36">
                  <a:moveTo>
                    <a:pt x="0" y="118"/>
                  </a:moveTo>
                  <a:lnTo>
                    <a:pt x="43" y="136"/>
                  </a:lnTo>
                  <a:lnTo>
                    <a:pt x="94" y="19"/>
                  </a:lnTo>
                  <a:lnTo>
                    <a:pt x="51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7" name="Freeform 118"/>
            <p:cNvSpPr>
              <a:spLocks/>
            </p:cNvSpPr>
            <p:nvPr/>
          </p:nvSpPr>
          <p:spPr bwMode="auto">
            <a:xfrm>
              <a:off x="10447337" y="14057314"/>
              <a:ext cx="147638" cy="211138"/>
            </a:xfrm>
            <a:custGeom>
              <a:avLst/>
              <a:gdLst>
                <a:gd name="T0" fmla="*/ 0 w 93"/>
                <a:gd name="T1" fmla="*/ 114 h 133"/>
                <a:gd name="T2" fmla="*/ 40 w 93"/>
                <a:gd name="T3" fmla="*/ 133 h 133"/>
                <a:gd name="T4" fmla="*/ 93 w 93"/>
                <a:gd name="T5" fmla="*/ 18 h 133"/>
                <a:gd name="T6" fmla="*/ 50 w 93"/>
                <a:gd name="T7" fmla="*/ 0 h 133"/>
                <a:gd name="T8" fmla="*/ 0 w 93"/>
                <a:gd name="T9" fmla="*/ 11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33">
                  <a:moveTo>
                    <a:pt x="0" y="114"/>
                  </a:moveTo>
                  <a:lnTo>
                    <a:pt x="40" y="133"/>
                  </a:lnTo>
                  <a:lnTo>
                    <a:pt x="93" y="18"/>
                  </a:lnTo>
                  <a:lnTo>
                    <a:pt x="50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8" name="Freeform 119"/>
            <p:cNvSpPr>
              <a:spLocks/>
            </p:cNvSpPr>
            <p:nvPr/>
          </p:nvSpPr>
          <p:spPr bwMode="auto">
            <a:xfrm>
              <a:off x="10272712" y="13981114"/>
              <a:ext cx="149225" cy="211138"/>
            </a:xfrm>
            <a:custGeom>
              <a:avLst/>
              <a:gdLst>
                <a:gd name="T0" fmla="*/ 0 w 94"/>
                <a:gd name="T1" fmla="*/ 114 h 133"/>
                <a:gd name="T2" fmla="*/ 43 w 94"/>
                <a:gd name="T3" fmla="*/ 133 h 133"/>
                <a:gd name="T4" fmla="*/ 94 w 94"/>
                <a:gd name="T5" fmla="*/ 18 h 133"/>
                <a:gd name="T6" fmla="*/ 53 w 94"/>
                <a:gd name="T7" fmla="*/ 0 h 133"/>
                <a:gd name="T8" fmla="*/ 0 w 94"/>
                <a:gd name="T9" fmla="*/ 11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33">
                  <a:moveTo>
                    <a:pt x="0" y="114"/>
                  </a:moveTo>
                  <a:lnTo>
                    <a:pt x="43" y="133"/>
                  </a:lnTo>
                  <a:lnTo>
                    <a:pt x="94" y="18"/>
                  </a:lnTo>
                  <a:lnTo>
                    <a:pt x="53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9" name="Freeform 120"/>
            <p:cNvSpPr>
              <a:spLocks/>
            </p:cNvSpPr>
            <p:nvPr/>
          </p:nvSpPr>
          <p:spPr bwMode="auto">
            <a:xfrm>
              <a:off x="8510587" y="13603289"/>
              <a:ext cx="2919413" cy="1403350"/>
            </a:xfrm>
            <a:custGeom>
              <a:avLst/>
              <a:gdLst>
                <a:gd name="T0" fmla="*/ 0 w 1839"/>
                <a:gd name="T1" fmla="*/ 85 h 884"/>
                <a:gd name="T2" fmla="*/ 1801 w 1839"/>
                <a:gd name="T3" fmla="*/ 884 h 884"/>
                <a:gd name="T4" fmla="*/ 1839 w 1839"/>
                <a:gd name="T5" fmla="*/ 799 h 884"/>
                <a:gd name="T6" fmla="*/ 40 w 1839"/>
                <a:gd name="T7" fmla="*/ 0 h 884"/>
                <a:gd name="T8" fmla="*/ 0 w 1839"/>
                <a:gd name="T9" fmla="*/ 85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9" h="884">
                  <a:moveTo>
                    <a:pt x="0" y="85"/>
                  </a:moveTo>
                  <a:lnTo>
                    <a:pt x="1801" y="884"/>
                  </a:lnTo>
                  <a:lnTo>
                    <a:pt x="1839" y="799"/>
                  </a:lnTo>
                  <a:lnTo>
                    <a:pt x="4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06" name="组合 1305"/>
          <p:cNvGrpSpPr/>
          <p:nvPr/>
        </p:nvGrpSpPr>
        <p:grpSpPr>
          <a:xfrm>
            <a:off x="10922634" y="3936050"/>
            <a:ext cx="1228725" cy="2551748"/>
            <a:chOff x="10922634" y="3936050"/>
            <a:chExt cx="1228725" cy="2551748"/>
          </a:xfrm>
        </p:grpSpPr>
        <p:grpSp>
          <p:nvGrpSpPr>
            <p:cNvPr id="1301" name="组合 1300"/>
            <p:cNvGrpSpPr/>
            <p:nvPr/>
          </p:nvGrpSpPr>
          <p:grpSpPr>
            <a:xfrm>
              <a:off x="11029950" y="4058923"/>
              <a:ext cx="1033462" cy="2428875"/>
              <a:chOff x="10836275" y="9112251"/>
              <a:chExt cx="1033462" cy="2428875"/>
            </a:xfrm>
          </p:grpSpPr>
          <p:sp>
            <p:nvSpPr>
              <p:cNvPr id="1147" name="Freeform 138"/>
              <p:cNvSpPr>
                <a:spLocks/>
              </p:cNvSpPr>
              <p:nvPr/>
            </p:nvSpPr>
            <p:spPr bwMode="auto">
              <a:xfrm>
                <a:off x="11361737" y="10125076"/>
                <a:ext cx="195263" cy="144463"/>
              </a:xfrm>
              <a:custGeom>
                <a:avLst/>
                <a:gdLst>
                  <a:gd name="T0" fmla="*/ 0 w 123"/>
                  <a:gd name="T1" fmla="*/ 19 h 91"/>
                  <a:gd name="T2" fmla="*/ 13 w 123"/>
                  <a:gd name="T3" fmla="*/ 91 h 91"/>
                  <a:gd name="T4" fmla="*/ 123 w 123"/>
                  <a:gd name="T5" fmla="*/ 72 h 91"/>
                  <a:gd name="T6" fmla="*/ 109 w 123"/>
                  <a:gd name="T7" fmla="*/ 0 h 91"/>
                  <a:gd name="T8" fmla="*/ 0 w 123"/>
                  <a:gd name="T9" fmla="*/ 1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91">
                    <a:moveTo>
                      <a:pt x="0" y="19"/>
                    </a:moveTo>
                    <a:lnTo>
                      <a:pt x="13" y="91"/>
                    </a:lnTo>
                    <a:lnTo>
                      <a:pt x="123" y="72"/>
                    </a:lnTo>
                    <a:lnTo>
                      <a:pt x="109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" name="Freeform 139"/>
              <p:cNvSpPr>
                <a:spLocks noEditPoints="1"/>
              </p:cNvSpPr>
              <p:nvPr/>
            </p:nvSpPr>
            <p:spPr bwMode="auto">
              <a:xfrm>
                <a:off x="10836275" y="9128126"/>
                <a:ext cx="771525" cy="933450"/>
              </a:xfrm>
              <a:custGeom>
                <a:avLst/>
                <a:gdLst>
                  <a:gd name="T0" fmla="*/ 97 w 182"/>
                  <a:gd name="T1" fmla="*/ 218 h 220"/>
                  <a:gd name="T2" fmla="*/ 119 w 182"/>
                  <a:gd name="T3" fmla="*/ 220 h 220"/>
                  <a:gd name="T4" fmla="*/ 127 w 182"/>
                  <a:gd name="T5" fmla="*/ 220 h 220"/>
                  <a:gd name="T6" fmla="*/ 119 w 182"/>
                  <a:gd name="T7" fmla="*/ 220 h 220"/>
                  <a:gd name="T8" fmla="*/ 97 w 182"/>
                  <a:gd name="T9" fmla="*/ 218 h 220"/>
                  <a:gd name="T10" fmla="*/ 119 w 182"/>
                  <a:gd name="T11" fmla="*/ 0 h 220"/>
                  <a:gd name="T12" fmla="*/ 99 w 182"/>
                  <a:gd name="T13" fmla="*/ 2 h 220"/>
                  <a:gd name="T14" fmla="*/ 11 w 182"/>
                  <a:gd name="T15" fmla="*/ 130 h 220"/>
                  <a:gd name="T16" fmla="*/ 64 w 182"/>
                  <a:gd name="T17" fmla="*/ 205 h 220"/>
                  <a:gd name="T18" fmla="*/ 56 w 182"/>
                  <a:gd name="T19" fmla="*/ 200 h 220"/>
                  <a:gd name="T20" fmla="*/ 182 w 182"/>
                  <a:gd name="T21" fmla="*/ 20 h 220"/>
                  <a:gd name="T22" fmla="*/ 119 w 182"/>
                  <a:gd name="T23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2" h="220">
                    <a:moveTo>
                      <a:pt x="97" y="218"/>
                    </a:moveTo>
                    <a:cubicBezTo>
                      <a:pt x="104" y="219"/>
                      <a:pt x="111" y="220"/>
                      <a:pt x="119" y="220"/>
                    </a:cubicBezTo>
                    <a:cubicBezTo>
                      <a:pt x="121" y="220"/>
                      <a:pt x="124" y="220"/>
                      <a:pt x="127" y="220"/>
                    </a:cubicBezTo>
                    <a:cubicBezTo>
                      <a:pt x="124" y="220"/>
                      <a:pt x="122" y="220"/>
                      <a:pt x="119" y="220"/>
                    </a:cubicBezTo>
                    <a:cubicBezTo>
                      <a:pt x="112" y="220"/>
                      <a:pt x="104" y="219"/>
                      <a:pt x="97" y="218"/>
                    </a:cubicBezTo>
                    <a:moveTo>
                      <a:pt x="119" y="0"/>
                    </a:moveTo>
                    <a:cubicBezTo>
                      <a:pt x="113" y="0"/>
                      <a:pt x="106" y="1"/>
                      <a:pt x="99" y="2"/>
                    </a:cubicBezTo>
                    <a:cubicBezTo>
                      <a:pt x="40" y="13"/>
                      <a:pt x="0" y="70"/>
                      <a:pt x="11" y="130"/>
                    </a:cubicBezTo>
                    <a:cubicBezTo>
                      <a:pt x="17" y="163"/>
                      <a:pt x="37" y="189"/>
                      <a:pt x="64" y="205"/>
                    </a:cubicBezTo>
                    <a:cubicBezTo>
                      <a:pt x="61" y="204"/>
                      <a:pt x="59" y="202"/>
                      <a:pt x="56" y="200"/>
                    </a:cubicBezTo>
                    <a:cubicBezTo>
                      <a:pt x="182" y="20"/>
                      <a:pt x="182" y="20"/>
                      <a:pt x="182" y="20"/>
                    </a:cubicBezTo>
                    <a:cubicBezTo>
                      <a:pt x="164" y="7"/>
                      <a:pt x="142" y="0"/>
                      <a:pt x="119" y="0"/>
                    </a:cubicBezTo>
                  </a:path>
                </a:pathLst>
              </a:custGeom>
              <a:solidFill>
                <a:srgbClr val="C3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" name="Freeform 140"/>
              <p:cNvSpPr>
                <a:spLocks noEditPoints="1"/>
              </p:cNvSpPr>
              <p:nvPr/>
            </p:nvSpPr>
            <p:spPr bwMode="auto">
              <a:xfrm>
                <a:off x="11107737" y="9213851"/>
                <a:ext cx="762000" cy="847725"/>
              </a:xfrm>
              <a:custGeom>
                <a:avLst/>
                <a:gdLst>
                  <a:gd name="T0" fmla="*/ 0 w 180"/>
                  <a:gd name="T1" fmla="*/ 185 h 200"/>
                  <a:gd name="T2" fmla="*/ 33 w 180"/>
                  <a:gd name="T3" fmla="*/ 198 h 200"/>
                  <a:gd name="T4" fmla="*/ 0 w 180"/>
                  <a:gd name="T5" fmla="*/ 185 h 200"/>
                  <a:gd name="T6" fmla="*/ 118 w 180"/>
                  <a:gd name="T7" fmla="*/ 0 h 200"/>
                  <a:gd name="T8" fmla="*/ 118 w 180"/>
                  <a:gd name="T9" fmla="*/ 0 h 200"/>
                  <a:gd name="T10" fmla="*/ 163 w 180"/>
                  <a:gd name="T11" fmla="*/ 70 h 200"/>
                  <a:gd name="T12" fmla="*/ 75 w 180"/>
                  <a:gd name="T13" fmla="*/ 198 h 200"/>
                  <a:gd name="T14" fmla="*/ 63 w 180"/>
                  <a:gd name="T15" fmla="*/ 200 h 200"/>
                  <a:gd name="T16" fmla="*/ 145 w 180"/>
                  <a:gd name="T17" fmla="*/ 153 h 200"/>
                  <a:gd name="T18" fmla="*/ 118 w 180"/>
                  <a:gd name="T1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0" h="200">
                    <a:moveTo>
                      <a:pt x="0" y="185"/>
                    </a:moveTo>
                    <a:cubicBezTo>
                      <a:pt x="10" y="191"/>
                      <a:pt x="22" y="195"/>
                      <a:pt x="33" y="198"/>
                    </a:cubicBezTo>
                    <a:cubicBezTo>
                      <a:pt x="21" y="195"/>
                      <a:pt x="10" y="191"/>
                      <a:pt x="0" y="185"/>
                    </a:cubicBezTo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41" y="16"/>
                      <a:pt x="158" y="40"/>
                      <a:pt x="163" y="70"/>
                    </a:cubicBezTo>
                    <a:cubicBezTo>
                      <a:pt x="174" y="130"/>
                      <a:pt x="134" y="187"/>
                      <a:pt x="75" y="198"/>
                    </a:cubicBezTo>
                    <a:cubicBezTo>
                      <a:pt x="71" y="199"/>
                      <a:pt x="67" y="199"/>
                      <a:pt x="63" y="200"/>
                    </a:cubicBezTo>
                    <a:cubicBezTo>
                      <a:pt x="95" y="197"/>
                      <a:pt x="126" y="181"/>
                      <a:pt x="145" y="153"/>
                    </a:cubicBezTo>
                    <a:cubicBezTo>
                      <a:pt x="180" y="103"/>
                      <a:pt x="168" y="34"/>
                      <a:pt x="1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" name="Freeform 141"/>
              <p:cNvSpPr>
                <a:spLocks/>
              </p:cNvSpPr>
              <p:nvPr/>
            </p:nvSpPr>
            <p:spPr bwMode="auto">
              <a:xfrm>
                <a:off x="11074400" y="9213851"/>
                <a:ext cx="769938" cy="847725"/>
              </a:xfrm>
              <a:custGeom>
                <a:avLst/>
                <a:gdLst>
                  <a:gd name="T0" fmla="*/ 126 w 182"/>
                  <a:gd name="T1" fmla="*/ 0 h 200"/>
                  <a:gd name="T2" fmla="*/ 0 w 182"/>
                  <a:gd name="T3" fmla="*/ 180 h 200"/>
                  <a:gd name="T4" fmla="*/ 8 w 182"/>
                  <a:gd name="T5" fmla="*/ 185 h 200"/>
                  <a:gd name="T6" fmla="*/ 41 w 182"/>
                  <a:gd name="T7" fmla="*/ 198 h 200"/>
                  <a:gd name="T8" fmla="*/ 63 w 182"/>
                  <a:gd name="T9" fmla="*/ 200 h 200"/>
                  <a:gd name="T10" fmla="*/ 71 w 182"/>
                  <a:gd name="T11" fmla="*/ 200 h 200"/>
                  <a:gd name="T12" fmla="*/ 83 w 182"/>
                  <a:gd name="T13" fmla="*/ 198 h 200"/>
                  <a:gd name="T14" fmla="*/ 171 w 182"/>
                  <a:gd name="T15" fmla="*/ 70 h 200"/>
                  <a:gd name="T16" fmla="*/ 126 w 182"/>
                  <a:gd name="T17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200">
                    <a:moveTo>
                      <a:pt x="126" y="0"/>
                    </a:moveTo>
                    <a:cubicBezTo>
                      <a:pt x="0" y="180"/>
                      <a:pt x="0" y="180"/>
                      <a:pt x="0" y="180"/>
                    </a:cubicBezTo>
                    <a:cubicBezTo>
                      <a:pt x="3" y="182"/>
                      <a:pt x="5" y="184"/>
                      <a:pt x="8" y="185"/>
                    </a:cubicBezTo>
                    <a:cubicBezTo>
                      <a:pt x="18" y="191"/>
                      <a:pt x="29" y="195"/>
                      <a:pt x="41" y="198"/>
                    </a:cubicBezTo>
                    <a:cubicBezTo>
                      <a:pt x="48" y="199"/>
                      <a:pt x="56" y="200"/>
                      <a:pt x="63" y="200"/>
                    </a:cubicBezTo>
                    <a:cubicBezTo>
                      <a:pt x="66" y="200"/>
                      <a:pt x="68" y="200"/>
                      <a:pt x="71" y="200"/>
                    </a:cubicBezTo>
                    <a:cubicBezTo>
                      <a:pt x="75" y="199"/>
                      <a:pt x="79" y="199"/>
                      <a:pt x="83" y="198"/>
                    </a:cubicBezTo>
                    <a:cubicBezTo>
                      <a:pt x="142" y="187"/>
                      <a:pt x="182" y="130"/>
                      <a:pt x="171" y="70"/>
                    </a:cubicBezTo>
                    <a:cubicBezTo>
                      <a:pt x="166" y="40"/>
                      <a:pt x="149" y="16"/>
                      <a:pt x="126" y="0"/>
                    </a:cubicBezTo>
                  </a:path>
                </a:pathLst>
              </a:custGeom>
              <a:solidFill>
                <a:srgbClr val="DB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" name="Freeform 142"/>
              <p:cNvSpPr>
                <a:spLocks/>
              </p:cNvSpPr>
              <p:nvPr/>
            </p:nvSpPr>
            <p:spPr bwMode="auto">
              <a:xfrm>
                <a:off x="11356975" y="10236201"/>
                <a:ext cx="461963" cy="1304925"/>
              </a:xfrm>
              <a:custGeom>
                <a:avLst/>
                <a:gdLst>
                  <a:gd name="T0" fmla="*/ 103 w 109"/>
                  <a:gd name="T1" fmla="*/ 256 h 308"/>
                  <a:gd name="T2" fmla="*/ 53 w 109"/>
                  <a:gd name="T3" fmla="*/ 4 h 308"/>
                  <a:gd name="T4" fmla="*/ 48 w 109"/>
                  <a:gd name="T5" fmla="*/ 0 h 308"/>
                  <a:gd name="T6" fmla="*/ 4 w 109"/>
                  <a:gd name="T7" fmla="*/ 8 h 308"/>
                  <a:gd name="T8" fmla="*/ 0 w 109"/>
                  <a:gd name="T9" fmla="*/ 13 h 308"/>
                  <a:gd name="T10" fmla="*/ 42 w 109"/>
                  <a:gd name="T11" fmla="*/ 267 h 308"/>
                  <a:gd name="T12" fmla="*/ 45 w 109"/>
                  <a:gd name="T13" fmla="*/ 280 h 308"/>
                  <a:gd name="T14" fmla="*/ 81 w 109"/>
                  <a:gd name="T15" fmla="*/ 305 h 308"/>
                  <a:gd name="T16" fmla="*/ 106 w 109"/>
                  <a:gd name="T17" fmla="*/ 269 h 308"/>
                  <a:gd name="T18" fmla="*/ 103 w 109"/>
                  <a:gd name="T19" fmla="*/ 256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308">
                    <a:moveTo>
                      <a:pt x="103" y="256"/>
                    </a:moveTo>
                    <a:cubicBezTo>
                      <a:pt x="53" y="4"/>
                      <a:pt x="53" y="4"/>
                      <a:pt x="53" y="4"/>
                    </a:cubicBezTo>
                    <a:cubicBezTo>
                      <a:pt x="53" y="1"/>
                      <a:pt x="51" y="0"/>
                      <a:pt x="48" y="0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9"/>
                      <a:pt x="0" y="11"/>
                      <a:pt x="0" y="13"/>
                    </a:cubicBezTo>
                    <a:cubicBezTo>
                      <a:pt x="42" y="267"/>
                      <a:pt x="42" y="267"/>
                      <a:pt x="42" y="267"/>
                    </a:cubicBezTo>
                    <a:cubicBezTo>
                      <a:pt x="45" y="280"/>
                      <a:pt x="45" y="280"/>
                      <a:pt x="45" y="280"/>
                    </a:cubicBezTo>
                    <a:cubicBezTo>
                      <a:pt x="48" y="297"/>
                      <a:pt x="64" y="308"/>
                      <a:pt x="81" y="305"/>
                    </a:cubicBezTo>
                    <a:cubicBezTo>
                      <a:pt x="98" y="302"/>
                      <a:pt x="109" y="286"/>
                      <a:pt x="106" y="269"/>
                    </a:cubicBezTo>
                    <a:lnTo>
                      <a:pt x="103" y="256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" name="Freeform 143"/>
              <p:cNvSpPr>
                <a:spLocks/>
              </p:cNvSpPr>
              <p:nvPr/>
            </p:nvSpPr>
            <p:spPr bwMode="auto">
              <a:xfrm>
                <a:off x="10856912" y="9112251"/>
                <a:ext cx="966788" cy="966788"/>
              </a:xfrm>
              <a:custGeom>
                <a:avLst/>
                <a:gdLst>
                  <a:gd name="T0" fmla="*/ 94 w 228"/>
                  <a:gd name="T1" fmla="*/ 6 h 228"/>
                  <a:gd name="T2" fmla="*/ 94 w 228"/>
                  <a:gd name="T3" fmla="*/ 1 h 228"/>
                  <a:gd name="T4" fmla="*/ 0 w 228"/>
                  <a:gd name="T5" fmla="*/ 114 h 228"/>
                  <a:gd name="T6" fmla="*/ 1 w 228"/>
                  <a:gd name="T7" fmla="*/ 134 h 228"/>
                  <a:gd name="T8" fmla="*/ 114 w 228"/>
                  <a:gd name="T9" fmla="*/ 228 h 228"/>
                  <a:gd name="T10" fmla="*/ 134 w 228"/>
                  <a:gd name="T11" fmla="*/ 226 h 228"/>
                  <a:gd name="T12" fmla="*/ 228 w 228"/>
                  <a:gd name="T13" fmla="*/ 114 h 228"/>
                  <a:gd name="T14" fmla="*/ 226 w 228"/>
                  <a:gd name="T15" fmla="*/ 94 h 228"/>
                  <a:gd name="T16" fmla="*/ 114 w 228"/>
                  <a:gd name="T17" fmla="*/ 0 h 228"/>
                  <a:gd name="T18" fmla="*/ 94 w 228"/>
                  <a:gd name="T19" fmla="*/ 1 h 228"/>
                  <a:gd name="T20" fmla="*/ 94 w 228"/>
                  <a:gd name="T21" fmla="*/ 6 h 228"/>
                  <a:gd name="T22" fmla="*/ 95 w 228"/>
                  <a:gd name="T23" fmla="*/ 10 h 228"/>
                  <a:gd name="T24" fmla="*/ 114 w 228"/>
                  <a:gd name="T25" fmla="*/ 8 h 228"/>
                  <a:gd name="T26" fmla="*/ 218 w 228"/>
                  <a:gd name="T27" fmla="*/ 95 h 228"/>
                  <a:gd name="T28" fmla="*/ 220 w 228"/>
                  <a:gd name="T29" fmla="*/ 114 h 228"/>
                  <a:gd name="T30" fmla="*/ 133 w 228"/>
                  <a:gd name="T31" fmla="*/ 218 h 228"/>
                  <a:gd name="T32" fmla="*/ 114 w 228"/>
                  <a:gd name="T33" fmla="*/ 220 h 228"/>
                  <a:gd name="T34" fmla="*/ 10 w 228"/>
                  <a:gd name="T35" fmla="*/ 133 h 228"/>
                  <a:gd name="T36" fmla="*/ 8 w 228"/>
                  <a:gd name="T37" fmla="*/ 114 h 228"/>
                  <a:gd name="T38" fmla="*/ 95 w 228"/>
                  <a:gd name="T39" fmla="*/ 10 h 228"/>
                  <a:gd name="T40" fmla="*/ 94 w 228"/>
                  <a:gd name="T41" fmla="*/ 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8" h="228">
                    <a:moveTo>
                      <a:pt x="94" y="6"/>
                    </a:moveTo>
                    <a:cubicBezTo>
                      <a:pt x="94" y="1"/>
                      <a:pt x="94" y="1"/>
                      <a:pt x="94" y="1"/>
                    </a:cubicBezTo>
                    <a:cubicBezTo>
                      <a:pt x="38" y="12"/>
                      <a:pt x="0" y="60"/>
                      <a:pt x="0" y="114"/>
                    </a:cubicBezTo>
                    <a:cubicBezTo>
                      <a:pt x="0" y="121"/>
                      <a:pt x="0" y="127"/>
                      <a:pt x="1" y="134"/>
                    </a:cubicBezTo>
                    <a:cubicBezTo>
                      <a:pt x="12" y="190"/>
                      <a:pt x="60" y="228"/>
                      <a:pt x="114" y="228"/>
                    </a:cubicBezTo>
                    <a:cubicBezTo>
                      <a:pt x="121" y="228"/>
                      <a:pt x="127" y="228"/>
                      <a:pt x="134" y="226"/>
                    </a:cubicBezTo>
                    <a:cubicBezTo>
                      <a:pt x="190" y="216"/>
                      <a:pt x="228" y="168"/>
                      <a:pt x="228" y="114"/>
                    </a:cubicBezTo>
                    <a:cubicBezTo>
                      <a:pt x="228" y="107"/>
                      <a:pt x="228" y="100"/>
                      <a:pt x="226" y="94"/>
                    </a:cubicBezTo>
                    <a:cubicBezTo>
                      <a:pt x="216" y="38"/>
                      <a:pt x="168" y="0"/>
                      <a:pt x="114" y="0"/>
                    </a:cubicBezTo>
                    <a:cubicBezTo>
                      <a:pt x="107" y="0"/>
                      <a:pt x="100" y="0"/>
                      <a:pt x="94" y="1"/>
                    </a:cubicBezTo>
                    <a:cubicBezTo>
                      <a:pt x="94" y="6"/>
                      <a:pt x="94" y="6"/>
                      <a:pt x="94" y="6"/>
                    </a:cubicBezTo>
                    <a:cubicBezTo>
                      <a:pt x="95" y="10"/>
                      <a:pt x="95" y="10"/>
                      <a:pt x="95" y="10"/>
                    </a:cubicBezTo>
                    <a:cubicBezTo>
                      <a:pt x="101" y="9"/>
                      <a:pt x="108" y="8"/>
                      <a:pt x="114" y="8"/>
                    </a:cubicBezTo>
                    <a:cubicBezTo>
                      <a:pt x="164" y="8"/>
                      <a:pt x="209" y="44"/>
                      <a:pt x="218" y="95"/>
                    </a:cubicBezTo>
                    <a:cubicBezTo>
                      <a:pt x="219" y="101"/>
                      <a:pt x="220" y="108"/>
                      <a:pt x="220" y="114"/>
                    </a:cubicBezTo>
                    <a:cubicBezTo>
                      <a:pt x="220" y="164"/>
                      <a:pt x="184" y="209"/>
                      <a:pt x="133" y="218"/>
                    </a:cubicBezTo>
                    <a:cubicBezTo>
                      <a:pt x="126" y="219"/>
                      <a:pt x="120" y="220"/>
                      <a:pt x="114" y="220"/>
                    </a:cubicBezTo>
                    <a:cubicBezTo>
                      <a:pt x="64" y="220"/>
                      <a:pt x="19" y="184"/>
                      <a:pt x="10" y="133"/>
                    </a:cubicBezTo>
                    <a:cubicBezTo>
                      <a:pt x="9" y="126"/>
                      <a:pt x="8" y="120"/>
                      <a:pt x="8" y="114"/>
                    </a:cubicBezTo>
                    <a:cubicBezTo>
                      <a:pt x="8" y="64"/>
                      <a:pt x="44" y="19"/>
                      <a:pt x="95" y="10"/>
                    </a:cubicBezTo>
                    <a:lnTo>
                      <a:pt x="94" y="6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53" name="Freeform 144"/>
            <p:cNvSpPr>
              <a:spLocks noEditPoints="1"/>
            </p:cNvSpPr>
            <p:nvPr/>
          </p:nvSpPr>
          <p:spPr bwMode="auto">
            <a:xfrm>
              <a:off x="10922634" y="3936050"/>
              <a:ext cx="1228725" cy="1230313"/>
            </a:xfrm>
            <a:custGeom>
              <a:avLst/>
              <a:gdLst>
                <a:gd name="T0" fmla="*/ 121 w 290"/>
                <a:gd name="T1" fmla="*/ 14 h 290"/>
                <a:gd name="T2" fmla="*/ 14 w 290"/>
                <a:gd name="T3" fmla="*/ 169 h 290"/>
                <a:gd name="T4" fmla="*/ 169 w 290"/>
                <a:gd name="T5" fmla="*/ 276 h 290"/>
                <a:gd name="T6" fmla="*/ 276 w 290"/>
                <a:gd name="T7" fmla="*/ 121 h 290"/>
                <a:gd name="T8" fmla="*/ 121 w 290"/>
                <a:gd name="T9" fmla="*/ 14 h 290"/>
                <a:gd name="T10" fmla="*/ 165 w 290"/>
                <a:gd name="T11" fmla="*/ 253 h 290"/>
                <a:gd name="T12" fmla="*/ 37 w 290"/>
                <a:gd name="T13" fmla="*/ 165 h 290"/>
                <a:gd name="T14" fmla="*/ 125 w 290"/>
                <a:gd name="T15" fmla="*/ 37 h 290"/>
                <a:gd name="T16" fmla="*/ 253 w 290"/>
                <a:gd name="T17" fmla="*/ 125 h 290"/>
                <a:gd name="T18" fmla="*/ 165 w 290"/>
                <a:gd name="T19" fmla="*/ 25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290">
                  <a:moveTo>
                    <a:pt x="121" y="14"/>
                  </a:moveTo>
                  <a:cubicBezTo>
                    <a:pt x="49" y="27"/>
                    <a:pt x="0" y="96"/>
                    <a:pt x="14" y="169"/>
                  </a:cubicBezTo>
                  <a:cubicBezTo>
                    <a:pt x="27" y="241"/>
                    <a:pt x="96" y="290"/>
                    <a:pt x="169" y="276"/>
                  </a:cubicBezTo>
                  <a:cubicBezTo>
                    <a:pt x="241" y="263"/>
                    <a:pt x="290" y="194"/>
                    <a:pt x="276" y="121"/>
                  </a:cubicBezTo>
                  <a:cubicBezTo>
                    <a:pt x="263" y="49"/>
                    <a:pt x="194" y="0"/>
                    <a:pt x="121" y="14"/>
                  </a:cubicBezTo>
                  <a:close/>
                  <a:moveTo>
                    <a:pt x="165" y="253"/>
                  </a:moveTo>
                  <a:cubicBezTo>
                    <a:pt x="105" y="264"/>
                    <a:pt x="48" y="224"/>
                    <a:pt x="37" y="165"/>
                  </a:cubicBezTo>
                  <a:cubicBezTo>
                    <a:pt x="26" y="105"/>
                    <a:pt x="66" y="48"/>
                    <a:pt x="125" y="37"/>
                  </a:cubicBezTo>
                  <a:cubicBezTo>
                    <a:pt x="185" y="26"/>
                    <a:pt x="242" y="66"/>
                    <a:pt x="253" y="125"/>
                  </a:cubicBezTo>
                  <a:cubicBezTo>
                    <a:pt x="264" y="185"/>
                    <a:pt x="224" y="242"/>
                    <a:pt x="165" y="25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02" name="Freeform 193"/>
          <p:cNvSpPr>
            <a:spLocks/>
          </p:cNvSpPr>
          <p:nvPr/>
        </p:nvSpPr>
        <p:spPr bwMode="auto">
          <a:xfrm>
            <a:off x="10730348" y="5826633"/>
            <a:ext cx="601663" cy="398463"/>
          </a:xfrm>
          <a:custGeom>
            <a:avLst/>
            <a:gdLst>
              <a:gd name="T0" fmla="*/ 92 w 142"/>
              <a:gd name="T1" fmla="*/ 68 h 94"/>
              <a:gd name="T2" fmla="*/ 41 w 142"/>
              <a:gd name="T3" fmla="*/ 86 h 94"/>
              <a:gd name="T4" fmla="*/ 32 w 142"/>
              <a:gd name="T5" fmla="*/ 87 h 94"/>
              <a:gd name="T6" fmla="*/ 9 w 142"/>
              <a:gd name="T7" fmla="*/ 71 h 94"/>
              <a:gd name="T8" fmla="*/ 7 w 142"/>
              <a:gd name="T9" fmla="*/ 62 h 94"/>
              <a:gd name="T10" fmla="*/ 24 w 142"/>
              <a:gd name="T11" fmla="*/ 38 h 94"/>
              <a:gd name="T12" fmla="*/ 110 w 142"/>
              <a:gd name="T13" fmla="*/ 8 h 94"/>
              <a:gd name="T14" fmla="*/ 116 w 142"/>
              <a:gd name="T15" fmla="*/ 7 h 94"/>
              <a:gd name="T16" fmla="*/ 134 w 142"/>
              <a:gd name="T17" fmla="*/ 19 h 94"/>
              <a:gd name="T18" fmla="*/ 135 w 142"/>
              <a:gd name="T19" fmla="*/ 26 h 94"/>
              <a:gd name="T20" fmla="*/ 122 w 142"/>
              <a:gd name="T21" fmla="*/ 44 h 94"/>
              <a:gd name="T22" fmla="*/ 47 w 142"/>
              <a:gd name="T23" fmla="*/ 71 h 94"/>
              <a:gd name="T24" fmla="*/ 42 w 142"/>
              <a:gd name="T25" fmla="*/ 71 h 94"/>
              <a:gd name="T26" fmla="*/ 31 w 142"/>
              <a:gd name="T27" fmla="*/ 63 h 94"/>
              <a:gd name="T28" fmla="*/ 30 w 142"/>
              <a:gd name="T29" fmla="*/ 59 h 94"/>
              <a:gd name="T30" fmla="*/ 38 w 142"/>
              <a:gd name="T31" fmla="*/ 47 h 94"/>
              <a:gd name="T32" fmla="*/ 110 w 142"/>
              <a:gd name="T33" fmla="*/ 22 h 94"/>
              <a:gd name="T34" fmla="*/ 112 w 142"/>
              <a:gd name="T35" fmla="*/ 17 h 94"/>
              <a:gd name="T36" fmla="*/ 107 w 142"/>
              <a:gd name="T37" fmla="*/ 15 h 94"/>
              <a:gd name="T38" fmla="*/ 36 w 142"/>
              <a:gd name="T39" fmla="*/ 41 h 94"/>
              <a:gd name="T40" fmla="*/ 23 w 142"/>
              <a:gd name="T41" fmla="*/ 59 h 94"/>
              <a:gd name="T42" fmla="*/ 24 w 142"/>
              <a:gd name="T43" fmla="*/ 65 h 94"/>
              <a:gd name="T44" fmla="*/ 42 w 142"/>
              <a:gd name="T45" fmla="*/ 78 h 94"/>
              <a:gd name="T46" fmla="*/ 49 w 142"/>
              <a:gd name="T47" fmla="*/ 77 h 94"/>
              <a:gd name="T48" fmla="*/ 125 w 142"/>
              <a:gd name="T49" fmla="*/ 50 h 94"/>
              <a:gd name="T50" fmla="*/ 142 w 142"/>
              <a:gd name="T51" fmla="*/ 26 h 94"/>
              <a:gd name="T52" fmla="*/ 140 w 142"/>
              <a:gd name="T53" fmla="*/ 17 h 94"/>
              <a:gd name="T54" fmla="*/ 116 w 142"/>
              <a:gd name="T55" fmla="*/ 0 h 94"/>
              <a:gd name="T56" fmla="*/ 107 w 142"/>
              <a:gd name="T57" fmla="*/ 2 h 94"/>
              <a:gd name="T58" fmla="*/ 22 w 142"/>
              <a:gd name="T59" fmla="*/ 32 h 94"/>
              <a:gd name="T60" fmla="*/ 0 w 142"/>
              <a:gd name="T61" fmla="*/ 62 h 94"/>
              <a:gd name="T62" fmla="*/ 2 w 142"/>
              <a:gd name="T63" fmla="*/ 73 h 94"/>
              <a:gd name="T64" fmla="*/ 32 w 142"/>
              <a:gd name="T65" fmla="*/ 94 h 94"/>
              <a:gd name="T66" fmla="*/ 43 w 142"/>
              <a:gd name="T67" fmla="*/ 92 h 94"/>
              <a:gd name="T68" fmla="*/ 94 w 142"/>
              <a:gd name="T69" fmla="*/ 74 h 94"/>
              <a:gd name="T70" fmla="*/ 96 w 142"/>
              <a:gd name="T71" fmla="*/ 70 h 94"/>
              <a:gd name="T72" fmla="*/ 92 w 142"/>
              <a:gd name="T73" fmla="*/ 68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2" h="94">
                <a:moveTo>
                  <a:pt x="92" y="68"/>
                </a:moveTo>
                <a:cubicBezTo>
                  <a:pt x="41" y="86"/>
                  <a:pt x="41" y="86"/>
                  <a:pt x="41" y="86"/>
                </a:cubicBezTo>
                <a:cubicBezTo>
                  <a:pt x="38" y="87"/>
                  <a:pt x="35" y="87"/>
                  <a:pt x="32" y="87"/>
                </a:cubicBezTo>
                <a:cubicBezTo>
                  <a:pt x="22" y="87"/>
                  <a:pt x="12" y="81"/>
                  <a:pt x="9" y="71"/>
                </a:cubicBezTo>
                <a:cubicBezTo>
                  <a:pt x="8" y="68"/>
                  <a:pt x="7" y="65"/>
                  <a:pt x="7" y="62"/>
                </a:cubicBezTo>
                <a:cubicBezTo>
                  <a:pt x="7" y="52"/>
                  <a:pt x="14" y="42"/>
                  <a:pt x="24" y="38"/>
                </a:cubicBezTo>
                <a:cubicBezTo>
                  <a:pt x="110" y="8"/>
                  <a:pt x="110" y="8"/>
                  <a:pt x="110" y="8"/>
                </a:cubicBezTo>
                <a:cubicBezTo>
                  <a:pt x="112" y="7"/>
                  <a:pt x="114" y="7"/>
                  <a:pt x="116" y="7"/>
                </a:cubicBezTo>
                <a:cubicBezTo>
                  <a:pt x="124" y="7"/>
                  <a:pt x="131" y="12"/>
                  <a:pt x="134" y="19"/>
                </a:cubicBezTo>
                <a:cubicBezTo>
                  <a:pt x="135" y="22"/>
                  <a:pt x="135" y="24"/>
                  <a:pt x="135" y="26"/>
                </a:cubicBezTo>
                <a:cubicBezTo>
                  <a:pt x="135" y="34"/>
                  <a:pt x="130" y="41"/>
                  <a:pt x="122" y="44"/>
                </a:cubicBezTo>
                <a:cubicBezTo>
                  <a:pt x="47" y="71"/>
                  <a:pt x="47" y="71"/>
                  <a:pt x="47" y="71"/>
                </a:cubicBezTo>
                <a:cubicBezTo>
                  <a:pt x="45" y="71"/>
                  <a:pt x="44" y="71"/>
                  <a:pt x="42" y="71"/>
                </a:cubicBezTo>
                <a:cubicBezTo>
                  <a:pt x="37" y="71"/>
                  <a:pt x="32" y="68"/>
                  <a:pt x="31" y="63"/>
                </a:cubicBezTo>
                <a:cubicBezTo>
                  <a:pt x="30" y="62"/>
                  <a:pt x="30" y="60"/>
                  <a:pt x="30" y="59"/>
                </a:cubicBezTo>
                <a:cubicBezTo>
                  <a:pt x="30" y="54"/>
                  <a:pt x="33" y="49"/>
                  <a:pt x="38" y="47"/>
                </a:cubicBezTo>
                <a:cubicBezTo>
                  <a:pt x="110" y="22"/>
                  <a:pt x="110" y="22"/>
                  <a:pt x="110" y="22"/>
                </a:cubicBezTo>
                <a:cubicBezTo>
                  <a:pt x="111" y="21"/>
                  <a:pt x="112" y="19"/>
                  <a:pt x="112" y="17"/>
                </a:cubicBezTo>
                <a:cubicBezTo>
                  <a:pt x="111" y="16"/>
                  <a:pt x="109" y="15"/>
                  <a:pt x="107" y="15"/>
                </a:cubicBezTo>
                <a:cubicBezTo>
                  <a:pt x="36" y="41"/>
                  <a:pt x="36" y="41"/>
                  <a:pt x="36" y="41"/>
                </a:cubicBezTo>
                <a:cubicBezTo>
                  <a:pt x="28" y="44"/>
                  <a:pt x="23" y="51"/>
                  <a:pt x="23" y="59"/>
                </a:cubicBezTo>
                <a:cubicBezTo>
                  <a:pt x="23" y="61"/>
                  <a:pt x="24" y="63"/>
                  <a:pt x="24" y="65"/>
                </a:cubicBezTo>
                <a:cubicBezTo>
                  <a:pt x="27" y="73"/>
                  <a:pt x="35" y="78"/>
                  <a:pt x="42" y="78"/>
                </a:cubicBezTo>
                <a:cubicBezTo>
                  <a:pt x="45" y="78"/>
                  <a:pt x="47" y="78"/>
                  <a:pt x="49" y="77"/>
                </a:cubicBezTo>
                <a:cubicBezTo>
                  <a:pt x="125" y="50"/>
                  <a:pt x="125" y="50"/>
                  <a:pt x="125" y="50"/>
                </a:cubicBezTo>
                <a:cubicBezTo>
                  <a:pt x="135" y="46"/>
                  <a:pt x="142" y="36"/>
                  <a:pt x="142" y="26"/>
                </a:cubicBezTo>
                <a:cubicBezTo>
                  <a:pt x="142" y="23"/>
                  <a:pt x="141" y="20"/>
                  <a:pt x="140" y="17"/>
                </a:cubicBezTo>
                <a:cubicBezTo>
                  <a:pt x="137" y="7"/>
                  <a:pt x="127" y="0"/>
                  <a:pt x="116" y="0"/>
                </a:cubicBezTo>
                <a:cubicBezTo>
                  <a:pt x="113" y="0"/>
                  <a:pt x="110" y="1"/>
                  <a:pt x="107" y="2"/>
                </a:cubicBezTo>
                <a:cubicBezTo>
                  <a:pt x="22" y="32"/>
                  <a:pt x="22" y="32"/>
                  <a:pt x="22" y="32"/>
                </a:cubicBezTo>
                <a:cubicBezTo>
                  <a:pt x="8" y="37"/>
                  <a:pt x="0" y="49"/>
                  <a:pt x="0" y="62"/>
                </a:cubicBezTo>
                <a:cubicBezTo>
                  <a:pt x="0" y="66"/>
                  <a:pt x="1" y="69"/>
                  <a:pt x="2" y="73"/>
                </a:cubicBezTo>
                <a:cubicBezTo>
                  <a:pt x="7" y="86"/>
                  <a:pt x="19" y="94"/>
                  <a:pt x="32" y="94"/>
                </a:cubicBezTo>
                <a:cubicBezTo>
                  <a:pt x="36" y="94"/>
                  <a:pt x="39" y="94"/>
                  <a:pt x="43" y="92"/>
                </a:cubicBezTo>
                <a:cubicBezTo>
                  <a:pt x="94" y="74"/>
                  <a:pt x="94" y="74"/>
                  <a:pt x="94" y="74"/>
                </a:cubicBezTo>
                <a:cubicBezTo>
                  <a:pt x="96" y="73"/>
                  <a:pt x="97" y="72"/>
                  <a:pt x="96" y="70"/>
                </a:cubicBezTo>
                <a:cubicBezTo>
                  <a:pt x="96" y="68"/>
                  <a:pt x="94" y="67"/>
                  <a:pt x="92" y="68"/>
                </a:cubicBezTo>
                <a:close/>
              </a:path>
            </a:pathLst>
          </a:custGeom>
          <a:solidFill>
            <a:srgbClr val="FBB0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4" name="Freeform 195"/>
          <p:cNvSpPr>
            <a:spLocks/>
          </p:cNvSpPr>
          <p:nvPr/>
        </p:nvSpPr>
        <p:spPr bwMode="auto">
          <a:xfrm>
            <a:off x="708026" y="213518"/>
            <a:ext cx="581025" cy="438150"/>
          </a:xfrm>
          <a:custGeom>
            <a:avLst/>
            <a:gdLst>
              <a:gd name="T0" fmla="*/ 63 w 137"/>
              <a:gd name="T1" fmla="*/ 83 h 103"/>
              <a:gd name="T2" fmla="*/ 18 w 137"/>
              <a:gd name="T3" fmla="*/ 53 h 103"/>
              <a:gd name="T4" fmla="*/ 7 w 137"/>
              <a:gd name="T5" fmla="*/ 32 h 103"/>
              <a:gd name="T6" fmla="*/ 11 w 137"/>
              <a:gd name="T7" fmla="*/ 17 h 103"/>
              <a:gd name="T8" fmla="*/ 32 w 137"/>
              <a:gd name="T9" fmla="*/ 6 h 103"/>
              <a:gd name="T10" fmla="*/ 46 w 137"/>
              <a:gd name="T11" fmla="*/ 11 h 103"/>
              <a:gd name="T12" fmla="*/ 122 w 137"/>
              <a:gd name="T13" fmla="*/ 62 h 103"/>
              <a:gd name="T14" fmla="*/ 130 w 137"/>
              <a:gd name="T15" fmla="*/ 77 h 103"/>
              <a:gd name="T16" fmla="*/ 127 w 137"/>
              <a:gd name="T17" fmla="*/ 88 h 103"/>
              <a:gd name="T18" fmla="*/ 111 w 137"/>
              <a:gd name="T19" fmla="*/ 96 h 103"/>
              <a:gd name="T20" fmla="*/ 101 w 137"/>
              <a:gd name="T21" fmla="*/ 93 h 103"/>
              <a:gd name="T22" fmla="*/ 34 w 137"/>
              <a:gd name="T23" fmla="*/ 48 h 103"/>
              <a:gd name="T24" fmla="*/ 28 w 137"/>
              <a:gd name="T25" fmla="*/ 38 h 103"/>
              <a:gd name="T26" fmla="*/ 30 w 137"/>
              <a:gd name="T27" fmla="*/ 31 h 103"/>
              <a:gd name="T28" fmla="*/ 41 w 137"/>
              <a:gd name="T29" fmla="*/ 25 h 103"/>
              <a:gd name="T30" fmla="*/ 48 w 137"/>
              <a:gd name="T31" fmla="*/ 27 h 103"/>
              <a:gd name="T32" fmla="*/ 111 w 137"/>
              <a:gd name="T33" fmla="*/ 70 h 103"/>
              <a:gd name="T34" fmla="*/ 115 w 137"/>
              <a:gd name="T35" fmla="*/ 69 h 103"/>
              <a:gd name="T36" fmla="*/ 114 w 137"/>
              <a:gd name="T37" fmla="*/ 64 h 103"/>
              <a:gd name="T38" fmla="*/ 52 w 137"/>
              <a:gd name="T39" fmla="*/ 22 h 103"/>
              <a:gd name="T40" fmla="*/ 41 w 137"/>
              <a:gd name="T41" fmla="*/ 18 h 103"/>
              <a:gd name="T42" fmla="*/ 25 w 137"/>
              <a:gd name="T43" fmla="*/ 27 h 103"/>
              <a:gd name="T44" fmla="*/ 22 w 137"/>
              <a:gd name="T45" fmla="*/ 38 h 103"/>
              <a:gd name="T46" fmla="*/ 30 w 137"/>
              <a:gd name="T47" fmla="*/ 54 h 103"/>
              <a:gd name="T48" fmla="*/ 97 w 137"/>
              <a:gd name="T49" fmla="*/ 99 h 103"/>
              <a:gd name="T50" fmla="*/ 111 w 137"/>
              <a:gd name="T51" fmla="*/ 103 h 103"/>
              <a:gd name="T52" fmla="*/ 132 w 137"/>
              <a:gd name="T53" fmla="*/ 92 h 103"/>
              <a:gd name="T54" fmla="*/ 137 w 137"/>
              <a:gd name="T55" fmla="*/ 77 h 103"/>
              <a:gd name="T56" fmla="*/ 126 w 137"/>
              <a:gd name="T57" fmla="*/ 56 h 103"/>
              <a:gd name="T58" fmla="*/ 50 w 137"/>
              <a:gd name="T59" fmla="*/ 5 h 103"/>
              <a:gd name="T60" fmla="*/ 32 w 137"/>
              <a:gd name="T61" fmla="*/ 0 h 103"/>
              <a:gd name="T62" fmla="*/ 6 w 137"/>
              <a:gd name="T63" fmla="*/ 14 h 103"/>
              <a:gd name="T64" fmla="*/ 0 w 137"/>
              <a:gd name="T65" fmla="*/ 32 h 103"/>
              <a:gd name="T66" fmla="*/ 14 w 137"/>
              <a:gd name="T67" fmla="*/ 58 h 103"/>
              <a:gd name="T68" fmla="*/ 59 w 137"/>
              <a:gd name="T69" fmla="*/ 89 h 103"/>
              <a:gd name="T70" fmla="*/ 64 w 137"/>
              <a:gd name="T71" fmla="*/ 88 h 103"/>
              <a:gd name="T72" fmla="*/ 63 w 137"/>
              <a:gd name="T73" fmla="*/ 8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7" h="103">
                <a:moveTo>
                  <a:pt x="63" y="83"/>
                </a:moveTo>
                <a:cubicBezTo>
                  <a:pt x="18" y="53"/>
                  <a:pt x="18" y="53"/>
                  <a:pt x="18" y="53"/>
                </a:cubicBezTo>
                <a:cubicBezTo>
                  <a:pt x="11" y="48"/>
                  <a:pt x="7" y="40"/>
                  <a:pt x="7" y="32"/>
                </a:cubicBezTo>
                <a:cubicBezTo>
                  <a:pt x="7" y="27"/>
                  <a:pt x="8" y="22"/>
                  <a:pt x="11" y="17"/>
                </a:cubicBezTo>
                <a:cubicBezTo>
                  <a:pt x="16" y="10"/>
                  <a:pt x="24" y="6"/>
                  <a:pt x="32" y="6"/>
                </a:cubicBezTo>
                <a:cubicBezTo>
                  <a:pt x="37" y="6"/>
                  <a:pt x="42" y="8"/>
                  <a:pt x="46" y="11"/>
                </a:cubicBezTo>
                <a:cubicBezTo>
                  <a:pt x="122" y="62"/>
                  <a:pt x="122" y="62"/>
                  <a:pt x="122" y="62"/>
                </a:cubicBezTo>
                <a:cubicBezTo>
                  <a:pt x="127" y="65"/>
                  <a:pt x="130" y="71"/>
                  <a:pt x="130" y="77"/>
                </a:cubicBezTo>
                <a:cubicBezTo>
                  <a:pt x="130" y="81"/>
                  <a:pt x="129" y="85"/>
                  <a:pt x="127" y="88"/>
                </a:cubicBezTo>
                <a:cubicBezTo>
                  <a:pt x="123" y="93"/>
                  <a:pt x="117" y="96"/>
                  <a:pt x="111" y="96"/>
                </a:cubicBezTo>
                <a:cubicBezTo>
                  <a:pt x="107" y="96"/>
                  <a:pt x="104" y="95"/>
                  <a:pt x="101" y="93"/>
                </a:cubicBezTo>
                <a:cubicBezTo>
                  <a:pt x="34" y="48"/>
                  <a:pt x="34" y="48"/>
                  <a:pt x="34" y="48"/>
                </a:cubicBezTo>
                <a:cubicBezTo>
                  <a:pt x="30" y="46"/>
                  <a:pt x="28" y="42"/>
                  <a:pt x="28" y="38"/>
                </a:cubicBezTo>
                <a:cubicBezTo>
                  <a:pt x="28" y="35"/>
                  <a:pt x="29" y="33"/>
                  <a:pt x="30" y="31"/>
                </a:cubicBezTo>
                <a:cubicBezTo>
                  <a:pt x="33" y="27"/>
                  <a:pt x="37" y="25"/>
                  <a:pt x="41" y="25"/>
                </a:cubicBezTo>
                <a:cubicBezTo>
                  <a:pt x="43" y="25"/>
                  <a:pt x="46" y="26"/>
                  <a:pt x="48" y="27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12" y="71"/>
                  <a:pt x="114" y="70"/>
                  <a:pt x="115" y="69"/>
                </a:cubicBezTo>
                <a:cubicBezTo>
                  <a:pt x="116" y="67"/>
                  <a:pt x="116" y="65"/>
                  <a:pt x="114" y="64"/>
                </a:cubicBezTo>
                <a:cubicBezTo>
                  <a:pt x="52" y="22"/>
                  <a:pt x="52" y="22"/>
                  <a:pt x="52" y="22"/>
                </a:cubicBezTo>
                <a:cubicBezTo>
                  <a:pt x="48" y="20"/>
                  <a:pt x="44" y="18"/>
                  <a:pt x="41" y="18"/>
                </a:cubicBezTo>
                <a:cubicBezTo>
                  <a:pt x="35" y="18"/>
                  <a:pt x="29" y="21"/>
                  <a:pt x="25" y="27"/>
                </a:cubicBezTo>
                <a:cubicBezTo>
                  <a:pt x="23" y="30"/>
                  <a:pt x="22" y="34"/>
                  <a:pt x="22" y="38"/>
                </a:cubicBezTo>
                <a:cubicBezTo>
                  <a:pt x="22" y="44"/>
                  <a:pt x="25" y="50"/>
                  <a:pt x="30" y="54"/>
                </a:cubicBezTo>
                <a:cubicBezTo>
                  <a:pt x="97" y="99"/>
                  <a:pt x="97" y="99"/>
                  <a:pt x="97" y="99"/>
                </a:cubicBezTo>
                <a:cubicBezTo>
                  <a:pt x="101" y="102"/>
                  <a:pt x="106" y="103"/>
                  <a:pt x="111" y="103"/>
                </a:cubicBezTo>
                <a:cubicBezTo>
                  <a:pt x="119" y="103"/>
                  <a:pt x="127" y="99"/>
                  <a:pt x="132" y="92"/>
                </a:cubicBezTo>
                <a:cubicBezTo>
                  <a:pt x="135" y="87"/>
                  <a:pt x="137" y="82"/>
                  <a:pt x="137" y="77"/>
                </a:cubicBezTo>
                <a:cubicBezTo>
                  <a:pt x="137" y="69"/>
                  <a:pt x="133" y="61"/>
                  <a:pt x="126" y="56"/>
                </a:cubicBezTo>
                <a:cubicBezTo>
                  <a:pt x="50" y="5"/>
                  <a:pt x="50" y="5"/>
                  <a:pt x="50" y="5"/>
                </a:cubicBezTo>
                <a:cubicBezTo>
                  <a:pt x="45" y="1"/>
                  <a:pt x="38" y="0"/>
                  <a:pt x="32" y="0"/>
                </a:cubicBezTo>
                <a:cubicBezTo>
                  <a:pt x="22" y="0"/>
                  <a:pt x="12" y="5"/>
                  <a:pt x="6" y="14"/>
                </a:cubicBezTo>
                <a:cubicBezTo>
                  <a:pt x="2" y="19"/>
                  <a:pt x="0" y="25"/>
                  <a:pt x="0" y="32"/>
                </a:cubicBezTo>
                <a:cubicBezTo>
                  <a:pt x="0" y="42"/>
                  <a:pt x="5" y="52"/>
                  <a:pt x="14" y="58"/>
                </a:cubicBezTo>
                <a:cubicBezTo>
                  <a:pt x="59" y="89"/>
                  <a:pt x="59" y="89"/>
                  <a:pt x="59" y="89"/>
                </a:cubicBezTo>
                <a:cubicBezTo>
                  <a:pt x="61" y="90"/>
                  <a:pt x="63" y="89"/>
                  <a:pt x="64" y="88"/>
                </a:cubicBezTo>
                <a:cubicBezTo>
                  <a:pt x="65" y="86"/>
                  <a:pt x="65" y="84"/>
                  <a:pt x="63" y="83"/>
                </a:cubicBezTo>
                <a:close/>
              </a:path>
            </a:pathLst>
          </a:custGeom>
          <a:solidFill>
            <a:srgbClr val="FBB0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5" name="Freeform 196"/>
          <p:cNvSpPr>
            <a:spLocks/>
          </p:cNvSpPr>
          <p:nvPr/>
        </p:nvSpPr>
        <p:spPr bwMode="auto">
          <a:xfrm>
            <a:off x="180149" y="2562622"/>
            <a:ext cx="504825" cy="534988"/>
          </a:xfrm>
          <a:custGeom>
            <a:avLst/>
            <a:gdLst>
              <a:gd name="T0" fmla="*/ 73 w 119"/>
              <a:gd name="T1" fmla="*/ 35 h 126"/>
              <a:gd name="T2" fmla="*/ 107 w 119"/>
              <a:gd name="T3" fmla="*/ 78 h 126"/>
              <a:gd name="T4" fmla="*/ 112 w 119"/>
              <a:gd name="T5" fmla="*/ 94 h 126"/>
              <a:gd name="T6" fmla="*/ 103 w 119"/>
              <a:gd name="T7" fmla="*/ 114 h 126"/>
              <a:gd name="T8" fmla="*/ 87 w 119"/>
              <a:gd name="T9" fmla="*/ 119 h 126"/>
              <a:gd name="T10" fmla="*/ 67 w 119"/>
              <a:gd name="T11" fmla="*/ 109 h 126"/>
              <a:gd name="T12" fmla="*/ 11 w 119"/>
              <a:gd name="T13" fmla="*/ 38 h 126"/>
              <a:gd name="T14" fmla="*/ 7 w 119"/>
              <a:gd name="T15" fmla="*/ 26 h 126"/>
              <a:gd name="T16" fmla="*/ 14 w 119"/>
              <a:gd name="T17" fmla="*/ 11 h 126"/>
              <a:gd name="T18" fmla="*/ 26 w 119"/>
              <a:gd name="T19" fmla="*/ 7 h 126"/>
              <a:gd name="T20" fmla="*/ 41 w 119"/>
              <a:gd name="T21" fmla="*/ 14 h 126"/>
              <a:gd name="T22" fmla="*/ 91 w 119"/>
              <a:gd name="T23" fmla="*/ 78 h 126"/>
              <a:gd name="T24" fmla="*/ 93 w 119"/>
              <a:gd name="T25" fmla="*/ 85 h 126"/>
              <a:gd name="T26" fmla="*/ 88 w 119"/>
              <a:gd name="T27" fmla="*/ 95 h 126"/>
              <a:gd name="T28" fmla="*/ 81 w 119"/>
              <a:gd name="T29" fmla="*/ 98 h 126"/>
              <a:gd name="T30" fmla="*/ 71 w 119"/>
              <a:gd name="T31" fmla="*/ 93 h 126"/>
              <a:gd name="T32" fmla="*/ 24 w 119"/>
              <a:gd name="T33" fmla="*/ 33 h 126"/>
              <a:gd name="T34" fmla="*/ 19 w 119"/>
              <a:gd name="T35" fmla="*/ 33 h 126"/>
              <a:gd name="T36" fmla="*/ 19 w 119"/>
              <a:gd name="T37" fmla="*/ 37 h 126"/>
              <a:gd name="T38" fmla="*/ 66 w 119"/>
              <a:gd name="T39" fmla="*/ 97 h 126"/>
              <a:gd name="T40" fmla="*/ 81 w 119"/>
              <a:gd name="T41" fmla="*/ 105 h 126"/>
              <a:gd name="T42" fmla="*/ 93 w 119"/>
              <a:gd name="T43" fmla="*/ 100 h 126"/>
              <a:gd name="T44" fmla="*/ 100 w 119"/>
              <a:gd name="T45" fmla="*/ 85 h 126"/>
              <a:gd name="T46" fmla="*/ 96 w 119"/>
              <a:gd name="T47" fmla="*/ 74 h 126"/>
              <a:gd name="T48" fmla="*/ 46 w 119"/>
              <a:gd name="T49" fmla="*/ 10 h 126"/>
              <a:gd name="T50" fmla="*/ 26 w 119"/>
              <a:gd name="T51" fmla="*/ 0 h 126"/>
              <a:gd name="T52" fmla="*/ 10 w 119"/>
              <a:gd name="T53" fmla="*/ 6 h 126"/>
              <a:gd name="T54" fmla="*/ 0 w 119"/>
              <a:gd name="T55" fmla="*/ 26 h 126"/>
              <a:gd name="T56" fmla="*/ 6 w 119"/>
              <a:gd name="T57" fmla="*/ 42 h 126"/>
              <a:gd name="T58" fmla="*/ 62 w 119"/>
              <a:gd name="T59" fmla="*/ 114 h 126"/>
              <a:gd name="T60" fmla="*/ 87 w 119"/>
              <a:gd name="T61" fmla="*/ 126 h 126"/>
              <a:gd name="T62" fmla="*/ 107 w 119"/>
              <a:gd name="T63" fmla="*/ 119 h 126"/>
              <a:gd name="T64" fmla="*/ 119 w 119"/>
              <a:gd name="T65" fmla="*/ 94 h 126"/>
              <a:gd name="T66" fmla="*/ 112 w 119"/>
              <a:gd name="T67" fmla="*/ 74 h 126"/>
              <a:gd name="T68" fmla="*/ 79 w 119"/>
              <a:gd name="T69" fmla="*/ 31 h 126"/>
              <a:gd name="T70" fmla="*/ 74 w 119"/>
              <a:gd name="T71" fmla="*/ 31 h 126"/>
              <a:gd name="T72" fmla="*/ 73 w 119"/>
              <a:gd name="T73" fmla="*/ 3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9" h="126">
                <a:moveTo>
                  <a:pt x="73" y="35"/>
                </a:moveTo>
                <a:cubicBezTo>
                  <a:pt x="107" y="78"/>
                  <a:pt x="107" y="78"/>
                  <a:pt x="107" y="78"/>
                </a:cubicBezTo>
                <a:cubicBezTo>
                  <a:pt x="111" y="83"/>
                  <a:pt x="112" y="88"/>
                  <a:pt x="112" y="94"/>
                </a:cubicBezTo>
                <a:cubicBezTo>
                  <a:pt x="112" y="101"/>
                  <a:pt x="109" y="109"/>
                  <a:pt x="103" y="114"/>
                </a:cubicBezTo>
                <a:cubicBezTo>
                  <a:pt x="98" y="117"/>
                  <a:pt x="93" y="119"/>
                  <a:pt x="87" y="119"/>
                </a:cubicBezTo>
                <a:cubicBezTo>
                  <a:pt x="80" y="119"/>
                  <a:pt x="72" y="116"/>
                  <a:pt x="67" y="109"/>
                </a:cubicBezTo>
                <a:cubicBezTo>
                  <a:pt x="11" y="38"/>
                  <a:pt x="11" y="38"/>
                  <a:pt x="11" y="38"/>
                </a:cubicBezTo>
                <a:cubicBezTo>
                  <a:pt x="8" y="34"/>
                  <a:pt x="7" y="30"/>
                  <a:pt x="7" y="26"/>
                </a:cubicBezTo>
                <a:cubicBezTo>
                  <a:pt x="7" y="20"/>
                  <a:pt x="10" y="15"/>
                  <a:pt x="14" y="11"/>
                </a:cubicBezTo>
                <a:cubicBezTo>
                  <a:pt x="18" y="8"/>
                  <a:pt x="22" y="7"/>
                  <a:pt x="26" y="7"/>
                </a:cubicBezTo>
                <a:cubicBezTo>
                  <a:pt x="32" y="7"/>
                  <a:pt x="37" y="10"/>
                  <a:pt x="41" y="14"/>
                </a:cubicBezTo>
                <a:cubicBezTo>
                  <a:pt x="91" y="78"/>
                  <a:pt x="91" y="78"/>
                  <a:pt x="91" y="78"/>
                </a:cubicBezTo>
                <a:cubicBezTo>
                  <a:pt x="92" y="80"/>
                  <a:pt x="93" y="83"/>
                  <a:pt x="93" y="85"/>
                </a:cubicBezTo>
                <a:cubicBezTo>
                  <a:pt x="93" y="89"/>
                  <a:pt x="92" y="93"/>
                  <a:pt x="88" y="95"/>
                </a:cubicBezTo>
                <a:cubicBezTo>
                  <a:pt x="86" y="97"/>
                  <a:pt x="83" y="98"/>
                  <a:pt x="81" y="98"/>
                </a:cubicBezTo>
                <a:cubicBezTo>
                  <a:pt x="77" y="98"/>
                  <a:pt x="73" y="96"/>
                  <a:pt x="71" y="93"/>
                </a:cubicBezTo>
                <a:cubicBezTo>
                  <a:pt x="24" y="33"/>
                  <a:pt x="24" y="33"/>
                  <a:pt x="24" y="33"/>
                </a:cubicBezTo>
                <a:cubicBezTo>
                  <a:pt x="23" y="32"/>
                  <a:pt x="21" y="32"/>
                  <a:pt x="19" y="33"/>
                </a:cubicBezTo>
                <a:cubicBezTo>
                  <a:pt x="18" y="34"/>
                  <a:pt x="18" y="36"/>
                  <a:pt x="19" y="37"/>
                </a:cubicBezTo>
                <a:cubicBezTo>
                  <a:pt x="66" y="97"/>
                  <a:pt x="66" y="97"/>
                  <a:pt x="66" y="97"/>
                </a:cubicBezTo>
                <a:cubicBezTo>
                  <a:pt x="69" y="102"/>
                  <a:pt x="75" y="105"/>
                  <a:pt x="81" y="105"/>
                </a:cubicBezTo>
                <a:cubicBezTo>
                  <a:pt x="85" y="105"/>
                  <a:pt x="89" y="103"/>
                  <a:pt x="93" y="100"/>
                </a:cubicBezTo>
                <a:cubicBezTo>
                  <a:pt x="97" y="97"/>
                  <a:pt x="100" y="91"/>
                  <a:pt x="100" y="85"/>
                </a:cubicBezTo>
                <a:cubicBezTo>
                  <a:pt x="100" y="81"/>
                  <a:pt x="99" y="77"/>
                  <a:pt x="96" y="74"/>
                </a:cubicBezTo>
                <a:cubicBezTo>
                  <a:pt x="46" y="10"/>
                  <a:pt x="46" y="10"/>
                  <a:pt x="46" y="10"/>
                </a:cubicBezTo>
                <a:cubicBezTo>
                  <a:pt x="41" y="4"/>
                  <a:pt x="34" y="0"/>
                  <a:pt x="26" y="0"/>
                </a:cubicBezTo>
                <a:cubicBezTo>
                  <a:pt x="20" y="0"/>
                  <a:pt x="15" y="2"/>
                  <a:pt x="10" y="6"/>
                </a:cubicBezTo>
                <a:cubicBezTo>
                  <a:pt x="4" y="11"/>
                  <a:pt x="0" y="18"/>
                  <a:pt x="0" y="26"/>
                </a:cubicBezTo>
                <a:cubicBezTo>
                  <a:pt x="0" y="32"/>
                  <a:pt x="2" y="37"/>
                  <a:pt x="6" y="42"/>
                </a:cubicBezTo>
                <a:cubicBezTo>
                  <a:pt x="62" y="114"/>
                  <a:pt x="62" y="114"/>
                  <a:pt x="62" y="114"/>
                </a:cubicBezTo>
                <a:cubicBezTo>
                  <a:pt x="68" y="122"/>
                  <a:pt x="78" y="126"/>
                  <a:pt x="87" y="126"/>
                </a:cubicBezTo>
                <a:cubicBezTo>
                  <a:pt x="94" y="126"/>
                  <a:pt x="101" y="124"/>
                  <a:pt x="107" y="119"/>
                </a:cubicBezTo>
                <a:cubicBezTo>
                  <a:pt x="115" y="113"/>
                  <a:pt x="119" y="103"/>
                  <a:pt x="119" y="94"/>
                </a:cubicBezTo>
                <a:cubicBezTo>
                  <a:pt x="119" y="87"/>
                  <a:pt x="117" y="80"/>
                  <a:pt x="112" y="74"/>
                </a:cubicBezTo>
                <a:cubicBezTo>
                  <a:pt x="79" y="31"/>
                  <a:pt x="79" y="31"/>
                  <a:pt x="79" y="31"/>
                </a:cubicBezTo>
                <a:cubicBezTo>
                  <a:pt x="78" y="30"/>
                  <a:pt x="75" y="30"/>
                  <a:pt x="74" y="31"/>
                </a:cubicBezTo>
                <a:cubicBezTo>
                  <a:pt x="73" y="32"/>
                  <a:pt x="72" y="34"/>
                  <a:pt x="73" y="35"/>
                </a:cubicBezTo>
                <a:close/>
              </a:path>
            </a:pathLst>
          </a:custGeom>
          <a:solidFill>
            <a:srgbClr val="DB1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6" name="Freeform 197"/>
          <p:cNvSpPr>
            <a:spLocks/>
          </p:cNvSpPr>
          <p:nvPr/>
        </p:nvSpPr>
        <p:spPr bwMode="auto">
          <a:xfrm>
            <a:off x="49372" y="5750343"/>
            <a:ext cx="504825" cy="534988"/>
          </a:xfrm>
          <a:custGeom>
            <a:avLst/>
            <a:gdLst>
              <a:gd name="T0" fmla="*/ 73 w 119"/>
              <a:gd name="T1" fmla="*/ 35 h 126"/>
              <a:gd name="T2" fmla="*/ 107 w 119"/>
              <a:gd name="T3" fmla="*/ 78 h 126"/>
              <a:gd name="T4" fmla="*/ 112 w 119"/>
              <a:gd name="T5" fmla="*/ 94 h 126"/>
              <a:gd name="T6" fmla="*/ 102 w 119"/>
              <a:gd name="T7" fmla="*/ 114 h 126"/>
              <a:gd name="T8" fmla="*/ 87 w 119"/>
              <a:gd name="T9" fmla="*/ 119 h 126"/>
              <a:gd name="T10" fmla="*/ 67 w 119"/>
              <a:gd name="T11" fmla="*/ 109 h 126"/>
              <a:gd name="T12" fmla="*/ 11 w 119"/>
              <a:gd name="T13" fmla="*/ 37 h 126"/>
              <a:gd name="T14" fmla="*/ 7 w 119"/>
              <a:gd name="T15" fmla="*/ 26 h 126"/>
              <a:gd name="T16" fmla="*/ 14 w 119"/>
              <a:gd name="T17" fmla="*/ 11 h 126"/>
              <a:gd name="T18" fmla="*/ 26 w 119"/>
              <a:gd name="T19" fmla="*/ 7 h 126"/>
              <a:gd name="T20" fmla="*/ 41 w 119"/>
              <a:gd name="T21" fmla="*/ 14 h 126"/>
              <a:gd name="T22" fmla="*/ 90 w 119"/>
              <a:gd name="T23" fmla="*/ 77 h 126"/>
              <a:gd name="T24" fmla="*/ 93 w 119"/>
              <a:gd name="T25" fmla="*/ 85 h 126"/>
              <a:gd name="T26" fmla="*/ 88 w 119"/>
              <a:gd name="T27" fmla="*/ 95 h 126"/>
              <a:gd name="T28" fmla="*/ 81 w 119"/>
              <a:gd name="T29" fmla="*/ 98 h 126"/>
              <a:gd name="T30" fmla="*/ 71 w 119"/>
              <a:gd name="T31" fmla="*/ 93 h 126"/>
              <a:gd name="T32" fmla="*/ 24 w 119"/>
              <a:gd name="T33" fmla="*/ 33 h 126"/>
              <a:gd name="T34" fmla="*/ 19 w 119"/>
              <a:gd name="T35" fmla="*/ 33 h 126"/>
              <a:gd name="T36" fmla="*/ 19 w 119"/>
              <a:gd name="T37" fmla="*/ 37 h 126"/>
              <a:gd name="T38" fmla="*/ 65 w 119"/>
              <a:gd name="T39" fmla="*/ 97 h 126"/>
              <a:gd name="T40" fmla="*/ 81 w 119"/>
              <a:gd name="T41" fmla="*/ 104 h 126"/>
              <a:gd name="T42" fmla="*/ 92 w 119"/>
              <a:gd name="T43" fmla="*/ 100 h 126"/>
              <a:gd name="T44" fmla="*/ 100 w 119"/>
              <a:gd name="T45" fmla="*/ 85 h 126"/>
              <a:gd name="T46" fmla="*/ 96 w 119"/>
              <a:gd name="T47" fmla="*/ 73 h 126"/>
              <a:gd name="T48" fmla="*/ 46 w 119"/>
              <a:gd name="T49" fmla="*/ 10 h 126"/>
              <a:gd name="T50" fmla="*/ 26 w 119"/>
              <a:gd name="T51" fmla="*/ 0 h 126"/>
              <a:gd name="T52" fmla="*/ 10 w 119"/>
              <a:gd name="T53" fmla="*/ 6 h 126"/>
              <a:gd name="T54" fmla="*/ 0 w 119"/>
              <a:gd name="T55" fmla="*/ 26 h 126"/>
              <a:gd name="T56" fmla="*/ 6 w 119"/>
              <a:gd name="T57" fmla="*/ 42 h 126"/>
              <a:gd name="T58" fmla="*/ 62 w 119"/>
              <a:gd name="T59" fmla="*/ 113 h 126"/>
              <a:gd name="T60" fmla="*/ 87 w 119"/>
              <a:gd name="T61" fmla="*/ 126 h 126"/>
              <a:gd name="T62" fmla="*/ 107 w 119"/>
              <a:gd name="T63" fmla="*/ 119 h 126"/>
              <a:gd name="T64" fmla="*/ 119 w 119"/>
              <a:gd name="T65" fmla="*/ 94 h 126"/>
              <a:gd name="T66" fmla="*/ 112 w 119"/>
              <a:gd name="T67" fmla="*/ 74 h 126"/>
              <a:gd name="T68" fmla="*/ 79 w 119"/>
              <a:gd name="T69" fmla="*/ 31 h 126"/>
              <a:gd name="T70" fmla="*/ 74 w 119"/>
              <a:gd name="T71" fmla="*/ 31 h 126"/>
              <a:gd name="T72" fmla="*/ 73 w 119"/>
              <a:gd name="T73" fmla="*/ 3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9" h="126">
                <a:moveTo>
                  <a:pt x="73" y="35"/>
                </a:moveTo>
                <a:cubicBezTo>
                  <a:pt x="107" y="78"/>
                  <a:pt x="107" y="78"/>
                  <a:pt x="107" y="78"/>
                </a:cubicBezTo>
                <a:cubicBezTo>
                  <a:pt x="110" y="83"/>
                  <a:pt x="112" y="88"/>
                  <a:pt x="112" y="94"/>
                </a:cubicBezTo>
                <a:cubicBezTo>
                  <a:pt x="112" y="101"/>
                  <a:pt x="109" y="109"/>
                  <a:pt x="102" y="114"/>
                </a:cubicBezTo>
                <a:cubicBezTo>
                  <a:pt x="98" y="117"/>
                  <a:pt x="92" y="119"/>
                  <a:pt x="87" y="119"/>
                </a:cubicBezTo>
                <a:cubicBezTo>
                  <a:pt x="79" y="119"/>
                  <a:pt x="72" y="116"/>
                  <a:pt x="67" y="109"/>
                </a:cubicBezTo>
                <a:cubicBezTo>
                  <a:pt x="11" y="37"/>
                  <a:pt x="11" y="37"/>
                  <a:pt x="11" y="37"/>
                </a:cubicBezTo>
                <a:cubicBezTo>
                  <a:pt x="8" y="34"/>
                  <a:pt x="7" y="30"/>
                  <a:pt x="7" y="26"/>
                </a:cubicBezTo>
                <a:cubicBezTo>
                  <a:pt x="7" y="20"/>
                  <a:pt x="9" y="15"/>
                  <a:pt x="14" y="11"/>
                </a:cubicBezTo>
                <a:cubicBezTo>
                  <a:pt x="18" y="8"/>
                  <a:pt x="22" y="7"/>
                  <a:pt x="26" y="7"/>
                </a:cubicBezTo>
                <a:cubicBezTo>
                  <a:pt x="31" y="7"/>
                  <a:pt x="37" y="9"/>
                  <a:pt x="41" y="14"/>
                </a:cubicBezTo>
                <a:cubicBezTo>
                  <a:pt x="90" y="77"/>
                  <a:pt x="90" y="77"/>
                  <a:pt x="90" y="77"/>
                </a:cubicBezTo>
                <a:cubicBezTo>
                  <a:pt x="92" y="80"/>
                  <a:pt x="93" y="82"/>
                  <a:pt x="93" y="85"/>
                </a:cubicBezTo>
                <a:cubicBezTo>
                  <a:pt x="93" y="89"/>
                  <a:pt x="91" y="92"/>
                  <a:pt x="88" y="95"/>
                </a:cubicBezTo>
                <a:cubicBezTo>
                  <a:pt x="86" y="97"/>
                  <a:pt x="83" y="98"/>
                  <a:pt x="81" y="98"/>
                </a:cubicBezTo>
                <a:cubicBezTo>
                  <a:pt x="77" y="98"/>
                  <a:pt x="73" y="96"/>
                  <a:pt x="71" y="93"/>
                </a:cubicBezTo>
                <a:cubicBezTo>
                  <a:pt x="24" y="33"/>
                  <a:pt x="24" y="33"/>
                  <a:pt x="24" y="33"/>
                </a:cubicBezTo>
                <a:cubicBezTo>
                  <a:pt x="23" y="32"/>
                  <a:pt x="21" y="31"/>
                  <a:pt x="19" y="33"/>
                </a:cubicBezTo>
                <a:cubicBezTo>
                  <a:pt x="18" y="34"/>
                  <a:pt x="18" y="36"/>
                  <a:pt x="19" y="37"/>
                </a:cubicBezTo>
                <a:cubicBezTo>
                  <a:pt x="65" y="97"/>
                  <a:pt x="65" y="97"/>
                  <a:pt x="65" y="97"/>
                </a:cubicBezTo>
                <a:cubicBezTo>
                  <a:pt x="69" y="102"/>
                  <a:pt x="75" y="104"/>
                  <a:pt x="81" y="104"/>
                </a:cubicBezTo>
                <a:cubicBezTo>
                  <a:pt x="85" y="104"/>
                  <a:pt x="89" y="103"/>
                  <a:pt x="92" y="100"/>
                </a:cubicBezTo>
                <a:cubicBezTo>
                  <a:pt x="97" y="96"/>
                  <a:pt x="100" y="91"/>
                  <a:pt x="100" y="85"/>
                </a:cubicBezTo>
                <a:cubicBezTo>
                  <a:pt x="100" y="81"/>
                  <a:pt x="98" y="77"/>
                  <a:pt x="96" y="73"/>
                </a:cubicBezTo>
                <a:cubicBezTo>
                  <a:pt x="46" y="10"/>
                  <a:pt x="46" y="10"/>
                  <a:pt x="46" y="10"/>
                </a:cubicBezTo>
                <a:cubicBezTo>
                  <a:pt x="41" y="3"/>
                  <a:pt x="33" y="0"/>
                  <a:pt x="26" y="0"/>
                </a:cubicBezTo>
                <a:cubicBezTo>
                  <a:pt x="20" y="0"/>
                  <a:pt x="15" y="2"/>
                  <a:pt x="10" y="6"/>
                </a:cubicBezTo>
                <a:cubicBezTo>
                  <a:pt x="3" y="11"/>
                  <a:pt x="0" y="18"/>
                  <a:pt x="0" y="26"/>
                </a:cubicBezTo>
                <a:cubicBezTo>
                  <a:pt x="0" y="31"/>
                  <a:pt x="2" y="37"/>
                  <a:pt x="6" y="42"/>
                </a:cubicBezTo>
                <a:cubicBezTo>
                  <a:pt x="62" y="113"/>
                  <a:pt x="62" y="113"/>
                  <a:pt x="62" y="113"/>
                </a:cubicBezTo>
                <a:cubicBezTo>
                  <a:pt x="68" y="121"/>
                  <a:pt x="77" y="126"/>
                  <a:pt x="87" y="126"/>
                </a:cubicBezTo>
                <a:cubicBezTo>
                  <a:pt x="94" y="126"/>
                  <a:pt x="101" y="123"/>
                  <a:pt x="107" y="119"/>
                </a:cubicBezTo>
                <a:cubicBezTo>
                  <a:pt x="115" y="113"/>
                  <a:pt x="119" y="103"/>
                  <a:pt x="119" y="94"/>
                </a:cubicBezTo>
                <a:cubicBezTo>
                  <a:pt x="119" y="87"/>
                  <a:pt x="117" y="80"/>
                  <a:pt x="112" y="74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30"/>
                  <a:pt x="75" y="29"/>
                  <a:pt x="74" y="31"/>
                </a:cubicBezTo>
                <a:cubicBezTo>
                  <a:pt x="72" y="32"/>
                  <a:pt x="72" y="34"/>
                  <a:pt x="73" y="35"/>
                </a:cubicBezTo>
                <a:close/>
              </a:path>
            </a:pathLst>
          </a:custGeom>
          <a:solidFill>
            <a:srgbClr val="DB1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8" name="Freeform 199"/>
          <p:cNvSpPr>
            <a:spLocks/>
          </p:cNvSpPr>
          <p:nvPr/>
        </p:nvSpPr>
        <p:spPr bwMode="auto">
          <a:xfrm>
            <a:off x="11195049" y="2207581"/>
            <a:ext cx="487363" cy="546100"/>
          </a:xfrm>
          <a:custGeom>
            <a:avLst/>
            <a:gdLst>
              <a:gd name="T0" fmla="*/ 42 w 115"/>
              <a:gd name="T1" fmla="*/ 91 h 129"/>
              <a:gd name="T2" fmla="*/ 11 w 115"/>
              <a:gd name="T3" fmla="*/ 46 h 129"/>
              <a:gd name="T4" fmla="*/ 6 w 115"/>
              <a:gd name="T5" fmla="*/ 32 h 129"/>
              <a:gd name="T6" fmla="*/ 17 w 115"/>
              <a:gd name="T7" fmla="*/ 11 h 129"/>
              <a:gd name="T8" fmla="*/ 32 w 115"/>
              <a:gd name="T9" fmla="*/ 7 h 129"/>
              <a:gd name="T10" fmla="*/ 52 w 115"/>
              <a:gd name="T11" fmla="*/ 18 h 129"/>
              <a:gd name="T12" fmla="*/ 104 w 115"/>
              <a:gd name="T13" fmla="*/ 92 h 129"/>
              <a:gd name="T14" fmla="*/ 108 w 115"/>
              <a:gd name="T15" fmla="*/ 103 h 129"/>
              <a:gd name="T16" fmla="*/ 100 w 115"/>
              <a:gd name="T17" fmla="*/ 119 h 129"/>
              <a:gd name="T18" fmla="*/ 89 w 115"/>
              <a:gd name="T19" fmla="*/ 122 h 129"/>
              <a:gd name="T20" fmla="*/ 73 w 115"/>
              <a:gd name="T21" fmla="*/ 114 h 129"/>
              <a:gd name="T22" fmla="*/ 27 w 115"/>
              <a:gd name="T23" fmla="*/ 48 h 129"/>
              <a:gd name="T24" fmla="*/ 25 w 115"/>
              <a:gd name="T25" fmla="*/ 41 h 129"/>
              <a:gd name="T26" fmla="*/ 31 w 115"/>
              <a:gd name="T27" fmla="*/ 31 h 129"/>
              <a:gd name="T28" fmla="*/ 38 w 115"/>
              <a:gd name="T29" fmla="*/ 28 h 129"/>
              <a:gd name="T30" fmla="*/ 48 w 115"/>
              <a:gd name="T31" fmla="*/ 34 h 129"/>
              <a:gd name="T32" fmla="*/ 91 w 115"/>
              <a:gd name="T33" fmla="*/ 96 h 129"/>
              <a:gd name="T34" fmla="*/ 96 w 115"/>
              <a:gd name="T35" fmla="*/ 97 h 129"/>
              <a:gd name="T36" fmla="*/ 97 w 115"/>
              <a:gd name="T37" fmla="*/ 92 h 129"/>
              <a:gd name="T38" fmla="*/ 53 w 115"/>
              <a:gd name="T39" fmla="*/ 30 h 129"/>
              <a:gd name="T40" fmla="*/ 38 w 115"/>
              <a:gd name="T41" fmla="*/ 22 h 129"/>
              <a:gd name="T42" fmla="*/ 27 w 115"/>
              <a:gd name="T43" fmla="*/ 25 h 129"/>
              <a:gd name="T44" fmla="*/ 18 w 115"/>
              <a:gd name="T45" fmla="*/ 41 h 129"/>
              <a:gd name="T46" fmla="*/ 22 w 115"/>
              <a:gd name="T47" fmla="*/ 52 h 129"/>
              <a:gd name="T48" fmla="*/ 68 w 115"/>
              <a:gd name="T49" fmla="*/ 118 h 129"/>
              <a:gd name="T50" fmla="*/ 89 w 115"/>
              <a:gd name="T51" fmla="*/ 129 h 129"/>
              <a:gd name="T52" fmla="*/ 104 w 115"/>
              <a:gd name="T53" fmla="*/ 124 h 129"/>
              <a:gd name="T54" fmla="*/ 115 w 115"/>
              <a:gd name="T55" fmla="*/ 103 h 129"/>
              <a:gd name="T56" fmla="*/ 110 w 115"/>
              <a:gd name="T57" fmla="*/ 89 h 129"/>
              <a:gd name="T58" fmla="*/ 58 w 115"/>
              <a:gd name="T59" fmla="*/ 14 h 129"/>
              <a:gd name="T60" fmla="*/ 32 w 115"/>
              <a:gd name="T61" fmla="*/ 0 h 129"/>
              <a:gd name="T62" fmla="*/ 13 w 115"/>
              <a:gd name="T63" fmla="*/ 6 h 129"/>
              <a:gd name="T64" fmla="*/ 0 w 115"/>
              <a:gd name="T65" fmla="*/ 32 h 129"/>
              <a:gd name="T66" fmla="*/ 5 w 115"/>
              <a:gd name="T67" fmla="*/ 50 h 129"/>
              <a:gd name="T68" fmla="*/ 37 w 115"/>
              <a:gd name="T69" fmla="*/ 95 h 129"/>
              <a:gd name="T70" fmla="*/ 41 w 115"/>
              <a:gd name="T71" fmla="*/ 96 h 129"/>
              <a:gd name="T72" fmla="*/ 42 w 115"/>
              <a:gd name="T73" fmla="*/ 91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29">
                <a:moveTo>
                  <a:pt x="42" y="91"/>
                </a:moveTo>
                <a:cubicBezTo>
                  <a:pt x="11" y="46"/>
                  <a:pt x="11" y="46"/>
                  <a:pt x="11" y="46"/>
                </a:cubicBezTo>
                <a:cubicBezTo>
                  <a:pt x="8" y="42"/>
                  <a:pt x="6" y="37"/>
                  <a:pt x="6" y="32"/>
                </a:cubicBezTo>
                <a:cubicBezTo>
                  <a:pt x="6" y="24"/>
                  <a:pt x="10" y="16"/>
                  <a:pt x="17" y="11"/>
                </a:cubicBezTo>
                <a:cubicBezTo>
                  <a:pt x="22" y="8"/>
                  <a:pt x="27" y="7"/>
                  <a:pt x="32" y="7"/>
                </a:cubicBezTo>
                <a:cubicBezTo>
                  <a:pt x="40" y="7"/>
                  <a:pt x="48" y="11"/>
                  <a:pt x="52" y="18"/>
                </a:cubicBezTo>
                <a:cubicBezTo>
                  <a:pt x="104" y="92"/>
                  <a:pt x="104" y="92"/>
                  <a:pt x="104" y="92"/>
                </a:cubicBezTo>
                <a:cubicBezTo>
                  <a:pt x="107" y="96"/>
                  <a:pt x="108" y="99"/>
                  <a:pt x="108" y="103"/>
                </a:cubicBezTo>
                <a:cubicBezTo>
                  <a:pt x="108" y="109"/>
                  <a:pt x="105" y="115"/>
                  <a:pt x="100" y="119"/>
                </a:cubicBezTo>
                <a:cubicBezTo>
                  <a:pt x="96" y="121"/>
                  <a:pt x="93" y="122"/>
                  <a:pt x="89" y="122"/>
                </a:cubicBezTo>
                <a:cubicBezTo>
                  <a:pt x="83" y="122"/>
                  <a:pt x="77" y="119"/>
                  <a:pt x="73" y="114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6"/>
                  <a:pt x="25" y="43"/>
                  <a:pt x="25" y="41"/>
                </a:cubicBezTo>
                <a:cubicBezTo>
                  <a:pt x="25" y="37"/>
                  <a:pt x="27" y="33"/>
                  <a:pt x="31" y="31"/>
                </a:cubicBezTo>
                <a:cubicBezTo>
                  <a:pt x="33" y="29"/>
                  <a:pt x="35" y="28"/>
                  <a:pt x="38" y="28"/>
                </a:cubicBezTo>
                <a:cubicBezTo>
                  <a:pt x="42" y="28"/>
                  <a:pt x="45" y="30"/>
                  <a:pt x="48" y="34"/>
                </a:cubicBezTo>
                <a:cubicBezTo>
                  <a:pt x="91" y="96"/>
                  <a:pt x="91" y="96"/>
                  <a:pt x="91" y="96"/>
                </a:cubicBezTo>
                <a:cubicBezTo>
                  <a:pt x="92" y="98"/>
                  <a:pt x="94" y="98"/>
                  <a:pt x="96" y="97"/>
                </a:cubicBezTo>
                <a:cubicBezTo>
                  <a:pt x="97" y="96"/>
                  <a:pt x="98" y="94"/>
                  <a:pt x="97" y="92"/>
                </a:cubicBezTo>
                <a:cubicBezTo>
                  <a:pt x="53" y="30"/>
                  <a:pt x="53" y="30"/>
                  <a:pt x="53" y="30"/>
                </a:cubicBezTo>
                <a:cubicBezTo>
                  <a:pt x="50" y="25"/>
                  <a:pt x="44" y="22"/>
                  <a:pt x="38" y="22"/>
                </a:cubicBezTo>
                <a:cubicBezTo>
                  <a:pt x="34" y="22"/>
                  <a:pt x="30" y="23"/>
                  <a:pt x="27" y="25"/>
                </a:cubicBezTo>
                <a:cubicBezTo>
                  <a:pt x="21" y="29"/>
                  <a:pt x="18" y="35"/>
                  <a:pt x="18" y="41"/>
                </a:cubicBezTo>
                <a:cubicBezTo>
                  <a:pt x="18" y="45"/>
                  <a:pt x="20" y="48"/>
                  <a:pt x="22" y="52"/>
                </a:cubicBezTo>
                <a:cubicBezTo>
                  <a:pt x="68" y="118"/>
                  <a:pt x="68" y="118"/>
                  <a:pt x="68" y="118"/>
                </a:cubicBezTo>
                <a:cubicBezTo>
                  <a:pt x="73" y="125"/>
                  <a:pt x="81" y="129"/>
                  <a:pt x="89" y="129"/>
                </a:cubicBezTo>
                <a:cubicBezTo>
                  <a:pt x="94" y="129"/>
                  <a:pt x="99" y="127"/>
                  <a:pt x="104" y="124"/>
                </a:cubicBezTo>
                <a:cubicBezTo>
                  <a:pt x="111" y="119"/>
                  <a:pt x="115" y="111"/>
                  <a:pt x="115" y="103"/>
                </a:cubicBezTo>
                <a:cubicBezTo>
                  <a:pt x="115" y="98"/>
                  <a:pt x="113" y="93"/>
                  <a:pt x="110" y="89"/>
                </a:cubicBezTo>
                <a:cubicBezTo>
                  <a:pt x="58" y="14"/>
                  <a:pt x="58" y="14"/>
                  <a:pt x="58" y="14"/>
                </a:cubicBezTo>
                <a:cubicBezTo>
                  <a:pt x="52" y="5"/>
                  <a:pt x="42" y="0"/>
                  <a:pt x="32" y="0"/>
                </a:cubicBezTo>
                <a:cubicBezTo>
                  <a:pt x="25" y="0"/>
                  <a:pt x="19" y="2"/>
                  <a:pt x="13" y="6"/>
                </a:cubicBezTo>
                <a:cubicBezTo>
                  <a:pt x="5" y="12"/>
                  <a:pt x="0" y="22"/>
                  <a:pt x="0" y="32"/>
                </a:cubicBezTo>
                <a:cubicBezTo>
                  <a:pt x="0" y="38"/>
                  <a:pt x="2" y="45"/>
                  <a:pt x="5" y="50"/>
                </a:cubicBezTo>
                <a:cubicBezTo>
                  <a:pt x="37" y="95"/>
                  <a:pt x="37" y="95"/>
                  <a:pt x="37" y="95"/>
                </a:cubicBezTo>
                <a:cubicBezTo>
                  <a:pt x="38" y="96"/>
                  <a:pt x="40" y="97"/>
                  <a:pt x="41" y="96"/>
                </a:cubicBezTo>
                <a:cubicBezTo>
                  <a:pt x="43" y="95"/>
                  <a:pt x="43" y="93"/>
                  <a:pt x="42" y="91"/>
                </a:cubicBezTo>
                <a:close/>
              </a:path>
            </a:pathLst>
          </a:custGeom>
          <a:solidFill>
            <a:srgbClr val="00A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302" name="组合 1301"/>
          <p:cNvGrpSpPr/>
          <p:nvPr/>
        </p:nvGrpSpPr>
        <p:grpSpPr>
          <a:xfrm>
            <a:off x="-21155" y="3559890"/>
            <a:ext cx="1146497" cy="1821657"/>
            <a:chOff x="-920750" y="7937501"/>
            <a:chExt cx="1571625" cy="2497138"/>
          </a:xfrm>
        </p:grpSpPr>
        <p:sp>
          <p:nvSpPr>
            <p:cNvPr id="1234" name="Freeform 225"/>
            <p:cNvSpPr>
              <a:spLocks/>
            </p:cNvSpPr>
            <p:nvPr/>
          </p:nvSpPr>
          <p:spPr bwMode="auto">
            <a:xfrm>
              <a:off x="-920750" y="8069264"/>
              <a:ext cx="1571625" cy="2365375"/>
            </a:xfrm>
            <a:custGeom>
              <a:avLst/>
              <a:gdLst>
                <a:gd name="T0" fmla="*/ 369 w 371"/>
                <a:gd name="T1" fmla="*/ 498 h 558"/>
                <a:gd name="T2" fmla="*/ 305 w 371"/>
                <a:gd name="T3" fmla="*/ 0 h 558"/>
                <a:gd name="T4" fmla="*/ 0 w 371"/>
                <a:gd name="T5" fmla="*/ 33 h 558"/>
                <a:gd name="T6" fmla="*/ 0 w 371"/>
                <a:gd name="T7" fmla="*/ 558 h 558"/>
                <a:gd name="T8" fmla="*/ 345 w 371"/>
                <a:gd name="T9" fmla="*/ 521 h 558"/>
                <a:gd name="T10" fmla="*/ 369 w 371"/>
                <a:gd name="T11" fmla="*/ 49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558">
                  <a:moveTo>
                    <a:pt x="369" y="498"/>
                  </a:moveTo>
                  <a:cubicBezTo>
                    <a:pt x="305" y="0"/>
                    <a:pt x="305" y="0"/>
                    <a:pt x="305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345" y="521"/>
                    <a:pt x="345" y="521"/>
                    <a:pt x="345" y="521"/>
                  </a:cubicBezTo>
                  <a:cubicBezTo>
                    <a:pt x="358" y="519"/>
                    <a:pt x="371" y="510"/>
                    <a:pt x="369" y="498"/>
                  </a:cubicBezTo>
                </a:path>
              </a:pathLst>
            </a:custGeom>
            <a:solidFill>
              <a:srgbClr val="E1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5" name="Freeform 226"/>
            <p:cNvSpPr>
              <a:spLocks/>
            </p:cNvSpPr>
            <p:nvPr/>
          </p:nvSpPr>
          <p:spPr bwMode="auto">
            <a:xfrm>
              <a:off x="-920750" y="8120064"/>
              <a:ext cx="1449388" cy="2162175"/>
            </a:xfrm>
            <a:custGeom>
              <a:avLst/>
              <a:gdLst>
                <a:gd name="T0" fmla="*/ 340 w 342"/>
                <a:gd name="T1" fmla="*/ 443 h 510"/>
                <a:gd name="T2" fmla="*/ 287 w 342"/>
                <a:gd name="T3" fmla="*/ 0 h 510"/>
                <a:gd name="T4" fmla="*/ 0 w 342"/>
                <a:gd name="T5" fmla="*/ 34 h 510"/>
                <a:gd name="T6" fmla="*/ 0 w 342"/>
                <a:gd name="T7" fmla="*/ 510 h 510"/>
                <a:gd name="T8" fmla="*/ 317 w 342"/>
                <a:gd name="T9" fmla="*/ 472 h 510"/>
                <a:gd name="T10" fmla="*/ 340 w 342"/>
                <a:gd name="T11" fmla="*/ 443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2" h="510">
                  <a:moveTo>
                    <a:pt x="340" y="443"/>
                  </a:moveTo>
                  <a:cubicBezTo>
                    <a:pt x="287" y="0"/>
                    <a:pt x="287" y="0"/>
                    <a:pt x="287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317" y="472"/>
                    <a:pt x="317" y="472"/>
                    <a:pt x="317" y="472"/>
                  </a:cubicBezTo>
                  <a:cubicBezTo>
                    <a:pt x="330" y="470"/>
                    <a:pt x="342" y="455"/>
                    <a:pt x="340" y="4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6" name="Freeform 227"/>
            <p:cNvSpPr>
              <a:spLocks/>
            </p:cNvSpPr>
            <p:nvPr/>
          </p:nvSpPr>
          <p:spPr bwMode="auto">
            <a:xfrm>
              <a:off x="-920750" y="8310564"/>
              <a:ext cx="55563" cy="152400"/>
            </a:xfrm>
            <a:custGeom>
              <a:avLst/>
              <a:gdLst>
                <a:gd name="T0" fmla="*/ 13 w 13"/>
                <a:gd name="T1" fmla="*/ 18 h 36"/>
                <a:gd name="T2" fmla="*/ 0 w 13"/>
                <a:gd name="T3" fmla="*/ 0 h 36"/>
                <a:gd name="T4" fmla="*/ 0 w 13"/>
                <a:gd name="T5" fmla="*/ 36 h 36"/>
                <a:gd name="T6" fmla="*/ 13 w 13"/>
                <a:gd name="T7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18"/>
                  </a:moveTo>
                  <a:cubicBezTo>
                    <a:pt x="13" y="9"/>
                    <a:pt x="7" y="2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7" y="34"/>
                    <a:pt x="13" y="27"/>
                    <a:pt x="13" y="18"/>
                  </a:cubicBezTo>
                  <a:close/>
                </a:path>
              </a:pathLst>
            </a:custGeom>
            <a:solidFill>
              <a:srgbClr val="381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7" name="Oval 228"/>
            <p:cNvSpPr>
              <a:spLocks noChangeArrowheads="1"/>
            </p:cNvSpPr>
            <p:nvPr/>
          </p:nvSpPr>
          <p:spPr bwMode="auto">
            <a:xfrm>
              <a:off x="-814388" y="8272464"/>
              <a:ext cx="160338" cy="160338"/>
            </a:xfrm>
            <a:prstGeom prst="ellipse">
              <a:avLst/>
            </a:prstGeom>
            <a:solidFill>
              <a:srgbClr val="381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8" name="Oval 229"/>
            <p:cNvSpPr>
              <a:spLocks noChangeArrowheads="1"/>
            </p:cNvSpPr>
            <p:nvPr/>
          </p:nvSpPr>
          <p:spPr bwMode="auto">
            <a:xfrm>
              <a:off x="-598488" y="8242301"/>
              <a:ext cx="160338" cy="161925"/>
            </a:xfrm>
            <a:prstGeom prst="ellipse">
              <a:avLst/>
            </a:prstGeom>
            <a:solidFill>
              <a:srgbClr val="381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9" name="Oval 230"/>
            <p:cNvSpPr>
              <a:spLocks noChangeArrowheads="1"/>
            </p:cNvSpPr>
            <p:nvPr/>
          </p:nvSpPr>
          <p:spPr bwMode="auto">
            <a:xfrm>
              <a:off x="-395288" y="8224839"/>
              <a:ext cx="160338" cy="161925"/>
            </a:xfrm>
            <a:prstGeom prst="ellipse">
              <a:avLst/>
            </a:prstGeom>
            <a:solidFill>
              <a:srgbClr val="381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0" name="Oval 231"/>
            <p:cNvSpPr>
              <a:spLocks noChangeArrowheads="1"/>
            </p:cNvSpPr>
            <p:nvPr/>
          </p:nvSpPr>
          <p:spPr bwMode="auto">
            <a:xfrm>
              <a:off x="-161925" y="8196264"/>
              <a:ext cx="144463" cy="160338"/>
            </a:xfrm>
            <a:prstGeom prst="ellipse">
              <a:avLst/>
            </a:prstGeom>
            <a:solidFill>
              <a:srgbClr val="381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1" name="Oval 232"/>
            <p:cNvSpPr>
              <a:spLocks noChangeArrowheads="1"/>
            </p:cNvSpPr>
            <p:nvPr/>
          </p:nvSpPr>
          <p:spPr bwMode="auto">
            <a:xfrm>
              <a:off x="49212" y="8170864"/>
              <a:ext cx="144463" cy="160338"/>
            </a:xfrm>
            <a:prstGeom prst="ellipse">
              <a:avLst/>
            </a:prstGeom>
            <a:solidFill>
              <a:srgbClr val="381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2" name="Freeform 233"/>
            <p:cNvSpPr>
              <a:spLocks/>
            </p:cNvSpPr>
            <p:nvPr/>
          </p:nvSpPr>
          <p:spPr bwMode="auto">
            <a:xfrm>
              <a:off x="-920750" y="8158164"/>
              <a:ext cx="25400" cy="266700"/>
            </a:xfrm>
            <a:custGeom>
              <a:avLst/>
              <a:gdLst>
                <a:gd name="T0" fmla="*/ 6 w 6"/>
                <a:gd name="T1" fmla="*/ 51 h 63"/>
                <a:gd name="T2" fmla="*/ 0 w 6"/>
                <a:gd name="T3" fmla="*/ 0 h 63"/>
                <a:gd name="T4" fmla="*/ 0 w 6"/>
                <a:gd name="T5" fmla="*/ 63 h 63"/>
                <a:gd name="T6" fmla="*/ 6 w 6"/>
                <a:gd name="T7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3">
                  <a:moveTo>
                    <a:pt x="6" y="5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4" y="61"/>
                    <a:pt x="6" y="56"/>
                    <a:pt x="6" y="51"/>
                  </a:cubicBez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3" name="Freeform 234"/>
            <p:cNvSpPr>
              <a:spLocks/>
            </p:cNvSpPr>
            <p:nvPr/>
          </p:nvSpPr>
          <p:spPr bwMode="auto">
            <a:xfrm>
              <a:off x="-814388" y="8043864"/>
              <a:ext cx="134938" cy="363538"/>
            </a:xfrm>
            <a:custGeom>
              <a:avLst/>
              <a:gdLst>
                <a:gd name="T0" fmla="*/ 24 w 32"/>
                <a:gd name="T1" fmla="*/ 11 h 86"/>
                <a:gd name="T2" fmla="*/ 11 w 32"/>
                <a:gd name="T3" fmla="*/ 0 h 86"/>
                <a:gd name="T4" fmla="*/ 1 w 32"/>
                <a:gd name="T5" fmla="*/ 13 h 86"/>
                <a:gd name="T6" fmla="*/ 8 w 32"/>
                <a:gd name="T7" fmla="*/ 75 h 86"/>
                <a:gd name="T8" fmla="*/ 21 w 32"/>
                <a:gd name="T9" fmla="*/ 85 h 86"/>
                <a:gd name="T10" fmla="*/ 31 w 32"/>
                <a:gd name="T11" fmla="*/ 72 h 86"/>
                <a:gd name="T12" fmla="*/ 24 w 32"/>
                <a:gd name="T13" fmla="*/ 1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6">
                  <a:moveTo>
                    <a:pt x="24" y="11"/>
                  </a:moveTo>
                  <a:cubicBezTo>
                    <a:pt x="23" y="4"/>
                    <a:pt x="17" y="0"/>
                    <a:pt x="11" y="0"/>
                  </a:cubicBezTo>
                  <a:cubicBezTo>
                    <a:pt x="4" y="1"/>
                    <a:pt x="0" y="7"/>
                    <a:pt x="1" y="13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9" y="82"/>
                    <a:pt x="15" y="86"/>
                    <a:pt x="21" y="85"/>
                  </a:cubicBezTo>
                  <a:cubicBezTo>
                    <a:pt x="27" y="85"/>
                    <a:pt x="32" y="79"/>
                    <a:pt x="31" y="72"/>
                  </a:cubicBezTo>
                  <a:lnTo>
                    <a:pt x="24" y="11"/>
                  </a:ln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4" name="Freeform 235"/>
            <p:cNvSpPr>
              <a:spLocks/>
            </p:cNvSpPr>
            <p:nvPr/>
          </p:nvSpPr>
          <p:spPr bwMode="auto">
            <a:xfrm>
              <a:off x="-603250" y="8016876"/>
              <a:ext cx="136525" cy="365125"/>
            </a:xfrm>
            <a:custGeom>
              <a:avLst/>
              <a:gdLst>
                <a:gd name="T0" fmla="*/ 24 w 32"/>
                <a:gd name="T1" fmla="*/ 10 h 86"/>
                <a:gd name="T2" fmla="*/ 11 w 32"/>
                <a:gd name="T3" fmla="*/ 0 h 86"/>
                <a:gd name="T4" fmla="*/ 1 w 32"/>
                <a:gd name="T5" fmla="*/ 13 h 86"/>
                <a:gd name="T6" fmla="*/ 8 w 32"/>
                <a:gd name="T7" fmla="*/ 75 h 86"/>
                <a:gd name="T8" fmla="*/ 21 w 32"/>
                <a:gd name="T9" fmla="*/ 85 h 86"/>
                <a:gd name="T10" fmla="*/ 32 w 32"/>
                <a:gd name="T11" fmla="*/ 72 h 86"/>
                <a:gd name="T12" fmla="*/ 24 w 32"/>
                <a:gd name="T13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6">
                  <a:moveTo>
                    <a:pt x="24" y="10"/>
                  </a:moveTo>
                  <a:cubicBezTo>
                    <a:pt x="23" y="4"/>
                    <a:pt x="18" y="0"/>
                    <a:pt x="11" y="0"/>
                  </a:cubicBezTo>
                  <a:cubicBezTo>
                    <a:pt x="5" y="1"/>
                    <a:pt x="0" y="7"/>
                    <a:pt x="1" y="13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9" y="82"/>
                    <a:pt x="15" y="86"/>
                    <a:pt x="21" y="85"/>
                  </a:cubicBezTo>
                  <a:cubicBezTo>
                    <a:pt x="28" y="85"/>
                    <a:pt x="32" y="79"/>
                    <a:pt x="32" y="72"/>
                  </a:cubicBezTo>
                  <a:lnTo>
                    <a:pt x="24" y="10"/>
                  </a:ln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5" name="Freeform 236"/>
            <p:cNvSpPr>
              <a:spLocks/>
            </p:cNvSpPr>
            <p:nvPr/>
          </p:nvSpPr>
          <p:spPr bwMode="auto">
            <a:xfrm>
              <a:off x="-387350" y="7991476"/>
              <a:ext cx="136525" cy="365125"/>
            </a:xfrm>
            <a:custGeom>
              <a:avLst/>
              <a:gdLst>
                <a:gd name="T0" fmla="*/ 24 w 32"/>
                <a:gd name="T1" fmla="*/ 10 h 86"/>
                <a:gd name="T2" fmla="*/ 11 w 32"/>
                <a:gd name="T3" fmla="*/ 0 h 86"/>
                <a:gd name="T4" fmla="*/ 0 w 32"/>
                <a:gd name="T5" fmla="*/ 13 h 86"/>
                <a:gd name="T6" fmla="*/ 8 w 32"/>
                <a:gd name="T7" fmla="*/ 75 h 86"/>
                <a:gd name="T8" fmla="*/ 21 w 32"/>
                <a:gd name="T9" fmla="*/ 85 h 86"/>
                <a:gd name="T10" fmla="*/ 31 w 32"/>
                <a:gd name="T11" fmla="*/ 72 h 86"/>
                <a:gd name="T12" fmla="*/ 24 w 32"/>
                <a:gd name="T13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6">
                  <a:moveTo>
                    <a:pt x="24" y="10"/>
                  </a:moveTo>
                  <a:cubicBezTo>
                    <a:pt x="23" y="4"/>
                    <a:pt x="17" y="0"/>
                    <a:pt x="11" y="0"/>
                  </a:cubicBezTo>
                  <a:cubicBezTo>
                    <a:pt x="4" y="1"/>
                    <a:pt x="0" y="7"/>
                    <a:pt x="0" y="13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9" y="82"/>
                    <a:pt x="14" y="86"/>
                    <a:pt x="21" y="85"/>
                  </a:cubicBezTo>
                  <a:cubicBezTo>
                    <a:pt x="27" y="85"/>
                    <a:pt x="32" y="79"/>
                    <a:pt x="31" y="72"/>
                  </a:cubicBezTo>
                  <a:lnTo>
                    <a:pt x="24" y="10"/>
                  </a:ln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6" name="Freeform 237"/>
            <p:cNvSpPr>
              <a:spLocks/>
            </p:cNvSpPr>
            <p:nvPr/>
          </p:nvSpPr>
          <p:spPr bwMode="auto">
            <a:xfrm>
              <a:off x="-174625" y="7966076"/>
              <a:ext cx="134938" cy="365125"/>
            </a:xfrm>
            <a:custGeom>
              <a:avLst/>
              <a:gdLst>
                <a:gd name="T0" fmla="*/ 24 w 32"/>
                <a:gd name="T1" fmla="*/ 10 h 86"/>
                <a:gd name="T2" fmla="*/ 11 w 32"/>
                <a:gd name="T3" fmla="*/ 0 h 86"/>
                <a:gd name="T4" fmla="*/ 1 w 32"/>
                <a:gd name="T5" fmla="*/ 13 h 86"/>
                <a:gd name="T6" fmla="*/ 8 w 32"/>
                <a:gd name="T7" fmla="*/ 75 h 86"/>
                <a:gd name="T8" fmla="*/ 21 w 32"/>
                <a:gd name="T9" fmla="*/ 85 h 86"/>
                <a:gd name="T10" fmla="*/ 31 w 32"/>
                <a:gd name="T11" fmla="*/ 72 h 86"/>
                <a:gd name="T12" fmla="*/ 24 w 32"/>
                <a:gd name="T13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6">
                  <a:moveTo>
                    <a:pt x="24" y="10"/>
                  </a:moveTo>
                  <a:cubicBezTo>
                    <a:pt x="23" y="4"/>
                    <a:pt x="17" y="0"/>
                    <a:pt x="11" y="0"/>
                  </a:cubicBezTo>
                  <a:cubicBezTo>
                    <a:pt x="5" y="1"/>
                    <a:pt x="0" y="7"/>
                    <a:pt x="1" y="13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9" y="82"/>
                    <a:pt x="15" y="86"/>
                    <a:pt x="21" y="85"/>
                  </a:cubicBezTo>
                  <a:cubicBezTo>
                    <a:pt x="28" y="85"/>
                    <a:pt x="32" y="79"/>
                    <a:pt x="31" y="72"/>
                  </a:cubicBezTo>
                  <a:lnTo>
                    <a:pt x="24" y="10"/>
                  </a:ln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7" name="Freeform 238"/>
            <p:cNvSpPr>
              <a:spLocks/>
            </p:cNvSpPr>
            <p:nvPr/>
          </p:nvSpPr>
          <p:spPr bwMode="auto">
            <a:xfrm>
              <a:off x="41275" y="7937501"/>
              <a:ext cx="134938" cy="368300"/>
            </a:xfrm>
            <a:custGeom>
              <a:avLst/>
              <a:gdLst>
                <a:gd name="T0" fmla="*/ 23 w 32"/>
                <a:gd name="T1" fmla="*/ 11 h 87"/>
                <a:gd name="T2" fmla="*/ 10 w 32"/>
                <a:gd name="T3" fmla="*/ 1 h 87"/>
                <a:gd name="T4" fmla="*/ 0 w 32"/>
                <a:gd name="T5" fmla="*/ 14 h 87"/>
                <a:gd name="T6" fmla="*/ 8 w 32"/>
                <a:gd name="T7" fmla="*/ 76 h 87"/>
                <a:gd name="T8" fmla="*/ 21 w 32"/>
                <a:gd name="T9" fmla="*/ 86 h 87"/>
                <a:gd name="T10" fmla="*/ 31 w 32"/>
                <a:gd name="T11" fmla="*/ 73 h 87"/>
                <a:gd name="T12" fmla="*/ 23 w 32"/>
                <a:gd name="T13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7">
                  <a:moveTo>
                    <a:pt x="23" y="11"/>
                  </a:moveTo>
                  <a:cubicBezTo>
                    <a:pt x="23" y="5"/>
                    <a:pt x="17" y="0"/>
                    <a:pt x="10" y="1"/>
                  </a:cubicBezTo>
                  <a:cubicBezTo>
                    <a:pt x="4" y="2"/>
                    <a:pt x="0" y="8"/>
                    <a:pt x="0" y="14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83"/>
                    <a:pt x="14" y="87"/>
                    <a:pt x="21" y="86"/>
                  </a:cubicBezTo>
                  <a:cubicBezTo>
                    <a:pt x="27" y="86"/>
                    <a:pt x="32" y="80"/>
                    <a:pt x="31" y="73"/>
                  </a:cubicBezTo>
                  <a:lnTo>
                    <a:pt x="23" y="11"/>
                  </a:ln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8" name="Freeform 239"/>
            <p:cNvSpPr>
              <a:spLocks/>
            </p:cNvSpPr>
            <p:nvPr/>
          </p:nvSpPr>
          <p:spPr bwMode="auto">
            <a:xfrm>
              <a:off x="-920750" y="8382001"/>
              <a:ext cx="1279525" cy="1778000"/>
            </a:xfrm>
            <a:custGeom>
              <a:avLst/>
              <a:gdLst>
                <a:gd name="T0" fmla="*/ 258 w 302"/>
                <a:gd name="T1" fmla="*/ 0 h 419"/>
                <a:gd name="T2" fmla="*/ 0 w 302"/>
                <a:gd name="T3" fmla="*/ 31 h 419"/>
                <a:gd name="T4" fmla="*/ 0 w 302"/>
                <a:gd name="T5" fmla="*/ 419 h 419"/>
                <a:gd name="T6" fmla="*/ 4 w 302"/>
                <a:gd name="T7" fmla="*/ 419 h 419"/>
                <a:gd name="T8" fmla="*/ 6 w 302"/>
                <a:gd name="T9" fmla="*/ 419 h 419"/>
                <a:gd name="T10" fmla="*/ 282 w 302"/>
                <a:gd name="T11" fmla="*/ 386 h 419"/>
                <a:gd name="T12" fmla="*/ 301 w 302"/>
                <a:gd name="T13" fmla="*/ 362 h 419"/>
                <a:gd name="T14" fmla="*/ 258 w 302"/>
                <a:gd name="T15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2" h="419">
                  <a:moveTo>
                    <a:pt x="258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1" y="419"/>
                    <a:pt x="3" y="419"/>
                    <a:pt x="4" y="419"/>
                  </a:cubicBezTo>
                  <a:cubicBezTo>
                    <a:pt x="5" y="419"/>
                    <a:pt x="5" y="419"/>
                    <a:pt x="6" y="419"/>
                  </a:cubicBezTo>
                  <a:cubicBezTo>
                    <a:pt x="282" y="386"/>
                    <a:pt x="282" y="386"/>
                    <a:pt x="282" y="386"/>
                  </a:cubicBezTo>
                  <a:cubicBezTo>
                    <a:pt x="293" y="385"/>
                    <a:pt x="302" y="372"/>
                    <a:pt x="301" y="362"/>
                  </a:cubicBezTo>
                  <a:cubicBezTo>
                    <a:pt x="258" y="0"/>
                    <a:pt x="258" y="0"/>
                    <a:pt x="258" y="0"/>
                  </a:cubicBezTo>
                </a:path>
              </a:pathLst>
            </a:custGeom>
            <a:solidFill>
              <a:srgbClr val="FD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87" name="Freeform 294"/>
          <p:cNvSpPr>
            <a:spLocks/>
          </p:cNvSpPr>
          <p:nvPr/>
        </p:nvSpPr>
        <p:spPr bwMode="auto">
          <a:xfrm>
            <a:off x="1374775" y="6187252"/>
            <a:ext cx="474663" cy="538163"/>
          </a:xfrm>
          <a:custGeom>
            <a:avLst/>
            <a:gdLst>
              <a:gd name="T0" fmla="*/ 88 w 112"/>
              <a:gd name="T1" fmla="*/ 74 h 127"/>
              <a:gd name="T2" fmla="*/ 51 w 112"/>
              <a:gd name="T3" fmla="*/ 115 h 127"/>
              <a:gd name="T4" fmla="*/ 31 w 112"/>
              <a:gd name="T5" fmla="*/ 123 h 127"/>
              <a:gd name="T6" fmla="*/ 13 w 112"/>
              <a:gd name="T7" fmla="*/ 116 h 127"/>
              <a:gd name="T8" fmla="*/ 4 w 112"/>
              <a:gd name="T9" fmla="*/ 96 h 127"/>
              <a:gd name="T10" fmla="*/ 11 w 112"/>
              <a:gd name="T11" fmla="*/ 78 h 127"/>
              <a:gd name="T12" fmla="*/ 72 w 112"/>
              <a:gd name="T13" fmla="*/ 11 h 127"/>
              <a:gd name="T14" fmla="*/ 87 w 112"/>
              <a:gd name="T15" fmla="*/ 4 h 127"/>
              <a:gd name="T16" fmla="*/ 101 w 112"/>
              <a:gd name="T17" fmla="*/ 10 h 127"/>
              <a:gd name="T18" fmla="*/ 108 w 112"/>
              <a:gd name="T19" fmla="*/ 25 h 127"/>
              <a:gd name="T20" fmla="*/ 103 w 112"/>
              <a:gd name="T21" fmla="*/ 39 h 127"/>
              <a:gd name="T22" fmla="*/ 48 w 112"/>
              <a:gd name="T23" fmla="*/ 98 h 127"/>
              <a:gd name="T24" fmla="*/ 38 w 112"/>
              <a:gd name="T25" fmla="*/ 102 h 127"/>
              <a:gd name="T26" fmla="*/ 29 w 112"/>
              <a:gd name="T27" fmla="*/ 99 h 127"/>
              <a:gd name="T28" fmla="*/ 24 w 112"/>
              <a:gd name="T29" fmla="*/ 88 h 127"/>
              <a:gd name="T30" fmla="*/ 28 w 112"/>
              <a:gd name="T31" fmla="*/ 79 h 127"/>
              <a:gd name="T32" fmla="*/ 79 w 112"/>
              <a:gd name="T33" fmla="*/ 23 h 127"/>
              <a:gd name="T34" fmla="*/ 76 w 112"/>
              <a:gd name="T35" fmla="*/ 20 h 127"/>
              <a:gd name="T36" fmla="*/ 25 w 112"/>
              <a:gd name="T37" fmla="*/ 76 h 127"/>
              <a:gd name="T38" fmla="*/ 20 w 112"/>
              <a:gd name="T39" fmla="*/ 88 h 127"/>
              <a:gd name="T40" fmla="*/ 26 w 112"/>
              <a:gd name="T41" fmla="*/ 102 h 127"/>
              <a:gd name="T42" fmla="*/ 38 w 112"/>
              <a:gd name="T43" fmla="*/ 106 h 127"/>
              <a:gd name="T44" fmla="*/ 51 w 112"/>
              <a:gd name="T45" fmla="*/ 101 h 127"/>
              <a:gd name="T46" fmla="*/ 106 w 112"/>
              <a:gd name="T47" fmla="*/ 42 h 127"/>
              <a:gd name="T48" fmla="*/ 112 w 112"/>
              <a:gd name="T49" fmla="*/ 25 h 127"/>
              <a:gd name="T50" fmla="*/ 104 w 112"/>
              <a:gd name="T51" fmla="*/ 7 h 127"/>
              <a:gd name="T52" fmla="*/ 87 w 112"/>
              <a:gd name="T53" fmla="*/ 0 h 127"/>
              <a:gd name="T54" fmla="*/ 69 w 112"/>
              <a:gd name="T55" fmla="*/ 8 h 127"/>
              <a:gd name="T56" fmla="*/ 8 w 112"/>
              <a:gd name="T57" fmla="*/ 75 h 127"/>
              <a:gd name="T58" fmla="*/ 0 w 112"/>
              <a:gd name="T59" fmla="*/ 96 h 127"/>
              <a:gd name="T60" fmla="*/ 10 w 112"/>
              <a:gd name="T61" fmla="*/ 119 h 127"/>
              <a:gd name="T62" fmla="*/ 31 w 112"/>
              <a:gd name="T63" fmla="*/ 127 h 127"/>
              <a:gd name="T64" fmla="*/ 54 w 112"/>
              <a:gd name="T65" fmla="*/ 117 h 127"/>
              <a:gd name="T66" fmla="*/ 90 w 112"/>
              <a:gd name="T67" fmla="*/ 77 h 127"/>
              <a:gd name="T68" fmla="*/ 88 w 112"/>
              <a:gd name="T69" fmla="*/ 74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2" h="127">
                <a:moveTo>
                  <a:pt x="88" y="74"/>
                </a:moveTo>
                <a:cubicBezTo>
                  <a:pt x="51" y="115"/>
                  <a:pt x="51" y="115"/>
                  <a:pt x="51" y="115"/>
                </a:cubicBezTo>
                <a:cubicBezTo>
                  <a:pt x="45" y="120"/>
                  <a:pt x="38" y="123"/>
                  <a:pt x="31" y="123"/>
                </a:cubicBezTo>
                <a:cubicBezTo>
                  <a:pt x="25" y="123"/>
                  <a:pt x="18" y="121"/>
                  <a:pt x="13" y="116"/>
                </a:cubicBezTo>
                <a:cubicBezTo>
                  <a:pt x="7" y="110"/>
                  <a:pt x="4" y="103"/>
                  <a:pt x="4" y="96"/>
                </a:cubicBezTo>
                <a:cubicBezTo>
                  <a:pt x="4" y="89"/>
                  <a:pt x="6" y="83"/>
                  <a:pt x="11" y="78"/>
                </a:cubicBezTo>
                <a:cubicBezTo>
                  <a:pt x="72" y="11"/>
                  <a:pt x="72" y="11"/>
                  <a:pt x="72" y="11"/>
                </a:cubicBezTo>
                <a:cubicBezTo>
                  <a:pt x="76" y="6"/>
                  <a:pt x="82" y="4"/>
                  <a:pt x="87" y="4"/>
                </a:cubicBezTo>
                <a:cubicBezTo>
                  <a:pt x="92" y="4"/>
                  <a:pt x="97" y="6"/>
                  <a:pt x="101" y="10"/>
                </a:cubicBezTo>
                <a:cubicBezTo>
                  <a:pt x="106" y="14"/>
                  <a:pt x="108" y="20"/>
                  <a:pt x="108" y="25"/>
                </a:cubicBezTo>
                <a:cubicBezTo>
                  <a:pt x="108" y="30"/>
                  <a:pt x="106" y="35"/>
                  <a:pt x="103" y="39"/>
                </a:cubicBezTo>
                <a:cubicBezTo>
                  <a:pt x="48" y="98"/>
                  <a:pt x="48" y="98"/>
                  <a:pt x="48" y="98"/>
                </a:cubicBezTo>
                <a:cubicBezTo>
                  <a:pt x="46" y="101"/>
                  <a:pt x="42" y="102"/>
                  <a:pt x="38" y="102"/>
                </a:cubicBezTo>
                <a:cubicBezTo>
                  <a:pt x="35" y="102"/>
                  <a:pt x="31" y="101"/>
                  <a:pt x="29" y="99"/>
                </a:cubicBezTo>
                <a:cubicBezTo>
                  <a:pt x="26" y="96"/>
                  <a:pt x="24" y="92"/>
                  <a:pt x="24" y="88"/>
                </a:cubicBezTo>
                <a:cubicBezTo>
                  <a:pt x="24" y="85"/>
                  <a:pt x="25" y="82"/>
                  <a:pt x="28" y="79"/>
                </a:cubicBezTo>
                <a:cubicBezTo>
                  <a:pt x="79" y="23"/>
                  <a:pt x="79" y="23"/>
                  <a:pt x="79" y="23"/>
                </a:cubicBezTo>
                <a:cubicBezTo>
                  <a:pt x="76" y="20"/>
                  <a:pt x="76" y="20"/>
                  <a:pt x="76" y="20"/>
                </a:cubicBezTo>
                <a:cubicBezTo>
                  <a:pt x="25" y="76"/>
                  <a:pt x="25" y="76"/>
                  <a:pt x="25" y="76"/>
                </a:cubicBezTo>
                <a:cubicBezTo>
                  <a:pt x="22" y="80"/>
                  <a:pt x="20" y="84"/>
                  <a:pt x="20" y="88"/>
                </a:cubicBezTo>
                <a:cubicBezTo>
                  <a:pt x="20" y="93"/>
                  <a:pt x="22" y="98"/>
                  <a:pt x="26" y="102"/>
                </a:cubicBezTo>
                <a:cubicBezTo>
                  <a:pt x="29" y="105"/>
                  <a:pt x="34" y="106"/>
                  <a:pt x="38" y="106"/>
                </a:cubicBezTo>
                <a:cubicBezTo>
                  <a:pt x="43" y="106"/>
                  <a:pt x="48" y="105"/>
                  <a:pt x="51" y="101"/>
                </a:cubicBezTo>
                <a:cubicBezTo>
                  <a:pt x="106" y="42"/>
                  <a:pt x="106" y="42"/>
                  <a:pt x="106" y="42"/>
                </a:cubicBezTo>
                <a:cubicBezTo>
                  <a:pt x="110" y="37"/>
                  <a:pt x="112" y="31"/>
                  <a:pt x="112" y="25"/>
                </a:cubicBezTo>
                <a:cubicBezTo>
                  <a:pt x="112" y="19"/>
                  <a:pt x="109" y="12"/>
                  <a:pt x="104" y="7"/>
                </a:cubicBezTo>
                <a:cubicBezTo>
                  <a:pt x="99" y="2"/>
                  <a:pt x="93" y="0"/>
                  <a:pt x="87" y="0"/>
                </a:cubicBezTo>
                <a:cubicBezTo>
                  <a:pt x="81" y="0"/>
                  <a:pt x="74" y="3"/>
                  <a:pt x="69" y="8"/>
                </a:cubicBezTo>
                <a:cubicBezTo>
                  <a:pt x="8" y="75"/>
                  <a:pt x="8" y="75"/>
                  <a:pt x="8" y="75"/>
                </a:cubicBezTo>
                <a:cubicBezTo>
                  <a:pt x="2" y="81"/>
                  <a:pt x="0" y="88"/>
                  <a:pt x="0" y="96"/>
                </a:cubicBezTo>
                <a:cubicBezTo>
                  <a:pt x="0" y="104"/>
                  <a:pt x="3" y="112"/>
                  <a:pt x="10" y="119"/>
                </a:cubicBezTo>
                <a:cubicBezTo>
                  <a:pt x="16" y="124"/>
                  <a:pt x="24" y="127"/>
                  <a:pt x="31" y="127"/>
                </a:cubicBezTo>
                <a:cubicBezTo>
                  <a:pt x="39" y="127"/>
                  <a:pt x="48" y="124"/>
                  <a:pt x="54" y="117"/>
                </a:cubicBezTo>
                <a:cubicBezTo>
                  <a:pt x="90" y="77"/>
                  <a:pt x="90" y="77"/>
                  <a:pt x="90" y="77"/>
                </a:cubicBezTo>
                <a:cubicBezTo>
                  <a:pt x="88" y="74"/>
                  <a:pt x="88" y="74"/>
                  <a:pt x="88" y="74"/>
                </a:cubicBezTo>
                <a:close/>
              </a:path>
            </a:pathLst>
          </a:custGeom>
          <a:solidFill>
            <a:srgbClr val="FF46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8" name="Freeform 295"/>
          <p:cNvSpPr>
            <a:spLocks/>
          </p:cNvSpPr>
          <p:nvPr/>
        </p:nvSpPr>
        <p:spPr bwMode="auto">
          <a:xfrm>
            <a:off x="3810317" y="168276"/>
            <a:ext cx="598488" cy="398463"/>
          </a:xfrm>
          <a:custGeom>
            <a:avLst/>
            <a:gdLst>
              <a:gd name="T0" fmla="*/ 92 w 141"/>
              <a:gd name="T1" fmla="*/ 67 h 94"/>
              <a:gd name="T2" fmla="*/ 40 w 141"/>
              <a:gd name="T3" fmla="*/ 86 h 94"/>
              <a:gd name="T4" fmla="*/ 32 w 141"/>
              <a:gd name="T5" fmla="*/ 87 h 94"/>
              <a:gd name="T6" fmla="*/ 8 w 141"/>
              <a:gd name="T7" fmla="*/ 70 h 94"/>
              <a:gd name="T8" fmla="*/ 7 w 141"/>
              <a:gd name="T9" fmla="*/ 62 h 94"/>
              <a:gd name="T10" fmla="*/ 23 w 141"/>
              <a:gd name="T11" fmla="*/ 38 h 94"/>
              <a:gd name="T12" fmla="*/ 109 w 141"/>
              <a:gd name="T13" fmla="*/ 8 h 94"/>
              <a:gd name="T14" fmla="*/ 116 w 141"/>
              <a:gd name="T15" fmla="*/ 7 h 94"/>
              <a:gd name="T16" fmla="*/ 133 w 141"/>
              <a:gd name="T17" fmla="*/ 19 h 94"/>
              <a:gd name="T18" fmla="*/ 134 w 141"/>
              <a:gd name="T19" fmla="*/ 26 h 94"/>
              <a:gd name="T20" fmla="*/ 122 w 141"/>
              <a:gd name="T21" fmla="*/ 43 h 94"/>
              <a:gd name="T22" fmla="*/ 46 w 141"/>
              <a:gd name="T23" fmla="*/ 70 h 94"/>
              <a:gd name="T24" fmla="*/ 42 w 141"/>
              <a:gd name="T25" fmla="*/ 71 h 94"/>
              <a:gd name="T26" fmla="*/ 30 w 141"/>
              <a:gd name="T27" fmla="*/ 63 h 94"/>
              <a:gd name="T28" fmla="*/ 29 w 141"/>
              <a:gd name="T29" fmla="*/ 59 h 94"/>
              <a:gd name="T30" fmla="*/ 38 w 141"/>
              <a:gd name="T31" fmla="*/ 47 h 94"/>
              <a:gd name="T32" fmla="*/ 109 w 141"/>
              <a:gd name="T33" fmla="*/ 21 h 94"/>
              <a:gd name="T34" fmla="*/ 111 w 141"/>
              <a:gd name="T35" fmla="*/ 17 h 94"/>
              <a:gd name="T36" fmla="*/ 107 w 141"/>
              <a:gd name="T37" fmla="*/ 15 h 94"/>
              <a:gd name="T38" fmla="*/ 35 w 141"/>
              <a:gd name="T39" fmla="*/ 41 h 94"/>
              <a:gd name="T40" fmla="*/ 23 w 141"/>
              <a:gd name="T41" fmla="*/ 59 h 94"/>
              <a:gd name="T42" fmla="*/ 24 w 141"/>
              <a:gd name="T43" fmla="*/ 65 h 94"/>
              <a:gd name="T44" fmla="*/ 42 w 141"/>
              <a:gd name="T45" fmla="*/ 78 h 94"/>
              <a:gd name="T46" fmla="*/ 48 w 141"/>
              <a:gd name="T47" fmla="*/ 77 h 94"/>
              <a:gd name="T48" fmla="*/ 124 w 141"/>
              <a:gd name="T49" fmla="*/ 50 h 94"/>
              <a:gd name="T50" fmla="*/ 141 w 141"/>
              <a:gd name="T51" fmla="*/ 26 h 94"/>
              <a:gd name="T52" fmla="*/ 140 w 141"/>
              <a:gd name="T53" fmla="*/ 17 h 94"/>
              <a:gd name="T54" fmla="*/ 116 w 141"/>
              <a:gd name="T55" fmla="*/ 0 h 94"/>
              <a:gd name="T56" fmla="*/ 107 w 141"/>
              <a:gd name="T57" fmla="*/ 1 h 94"/>
              <a:gd name="T58" fmla="*/ 21 w 141"/>
              <a:gd name="T59" fmla="*/ 32 h 94"/>
              <a:gd name="T60" fmla="*/ 0 w 141"/>
              <a:gd name="T61" fmla="*/ 62 h 94"/>
              <a:gd name="T62" fmla="*/ 2 w 141"/>
              <a:gd name="T63" fmla="*/ 73 h 94"/>
              <a:gd name="T64" fmla="*/ 32 w 141"/>
              <a:gd name="T65" fmla="*/ 94 h 94"/>
              <a:gd name="T66" fmla="*/ 42 w 141"/>
              <a:gd name="T67" fmla="*/ 92 h 94"/>
              <a:gd name="T68" fmla="*/ 94 w 141"/>
              <a:gd name="T69" fmla="*/ 74 h 94"/>
              <a:gd name="T70" fmla="*/ 96 w 141"/>
              <a:gd name="T71" fmla="*/ 70 h 94"/>
              <a:gd name="T72" fmla="*/ 92 w 141"/>
              <a:gd name="T73" fmla="*/ 6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1" h="94">
                <a:moveTo>
                  <a:pt x="92" y="67"/>
                </a:moveTo>
                <a:cubicBezTo>
                  <a:pt x="40" y="86"/>
                  <a:pt x="40" y="86"/>
                  <a:pt x="40" y="86"/>
                </a:cubicBezTo>
                <a:cubicBezTo>
                  <a:pt x="37" y="87"/>
                  <a:pt x="35" y="87"/>
                  <a:pt x="32" y="87"/>
                </a:cubicBezTo>
                <a:cubicBezTo>
                  <a:pt x="21" y="87"/>
                  <a:pt x="12" y="81"/>
                  <a:pt x="8" y="70"/>
                </a:cubicBezTo>
                <a:cubicBezTo>
                  <a:pt x="7" y="68"/>
                  <a:pt x="7" y="65"/>
                  <a:pt x="7" y="62"/>
                </a:cubicBezTo>
                <a:cubicBezTo>
                  <a:pt x="7" y="52"/>
                  <a:pt x="13" y="42"/>
                  <a:pt x="23" y="38"/>
                </a:cubicBezTo>
                <a:cubicBezTo>
                  <a:pt x="109" y="8"/>
                  <a:pt x="109" y="8"/>
                  <a:pt x="109" y="8"/>
                </a:cubicBezTo>
                <a:cubicBezTo>
                  <a:pt x="111" y="7"/>
                  <a:pt x="113" y="7"/>
                  <a:pt x="116" y="7"/>
                </a:cubicBezTo>
                <a:cubicBezTo>
                  <a:pt x="123" y="7"/>
                  <a:pt x="131" y="11"/>
                  <a:pt x="133" y="19"/>
                </a:cubicBezTo>
                <a:cubicBezTo>
                  <a:pt x="134" y="21"/>
                  <a:pt x="134" y="23"/>
                  <a:pt x="134" y="26"/>
                </a:cubicBezTo>
                <a:cubicBezTo>
                  <a:pt x="134" y="33"/>
                  <a:pt x="130" y="41"/>
                  <a:pt x="122" y="43"/>
                </a:cubicBezTo>
                <a:cubicBezTo>
                  <a:pt x="46" y="70"/>
                  <a:pt x="46" y="70"/>
                  <a:pt x="46" y="70"/>
                </a:cubicBezTo>
                <a:cubicBezTo>
                  <a:pt x="45" y="71"/>
                  <a:pt x="43" y="71"/>
                  <a:pt x="42" y="71"/>
                </a:cubicBezTo>
                <a:cubicBezTo>
                  <a:pt x="37" y="71"/>
                  <a:pt x="32" y="68"/>
                  <a:pt x="30" y="63"/>
                </a:cubicBezTo>
                <a:cubicBezTo>
                  <a:pt x="30" y="61"/>
                  <a:pt x="29" y="60"/>
                  <a:pt x="29" y="59"/>
                </a:cubicBezTo>
                <a:cubicBezTo>
                  <a:pt x="29" y="53"/>
                  <a:pt x="33" y="49"/>
                  <a:pt x="38" y="47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11" y="21"/>
                  <a:pt x="112" y="19"/>
                  <a:pt x="111" y="17"/>
                </a:cubicBezTo>
                <a:cubicBezTo>
                  <a:pt x="111" y="15"/>
                  <a:pt x="109" y="14"/>
                  <a:pt x="107" y="15"/>
                </a:cubicBezTo>
                <a:cubicBezTo>
                  <a:pt x="35" y="41"/>
                  <a:pt x="35" y="41"/>
                  <a:pt x="35" y="41"/>
                </a:cubicBezTo>
                <a:cubicBezTo>
                  <a:pt x="28" y="43"/>
                  <a:pt x="23" y="51"/>
                  <a:pt x="23" y="59"/>
                </a:cubicBezTo>
                <a:cubicBezTo>
                  <a:pt x="23" y="61"/>
                  <a:pt x="23" y="63"/>
                  <a:pt x="24" y="65"/>
                </a:cubicBezTo>
                <a:cubicBezTo>
                  <a:pt x="27" y="73"/>
                  <a:pt x="34" y="78"/>
                  <a:pt x="42" y="78"/>
                </a:cubicBezTo>
                <a:cubicBezTo>
                  <a:pt x="44" y="78"/>
                  <a:pt x="46" y="77"/>
                  <a:pt x="48" y="77"/>
                </a:cubicBezTo>
                <a:cubicBezTo>
                  <a:pt x="124" y="50"/>
                  <a:pt x="124" y="50"/>
                  <a:pt x="124" y="50"/>
                </a:cubicBezTo>
                <a:cubicBezTo>
                  <a:pt x="135" y="46"/>
                  <a:pt x="141" y="36"/>
                  <a:pt x="141" y="26"/>
                </a:cubicBezTo>
                <a:cubicBezTo>
                  <a:pt x="141" y="23"/>
                  <a:pt x="141" y="20"/>
                  <a:pt x="140" y="17"/>
                </a:cubicBezTo>
                <a:cubicBezTo>
                  <a:pt x="136" y="6"/>
                  <a:pt x="126" y="0"/>
                  <a:pt x="116" y="0"/>
                </a:cubicBezTo>
                <a:cubicBezTo>
                  <a:pt x="113" y="0"/>
                  <a:pt x="110" y="0"/>
                  <a:pt x="107" y="1"/>
                </a:cubicBezTo>
                <a:cubicBezTo>
                  <a:pt x="21" y="32"/>
                  <a:pt x="21" y="32"/>
                  <a:pt x="21" y="32"/>
                </a:cubicBezTo>
                <a:cubicBezTo>
                  <a:pt x="8" y="36"/>
                  <a:pt x="0" y="49"/>
                  <a:pt x="0" y="62"/>
                </a:cubicBezTo>
                <a:cubicBezTo>
                  <a:pt x="0" y="66"/>
                  <a:pt x="0" y="69"/>
                  <a:pt x="2" y="73"/>
                </a:cubicBezTo>
                <a:cubicBezTo>
                  <a:pt x="6" y="86"/>
                  <a:pt x="19" y="94"/>
                  <a:pt x="32" y="94"/>
                </a:cubicBezTo>
                <a:cubicBezTo>
                  <a:pt x="35" y="94"/>
                  <a:pt x="39" y="93"/>
                  <a:pt x="42" y="92"/>
                </a:cubicBezTo>
                <a:cubicBezTo>
                  <a:pt x="94" y="74"/>
                  <a:pt x="94" y="74"/>
                  <a:pt x="94" y="74"/>
                </a:cubicBezTo>
                <a:cubicBezTo>
                  <a:pt x="96" y="73"/>
                  <a:pt x="96" y="71"/>
                  <a:pt x="96" y="70"/>
                </a:cubicBezTo>
                <a:cubicBezTo>
                  <a:pt x="95" y="68"/>
                  <a:pt x="93" y="67"/>
                  <a:pt x="92" y="67"/>
                </a:cubicBezTo>
                <a:close/>
              </a:path>
            </a:pathLst>
          </a:custGeom>
          <a:solidFill>
            <a:srgbClr val="FBB0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0" name="Freeform 297"/>
          <p:cNvSpPr>
            <a:spLocks/>
          </p:cNvSpPr>
          <p:nvPr/>
        </p:nvSpPr>
        <p:spPr bwMode="auto">
          <a:xfrm>
            <a:off x="10933905" y="5124551"/>
            <a:ext cx="504825" cy="534988"/>
          </a:xfrm>
          <a:custGeom>
            <a:avLst/>
            <a:gdLst>
              <a:gd name="T0" fmla="*/ 73 w 119"/>
              <a:gd name="T1" fmla="*/ 35 h 126"/>
              <a:gd name="T2" fmla="*/ 107 w 119"/>
              <a:gd name="T3" fmla="*/ 78 h 126"/>
              <a:gd name="T4" fmla="*/ 112 w 119"/>
              <a:gd name="T5" fmla="*/ 94 h 126"/>
              <a:gd name="T6" fmla="*/ 102 w 119"/>
              <a:gd name="T7" fmla="*/ 114 h 126"/>
              <a:gd name="T8" fmla="*/ 87 w 119"/>
              <a:gd name="T9" fmla="*/ 119 h 126"/>
              <a:gd name="T10" fmla="*/ 67 w 119"/>
              <a:gd name="T11" fmla="*/ 109 h 126"/>
              <a:gd name="T12" fmla="*/ 11 w 119"/>
              <a:gd name="T13" fmla="*/ 37 h 126"/>
              <a:gd name="T14" fmla="*/ 7 w 119"/>
              <a:gd name="T15" fmla="*/ 26 h 126"/>
              <a:gd name="T16" fmla="*/ 14 w 119"/>
              <a:gd name="T17" fmla="*/ 11 h 126"/>
              <a:gd name="T18" fmla="*/ 26 w 119"/>
              <a:gd name="T19" fmla="*/ 7 h 126"/>
              <a:gd name="T20" fmla="*/ 41 w 119"/>
              <a:gd name="T21" fmla="*/ 14 h 126"/>
              <a:gd name="T22" fmla="*/ 90 w 119"/>
              <a:gd name="T23" fmla="*/ 77 h 126"/>
              <a:gd name="T24" fmla="*/ 93 w 119"/>
              <a:gd name="T25" fmla="*/ 85 h 126"/>
              <a:gd name="T26" fmla="*/ 88 w 119"/>
              <a:gd name="T27" fmla="*/ 95 h 126"/>
              <a:gd name="T28" fmla="*/ 81 w 119"/>
              <a:gd name="T29" fmla="*/ 98 h 126"/>
              <a:gd name="T30" fmla="*/ 71 w 119"/>
              <a:gd name="T31" fmla="*/ 93 h 126"/>
              <a:gd name="T32" fmla="*/ 24 w 119"/>
              <a:gd name="T33" fmla="*/ 33 h 126"/>
              <a:gd name="T34" fmla="*/ 19 w 119"/>
              <a:gd name="T35" fmla="*/ 33 h 126"/>
              <a:gd name="T36" fmla="*/ 19 w 119"/>
              <a:gd name="T37" fmla="*/ 37 h 126"/>
              <a:gd name="T38" fmla="*/ 65 w 119"/>
              <a:gd name="T39" fmla="*/ 97 h 126"/>
              <a:gd name="T40" fmla="*/ 81 w 119"/>
              <a:gd name="T41" fmla="*/ 104 h 126"/>
              <a:gd name="T42" fmla="*/ 92 w 119"/>
              <a:gd name="T43" fmla="*/ 100 h 126"/>
              <a:gd name="T44" fmla="*/ 100 w 119"/>
              <a:gd name="T45" fmla="*/ 85 h 126"/>
              <a:gd name="T46" fmla="*/ 96 w 119"/>
              <a:gd name="T47" fmla="*/ 73 h 126"/>
              <a:gd name="T48" fmla="*/ 46 w 119"/>
              <a:gd name="T49" fmla="*/ 10 h 126"/>
              <a:gd name="T50" fmla="*/ 26 w 119"/>
              <a:gd name="T51" fmla="*/ 0 h 126"/>
              <a:gd name="T52" fmla="*/ 10 w 119"/>
              <a:gd name="T53" fmla="*/ 6 h 126"/>
              <a:gd name="T54" fmla="*/ 0 w 119"/>
              <a:gd name="T55" fmla="*/ 26 h 126"/>
              <a:gd name="T56" fmla="*/ 6 w 119"/>
              <a:gd name="T57" fmla="*/ 42 h 126"/>
              <a:gd name="T58" fmla="*/ 62 w 119"/>
              <a:gd name="T59" fmla="*/ 113 h 126"/>
              <a:gd name="T60" fmla="*/ 87 w 119"/>
              <a:gd name="T61" fmla="*/ 126 h 126"/>
              <a:gd name="T62" fmla="*/ 107 w 119"/>
              <a:gd name="T63" fmla="*/ 119 h 126"/>
              <a:gd name="T64" fmla="*/ 119 w 119"/>
              <a:gd name="T65" fmla="*/ 94 h 126"/>
              <a:gd name="T66" fmla="*/ 112 w 119"/>
              <a:gd name="T67" fmla="*/ 74 h 126"/>
              <a:gd name="T68" fmla="*/ 79 w 119"/>
              <a:gd name="T69" fmla="*/ 31 h 126"/>
              <a:gd name="T70" fmla="*/ 74 w 119"/>
              <a:gd name="T71" fmla="*/ 31 h 126"/>
              <a:gd name="T72" fmla="*/ 73 w 119"/>
              <a:gd name="T73" fmla="*/ 3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9" h="126">
                <a:moveTo>
                  <a:pt x="73" y="35"/>
                </a:moveTo>
                <a:cubicBezTo>
                  <a:pt x="107" y="78"/>
                  <a:pt x="107" y="78"/>
                  <a:pt x="107" y="78"/>
                </a:cubicBezTo>
                <a:cubicBezTo>
                  <a:pt x="110" y="83"/>
                  <a:pt x="112" y="88"/>
                  <a:pt x="112" y="94"/>
                </a:cubicBezTo>
                <a:cubicBezTo>
                  <a:pt x="112" y="101"/>
                  <a:pt x="109" y="109"/>
                  <a:pt x="102" y="114"/>
                </a:cubicBezTo>
                <a:cubicBezTo>
                  <a:pt x="98" y="117"/>
                  <a:pt x="92" y="119"/>
                  <a:pt x="87" y="119"/>
                </a:cubicBezTo>
                <a:cubicBezTo>
                  <a:pt x="79" y="119"/>
                  <a:pt x="72" y="116"/>
                  <a:pt x="67" y="109"/>
                </a:cubicBezTo>
                <a:cubicBezTo>
                  <a:pt x="11" y="37"/>
                  <a:pt x="11" y="37"/>
                  <a:pt x="11" y="37"/>
                </a:cubicBezTo>
                <a:cubicBezTo>
                  <a:pt x="8" y="34"/>
                  <a:pt x="7" y="30"/>
                  <a:pt x="7" y="26"/>
                </a:cubicBezTo>
                <a:cubicBezTo>
                  <a:pt x="7" y="20"/>
                  <a:pt x="9" y="15"/>
                  <a:pt x="14" y="11"/>
                </a:cubicBezTo>
                <a:cubicBezTo>
                  <a:pt x="18" y="8"/>
                  <a:pt x="22" y="7"/>
                  <a:pt x="26" y="7"/>
                </a:cubicBezTo>
                <a:cubicBezTo>
                  <a:pt x="31" y="7"/>
                  <a:pt x="37" y="9"/>
                  <a:pt x="41" y="14"/>
                </a:cubicBezTo>
                <a:cubicBezTo>
                  <a:pt x="90" y="77"/>
                  <a:pt x="90" y="77"/>
                  <a:pt x="90" y="77"/>
                </a:cubicBezTo>
                <a:cubicBezTo>
                  <a:pt x="92" y="80"/>
                  <a:pt x="93" y="82"/>
                  <a:pt x="93" y="85"/>
                </a:cubicBezTo>
                <a:cubicBezTo>
                  <a:pt x="93" y="89"/>
                  <a:pt x="91" y="92"/>
                  <a:pt x="88" y="95"/>
                </a:cubicBezTo>
                <a:cubicBezTo>
                  <a:pt x="86" y="97"/>
                  <a:pt x="83" y="98"/>
                  <a:pt x="81" y="98"/>
                </a:cubicBezTo>
                <a:cubicBezTo>
                  <a:pt x="77" y="98"/>
                  <a:pt x="73" y="96"/>
                  <a:pt x="71" y="93"/>
                </a:cubicBezTo>
                <a:cubicBezTo>
                  <a:pt x="24" y="33"/>
                  <a:pt x="24" y="33"/>
                  <a:pt x="24" y="33"/>
                </a:cubicBezTo>
                <a:cubicBezTo>
                  <a:pt x="23" y="32"/>
                  <a:pt x="21" y="31"/>
                  <a:pt x="19" y="33"/>
                </a:cubicBezTo>
                <a:cubicBezTo>
                  <a:pt x="18" y="34"/>
                  <a:pt x="18" y="36"/>
                  <a:pt x="19" y="37"/>
                </a:cubicBezTo>
                <a:cubicBezTo>
                  <a:pt x="65" y="97"/>
                  <a:pt x="65" y="97"/>
                  <a:pt x="65" y="97"/>
                </a:cubicBezTo>
                <a:cubicBezTo>
                  <a:pt x="69" y="102"/>
                  <a:pt x="75" y="104"/>
                  <a:pt x="81" y="104"/>
                </a:cubicBezTo>
                <a:cubicBezTo>
                  <a:pt x="85" y="104"/>
                  <a:pt x="89" y="103"/>
                  <a:pt x="92" y="100"/>
                </a:cubicBezTo>
                <a:cubicBezTo>
                  <a:pt x="97" y="96"/>
                  <a:pt x="100" y="91"/>
                  <a:pt x="100" y="85"/>
                </a:cubicBezTo>
                <a:cubicBezTo>
                  <a:pt x="100" y="81"/>
                  <a:pt x="98" y="77"/>
                  <a:pt x="96" y="73"/>
                </a:cubicBezTo>
                <a:cubicBezTo>
                  <a:pt x="46" y="10"/>
                  <a:pt x="46" y="10"/>
                  <a:pt x="46" y="10"/>
                </a:cubicBezTo>
                <a:cubicBezTo>
                  <a:pt x="41" y="3"/>
                  <a:pt x="33" y="0"/>
                  <a:pt x="26" y="0"/>
                </a:cubicBezTo>
                <a:cubicBezTo>
                  <a:pt x="20" y="0"/>
                  <a:pt x="15" y="2"/>
                  <a:pt x="10" y="6"/>
                </a:cubicBezTo>
                <a:cubicBezTo>
                  <a:pt x="3" y="11"/>
                  <a:pt x="0" y="18"/>
                  <a:pt x="0" y="26"/>
                </a:cubicBezTo>
                <a:cubicBezTo>
                  <a:pt x="0" y="31"/>
                  <a:pt x="2" y="37"/>
                  <a:pt x="6" y="42"/>
                </a:cubicBezTo>
                <a:cubicBezTo>
                  <a:pt x="62" y="113"/>
                  <a:pt x="62" y="113"/>
                  <a:pt x="62" y="113"/>
                </a:cubicBezTo>
                <a:cubicBezTo>
                  <a:pt x="68" y="121"/>
                  <a:pt x="77" y="126"/>
                  <a:pt x="87" y="126"/>
                </a:cubicBezTo>
                <a:cubicBezTo>
                  <a:pt x="94" y="126"/>
                  <a:pt x="101" y="123"/>
                  <a:pt x="107" y="119"/>
                </a:cubicBezTo>
                <a:cubicBezTo>
                  <a:pt x="115" y="113"/>
                  <a:pt x="119" y="103"/>
                  <a:pt x="119" y="94"/>
                </a:cubicBezTo>
                <a:cubicBezTo>
                  <a:pt x="119" y="87"/>
                  <a:pt x="117" y="80"/>
                  <a:pt x="112" y="74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30"/>
                  <a:pt x="75" y="29"/>
                  <a:pt x="74" y="31"/>
                </a:cubicBezTo>
                <a:cubicBezTo>
                  <a:pt x="72" y="32"/>
                  <a:pt x="72" y="34"/>
                  <a:pt x="73" y="35"/>
                </a:cubicBezTo>
                <a:close/>
              </a:path>
            </a:pathLst>
          </a:custGeom>
          <a:solidFill>
            <a:srgbClr val="DB1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2" name="Freeform 299"/>
          <p:cNvSpPr>
            <a:spLocks/>
          </p:cNvSpPr>
          <p:nvPr/>
        </p:nvSpPr>
        <p:spPr bwMode="auto">
          <a:xfrm>
            <a:off x="2371682" y="134521"/>
            <a:ext cx="487363" cy="546100"/>
          </a:xfrm>
          <a:custGeom>
            <a:avLst/>
            <a:gdLst>
              <a:gd name="T0" fmla="*/ 42 w 115"/>
              <a:gd name="T1" fmla="*/ 91 h 129"/>
              <a:gd name="T2" fmla="*/ 11 w 115"/>
              <a:gd name="T3" fmla="*/ 46 h 129"/>
              <a:gd name="T4" fmla="*/ 6 w 115"/>
              <a:gd name="T5" fmla="*/ 32 h 129"/>
              <a:gd name="T6" fmla="*/ 17 w 115"/>
              <a:gd name="T7" fmla="*/ 11 h 129"/>
              <a:gd name="T8" fmla="*/ 32 w 115"/>
              <a:gd name="T9" fmla="*/ 7 h 129"/>
              <a:gd name="T10" fmla="*/ 52 w 115"/>
              <a:gd name="T11" fmla="*/ 18 h 129"/>
              <a:gd name="T12" fmla="*/ 104 w 115"/>
              <a:gd name="T13" fmla="*/ 92 h 129"/>
              <a:gd name="T14" fmla="*/ 108 w 115"/>
              <a:gd name="T15" fmla="*/ 103 h 129"/>
              <a:gd name="T16" fmla="*/ 100 w 115"/>
              <a:gd name="T17" fmla="*/ 119 h 129"/>
              <a:gd name="T18" fmla="*/ 89 w 115"/>
              <a:gd name="T19" fmla="*/ 122 h 129"/>
              <a:gd name="T20" fmla="*/ 73 w 115"/>
              <a:gd name="T21" fmla="*/ 114 h 129"/>
              <a:gd name="T22" fmla="*/ 27 w 115"/>
              <a:gd name="T23" fmla="*/ 48 h 129"/>
              <a:gd name="T24" fmla="*/ 25 w 115"/>
              <a:gd name="T25" fmla="*/ 41 h 129"/>
              <a:gd name="T26" fmla="*/ 31 w 115"/>
              <a:gd name="T27" fmla="*/ 31 h 129"/>
              <a:gd name="T28" fmla="*/ 38 w 115"/>
              <a:gd name="T29" fmla="*/ 28 h 129"/>
              <a:gd name="T30" fmla="*/ 48 w 115"/>
              <a:gd name="T31" fmla="*/ 34 h 129"/>
              <a:gd name="T32" fmla="*/ 91 w 115"/>
              <a:gd name="T33" fmla="*/ 96 h 129"/>
              <a:gd name="T34" fmla="*/ 96 w 115"/>
              <a:gd name="T35" fmla="*/ 97 h 129"/>
              <a:gd name="T36" fmla="*/ 97 w 115"/>
              <a:gd name="T37" fmla="*/ 92 h 129"/>
              <a:gd name="T38" fmla="*/ 53 w 115"/>
              <a:gd name="T39" fmla="*/ 30 h 129"/>
              <a:gd name="T40" fmla="*/ 38 w 115"/>
              <a:gd name="T41" fmla="*/ 22 h 129"/>
              <a:gd name="T42" fmla="*/ 27 w 115"/>
              <a:gd name="T43" fmla="*/ 25 h 129"/>
              <a:gd name="T44" fmla="*/ 18 w 115"/>
              <a:gd name="T45" fmla="*/ 41 h 129"/>
              <a:gd name="T46" fmla="*/ 22 w 115"/>
              <a:gd name="T47" fmla="*/ 52 h 129"/>
              <a:gd name="T48" fmla="*/ 68 w 115"/>
              <a:gd name="T49" fmla="*/ 118 h 129"/>
              <a:gd name="T50" fmla="*/ 89 w 115"/>
              <a:gd name="T51" fmla="*/ 129 h 129"/>
              <a:gd name="T52" fmla="*/ 104 w 115"/>
              <a:gd name="T53" fmla="*/ 124 h 129"/>
              <a:gd name="T54" fmla="*/ 115 w 115"/>
              <a:gd name="T55" fmla="*/ 103 h 129"/>
              <a:gd name="T56" fmla="*/ 110 w 115"/>
              <a:gd name="T57" fmla="*/ 89 h 129"/>
              <a:gd name="T58" fmla="*/ 58 w 115"/>
              <a:gd name="T59" fmla="*/ 14 h 129"/>
              <a:gd name="T60" fmla="*/ 32 w 115"/>
              <a:gd name="T61" fmla="*/ 0 h 129"/>
              <a:gd name="T62" fmla="*/ 13 w 115"/>
              <a:gd name="T63" fmla="*/ 6 h 129"/>
              <a:gd name="T64" fmla="*/ 0 w 115"/>
              <a:gd name="T65" fmla="*/ 32 h 129"/>
              <a:gd name="T66" fmla="*/ 5 w 115"/>
              <a:gd name="T67" fmla="*/ 50 h 129"/>
              <a:gd name="T68" fmla="*/ 37 w 115"/>
              <a:gd name="T69" fmla="*/ 95 h 129"/>
              <a:gd name="T70" fmla="*/ 41 w 115"/>
              <a:gd name="T71" fmla="*/ 96 h 129"/>
              <a:gd name="T72" fmla="*/ 42 w 115"/>
              <a:gd name="T73" fmla="*/ 91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29">
                <a:moveTo>
                  <a:pt x="42" y="91"/>
                </a:moveTo>
                <a:cubicBezTo>
                  <a:pt x="11" y="46"/>
                  <a:pt x="11" y="46"/>
                  <a:pt x="11" y="46"/>
                </a:cubicBezTo>
                <a:cubicBezTo>
                  <a:pt x="8" y="42"/>
                  <a:pt x="6" y="37"/>
                  <a:pt x="6" y="32"/>
                </a:cubicBezTo>
                <a:cubicBezTo>
                  <a:pt x="6" y="24"/>
                  <a:pt x="10" y="16"/>
                  <a:pt x="17" y="11"/>
                </a:cubicBezTo>
                <a:cubicBezTo>
                  <a:pt x="22" y="8"/>
                  <a:pt x="27" y="7"/>
                  <a:pt x="32" y="7"/>
                </a:cubicBezTo>
                <a:cubicBezTo>
                  <a:pt x="40" y="7"/>
                  <a:pt x="48" y="11"/>
                  <a:pt x="52" y="18"/>
                </a:cubicBezTo>
                <a:cubicBezTo>
                  <a:pt x="104" y="92"/>
                  <a:pt x="104" y="92"/>
                  <a:pt x="104" y="92"/>
                </a:cubicBezTo>
                <a:cubicBezTo>
                  <a:pt x="107" y="96"/>
                  <a:pt x="108" y="99"/>
                  <a:pt x="108" y="103"/>
                </a:cubicBezTo>
                <a:cubicBezTo>
                  <a:pt x="108" y="109"/>
                  <a:pt x="105" y="115"/>
                  <a:pt x="100" y="119"/>
                </a:cubicBezTo>
                <a:cubicBezTo>
                  <a:pt x="96" y="121"/>
                  <a:pt x="93" y="122"/>
                  <a:pt x="89" y="122"/>
                </a:cubicBezTo>
                <a:cubicBezTo>
                  <a:pt x="83" y="122"/>
                  <a:pt x="77" y="119"/>
                  <a:pt x="73" y="114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6"/>
                  <a:pt x="25" y="43"/>
                  <a:pt x="25" y="41"/>
                </a:cubicBezTo>
                <a:cubicBezTo>
                  <a:pt x="25" y="37"/>
                  <a:pt x="27" y="33"/>
                  <a:pt x="31" y="31"/>
                </a:cubicBezTo>
                <a:cubicBezTo>
                  <a:pt x="33" y="29"/>
                  <a:pt x="35" y="28"/>
                  <a:pt x="38" y="28"/>
                </a:cubicBezTo>
                <a:cubicBezTo>
                  <a:pt x="42" y="28"/>
                  <a:pt x="45" y="30"/>
                  <a:pt x="48" y="34"/>
                </a:cubicBezTo>
                <a:cubicBezTo>
                  <a:pt x="91" y="96"/>
                  <a:pt x="91" y="96"/>
                  <a:pt x="91" y="96"/>
                </a:cubicBezTo>
                <a:cubicBezTo>
                  <a:pt x="92" y="98"/>
                  <a:pt x="94" y="98"/>
                  <a:pt x="96" y="97"/>
                </a:cubicBezTo>
                <a:cubicBezTo>
                  <a:pt x="97" y="96"/>
                  <a:pt x="98" y="94"/>
                  <a:pt x="97" y="92"/>
                </a:cubicBezTo>
                <a:cubicBezTo>
                  <a:pt x="53" y="30"/>
                  <a:pt x="53" y="30"/>
                  <a:pt x="53" y="30"/>
                </a:cubicBezTo>
                <a:cubicBezTo>
                  <a:pt x="50" y="25"/>
                  <a:pt x="44" y="22"/>
                  <a:pt x="38" y="22"/>
                </a:cubicBezTo>
                <a:cubicBezTo>
                  <a:pt x="34" y="22"/>
                  <a:pt x="30" y="23"/>
                  <a:pt x="27" y="25"/>
                </a:cubicBezTo>
                <a:cubicBezTo>
                  <a:pt x="21" y="29"/>
                  <a:pt x="18" y="35"/>
                  <a:pt x="18" y="41"/>
                </a:cubicBezTo>
                <a:cubicBezTo>
                  <a:pt x="18" y="45"/>
                  <a:pt x="20" y="48"/>
                  <a:pt x="22" y="52"/>
                </a:cubicBezTo>
                <a:cubicBezTo>
                  <a:pt x="68" y="118"/>
                  <a:pt x="68" y="118"/>
                  <a:pt x="68" y="118"/>
                </a:cubicBezTo>
                <a:cubicBezTo>
                  <a:pt x="73" y="125"/>
                  <a:pt x="81" y="129"/>
                  <a:pt x="89" y="129"/>
                </a:cubicBezTo>
                <a:cubicBezTo>
                  <a:pt x="94" y="129"/>
                  <a:pt x="99" y="127"/>
                  <a:pt x="104" y="124"/>
                </a:cubicBezTo>
                <a:cubicBezTo>
                  <a:pt x="111" y="119"/>
                  <a:pt x="115" y="111"/>
                  <a:pt x="115" y="103"/>
                </a:cubicBezTo>
                <a:cubicBezTo>
                  <a:pt x="115" y="98"/>
                  <a:pt x="113" y="93"/>
                  <a:pt x="110" y="89"/>
                </a:cubicBezTo>
                <a:cubicBezTo>
                  <a:pt x="58" y="14"/>
                  <a:pt x="58" y="14"/>
                  <a:pt x="58" y="14"/>
                </a:cubicBezTo>
                <a:cubicBezTo>
                  <a:pt x="52" y="5"/>
                  <a:pt x="42" y="0"/>
                  <a:pt x="32" y="0"/>
                </a:cubicBezTo>
                <a:cubicBezTo>
                  <a:pt x="25" y="0"/>
                  <a:pt x="19" y="2"/>
                  <a:pt x="13" y="6"/>
                </a:cubicBezTo>
                <a:cubicBezTo>
                  <a:pt x="5" y="12"/>
                  <a:pt x="0" y="22"/>
                  <a:pt x="0" y="32"/>
                </a:cubicBezTo>
                <a:cubicBezTo>
                  <a:pt x="0" y="38"/>
                  <a:pt x="2" y="45"/>
                  <a:pt x="5" y="50"/>
                </a:cubicBezTo>
                <a:cubicBezTo>
                  <a:pt x="37" y="95"/>
                  <a:pt x="37" y="95"/>
                  <a:pt x="37" y="95"/>
                </a:cubicBezTo>
                <a:cubicBezTo>
                  <a:pt x="38" y="96"/>
                  <a:pt x="40" y="97"/>
                  <a:pt x="41" y="96"/>
                </a:cubicBezTo>
                <a:cubicBezTo>
                  <a:pt x="43" y="95"/>
                  <a:pt x="43" y="93"/>
                  <a:pt x="42" y="91"/>
                </a:cubicBezTo>
                <a:close/>
              </a:path>
            </a:pathLst>
          </a:custGeom>
          <a:solidFill>
            <a:srgbClr val="00A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5" name="Freeform 19"/>
          <p:cNvSpPr>
            <a:spLocks noEditPoints="1"/>
          </p:cNvSpPr>
          <p:nvPr/>
        </p:nvSpPr>
        <p:spPr bwMode="auto">
          <a:xfrm>
            <a:off x="3187348" y="1507181"/>
            <a:ext cx="482600" cy="560388"/>
          </a:xfrm>
          <a:custGeom>
            <a:avLst/>
            <a:gdLst>
              <a:gd name="T0" fmla="*/ 87 w 114"/>
              <a:gd name="T1" fmla="*/ 5 h 132"/>
              <a:gd name="T2" fmla="*/ 56 w 114"/>
              <a:gd name="T3" fmla="*/ 36 h 132"/>
              <a:gd name="T4" fmla="*/ 33 w 114"/>
              <a:gd name="T5" fmla="*/ 5 h 132"/>
              <a:gd name="T6" fmla="*/ 5 w 114"/>
              <a:gd name="T7" fmla="*/ 18 h 132"/>
              <a:gd name="T8" fmla="*/ 13 w 114"/>
              <a:gd name="T9" fmla="*/ 63 h 132"/>
              <a:gd name="T10" fmla="*/ 51 w 114"/>
              <a:gd name="T11" fmla="*/ 129 h 132"/>
              <a:gd name="T12" fmla="*/ 52 w 114"/>
              <a:gd name="T13" fmla="*/ 130 h 132"/>
              <a:gd name="T14" fmla="*/ 56 w 114"/>
              <a:gd name="T15" fmla="*/ 130 h 132"/>
              <a:gd name="T16" fmla="*/ 57 w 114"/>
              <a:gd name="T17" fmla="*/ 130 h 132"/>
              <a:gd name="T18" fmla="*/ 100 w 114"/>
              <a:gd name="T19" fmla="*/ 64 h 132"/>
              <a:gd name="T20" fmla="*/ 113 w 114"/>
              <a:gd name="T21" fmla="*/ 21 h 132"/>
              <a:gd name="T22" fmla="*/ 87 w 114"/>
              <a:gd name="T23" fmla="*/ 5 h 132"/>
              <a:gd name="T24" fmla="*/ 105 w 114"/>
              <a:gd name="T25" fmla="*/ 35 h 132"/>
              <a:gd name="T26" fmla="*/ 86 w 114"/>
              <a:gd name="T27" fmla="*/ 76 h 132"/>
              <a:gd name="T28" fmla="*/ 54 w 114"/>
              <a:gd name="T29" fmla="*/ 123 h 132"/>
              <a:gd name="T30" fmla="*/ 29 w 114"/>
              <a:gd name="T31" fmla="*/ 81 h 132"/>
              <a:gd name="T32" fmla="*/ 10 w 114"/>
              <a:gd name="T33" fmla="*/ 37 h 132"/>
              <a:gd name="T34" fmla="*/ 30 w 114"/>
              <a:gd name="T35" fmla="*/ 10 h 132"/>
              <a:gd name="T36" fmla="*/ 52 w 114"/>
              <a:gd name="T37" fmla="*/ 42 h 132"/>
              <a:gd name="T38" fmla="*/ 54 w 114"/>
              <a:gd name="T39" fmla="*/ 43 h 132"/>
              <a:gd name="T40" fmla="*/ 60 w 114"/>
              <a:gd name="T41" fmla="*/ 44 h 132"/>
              <a:gd name="T42" fmla="*/ 87 w 114"/>
              <a:gd name="T43" fmla="*/ 11 h 132"/>
              <a:gd name="T44" fmla="*/ 105 w 114"/>
              <a:gd name="T45" fmla="*/ 35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4" h="132">
                <a:moveTo>
                  <a:pt x="87" y="5"/>
                </a:moveTo>
                <a:cubicBezTo>
                  <a:pt x="71" y="8"/>
                  <a:pt x="63" y="22"/>
                  <a:pt x="56" y="36"/>
                </a:cubicBezTo>
                <a:cubicBezTo>
                  <a:pt x="51" y="25"/>
                  <a:pt x="45" y="10"/>
                  <a:pt x="33" y="5"/>
                </a:cubicBezTo>
                <a:cubicBezTo>
                  <a:pt x="21" y="0"/>
                  <a:pt x="9" y="6"/>
                  <a:pt x="5" y="18"/>
                </a:cubicBezTo>
                <a:cubicBezTo>
                  <a:pt x="0" y="32"/>
                  <a:pt x="7" y="50"/>
                  <a:pt x="13" y="63"/>
                </a:cubicBezTo>
                <a:cubicBezTo>
                  <a:pt x="24" y="86"/>
                  <a:pt x="37" y="107"/>
                  <a:pt x="51" y="129"/>
                </a:cubicBezTo>
                <a:cubicBezTo>
                  <a:pt x="51" y="129"/>
                  <a:pt x="51" y="130"/>
                  <a:pt x="52" y="130"/>
                </a:cubicBezTo>
                <a:cubicBezTo>
                  <a:pt x="53" y="132"/>
                  <a:pt x="55" y="131"/>
                  <a:pt x="56" y="130"/>
                </a:cubicBezTo>
                <a:cubicBezTo>
                  <a:pt x="57" y="130"/>
                  <a:pt x="57" y="130"/>
                  <a:pt x="57" y="130"/>
                </a:cubicBezTo>
                <a:cubicBezTo>
                  <a:pt x="72" y="109"/>
                  <a:pt x="88" y="87"/>
                  <a:pt x="100" y="64"/>
                </a:cubicBezTo>
                <a:cubicBezTo>
                  <a:pt x="107" y="51"/>
                  <a:pt x="114" y="36"/>
                  <a:pt x="113" y="21"/>
                </a:cubicBezTo>
                <a:cubicBezTo>
                  <a:pt x="111" y="8"/>
                  <a:pt x="99" y="2"/>
                  <a:pt x="87" y="5"/>
                </a:cubicBezTo>
                <a:close/>
                <a:moveTo>
                  <a:pt x="105" y="35"/>
                </a:moveTo>
                <a:cubicBezTo>
                  <a:pt x="102" y="49"/>
                  <a:pt x="94" y="63"/>
                  <a:pt x="86" y="76"/>
                </a:cubicBezTo>
                <a:cubicBezTo>
                  <a:pt x="77" y="92"/>
                  <a:pt x="66" y="108"/>
                  <a:pt x="54" y="123"/>
                </a:cubicBezTo>
                <a:cubicBezTo>
                  <a:pt x="45" y="109"/>
                  <a:pt x="36" y="96"/>
                  <a:pt x="29" y="81"/>
                </a:cubicBezTo>
                <a:cubicBezTo>
                  <a:pt x="22" y="67"/>
                  <a:pt x="13" y="53"/>
                  <a:pt x="10" y="37"/>
                </a:cubicBezTo>
                <a:cubicBezTo>
                  <a:pt x="8" y="23"/>
                  <a:pt x="12" y="5"/>
                  <a:pt x="30" y="10"/>
                </a:cubicBezTo>
                <a:cubicBezTo>
                  <a:pt x="42" y="13"/>
                  <a:pt x="48" y="32"/>
                  <a:pt x="52" y="42"/>
                </a:cubicBezTo>
                <a:cubicBezTo>
                  <a:pt x="53" y="43"/>
                  <a:pt x="54" y="43"/>
                  <a:pt x="54" y="43"/>
                </a:cubicBezTo>
                <a:cubicBezTo>
                  <a:pt x="55" y="45"/>
                  <a:pt x="58" y="46"/>
                  <a:pt x="60" y="44"/>
                </a:cubicBezTo>
                <a:cubicBezTo>
                  <a:pt x="66" y="31"/>
                  <a:pt x="72" y="16"/>
                  <a:pt x="87" y="11"/>
                </a:cubicBezTo>
                <a:cubicBezTo>
                  <a:pt x="104" y="6"/>
                  <a:pt x="108" y="21"/>
                  <a:pt x="105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10" name="Freeform 304"/>
          <p:cNvSpPr>
            <a:spLocks noEditPoints="1"/>
          </p:cNvSpPr>
          <p:nvPr/>
        </p:nvSpPr>
        <p:spPr bwMode="auto">
          <a:xfrm>
            <a:off x="6211888" y="974726"/>
            <a:ext cx="1379538" cy="1185863"/>
          </a:xfrm>
          <a:custGeom>
            <a:avLst/>
            <a:gdLst>
              <a:gd name="T0" fmla="*/ 30 w 323"/>
              <a:gd name="T1" fmla="*/ 263 h 277"/>
              <a:gd name="T2" fmla="*/ 141 w 323"/>
              <a:gd name="T3" fmla="*/ 167 h 277"/>
              <a:gd name="T4" fmla="*/ 256 w 323"/>
              <a:gd name="T5" fmla="*/ 72 h 277"/>
              <a:gd name="T6" fmla="*/ 265 w 323"/>
              <a:gd name="T7" fmla="*/ 83 h 277"/>
              <a:gd name="T8" fmla="*/ 222 w 323"/>
              <a:gd name="T9" fmla="*/ 122 h 277"/>
              <a:gd name="T10" fmla="*/ 41 w 323"/>
              <a:gd name="T11" fmla="*/ 271 h 277"/>
              <a:gd name="T12" fmla="*/ 26 w 323"/>
              <a:gd name="T13" fmla="*/ 258 h 277"/>
              <a:gd name="T14" fmla="*/ 135 w 323"/>
              <a:gd name="T15" fmla="*/ 144 h 277"/>
              <a:gd name="T16" fmla="*/ 242 w 323"/>
              <a:gd name="T17" fmla="*/ 53 h 277"/>
              <a:gd name="T18" fmla="*/ 252 w 323"/>
              <a:gd name="T19" fmla="*/ 67 h 277"/>
              <a:gd name="T20" fmla="*/ 203 w 323"/>
              <a:gd name="T21" fmla="*/ 105 h 277"/>
              <a:gd name="T22" fmla="*/ 86 w 323"/>
              <a:gd name="T23" fmla="*/ 209 h 277"/>
              <a:gd name="T24" fmla="*/ 13 w 323"/>
              <a:gd name="T25" fmla="*/ 240 h 277"/>
              <a:gd name="T26" fmla="*/ 60 w 323"/>
              <a:gd name="T27" fmla="*/ 188 h 277"/>
              <a:gd name="T28" fmla="*/ 178 w 323"/>
              <a:gd name="T29" fmla="*/ 84 h 277"/>
              <a:gd name="T30" fmla="*/ 236 w 323"/>
              <a:gd name="T31" fmla="*/ 45 h 277"/>
              <a:gd name="T32" fmla="*/ 192 w 323"/>
              <a:gd name="T33" fmla="*/ 91 h 277"/>
              <a:gd name="T34" fmla="*/ 13 w 323"/>
              <a:gd name="T35" fmla="*/ 240 h 277"/>
              <a:gd name="T36" fmla="*/ 239 w 323"/>
              <a:gd name="T37" fmla="*/ 35 h 277"/>
              <a:gd name="T38" fmla="*/ 290 w 323"/>
              <a:gd name="T39" fmla="*/ 15 h 277"/>
              <a:gd name="T40" fmla="*/ 293 w 323"/>
              <a:gd name="T41" fmla="*/ 39 h 277"/>
              <a:gd name="T42" fmla="*/ 275 w 323"/>
              <a:gd name="T43" fmla="*/ 75 h 277"/>
              <a:gd name="T44" fmla="*/ 267 w 323"/>
              <a:gd name="T45" fmla="*/ 78 h 277"/>
              <a:gd name="T46" fmla="*/ 265 w 323"/>
              <a:gd name="T47" fmla="*/ 65 h 277"/>
              <a:gd name="T48" fmla="*/ 267 w 323"/>
              <a:gd name="T49" fmla="*/ 64 h 277"/>
              <a:gd name="T50" fmla="*/ 274 w 323"/>
              <a:gd name="T51" fmla="*/ 56 h 277"/>
              <a:gd name="T52" fmla="*/ 274 w 323"/>
              <a:gd name="T53" fmla="*/ 56 h 277"/>
              <a:gd name="T54" fmla="*/ 272 w 323"/>
              <a:gd name="T55" fmla="*/ 51 h 277"/>
              <a:gd name="T56" fmla="*/ 252 w 323"/>
              <a:gd name="T57" fmla="*/ 60 h 277"/>
              <a:gd name="T58" fmla="*/ 253 w 323"/>
              <a:gd name="T59" fmla="*/ 46 h 277"/>
              <a:gd name="T60" fmla="*/ 259 w 323"/>
              <a:gd name="T61" fmla="*/ 33 h 277"/>
              <a:gd name="T62" fmla="*/ 249 w 323"/>
              <a:gd name="T63" fmla="*/ 39 h 277"/>
              <a:gd name="T64" fmla="*/ 304 w 323"/>
              <a:gd name="T65" fmla="*/ 22 h 277"/>
              <a:gd name="T66" fmla="*/ 314 w 323"/>
              <a:gd name="T67" fmla="*/ 6 h 277"/>
              <a:gd name="T68" fmla="*/ 318 w 323"/>
              <a:gd name="T69" fmla="*/ 0 h 277"/>
              <a:gd name="T70" fmla="*/ 237 w 323"/>
              <a:gd name="T71" fmla="*/ 30 h 277"/>
              <a:gd name="T72" fmla="*/ 234 w 323"/>
              <a:gd name="T73" fmla="*/ 32 h 277"/>
              <a:gd name="T74" fmla="*/ 171 w 323"/>
              <a:gd name="T75" fmla="*/ 82 h 277"/>
              <a:gd name="T76" fmla="*/ 48 w 323"/>
              <a:gd name="T77" fmla="*/ 190 h 277"/>
              <a:gd name="T78" fmla="*/ 2 w 323"/>
              <a:gd name="T79" fmla="*/ 235 h 277"/>
              <a:gd name="T80" fmla="*/ 3 w 323"/>
              <a:gd name="T81" fmla="*/ 236 h 277"/>
              <a:gd name="T82" fmla="*/ 40 w 323"/>
              <a:gd name="T83" fmla="*/ 277 h 277"/>
              <a:gd name="T84" fmla="*/ 43 w 323"/>
              <a:gd name="T85" fmla="*/ 277 h 277"/>
              <a:gd name="T86" fmla="*/ 163 w 323"/>
              <a:gd name="T87" fmla="*/ 179 h 277"/>
              <a:gd name="T88" fmla="*/ 278 w 323"/>
              <a:gd name="T89" fmla="*/ 80 h 277"/>
              <a:gd name="T90" fmla="*/ 280 w 323"/>
              <a:gd name="T91" fmla="*/ 79 h 277"/>
              <a:gd name="T92" fmla="*/ 322 w 323"/>
              <a:gd name="T93" fmla="*/ 4 h 277"/>
              <a:gd name="T94" fmla="*/ 319 w 323"/>
              <a:gd name="T9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3" h="277">
                <a:moveTo>
                  <a:pt x="41" y="272"/>
                </a:moveTo>
                <a:cubicBezTo>
                  <a:pt x="37" y="269"/>
                  <a:pt x="33" y="266"/>
                  <a:pt x="30" y="263"/>
                </a:cubicBezTo>
                <a:cubicBezTo>
                  <a:pt x="51" y="251"/>
                  <a:pt x="68" y="235"/>
                  <a:pt x="85" y="218"/>
                </a:cubicBezTo>
                <a:cubicBezTo>
                  <a:pt x="103" y="200"/>
                  <a:pt x="122" y="184"/>
                  <a:pt x="141" y="167"/>
                </a:cubicBezTo>
                <a:cubicBezTo>
                  <a:pt x="161" y="150"/>
                  <a:pt x="181" y="132"/>
                  <a:pt x="201" y="115"/>
                </a:cubicBezTo>
                <a:cubicBezTo>
                  <a:pt x="219" y="100"/>
                  <a:pt x="238" y="87"/>
                  <a:pt x="256" y="72"/>
                </a:cubicBezTo>
                <a:cubicBezTo>
                  <a:pt x="256" y="74"/>
                  <a:pt x="256" y="75"/>
                  <a:pt x="256" y="77"/>
                </a:cubicBezTo>
                <a:cubicBezTo>
                  <a:pt x="257" y="82"/>
                  <a:pt x="261" y="83"/>
                  <a:pt x="265" y="83"/>
                </a:cubicBezTo>
                <a:cubicBezTo>
                  <a:pt x="265" y="83"/>
                  <a:pt x="265" y="83"/>
                  <a:pt x="265" y="83"/>
                </a:cubicBezTo>
                <a:cubicBezTo>
                  <a:pt x="251" y="96"/>
                  <a:pt x="237" y="110"/>
                  <a:pt x="222" y="122"/>
                </a:cubicBezTo>
                <a:cubicBezTo>
                  <a:pt x="202" y="139"/>
                  <a:pt x="182" y="156"/>
                  <a:pt x="162" y="172"/>
                </a:cubicBezTo>
                <a:cubicBezTo>
                  <a:pt x="122" y="205"/>
                  <a:pt x="81" y="238"/>
                  <a:pt x="41" y="271"/>
                </a:cubicBezTo>
                <a:cubicBezTo>
                  <a:pt x="41" y="272"/>
                  <a:pt x="41" y="272"/>
                  <a:pt x="41" y="272"/>
                </a:cubicBezTo>
                <a:moveTo>
                  <a:pt x="26" y="258"/>
                </a:moveTo>
                <a:cubicBezTo>
                  <a:pt x="22" y="254"/>
                  <a:pt x="19" y="249"/>
                  <a:pt x="16" y="245"/>
                </a:cubicBezTo>
                <a:cubicBezTo>
                  <a:pt x="56" y="212"/>
                  <a:pt x="95" y="178"/>
                  <a:pt x="135" y="144"/>
                </a:cubicBezTo>
                <a:cubicBezTo>
                  <a:pt x="155" y="128"/>
                  <a:pt x="175" y="111"/>
                  <a:pt x="196" y="95"/>
                </a:cubicBezTo>
                <a:cubicBezTo>
                  <a:pt x="213" y="83"/>
                  <a:pt x="226" y="66"/>
                  <a:pt x="242" y="53"/>
                </a:cubicBezTo>
                <a:cubicBezTo>
                  <a:pt x="242" y="56"/>
                  <a:pt x="242" y="60"/>
                  <a:pt x="245" y="63"/>
                </a:cubicBezTo>
                <a:cubicBezTo>
                  <a:pt x="247" y="66"/>
                  <a:pt x="249" y="67"/>
                  <a:pt x="252" y="67"/>
                </a:cubicBezTo>
                <a:cubicBezTo>
                  <a:pt x="253" y="67"/>
                  <a:pt x="253" y="67"/>
                  <a:pt x="254" y="67"/>
                </a:cubicBezTo>
                <a:cubicBezTo>
                  <a:pt x="237" y="80"/>
                  <a:pt x="219" y="92"/>
                  <a:pt x="203" y="105"/>
                </a:cubicBezTo>
                <a:cubicBezTo>
                  <a:pt x="182" y="122"/>
                  <a:pt x="163" y="140"/>
                  <a:pt x="143" y="158"/>
                </a:cubicBezTo>
                <a:cubicBezTo>
                  <a:pt x="124" y="174"/>
                  <a:pt x="104" y="191"/>
                  <a:pt x="86" y="209"/>
                </a:cubicBezTo>
                <a:cubicBezTo>
                  <a:pt x="68" y="227"/>
                  <a:pt x="49" y="246"/>
                  <a:pt x="26" y="258"/>
                </a:cubicBezTo>
                <a:moveTo>
                  <a:pt x="13" y="240"/>
                </a:moveTo>
                <a:cubicBezTo>
                  <a:pt x="11" y="238"/>
                  <a:pt x="10" y="236"/>
                  <a:pt x="9" y="234"/>
                </a:cubicBezTo>
                <a:cubicBezTo>
                  <a:pt x="19" y="214"/>
                  <a:pt x="43" y="202"/>
                  <a:pt x="60" y="188"/>
                </a:cubicBezTo>
                <a:cubicBezTo>
                  <a:pt x="79" y="171"/>
                  <a:pt x="99" y="154"/>
                  <a:pt x="118" y="137"/>
                </a:cubicBezTo>
                <a:cubicBezTo>
                  <a:pt x="138" y="120"/>
                  <a:pt x="157" y="102"/>
                  <a:pt x="178" y="84"/>
                </a:cubicBezTo>
                <a:cubicBezTo>
                  <a:pt x="195" y="69"/>
                  <a:pt x="214" y="55"/>
                  <a:pt x="232" y="41"/>
                </a:cubicBezTo>
                <a:cubicBezTo>
                  <a:pt x="232" y="43"/>
                  <a:pt x="234" y="44"/>
                  <a:pt x="236" y="45"/>
                </a:cubicBezTo>
                <a:cubicBezTo>
                  <a:pt x="238" y="46"/>
                  <a:pt x="239" y="46"/>
                  <a:pt x="241" y="46"/>
                </a:cubicBezTo>
                <a:cubicBezTo>
                  <a:pt x="224" y="60"/>
                  <a:pt x="210" y="77"/>
                  <a:pt x="192" y="91"/>
                </a:cubicBezTo>
                <a:cubicBezTo>
                  <a:pt x="172" y="107"/>
                  <a:pt x="151" y="123"/>
                  <a:pt x="131" y="140"/>
                </a:cubicBezTo>
                <a:cubicBezTo>
                  <a:pt x="91" y="173"/>
                  <a:pt x="52" y="207"/>
                  <a:pt x="13" y="240"/>
                </a:cubicBezTo>
                <a:moveTo>
                  <a:pt x="242" y="40"/>
                </a:moveTo>
                <a:cubicBezTo>
                  <a:pt x="238" y="40"/>
                  <a:pt x="236" y="39"/>
                  <a:pt x="239" y="35"/>
                </a:cubicBezTo>
                <a:cubicBezTo>
                  <a:pt x="256" y="30"/>
                  <a:pt x="272" y="21"/>
                  <a:pt x="289" y="14"/>
                </a:cubicBezTo>
                <a:cubicBezTo>
                  <a:pt x="290" y="15"/>
                  <a:pt x="290" y="15"/>
                  <a:pt x="290" y="15"/>
                </a:cubicBezTo>
                <a:cubicBezTo>
                  <a:pt x="293" y="20"/>
                  <a:pt x="297" y="24"/>
                  <a:pt x="301" y="27"/>
                </a:cubicBezTo>
                <a:cubicBezTo>
                  <a:pt x="299" y="31"/>
                  <a:pt x="296" y="35"/>
                  <a:pt x="293" y="39"/>
                </a:cubicBezTo>
                <a:cubicBezTo>
                  <a:pt x="287" y="51"/>
                  <a:pt x="283" y="64"/>
                  <a:pt x="275" y="75"/>
                </a:cubicBezTo>
                <a:cubicBezTo>
                  <a:pt x="275" y="75"/>
                  <a:pt x="275" y="75"/>
                  <a:pt x="275" y="75"/>
                </a:cubicBezTo>
                <a:cubicBezTo>
                  <a:pt x="274" y="75"/>
                  <a:pt x="274" y="75"/>
                  <a:pt x="273" y="75"/>
                </a:cubicBezTo>
                <a:cubicBezTo>
                  <a:pt x="271" y="76"/>
                  <a:pt x="269" y="77"/>
                  <a:pt x="267" y="78"/>
                </a:cubicBezTo>
                <a:cubicBezTo>
                  <a:pt x="266" y="78"/>
                  <a:pt x="265" y="78"/>
                  <a:pt x="265" y="78"/>
                </a:cubicBezTo>
                <a:cubicBezTo>
                  <a:pt x="258" y="78"/>
                  <a:pt x="264" y="67"/>
                  <a:pt x="265" y="65"/>
                </a:cubicBezTo>
                <a:cubicBezTo>
                  <a:pt x="265" y="65"/>
                  <a:pt x="265" y="65"/>
                  <a:pt x="265" y="65"/>
                </a:cubicBezTo>
                <a:cubicBezTo>
                  <a:pt x="267" y="64"/>
                  <a:pt x="267" y="64"/>
                  <a:pt x="267" y="64"/>
                </a:cubicBezTo>
                <a:cubicBezTo>
                  <a:pt x="267" y="64"/>
                  <a:pt x="267" y="63"/>
                  <a:pt x="268" y="63"/>
                </a:cubicBezTo>
                <a:cubicBezTo>
                  <a:pt x="270" y="60"/>
                  <a:pt x="272" y="58"/>
                  <a:pt x="274" y="56"/>
                </a:cubicBezTo>
                <a:cubicBezTo>
                  <a:pt x="274" y="56"/>
                  <a:pt x="274" y="56"/>
                  <a:pt x="274" y="56"/>
                </a:cubicBezTo>
                <a:cubicBezTo>
                  <a:pt x="274" y="56"/>
                  <a:pt x="274" y="56"/>
                  <a:pt x="274" y="56"/>
                </a:cubicBezTo>
                <a:cubicBezTo>
                  <a:pt x="274" y="56"/>
                  <a:pt x="274" y="56"/>
                  <a:pt x="274" y="56"/>
                </a:cubicBezTo>
                <a:cubicBezTo>
                  <a:pt x="276" y="54"/>
                  <a:pt x="274" y="51"/>
                  <a:pt x="272" y="51"/>
                </a:cubicBezTo>
                <a:cubicBezTo>
                  <a:pt x="271" y="51"/>
                  <a:pt x="271" y="51"/>
                  <a:pt x="270" y="52"/>
                </a:cubicBezTo>
                <a:cubicBezTo>
                  <a:pt x="265" y="56"/>
                  <a:pt x="259" y="60"/>
                  <a:pt x="252" y="60"/>
                </a:cubicBezTo>
                <a:cubicBezTo>
                  <a:pt x="252" y="60"/>
                  <a:pt x="252" y="60"/>
                  <a:pt x="252" y="60"/>
                </a:cubicBezTo>
                <a:cubicBezTo>
                  <a:pt x="242" y="60"/>
                  <a:pt x="252" y="48"/>
                  <a:pt x="253" y="46"/>
                </a:cubicBezTo>
                <a:cubicBezTo>
                  <a:pt x="256" y="43"/>
                  <a:pt x="259" y="40"/>
                  <a:pt x="261" y="37"/>
                </a:cubicBezTo>
                <a:cubicBezTo>
                  <a:pt x="263" y="35"/>
                  <a:pt x="261" y="33"/>
                  <a:pt x="259" y="33"/>
                </a:cubicBezTo>
                <a:cubicBezTo>
                  <a:pt x="258" y="33"/>
                  <a:pt x="257" y="33"/>
                  <a:pt x="257" y="33"/>
                </a:cubicBezTo>
                <a:cubicBezTo>
                  <a:pt x="254" y="35"/>
                  <a:pt x="252" y="37"/>
                  <a:pt x="249" y="39"/>
                </a:cubicBezTo>
                <a:cubicBezTo>
                  <a:pt x="248" y="40"/>
                  <a:pt x="245" y="40"/>
                  <a:pt x="242" y="40"/>
                </a:cubicBezTo>
                <a:moveTo>
                  <a:pt x="304" y="22"/>
                </a:moveTo>
                <a:cubicBezTo>
                  <a:pt x="301" y="19"/>
                  <a:pt x="298" y="16"/>
                  <a:pt x="295" y="12"/>
                </a:cubicBezTo>
                <a:cubicBezTo>
                  <a:pt x="301" y="10"/>
                  <a:pt x="308" y="8"/>
                  <a:pt x="314" y="6"/>
                </a:cubicBezTo>
                <a:cubicBezTo>
                  <a:pt x="311" y="12"/>
                  <a:pt x="308" y="17"/>
                  <a:pt x="304" y="22"/>
                </a:cubicBezTo>
                <a:moveTo>
                  <a:pt x="318" y="0"/>
                </a:moveTo>
                <a:cubicBezTo>
                  <a:pt x="318" y="0"/>
                  <a:pt x="317" y="0"/>
                  <a:pt x="317" y="0"/>
                </a:cubicBezTo>
                <a:cubicBezTo>
                  <a:pt x="288" y="4"/>
                  <a:pt x="265" y="22"/>
                  <a:pt x="237" y="30"/>
                </a:cubicBezTo>
                <a:cubicBezTo>
                  <a:pt x="236" y="30"/>
                  <a:pt x="235" y="30"/>
                  <a:pt x="235" y="31"/>
                </a:cubicBezTo>
                <a:cubicBezTo>
                  <a:pt x="235" y="31"/>
                  <a:pt x="234" y="31"/>
                  <a:pt x="234" y="32"/>
                </a:cubicBezTo>
                <a:cubicBezTo>
                  <a:pt x="233" y="32"/>
                  <a:pt x="233" y="32"/>
                  <a:pt x="233" y="32"/>
                </a:cubicBezTo>
                <a:cubicBezTo>
                  <a:pt x="213" y="49"/>
                  <a:pt x="191" y="65"/>
                  <a:pt x="171" y="82"/>
                </a:cubicBezTo>
                <a:cubicBezTo>
                  <a:pt x="150" y="100"/>
                  <a:pt x="130" y="119"/>
                  <a:pt x="109" y="138"/>
                </a:cubicBezTo>
                <a:cubicBezTo>
                  <a:pt x="88" y="155"/>
                  <a:pt x="68" y="173"/>
                  <a:pt x="48" y="190"/>
                </a:cubicBezTo>
                <a:cubicBezTo>
                  <a:pt x="33" y="203"/>
                  <a:pt x="14" y="213"/>
                  <a:pt x="4" y="230"/>
                </a:cubicBezTo>
                <a:cubicBezTo>
                  <a:pt x="2" y="231"/>
                  <a:pt x="0" y="233"/>
                  <a:pt x="2" y="235"/>
                </a:cubicBezTo>
                <a:cubicBezTo>
                  <a:pt x="2" y="235"/>
                  <a:pt x="2" y="235"/>
                  <a:pt x="2" y="235"/>
                </a:cubicBezTo>
                <a:cubicBezTo>
                  <a:pt x="3" y="236"/>
                  <a:pt x="3" y="236"/>
                  <a:pt x="3" y="236"/>
                </a:cubicBezTo>
                <a:cubicBezTo>
                  <a:pt x="14" y="250"/>
                  <a:pt x="22" y="268"/>
                  <a:pt x="38" y="277"/>
                </a:cubicBezTo>
                <a:cubicBezTo>
                  <a:pt x="39" y="277"/>
                  <a:pt x="39" y="277"/>
                  <a:pt x="40" y="277"/>
                </a:cubicBezTo>
                <a:cubicBezTo>
                  <a:pt x="41" y="277"/>
                  <a:pt x="41" y="277"/>
                  <a:pt x="42" y="277"/>
                </a:cubicBezTo>
                <a:cubicBezTo>
                  <a:pt x="42" y="277"/>
                  <a:pt x="43" y="277"/>
                  <a:pt x="43" y="277"/>
                </a:cubicBezTo>
                <a:cubicBezTo>
                  <a:pt x="44" y="277"/>
                  <a:pt x="44" y="277"/>
                  <a:pt x="45" y="276"/>
                </a:cubicBezTo>
                <a:cubicBezTo>
                  <a:pt x="84" y="244"/>
                  <a:pt x="124" y="212"/>
                  <a:pt x="163" y="179"/>
                </a:cubicBezTo>
                <a:cubicBezTo>
                  <a:pt x="183" y="163"/>
                  <a:pt x="203" y="146"/>
                  <a:pt x="223" y="129"/>
                </a:cubicBezTo>
                <a:cubicBezTo>
                  <a:pt x="242" y="114"/>
                  <a:pt x="259" y="96"/>
                  <a:pt x="278" y="80"/>
                </a:cubicBezTo>
                <a:cubicBezTo>
                  <a:pt x="279" y="80"/>
                  <a:pt x="279" y="80"/>
                  <a:pt x="279" y="80"/>
                </a:cubicBezTo>
                <a:cubicBezTo>
                  <a:pt x="279" y="80"/>
                  <a:pt x="279" y="79"/>
                  <a:pt x="280" y="79"/>
                </a:cubicBezTo>
                <a:cubicBezTo>
                  <a:pt x="288" y="68"/>
                  <a:pt x="292" y="55"/>
                  <a:pt x="298" y="43"/>
                </a:cubicBezTo>
                <a:cubicBezTo>
                  <a:pt x="306" y="30"/>
                  <a:pt x="316" y="18"/>
                  <a:pt x="322" y="4"/>
                </a:cubicBezTo>
                <a:cubicBezTo>
                  <a:pt x="323" y="2"/>
                  <a:pt x="321" y="0"/>
                  <a:pt x="320" y="0"/>
                </a:cubicBezTo>
                <a:cubicBezTo>
                  <a:pt x="319" y="0"/>
                  <a:pt x="319" y="0"/>
                  <a:pt x="319" y="0"/>
                </a:cubicBezTo>
                <a:cubicBezTo>
                  <a:pt x="319" y="0"/>
                  <a:pt x="318" y="0"/>
                  <a:pt x="318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0" name="Freeform 308"/>
          <p:cNvSpPr>
            <a:spLocks noEditPoints="1"/>
          </p:cNvSpPr>
          <p:nvPr/>
        </p:nvSpPr>
        <p:spPr bwMode="auto">
          <a:xfrm>
            <a:off x="9222275" y="4479449"/>
            <a:ext cx="833562" cy="867903"/>
          </a:xfrm>
          <a:custGeom>
            <a:avLst/>
            <a:gdLst>
              <a:gd name="T0" fmla="*/ 135 w 297"/>
              <a:gd name="T1" fmla="*/ 287 h 310"/>
              <a:gd name="T2" fmla="*/ 117 w 297"/>
              <a:gd name="T3" fmla="*/ 229 h 310"/>
              <a:gd name="T4" fmla="*/ 195 w 297"/>
              <a:gd name="T5" fmla="*/ 228 h 310"/>
              <a:gd name="T6" fmla="*/ 166 w 297"/>
              <a:gd name="T7" fmla="*/ 300 h 310"/>
              <a:gd name="T8" fmla="*/ 115 w 297"/>
              <a:gd name="T9" fmla="*/ 222 h 310"/>
              <a:gd name="T10" fmla="*/ 131 w 297"/>
              <a:gd name="T11" fmla="*/ 200 h 310"/>
              <a:gd name="T12" fmla="*/ 115 w 297"/>
              <a:gd name="T13" fmla="*/ 222 h 310"/>
              <a:gd name="T14" fmla="*/ 163 w 297"/>
              <a:gd name="T15" fmla="*/ 209 h 310"/>
              <a:gd name="T16" fmla="*/ 200 w 297"/>
              <a:gd name="T17" fmla="*/ 188 h 310"/>
              <a:gd name="T18" fmla="*/ 53 w 297"/>
              <a:gd name="T19" fmla="*/ 236 h 310"/>
              <a:gd name="T20" fmla="*/ 68 w 297"/>
              <a:gd name="T21" fmla="*/ 159 h 310"/>
              <a:gd name="T22" fmla="*/ 110 w 297"/>
              <a:gd name="T23" fmla="*/ 224 h 310"/>
              <a:gd name="T24" fmla="*/ 53 w 297"/>
              <a:gd name="T25" fmla="*/ 236 h 310"/>
              <a:gd name="T26" fmla="*/ 258 w 297"/>
              <a:gd name="T27" fmla="*/ 236 h 310"/>
              <a:gd name="T28" fmla="*/ 201 w 297"/>
              <a:gd name="T29" fmla="*/ 224 h 310"/>
              <a:gd name="T30" fmla="*/ 243 w 297"/>
              <a:gd name="T31" fmla="*/ 159 h 310"/>
              <a:gd name="T32" fmla="*/ 288 w 297"/>
              <a:gd name="T33" fmla="*/ 216 h 310"/>
              <a:gd name="T34" fmla="*/ 105 w 297"/>
              <a:gd name="T35" fmla="*/ 178 h 310"/>
              <a:gd name="T36" fmla="*/ 76 w 297"/>
              <a:gd name="T37" fmla="*/ 153 h 310"/>
              <a:gd name="T38" fmla="*/ 105 w 297"/>
              <a:gd name="T39" fmla="*/ 155 h 310"/>
              <a:gd name="T40" fmla="*/ 206 w 297"/>
              <a:gd name="T41" fmla="*/ 178 h 310"/>
              <a:gd name="T42" fmla="*/ 206 w 297"/>
              <a:gd name="T43" fmla="*/ 132 h 310"/>
              <a:gd name="T44" fmla="*/ 206 w 297"/>
              <a:gd name="T45" fmla="*/ 178 h 310"/>
              <a:gd name="T46" fmla="*/ 134 w 297"/>
              <a:gd name="T47" fmla="*/ 195 h 310"/>
              <a:gd name="T48" fmla="*/ 111 w 297"/>
              <a:gd name="T49" fmla="*/ 155 h 310"/>
              <a:gd name="T50" fmla="*/ 155 w 297"/>
              <a:gd name="T51" fmla="*/ 104 h 310"/>
              <a:gd name="T52" fmla="*/ 200 w 297"/>
              <a:gd name="T53" fmla="*/ 181 h 310"/>
              <a:gd name="T54" fmla="*/ 155 w 297"/>
              <a:gd name="T55" fmla="*/ 205 h 310"/>
              <a:gd name="T56" fmla="*/ 116 w 297"/>
              <a:gd name="T57" fmla="*/ 88 h 310"/>
              <a:gd name="T58" fmla="*/ 112 w 297"/>
              <a:gd name="T59" fmla="*/ 121 h 310"/>
              <a:gd name="T60" fmla="*/ 200 w 297"/>
              <a:gd name="T61" fmla="*/ 121 h 310"/>
              <a:gd name="T62" fmla="*/ 196 w 297"/>
              <a:gd name="T63" fmla="*/ 88 h 310"/>
              <a:gd name="T64" fmla="*/ 68 w 297"/>
              <a:gd name="T65" fmla="*/ 151 h 310"/>
              <a:gd name="T66" fmla="*/ 25 w 297"/>
              <a:gd name="T67" fmla="*/ 101 h 310"/>
              <a:gd name="T68" fmla="*/ 108 w 297"/>
              <a:gd name="T69" fmla="*/ 85 h 310"/>
              <a:gd name="T70" fmla="*/ 105 w 297"/>
              <a:gd name="T71" fmla="*/ 125 h 310"/>
              <a:gd name="T72" fmla="*/ 244 w 297"/>
              <a:gd name="T73" fmla="*/ 151 h 310"/>
              <a:gd name="T74" fmla="*/ 201 w 297"/>
              <a:gd name="T75" fmla="*/ 86 h 310"/>
              <a:gd name="T76" fmla="*/ 260 w 297"/>
              <a:gd name="T77" fmla="*/ 74 h 310"/>
              <a:gd name="T78" fmla="*/ 275 w 297"/>
              <a:gd name="T79" fmla="*/ 119 h 310"/>
              <a:gd name="T80" fmla="*/ 155 w 297"/>
              <a:gd name="T81" fmla="*/ 98 h 310"/>
              <a:gd name="T82" fmla="*/ 119 w 297"/>
              <a:gd name="T83" fmla="*/ 68 h 310"/>
              <a:gd name="T84" fmla="*/ 156 w 297"/>
              <a:gd name="T85" fmla="*/ 6 h 310"/>
              <a:gd name="T86" fmla="*/ 195 w 297"/>
              <a:gd name="T87" fmla="*/ 82 h 310"/>
              <a:gd name="T88" fmla="*/ 155 w 297"/>
              <a:gd name="T89" fmla="*/ 98 h 310"/>
              <a:gd name="T90" fmla="*/ 151 w 297"/>
              <a:gd name="T91" fmla="*/ 0 h 310"/>
              <a:gd name="T92" fmla="*/ 110 w 297"/>
              <a:gd name="T93" fmla="*/ 80 h 310"/>
              <a:gd name="T94" fmla="*/ 52 w 297"/>
              <a:gd name="T95" fmla="*/ 68 h 310"/>
              <a:gd name="T96" fmla="*/ 30 w 297"/>
              <a:gd name="T97" fmla="*/ 121 h 310"/>
              <a:gd name="T98" fmla="*/ 50 w 297"/>
              <a:gd name="T99" fmla="*/ 167 h 310"/>
              <a:gd name="T100" fmla="*/ 22 w 297"/>
              <a:gd name="T101" fmla="*/ 232 h 310"/>
              <a:gd name="T102" fmla="*/ 53 w 297"/>
              <a:gd name="T103" fmla="*/ 242 h 310"/>
              <a:gd name="T104" fmla="*/ 112 w 297"/>
              <a:gd name="T105" fmla="*/ 238 h 310"/>
              <a:gd name="T106" fmla="*/ 156 w 297"/>
              <a:gd name="T107" fmla="*/ 310 h 310"/>
              <a:gd name="T108" fmla="*/ 183 w 297"/>
              <a:gd name="T109" fmla="*/ 287 h 310"/>
              <a:gd name="T110" fmla="*/ 211 w 297"/>
              <a:gd name="T111" fmla="*/ 233 h 310"/>
              <a:gd name="T112" fmla="*/ 270 w 297"/>
              <a:gd name="T113" fmla="*/ 241 h 310"/>
              <a:gd name="T114" fmla="*/ 281 w 297"/>
              <a:gd name="T115" fmla="*/ 189 h 310"/>
              <a:gd name="T116" fmla="*/ 288 w 297"/>
              <a:gd name="T117" fmla="*/ 111 h 310"/>
              <a:gd name="T118" fmla="*/ 259 w 297"/>
              <a:gd name="T119" fmla="*/ 69 h 310"/>
              <a:gd name="T120" fmla="*/ 200 w 297"/>
              <a:gd name="T121" fmla="*/ 80 h 310"/>
              <a:gd name="T122" fmla="*/ 176 w 297"/>
              <a:gd name="T123" fmla="*/ 12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7" h="310">
                <a:moveTo>
                  <a:pt x="156" y="304"/>
                </a:moveTo>
                <a:cubicBezTo>
                  <a:pt x="147" y="304"/>
                  <a:pt x="140" y="295"/>
                  <a:pt x="135" y="287"/>
                </a:cubicBezTo>
                <a:cubicBezTo>
                  <a:pt x="126" y="271"/>
                  <a:pt x="121" y="251"/>
                  <a:pt x="117" y="233"/>
                </a:cubicBezTo>
                <a:cubicBezTo>
                  <a:pt x="117" y="232"/>
                  <a:pt x="117" y="230"/>
                  <a:pt x="117" y="229"/>
                </a:cubicBezTo>
                <a:cubicBezTo>
                  <a:pt x="130" y="224"/>
                  <a:pt x="143" y="218"/>
                  <a:pt x="156" y="212"/>
                </a:cubicBezTo>
                <a:cubicBezTo>
                  <a:pt x="169" y="218"/>
                  <a:pt x="181" y="223"/>
                  <a:pt x="195" y="228"/>
                </a:cubicBezTo>
                <a:cubicBezTo>
                  <a:pt x="193" y="236"/>
                  <a:pt x="192" y="243"/>
                  <a:pt x="190" y="250"/>
                </a:cubicBezTo>
                <a:cubicBezTo>
                  <a:pt x="186" y="267"/>
                  <a:pt x="180" y="288"/>
                  <a:pt x="166" y="300"/>
                </a:cubicBezTo>
                <a:cubicBezTo>
                  <a:pt x="163" y="303"/>
                  <a:pt x="159" y="304"/>
                  <a:pt x="156" y="304"/>
                </a:cubicBezTo>
                <a:moveTo>
                  <a:pt x="115" y="222"/>
                </a:moveTo>
                <a:cubicBezTo>
                  <a:pt x="114" y="211"/>
                  <a:pt x="113" y="200"/>
                  <a:pt x="112" y="189"/>
                </a:cubicBezTo>
                <a:cubicBezTo>
                  <a:pt x="118" y="193"/>
                  <a:pt x="125" y="196"/>
                  <a:pt x="131" y="200"/>
                </a:cubicBezTo>
                <a:cubicBezTo>
                  <a:pt x="137" y="203"/>
                  <a:pt x="143" y="206"/>
                  <a:pt x="149" y="209"/>
                </a:cubicBezTo>
                <a:cubicBezTo>
                  <a:pt x="138" y="214"/>
                  <a:pt x="127" y="218"/>
                  <a:pt x="115" y="222"/>
                </a:cubicBezTo>
                <a:moveTo>
                  <a:pt x="196" y="222"/>
                </a:moveTo>
                <a:cubicBezTo>
                  <a:pt x="184" y="218"/>
                  <a:pt x="173" y="214"/>
                  <a:pt x="163" y="209"/>
                </a:cubicBezTo>
                <a:cubicBezTo>
                  <a:pt x="168" y="206"/>
                  <a:pt x="174" y="203"/>
                  <a:pt x="180" y="200"/>
                </a:cubicBezTo>
                <a:cubicBezTo>
                  <a:pt x="187" y="196"/>
                  <a:pt x="193" y="192"/>
                  <a:pt x="200" y="188"/>
                </a:cubicBezTo>
                <a:cubicBezTo>
                  <a:pt x="199" y="200"/>
                  <a:pt x="198" y="211"/>
                  <a:pt x="196" y="222"/>
                </a:cubicBezTo>
                <a:moveTo>
                  <a:pt x="53" y="236"/>
                </a:moveTo>
                <a:cubicBezTo>
                  <a:pt x="46" y="236"/>
                  <a:pt x="40" y="235"/>
                  <a:pt x="34" y="233"/>
                </a:cubicBezTo>
                <a:cubicBezTo>
                  <a:pt x="0" y="222"/>
                  <a:pt x="46" y="178"/>
                  <a:pt x="68" y="159"/>
                </a:cubicBezTo>
                <a:cubicBezTo>
                  <a:pt x="80" y="169"/>
                  <a:pt x="93" y="177"/>
                  <a:pt x="106" y="185"/>
                </a:cubicBezTo>
                <a:cubicBezTo>
                  <a:pt x="106" y="198"/>
                  <a:pt x="108" y="211"/>
                  <a:pt x="110" y="224"/>
                </a:cubicBezTo>
                <a:cubicBezTo>
                  <a:pt x="104" y="226"/>
                  <a:pt x="98" y="228"/>
                  <a:pt x="93" y="229"/>
                </a:cubicBezTo>
                <a:cubicBezTo>
                  <a:pt x="80" y="233"/>
                  <a:pt x="66" y="236"/>
                  <a:pt x="53" y="236"/>
                </a:cubicBezTo>
                <a:moveTo>
                  <a:pt x="259" y="236"/>
                </a:moveTo>
                <a:cubicBezTo>
                  <a:pt x="259" y="236"/>
                  <a:pt x="258" y="236"/>
                  <a:pt x="258" y="236"/>
                </a:cubicBezTo>
                <a:cubicBezTo>
                  <a:pt x="240" y="236"/>
                  <a:pt x="221" y="230"/>
                  <a:pt x="203" y="225"/>
                </a:cubicBezTo>
                <a:cubicBezTo>
                  <a:pt x="203" y="225"/>
                  <a:pt x="202" y="224"/>
                  <a:pt x="201" y="224"/>
                </a:cubicBezTo>
                <a:cubicBezTo>
                  <a:pt x="203" y="211"/>
                  <a:pt x="205" y="198"/>
                  <a:pt x="206" y="185"/>
                </a:cubicBezTo>
                <a:cubicBezTo>
                  <a:pt x="218" y="177"/>
                  <a:pt x="231" y="168"/>
                  <a:pt x="243" y="159"/>
                </a:cubicBezTo>
                <a:cubicBezTo>
                  <a:pt x="248" y="163"/>
                  <a:pt x="254" y="168"/>
                  <a:pt x="259" y="173"/>
                </a:cubicBezTo>
                <a:cubicBezTo>
                  <a:pt x="271" y="184"/>
                  <a:pt x="285" y="199"/>
                  <a:pt x="288" y="216"/>
                </a:cubicBezTo>
                <a:cubicBezTo>
                  <a:pt x="291" y="233"/>
                  <a:pt x="271" y="236"/>
                  <a:pt x="259" y="236"/>
                </a:cubicBezTo>
                <a:moveTo>
                  <a:pt x="105" y="178"/>
                </a:moveTo>
                <a:cubicBezTo>
                  <a:pt x="94" y="171"/>
                  <a:pt x="83" y="163"/>
                  <a:pt x="73" y="155"/>
                </a:cubicBezTo>
                <a:cubicBezTo>
                  <a:pt x="74" y="154"/>
                  <a:pt x="75" y="153"/>
                  <a:pt x="76" y="153"/>
                </a:cubicBezTo>
                <a:cubicBezTo>
                  <a:pt x="85" y="145"/>
                  <a:pt x="95" y="139"/>
                  <a:pt x="105" y="132"/>
                </a:cubicBezTo>
                <a:cubicBezTo>
                  <a:pt x="105" y="140"/>
                  <a:pt x="105" y="148"/>
                  <a:pt x="105" y="155"/>
                </a:cubicBezTo>
                <a:cubicBezTo>
                  <a:pt x="105" y="163"/>
                  <a:pt x="105" y="170"/>
                  <a:pt x="105" y="178"/>
                </a:cubicBezTo>
                <a:moveTo>
                  <a:pt x="206" y="178"/>
                </a:moveTo>
                <a:cubicBezTo>
                  <a:pt x="206" y="165"/>
                  <a:pt x="207" y="153"/>
                  <a:pt x="206" y="140"/>
                </a:cubicBezTo>
                <a:cubicBezTo>
                  <a:pt x="206" y="137"/>
                  <a:pt x="206" y="135"/>
                  <a:pt x="206" y="132"/>
                </a:cubicBezTo>
                <a:cubicBezTo>
                  <a:pt x="217" y="139"/>
                  <a:pt x="228" y="147"/>
                  <a:pt x="239" y="155"/>
                </a:cubicBezTo>
                <a:cubicBezTo>
                  <a:pt x="228" y="164"/>
                  <a:pt x="217" y="171"/>
                  <a:pt x="206" y="178"/>
                </a:cubicBezTo>
                <a:moveTo>
                  <a:pt x="155" y="205"/>
                </a:moveTo>
                <a:cubicBezTo>
                  <a:pt x="148" y="202"/>
                  <a:pt x="141" y="198"/>
                  <a:pt x="134" y="195"/>
                </a:cubicBezTo>
                <a:cubicBezTo>
                  <a:pt x="127" y="191"/>
                  <a:pt x="119" y="186"/>
                  <a:pt x="111" y="181"/>
                </a:cubicBezTo>
                <a:cubicBezTo>
                  <a:pt x="111" y="173"/>
                  <a:pt x="111" y="164"/>
                  <a:pt x="111" y="155"/>
                </a:cubicBezTo>
                <a:cubicBezTo>
                  <a:pt x="111" y="146"/>
                  <a:pt x="111" y="137"/>
                  <a:pt x="111" y="128"/>
                </a:cubicBezTo>
                <a:cubicBezTo>
                  <a:pt x="125" y="119"/>
                  <a:pt x="140" y="111"/>
                  <a:pt x="155" y="104"/>
                </a:cubicBezTo>
                <a:cubicBezTo>
                  <a:pt x="171" y="111"/>
                  <a:pt x="186" y="119"/>
                  <a:pt x="200" y="128"/>
                </a:cubicBezTo>
                <a:cubicBezTo>
                  <a:pt x="201" y="146"/>
                  <a:pt x="201" y="164"/>
                  <a:pt x="200" y="181"/>
                </a:cubicBezTo>
                <a:cubicBezTo>
                  <a:pt x="192" y="186"/>
                  <a:pt x="185" y="191"/>
                  <a:pt x="177" y="195"/>
                </a:cubicBezTo>
                <a:cubicBezTo>
                  <a:pt x="170" y="198"/>
                  <a:pt x="163" y="202"/>
                  <a:pt x="155" y="205"/>
                </a:cubicBezTo>
                <a:moveTo>
                  <a:pt x="112" y="121"/>
                </a:moveTo>
                <a:cubicBezTo>
                  <a:pt x="113" y="110"/>
                  <a:pt x="114" y="99"/>
                  <a:pt x="116" y="88"/>
                </a:cubicBezTo>
                <a:cubicBezTo>
                  <a:pt x="127" y="92"/>
                  <a:pt x="138" y="96"/>
                  <a:pt x="149" y="101"/>
                </a:cubicBezTo>
                <a:cubicBezTo>
                  <a:pt x="137" y="107"/>
                  <a:pt x="124" y="114"/>
                  <a:pt x="112" y="121"/>
                </a:cubicBezTo>
                <a:cubicBezTo>
                  <a:pt x="112" y="121"/>
                  <a:pt x="112" y="121"/>
                  <a:pt x="112" y="121"/>
                </a:cubicBezTo>
                <a:moveTo>
                  <a:pt x="200" y="121"/>
                </a:moveTo>
                <a:cubicBezTo>
                  <a:pt x="187" y="114"/>
                  <a:pt x="174" y="107"/>
                  <a:pt x="162" y="101"/>
                </a:cubicBezTo>
                <a:cubicBezTo>
                  <a:pt x="173" y="96"/>
                  <a:pt x="184" y="92"/>
                  <a:pt x="196" y="88"/>
                </a:cubicBezTo>
                <a:cubicBezTo>
                  <a:pt x="197" y="99"/>
                  <a:pt x="199" y="110"/>
                  <a:pt x="200" y="121"/>
                </a:cubicBezTo>
                <a:moveTo>
                  <a:pt x="68" y="151"/>
                </a:moveTo>
                <a:cubicBezTo>
                  <a:pt x="66" y="150"/>
                  <a:pt x="65" y="148"/>
                  <a:pt x="63" y="147"/>
                </a:cubicBezTo>
                <a:cubicBezTo>
                  <a:pt x="48" y="134"/>
                  <a:pt x="32" y="119"/>
                  <a:pt x="25" y="101"/>
                </a:cubicBezTo>
                <a:cubicBezTo>
                  <a:pt x="16" y="81"/>
                  <a:pt x="31" y="75"/>
                  <a:pt x="50" y="75"/>
                </a:cubicBezTo>
                <a:cubicBezTo>
                  <a:pt x="71" y="75"/>
                  <a:pt x="99" y="83"/>
                  <a:pt x="108" y="85"/>
                </a:cubicBezTo>
                <a:cubicBezTo>
                  <a:pt x="108" y="86"/>
                  <a:pt x="109" y="86"/>
                  <a:pt x="109" y="86"/>
                </a:cubicBezTo>
                <a:cubicBezTo>
                  <a:pt x="107" y="99"/>
                  <a:pt x="106" y="112"/>
                  <a:pt x="105" y="125"/>
                </a:cubicBezTo>
                <a:cubicBezTo>
                  <a:pt x="92" y="133"/>
                  <a:pt x="80" y="142"/>
                  <a:pt x="68" y="151"/>
                </a:cubicBezTo>
                <a:moveTo>
                  <a:pt x="244" y="151"/>
                </a:moveTo>
                <a:cubicBezTo>
                  <a:pt x="232" y="141"/>
                  <a:pt x="219" y="133"/>
                  <a:pt x="206" y="125"/>
                </a:cubicBezTo>
                <a:cubicBezTo>
                  <a:pt x="205" y="112"/>
                  <a:pt x="203" y="99"/>
                  <a:pt x="201" y="86"/>
                </a:cubicBezTo>
                <a:cubicBezTo>
                  <a:pt x="212" y="83"/>
                  <a:pt x="222" y="80"/>
                  <a:pt x="232" y="78"/>
                </a:cubicBezTo>
                <a:cubicBezTo>
                  <a:pt x="240" y="76"/>
                  <a:pt x="250" y="74"/>
                  <a:pt x="260" y="74"/>
                </a:cubicBezTo>
                <a:cubicBezTo>
                  <a:pt x="269" y="74"/>
                  <a:pt x="278" y="76"/>
                  <a:pt x="284" y="81"/>
                </a:cubicBezTo>
                <a:cubicBezTo>
                  <a:pt x="296" y="91"/>
                  <a:pt x="282" y="111"/>
                  <a:pt x="275" y="119"/>
                </a:cubicBezTo>
                <a:cubicBezTo>
                  <a:pt x="266" y="131"/>
                  <a:pt x="256" y="142"/>
                  <a:pt x="244" y="151"/>
                </a:cubicBezTo>
                <a:moveTo>
                  <a:pt x="155" y="98"/>
                </a:moveTo>
                <a:cubicBezTo>
                  <a:pt x="143" y="92"/>
                  <a:pt x="130" y="87"/>
                  <a:pt x="117" y="82"/>
                </a:cubicBezTo>
                <a:cubicBezTo>
                  <a:pt x="117" y="77"/>
                  <a:pt x="118" y="73"/>
                  <a:pt x="119" y="68"/>
                </a:cubicBezTo>
                <a:cubicBezTo>
                  <a:pt x="123" y="50"/>
                  <a:pt x="129" y="28"/>
                  <a:pt x="142" y="13"/>
                </a:cubicBezTo>
                <a:cubicBezTo>
                  <a:pt x="147" y="8"/>
                  <a:pt x="151" y="6"/>
                  <a:pt x="156" y="6"/>
                </a:cubicBezTo>
                <a:cubicBezTo>
                  <a:pt x="177" y="6"/>
                  <a:pt x="191" y="64"/>
                  <a:pt x="194" y="77"/>
                </a:cubicBezTo>
                <a:cubicBezTo>
                  <a:pt x="194" y="79"/>
                  <a:pt x="194" y="80"/>
                  <a:pt x="195" y="82"/>
                </a:cubicBezTo>
                <a:cubicBezTo>
                  <a:pt x="194" y="82"/>
                  <a:pt x="193" y="83"/>
                  <a:pt x="192" y="83"/>
                </a:cubicBezTo>
                <a:cubicBezTo>
                  <a:pt x="180" y="87"/>
                  <a:pt x="168" y="92"/>
                  <a:pt x="155" y="98"/>
                </a:cubicBezTo>
                <a:moveTo>
                  <a:pt x="155" y="0"/>
                </a:moveTo>
                <a:cubicBezTo>
                  <a:pt x="154" y="0"/>
                  <a:pt x="153" y="0"/>
                  <a:pt x="151" y="0"/>
                </a:cubicBezTo>
                <a:cubicBezTo>
                  <a:pt x="140" y="3"/>
                  <a:pt x="133" y="14"/>
                  <a:pt x="128" y="23"/>
                </a:cubicBezTo>
                <a:cubicBezTo>
                  <a:pt x="119" y="41"/>
                  <a:pt x="113" y="60"/>
                  <a:pt x="110" y="80"/>
                </a:cubicBezTo>
                <a:cubicBezTo>
                  <a:pt x="101" y="77"/>
                  <a:pt x="92" y="75"/>
                  <a:pt x="83" y="72"/>
                </a:cubicBezTo>
                <a:cubicBezTo>
                  <a:pt x="73" y="70"/>
                  <a:pt x="63" y="68"/>
                  <a:pt x="52" y="68"/>
                </a:cubicBezTo>
                <a:cubicBezTo>
                  <a:pt x="45" y="68"/>
                  <a:pt x="38" y="69"/>
                  <a:pt x="32" y="71"/>
                </a:cubicBezTo>
                <a:cubicBezTo>
                  <a:pt x="7" y="80"/>
                  <a:pt x="19" y="106"/>
                  <a:pt x="30" y="121"/>
                </a:cubicBezTo>
                <a:cubicBezTo>
                  <a:pt x="39" y="134"/>
                  <a:pt x="51" y="145"/>
                  <a:pt x="63" y="156"/>
                </a:cubicBezTo>
                <a:cubicBezTo>
                  <a:pt x="59" y="159"/>
                  <a:pt x="54" y="163"/>
                  <a:pt x="50" y="167"/>
                </a:cubicBezTo>
                <a:cubicBezTo>
                  <a:pt x="38" y="178"/>
                  <a:pt x="25" y="191"/>
                  <a:pt x="19" y="207"/>
                </a:cubicBezTo>
                <a:cubicBezTo>
                  <a:pt x="16" y="216"/>
                  <a:pt x="16" y="225"/>
                  <a:pt x="22" y="232"/>
                </a:cubicBezTo>
                <a:cubicBezTo>
                  <a:pt x="28" y="241"/>
                  <a:pt x="42" y="242"/>
                  <a:pt x="52" y="242"/>
                </a:cubicBezTo>
                <a:cubicBezTo>
                  <a:pt x="52" y="242"/>
                  <a:pt x="52" y="242"/>
                  <a:pt x="53" y="242"/>
                </a:cubicBezTo>
                <a:cubicBezTo>
                  <a:pt x="72" y="242"/>
                  <a:pt x="92" y="237"/>
                  <a:pt x="111" y="231"/>
                </a:cubicBezTo>
                <a:cubicBezTo>
                  <a:pt x="111" y="233"/>
                  <a:pt x="112" y="235"/>
                  <a:pt x="112" y="238"/>
                </a:cubicBezTo>
                <a:cubicBezTo>
                  <a:pt x="116" y="257"/>
                  <a:pt x="121" y="277"/>
                  <a:pt x="132" y="294"/>
                </a:cubicBezTo>
                <a:cubicBezTo>
                  <a:pt x="137" y="302"/>
                  <a:pt x="145" y="310"/>
                  <a:pt x="156" y="310"/>
                </a:cubicBezTo>
                <a:cubicBezTo>
                  <a:pt x="156" y="310"/>
                  <a:pt x="157" y="310"/>
                  <a:pt x="158" y="310"/>
                </a:cubicBezTo>
                <a:cubicBezTo>
                  <a:pt x="170" y="309"/>
                  <a:pt x="178" y="296"/>
                  <a:pt x="183" y="287"/>
                </a:cubicBezTo>
                <a:cubicBezTo>
                  <a:pt x="192" y="269"/>
                  <a:pt x="197" y="249"/>
                  <a:pt x="200" y="230"/>
                </a:cubicBezTo>
                <a:cubicBezTo>
                  <a:pt x="204" y="231"/>
                  <a:pt x="207" y="232"/>
                  <a:pt x="211" y="233"/>
                </a:cubicBezTo>
                <a:cubicBezTo>
                  <a:pt x="226" y="238"/>
                  <a:pt x="242" y="242"/>
                  <a:pt x="258" y="242"/>
                </a:cubicBezTo>
                <a:cubicBezTo>
                  <a:pt x="262" y="242"/>
                  <a:pt x="266" y="241"/>
                  <a:pt x="270" y="241"/>
                </a:cubicBezTo>
                <a:cubicBezTo>
                  <a:pt x="281" y="240"/>
                  <a:pt x="291" y="235"/>
                  <a:pt x="294" y="224"/>
                </a:cubicBezTo>
                <a:cubicBezTo>
                  <a:pt x="297" y="211"/>
                  <a:pt x="288" y="198"/>
                  <a:pt x="281" y="189"/>
                </a:cubicBezTo>
                <a:cubicBezTo>
                  <a:pt x="272" y="176"/>
                  <a:pt x="261" y="165"/>
                  <a:pt x="248" y="155"/>
                </a:cubicBezTo>
                <a:cubicBezTo>
                  <a:pt x="263" y="142"/>
                  <a:pt x="278" y="128"/>
                  <a:pt x="288" y="111"/>
                </a:cubicBezTo>
                <a:cubicBezTo>
                  <a:pt x="293" y="102"/>
                  <a:pt x="297" y="90"/>
                  <a:pt x="291" y="80"/>
                </a:cubicBezTo>
                <a:cubicBezTo>
                  <a:pt x="285" y="70"/>
                  <a:pt x="270" y="69"/>
                  <a:pt x="259" y="69"/>
                </a:cubicBezTo>
                <a:cubicBezTo>
                  <a:pt x="259" y="69"/>
                  <a:pt x="259" y="69"/>
                  <a:pt x="258" y="69"/>
                </a:cubicBezTo>
                <a:cubicBezTo>
                  <a:pt x="239" y="69"/>
                  <a:pt x="219" y="74"/>
                  <a:pt x="200" y="80"/>
                </a:cubicBezTo>
                <a:cubicBezTo>
                  <a:pt x="199" y="74"/>
                  <a:pt x="198" y="67"/>
                  <a:pt x="196" y="61"/>
                </a:cubicBezTo>
                <a:cubicBezTo>
                  <a:pt x="192" y="44"/>
                  <a:pt x="187" y="25"/>
                  <a:pt x="176" y="12"/>
                </a:cubicBezTo>
                <a:cubicBezTo>
                  <a:pt x="170" y="5"/>
                  <a:pt x="163" y="0"/>
                  <a:pt x="155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4" name="文本框 323"/>
          <p:cNvSpPr txBox="1"/>
          <p:nvPr/>
        </p:nvSpPr>
        <p:spPr>
          <a:xfrm>
            <a:off x="4243974" y="2447195"/>
            <a:ext cx="5898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>
                <a:ln w="7620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第五课 </a:t>
            </a:r>
            <a:r>
              <a:rPr lang="en-US" altLang="zh-CN" sz="7200" b="1" dirty="0">
                <a:ln w="7620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EDAD</a:t>
            </a:r>
            <a:endParaRPr lang="zh-CN" altLang="en-US" sz="7200" b="1" dirty="0">
              <a:ln w="762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5" name="矩形 471"/>
          <p:cNvSpPr>
            <a:spLocks noChangeArrowheads="1"/>
          </p:cNvSpPr>
          <p:nvPr/>
        </p:nvSpPr>
        <p:spPr bwMode="auto">
          <a:xfrm>
            <a:off x="4242069" y="3684027"/>
            <a:ext cx="5645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LIU SHILU &amp; LIU YANG 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日星期三</a:t>
            </a:r>
            <a:endParaRPr lang="it-IT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6" name="直接连接符 325"/>
          <p:cNvCxnSpPr>
            <a:cxnSpLocks/>
          </p:cNvCxnSpPr>
          <p:nvPr/>
        </p:nvCxnSpPr>
        <p:spPr>
          <a:xfrm>
            <a:off x="4412262" y="3630311"/>
            <a:ext cx="5338753" cy="0"/>
          </a:xfrm>
          <a:prstGeom prst="line">
            <a:avLst/>
          </a:prstGeom>
          <a:ln>
            <a:solidFill>
              <a:srgbClr val="E45C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7" name="组合 326"/>
          <p:cNvGrpSpPr/>
          <p:nvPr/>
        </p:nvGrpSpPr>
        <p:grpSpPr>
          <a:xfrm>
            <a:off x="2586490" y="4365717"/>
            <a:ext cx="2135150" cy="2443405"/>
            <a:chOff x="-428625" y="11096626"/>
            <a:chExt cx="2397125" cy="2743201"/>
          </a:xfrm>
        </p:grpSpPr>
        <p:sp>
          <p:nvSpPr>
            <p:cNvPr id="328" name="Freeform 273"/>
            <p:cNvSpPr>
              <a:spLocks/>
            </p:cNvSpPr>
            <p:nvPr/>
          </p:nvSpPr>
          <p:spPr bwMode="auto">
            <a:xfrm>
              <a:off x="1066800" y="11368089"/>
              <a:ext cx="901700" cy="857250"/>
            </a:xfrm>
            <a:custGeom>
              <a:avLst/>
              <a:gdLst>
                <a:gd name="T0" fmla="*/ 146 w 213"/>
                <a:gd name="T1" fmla="*/ 59 h 202"/>
                <a:gd name="T2" fmla="*/ 0 w 213"/>
                <a:gd name="T3" fmla="*/ 32 h 202"/>
                <a:gd name="T4" fmla="*/ 183 w 213"/>
                <a:gd name="T5" fmla="*/ 202 h 202"/>
                <a:gd name="T6" fmla="*/ 146 w 213"/>
                <a:gd name="T7" fmla="*/ 5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202">
                  <a:moveTo>
                    <a:pt x="146" y="59"/>
                  </a:moveTo>
                  <a:cubicBezTo>
                    <a:pt x="95" y="12"/>
                    <a:pt x="30" y="0"/>
                    <a:pt x="0" y="32"/>
                  </a:cubicBezTo>
                  <a:cubicBezTo>
                    <a:pt x="183" y="202"/>
                    <a:pt x="183" y="202"/>
                    <a:pt x="183" y="202"/>
                  </a:cubicBezTo>
                  <a:cubicBezTo>
                    <a:pt x="213" y="170"/>
                    <a:pt x="196" y="106"/>
                    <a:pt x="146" y="59"/>
                  </a:cubicBezTo>
                  <a:close/>
                </a:path>
              </a:pathLst>
            </a:custGeom>
            <a:solidFill>
              <a:srgbClr val="E1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29" name="组合 328"/>
            <p:cNvGrpSpPr/>
            <p:nvPr/>
          </p:nvGrpSpPr>
          <p:grpSpPr>
            <a:xfrm>
              <a:off x="-428625" y="11096626"/>
              <a:ext cx="2278063" cy="2743201"/>
              <a:chOff x="-428625" y="11096626"/>
              <a:chExt cx="2278063" cy="2743201"/>
            </a:xfrm>
          </p:grpSpPr>
          <p:sp>
            <p:nvSpPr>
              <p:cNvPr id="330" name="Freeform 256"/>
              <p:cNvSpPr>
                <a:spLocks/>
              </p:cNvSpPr>
              <p:nvPr/>
            </p:nvSpPr>
            <p:spPr bwMode="auto">
              <a:xfrm>
                <a:off x="-387350" y="12055476"/>
                <a:ext cx="88900" cy="25400"/>
              </a:xfrm>
              <a:custGeom>
                <a:avLst/>
                <a:gdLst>
                  <a:gd name="T0" fmla="*/ 1 w 21"/>
                  <a:gd name="T1" fmla="*/ 0 h 6"/>
                  <a:gd name="T2" fmla="*/ 0 w 21"/>
                  <a:gd name="T3" fmla="*/ 1 h 6"/>
                  <a:gd name="T4" fmla="*/ 21 w 21"/>
                  <a:gd name="T5" fmla="*/ 6 h 6"/>
                  <a:gd name="T6" fmla="*/ 1 w 21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6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7" y="2"/>
                      <a:pt x="14" y="4"/>
                      <a:pt x="21" y="6"/>
                    </a:cubicBezTo>
                    <a:cubicBezTo>
                      <a:pt x="14" y="4"/>
                      <a:pt x="7" y="2"/>
                      <a:pt x="1" y="0"/>
                    </a:cubicBezTo>
                  </a:path>
                </a:pathLst>
              </a:custGeom>
              <a:solidFill>
                <a:srgbClr val="E79C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" name="Freeform 257"/>
              <p:cNvSpPr>
                <a:spLocks noEditPoints="1"/>
              </p:cNvSpPr>
              <p:nvPr/>
            </p:nvSpPr>
            <p:spPr bwMode="auto">
              <a:xfrm>
                <a:off x="-133350" y="13055601"/>
                <a:ext cx="373063" cy="157163"/>
              </a:xfrm>
              <a:custGeom>
                <a:avLst/>
                <a:gdLst>
                  <a:gd name="T0" fmla="*/ 87 w 88"/>
                  <a:gd name="T1" fmla="*/ 36 h 37"/>
                  <a:gd name="T2" fmla="*/ 88 w 88"/>
                  <a:gd name="T3" fmla="*/ 37 h 37"/>
                  <a:gd name="T4" fmla="*/ 87 w 88"/>
                  <a:gd name="T5" fmla="*/ 36 h 37"/>
                  <a:gd name="T6" fmla="*/ 87 w 88"/>
                  <a:gd name="T7" fmla="*/ 36 h 37"/>
                  <a:gd name="T8" fmla="*/ 87 w 88"/>
                  <a:gd name="T9" fmla="*/ 36 h 37"/>
                  <a:gd name="T10" fmla="*/ 87 w 88"/>
                  <a:gd name="T11" fmla="*/ 36 h 37"/>
                  <a:gd name="T12" fmla="*/ 86 w 88"/>
                  <a:gd name="T13" fmla="*/ 36 h 37"/>
                  <a:gd name="T14" fmla="*/ 87 w 88"/>
                  <a:gd name="T15" fmla="*/ 36 h 37"/>
                  <a:gd name="T16" fmla="*/ 86 w 88"/>
                  <a:gd name="T17" fmla="*/ 36 h 37"/>
                  <a:gd name="T18" fmla="*/ 0 w 88"/>
                  <a:gd name="T19" fmla="*/ 0 h 37"/>
                  <a:gd name="T20" fmla="*/ 0 w 88"/>
                  <a:gd name="T21" fmla="*/ 0 h 37"/>
                  <a:gd name="T22" fmla="*/ 86 w 88"/>
                  <a:gd name="T23" fmla="*/ 36 h 37"/>
                  <a:gd name="T24" fmla="*/ 0 w 8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37">
                    <a:moveTo>
                      <a:pt x="87" y="36"/>
                    </a:moveTo>
                    <a:cubicBezTo>
                      <a:pt x="87" y="37"/>
                      <a:pt x="88" y="37"/>
                      <a:pt x="88" y="37"/>
                    </a:cubicBezTo>
                    <a:cubicBezTo>
                      <a:pt x="88" y="37"/>
                      <a:pt x="87" y="37"/>
                      <a:pt x="87" y="36"/>
                    </a:cubicBezTo>
                    <a:moveTo>
                      <a:pt x="87" y="36"/>
                    </a:moveTo>
                    <a:cubicBezTo>
                      <a:pt x="87" y="36"/>
                      <a:pt x="87" y="36"/>
                      <a:pt x="87" y="36"/>
                    </a:cubicBezTo>
                    <a:cubicBezTo>
                      <a:pt x="87" y="36"/>
                      <a:pt x="87" y="36"/>
                      <a:pt x="87" y="36"/>
                    </a:cubicBezTo>
                    <a:moveTo>
                      <a:pt x="86" y="36"/>
                    </a:moveTo>
                    <a:cubicBezTo>
                      <a:pt x="86" y="36"/>
                      <a:pt x="87" y="36"/>
                      <a:pt x="87" y="36"/>
                    </a:cubicBezTo>
                    <a:cubicBezTo>
                      <a:pt x="87" y="36"/>
                      <a:pt x="86" y="36"/>
                      <a:pt x="86" y="3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1" y="10"/>
                      <a:pt x="60" y="22"/>
                      <a:pt x="86" y="36"/>
                    </a:cubicBezTo>
                    <a:cubicBezTo>
                      <a:pt x="60" y="22"/>
                      <a:pt x="31" y="10"/>
                      <a:pt x="0" y="0"/>
                    </a:cubicBezTo>
                  </a:path>
                </a:pathLst>
              </a:custGeom>
              <a:solidFill>
                <a:srgbClr val="9B8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Freeform 258"/>
              <p:cNvSpPr>
                <a:spLocks/>
              </p:cNvSpPr>
              <p:nvPr/>
            </p:nvSpPr>
            <p:spPr bwMode="auto">
              <a:xfrm>
                <a:off x="-425450" y="12979401"/>
                <a:ext cx="292100" cy="76200"/>
              </a:xfrm>
              <a:custGeom>
                <a:avLst/>
                <a:gdLst>
                  <a:gd name="T0" fmla="*/ 0 w 69"/>
                  <a:gd name="T1" fmla="*/ 0 h 18"/>
                  <a:gd name="T2" fmla="*/ 0 w 69"/>
                  <a:gd name="T3" fmla="*/ 0 h 18"/>
                  <a:gd name="T4" fmla="*/ 69 w 69"/>
                  <a:gd name="T5" fmla="*/ 18 h 18"/>
                  <a:gd name="T6" fmla="*/ 69 w 69"/>
                  <a:gd name="T7" fmla="*/ 18 h 18"/>
                  <a:gd name="T8" fmla="*/ 0 w 6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5"/>
                      <a:pt x="47" y="11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47" y="11"/>
                      <a:pt x="24" y="5"/>
                      <a:pt x="0" y="0"/>
                    </a:cubicBezTo>
                  </a:path>
                </a:pathLst>
              </a:custGeom>
              <a:solidFill>
                <a:srgbClr val="9D7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" name="Freeform 260"/>
              <p:cNvSpPr>
                <a:spLocks/>
              </p:cNvSpPr>
              <p:nvPr/>
            </p:nvSpPr>
            <p:spPr bwMode="auto">
              <a:xfrm>
                <a:off x="-212725" y="13208001"/>
                <a:ext cx="419100" cy="436563"/>
              </a:xfrm>
              <a:custGeom>
                <a:avLst/>
                <a:gdLst>
                  <a:gd name="T0" fmla="*/ 87 w 99"/>
                  <a:gd name="T1" fmla="*/ 10 h 103"/>
                  <a:gd name="T2" fmla="*/ 49 w 99"/>
                  <a:gd name="T3" fmla="*/ 12 h 103"/>
                  <a:gd name="T4" fmla="*/ 0 w 99"/>
                  <a:gd name="T5" fmla="*/ 56 h 103"/>
                  <a:gd name="T6" fmla="*/ 52 w 99"/>
                  <a:gd name="T7" fmla="*/ 103 h 103"/>
                  <a:gd name="T8" fmla="*/ 89 w 99"/>
                  <a:gd name="T9" fmla="*/ 47 h 103"/>
                  <a:gd name="T10" fmla="*/ 87 w 99"/>
                  <a:gd name="T11" fmla="*/ 1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103">
                    <a:moveTo>
                      <a:pt x="87" y="10"/>
                    </a:moveTo>
                    <a:cubicBezTo>
                      <a:pt x="76" y="0"/>
                      <a:pt x="59" y="1"/>
                      <a:pt x="49" y="12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52" y="103"/>
                      <a:pt x="52" y="103"/>
                      <a:pt x="52" y="103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99" y="36"/>
                      <a:pt x="98" y="19"/>
                      <a:pt x="87" y="10"/>
                    </a:cubicBezTo>
                    <a:close/>
                  </a:path>
                </a:pathLst>
              </a:custGeom>
              <a:solidFill>
                <a:srgbClr val="794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" name="Freeform 261"/>
              <p:cNvSpPr>
                <a:spLocks/>
              </p:cNvSpPr>
              <p:nvPr/>
            </p:nvSpPr>
            <p:spPr bwMode="auto">
              <a:xfrm>
                <a:off x="774700" y="13374689"/>
                <a:ext cx="396875" cy="465138"/>
              </a:xfrm>
              <a:custGeom>
                <a:avLst/>
                <a:gdLst>
                  <a:gd name="T0" fmla="*/ 20 w 94"/>
                  <a:gd name="T1" fmla="*/ 6 h 110"/>
                  <a:gd name="T2" fmla="*/ 5 w 94"/>
                  <a:gd name="T3" fmla="*/ 40 h 110"/>
                  <a:gd name="T4" fmla="*/ 17 w 94"/>
                  <a:gd name="T5" fmla="*/ 110 h 110"/>
                  <a:gd name="T6" fmla="*/ 94 w 94"/>
                  <a:gd name="T7" fmla="*/ 90 h 110"/>
                  <a:gd name="T8" fmla="*/ 55 w 94"/>
                  <a:gd name="T9" fmla="*/ 21 h 110"/>
                  <a:gd name="T10" fmla="*/ 20 w 94"/>
                  <a:gd name="T11" fmla="*/ 6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110">
                    <a:moveTo>
                      <a:pt x="20" y="6"/>
                    </a:moveTo>
                    <a:cubicBezTo>
                      <a:pt x="7" y="11"/>
                      <a:pt x="0" y="26"/>
                      <a:pt x="5" y="4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0" y="7"/>
                      <a:pt x="34" y="0"/>
                      <a:pt x="20" y="6"/>
                    </a:cubicBezTo>
                    <a:close/>
                  </a:path>
                </a:pathLst>
              </a:custGeom>
              <a:solidFill>
                <a:srgbClr val="794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Freeform 262"/>
              <p:cNvSpPr>
                <a:spLocks/>
              </p:cNvSpPr>
              <p:nvPr/>
            </p:nvSpPr>
            <p:spPr bwMode="auto">
              <a:xfrm>
                <a:off x="112712" y="11550651"/>
                <a:ext cx="276225" cy="271463"/>
              </a:xfrm>
              <a:custGeom>
                <a:avLst/>
                <a:gdLst>
                  <a:gd name="T0" fmla="*/ 38 w 65"/>
                  <a:gd name="T1" fmla="*/ 3 h 64"/>
                  <a:gd name="T2" fmla="*/ 3 w 65"/>
                  <a:gd name="T3" fmla="*/ 27 h 64"/>
                  <a:gd name="T4" fmla="*/ 27 w 65"/>
                  <a:gd name="T5" fmla="*/ 61 h 64"/>
                  <a:gd name="T6" fmla="*/ 62 w 65"/>
                  <a:gd name="T7" fmla="*/ 38 h 64"/>
                  <a:gd name="T8" fmla="*/ 38 w 65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4">
                    <a:moveTo>
                      <a:pt x="38" y="3"/>
                    </a:moveTo>
                    <a:cubicBezTo>
                      <a:pt x="22" y="0"/>
                      <a:pt x="7" y="10"/>
                      <a:pt x="3" y="27"/>
                    </a:cubicBezTo>
                    <a:cubicBezTo>
                      <a:pt x="0" y="43"/>
                      <a:pt x="11" y="58"/>
                      <a:pt x="27" y="61"/>
                    </a:cubicBezTo>
                    <a:cubicBezTo>
                      <a:pt x="43" y="64"/>
                      <a:pt x="59" y="54"/>
                      <a:pt x="62" y="38"/>
                    </a:cubicBezTo>
                    <a:cubicBezTo>
                      <a:pt x="65" y="22"/>
                      <a:pt x="54" y="6"/>
                      <a:pt x="38" y="3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" name="Freeform 263"/>
              <p:cNvSpPr>
                <a:spLocks/>
              </p:cNvSpPr>
              <p:nvPr/>
            </p:nvSpPr>
            <p:spPr bwMode="auto">
              <a:xfrm>
                <a:off x="1249362" y="11766551"/>
                <a:ext cx="269875" cy="276225"/>
              </a:xfrm>
              <a:custGeom>
                <a:avLst/>
                <a:gdLst>
                  <a:gd name="T0" fmla="*/ 38 w 64"/>
                  <a:gd name="T1" fmla="*/ 3 h 65"/>
                  <a:gd name="T2" fmla="*/ 3 w 64"/>
                  <a:gd name="T3" fmla="*/ 27 h 65"/>
                  <a:gd name="T4" fmla="*/ 27 w 64"/>
                  <a:gd name="T5" fmla="*/ 62 h 65"/>
                  <a:gd name="T6" fmla="*/ 61 w 64"/>
                  <a:gd name="T7" fmla="*/ 38 h 65"/>
                  <a:gd name="T8" fmla="*/ 38 w 64"/>
                  <a:gd name="T9" fmla="*/ 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5">
                    <a:moveTo>
                      <a:pt x="38" y="3"/>
                    </a:moveTo>
                    <a:cubicBezTo>
                      <a:pt x="22" y="0"/>
                      <a:pt x="6" y="11"/>
                      <a:pt x="3" y="27"/>
                    </a:cubicBezTo>
                    <a:cubicBezTo>
                      <a:pt x="0" y="43"/>
                      <a:pt x="10" y="59"/>
                      <a:pt x="27" y="62"/>
                    </a:cubicBezTo>
                    <a:cubicBezTo>
                      <a:pt x="43" y="65"/>
                      <a:pt x="58" y="54"/>
                      <a:pt x="61" y="38"/>
                    </a:cubicBezTo>
                    <a:cubicBezTo>
                      <a:pt x="64" y="22"/>
                      <a:pt x="54" y="7"/>
                      <a:pt x="38" y="3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Freeform 264"/>
              <p:cNvSpPr>
                <a:spLocks/>
              </p:cNvSpPr>
              <p:nvPr/>
            </p:nvSpPr>
            <p:spPr bwMode="auto">
              <a:xfrm>
                <a:off x="-428625" y="11553826"/>
                <a:ext cx="2168525" cy="2176463"/>
              </a:xfrm>
              <a:custGeom>
                <a:avLst/>
                <a:gdLst>
                  <a:gd name="T0" fmla="*/ 301 w 512"/>
                  <a:gd name="T1" fmla="*/ 25 h 513"/>
                  <a:gd name="T2" fmla="*/ 24 w 512"/>
                  <a:gd name="T3" fmla="*/ 212 h 513"/>
                  <a:gd name="T4" fmla="*/ 211 w 512"/>
                  <a:gd name="T5" fmla="*/ 488 h 513"/>
                  <a:gd name="T6" fmla="*/ 488 w 512"/>
                  <a:gd name="T7" fmla="*/ 301 h 513"/>
                  <a:gd name="T8" fmla="*/ 301 w 512"/>
                  <a:gd name="T9" fmla="*/ 25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2" h="513">
                    <a:moveTo>
                      <a:pt x="301" y="25"/>
                    </a:moveTo>
                    <a:cubicBezTo>
                      <a:pt x="173" y="0"/>
                      <a:pt x="49" y="84"/>
                      <a:pt x="24" y="212"/>
                    </a:cubicBezTo>
                    <a:cubicBezTo>
                      <a:pt x="0" y="340"/>
                      <a:pt x="83" y="464"/>
                      <a:pt x="211" y="488"/>
                    </a:cubicBezTo>
                    <a:cubicBezTo>
                      <a:pt x="339" y="513"/>
                      <a:pt x="463" y="429"/>
                      <a:pt x="488" y="301"/>
                    </a:cubicBezTo>
                    <a:cubicBezTo>
                      <a:pt x="512" y="173"/>
                      <a:pt x="429" y="49"/>
                      <a:pt x="301" y="25"/>
                    </a:cubicBezTo>
                    <a:close/>
                  </a:path>
                </a:pathLst>
              </a:custGeom>
              <a:solidFill>
                <a:srgbClr val="FF4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" name="Freeform 265"/>
              <p:cNvSpPr>
                <a:spLocks/>
              </p:cNvSpPr>
              <p:nvPr/>
            </p:nvSpPr>
            <p:spPr bwMode="auto">
              <a:xfrm>
                <a:off x="-247650" y="11736389"/>
                <a:ext cx="1804988" cy="1811338"/>
              </a:xfrm>
              <a:custGeom>
                <a:avLst/>
                <a:gdLst>
                  <a:gd name="T0" fmla="*/ 250 w 426"/>
                  <a:gd name="T1" fmla="*/ 21 h 427"/>
                  <a:gd name="T2" fmla="*/ 20 w 426"/>
                  <a:gd name="T3" fmla="*/ 176 h 427"/>
                  <a:gd name="T4" fmla="*/ 176 w 426"/>
                  <a:gd name="T5" fmla="*/ 406 h 427"/>
                  <a:gd name="T6" fmla="*/ 406 w 426"/>
                  <a:gd name="T7" fmla="*/ 251 h 427"/>
                  <a:gd name="T8" fmla="*/ 250 w 426"/>
                  <a:gd name="T9" fmla="*/ 21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6" h="427">
                    <a:moveTo>
                      <a:pt x="250" y="21"/>
                    </a:moveTo>
                    <a:cubicBezTo>
                      <a:pt x="144" y="0"/>
                      <a:pt x="41" y="70"/>
                      <a:pt x="20" y="176"/>
                    </a:cubicBezTo>
                    <a:cubicBezTo>
                      <a:pt x="0" y="283"/>
                      <a:pt x="70" y="386"/>
                      <a:pt x="176" y="406"/>
                    </a:cubicBezTo>
                    <a:cubicBezTo>
                      <a:pt x="282" y="427"/>
                      <a:pt x="385" y="357"/>
                      <a:pt x="406" y="251"/>
                    </a:cubicBezTo>
                    <a:cubicBezTo>
                      <a:pt x="426" y="144"/>
                      <a:pt x="356" y="41"/>
                      <a:pt x="25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" name="Freeform 266"/>
              <p:cNvSpPr>
                <a:spLocks/>
              </p:cNvSpPr>
              <p:nvPr/>
            </p:nvSpPr>
            <p:spPr bwMode="auto">
              <a:xfrm>
                <a:off x="-196850" y="11791951"/>
                <a:ext cx="1703388" cy="1700213"/>
              </a:xfrm>
              <a:custGeom>
                <a:avLst/>
                <a:gdLst>
                  <a:gd name="T0" fmla="*/ 238 w 402"/>
                  <a:gd name="T1" fmla="*/ 8 h 401"/>
                  <a:gd name="T2" fmla="*/ 239 w 402"/>
                  <a:gd name="T3" fmla="*/ 3 h 401"/>
                  <a:gd name="T4" fmla="*/ 201 w 402"/>
                  <a:gd name="T5" fmla="*/ 0 h 401"/>
                  <a:gd name="T6" fmla="*/ 4 w 402"/>
                  <a:gd name="T7" fmla="*/ 163 h 401"/>
                  <a:gd name="T8" fmla="*/ 0 w 402"/>
                  <a:gd name="T9" fmla="*/ 201 h 401"/>
                  <a:gd name="T10" fmla="*/ 163 w 402"/>
                  <a:gd name="T11" fmla="*/ 398 h 401"/>
                  <a:gd name="T12" fmla="*/ 201 w 402"/>
                  <a:gd name="T13" fmla="*/ 401 h 401"/>
                  <a:gd name="T14" fmla="*/ 398 w 402"/>
                  <a:gd name="T15" fmla="*/ 238 h 401"/>
                  <a:gd name="T16" fmla="*/ 402 w 402"/>
                  <a:gd name="T17" fmla="*/ 200 h 401"/>
                  <a:gd name="T18" fmla="*/ 239 w 402"/>
                  <a:gd name="T19" fmla="*/ 3 h 401"/>
                  <a:gd name="T20" fmla="*/ 238 w 402"/>
                  <a:gd name="T21" fmla="*/ 8 h 401"/>
                  <a:gd name="T22" fmla="*/ 237 w 402"/>
                  <a:gd name="T23" fmla="*/ 13 h 401"/>
                  <a:gd name="T24" fmla="*/ 392 w 402"/>
                  <a:gd name="T25" fmla="*/ 200 h 401"/>
                  <a:gd name="T26" fmla="*/ 389 w 402"/>
                  <a:gd name="T27" fmla="*/ 237 h 401"/>
                  <a:gd name="T28" fmla="*/ 201 w 402"/>
                  <a:gd name="T29" fmla="*/ 392 h 401"/>
                  <a:gd name="T30" fmla="*/ 165 w 402"/>
                  <a:gd name="T31" fmla="*/ 388 h 401"/>
                  <a:gd name="T32" fmla="*/ 10 w 402"/>
                  <a:gd name="T33" fmla="*/ 201 h 401"/>
                  <a:gd name="T34" fmla="*/ 13 w 402"/>
                  <a:gd name="T35" fmla="*/ 164 h 401"/>
                  <a:gd name="T36" fmla="*/ 201 w 402"/>
                  <a:gd name="T37" fmla="*/ 9 h 401"/>
                  <a:gd name="T38" fmla="*/ 237 w 402"/>
                  <a:gd name="T39" fmla="*/ 13 h 401"/>
                  <a:gd name="T40" fmla="*/ 238 w 402"/>
                  <a:gd name="T41" fmla="*/ 8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2" h="401">
                    <a:moveTo>
                      <a:pt x="238" y="8"/>
                    </a:moveTo>
                    <a:cubicBezTo>
                      <a:pt x="239" y="3"/>
                      <a:pt x="239" y="3"/>
                      <a:pt x="239" y="3"/>
                    </a:cubicBezTo>
                    <a:cubicBezTo>
                      <a:pt x="226" y="1"/>
                      <a:pt x="213" y="0"/>
                      <a:pt x="201" y="0"/>
                    </a:cubicBezTo>
                    <a:cubicBezTo>
                      <a:pt x="106" y="0"/>
                      <a:pt x="22" y="66"/>
                      <a:pt x="4" y="163"/>
                    </a:cubicBezTo>
                    <a:cubicBezTo>
                      <a:pt x="1" y="175"/>
                      <a:pt x="0" y="188"/>
                      <a:pt x="0" y="201"/>
                    </a:cubicBezTo>
                    <a:cubicBezTo>
                      <a:pt x="0" y="295"/>
                      <a:pt x="67" y="379"/>
                      <a:pt x="163" y="398"/>
                    </a:cubicBezTo>
                    <a:cubicBezTo>
                      <a:pt x="176" y="400"/>
                      <a:pt x="189" y="401"/>
                      <a:pt x="201" y="401"/>
                    </a:cubicBezTo>
                    <a:cubicBezTo>
                      <a:pt x="296" y="401"/>
                      <a:pt x="380" y="335"/>
                      <a:pt x="398" y="238"/>
                    </a:cubicBezTo>
                    <a:cubicBezTo>
                      <a:pt x="401" y="226"/>
                      <a:pt x="402" y="213"/>
                      <a:pt x="402" y="200"/>
                    </a:cubicBezTo>
                    <a:cubicBezTo>
                      <a:pt x="402" y="106"/>
                      <a:pt x="335" y="22"/>
                      <a:pt x="239" y="3"/>
                    </a:cubicBezTo>
                    <a:cubicBezTo>
                      <a:pt x="238" y="8"/>
                      <a:pt x="238" y="8"/>
                      <a:pt x="238" y="8"/>
                    </a:cubicBezTo>
                    <a:cubicBezTo>
                      <a:pt x="237" y="13"/>
                      <a:pt x="237" y="13"/>
                      <a:pt x="237" y="13"/>
                    </a:cubicBezTo>
                    <a:cubicBezTo>
                      <a:pt x="329" y="30"/>
                      <a:pt x="392" y="110"/>
                      <a:pt x="392" y="200"/>
                    </a:cubicBezTo>
                    <a:cubicBezTo>
                      <a:pt x="392" y="212"/>
                      <a:pt x="391" y="224"/>
                      <a:pt x="389" y="237"/>
                    </a:cubicBezTo>
                    <a:cubicBezTo>
                      <a:pt x="371" y="328"/>
                      <a:pt x="291" y="392"/>
                      <a:pt x="201" y="392"/>
                    </a:cubicBezTo>
                    <a:cubicBezTo>
                      <a:pt x="189" y="392"/>
                      <a:pt x="177" y="391"/>
                      <a:pt x="165" y="388"/>
                    </a:cubicBezTo>
                    <a:cubicBezTo>
                      <a:pt x="73" y="371"/>
                      <a:pt x="10" y="291"/>
                      <a:pt x="10" y="201"/>
                    </a:cubicBezTo>
                    <a:cubicBezTo>
                      <a:pt x="10" y="189"/>
                      <a:pt x="11" y="177"/>
                      <a:pt x="13" y="164"/>
                    </a:cubicBezTo>
                    <a:cubicBezTo>
                      <a:pt x="31" y="73"/>
                      <a:pt x="111" y="9"/>
                      <a:pt x="201" y="9"/>
                    </a:cubicBezTo>
                    <a:cubicBezTo>
                      <a:pt x="213" y="9"/>
                      <a:pt x="225" y="10"/>
                      <a:pt x="237" y="13"/>
                    </a:cubicBezTo>
                    <a:lnTo>
                      <a:pt x="238" y="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Freeform 267"/>
              <p:cNvSpPr>
                <a:spLocks/>
              </p:cNvSpPr>
              <p:nvPr/>
            </p:nvSpPr>
            <p:spPr bwMode="auto">
              <a:xfrm>
                <a:off x="-171450" y="12080876"/>
                <a:ext cx="1962150" cy="1700213"/>
              </a:xfrm>
              <a:custGeom>
                <a:avLst/>
                <a:gdLst>
                  <a:gd name="T0" fmla="*/ 0 w 463"/>
                  <a:gd name="T1" fmla="*/ 265 h 401"/>
                  <a:gd name="T2" fmla="*/ 327 w 463"/>
                  <a:gd name="T3" fmla="*/ 328 h 401"/>
                  <a:gd name="T4" fmla="*/ 390 w 463"/>
                  <a:gd name="T5" fmla="*/ 0 h 401"/>
                  <a:gd name="T6" fmla="*/ 0 w 463"/>
                  <a:gd name="T7" fmla="*/ 265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265"/>
                    </a:moveTo>
                    <a:cubicBezTo>
                      <a:pt x="73" y="373"/>
                      <a:pt x="219" y="401"/>
                      <a:pt x="327" y="328"/>
                    </a:cubicBezTo>
                    <a:cubicBezTo>
                      <a:pt x="435" y="255"/>
                      <a:pt x="463" y="108"/>
                      <a:pt x="390" y="0"/>
                    </a:cubicBezTo>
                    <a:lnTo>
                      <a:pt x="0" y="265"/>
                    </a:lnTo>
                    <a:close/>
                  </a:path>
                </a:pathLst>
              </a:custGeom>
              <a:solidFill>
                <a:srgbClr val="E11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Freeform 268"/>
              <p:cNvSpPr>
                <a:spLocks/>
              </p:cNvSpPr>
              <p:nvPr/>
            </p:nvSpPr>
            <p:spPr bwMode="auto">
              <a:xfrm>
                <a:off x="-34925" y="12172951"/>
                <a:ext cx="1635125" cy="1417638"/>
              </a:xfrm>
              <a:custGeom>
                <a:avLst/>
                <a:gdLst>
                  <a:gd name="T0" fmla="*/ 0 w 386"/>
                  <a:gd name="T1" fmla="*/ 220 h 334"/>
                  <a:gd name="T2" fmla="*/ 273 w 386"/>
                  <a:gd name="T3" fmla="*/ 273 h 334"/>
                  <a:gd name="T4" fmla="*/ 325 w 386"/>
                  <a:gd name="T5" fmla="*/ 0 h 334"/>
                  <a:gd name="T6" fmla="*/ 0 w 386"/>
                  <a:gd name="T7" fmla="*/ 22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6" h="334">
                    <a:moveTo>
                      <a:pt x="0" y="220"/>
                    </a:moveTo>
                    <a:cubicBezTo>
                      <a:pt x="61" y="310"/>
                      <a:pt x="184" y="334"/>
                      <a:pt x="273" y="273"/>
                    </a:cubicBezTo>
                    <a:cubicBezTo>
                      <a:pt x="363" y="213"/>
                      <a:pt x="386" y="89"/>
                      <a:pt x="325" y="0"/>
                    </a:cubicBez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2" name="Freeform 269"/>
              <p:cNvSpPr>
                <a:spLocks/>
              </p:cNvSpPr>
              <p:nvPr/>
            </p:nvSpPr>
            <p:spPr bwMode="auto">
              <a:xfrm>
                <a:off x="523875" y="12509501"/>
                <a:ext cx="263525" cy="266700"/>
              </a:xfrm>
              <a:custGeom>
                <a:avLst/>
                <a:gdLst>
                  <a:gd name="T0" fmla="*/ 36 w 62"/>
                  <a:gd name="T1" fmla="*/ 3 h 63"/>
                  <a:gd name="T2" fmla="*/ 3 w 62"/>
                  <a:gd name="T3" fmla="*/ 26 h 63"/>
                  <a:gd name="T4" fmla="*/ 26 w 62"/>
                  <a:gd name="T5" fmla="*/ 60 h 63"/>
                  <a:gd name="T6" fmla="*/ 59 w 62"/>
                  <a:gd name="T7" fmla="*/ 37 h 63"/>
                  <a:gd name="T8" fmla="*/ 36 w 62"/>
                  <a:gd name="T9" fmla="*/ 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3">
                    <a:moveTo>
                      <a:pt x="36" y="3"/>
                    </a:moveTo>
                    <a:cubicBezTo>
                      <a:pt x="21" y="0"/>
                      <a:pt x="6" y="10"/>
                      <a:pt x="3" y="26"/>
                    </a:cubicBezTo>
                    <a:cubicBezTo>
                      <a:pt x="0" y="42"/>
                      <a:pt x="10" y="57"/>
                      <a:pt x="26" y="60"/>
                    </a:cubicBezTo>
                    <a:cubicBezTo>
                      <a:pt x="41" y="63"/>
                      <a:pt x="56" y="53"/>
                      <a:pt x="59" y="37"/>
                    </a:cubicBezTo>
                    <a:cubicBezTo>
                      <a:pt x="62" y="21"/>
                      <a:pt x="52" y="6"/>
                      <a:pt x="36" y="3"/>
                    </a:cubicBezTo>
                    <a:close/>
                  </a:path>
                </a:pathLst>
              </a:custGeom>
              <a:solidFill>
                <a:srgbClr val="794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Freeform 270"/>
              <p:cNvSpPr>
                <a:spLocks/>
              </p:cNvSpPr>
              <p:nvPr/>
            </p:nvSpPr>
            <p:spPr bwMode="auto">
              <a:xfrm>
                <a:off x="-196850" y="11791951"/>
                <a:ext cx="1703388" cy="1700213"/>
              </a:xfrm>
              <a:custGeom>
                <a:avLst/>
                <a:gdLst>
                  <a:gd name="T0" fmla="*/ 238 w 402"/>
                  <a:gd name="T1" fmla="*/ 8 h 401"/>
                  <a:gd name="T2" fmla="*/ 239 w 402"/>
                  <a:gd name="T3" fmla="*/ 3 h 401"/>
                  <a:gd name="T4" fmla="*/ 201 w 402"/>
                  <a:gd name="T5" fmla="*/ 0 h 401"/>
                  <a:gd name="T6" fmla="*/ 4 w 402"/>
                  <a:gd name="T7" fmla="*/ 163 h 401"/>
                  <a:gd name="T8" fmla="*/ 0 w 402"/>
                  <a:gd name="T9" fmla="*/ 201 h 401"/>
                  <a:gd name="T10" fmla="*/ 163 w 402"/>
                  <a:gd name="T11" fmla="*/ 398 h 401"/>
                  <a:gd name="T12" fmla="*/ 201 w 402"/>
                  <a:gd name="T13" fmla="*/ 401 h 401"/>
                  <a:gd name="T14" fmla="*/ 398 w 402"/>
                  <a:gd name="T15" fmla="*/ 238 h 401"/>
                  <a:gd name="T16" fmla="*/ 402 w 402"/>
                  <a:gd name="T17" fmla="*/ 200 h 401"/>
                  <a:gd name="T18" fmla="*/ 239 w 402"/>
                  <a:gd name="T19" fmla="*/ 3 h 401"/>
                  <a:gd name="T20" fmla="*/ 238 w 402"/>
                  <a:gd name="T21" fmla="*/ 8 h 401"/>
                  <a:gd name="T22" fmla="*/ 237 w 402"/>
                  <a:gd name="T23" fmla="*/ 13 h 401"/>
                  <a:gd name="T24" fmla="*/ 392 w 402"/>
                  <a:gd name="T25" fmla="*/ 200 h 401"/>
                  <a:gd name="T26" fmla="*/ 389 w 402"/>
                  <a:gd name="T27" fmla="*/ 237 h 401"/>
                  <a:gd name="T28" fmla="*/ 201 w 402"/>
                  <a:gd name="T29" fmla="*/ 392 h 401"/>
                  <a:gd name="T30" fmla="*/ 165 w 402"/>
                  <a:gd name="T31" fmla="*/ 388 h 401"/>
                  <a:gd name="T32" fmla="*/ 10 w 402"/>
                  <a:gd name="T33" fmla="*/ 201 h 401"/>
                  <a:gd name="T34" fmla="*/ 13 w 402"/>
                  <a:gd name="T35" fmla="*/ 164 h 401"/>
                  <a:gd name="T36" fmla="*/ 201 w 402"/>
                  <a:gd name="T37" fmla="*/ 9 h 401"/>
                  <a:gd name="T38" fmla="*/ 237 w 402"/>
                  <a:gd name="T39" fmla="*/ 13 h 401"/>
                  <a:gd name="T40" fmla="*/ 238 w 402"/>
                  <a:gd name="T41" fmla="*/ 8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2" h="401">
                    <a:moveTo>
                      <a:pt x="238" y="8"/>
                    </a:moveTo>
                    <a:cubicBezTo>
                      <a:pt x="239" y="3"/>
                      <a:pt x="239" y="3"/>
                      <a:pt x="239" y="3"/>
                    </a:cubicBezTo>
                    <a:cubicBezTo>
                      <a:pt x="226" y="1"/>
                      <a:pt x="213" y="0"/>
                      <a:pt x="201" y="0"/>
                    </a:cubicBezTo>
                    <a:cubicBezTo>
                      <a:pt x="106" y="0"/>
                      <a:pt x="22" y="66"/>
                      <a:pt x="4" y="163"/>
                    </a:cubicBezTo>
                    <a:cubicBezTo>
                      <a:pt x="1" y="175"/>
                      <a:pt x="0" y="188"/>
                      <a:pt x="0" y="201"/>
                    </a:cubicBezTo>
                    <a:cubicBezTo>
                      <a:pt x="0" y="295"/>
                      <a:pt x="67" y="379"/>
                      <a:pt x="163" y="398"/>
                    </a:cubicBezTo>
                    <a:cubicBezTo>
                      <a:pt x="176" y="400"/>
                      <a:pt x="189" y="401"/>
                      <a:pt x="201" y="401"/>
                    </a:cubicBezTo>
                    <a:cubicBezTo>
                      <a:pt x="296" y="401"/>
                      <a:pt x="380" y="335"/>
                      <a:pt x="398" y="238"/>
                    </a:cubicBezTo>
                    <a:cubicBezTo>
                      <a:pt x="401" y="226"/>
                      <a:pt x="402" y="213"/>
                      <a:pt x="402" y="200"/>
                    </a:cubicBezTo>
                    <a:cubicBezTo>
                      <a:pt x="402" y="106"/>
                      <a:pt x="335" y="22"/>
                      <a:pt x="239" y="3"/>
                    </a:cubicBezTo>
                    <a:cubicBezTo>
                      <a:pt x="238" y="8"/>
                      <a:pt x="238" y="8"/>
                      <a:pt x="238" y="8"/>
                    </a:cubicBezTo>
                    <a:cubicBezTo>
                      <a:pt x="237" y="13"/>
                      <a:pt x="237" y="13"/>
                      <a:pt x="237" y="13"/>
                    </a:cubicBezTo>
                    <a:cubicBezTo>
                      <a:pt x="329" y="30"/>
                      <a:pt x="392" y="110"/>
                      <a:pt x="392" y="200"/>
                    </a:cubicBezTo>
                    <a:cubicBezTo>
                      <a:pt x="392" y="212"/>
                      <a:pt x="391" y="224"/>
                      <a:pt x="389" y="237"/>
                    </a:cubicBezTo>
                    <a:cubicBezTo>
                      <a:pt x="371" y="328"/>
                      <a:pt x="291" y="392"/>
                      <a:pt x="201" y="392"/>
                    </a:cubicBezTo>
                    <a:cubicBezTo>
                      <a:pt x="189" y="392"/>
                      <a:pt x="177" y="391"/>
                      <a:pt x="165" y="388"/>
                    </a:cubicBezTo>
                    <a:cubicBezTo>
                      <a:pt x="73" y="371"/>
                      <a:pt x="10" y="291"/>
                      <a:pt x="10" y="201"/>
                    </a:cubicBezTo>
                    <a:cubicBezTo>
                      <a:pt x="10" y="189"/>
                      <a:pt x="11" y="177"/>
                      <a:pt x="13" y="164"/>
                    </a:cubicBezTo>
                    <a:cubicBezTo>
                      <a:pt x="31" y="73"/>
                      <a:pt x="111" y="9"/>
                      <a:pt x="201" y="9"/>
                    </a:cubicBezTo>
                    <a:cubicBezTo>
                      <a:pt x="213" y="9"/>
                      <a:pt x="225" y="10"/>
                      <a:pt x="237" y="13"/>
                    </a:cubicBezTo>
                    <a:lnTo>
                      <a:pt x="238" y="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4" name="Freeform 271"/>
              <p:cNvSpPr>
                <a:spLocks/>
              </p:cNvSpPr>
              <p:nvPr/>
            </p:nvSpPr>
            <p:spPr bwMode="auto">
              <a:xfrm>
                <a:off x="-357188" y="11202989"/>
                <a:ext cx="1050925" cy="609600"/>
              </a:xfrm>
              <a:custGeom>
                <a:avLst/>
                <a:gdLst>
                  <a:gd name="T0" fmla="*/ 103 w 248"/>
                  <a:gd name="T1" fmla="*/ 25 h 144"/>
                  <a:gd name="T2" fmla="*/ 16 w 248"/>
                  <a:gd name="T3" fmla="*/ 144 h 144"/>
                  <a:gd name="T4" fmla="*/ 248 w 248"/>
                  <a:gd name="T5" fmla="*/ 54 h 144"/>
                  <a:gd name="T6" fmla="*/ 103 w 248"/>
                  <a:gd name="T7" fmla="*/ 25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44">
                    <a:moveTo>
                      <a:pt x="103" y="25"/>
                    </a:moveTo>
                    <a:cubicBezTo>
                      <a:pt x="39" y="50"/>
                      <a:pt x="0" y="103"/>
                      <a:pt x="16" y="144"/>
                    </a:cubicBezTo>
                    <a:cubicBezTo>
                      <a:pt x="248" y="54"/>
                      <a:pt x="248" y="54"/>
                      <a:pt x="248" y="54"/>
                    </a:cubicBezTo>
                    <a:cubicBezTo>
                      <a:pt x="232" y="13"/>
                      <a:pt x="167" y="0"/>
                      <a:pt x="103" y="25"/>
                    </a:cubicBezTo>
                    <a:close/>
                  </a:path>
                </a:pathLst>
              </a:custGeom>
              <a:solidFill>
                <a:srgbClr val="E11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5" name="Freeform 272"/>
              <p:cNvSpPr>
                <a:spLocks/>
              </p:cNvSpPr>
              <p:nvPr/>
            </p:nvSpPr>
            <p:spPr bwMode="auto">
              <a:xfrm>
                <a:off x="-311150" y="11431589"/>
                <a:ext cx="1050925" cy="458788"/>
              </a:xfrm>
              <a:custGeom>
                <a:avLst/>
                <a:gdLst>
                  <a:gd name="T0" fmla="*/ 235 w 248"/>
                  <a:gd name="T1" fmla="*/ 1 h 108"/>
                  <a:gd name="T2" fmla="*/ 7 w 248"/>
                  <a:gd name="T3" fmla="*/ 90 h 108"/>
                  <a:gd name="T4" fmla="*/ 2 w 248"/>
                  <a:gd name="T5" fmla="*/ 101 h 108"/>
                  <a:gd name="T6" fmla="*/ 13 w 248"/>
                  <a:gd name="T7" fmla="*/ 106 h 108"/>
                  <a:gd name="T8" fmla="*/ 241 w 248"/>
                  <a:gd name="T9" fmla="*/ 18 h 108"/>
                  <a:gd name="T10" fmla="*/ 246 w 248"/>
                  <a:gd name="T11" fmla="*/ 6 h 108"/>
                  <a:gd name="T12" fmla="*/ 235 w 248"/>
                  <a:gd name="T13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8" h="108">
                    <a:moveTo>
                      <a:pt x="235" y="1"/>
                    </a:moveTo>
                    <a:cubicBezTo>
                      <a:pt x="7" y="90"/>
                      <a:pt x="7" y="90"/>
                      <a:pt x="7" y="90"/>
                    </a:cubicBezTo>
                    <a:cubicBezTo>
                      <a:pt x="3" y="91"/>
                      <a:pt x="0" y="96"/>
                      <a:pt x="2" y="101"/>
                    </a:cubicBezTo>
                    <a:cubicBezTo>
                      <a:pt x="4" y="105"/>
                      <a:pt x="9" y="108"/>
                      <a:pt x="13" y="106"/>
                    </a:cubicBezTo>
                    <a:cubicBezTo>
                      <a:pt x="241" y="18"/>
                      <a:pt x="241" y="18"/>
                      <a:pt x="241" y="18"/>
                    </a:cubicBezTo>
                    <a:cubicBezTo>
                      <a:pt x="246" y="16"/>
                      <a:pt x="248" y="11"/>
                      <a:pt x="246" y="6"/>
                    </a:cubicBezTo>
                    <a:cubicBezTo>
                      <a:pt x="245" y="2"/>
                      <a:pt x="239" y="0"/>
                      <a:pt x="235" y="1"/>
                    </a:cubicBezTo>
                    <a:close/>
                  </a:path>
                </a:pathLst>
              </a:custGeom>
              <a:solidFill>
                <a:srgbClr val="794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6" name="Freeform 274"/>
              <p:cNvSpPr>
                <a:spLocks/>
              </p:cNvSpPr>
              <p:nvPr/>
            </p:nvSpPr>
            <p:spPr bwMode="auto">
              <a:xfrm>
                <a:off x="1006475" y="11499851"/>
                <a:ext cx="842963" cy="788988"/>
              </a:xfrm>
              <a:custGeom>
                <a:avLst/>
                <a:gdLst>
                  <a:gd name="T0" fmla="*/ 16 w 199"/>
                  <a:gd name="T1" fmla="*/ 3 h 186"/>
                  <a:gd name="T2" fmla="*/ 4 w 199"/>
                  <a:gd name="T3" fmla="*/ 4 h 186"/>
                  <a:gd name="T4" fmla="*/ 4 w 199"/>
                  <a:gd name="T5" fmla="*/ 16 h 186"/>
                  <a:gd name="T6" fmla="*/ 183 w 199"/>
                  <a:gd name="T7" fmla="*/ 182 h 186"/>
                  <a:gd name="T8" fmla="*/ 195 w 199"/>
                  <a:gd name="T9" fmla="*/ 182 h 186"/>
                  <a:gd name="T10" fmla="*/ 195 w 199"/>
                  <a:gd name="T11" fmla="*/ 170 h 186"/>
                  <a:gd name="T12" fmla="*/ 16 w 199"/>
                  <a:gd name="T13" fmla="*/ 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9" h="186">
                    <a:moveTo>
                      <a:pt x="16" y="3"/>
                    </a:moveTo>
                    <a:cubicBezTo>
                      <a:pt x="13" y="0"/>
                      <a:pt x="7" y="0"/>
                      <a:pt x="4" y="4"/>
                    </a:cubicBezTo>
                    <a:cubicBezTo>
                      <a:pt x="0" y="7"/>
                      <a:pt x="1" y="13"/>
                      <a:pt x="4" y="16"/>
                    </a:cubicBezTo>
                    <a:cubicBezTo>
                      <a:pt x="183" y="182"/>
                      <a:pt x="183" y="182"/>
                      <a:pt x="183" y="182"/>
                    </a:cubicBezTo>
                    <a:cubicBezTo>
                      <a:pt x="186" y="186"/>
                      <a:pt x="192" y="186"/>
                      <a:pt x="195" y="182"/>
                    </a:cubicBezTo>
                    <a:cubicBezTo>
                      <a:pt x="199" y="178"/>
                      <a:pt x="198" y="173"/>
                      <a:pt x="195" y="170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794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7" name="Freeform 275"/>
              <p:cNvSpPr>
                <a:spLocks/>
              </p:cNvSpPr>
              <p:nvPr/>
            </p:nvSpPr>
            <p:spPr bwMode="auto">
              <a:xfrm>
                <a:off x="731837" y="11936414"/>
                <a:ext cx="101600" cy="96838"/>
              </a:xfrm>
              <a:custGeom>
                <a:avLst/>
                <a:gdLst>
                  <a:gd name="T0" fmla="*/ 14 w 24"/>
                  <a:gd name="T1" fmla="*/ 1 h 23"/>
                  <a:gd name="T2" fmla="*/ 1 w 24"/>
                  <a:gd name="T3" fmla="*/ 9 h 23"/>
                  <a:gd name="T4" fmla="*/ 10 w 24"/>
                  <a:gd name="T5" fmla="*/ 22 h 23"/>
                  <a:gd name="T6" fmla="*/ 22 w 24"/>
                  <a:gd name="T7" fmla="*/ 13 h 23"/>
                  <a:gd name="T8" fmla="*/ 14 w 24"/>
                  <a:gd name="T9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14" y="1"/>
                    </a:moveTo>
                    <a:cubicBezTo>
                      <a:pt x="8" y="0"/>
                      <a:pt x="2" y="3"/>
                      <a:pt x="1" y="9"/>
                    </a:cubicBezTo>
                    <a:cubicBezTo>
                      <a:pt x="0" y="15"/>
                      <a:pt x="4" y="21"/>
                      <a:pt x="10" y="22"/>
                    </a:cubicBezTo>
                    <a:cubicBezTo>
                      <a:pt x="16" y="23"/>
                      <a:pt x="21" y="19"/>
                      <a:pt x="22" y="13"/>
                    </a:cubicBezTo>
                    <a:cubicBezTo>
                      <a:pt x="24" y="8"/>
                      <a:pt x="20" y="2"/>
                      <a:pt x="14" y="1"/>
                    </a:cubicBezTo>
                    <a:close/>
                  </a:path>
                </a:pathLst>
              </a:custGeom>
              <a:solidFill>
                <a:srgbClr val="794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8" name="Freeform 276"/>
              <p:cNvSpPr>
                <a:spLocks/>
              </p:cNvSpPr>
              <p:nvPr/>
            </p:nvSpPr>
            <p:spPr bwMode="auto">
              <a:xfrm>
                <a:off x="227012" y="12033251"/>
                <a:ext cx="106363" cy="106363"/>
              </a:xfrm>
              <a:custGeom>
                <a:avLst/>
                <a:gdLst>
                  <a:gd name="T0" fmla="*/ 6 w 25"/>
                  <a:gd name="T1" fmla="*/ 4 h 25"/>
                  <a:gd name="T2" fmla="*/ 3 w 25"/>
                  <a:gd name="T3" fmla="*/ 19 h 25"/>
                  <a:gd name="T4" fmla="*/ 18 w 25"/>
                  <a:gd name="T5" fmla="*/ 21 h 25"/>
                  <a:gd name="T6" fmla="*/ 21 w 25"/>
                  <a:gd name="T7" fmla="*/ 7 h 25"/>
                  <a:gd name="T8" fmla="*/ 6 w 25"/>
                  <a:gd name="T9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6" y="4"/>
                    </a:moveTo>
                    <a:cubicBezTo>
                      <a:pt x="1" y="7"/>
                      <a:pt x="0" y="14"/>
                      <a:pt x="3" y="19"/>
                    </a:cubicBezTo>
                    <a:cubicBezTo>
                      <a:pt x="7" y="24"/>
                      <a:pt x="13" y="25"/>
                      <a:pt x="18" y="21"/>
                    </a:cubicBezTo>
                    <a:cubicBezTo>
                      <a:pt x="23" y="18"/>
                      <a:pt x="25" y="12"/>
                      <a:pt x="21" y="7"/>
                    </a:cubicBezTo>
                    <a:cubicBezTo>
                      <a:pt x="18" y="2"/>
                      <a:pt x="11" y="0"/>
                      <a:pt x="6" y="4"/>
                    </a:cubicBezTo>
                    <a:close/>
                  </a:path>
                </a:pathLst>
              </a:custGeom>
              <a:solidFill>
                <a:srgbClr val="794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9" name="Freeform 277"/>
              <p:cNvSpPr>
                <a:spLocks/>
              </p:cNvSpPr>
              <p:nvPr/>
            </p:nvSpPr>
            <p:spPr bwMode="auto">
              <a:xfrm>
                <a:off x="-52388" y="12466639"/>
                <a:ext cx="98425" cy="96838"/>
              </a:xfrm>
              <a:custGeom>
                <a:avLst/>
                <a:gdLst>
                  <a:gd name="T0" fmla="*/ 14 w 23"/>
                  <a:gd name="T1" fmla="*/ 1 h 23"/>
                  <a:gd name="T2" fmla="*/ 1 w 23"/>
                  <a:gd name="T3" fmla="*/ 10 h 23"/>
                  <a:gd name="T4" fmla="*/ 10 w 23"/>
                  <a:gd name="T5" fmla="*/ 22 h 23"/>
                  <a:gd name="T6" fmla="*/ 22 w 23"/>
                  <a:gd name="T7" fmla="*/ 14 h 23"/>
                  <a:gd name="T8" fmla="*/ 14 w 23"/>
                  <a:gd name="T9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4" y="1"/>
                    </a:moveTo>
                    <a:cubicBezTo>
                      <a:pt x="8" y="0"/>
                      <a:pt x="2" y="4"/>
                      <a:pt x="1" y="10"/>
                    </a:cubicBezTo>
                    <a:cubicBezTo>
                      <a:pt x="0" y="15"/>
                      <a:pt x="4" y="21"/>
                      <a:pt x="10" y="22"/>
                    </a:cubicBezTo>
                    <a:cubicBezTo>
                      <a:pt x="16" y="23"/>
                      <a:pt x="21" y="19"/>
                      <a:pt x="22" y="14"/>
                    </a:cubicBezTo>
                    <a:cubicBezTo>
                      <a:pt x="23" y="8"/>
                      <a:pt x="20" y="2"/>
                      <a:pt x="14" y="1"/>
                    </a:cubicBezTo>
                    <a:close/>
                  </a:path>
                </a:pathLst>
              </a:custGeom>
              <a:solidFill>
                <a:srgbClr val="794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0" name="Freeform 278"/>
              <p:cNvSpPr>
                <a:spLocks/>
              </p:cNvSpPr>
              <p:nvPr/>
            </p:nvSpPr>
            <p:spPr bwMode="auto">
              <a:xfrm>
                <a:off x="49212" y="12966701"/>
                <a:ext cx="101600" cy="101600"/>
              </a:xfrm>
              <a:custGeom>
                <a:avLst/>
                <a:gdLst>
                  <a:gd name="T0" fmla="*/ 6 w 24"/>
                  <a:gd name="T1" fmla="*/ 3 h 24"/>
                  <a:gd name="T2" fmla="*/ 3 w 24"/>
                  <a:gd name="T3" fmla="*/ 18 h 24"/>
                  <a:gd name="T4" fmla="*/ 18 w 24"/>
                  <a:gd name="T5" fmla="*/ 21 h 24"/>
                  <a:gd name="T6" fmla="*/ 21 w 24"/>
                  <a:gd name="T7" fmla="*/ 6 h 24"/>
                  <a:gd name="T8" fmla="*/ 6 w 24"/>
                  <a:gd name="T9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6" y="3"/>
                    </a:moveTo>
                    <a:cubicBezTo>
                      <a:pt x="1" y="7"/>
                      <a:pt x="0" y="13"/>
                      <a:pt x="3" y="18"/>
                    </a:cubicBezTo>
                    <a:cubicBezTo>
                      <a:pt x="7" y="23"/>
                      <a:pt x="13" y="24"/>
                      <a:pt x="18" y="21"/>
                    </a:cubicBezTo>
                    <a:cubicBezTo>
                      <a:pt x="23" y="18"/>
                      <a:pt x="24" y="11"/>
                      <a:pt x="21" y="6"/>
                    </a:cubicBezTo>
                    <a:cubicBezTo>
                      <a:pt x="18" y="1"/>
                      <a:pt x="11" y="0"/>
                      <a:pt x="6" y="3"/>
                    </a:cubicBezTo>
                    <a:close/>
                  </a:path>
                </a:pathLst>
              </a:custGeom>
              <a:solidFill>
                <a:srgbClr val="794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1" name="Freeform 279"/>
              <p:cNvSpPr>
                <a:spLocks/>
              </p:cNvSpPr>
              <p:nvPr/>
            </p:nvSpPr>
            <p:spPr bwMode="auto">
              <a:xfrm>
                <a:off x="477837" y="13250864"/>
                <a:ext cx="101600" cy="96838"/>
              </a:xfrm>
              <a:custGeom>
                <a:avLst/>
                <a:gdLst>
                  <a:gd name="T0" fmla="*/ 14 w 24"/>
                  <a:gd name="T1" fmla="*/ 1 h 23"/>
                  <a:gd name="T2" fmla="*/ 2 w 24"/>
                  <a:gd name="T3" fmla="*/ 10 h 23"/>
                  <a:gd name="T4" fmla="*/ 10 w 24"/>
                  <a:gd name="T5" fmla="*/ 22 h 23"/>
                  <a:gd name="T6" fmla="*/ 23 w 24"/>
                  <a:gd name="T7" fmla="*/ 14 h 23"/>
                  <a:gd name="T8" fmla="*/ 14 w 24"/>
                  <a:gd name="T9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14" y="1"/>
                    </a:moveTo>
                    <a:cubicBezTo>
                      <a:pt x="8" y="0"/>
                      <a:pt x="3" y="4"/>
                      <a:pt x="2" y="10"/>
                    </a:cubicBezTo>
                    <a:cubicBezTo>
                      <a:pt x="0" y="15"/>
                      <a:pt x="4" y="21"/>
                      <a:pt x="10" y="22"/>
                    </a:cubicBezTo>
                    <a:cubicBezTo>
                      <a:pt x="16" y="23"/>
                      <a:pt x="21" y="20"/>
                      <a:pt x="23" y="14"/>
                    </a:cubicBezTo>
                    <a:cubicBezTo>
                      <a:pt x="24" y="8"/>
                      <a:pt x="20" y="2"/>
                      <a:pt x="14" y="1"/>
                    </a:cubicBezTo>
                    <a:close/>
                  </a:path>
                </a:pathLst>
              </a:custGeom>
              <a:solidFill>
                <a:srgbClr val="794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2" name="Freeform 280"/>
              <p:cNvSpPr>
                <a:spLocks/>
              </p:cNvSpPr>
              <p:nvPr/>
            </p:nvSpPr>
            <p:spPr bwMode="auto">
              <a:xfrm>
                <a:off x="977900" y="13144501"/>
                <a:ext cx="104775" cy="106363"/>
              </a:xfrm>
              <a:custGeom>
                <a:avLst/>
                <a:gdLst>
                  <a:gd name="T0" fmla="*/ 7 w 25"/>
                  <a:gd name="T1" fmla="*/ 4 h 25"/>
                  <a:gd name="T2" fmla="*/ 4 w 25"/>
                  <a:gd name="T3" fmla="*/ 18 h 25"/>
                  <a:gd name="T4" fmla="*/ 19 w 25"/>
                  <a:gd name="T5" fmla="*/ 21 h 25"/>
                  <a:gd name="T6" fmla="*/ 21 w 25"/>
                  <a:gd name="T7" fmla="*/ 6 h 25"/>
                  <a:gd name="T8" fmla="*/ 7 w 25"/>
                  <a:gd name="T9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7" y="4"/>
                    </a:moveTo>
                    <a:cubicBezTo>
                      <a:pt x="2" y="7"/>
                      <a:pt x="0" y="13"/>
                      <a:pt x="4" y="18"/>
                    </a:cubicBezTo>
                    <a:cubicBezTo>
                      <a:pt x="7" y="23"/>
                      <a:pt x="14" y="25"/>
                      <a:pt x="19" y="21"/>
                    </a:cubicBezTo>
                    <a:cubicBezTo>
                      <a:pt x="23" y="18"/>
                      <a:pt x="25" y="11"/>
                      <a:pt x="21" y="6"/>
                    </a:cubicBezTo>
                    <a:cubicBezTo>
                      <a:pt x="18" y="1"/>
                      <a:pt x="11" y="0"/>
                      <a:pt x="7" y="4"/>
                    </a:cubicBezTo>
                    <a:close/>
                  </a:path>
                </a:pathLst>
              </a:custGeom>
              <a:solidFill>
                <a:srgbClr val="794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3" name="Freeform 281"/>
              <p:cNvSpPr>
                <a:spLocks/>
              </p:cNvSpPr>
              <p:nvPr/>
            </p:nvSpPr>
            <p:spPr bwMode="auto">
              <a:xfrm>
                <a:off x="1265237" y="12720639"/>
                <a:ext cx="98425" cy="98425"/>
              </a:xfrm>
              <a:custGeom>
                <a:avLst/>
                <a:gdLst>
                  <a:gd name="T0" fmla="*/ 13 w 23"/>
                  <a:gd name="T1" fmla="*/ 1 h 23"/>
                  <a:gd name="T2" fmla="*/ 1 w 23"/>
                  <a:gd name="T3" fmla="*/ 9 h 23"/>
                  <a:gd name="T4" fmla="*/ 9 w 23"/>
                  <a:gd name="T5" fmla="*/ 22 h 23"/>
                  <a:gd name="T6" fmla="*/ 22 w 23"/>
                  <a:gd name="T7" fmla="*/ 13 h 23"/>
                  <a:gd name="T8" fmla="*/ 13 w 23"/>
                  <a:gd name="T9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3" y="1"/>
                    </a:moveTo>
                    <a:cubicBezTo>
                      <a:pt x="7" y="0"/>
                      <a:pt x="2" y="4"/>
                      <a:pt x="1" y="9"/>
                    </a:cubicBezTo>
                    <a:cubicBezTo>
                      <a:pt x="0" y="15"/>
                      <a:pt x="3" y="21"/>
                      <a:pt x="9" y="22"/>
                    </a:cubicBezTo>
                    <a:cubicBezTo>
                      <a:pt x="15" y="23"/>
                      <a:pt x="21" y="19"/>
                      <a:pt x="22" y="13"/>
                    </a:cubicBezTo>
                    <a:cubicBezTo>
                      <a:pt x="23" y="8"/>
                      <a:pt x="19" y="2"/>
                      <a:pt x="13" y="1"/>
                    </a:cubicBezTo>
                    <a:close/>
                  </a:path>
                </a:pathLst>
              </a:custGeom>
              <a:solidFill>
                <a:srgbClr val="794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4" name="Freeform 282"/>
              <p:cNvSpPr>
                <a:spLocks/>
              </p:cNvSpPr>
              <p:nvPr/>
            </p:nvSpPr>
            <p:spPr bwMode="auto">
              <a:xfrm>
                <a:off x="1158875" y="12215814"/>
                <a:ext cx="103188" cy="101600"/>
              </a:xfrm>
              <a:custGeom>
                <a:avLst/>
                <a:gdLst>
                  <a:gd name="T0" fmla="*/ 6 w 24"/>
                  <a:gd name="T1" fmla="*/ 3 h 24"/>
                  <a:gd name="T2" fmla="*/ 3 w 24"/>
                  <a:gd name="T3" fmla="*/ 18 h 24"/>
                  <a:gd name="T4" fmla="*/ 18 w 24"/>
                  <a:gd name="T5" fmla="*/ 21 h 24"/>
                  <a:gd name="T6" fmla="*/ 21 w 24"/>
                  <a:gd name="T7" fmla="*/ 6 h 24"/>
                  <a:gd name="T8" fmla="*/ 6 w 24"/>
                  <a:gd name="T9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6" y="3"/>
                    </a:moveTo>
                    <a:cubicBezTo>
                      <a:pt x="1" y="6"/>
                      <a:pt x="0" y="13"/>
                      <a:pt x="3" y="18"/>
                    </a:cubicBezTo>
                    <a:cubicBezTo>
                      <a:pt x="6" y="23"/>
                      <a:pt x="13" y="24"/>
                      <a:pt x="18" y="21"/>
                    </a:cubicBezTo>
                    <a:cubicBezTo>
                      <a:pt x="23" y="17"/>
                      <a:pt x="24" y="11"/>
                      <a:pt x="21" y="6"/>
                    </a:cubicBezTo>
                    <a:cubicBezTo>
                      <a:pt x="17" y="1"/>
                      <a:pt x="11" y="0"/>
                      <a:pt x="6" y="3"/>
                    </a:cubicBezTo>
                    <a:close/>
                  </a:path>
                </a:pathLst>
              </a:custGeom>
              <a:solidFill>
                <a:srgbClr val="794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5" name="Freeform 283"/>
              <p:cNvSpPr>
                <a:spLocks/>
              </p:cNvSpPr>
              <p:nvPr/>
            </p:nvSpPr>
            <p:spPr bwMode="auto">
              <a:xfrm>
                <a:off x="150812" y="11941176"/>
                <a:ext cx="560388" cy="822325"/>
              </a:xfrm>
              <a:custGeom>
                <a:avLst/>
                <a:gdLst>
                  <a:gd name="T0" fmla="*/ 184 w 353"/>
                  <a:gd name="T1" fmla="*/ 13 h 518"/>
                  <a:gd name="T2" fmla="*/ 299 w 353"/>
                  <a:gd name="T3" fmla="*/ 414 h 518"/>
                  <a:gd name="T4" fmla="*/ 0 w 353"/>
                  <a:gd name="T5" fmla="*/ 475 h 518"/>
                  <a:gd name="T6" fmla="*/ 8 w 353"/>
                  <a:gd name="T7" fmla="*/ 518 h 518"/>
                  <a:gd name="T8" fmla="*/ 353 w 353"/>
                  <a:gd name="T9" fmla="*/ 448 h 518"/>
                  <a:gd name="T10" fmla="*/ 227 w 353"/>
                  <a:gd name="T11" fmla="*/ 0 h 518"/>
                  <a:gd name="T12" fmla="*/ 184 w 353"/>
                  <a:gd name="T13" fmla="*/ 13 h 518"/>
                  <a:gd name="T14" fmla="*/ 184 w 353"/>
                  <a:gd name="T15" fmla="*/ 13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3" h="518">
                    <a:moveTo>
                      <a:pt x="184" y="13"/>
                    </a:moveTo>
                    <a:lnTo>
                      <a:pt x="299" y="414"/>
                    </a:lnTo>
                    <a:lnTo>
                      <a:pt x="0" y="475"/>
                    </a:lnTo>
                    <a:lnTo>
                      <a:pt x="8" y="518"/>
                    </a:lnTo>
                    <a:lnTo>
                      <a:pt x="353" y="448"/>
                    </a:lnTo>
                    <a:lnTo>
                      <a:pt x="227" y="0"/>
                    </a:lnTo>
                    <a:lnTo>
                      <a:pt x="184" y="13"/>
                    </a:lnTo>
                    <a:lnTo>
                      <a:pt x="184" y="13"/>
                    </a:lnTo>
                    <a:close/>
                  </a:path>
                </a:pathLst>
              </a:custGeom>
              <a:solidFill>
                <a:srgbClr val="794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6" name="Freeform 284"/>
              <p:cNvSpPr>
                <a:spLocks/>
              </p:cNvSpPr>
              <p:nvPr/>
            </p:nvSpPr>
            <p:spPr bwMode="auto">
              <a:xfrm>
                <a:off x="-250825" y="11312526"/>
                <a:ext cx="563563" cy="407988"/>
              </a:xfrm>
              <a:custGeom>
                <a:avLst/>
                <a:gdLst>
                  <a:gd name="T0" fmla="*/ 97 w 133"/>
                  <a:gd name="T1" fmla="*/ 0 h 96"/>
                  <a:gd name="T2" fmla="*/ 10 w 133"/>
                  <a:gd name="T3" fmla="*/ 96 h 96"/>
                  <a:gd name="T4" fmla="*/ 133 w 133"/>
                  <a:gd name="T5" fmla="*/ 51 h 96"/>
                  <a:gd name="T6" fmla="*/ 97 w 133"/>
                  <a:gd name="T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96">
                    <a:moveTo>
                      <a:pt x="97" y="0"/>
                    </a:moveTo>
                    <a:cubicBezTo>
                      <a:pt x="97" y="0"/>
                      <a:pt x="0" y="53"/>
                      <a:pt x="10" y="96"/>
                    </a:cubicBezTo>
                    <a:cubicBezTo>
                      <a:pt x="133" y="51"/>
                      <a:pt x="133" y="51"/>
                      <a:pt x="133" y="51"/>
                    </a:cubicBezTo>
                    <a:cubicBezTo>
                      <a:pt x="133" y="51"/>
                      <a:pt x="81" y="19"/>
                      <a:pt x="97" y="0"/>
                    </a:cubicBezTo>
                    <a:close/>
                  </a:path>
                </a:pathLst>
              </a:custGeom>
              <a:solidFill>
                <a:srgbClr val="FF4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7" name="Freeform 285"/>
              <p:cNvSpPr>
                <a:spLocks/>
              </p:cNvSpPr>
              <p:nvPr/>
            </p:nvSpPr>
            <p:spPr bwMode="auto">
              <a:xfrm>
                <a:off x="1155700" y="11334751"/>
                <a:ext cx="474663" cy="508000"/>
              </a:xfrm>
              <a:custGeom>
                <a:avLst/>
                <a:gdLst>
                  <a:gd name="T0" fmla="*/ 0 w 112"/>
                  <a:gd name="T1" fmla="*/ 44 h 120"/>
                  <a:gd name="T2" fmla="*/ 80 w 112"/>
                  <a:gd name="T3" fmla="*/ 120 h 120"/>
                  <a:gd name="T4" fmla="*/ 112 w 112"/>
                  <a:gd name="T5" fmla="*/ 62 h 120"/>
                  <a:gd name="T6" fmla="*/ 0 w 112"/>
                  <a:gd name="T7" fmla="*/ 4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120">
                    <a:moveTo>
                      <a:pt x="0" y="44"/>
                    </a:moveTo>
                    <a:cubicBezTo>
                      <a:pt x="80" y="120"/>
                      <a:pt x="80" y="120"/>
                      <a:pt x="80" y="120"/>
                    </a:cubicBezTo>
                    <a:cubicBezTo>
                      <a:pt x="48" y="56"/>
                      <a:pt x="112" y="62"/>
                      <a:pt x="112" y="62"/>
                    </a:cubicBezTo>
                    <a:cubicBezTo>
                      <a:pt x="48" y="0"/>
                      <a:pt x="0" y="44"/>
                      <a:pt x="0" y="44"/>
                    </a:cubicBezTo>
                    <a:close/>
                  </a:path>
                </a:pathLst>
              </a:custGeom>
              <a:solidFill>
                <a:srgbClr val="FF4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8" name="Oval 286"/>
              <p:cNvSpPr>
                <a:spLocks noChangeArrowheads="1"/>
              </p:cNvSpPr>
              <p:nvPr/>
            </p:nvSpPr>
            <p:spPr bwMode="auto">
              <a:xfrm>
                <a:off x="-90488" y="11096626"/>
                <a:ext cx="271463" cy="271463"/>
              </a:xfrm>
              <a:prstGeom prst="ellipse">
                <a:avLst/>
              </a:prstGeom>
              <a:solidFill>
                <a:srgbClr val="FF4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9" name="Oval 288"/>
              <p:cNvSpPr>
                <a:spLocks noChangeArrowheads="1"/>
              </p:cNvSpPr>
              <p:nvPr/>
            </p:nvSpPr>
            <p:spPr bwMode="auto">
              <a:xfrm>
                <a:off x="1570038" y="11368088"/>
                <a:ext cx="271463" cy="271463"/>
              </a:xfrm>
              <a:prstGeom prst="ellipse">
                <a:avLst/>
              </a:prstGeom>
              <a:solidFill>
                <a:srgbClr val="FF4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356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0"/>
      <p:bldP spid="3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49716" y="1920395"/>
            <a:ext cx="1712901" cy="17129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4213067" y="3782529"/>
            <a:ext cx="3778403" cy="754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7500" lnSpcReduction="20000"/>
          </a:bodyPr>
          <a:lstStyle/>
          <a:p>
            <a:pPr algn="ctr">
              <a:lnSpc>
                <a:spcPct val="110000"/>
              </a:lnSpc>
            </a:pPr>
            <a:r>
              <a:rPr lang="es-ES" altLang="zh-CN" sz="32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APRENDIZAJE EDAD</a:t>
            </a:r>
            <a:endParaRPr lang="zh-CN" altLang="en-US" sz="3200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>
            <a:cxnSpLocks/>
          </p:cNvCxnSpPr>
          <p:nvPr/>
        </p:nvCxnSpPr>
        <p:spPr>
          <a:xfrm flipH="1">
            <a:off x="4357526" y="4655674"/>
            <a:ext cx="34894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</p:cNvCxnSpPr>
          <p:nvPr/>
        </p:nvCxnSpPr>
        <p:spPr>
          <a:xfrm flipH="1">
            <a:off x="4357526" y="3835258"/>
            <a:ext cx="34894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819945" y="5771361"/>
            <a:ext cx="3330575" cy="454025"/>
            <a:chOff x="7840662" y="3743961"/>
            <a:chExt cx="3330575" cy="454025"/>
          </a:xfrm>
        </p:grpSpPr>
        <p:sp>
          <p:nvSpPr>
            <p:cNvPr id="10" name="Freeform 97"/>
            <p:cNvSpPr>
              <a:spLocks/>
            </p:cNvSpPr>
            <p:nvPr/>
          </p:nvSpPr>
          <p:spPr bwMode="auto">
            <a:xfrm>
              <a:off x="8485187" y="3761424"/>
              <a:ext cx="1995488" cy="381000"/>
            </a:xfrm>
            <a:custGeom>
              <a:avLst/>
              <a:gdLst>
                <a:gd name="T0" fmla="*/ 2 w 1257"/>
                <a:gd name="T1" fmla="*/ 0 h 240"/>
                <a:gd name="T2" fmla="*/ 0 w 1257"/>
                <a:gd name="T3" fmla="*/ 219 h 240"/>
                <a:gd name="T4" fmla="*/ 1254 w 1257"/>
                <a:gd name="T5" fmla="*/ 240 h 240"/>
                <a:gd name="T6" fmla="*/ 1257 w 1257"/>
                <a:gd name="T7" fmla="*/ 21 h 240"/>
                <a:gd name="T8" fmla="*/ 2 w 1257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7" h="240">
                  <a:moveTo>
                    <a:pt x="2" y="0"/>
                  </a:moveTo>
                  <a:lnTo>
                    <a:pt x="0" y="219"/>
                  </a:lnTo>
                  <a:lnTo>
                    <a:pt x="1254" y="240"/>
                  </a:lnTo>
                  <a:lnTo>
                    <a:pt x="1257" y="2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79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98"/>
            <p:cNvSpPr>
              <a:spLocks/>
            </p:cNvSpPr>
            <p:nvPr/>
          </p:nvSpPr>
          <p:spPr bwMode="auto">
            <a:xfrm>
              <a:off x="8485187" y="3761424"/>
              <a:ext cx="1995488" cy="381000"/>
            </a:xfrm>
            <a:custGeom>
              <a:avLst/>
              <a:gdLst>
                <a:gd name="T0" fmla="*/ 2 w 1257"/>
                <a:gd name="T1" fmla="*/ 0 h 240"/>
                <a:gd name="T2" fmla="*/ 0 w 1257"/>
                <a:gd name="T3" fmla="*/ 219 h 240"/>
                <a:gd name="T4" fmla="*/ 1254 w 1257"/>
                <a:gd name="T5" fmla="*/ 240 h 240"/>
                <a:gd name="T6" fmla="*/ 1257 w 1257"/>
                <a:gd name="T7" fmla="*/ 21 h 240"/>
                <a:gd name="T8" fmla="*/ 2 w 1257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7" h="240">
                  <a:moveTo>
                    <a:pt x="2" y="0"/>
                  </a:moveTo>
                  <a:lnTo>
                    <a:pt x="0" y="219"/>
                  </a:lnTo>
                  <a:lnTo>
                    <a:pt x="1254" y="240"/>
                  </a:lnTo>
                  <a:lnTo>
                    <a:pt x="1257" y="21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99"/>
            <p:cNvSpPr>
              <a:spLocks/>
            </p:cNvSpPr>
            <p:nvPr/>
          </p:nvSpPr>
          <p:spPr bwMode="auto">
            <a:xfrm>
              <a:off x="10844212" y="3743961"/>
              <a:ext cx="327025" cy="454025"/>
            </a:xfrm>
            <a:custGeom>
              <a:avLst/>
              <a:gdLst>
                <a:gd name="T0" fmla="*/ 1 w 77"/>
                <a:gd name="T1" fmla="*/ 19 h 107"/>
                <a:gd name="T2" fmla="*/ 0 w 77"/>
                <a:gd name="T3" fmla="*/ 91 h 107"/>
                <a:gd name="T4" fmla="*/ 74 w 77"/>
                <a:gd name="T5" fmla="*/ 53 h 107"/>
                <a:gd name="T6" fmla="*/ 1 w 77"/>
                <a:gd name="T7" fmla="*/ 1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07">
                  <a:moveTo>
                    <a:pt x="1" y="19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72" y="107"/>
                    <a:pt x="74" y="53"/>
                  </a:cubicBezTo>
                  <a:cubicBezTo>
                    <a:pt x="77" y="0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F27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3" name="Picture 1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7725" y="3824924"/>
              <a:ext cx="203358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01"/>
            <p:cNvSpPr>
              <a:spLocks/>
            </p:cNvSpPr>
            <p:nvPr/>
          </p:nvSpPr>
          <p:spPr bwMode="auto">
            <a:xfrm>
              <a:off x="10463212" y="3782061"/>
              <a:ext cx="431800" cy="381000"/>
            </a:xfrm>
            <a:custGeom>
              <a:avLst/>
              <a:gdLst>
                <a:gd name="T0" fmla="*/ 0 w 272"/>
                <a:gd name="T1" fmla="*/ 235 h 240"/>
                <a:gd name="T2" fmla="*/ 270 w 272"/>
                <a:gd name="T3" fmla="*/ 240 h 240"/>
                <a:gd name="T4" fmla="*/ 272 w 272"/>
                <a:gd name="T5" fmla="*/ 5 h 240"/>
                <a:gd name="T6" fmla="*/ 3 w 272"/>
                <a:gd name="T7" fmla="*/ 0 h 240"/>
                <a:gd name="T8" fmla="*/ 0 w 272"/>
                <a:gd name="T9" fmla="*/ 23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40">
                  <a:moveTo>
                    <a:pt x="0" y="235"/>
                  </a:moveTo>
                  <a:lnTo>
                    <a:pt x="270" y="240"/>
                  </a:lnTo>
                  <a:lnTo>
                    <a:pt x="272" y="5"/>
                  </a:lnTo>
                  <a:lnTo>
                    <a:pt x="3" y="0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859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02"/>
            <p:cNvSpPr>
              <a:spLocks/>
            </p:cNvSpPr>
            <p:nvPr/>
          </p:nvSpPr>
          <p:spPr bwMode="auto">
            <a:xfrm>
              <a:off x="10475912" y="3943986"/>
              <a:ext cx="415925" cy="185738"/>
            </a:xfrm>
            <a:custGeom>
              <a:avLst/>
              <a:gdLst>
                <a:gd name="T0" fmla="*/ 0 w 262"/>
                <a:gd name="T1" fmla="*/ 114 h 117"/>
                <a:gd name="T2" fmla="*/ 262 w 262"/>
                <a:gd name="T3" fmla="*/ 117 h 117"/>
                <a:gd name="T4" fmla="*/ 262 w 262"/>
                <a:gd name="T5" fmla="*/ 5 h 117"/>
                <a:gd name="T6" fmla="*/ 3 w 262"/>
                <a:gd name="T7" fmla="*/ 0 h 117"/>
                <a:gd name="T8" fmla="*/ 0 w 262"/>
                <a:gd name="T9" fmla="*/ 11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17">
                  <a:moveTo>
                    <a:pt x="0" y="114"/>
                  </a:moveTo>
                  <a:lnTo>
                    <a:pt x="262" y="117"/>
                  </a:lnTo>
                  <a:lnTo>
                    <a:pt x="262" y="5"/>
                  </a:lnTo>
                  <a:lnTo>
                    <a:pt x="3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9DA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03"/>
            <p:cNvSpPr>
              <a:spLocks/>
            </p:cNvSpPr>
            <p:nvPr/>
          </p:nvSpPr>
          <p:spPr bwMode="auto">
            <a:xfrm>
              <a:off x="8091487" y="3761424"/>
              <a:ext cx="396875" cy="347663"/>
            </a:xfrm>
            <a:custGeom>
              <a:avLst/>
              <a:gdLst>
                <a:gd name="T0" fmla="*/ 0 w 250"/>
                <a:gd name="T1" fmla="*/ 133 h 219"/>
                <a:gd name="T2" fmla="*/ 248 w 250"/>
                <a:gd name="T3" fmla="*/ 219 h 219"/>
                <a:gd name="T4" fmla="*/ 250 w 250"/>
                <a:gd name="T5" fmla="*/ 0 h 219"/>
                <a:gd name="T6" fmla="*/ 0 w 250"/>
                <a:gd name="T7" fmla="*/ 64 h 219"/>
                <a:gd name="T8" fmla="*/ 0 w 250"/>
                <a:gd name="T9" fmla="*/ 13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9">
                  <a:moveTo>
                    <a:pt x="0" y="133"/>
                  </a:moveTo>
                  <a:lnTo>
                    <a:pt x="248" y="219"/>
                  </a:lnTo>
                  <a:lnTo>
                    <a:pt x="250" y="0"/>
                  </a:lnTo>
                  <a:lnTo>
                    <a:pt x="0" y="64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4B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04"/>
            <p:cNvSpPr>
              <a:spLocks/>
            </p:cNvSpPr>
            <p:nvPr/>
          </p:nvSpPr>
          <p:spPr bwMode="auto">
            <a:xfrm>
              <a:off x="7840662" y="3853499"/>
              <a:ext cx="250825" cy="119063"/>
            </a:xfrm>
            <a:custGeom>
              <a:avLst/>
              <a:gdLst>
                <a:gd name="T0" fmla="*/ 0 w 59"/>
                <a:gd name="T1" fmla="*/ 13 h 28"/>
                <a:gd name="T2" fmla="*/ 59 w 59"/>
                <a:gd name="T3" fmla="*/ 28 h 28"/>
                <a:gd name="T4" fmla="*/ 59 w 59"/>
                <a:gd name="T5" fmla="*/ 2 h 28"/>
                <a:gd name="T6" fmla="*/ 0 w 59"/>
                <a:gd name="T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28">
                  <a:moveTo>
                    <a:pt x="0" y="13"/>
                  </a:moveTo>
                  <a:cubicBezTo>
                    <a:pt x="0" y="26"/>
                    <a:pt x="59" y="28"/>
                    <a:pt x="59" y="28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0" y="0"/>
                    <a:pt x="0" y="13"/>
                  </a:cubicBez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148251" y="2632064"/>
            <a:ext cx="1353758" cy="1635132"/>
            <a:chOff x="8434387" y="962661"/>
            <a:chExt cx="1901825" cy="2297113"/>
          </a:xfrm>
        </p:grpSpPr>
        <p:sp>
          <p:nvSpPr>
            <p:cNvPr id="19" name="Freeform 186"/>
            <p:cNvSpPr>
              <a:spLocks/>
            </p:cNvSpPr>
            <p:nvPr/>
          </p:nvSpPr>
          <p:spPr bwMode="auto">
            <a:xfrm>
              <a:off x="8434387" y="1569086"/>
              <a:ext cx="1901825" cy="1690688"/>
            </a:xfrm>
            <a:custGeom>
              <a:avLst/>
              <a:gdLst>
                <a:gd name="T0" fmla="*/ 366 w 449"/>
                <a:gd name="T1" fmla="*/ 37 h 399"/>
                <a:gd name="T2" fmla="*/ 200 w 449"/>
                <a:gd name="T3" fmla="*/ 55 h 399"/>
                <a:gd name="T4" fmla="*/ 90 w 449"/>
                <a:gd name="T5" fmla="*/ 11 h 399"/>
                <a:gd name="T6" fmla="*/ 17 w 449"/>
                <a:gd name="T7" fmla="*/ 105 h 399"/>
                <a:gd name="T8" fmla="*/ 142 w 449"/>
                <a:gd name="T9" fmla="*/ 339 h 399"/>
                <a:gd name="T10" fmla="*/ 146 w 449"/>
                <a:gd name="T11" fmla="*/ 341 h 399"/>
                <a:gd name="T12" fmla="*/ 435 w 449"/>
                <a:gd name="T13" fmla="*/ 189 h 399"/>
                <a:gd name="T14" fmla="*/ 366 w 449"/>
                <a:gd name="T15" fmla="*/ 37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399">
                  <a:moveTo>
                    <a:pt x="366" y="37"/>
                  </a:moveTo>
                  <a:cubicBezTo>
                    <a:pt x="310" y="17"/>
                    <a:pt x="257" y="68"/>
                    <a:pt x="200" y="55"/>
                  </a:cubicBezTo>
                  <a:cubicBezTo>
                    <a:pt x="160" y="45"/>
                    <a:pt x="138" y="0"/>
                    <a:pt x="90" y="11"/>
                  </a:cubicBezTo>
                  <a:cubicBezTo>
                    <a:pt x="50" y="20"/>
                    <a:pt x="24" y="61"/>
                    <a:pt x="17" y="105"/>
                  </a:cubicBezTo>
                  <a:cubicBezTo>
                    <a:pt x="0" y="202"/>
                    <a:pt x="71" y="299"/>
                    <a:pt x="142" y="339"/>
                  </a:cubicBezTo>
                  <a:cubicBezTo>
                    <a:pt x="143" y="340"/>
                    <a:pt x="145" y="341"/>
                    <a:pt x="146" y="341"/>
                  </a:cubicBezTo>
                  <a:cubicBezTo>
                    <a:pt x="256" y="399"/>
                    <a:pt x="402" y="329"/>
                    <a:pt x="435" y="189"/>
                  </a:cubicBezTo>
                  <a:cubicBezTo>
                    <a:pt x="449" y="126"/>
                    <a:pt x="421" y="56"/>
                    <a:pt x="366" y="37"/>
                  </a:cubicBezTo>
                  <a:close/>
                </a:path>
              </a:pathLst>
            </a:custGeom>
            <a:solidFill>
              <a:srgbClr val="E1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87"/>
            <p:cNvSpPr>
              <a:spLocks/>
            </p:cNvSpPr>
            <p:nvPr/>
          </p:nvSpPr>
          <p:spPr bwMode="auto">
            <a:xfrm>
              <a:off x="8883650" y="1772286"/>
              <a:ext cx="1439863" cy="1111250"/>
            </a:xfrm>
            <a:custGeom>
              <a:avLst/>
              <a:gdLst>
                <a:gd name="T0" fmla="*/ 115 w 340"/>
                <a:gd name="T1" fmla="*/ 63 h 262"/>
                <a:gd name="T2" fmla="*/ 107 w 340"/>
                <a:gd name="T3" fmla="*/ 64 h 262"/>
                <a:gd name="T4" fmla="*/ 2 w 340"/>
                <a:gd name="T5" fmla="*/ 123 h 262"/>
                <a:gd name="T6" fmla="*/ 220 w 340"/>
                <a:gd name="T7" fmla="*/ 234 h 262"/>
                <a:gd name="T8" fmla="*/ 289 w 340"/>
                <a:gd name="T9" fmla="*/ 59 h 262"/>
                <a:gd name="T10" fmla="*/ 115 w 340"/>
                <a:gd name="T11" fmla="*/ 63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" h="262">
                  <a:moveTo>
                    <a:pt x="115" y="63"/>
                  </a:moveTo>
                  <a:cubicBezTo>
                    <a:pt x="113" y="64"/>
                    <a:pt x="110" y="64"/>
                    <a:pt x="107" y="64"/>
                  </a:cubicBezTo>
                  <a:cubicBezTo>
                    <a:pt x="69" y="67"/>
                    <a:pt x="0" y="62"/>
                    <a:pt x="2" y="123"/>
                  </a:cubicBezTo>
                  <a:cubicBezTo>
                    <a:pt x="6" y="227"/>
                    <a:pt x="153" y="262"/>
                    <a:pt x="220" y="234"/>
                  </a:cubicBezTo>
                  <a:cubicBezTo>
                    <a:pt x="278" y="210"/>
                    <a:pt x="340" y="128"/>
                    <a:pt x="289" y="59"/>
                  </a:cubicBezTo>
                  <a:cubicBezTo>
                    <a:pt x="244" y="0"/>
                    <a:pt x="169" y="56"/>
                    <a:pt x="115" y="63"/>
                  </a:cubicBezTo>
                  <a:close/>
                </a:path>
              </a:pathLst>
            </a:custGeom>
            <a:solidFill>
              <a:srgbClr val="FF4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88"/>
            <p:cNvSpPr>
              <a:spLocks/>
            </p:cNvSpPr>
            <p:nvPr/>
          </p:nvSpPr>
          <p:spPr bwMode="auto">
            <a:xfrm>
              <a:off x="9120187" y="962661"/>
              <a:ext cx="342900" cy="885825"/>
            </a:xfrm>
            <a:custGeom>
              <a:avLst/>
              <a:gdLst>
                <a:gd name="T0" fmla="*/ 0 w 81"/>
                <a:gd name="T1" fmla="*/ 56 h 209"/>
                <a:gd name="T2" fmla="*/ 57 w 81"/>
                <a:gd name="T3" fmla="*/ 209 h 209"/>
                <a:gd name="T4" fmla="*/ 76 w 81"/>
                <a:gd name="T5" fmla="*/ 194 h 209"/>
                <a:gd name="T6" fmla="*/ 0 w 81"/>
                <a:gd name="T7" fmla="*/ 5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209">
                  <a:moveTo>
                    <a:pt x="0" y="56"/>
                  </a:moveTo>
                  <a:cubicBezTo>
                    <a:pt x="40" y="99"/>
                    <a:pt x="41" y="159"/>
                    <a:pt x="57" y="209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42"/>
                    <a:pt x="81" y="0"/>
                    <a:pt x="0" y="56"/>
                  </a:cubicBezTo>
                  <a:close/>
                </a:path>
              </a:pathLst>
            </a:custGeom>
            <a:solidFill>
              <a:srgbClr val="794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89"/>
            <p:cNvSpPr>
              <a:spLocks/>
            </p:cNvSpPr>
            <p:nvPr/>
          </p:nvSpPr>
          <p:spPr bwMode="auto">
            <a:xfrm>
              <a:off x="9255125" y="1165861"/>
              <a:ext cx="788988" cy="776288"/>
            </a:xfrm>
            <a:custGeom>
              <a:avLst/>
              <a:gdLst>
                <a:gd name="T0" fmla="*/ 47 w 186"/>
                <a:gd name="T1" fmla="*/ 97 h 183"/>
                <a:gd name="T2" fmla="*/ 104 w 186"/>
                <a:gd name="T3" fmla="*/ 165 h 183"/>
                <a:gd name="T4" fmla="*/ 182 w 186"/>
                <a:gd name="T5" fmla="*/ 0 h 183"/>
                <a:gd name="T6" fmla="*/ 47 w 186"/>
                <a:gd name="T7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183">
                  <a:moveTo>
                    <a:pt x="47" y="97"/>
                  </a:moveTo>
                  <a:cubicBezTo>
                    <a:pt x="0" y="153"/>
                    <a:pt x="48" y="183"/>
                    <a:pt x="104" y="165"/>
                  </a:cubicBezTo>
                  <a:cubicBezTo>
                    <a:pt x="172" y="142"/>
                    <a:pt x="186" y="65"/>
                    <a:pt x="182" y="0"/>
                  </a:cubicBezTo>
                  <a:cubicBezTo>
                    <a:pt x="182" y="8"/>
                    <a:pt x="59" y="82"/>
                    <a:pt x="47" y="97"/>
                  </a:cubicBez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90"/>
            <p:cNvSpPr>
              <a:spLocks/>
            </p:cNvSpPr>
            <p:nvPr/>
          </p:nvSpPr>
          <p:spPr bwMode="auto">
            <a:xfrm>
              <a:off x="9678987" y="1916749"/>
              <a:ext cx="411163" cy="465138"/>
            </a:xfrm>
            <a:custGeom>
              <a:avLst/>
              <a:gdLst>
                <a:gd name="T0" fmla="*/ 25 w 97"/>
                <a:gd name="T1" fmla="*/ 25 h 110"/>
                <a:gd name="T2" fmla="*/ 82 w 97"/>
                <a:gd name="T3" fmla="*/ 78 h 110"/>
                <a:gd name="T4" fmla="*/ 88 w 97"/>
                <a:gd name="T5" fmla="*/ 32 h 110"/>
                <a:gd name="T6" fmla="*/ 25 w 97"/>
                <a:gd name="T7" fmla="*/ 2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10">
                  <a:moveTo>
                    <a:pt x="25" y="25"/>
                  </a:moveTo>
                  <a:cubicBezTo>
                    <a:pt x="0" y="59"/>
                    <a:pt x="47" y="110"/>
                    <a:pt x="82" y="78"/>
                  </a:cubicBezTo>
                  <a:cubicBezTo>
                    <a:pt x="97" y="64"/>
                    <a:pt x="96" y="46"/>
                    <a:pt x="88" y="32"/>
                  </a:cubicBezTo>
                  <a:cubicBezTo>
                    <a:pt x="75" y="11"/>
                    <a:pt x="44" y="0"/>
                    <a:pt x="25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4" name="Freeform 194"/>
          <p:cNvSpPr>
            <a:spLocks/>
          </p:cNvSpPr>
          <p:nvPr/>
        </p:nvSpPr>
        <p:spPr bwMode="auto">
          <a:xfrm>
            <a:off x="8798557" y="1835243"/>
            <a:ext cx="598488" cy="398463"/>
          </a:xfrm>
          <a:custGeom>
            <a:avLst/>
            <a:gdLst>
              <a:gd name="T0" fmla="*/ 92 w 141"/>
              <a:gd name="T1" fmla="*/ 67 h 94"/>
              <a:gd name="T2" fmla="*/ 40 w 141"/>
              <a:gd name="T3" fmla="*/ 86 h 94"/>
              <a:gd name="T4" fmla="*/ 32 w 141"/>
              <a:gd name="T5" fmla="*/ 87 h 94"/>
              <a:gd name="T6" fmla="*/ 8 w 141"/>
              <a:gd name="T7" fmla="*/ 70 h 94"/>
              <a:gd name="T8" fmla="*/ 7 w 141"/>
              <a:gd name="T9" fmla="*/ 62 h 94"/>
              <a:gd name="T10" fmla="*/ 23 w 141"/>
              <a:gd name="T11" fmla="*/ 38 h 94"/>
              <a:gd name="T12" fmla="*/ 109 w 141"/>
              <a:gd name="T13" fmla="*/ 8 h 94"/>
              <a:gd name="T14" fmla="*/ 116 w 141"/>
              <a:gd name="T15" fmla="*/ 7 h 94"/>
              <a:gd name="T16" fmla="*/ 133 w 141"/>
              <a:gd name="T17" fmla="*/ 19 h 94"/>
              <a:gd name="T18" fmla="*/ 135 w 141"/>
              <a:gd name="T19" fmla="*/ 26 h 94"/>
              <a:gd name="T20" fmla="*/ 122 w 141"/>
              <a:gd name="T21" fmla="*/ 43 h 94"/>
              <a:gd name="T22" fmla="*/ 46 w 141"/>
              <a:gd name="T23" fmla="*/ 70 h 94"/>
              <a:gd name="T24" fmla="*/ 42 w 141"/>
              <a:gd name="T25" fmla="*/ 71 h 94"/>
              <a:gd name="T26" fmla="*/ 30 w 141"/>
              <a:gd name="T27" fmla="*/ 63 h 94"/>
              <a:gd name="T28" fmla="*/ 29 w 141"/>
              <a:gd name="T29" fmla="*/ 59 h 94"/>
              <a:gd name="T30" fmla="*/ 38 w 141"/>
              <a:gd name="T31" fmla="*/ 47 h 94"/>
              <a:gd name="T32" fmla="*/ 109 w 141"/>
              <a:gd name="T33" fmla="*/ 21 h 94"/>
              <a:gd name="T34" fmla="*/ 111 w 141"/>
              <a:gd name="T35" fmla="*/ 17 h 94"/>
              <a:gd name="T36" fmla="*/ 107 w 141"/>
              <a:gd name="T37" fmla="*/ 15 h 94"/>
              <a:gd name="T38" fmla="*/ 35 w 141"/>
              <a:gd name="T39" fmla="*/ 41 h 94"/>
              <a:gd name="T40" fmla="*/ 23 w 141"/>
              <a:gd name="T41" fmla="*/ 59 h 94"/>
              <a:gd name="T42" fmla="*/ 24 w 141"/>
              <a:gd name="T43" fmla="*/ 65 h 94"/>
              <a:gd name="T44" fmla="*/ 42 w 141"/>
              <a:gd name="T45" fmla="*/ 78 h 94"/>
              <a:gd name="T46" fmla="*/ 48 w 141"/>
              <a:gd name="T47" fmla="*/ 77 h 94"/>
              <a:gd name="T48" fmla="*/ 124 w 141"/>
              <a:gd name="T49" fmla="*/ 50 h 94"/>
              <a:gd name="T50" fmla="*/ 141 w 141"/>
              <a:gd name="T51" fmla="*/ 26 h 94"/>
              <a:gd name="T52" fmla="*/ 140 w 141"/>
              <a:gd name="T53" fmla="*/ 17 h 94"/>
              <a:gd name="T54" fmla="*/ 116 w 141"/>
              <a:gd name="T55" fmla="*/ 0 h 94"/>
              <a:gd name="T56" fmla="*/ 107 w 141"/>
              <a:gd name="T57" fmla="*/ 1 h 94"/>
              <a:gd name="T58" fmla="*/ 21 w 141"/>
              <a:gd name="T59" fmla="*/ 32 h 94"/>
              <a:gd name="T60" fmla="*/ 0 w 141"/>
              <a:gd name="T61" fmla="*/ 62 h 94"/>
              <a:gd name="T62" fmla="*/ 2 w 141"/>
              <a:gd name="T63" fmla="*/ 73 h 94"/>
              <a:gd name="T64" fmla="*/ 32 w 141"/>
              <a:gd name="T65" fmla="*/ 94 h 94"/>
              <a:gd name="T66" fmla="*/ 43 w 141"/>
              <a:gd name="T67" fmla="*/ 92 h 94"/>
              <a:gd name="T68" fmla="*/ 94 w 141"/>
              <a:gd name="T69" fmla="*/ 74 h 94"/>
              <a:gd name="T70" fmla="*/ 96 w 141"/>
              <a:gd name="T71" fmla="*/ 70 h 94"/>
              <a:gd name="T72" fmla="*/ 92 w 141"/>
              <a:gd name="T73" fmla="*/ 6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1" h="94">
                <a:moveTo>
                  <a:pt x="92" y="67"/>
                </a:moveTo>
                <a:cubicBezTo>
                  <a:pt x="40" y="86"/>
                  <a:pt x="40" y="86"/>
                  <a:pt x="40" y="86"/>
                </a:cubicBezTo>
                <a:cubicBezTo>
                  <a:pt x="37" y="87"/>
                  <a:pt x="35" y="87"/>
                  <a:pt x="32" y="87"/>
                </a:cubicBezTo>
                <a:cubicBezTo>
                  <a:pt x="21" y="87"/>
                  <a:pt x="12" y="81"/>
                  <a:pt x="8" y="70"/>
                </a:cubicBezTo>
                <a:cubicBezTo>
                  <a:pt x="7" y="68"/>
                  <a:pt x="7" y="65"/>
                  <a:pt x="7" y="62"/>
                </a:cubicBezTo>
                <a:cubicBezTo>
                  <a:pt x="7" y="52"/>
                  <a:pt x="13" y="42"/>
                  <a:pt x="23" y="38"/>
                </a:cubicBezTo>
                <a:cubicBezTo>
                  <a:pt x="109" y="8"/>
                  <a:pt x="109" y="8"/>
                  <a:pt x="109" y="8"/>
                </a:cubicBezTo>
                <a:cubicBezTo>
                  <a:pt x="111" y="7"/>
                  <a:pt x="113" y="7"/>
                  <a:pt x="116" y="7"/>
                </a:cubicBezTo>
                <a:cubicBezTo>
                  <a:pt x="123" y="7"/>
                  <a:pt x="131" y="11"/>
                  <a:pt x="133" y="19"/>
                </a:cubicBezTo>
                <a:cubicBezTo>
                  <a:pt x="134" y="21"/>
                  <a:pt x="134" y="23"/>
                  <a:pt x="135" y="26"/>
                </a:cubicBezTo>
                <a:cubicBezTo>
                  <a:pt x="134" y="33"/>
                  <a:pt x="130" y="41"/>
                  <a:pt x="122" y="43"/>
                </a:cubicBezTo>
                <a:cubicBezTo>
                  <a:pt x="46" y="70"/>
                  <a:pt x="46" y="70"/>
                  <a:pt x="46" y="70"/>
                </a:cubicBezTo>
                <a:cubicBezTo>
                  <a:pt x="45" y="71"/>
                  <a:pt x="43" y="71"/>
                  <a:pt x="42" y="71"/>
                </a:cubicBezTo>
                <a:cubicBezTo>
                  <a:pt x="37" y="71"/>
                  <a:pt x="32" y="68"/>
                  <a:pt x="30" y="63"/>
                </a:cubicBezTo>
                <a:cubicBezTo>
                  <a:pt x="30" y="61"/>
                  <a:pt x="29" y="60"/>
                  <a:pt x="29" y="59"/>
                </a:cubicBezTo>
                <a:cubicBezTo>
                  <a:pt x="29" y="53"/>
                  <a:pt x="33" y="49"/>
                  <a:pt x="38" y="47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11" y="21"/>
                  <a:pt x="112" y="19"/>
                  <a:pt x="111" y="17"/>
                </a:cubicBezTo>
                <a:cubicBezTo>
                  <a:pt x="111" y="15"/>
                  <a:pt x="109" y="14"/>
                  <a:pt x="107" y="15"/>
                </a:cubicBezTo>
                <a:cubicBezTo>
                  <a:pt x="35" y="41"/>
                  <a:pt x="35" y="41"/>
                  <a:pt x="35" y="41"/>
                </a:cubicBezTo>
                <a:cubicBezTo>
                  <a:pt x="28" y="43"/>
                  <a:pt x="23" y="51"/>
                  <a:pt x="23" y="59"/>
                </a:cubicBezTo>
                <a:cubicBezTo>
                  <a:pt x="23" y="61"/>
                  <a:pt x="23" y="63"/>
                  <a:pt x="24" y="65"/>
                </a:cubicBezTo>
                <a:cubicBezTo>
                  <a:pt x="27" y="73"/>
                  <a:pt x="34" y="78"/>
                  <a:pt x="42" y="78"/>
                </a:cubicBezTo>
                <a:cubicBezTo>
                  <a:pt x="44" y="78"/>
                  <a:pt x="46" y="77"/>
                  <a:pt x="48" y="77"/>
                </a:cubicBezTo>
                <a:cubicBezTo>
                  <a:pt x="124" y="50"/>
                  <a:pt x="124" y="50"/>
                  <a:pt x="124" y="50"/>
                </a:cubicBezTo>
                <a:cubicBezTo>
                  <a:pt x="135" y="46"/>
                  <a:pt x="141" y="36"/>
                  <a:pt x="141" y="26"/>
                </a:cubicBezTo>
                <a:cubicBezTo>
                  <a:pt x="141" y="23"/>
                  <a:pt x="141" y="20"/>
                  <a:pt x="140" y="17"/>
                </a:cubicBezTo>
                <a:cubicBezTo>
                  <a:pt x="136" y="6"/>
                  <a:pt x="126" y="0"/>
                  <a:pt x="116" y="0"/>
                </a:cubicBezTo>
                <a:cubicBezTo>
                  <a:pt x="113" y="0"/>
                  <a:pt x="110" y="0"/>
                  <a:pt x="107" y="1"/>
                </a:cubicBezTo>
                <a:cubicBezTo>
                  <a:pt x="21" y="32"/>
                  <a:pt x="21" y="32"/>
                  <a:pt x="21" y="32"/>
                </a:cubicBezTo>
                <a:cubicBezTo>
                  <a:pt x="8" y="36"/>
                  <a:pt x="0" y="49"/>
                  <a:pt x="0" y="62"/>
                </a:cubicBezTo>
                <a:cubicBezTo>
                  <a:pt x="0" y="66"/>
                  <a:pt x="0" y="69"/>
                  <a:pt x="2" y="73"/>
                </a:cubicBezTo>
                <a:cubicBezTo>
                  <a:pt x="6" y="86"/>
                  <a:pt x="19" y="94"/>
                  <a:pt x="32" y="94"/>
                </a:cubicBezTo>
                <a:cubicBezTo>
                  <a:pt x="35" y="94"/>
                  <a:pt x="39" y="93"/>
                  <a:pt x="43" y="92"/>
                </a:cubicBezTo>
                <a:cubicBezTo>
                  <a:pt x="94" y="74"/>
                  <a:pt x="94" y="74"/>
                  <a:pt x="94" y="74"/>
                </a:cubicBezTo>
                <a:cubicBezTo>
                  <a:pt x="96" y="73"/>
                  <a:pt x="96" y="71"/>
                  <a:pt x="96" y="70"/>
                </a:cubicBezTo>
                <a:cubicBezTo>
                  <a:pt x="95" y="68"/>
                  <a:pt x="93" y="67"/>
                  <a:pt x="92" y="67"/>
                </a:cubicBezTo>
                <a:close/>
              </a:path>
            </a:pathLst>
          </a:custGeom>
          <a:solidFill>
            <a:srgbClr val="FBB0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198"/>
          <p:cNvSpPr>
            <a:spLocks/>
          </p:cNvSpPr>
          <p:nvPr/>
        </p:nvSpPr>
        <p:spPr bwMode="auto">
          <a:xfrm>
            <a:off x="3953670" y="773199"/>
            <a:ext cx="393700" cy="601663"/>
          </a:xfrm>
          <a:custGeom>
            <a:avLst/>
            <a:gdLst>
              <a:gd name="T0" fmla="*/ 14 w 93"/>
              <a:gd name="T1" fmla="*/ 69 h 142"/>
              <a:gd name="T2" fmla="*/ 39 w 93"/>
              <a:gd name="T3" fmla="*/ 20 h 142"/>
              <a:gd name="T4" fmla="*/ 61 w 93"/>
              <a:gd name="T5" fmla="*/ 6 h 142"/>
              <a:gd name="T6" fmla="*/ 73 w 93"/>
              <a:gd name="T7" fmla="*/ 9 h 142"/>
              <a:gd name="T8" fmla="*/ 87 w 93"/>
              <a:gd name="T9" fmla="*/ 32 h 142"/>
              <a:gd name="T10" fmla="*/ 84 w 93"/>
              <a:gd name="T11" fmla="*/ 43 h 142"/>
              <a:gd name="T12" fmla="*/ 43 w 93"/>
              <a:gd name="T13" fmla="*/ 124 h 142"/>
              <a:gd name="T14" fmla="*/ 26 w 93"/>
              <a:gd name="T15" fmla="*/ 135 h 142"/>
              <a:gd name="T16" fmla="*/ 18 w 93"/>
              <a:gd name="T17" fmla="*/ 133 h 142"/>
              <a:gd name="T18" fmla="*/ 7 w 93"/>
              <a:gd name="T19" fmla="*/ 116 h 142"/>
              <a:gd name="T20" fmla="*/ 9 w 93"/>
              <a:gd name="T21" fmla="*/ 107 h 142"/>
              <a:gd name="T22" fmla="*/ 45 w 93"/>
              <a:gd name="T23" fmla="*/ 35 h 142"/>
              <a:gd name="T24" fmla="*/ 56 w 93"/>
              <a:gd name="T25" fmla="*/ 29 h 142"/>
              <a:gd name="T26" fmla="*/ 62 w 93"/>
              <a:gd name="T27" fmla="*/ 30 h 142"/>
              <a:gd name="T28" fmla="*/ 69 w 93"/>
              <a:gd name="T29" fmla="*/ 41 h 142"/>
              <a:gd name="T30" fmla="*/ 67 w 93"/>
              <a:gd name="T31" fmla="*/ 47 h 142"/>
              <a:gd name="T32" fmla="*/ 33 w 93"/>
              <a:gd name="T33" fmla="*/ 114 h 142"/>
              <a:gd name="T34" fmla="*/ 35 w 93"/>
              <a:gd name="T35" fmla="*/ 119 h 142"/>
              <a:gd name="T36" fmla="*/ 40 w 93"/>
              <a:gd name="T37" fmla="*/ 117 h 142"/>
              <a:gd name="T38" fmla="*/ 73 w 93"/>
              <a:gd name="T39" fmla="*/ 50 h 142"/>
              <a:gd name="T40" fmla="*/ 76 w 93"/>
              <a:gd name="T41" fmla="*/ 41 h 142"/>
              <a:gd name="T42" fmla="*/ 65 w 93"/>
              <a:gd name="T43" fmla="*/ 24 h 142"/>
              <a:gd name="T44" fmla="*/ 56 w 93"/>
              <a:gd name="T45" fmla="*/ 22 h 142"/>
              <a:gd name="T46" fmla="*/ 39 w 93"/>
              <a:gd name="T47" fmla="*/ 32 h 142"/>
              <a:gd name="T48" fmla="*/ 3 w 93"/>
              <a:gd name="T49" fmla="*/ 104 h 142"/>
              <a:gd name="T50" fmla="*/ 0 w 93"/>
              <a:gd name="T51" fmla="*/ 116 h 142"/>
              <a:gd name="T52" fmla="*/ 15 w 93"/>
              <a:gd name="T53" fmla="*/ 139 h 142"/>
              <a:gd name="T54" fmla="*/ 26 w 93"/>
              <a:gd name="T55" fmla="*/ 142 h 142"/>
              <a:gd name="T56" fmla="*/ 49 w 93"/>
              <a:gd name="T57" fmla="*/ 127 h 142"/>
              <a:gd name="T58" fmla="*/ 90 w 93"/>
              <a:gd name="T59" fmla="*/ 46 h 142"/>
              <a:gd name="T60" fmla="*/ 93 w 93"/>
              <a:gd name="T61" fmla="*/ 32 h 142"/>
              <a:gd name="T62" fmla="*/ 76 w 93"/>
              <a:gd name="T63" fmla="*/ 3 h 142"/>
              <a:gd name="T64" fmla="*/ 61 w 93"/>
              <a:gd name="T65" fmla="*/ 0 h 142"/>
              <a:gd name="T66" fmla="*/ 33 w 93"/>
              <a:gd name="T67" fmla="*/ 17 h 142"/>
              <a:gd name="T68" fmla="*/ 8 w 93"/>
              <a:gd name="T69" fmla="*/ 66 h 142"/>
              <a:gd name="T70" fmla="*/ 10 w 93"/>
              <a:gd name="T71" fmla="*/ 70 h 142"/>
              <a:gd name="T72" fmla="*/ 14 w 93"/>
              <a:gd name="T73" fmla="*/ 69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3" h="142">
                <a:moveTo>
                  <a:pt x="14" y="69"/>
                </a:moveTo>
                <a:cubicBezTo>
                  <a:pt x="39" y="20"/>
                  <a:pt x="39" y="20"/>
                  <a:pt x="39" y="20"/>
                </a:cubicBezTo>
                <a:cubicBezTo>
                  <a:pt x="43" y="11"/>
                  <a:pt x="52" y="6"/>
                  <a:pt x="61" y="6"/>
                </a:cubicBezTo>
                <a:cubicBezTo>
                  <a:pt x="65" y="6"/>
                  <a:pt x="69" y="7"/>
                  <a:pt x="73" y="9"/>
                </a:cubicBezTo>
                <a:cubicBezTo>
                  <a:pt x="81" y="13"/>
                  <a:pt x="87" y="22"/>
                  <a:pt x="87" y="32"/>
                </a:cubicBezTo>
                <a:cubicBezTo>
                  <a:pt x="87" y="35"/>
                  <a:pt x="86" y="39"/>
                  <a:pt x="84" y="43"/>
                </a:cubicBezTo>
                <a:cubicBezTo>
                  <a:pt x="43" y="124"/>
                  <a:pt x="43" y="124"/>
                  <a:pt x="43" y="124"/>
                </a:cubicBezTo>
                <a:cubicBezTo>
                  <a:pt x="40" y="131"/>
                  <a:pt x="33" y="135"/>
                  <a:pt x="26" y="135"/>
                </a:cubicBezTo>
                <a:cubicBezTo>
                  <a:pt x="23" y="135"/>
                  <a:pt x="20" y="134"/>
                  <a:pt x="18" y="133"/>
                </a:cubicBezTo>
                <a:cubicBezTo>
                  <a:pt x="11" y="129"/>
                  <a:pt x="7" y="123"/>
                  <a:pt x="7" y="116"/>
                </a:cubicBezTo>
                <a:cubicBezTo>
                  <a:pt x="7" y="113"/>
                  <a:pt x="8" y="110"/>
                  <a:pt x="9" y="107"/>
                </a:cubicBezTo>
                <a:cubicBezTo>
                  <a:pt x="45" y="35"/>
                  <a:pt x="45" y="35"/>
                  <a:pt x="45" y="35"/>
                </a:cubicBezTo>
                <a:cubicBezTo>
                  <a:pt x="47" y="31"/>
                  <a:pt x="52" y="29"/>
                  <a:pt x="56" y="29"/>
                </a:cubicBezTo>
                <a:cubicBezTo>
                  <a:pt x="58" y="29"/>
                  <a:pt x="60" y="29"/>
                  <a:pt x="62" y="30"/>
                </a:cubicBezTo>
                <a:cubicBezTo>
                  <a:pt x="66" y="32"/>
                  <a:pt x="69" y="36"/>
                  <a:pt x="69" y="41"/>
                </a:cubicBezTo>
                <a:cubicBezTo>
                  <a:pt x="69" y="43"/>
                  <a:pt x="68" y="45"/>
                  <a:pt x="67" y="47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6"/>
                  <a:pt x="33" y="118"/>
                  <a:pt x="35" y="119"/>
                </a:cubicBezTo>
                <a:cubicBezTo>
                  <a:pt x="37" y="120"/>
                  <a:pt x="39" y="119"/>
                  <a:pt x="40" y="117"/>
                </a:cubicBezTo>
                <a:cubicBezTo>
                  <a:pt x="73" y="50"/>
                  <a:pt x="73" y="50"/>
                  <a:pt x="73" y="50"/>
                </a:cubicBezTo>
                <a:cubicBezTo>
                  <a:pt x="75" y="47"/>
                  <a:pt x="76" y="44"/>
                  <a:pt x="76" y="41"/>
                </a:cubicBezTo>
                <a:cubicBezTo>
                  <a:pt x="76" y="34"/>
                  <a:pt x="72" y="27"/>
                  <a:pt x="65" y="24"/>
                </a:cubicBezTo>
                <a:cubicBezTo>
                  <a:pt x="62" y="22"/>
                  <a:pt x="59" y="22"/>
                  <a:pt x="56" y="22"/>
                </a:cubicBezTo>
                <a:cubicBezTo>
                  <a:pt x="49" y="22"/>
                  <a:pt x="43" y="26"/>
                  <a:pt x="39" y="32"/>
                </a:cubicBezTo>
                <a:cubicBezTo>
                  <a:pt x="3" y="104"/>
                  <a:pt x="3" y="104"/>
                  <a:pt x="3" y="104"/>
                </a:cubicBezTo>
                <a:cubicBezTo>
                  <a:pt x="1" y="108"/>
                  <a:pt x="0" y="112"/>
                  <a:pt x="0" y="116"/>
                </a:cubicBezTo>
                <a:cubicBezTo>
                  <a:pt x="0" y="125"/>
                  <a:pt x="6" y="134"/>
                  <a:pt x="15" y="139"/>
                </a:cubicBezTo>
                <a:cubicBezTo>
                  <a:pt x="18" y="141"/>
                  <a:pt x="22" y="142"/>
                  <a:pt x="26" y="142"/>
                </a:cubicBezTo>
                <a:cubicBezTo>
                  <a:pt x="35" y="142"/>
                  <a:pt x="45" y="136"/>
                  <a:pt x="49" y="127"/>
                </a:cubicBezTo>
                <a:cubicBezTo>
                  <a:pt x="90" y="46"/>
                  <a:pt x="90" y="46"/>
                  <a:pt x="90" y="46"/>
                </a:cubicBezTo>
                <a:cubicBezTo>
                  <a:pt x="92" y="41"/>
                  <a:pt x="93" y="36"/>
                  <a:pt x="93" y="32"/>
                </a:cubicBezTo>
                <a:cubicBezTo>
                  <a:pt x="93" y="20"/>
                  <a:pt x="87" y="9"/>
                  <a:pt x="76" y="3"/>
                </a:cubicBezTo>
                <a:cubicBezTo>
                  <a:pt x="71" y="1"/>
                  <a:pt x="66" y="0"/>
                  <a:pt x="61" y="0"/>
                </a:cubicBezTo>
                <a:cubicBezTo>
                  <a:pt x="50" y="0"/>
                  <a:pt x="38" y="6"/>
                  <a:pt x="33" y="17"/>
                </a:cubicBezTo>
                <a:cubicBezTo>
                  <a:pt x="8" y="66"/>
                  <a:pt x="8" y="66"/>
                  <a:pt x="8" y="66"/>
                </a:cubicBezTo>
                <a:cubicBezTo>
                  <a:pt x="7" y="68"/>
                  <a:pt x="8" y="70"/>
                  <a:pt x="10" y="70"/>
                </a:cubicBezTo>
                <a:cubicBezTo>
                  <a:pt x="11" y="71"/>
                  <a:pt x="14" y="71"/>
                  <a:pt x="14" y="69"/>
                </a:cubicBezTo>
                <a:close/>
              </a:path>
            </a:pathLst>
          </a:custGeom>
          <a:solidFill>
            <a:srgbClr val="00A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00"/>
          <p:cNvSpPr>
            <a:spLocks/>
          </p:cNvSpPr>
          <p:nvPr/>
        </p:nvSpPr>
        <p:spPr bwMode="auto">
          <a:xfrm>
            <a:off x="8984615" y="5145726"/>
            <a:ext cx="403225" cy="596900"/>
          </a:xfrm>
          <a:custGeom>
            <a:avLst/>
            <a:gdLst>
              <a:gd name="T0" fmla="*/ 80 w 95"/>
              <a:gd name="T1" fmla="*/ 73 h 141"/>
              <a:gd name="T2" fmla="*/ 55 w 95"/>
              <a:gd name="T3" fmla="*/ 121 h 141"/>
              <a:gd name="T4" fmla="*/ 32 w 95"/>
              <a:gd name="T5" fmla="*/ 135 h 141"/>
              <a:gd name="T6" fmla="*/ 20 w 95"/>
              <a:gd name="T7" fmla="*/ 132 h 141"/>
              <a:gd name="T8" fmla="*/ 7 w 95"/>
              <a:gd name="T9" fmla="*/ 109 h 141"/>
              <a:gd name="T10" fmla="*/ 10 w 95"/>
              <a:gd name="T11" fmla="*/ 98 h 141"/>
              <a:gd name="T12" fmla="*/ 52 w 95"/>
              <a:gd name="T13" fmla="*/ 17 h 141"/>
              <a:gd name="T14" fmla="*/ 69 w 95"/>
              <a:gd name="T15" fmla="*/ 7 h 141"/>
              <a:gd name="T16" fmla="*/ 78 w 95"/>
              <a:gd name="T17" fmla="*/ 9 h 141"/>
              <a:gd name="T18" fmla="*/ 88 w 95"/>
              <a:gd name="T19" fmla="*/ 26 h 141"/>
              <a:gd name="T20" fmla="*/ 86 w 95"/>
              <a:gd name="T21" fmla="*/ 35 h 141"/>
              <a:gd name="T22" fmla="*/ 48 w 95"/>
              <a:gd name="T23" fmla="*/ 106 h 141"/>
              <a:gd name="T24" fmla="*/ 37 w 95"/>
              <a:gd name="T25" fmla="*/ 112 h 141"/>
              <a:gd name="T26" fmla="*/ 32 w 95"/>
              <a:gd name="T27" fmla="*/ 111 h 141"/>
              <a:gd name="T28" fmla="*/ 25 w 95"/>
              <a:gd name="T29" fmla="*/ 100 h 141"/>
              <a:gd name="T30" fmla="*/ 26 w 95"/>
              <a:gd name="T31" fmla="*/ 94 h 141"/>
              <a:gd name="T32" fmla="*/ 62 w 95"/>
              <a:gd name="T33" fmla="*/ 27 h 141"/>
              <a:gd name="T34" fmla="*/ 60 w 95"/>
              <a:gd name="T35" fmla="*/ 23 h 141"/>
              <a:gd name="T36" fmla="*/ 56 w 95"/>
              <a:gd name="T37" fmla="*/ 24 h 141"/>
              <a:gd name="T38" fmla="*/ 20 w 95"/>
              <a:gd name="T39" fmla="*/ 91 h 141"/>
              <a:gd name="T40" fmla="*/ 18 w 95"/>
              <a:gd name="T41" fmla="*/ 100 h 141"/>
              <a:gd name="T42" fmla="*/ 28 w 95"/>
              <a:gd name="T43" fmla="*/ 117 h 141"/>
              <a:gd name="T44" fmla="*/ 37 w 95"/>
              <a:gd name="T45" fmla="*/ 119 h 141"/>
              <a:gd name="T46" fmla="*/ 54 w 95"/>
              <a:gd name="T47" fmla="*/ 109 h 141"/>
              <a:gd name="T48" fmla="*/ 92 w 95"/>
              <a:gd name="T49" fmla="*/ 38 h 141"/>
              <a:gd name="T50" fmla="*/ 95 w 95"/>
              <a:gd name="T51" fmla="*/ 26 h 141"/>
              <a:gd name="T52" fmla="*/ 81 w 95"/>
              <a:gd name="T53" fmla="*/ 3 h 141"/>
              <a:gd name="T54" fmla="*/ 69 w 95"/>
              <a:gd name="T55" fmla="*/ 0 h 141"/>
              <a:gd name="T56" fmla="*/ 46 w 95"/>
              <a:gd name="T57" fmla="*/ 14 h 141"/>
              <a:gd name="T58" fmla="*/ 4 w 95"/>
              <a:gd name="T59" fmla="*/ 94 h 141"/>
              <a:gd name="T60" fmla="*/ 0 w 95"/>
              <a:gd name="T61" fmla="*/ 109 h 141"/>
              <a:gd name="T62" fmla="*/ 17 w 95"/>
              <a:gd name="T63" fmla="*/ 138 h 141"/>
              <a:gd name="T64" fmla="*/ 32 w 95"/>
              <a:gd name="T65" fmla="*/ 141 h 141"/>
              <a:gd name="T66" fmla="*/ 61 w 95"/>
              <a:gd name="T67" fmla="*/ 124 h 141"/>
              <a:gd name="T68" fmla="*/ 86 w 95"/>
              <a:gd name="T69" fmla="*/ 76 h 141"/>
              <a:gd name="T70" fmla="*/ 84 w 95"/>
              <a:gd name="T71" fmla="*/ 71 h 141"/>
              <a:gd name="T72" fmla="*/ 80 w 95"/>
              <a:gd name="T73" fmla="*/ 7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5" h="141">
                <a:moveTo>
                  <a:pt x="80" y="73"/>
                </a:moveTo>
                <a:cubicBezTo>
                  <a:pt x="55" y="121"/>
                  <a:pt x="55" y="121"/>
                  <a:pt x="55" y="121"/>
                </a:cubicBezTo>
                <a:cubicBezTo>
                  <a:pt x="50" y="130"/>
                  <a:pt x="41" y="135"/>
                  <a:pt x="32" y="135"/>
                </a:cubicBezTo>
                <a:cubicBezTo>
                  <a:pt x="28" y="135"/>
                  <a:pt x="24" y="134"/>
                  <a:pt x="20" y="132"/>
                </a:cubicBezTo>
                <a:cubicBezTo>
                  <a:pt x="12" y="127"/>
                  <a:pt x="7" y="118"/>
                  <a:pt x="7" y="109"/>
                </a:cubicBezTo>
                <a:cubicBezTo>
                  <a:pt x="7" y="105"/>
                  <a:pt x="8" y="101"/>
                  <a:pt x="10" y="98"/>
                </a:cubicBezTo>
                <a:cubicBezTo>
                  <a:pt x="52" y="17"/>
                  <a:pt x="52" y="17"/>
                  <a:pt x="52" y="17"/>
                </a:cubicBezTo>
                <a:cubicBezTo>
                  <a:pt x="56" y="10"/>
                  <a:pt x="62" y="7"/>
                  <a:pt x="69" y="7"/>
                </a:cubicBezTo>
                <a:cubicBezTo>
                  <a:pt x="72" y="7"/>
                  <a:pt x="75" y="7"/>
                  <a:pt x="78" y="9"/>
                </a:cubicBezTo>
                <a:cubicBezTo>
                  <a:pt x="84" y="12"/>
                  <a:pt x="88" y="19"/>
                  <a:pt x="88" y="26"/>
                </a:cubicBezTo>
                <a:cubicBezTo>
                  <a:pt x="88" y="29"/>
                  <a:pt x="87" y="32"/>
                  <a:pt x="86" y="35"/>
                </a:cubicBezTo>
                <a:cubicBezTo>
                  <a:pt x="48" y="106"/>
                  <a:pt x="48" y="106"/>
                  <a:pt x="48" y="106"/>
                </a:cubicBezTo>
                <a:cubicBezTo>
                  <a:pt x="46" y="110"/>
                  <a:pt x="42" y="112"/>
                  <a:pt x="37" y="112"/>
                </a:cubicBezTo>
                <a:cubicBezTo>
                  <a:pt x="35" y="112"/>
                  <a:pt x="33" y="112"/>
                  <a:pt x="32" y="111"/>
                </a:cubicBezTo>
                <a:cubicBezTo>
                  <a:pt x="27" y="109"/>
                  <a:pt x="25" y="104"/>
                  <a:pt x="25" y="100"/>
                </a:cubicBezTo>
                <a:cubicBezTo>
                  <a:pt x="25" y="98"/>
                  <a:pt x="25" y="96"/>
                  <a:pt x="26" y="94"/>
                </a:cubicBezTo>
                <a:cubicBezTo>
                  <a:pt x="62" y="27"/>
                  <a:pt x="62" y="27"/>
                  <a:pt x="62" y="27"/>
                </a:cubicBezTo>
                <a:cubicBezTo>
                  <a:pt x="63" y="25"/>
                  <a:pt x="62" y="23"/>
                  <a:pt x="60" y="23"/>
                </a:cubicBezTo>
                <a:cubicBezTo>
                  <a:pt x="59" y="22"/>
                  <a:pt x="57" y="22"/>
                  <a:pt x="56" y="24"/>
                </a:cubicBezTo>
                <a:cubicBezTo>
                  <a:pt x="20" y="91"/>
                  <a:pt x="20" y="91"/>
                  <a:pt x="20" y="91"/>
                </a:cubicBezTo>
                <a:cubicBezTo>
                  <a:pt x="19" y="94"/>
                  <a:pt x="18" y="97"/>
                  <a:pt x="18" y="100"/>
                </a:cubicBezTo>
                <a:cubicBezTo>
                  <a:pt x="18" y="107"/>
                  <a:pt x="22" y="114"/>
                  <a:pt x="28" y="117"/>
                </a:cubicBezTo>
                <a:cubicBezTo>
                  <a:pt x="31" y="118"/>
                  <a:pt x="34" y="119"/>
                  <a:pt x="37" y="119"/>
                </a:cubicBezTo>
                <a:cubicBezTo>
                  <a:pt x="44" y="119"/>
                  <a:pt x="51" y="115"/>
                  <a:pt x="54" y="109"/>
                </a:cubicBezTo>
                <a:cubicBezTo>
                  <a:pt x="92" y="38"/>
                  <a:pt x="92" y="38"/>
                  <a:pt x="92" y="38"/>
                </a:cubicBezTo>
                <a:cubicBezTo>
                  <a:pt x="94" y="34"/>
                  <a:pt x="95" y="30"/>
                  <a:pt x="95" y="26"/>
                </a:cubicBezTo>
                <a:cubicBezTo>
                  <a:pt x="95" y="17"/>
                  <a:pt x="90" y="8"/>
                  <a:pt x="81" y="3"/>
                </a:cubicBezTo>
                <a:cubicBezTo>
                  <a:pt x="77" y="1"/>
                  <a:pt x="73" y="0"/>
                  <a:pt x="69" y="0"/>
                </a:cubicBezTo>
                <a:cubicBezTo>
                  <a:pt x="60" y="0"/>
                  <a:pt x="51" y="5"/>
                  <a:pt x="46" y="14"/>
                </a:cubicBezTo>
                <a:cubicBezTo>
                  <a:pt x="4" y="94"/>
                  <a:pt x="4" y="94"/>
                  <a:pt x="4" y="94"/>
                </a:cubicBezTo>
                <a:cubicBezTo>
                  <a:pt x="1" y="99"/>
                  <a:pt x="0" y="104"/>
                  <a:pt x="0" y="109"/>
                </a:cubicBezTo>
                <a:cubicBezTo>
                  <a:pt x="0" y="121"/>
                  <a:pt x="6" y="132"/>
                  <a:pt x="17" y="138"/>
                </a:cubicBezTo>
                <a:cubicBezTo>
                  <a:pt x="22" y="140"/>
                  <a:pt x="27" y="141"/>
                  <a:pt x="32" y="141"/>
                </a:cubicBezTo>
                <a:cubicBezTo>
                  <a:pt x="44" y="141"/>
                  <a:pt x="55" y="135"/>
                  <a:pt x="61" y="124"/>
                </a:cubicBezTo>
                <a:cubicBezTo>
                  <a:pt x="86" y="76"/>
                  <a:pt x="86" y="76"/>
                  <a:pt x="86" y="76"/>
                </a:cubicBezTo>
                <a:cubicBezTo>
                  <a:pt x="87" y="74"/>
                  <a:pt x="86" y="72"/>
                  <a:pt x="84" y="71"/>
                </a:cubicBezTo>
                <a:cubicBezTo>
                  <a:pt x="83" y="71"/>
                  <a:pt x="81" y="71"/>
                  <a:pt x="80" y="73"/>
                </a:cubicBezTo>
                <a:close/>
              </a:path>
            </a:pathLst>
          </a:custGeom>
          <a:solidFill>
            <a:srgbClr val="00A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1600756" y="1374862"/>
            <a:ext cx="1228725" cy="2560637"/>
            <a:chOff x="4189412" y="2183449"/>
            <a:chExt cx="1228725" cy="2560637"/>
          </a:xfrm>
        </p:grpSpPr>
        <p:sp>
          <p:nvSpPr>
            <p:cNvPr id="28" name="Freeform 240"/>
            <p:cNvSpPr>
              <a:spLocks/>
            </p:cNvSpPr>
            <p:nvPr/>
          </p:nvSpPr>
          <p:spPr bwMode="auto">
            <a:xfrm>
              <a:off x="4824412" y="3328036"/>
              <a:ext cx="195263" cy="144463"/>
            </a:xfrm>
            <a:custGeom>
              <a:avLst/>
              <a:gdLst>
                <a:gd name="T0" fmla="*/ 0 w 123"/>
                <a:gd name="T1" fmla="*/ 19 h 91"/>
                <a:gd name="T2" fmla="*/ 13 w 123"/>
                <a:gd name="T3" fmla="*/ 91 h 91"/>
                <a:gd name="T4" fmla="*/ 123 w 123"/>
                <a:gd name="T5" fmla="*/ 72 h 91"/>
                <a:gd name="T6" fmla="*/ 109 w 123"/>
                <a:gd name="T7" fmla="*/ 0 h 91"/>
                <a:gd name="T8" fmla="*/ 0 w 123"/>
                <a:gd name="T9" fmla="*/ 1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1">
                  <a:moveTo>
                    <a:pt x="0" y="19"/>
                  </a:moveTo>
                  <a:lnTo>
                    <a:pt x="13" y="91"/>
                  </a:lnTo>
                  <a:lnTo>
                    <a:pt x="123" y="72"/>
                  </a:lnTo>
                  <a:lnTo>
                    <a:pt x="1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41"/>
            <p:cNvSpPr>
              <a:spLocks noEditPoints="1"/>
            </p:cNvSpPr>
            <p:nvPr/>
          </p:nvSpPr>
          <p:spPr bwMode="auto">
            <a:xfrm>
              <a:off x="4298950" y="2331086"/>
              <a:ext cx="771525" cy="933450"/>
            </a:xfrm>
            <a:custGeom>
              <a:avLst/>
              <a:gdLst>
                <a:gd name="T0" fmla="*/ 97 w 182"/>
                <a:gd name="T1" fmla="*/ 218 h 220"/>
                <a:gd name="T2" fmla="*/ 119 w 182"/>
                <a:gd name="T3" fmla="*/ 220 h 220"/>
                <a:gd name="T4" fmla="*/ 127 w 182"/>
                <a:gd name="T5" fmla="*/ 220 h 220"/>
                <a:gd name="T6" fmla="*/ 119 w 182"/>
                <a:gd name="T7" fmla="*/ 220 h 220"/>
                <a:gd name="T8" fmla="*/ 97 w 182"/>
                <a:gd name="T9" fmla="*/ 218 h 220"/>
                <a:gd name="T10" fmla="*/ 97 w 182"/>
                <a:gd name="T11" fmla="*/ 218 h 220"/>
                <a:gd name="T12" fmla="*/ 97 w 182"/>
                <a:gd name="T13" fmla="*/ 218 h 220"/>
                <a:gd name="T14" fmla="*/ 97 w 182"/>
                <a:gd name="T15" fmla="*/ 218 h 220"/>
                <a:gd name="T16" fmla="*/ 119 w 182"/>
                <a:gd name="T17" fmla="*/ 0 h 220"/>
                <a:gd name="T18" fmla="*/ 99 w 182"/>
                <a:gd name="T19" fmla="*/ 2 h 220"/>
                <a:gd name="T20" fmla="*/ 11 w 182"/>
                <a:gd name="T21" fmla="*/ 130 h 220"/>
                <a:gd name="T22" fmla="*/ 63 w 182"/>
                <a:gd name="T23" fmla="*/ 205 h 220"/>
                <a:gd name="T24" fmla="*/ 56 w 182"/>
                <a:gd name="T25" fmla="*/ 200 h 220"/>
                <a:gd name="T26" fmla="*/ 182 w 182"/>
                <a:gd name="T27" fmla="*/ 20 h 220"/>
                <a:gd name="T28" fmla="*/ 119 w 182"/>
                <a:gd name="T2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220">
                  <a:moveTo>
                    <a:pt x="97" y="218"/>
                  </a:moveTo>
                  <a:cubicBezTo>
                    <a:pt x="104" y="219"/>
                    <a:pt x="111" y="220"/>
                    <a:pt x="119" y="220"/>
                  </a:cubicBezTo>
                  <a:cubicBezTo>
                    <a:pt x="121" y="220"/>
                    <a:pt x="124" y="220"/>
                    <a:pt x="127" y="220"/>
                  </a:cubicBezTo>
                  <a:cubicBezTo>
                    <a:pt x="124" y="220"/>
                    <a:pt x="122" y="220"/>
                    <a:pt x="119" y="220"/>
                  </a:cubicBezTo>
                  <a:cubicBezTo>
                    <a:pt x="112" y="220"/>
                    <a:pt x="104" y="219"/>
                    <a:pt x="97" y="218"/>
                  </a:cubicBezTo>
                  <a:moveTo>
                    <a:pt x="97" y="218"/>
                  </a:moveTo>
                  <a:cubicBezTo>
                    <a:pt x="97" y="218"/>
                    <a:pt x="97" y="218"/>
                    <a:pt x="97" y="218"/>
                  </a:cubicBezTo>
                  <a:cubicBezTo>
                    <a:pt x="97" y="218"/>
                    <a:pt x="97" y="218"/>
                    <a:pt x="97" y="218"/>
                  </a:cubicBezTo>
                  <a:moveTo>
                    <a:pt x="119" y="0"/>
                  </a:moveTo>
                  <a:cubicBezTo>
                    <a:pt x="113" y="0"/>
                    <a:pt x="106" y="1"/>
                    <a:pt x="99" y="2"/>
                  </a:cubicBezTo>
                  <a:cubicBezTo>
                    <a:pt x="40" y="13"/>
                    <a:pt x="0" y="70"/>
                    <a:pt x="11" y="130"/>
                  </a:cubicBezTo>
                  <a:cubicBezTo>
                    <a:pt x="17" y="162"/>
                    <a:pt x="37" y="189"/>
                    <a:pt x="63" y="205"/>
                  </a:cubicBezTo>
                  <a:cubicBezTo>
                    <a:pt x="61" y="203"/>
                    <a:pt x="59" y="202"/>
                    <a:pt x="56" y="200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64" y="7"/>
                    <a:pt x="142" y="0"/>
                    <a:pt x="119" y="0"/>
                  </a:cubicBezTo>
                </a:path>
              </a:pathLst>
            </a:custGeom>
            <a:solidFill>
              <a:srgbClr val="C3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42"/>
            <p:cNvSpPr>
              <a:spLocks noEditPoints="1"/>
            </p:cNvSpPr>
            <p:nvPr/>
          </p:nvSpPr>
          <p:spPr bwMode="auto">
            <a:xfrm>
              <a:off x="4565650" y="2416811"/>
              <a:ext cx="766763" cy="847725"/>
            </a:xfrm>
            <a:custGeom>
              <a:avLst/>
              <a:gdLst>
                <a:gd name="T0" fmla="*/ 34 w 181"/>
                <a:gd name="T1" fmla="*/ 198 h 200"/>
                <a:gd name="T2" fmla="*/ 34 w 181"/>
                <a:gd name="T3" fmla="*/ 198 h 200"/>
                <a:gd name="T4" fmla="*/ 34 w 181"/>
                <a:gd name="T5" fmla="*/ 198 h 200"/>
                <a:gd name="T6" fmla="*/ 0 w 181"/>
                <a:gd name="T7" fmla="*/ 185 h 200"/>
                <a:gd name="T8" fmla="*/ 34 w 181"/>
                <a:gd name="T9" fmla="*/ 198 h 200"/>
                <a:gd name="T10" fmla="*/ 0 w 181"/>
                <a:gd name="T11" fmla="*/ 185 h 200"/>
                <a:gd name="T12" fmla="*/ 119 w 181"/>
                <a:gd name="T13" fmla="*/ 0 h 200"/>
                <a:gd name="T14" fmla="*/ 119 w 181"/>
                <a:gd name="T15" fmla="*/ 0 h 200"/>
                <a:gd name="T16" fmla="*/ 164 w 181"/>
                <a:gd name="T17" fmla="*/ 70 h 200"/>
                <a:gd name="T18" fmla="*/ 76 w 181"/>
                <a:gd name="T19" fmla="*/ 198 h 200"/>
                <a:gd name="T20" fmla="*/ 64 w 181"/>
                <a:gd name="T21" fmla="*/ 200 h 200"/>
                <a:gd name="T22" fmla="*/ 146 w 181"/>
                <a:gd name="T23" fmla="*/ 153 h 200"/>
                <a:gd name="T24" fmla="*/ 119 w 181"/>
                <a:gd name="T2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1" h="200">
                  <a:moveTo>
                    <a:pt x="34" y="198"/>
                  </a:moveTo>
                  <a:cubicBezTo>
                    <a:pt x="34" y="198"/>
                    <a:pt x="34" y="198"/>
                    <a:pt x="34" y="198"/>
                  </a:cubicBezTo>
                  <a:cubicBezTo>
                    <a:pt x="34" y="198"/>
                    <a:pt x="34" y="198"/>
                    <a:pt x="34" y="198"/>
                  </a:cubicBezTo>
                  <a:moveTo>
                    <a:pt x="0" y="185"/>
                  </a:moveTo>
                  <a:cubicBezTo>
                    <a:pt x="11" y="191"/>
                    <a:pt x="22" y="195"/>
                    <a:pt x="34" y="198"/>
                  </a:cubicBezTo>
                  <a:cubicBezTo>
                    <a:pt x="22" y="195"/>
                    <a:pt x="11" y="191"/>
                    <a:pt x="0" y="185"/>
                  </a:cubicBezTo>
                  <a:moveTo>
                    <a:pt x="119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42" y="16"/>
                    <a:pt x="159" y="40"/>
                    <a:pt x="164" y="70"/>
                  </a:cubicBezTo>
                  <a:cubicBezTo>
                    <a:pt x="175" y="130"/>
                    <a:pt x="135" y="187"/>
                    <a:pt x="76" y="198"/>
                  </a:cubicBezTo>
                  <a:cubicBezTo>
                    <a:pt x="72" y="199"/>
                    <a:pt x="68" y="199"/>
                    <a:pt x="64" y="200"/>
                  </a:cubicBezTo>
                  <a:cubicBezTo>
                    <a:pt x="96" y="197"/>
                    <a:pt x="127" y="181"/>
                    <a:pt x="146" y="153"/>
                  </a:cubicBezTo>
                  <a:cubicBezTo>
                    <a:pt x="181" y="103"/>
                    <a:pt x="169" y="34"/>
                    <a:pt x="1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43"/>
            <p:cNvSpPr>
              <a:spLocks/>
            </p:cNvSpPr>
            <p:nvPr/>
          </p:nvSpPr>
          <p:spPr bwMode="auto">
            <a:xfrm>
              <a:off x="4535487" y="2416811"/>
              <a:ext cx="771525" cy="847725"/>
            </a:xfrm>
            <a:custGeom>
              <a:avLst/>
              <a:gdLst>
                <a:gd name="T0" fmla="*/ 126 w 182"/>
                <a:gd name="T1" fmla="*/ 0 h 200"/>
                <a:gd name="T2" fmla="*/ 0 w 182"/>
                <a:gd name="T3" fmla="*/ 180 h 200"/>
                <a:gd name="T4" fmla="*/ 7 w 182"/>
                <a:gd name="T5" fmla="*/ 185 h 200"/>
                <a:gd name="T6" fmla="*/ 41 w 182"/>
                <a:gd name="T7" fmla="*/ 198 h 200"/>
                <a:gd name="T8" fmla="*/ 41 w 182"/>
                <a:gd name="T9" fmla="*/ 198 h 200"/>
                <a:gd name="T10" fmla="*/ 41 w 182"/>
                <a:gd name="T11" fmla="*/ 198 h 200"/>
                <a:gd name="T12" fmla="*/ 63 w 182"/>
                <a:gd name="T13" fmla="*/ 200 h 200"/>
                <a:gd name="T14" fmla="*/ 71 w 182"/>
                <a:gd name="T15" fmla="*/ 200 h 200"/>
                <a:gd name="T16" fmla="*/ 83 w 182"/>
                <a:gd name="T17" fmla="*/ 198 h 200"/>
                <a:gd name="T18" fmla="*/ 171 w 182"/>
                <a:gd name="T19" fmla="*/ 70 h 200"/>
                <a:gd name="T20" fmla="*/ 126 w 182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200">
                  <a:moveTo>
                    <a:pt x="126" y="0"/>
                  </a:moveTo>
                  <a:cubicBezTo>
                    <a:pt x="0" y="180"/>
                    <a:pt x="0" y="180"/>
                    <a:pt x="0" y="180"/>
                  </a:cubicBezTo>
                  <a:cubicBezTo>
                    <a:pt x="3" y="182"/>
                    <a:pt x="5" y="183"/>
                    <a:pt x="7" y="185"/>
                  </a:cubicBezTo>
                  <a:cubicBezTo>
                    <a:pt x="18" y="191"/>
                    <a:pt x="29" y="195"/>
                    <a:pt x="41" y="198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48" y="199"/>
                    <a:pt x="56" y="200"/>
                    <a:pt x="63" y="200"/>
                  </a:cubicBezTo>
                  <a:cubicBezTo>
                    <a:pt x="66" y="200"/>
                    <a:pt x="68" y="200"/>
                    <a:pt x="71" y="200"/>
                  </a:cubicBezTo>
                  <a:cubicBezTo>
                    <a:pt x="75" y="199"/>
                    <a:pt x="79" y="199"/>
                    <a:pt x="83" y="198"/>
                  </a:cubicBezTo>
                  <a:cubicBezTo>
                    <a:pt x="142" y="187"/>
                    <a:pt x="182" y="130"/>
                    <a:pt x="171" y="70"/>
                  </a:cubicBezTo>
                  <a:cubicBezTo>
                    <a:pt x="166" y="40"/>
                    <a:pt x="149" y="16"/>
                    <a:pt x="126" y="0"/>
                  </a:cubicBezTo>
                </a:path>
              </a:pathLst>
            </a:custGeom>
            <a:solidFill>
              <a:srgbClr val="DB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44"/>
            <p:cNvSpPr>
              <a:spLocks/>
            </p:cNvSpPr>
            <p:nvPr/>
          </p:nvSpPr>
          <p:spPr bwMode="auto">
            <a:xfrm>
              <a:off x="4819650" y="3439161"/>
              <a:ext cx="461963" cy="1304925"/>
            </a:xfrm>
            <a:custGeom>
              <a:avLst/>
              <a:gdLst>
                <a:gd name="T0" fmla="*/ 103 w 109"/>
                <a:gd name="T1" fmla="*/ 256 h 308"/>
                <a:gd name="T2" fmla="*/ 53 w 109"/>
                <a:gd name="T3" fmla="*/ 4 h 308"/>
                <a:gd name="T4" fmla="*/ 48 w 109"/>
                <a:gd name="T5" fmla="*/ 0 h 308"/>
                <a:gd name="T6" fmla="*/ 4 w 109"/>
                <a:gd name="T7" fmla="*/ 8 h 308"/>
                <a:gd name="T8" fmla="*/ 0 w 109"/>
                <a:gd name="T9" fmla="*/ 13 h 308"/>
                <a:gd name="T10" fmla="*/ 42 w 109"/>
                <a:gd name="T11" fmla="*/ 267 h 308"/>
                <a:gd name="T12" fmla="*/ 45 w 109"/>
                <a:gd name="T13" fmla="*/ 280 h 308"/>
                <a:gd name="T14" fmla="*/ 81 w 109"/>
                <a:gd name="T15" fmla="*/ 305 h 308"/>
                <a:gd name="T16" fmla="*/ 106 w 109"/>
                <a:gd name="T17" fmla="*/ 269 h 308"/>
                <a:gd name="T18" fmla="*/ 103 w 109"/>
                <a:gd name="T19" fmla="*/ 256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308">
                  <a:moveTo>
                    <a:pt x="103" y="256"/>
                  </a:moveTo>
                  <a:cubicBezTo>
                    <a:pt x="53" y="4"/>
                    <a:pt x="53" y="4"/>
                    <a:pt x="53" y="4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9"/>
                    <a:pt x="0" y="11"/>
                    <a:pt x="0" y="13"/>
                  </a:cubicBezTo>
                  <a:cubicBezTo>
                    <a:pt x="42" y="267"/>
                    <a:pt x="42" y="267"/>
                    <a:pt x="42" y="267"/>
                  </a:cubicBezTo>
                  <a:cubicBezTo>
                    <a:pt x="45" y="280"/>
                    <a:pt x="45" y="280"/>
                    <a:pt x="45" y="280"/>
                  </a:cubicBezTo>
                  <a:cubicBezTo>
                    <a:pt x="48" y="297"/>
                    <a:pt x="64" y="308"/>
                    <a:pt x="81" y="305"/>
                  </a:cubicBezTo>
                  <a:cubicBezTo>
                    <a:pt x="98" y="302"/>
                    <a:pt x="109" y="286"/>
                    <a:pt x="106" y="269"/>
                  </a:cubicBezTo>
                  <a:lnTo>
                    <a:pt x="103" y="256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45"/>
            <p:cNvSpPr>
              <a:spLocks/>
            </p:cNvSpPr>
            <p:nvPr/>
          </p:nvSpPr>
          <p:spPr bwMode="auto">
            <a:xfrm>
              <a:off x="4319587" y="2315211"/>
              <a:ext cx="966788" cy="966788"/>
            </a:xfrm>
            <a:custGeom>
              <a:avLst/>
              <a:gdLst>
                <a:gd name="T0" fmla="*/ 94 w 228"/>
                <a:gd name="T1" fmla="*/ 6 h 228"/>
                <a:gd name="T2" fmla="*/ 94 w 228"/>
                <a:gd name="T3" fmla="*/ 1 h 228"/>
                <a:gd name="T4" fmla="*/ 0 w 228"/>
                <a:gd name="T5" fmla="*/ 114 h 228"/>
                <a:gd name="T6" fmla="*/ 1 w 228"/>
                <a:gd name="T7" fmla="*/ 134 h 228"/>
                <a:gd name="T8" fmla="*/ 114 w 228"/>
                <a:gd name="T9" fmla="*/ 228 h 228"/>
                <a:gd name="T10" fmla="*/ 134 w 228"/>
                <a:gd name="T11" fmla="*/ 226 h 228"/>
                <a:gd name="T12" fmla="*/ 228 w 228"/>
                <a:gd name="T13" fmla="*/ 114 h 228"/>
                <a:gd name="T14" fmla="*/ 226 w 228"/>
                <a:gd name="T15" fmla="*/ 94 h 228"/>
                <a:gd name="T16" fmla="*/ 114 w 228"/>
                <a:gd name="T17" fmla="*/ 0 h 228"/>
                <a:gd name="T18" fmla="*/ 94 w 228"/>
                <a:gd name="T19" fmla="*/ 1 h 228"/>
                <a:gd name="T20" fmla="*/ 94 w 228"/>
                <a:gd name="T21" fmla="*/ 6 h 228"/>
                <a:gd name="T22" fmla="*/ 95 w 228"/>
                <a:gd name="T23" fmla="*/ 10 h 228"/>
                <a:gd name="T24" fmla="*/ 114 w 228"/>
                <a:gd name="T25" fmla="*/ 8 h 228"/>
                <a:gd name="T26" fmla="*/ 218 w 228"/>
                <a:gd name="T27" fmla="*/ 95 h 228"/>
                <a:gd name="T28" fmla="*/ 220 w 228"/>
                <a:gd name="T29" fmla="*/ 114 h 228"/>
                <a:gd name="T30" fmla="*/ 133 w 228"/>
                <a:gd name="T31" fmla="*/ 218 h 228"/>
                <a:gd name="T32" fmla="*/ 114 w 228"/>
                <a:gd name="T33" fmla="*/ 220 h 228"/>
                <a:gd name="T34" fmla="*/ 10 w 228"/>
                <a:gd name="T35" fmla="*/ 133 h 228"/>
                <a:gd name="T36" fmla="*/ 8 w 228"/>
                <a:gd name="T37" fmla="*/ 114 h 228"/>
                <a:gd name="T38" fmla="*/ 95 w 228"/>
                <a:gd name="T39" fmla="*/ 10 h 228"/>
                <a:gd name="T40" fmla="*/ 94 w 228"/>
                <a:gd name="T41" fmla="*/ 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8" h="228">
                  <a:moveTo>
                    <a:pt x="94" y="6"/>
                  </a:moveTo>
                  <a:cubicBezTo>
                    <a:pt x="94" y="1"/>
                    <a:pt x="94" y="1"/>
                    <a:pt x="94" y="1"/>
                  </a:cubicBezTo>
                  <a:cubicBezTo>
                    <a:pt x="38" y="12"/>
                    <a:pt x="0" y="60"/>
                    <a:pt x="0" y="114"/>
                  </a:cubicBezTo>
                  <a:cubicBezTo>
                    <a:pt x="0" y="121"/>
                    <a:pt x="0" y="127"/>
                    <a:pt x="1" y="134"/>
                  </a:cubicBezTo>
                  <a:cubicBezTo>
                    <a:pt x="12" y="190"/>
                    <a:pt x="60" y="228"/>
                    <a:pt x="114" y="228"/>
                  </a:cubicBezTo>
                  <a:cubicBezTo>
                    <a:pt x="121" y="228"/>
                    <a:pt x="127" y="228"/>
                    <a:pt x="134" y="226"/>
                  </a:cubicBezTo>
                  <a:cubicBezTo>
                    <a:pt x="190" y="216"/>
                    <a:pt x="228" y="168"/>
                    <a:pt x="228" y="114"/>
                  </a:cubicBezTo>
                  <a:cubicBezTo>
                    <a:pt x="228" y="107"/>
                    <a:pt x="228" y="100"/>
                    <a:pt x="226" y="94"/>
                  </a:cubicBezTo>
                  <a:cubicBezTo>
                    <a:pt x="216" y="38"/>
                    <a:pt x="168" y="0"/>
                    <a:pt x="114" y="0"/>
                  </a:cubicBezTo>
                  <a:cubicBezTo>
                    <a:pt x="107" y="0"/>
                    <a:pt x="100" y="0"/>
                    <a:pt x="94" y="1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101" y="9"/>
                    <a:pt x="108" y="8"/>
                    <a:pt x="114" y="8"/>
                  </a:cubicBezTo>
                  <a:cubicBezTo>
                    <a:pt x="164" y="8"/>
                    <a:pt x="209" y="44"/>
                    <a:pt x="218" y="95"/>
                  </a:cubicBezTo>
                  <a:cubicBezTo>
                    <a:pt x="219" y="101"/>
                    <a:pt x="220" y="108"/>
                    <a:pt x="220" y="114"/>
                  </a:cubicBezTo>
                  <a:cubicBezTo>
                    <a:pt x="220" y="164"/>
                    <a:pt x="184" y="209"/>
                    <a:pt x="133" y="218"/>
                  </a:cubicBezTo>
                  <a:cubicBezTo>
                    <a:pt x="126" y="219"/>
                    <a:pt x="120" y="220"/>
                    <a:pt x="114" y="220"/>
                  </a:cubicBezTo>
                  <a:cubicBezTo>
                    <a:pt x="64" y="220"/>
                    <a:pt x="19" y="184"/>
                    <a:pt x="10" y="133"/>
                  </a:cubicBezTo>
                  <a:cubicBezTo>
                    <a:pt x="9" y="126"/>
                    <a:pt x="8" y="120"/>
                    <a:pt x="8" y="114"/>
                  </a:cubicBezTo>
                  <a:cubicBezTo>
                    <a:pt x="8" y="64"/>
                    <a:pt x="44" y="19"/>
                    <a:pt x="95" y="10"/>
                  </a:cubicBezTo>
                  <a:lnTo>
                    <a:pt x="94" y="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46"/>
            <p:cNvSpPr>
              <a:spLocks noEditPoints="1"/>
            </p:cNvSpPr>
            <p:nvPr/>
          </p:nvSpPr>
          <p:spPr bwMode="auto">
            <a:xfrm>
              <a:off x="4189412" y="2183449"/>
              <a:ext cx="1228725" cy="1230313"/>
            </a:xfrm>
            <a:custGeom>
              <a:avLst/>
              <a:gdLst>
                <a:gd name="T0" fmla="*/ 121 w 290"/>
                <a:gd name="T1" fmla="*/ 14 h 290"/>
                <a:gd name="T2" fmla="*/ 14 w 290"/>
                <a:gd name="T3" fmla="*/ 169 h 290"/>
                <a:gd name="T4" fmla="*/ 169 w 290"/>
                <a:gd name="T5" fmla="*/ 276 h 290"/>
                <a:gd name="T6" fmla="*/ 276 w 290"/>
                <a:gd name="T7" fmla="*/ 121 h 290"/>
                <a:gd name="T8" fmla="*/ 121 w 290"/>
                <a:gd name="T9" fmla="*/ 14 h 290"/>
                <a:gd name="T10" fmla="*/ 165 w 290"/>
                <a:gd name="T11" fmla="*/ 253 h 290"/>
                <a:gd name="T12" fmla="*/ 37 w 290"/>
                <a:gd name="T13" fmla="*/ 165 h 290"/>
                <a:gd name="T14" fmla="*/ 125 w 290"/>
                <a:gd name="T15" fmla="*/ 37 h 290"/>
                <a:gd name="T16" fmla="*/ 253 w 290"/>
                <a:gd name="T17" fmla="*/ 125 h 290"/>
                <a:gd name="T18" fmla="*/ 165 w 290"/>
                <a:gd name="T19" fmla="*/ 25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290">
                  <a:moveTo>
                    <a:pt x="121" y="14"/>
                  </a:moveTo>
                  <a:cubicBezTo>
                    <a:pt x="49" y="27"/>
                    <a:pt x="0" y="96"/>
                    <a:pt x="14" y="169"/>
                  </a:cubicBezTo>
                  <a:cubicBezTo>
                    <a:pt x="27" y="241"/>
                    <a:pt x="96" y="290"/>
                    <a:pt x="169" y="276"/>
                  </a:cubicBezTo>
                  <a:cubicBezTo>
                    <a:pt x="241" y="263"/>
                    <a:pt x="290" y="194"/>
                    <a:pt x="276" y="121"/>
                  </a:cubicBezTo>
                  <a:cubicBezTo>
                    <a:pt x="263" y="49"/>
                    <a:pt x="194" y="0"/>
                    <a:pt x="121" y="14"/>
                  </a:cubicBezTo>
                  <a:close/>
                  <a:moveTo>
                    <a:pt x="165" y="253"/>
                  </a:moveTo>
                  <a:cubicBezTo>
                    <a:pt x="105" y="264"/>
                    <a:pt x="48" y="224"/>
                    <a:pt x="37" y="165"/>
                  </a:cubicBezTo>
                  <a:cubicBezTo>
                    <a:pt x="26" y="105"/>
                    <a:pt x="66" y="48"/>
                    <a:pt x="125" y="37"/>
                  </a:cubicBezTo>
                  <a:cubicBezTo>
                    <a:pt x="185" y="26"/>
                    <a:pt x="242" y="66"/>
                    <a:pt x="253" y="125"/>
                  </a:cubicBezTo>
                  <a:cubicBezTo>
                    <a:pt x="264" y="185"/>
                    <a:pt x="224" y="242"/>
                    <a:pt x="165" y="25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0585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22748" y="-90379"/>
            <a:ext cx="12237495" cy="69015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CN" altLang="en-US" sz="2400">
              <a:solidFill>
                <a:prstClr val="white"/>
              </a:solidFill>
              <a:latin typeface="Arial"/>
              <a:ea typeface="宋体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-1606085" y="5403033"/>
            <a:ext cx="15741460" cy="30071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CN" altLang="en-US" sz="2400">
              <a:solidFill>
                <a:prstClr val="white"/>
              </a:solidFill>
              <a:latin typeface="Arial"/>
              <a:ea typeface="宋体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-1889548" y="-1126492"/>
            <a:ext cx="15741460" cy="30071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CN" altLang="en-US" sz="2400">
              <a:solidFill>
                <a:prstClr val="white"/>
              </a:solidFill>
              <a:latin typeface="Arial"/>
              <a:ea typeface="宋体"/>
            </a:endParaRPr>
          </a:p>
        </p:txBody>
      </p:sp>
      <p:cxnSp>
        <p:nvCxnSpPr>
          <p:cNvPr id="14" name="直线箭头连接符 13"/>
          <p:cNvCxnSpPr/>
          <p:nvPr/>
        </p:nvCxnSpPr>
        <p:spPr>
          <a:xfrm>
            <a:off x="6096923" y="2781455"/>
            <a:ext cx="0" cy="1710677"/>
          </a:xfrm>
          <a:prstGeom prst="straightConnector1">
            <a:avLst/>
          </a:prstGeom>
          <a:ln w="28575" cmpd="sng">
            <a:solidFill>
              <a:schemeClr val="bg1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2278617" y="221439"/>
            <a:ext cx="52770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kumimoji="1" lang="en-US" altLang="zh-CN" sz="6400" dirty="0">
                <a:solidFill>
                  <a:prstClr val="black">
                    <a:lumMod val="65000"/>
                    <a:lumOff val="35000"/>
                  </a:prstClr>
                </a:solidFill>
                <a:latin typeface="Abadi MT Condensed Light"/>
                <a:ea typeface="宋体"/>
                <a:cs typeface="Abadi MT Condensed Light"/>
              </a:rPr>
              <a:t>“</a:t>
            </a:r>
            <a:endParaRPr lang="zh-CN" altLang="en-US" sz="6400" dirty="0">
              <a:solidFill>
                <a:prstClr val="black"/>
              </a:solidFill>
              <a:latin typeface="Arial"/>
              <a:ea typeface="宋体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779305" y="241805"/>
            <a:ext cx="10969943" cy="1142702"/>
          </a:xfrm>
          <a:prstGeom prst="rect">
            <a:avLst/>
          </a:prstGeom>
        </p:spPr>
        <p:txBody>
          <a:bodyPr vert="horz" lIns="121888" tIns="60944" rIns="121888" bIns="60944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sz="5865" b="1" dirty="0">
                <a:latin typeface="Abadi MT Condensed Light"/>
                <a:ea typeface="宋体"/>
                <a:cs typeface="Abadi MT Condensed Light"/>
              </a:rPr>
              <a:t>你今年多大</a:t>
            </a:r>
            <a:r>
              <a:rPr kumimoji="1" lang="zh-CN" altLang="en-US" sz="5865" dirty="0">
                <a:solidFill>
                  <a:prstClr val="black">
                    <a:lumMod val="65000"/>
                    <a:lumOff val="35000"/>
                  </a:prstClr>
                </a:solidFill>
                <a:latin typeface="Abadi MT Condensed Light"/>
                <a:ea typeface="宋体"/>
                <a:cs typeface="Abadi MT Condensed Light"/>
              </a:rPr>
              <a:t>？</a:t>
            </a:r>
          </a:p>
        </p:txBody>
      </p:sp>
      <p:sp>
        <p:nvSpPr>
          <p:cNvPr id="22" name="矩形 21"/>
          <p:cNvSpPr/>
          <p:nvPr/>
        </p:nvSpPr>
        <p:spPr>
          <a:xfrm>
            <a:off x="9374886" y="275460"/>
            <a:ext cx="52770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kumimoji="1" lang="en-US" altLang="zh-CN" sz="6400" dirty="0">
                <a:solidFill>
                  <a:prstClr val="black">
                    <a:lumMod val="65000"/>
                    <a:lumOff val="35000"/>
                  </a:prstClr>
                </a:solidFill>
                <a:latin typeface="Abadi MT Condensed Light"/>
                <a:ea typeface="宋体"/>
                <a:cs typeface="Abadi MT Condensed Light"/>
              </a:rPr>
              <a:t>”</a:t>
            </a:r>
            <a:endParaRPr kumimoji="1" lang="zh-CN" altLang="en-US" sz="6400" dirty="0">
              <a:solidFill>
                <a:prstClr val="black">
                  <a:lumMod val="65000"/>
                  <a:lumOff val="35000"/>
                </a:prstClr>
              </a:solidFill>
              <a:latin typeface="Abadi MT Condensed Light"/>
              <a:ea typeface="宋体"/>
              <a:cs typeface="Abadi MT Condensed Light"/>
            </a:endParaRPr>
          </a:p>
        </p:txBody>
      </p:sp>
      <p:pic>
        <p:nvPicPr>
          <p:cNvPr id="4" name="图片 3" descr="2010112013393570_副2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789" y="2781470"/>
            <a:ext cx="2643451" cy="3525449"/>
          </a:xfrm>
          <a:prstGeom prst="rect">
            <a:avLst/>
          </a:prstGeom>
        </p:spPr>
      </p:pic>
      <p:pic>
        <p:nvPicPr>
          <p:cNvPr id="5" name="图片 4" descr="rBACE1OtbgOgJjrsAAIUK1an7OA034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167" y="3142902"/>
            <a:ext cx="1968834" cy="2625676"/>
          </a:xfrm>
          <a:prstGeom prst="rect">
            <a:avLst/>
          </a:prstGeom>
        </p:spPr>
      </p:pic>
      <p:sp>
        <p:nvSpPr>
          <p:cNvPr id="228" name=" 228"/>
          <p:cNvSpPr/>
          <p:nvPr/>
        </p:nvSpPr>
        <p:spPr>
          <a:xfrm>
            <a:off x="8194040" y="1418162"/>
            <a:ext cx="3997960" cy="1577340"/>
          </a:xfrm>
          <a:prstGeom prst="wedgeRectCallout">
            <a:avLst>
              <a:gd name="adj1" fmla="val -33182"/>
              <a:gd name="adj2" fmla="val 86460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35" dirty="0">
                <a:solidFill>
                  <a:schemeClr val="tx1"/>
                </a:solidFill>
                <a:latin typeface="Arial"/>
                <a:ea typeface="楷体" panose="02010609060101010101" charset="-122"/>
                <a:sym typeface="+mn-ea"/>
              </a:rPr>
              <a:t>  </a:t>
            </a:r>
            <a:r>
              <a:rPr lang="en-US" altLang="zh-CN" sz="2135" dirty="0" err="1">
                <a:solidFill>
                  <a:schemeClr val="tx1"/>
                </a:solidFill>
                <a:latin typeface="Arial"/>
                <a:ea typeface="楷体" panose="02010609060101010101" charset="-122"/>
                <a:sym typeface="+mn-ea"/>
              </a:rPr>
              <a:t>wǒ</a:t>
            </a:r>
            <a:r>
              <a:rPr lang="en-US" altLang="zh-CN" sz="2135" dirty="0">
                <a:solidFill>
                  <a:schemeClr val="tx1"/>
                </a:solidFill>
                <a:latin typeface="Arial"/>
                <a:ea typeface="楷体" panose="02010609060101010101" charset="-122"/>
                <a:sym typeface="+mn-ea"/>
              </a:rPr>
              <a:t> </a:t>
            </a:r>
            <a:r>
              <a:rPr lang="en-US" altLang="zh-CN" sz="2135" dirty="0" err="1">
                <a:solidFill>
                  <a:schemeClr val="tx1"/>
                </a:solidFill>
                <a:latin typeface="Arial"/>
                <a:ea typeface="楷体" panose="02010609060101010101" charset="-122"/>
                <a:sym typeface="+mn-ea"/>
              </a:rPr>
              <a:t>jīn</a:t>
            </a:r>
            <a:r>
              <a:rPr lang="en-US" altLang="zh-CN" sz="2135" dirty="0">
                <a:solidFill>
                  <a:schemeClr val="tx1"/>
                </a:solidFill>
                <a:latin typeface="Arial"/>
                <a:ea typeface="楷体" panose="02010609060101010101" charset="-122"/>
                <a:sym typeface="+mn-ea"/>
              </a:rPr>
              <a:t> </a:t>
            </a:r>
            <a:r>
              <a:rPr lang="en-US" altLang="zh-CN" sz="2135" dirty="0" err="1">
                <a:solidFill>
                  <a:schemeClr val="tx1"/>
                </a:solidFill>
                <a:latin typeface="Arial"/>
                <a:ea typeface="楷体" panose="02010609060101010101" charset="-122"/>
                <a:sym typeface="+mn-ea"/>
              </a:rPr>
              <a:t>nián</a:t>
            </a:r>
            <a:r>
              <a:rPr lang="en-US" altLang="zh-CN" sz="2135" dirty="0">
                <a:solidFill>
                  <a:schemeClr val="tx1"/>
                </a:solidFill>
                <a:latin typeface="Arial"/>
                <a:ea typeface="楷体" panose="02010609060101010101" charset="-122"/>
                <a:sym typeface="+mn-ea"/>
              </a:rPr>
              <a:t> </a:t>
            </a:r>
            <a:r>
              <a:rPr lang="en-US" altLang="zh-CN" sz="2135" dirty="0" err="1">
                <a:solidFill>
                  <a:schemeClr val="tx1"/>
                </a:solidFill>
                <a:latin typeface="Arial"/>
                <a:ea typeface="楷体" panose="02010609060101010101" charset="-122"/>
                <a:sym typeface="+mn-ea"/>
              </a:rPr>
              <a:t>èr</a:t>
            </a:r>
            <a:r>
              <a:rPr lang="en-US" altLang="zh-CN" sz="2135" dirty="0">
                <a:solidFill>
                  <a:schemeClr val="tx1"/>
                </a:solidFill>
                <a:latin typeface="Arial"/>
                <a:ea typeface="楷体" panose="02010609060101010101" charset="-122"/>
                <a:sym typeface="+mn-ea"/>
              </a:rPr>
              <a:t> </a:t>
            </a:r>
            <a:r>
              <a:rPr lang="en-US" altLang="zh-CN" sz="2135" dirty="0" err="1">
                <a:solidFill>
                  <a:schemeClr val="tx1"/>
                </a:solidFill>
                <a:latin typeface="Arial"/>
                <a:ea typeface="楷体" panose="02010609060101010101" charset="-122"/>
                <a:sym typeface="+mn-ea"/>
              </a:rPr>
              <a:t>shí</a:t>
            </a:r>
            <a:r>
              <a:rPr lang="en-US" altLang="zh-CN" sz="2135" dirty="0">
                <a:solidFill>
                  <a:schemeClr val="tx1"/>
                </a:solidFill>
                <a:latin typeface="Arial"/>
                <a:ea typeface="楷体" panose="02010609060101010101" charset="-122"/>
                <a:sym typeface="+mn-ea"/>
              </a:rPr>
              <a:t> </a:t>
            </a:r>
            <a:r>
              <a:rPr lang="en-US" altLang="zh-CN" sz="2135" dirty="0" err="1">
                <a:solidFill>
                  <a:schemeClr val="tx1"/>
                </a:solidFill>
                <a:latin typeface="Arial"/>
                <a:ea typeface="楷体" panose="02010609060101010101" charset="-122"/>
                <a:sym typeface="+mn-ea"/>
              </a:rPr>
              <a:t>èr</a:t>
            </a:r>
            <a:r>
              <a:rPr lang="en-US" altLang="zh-CN" sz="2135" dirty="0">
                <a:solidFill>
                  <a:schemeClr val="tx1"/>
                </a:solidFill>
                <a:latin typeface="Arial"/>
                <a:ea typeface="楷体" panose="02010609060101010101" charset="-122"/>
                <a:sym typeface="+mn-ea"/>
              </a:rPr>
              <a:t> </a:t>
            </a:r>
            <a:r>
              <a:rPr lang="en-US" altLang="zh-CN" sz="2135" dirty="0" err="1">
                <a:solidFill>
                  <a:schemeClr val="tx1"/>
                </a:solidFill>
                <a:latin typeface="Arial"/>
                <a:ea typeface="楷体" panose="02010609060101010101" charset="-122"/>
                <a:sym typeface="+mn-ea"/>
              </a:rPr>
              <a:t>suì</a:t>
            </a:r>
            <a:r>
              <a:rPr lang="en-US" altLang="zh-CN" sz="2135" dirty="0">
                <a:solidFill>
                  <a:schemeClr val="tx1"/>
                </a:solidFill>
                <a:latin typeface="Arial"/>
                <a:ea typeface="楷体" panose="02010609060101010101" charset="-122"/>
                <a:sym typeface="+mn-ea"/>
              </a:rPr>
              <a:t>.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/>
                </a:solidFill>
                <a:latin typeface="Arial"/>
                <a:ea typeface="楷体" panose="02010609060101010101" charset="-122"/>
                <a:sym typeface="+mn-ea"/>
              </a:rPr>
              <a:t>  我今  年 二十二岁。</a:t>
            </a:r>
          </a:p>
        </p:txBody>
      </p:sp>
      <p:sp>
        <p:nvSpPr>
          <p:cNvPr id="6" name=" 6"/>
          <p:cNvSpPr/>
          <p:nvPr/>
        </p:nvSpPr>
        <p:spPr>
          <a:xfrm flipH="1">
            <a:off x="655233" y="1653864"/>
            <a:ext cx="4302186" cy="1219099"/>
          </a:xfrm>
          <a:prstGeom prst="wedgeRectCallout">
            <a:avLst>
              <a:gd name="adj1" fmla="val -33182"/>
              <a:gd name="adj2" fmla="val 86460"/>
            </a:avLst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err="1">
                <a:solidFill>
                  <a:schemeClr val="tx1"/>
                </a:solidFill>
                <a:latin typeface="Arial"/>
                <a:ea typeface="楷体" panose="02010609060101010101" charset="-122"/>
              </a:rPr>
              <a:t>nǐ</a:t>
            </a:r>
            <a:r>
              <a:rPr lang="en-US" altLang="zh-CN" sz="2800" dirty="0">
                <a:solidFill>
                  <a:schemeClr val="tx1"/>
                </a:solidFill>
                <a:latin typeface="Arial"/>
                <a:ea typeface="楷体" panose="02010609060101010101" charset="-122"/>
              </a:rPr>
              <a:t>   </a:t>
            </a:r>
            <a:r>
              <a:rPr lang="en-US" altLang="zh-CN" sz="2800" dirty="0" err="1">
                <a:solidFill>
                  <a:schemeClr val="tx1"/>
                </a:solidFill>
                <a:latin typeface="Arial"/>
                <a:ea typeface="楷体" panose="02010609060101010101" charset="-122"/>
              </a:rPr>
              <a:t>jīn</a:t>
            </a:r>
            <a:r>
              <a:rPr lang="en-US" altLang="zh-CN" sz="2800" dirty="0">
                <a:solidFill>
                  <a:schemeClr val="tx1"/>
                </a:solidFill>
                <a:latin typeface="Arial"/>
                <a:ea typeface="楷体" panose="02010609060101010101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/>
                <a:ea typeface="楷体" panose="02010609060101010101" charset="-122"/>
              </a:rPr>
              <a:t>nián</a:t>
            </a:r>
            <a:r>
              <a:rPr lang="en-US" altLang="zh-CN" sz="2800" dirty="0">
                <a:solidFill>
                  <a:schemeClr val="tx1"/>
                </a:solidFill>
                <a:latin typeface="Arial"/>
                <a:ea typeface="楷体" panose="02010609060101010101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/>
                <a:ea typeface="楷体" panose="02010609060101010101" charset="-122"/>
              </a:rPr>
              <a:t>duō</a:t>
            </a:r>
            <a:r>
              <a:rPr lang="en-US" altLang="zh-CN" sz="2800" dirty="0">
                <a:solidFill>
                  <a:schemeClr val="tx1"/>
                </a:solidFill>
                <a:latin typeface="Arial"/>
                <a:ea typeface="楷体" panose="02010609060101010101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/>
                <a:ea typeface="楷体" panose="02010609060101010101" charset="-122"/>
              </a:rPr>
              <a:t>dà</a:t>
            </a:r>
            <a:r>
              <a:rPr lang="en-US" altLang="zh-CN" sz="2800" dirty="0">
                <a:solidFill>
                  <a:schemeClr val="tx1"/>
                </a:solidFill>
                <a:latin typeface="Arial"/>
                <a:ea typeface="楷体" panose="02010609060101010101" charset="-122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ea typeface="楷体" panose="02010609060101010101" charset="-122"/>
              </a:rPr>
              <a:t>？</a:t>
            </a:r>
            <a:endParaRPr lang="en-US" altLang="zh-CN" sz="2800" dirty="0">
              <a:solidFill>
                <a:schemeClr val="tx1"/>
              </a:solidFill>
              <a:ea typeface="楷体" panose="02010609060101010101" charset="-122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/>
                </a:solidFill>
                <a:latin typeface="Arial"/>
                <a:ea typeface="楷体" panose="02010609060101010101" charset="-122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latin typeface="Arial"/>
                <a:ea typeface="楷体" panose="02010609060101010101" charset="-122"/>
              </a:rPr>
              <a:t>你 今  年    多   大？</a:t>
            </a:r>
          </a:p>
        </p:txBody>
      </p:sp>
    </p:spTree>
    <p:extLst>
      <p:ext uri="{BB962C8B-B14F-4D97-AF65-F5344CB8AC3E}">
        <p14:creationId xmlns:p14="http://schemas.microsoft.com/office/powerpoint/2010/main" val="286382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63982" y="54430"/>
            <a:ext cx="12084474" cy="6727371"/>
          </a:xfrm>
          <a:prstGeom prst="frame">
            <a:avLst>
              <a:gd name="adj1" fmla="val 198"/>
            </a:avLst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8412" y="103524"/>
            <a:ext cx="572921" cy="5729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745763" y="135648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0000" lnSpcReduction="20000"/>
          </a:bodyPr>
          <a:lstStyle/>
          <a:p>
            <a:pPr algn="ctr">
              <a:lnSpc>
                <a:spcPct val="110000"/>
              </a:lnSpc>
            </a:pPr>
            <a:r>
              <a:rPr lang="es-ES" altLang="zh-CN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APRENDIZAJE EDAD</a:t>
            </a:r>
            <a:endParaRPr lang="zh-CN" altLang="en-US" sz="2400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>
            <a:cxnSpLocks/>
          </p:cNvCxnSpPr>
          <p:nvPr/>
        </p:nvCxnSpPr>
        <p:spPr>
          <a:xfrm flipH="1">
            <a:off x="618739" y="666920"/>
            <a:ext cx="385847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233379" y="630921"/>
            <a:ext cx="252000" cy="3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869484" y="1382648"/>
            <a:ext cx="3484344" cy="4762278"/>
            <a:chOff x="869484" y="1490133"/>
            <a:chExt cx="3484344" cy="4762278"/>
          </a:xfrm>
          <a:solidFill>
            <a:srgbClr val="92D050"/>
          </a:solidFill>
        </p:grpSpPr>
        <p:sp>
          <p:nvSpPr>
            <p:cNvPr id="11" name="矩形 10"/>
            <p:cNvSpPr/>
            <p:nvPr/>
          </p:nvSpPr>
          <p:spPr>
            <a:xfrm>
              <a:off x="869484" y="2078344"/>
              <a:ext cx="3484344" cy="35858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>
              <a:off x="869484" y="1490133"/>
              <a:ext cx="3484343" cy="58821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等腰三角形 12"/>
            <p:cNvSpPr/>
            <p:nvPr/>
          </p:nvSpPr>
          <p:spPr>
            <a:xfrm flipV="1">
              <a:off x="869484" y="5664200"/>
              <a:ext cx="3484343" cy="58821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827021" y="1382648"/>
            <a:ext cx="3495495" cy="4762278"/>
            <a:chOff x="7827021" y="1490133"/>
            <a:chExt cx="3495495" cy="4762278"/>
          </a:xfrm>
          <a:solidFill>
            <a:schemeClr val="accent3"/>
          </a:solidFill>
        </p:grpSpPr>
        <p:sp>
          <p:nvSpPr>
            <p:cNvPr id="15" name="矩形 14"/>
            <p:cNvSpPr/>
            <p:nvPr/>
          </p:nvSpPr>
          <p:spPr>
            <a:xfrm>
              <a:off x="7827021" y="2078344"/>
              <a:ext cx="3484344" cy="35858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solidFill>
                    <a:sysClr val="windowText" lastClr="000000"/>
                  </a:solidFill>
                </a:rPr>
                <a:t> </a:t>
              </a:r>
              <a:endParaRPr lang="en-US" altLang="zh-CN" sz="3200" dirty="0">
                <a:solidFill>
                  <a:sysClr val="windowText" lastClr="000000"/>
                </a:solidFill>
              </a:endParaRPr>
            </a:p>
            <a:p>
              <a:pPr algn="ctr"/>
              <a:endParaRPr lang="en-US" altLang="zh-CN" sz="3200" dirty="0">
                <a:solidFill>
                  <a:sysClr val="windowText" lastClr="000000"/>
                </a:solidFill>
              </a:endParaRPr>
            </a:p>
            <a:p>
              <a:pPr algn="ctr"/>
              <a:r>
                <a:rPr lang="zh-CN" altLang="en-US" sz="2800" b="1" dirty="0">
                  <a:solidFill>
                    <a:schemeClr val="bg1"/>
                  </a:solidFill>
                </a:rPr>
                <a:t>你的生日是几月几号？</a:t>
              </a:r>
              <a:endParaRPr lang="en-US" altLang="zh-CN" sz="2800" b="1" dirty="0">
                <a:solidFill>
                  <a:schemeClr val="bg1"/>
                </a:solidFill>
              </a:endParaRPr>
            </a:p>
            <a:p>
              <a:pPr algn="ctr"/>
              <a:endParaRPr lang="en-US" altLang="zh-CN" sz="2800" b="1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2800" b="1" dirty="0">
                  <a:solidFill>
                    <a:schemeClr val="bg1"/>
                  </a:solidFill>
                </a:rPr>
                <a:t>我的生日是</a:t>
              </a:r>
              <a:r>
                <a:rPr lang="en-US" altLang="zh-CN" sz="2800" b="1" dirty="0">
                  <a:solidFill>
                    <a:schemeClr val="bg1"/>
                  </a:solidFill>
                </a:rPr>
                <a:t>4</a:t>
              </a:r>
              <a:r>
                <a:rPr lang="zh-CN" altLang="en-US" sz="2800" b="1" dirty="0">
                  <a:solidFill>
                    <a:schemeClr val="bg1"/>
                  </a:solidFill>
                </a:rPr>
                <a:t>月</a:t>
              </a:r>
              <a:r>
                <a:rPr lang="en-US" altLang="zh-CN" sz="2800" b="1" dirty="0">
                  <a:solidFill>
                    <a:schemeClr val="bg1"/>
                  </a:solidFill>
                </a:rPr>
                <a:t>6</a:t>
              </a:r>
              <a:r>
                <a:rPr lang="zh-CN" altLang="en-US" sz="2800" b="1" dirty="0">
                  <a:solidFill>
                    <a:schemeClr val="bg1"/>
                  </a:solidFill>
                </a:rPr>
                <a:t>号</a:t>
              </a:r>
              <a:r>
                <a:rPr lang="zh-CN" altLang="en-US" sz="3200" b="1" dirty="0">
                  <a:solidFill>
                    <a:schemeClr val="bg1"/>
                  </a:solidFill>
                </a:rPr>
                <a:t>。</a:t>
              </a:r>
            </a:p>
          </p:txBody>
        </p:sp>
        <p:sp>
          <p:nvSpPr>
            <p:cNvPr id="16" name="等腰三角形 15"/>
            <p:cNvSpPr/>
            <p:nvPr/>
          </p:nvSpPr>
          <p:spPr>
            <a:xfrm>
              <a:off x="7838173" y="1490133"/>
              <a:ext cx="3484343" cy="588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 flipV="1">
              <a:off x="7838173" y="5664200"/>
              <a:ext cx="3484343" cy="588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353828" y="1382648"/>
            <a:ext cx="3484345" cy="4762278"/>
            <a:chOff x="4353828" y="1490133"/>
            <a:chExt cx="3484345" cy="4762278"/>
          </a:xfrm>
          <a:solidFill>
            <a:schemeClr val="accent2"/>
          </a:solidFill>
        </p:grpSpPr>
        <p:sp>
          <p:nvSpPr>
            <p:cNvPr id="19" name="矩形 18"/>
            <p:cNvSpPr/>
            <p:nvPr/>
          </p:nvSpPr>
          <p:spPr>
            <a:xfrm>
              <a:off x="4353828" y="2078344"/>
              <a:ext cx="3484344" cy="35858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None/>
              </a:pPr>
              <a:endParaRPr lang="en-US" altLang="es-ES" sz="2800" dirty="0">
                <a:solidFill>
                  <a:schemeClr val="tx1"/>
                </a:solidFill>
                <a:ea typeface="宋体" panose="02010600030101010101" pitchFamily="2" charset="-122"/>
              </a:endParaRPr>
            </a:p>
            <a:p>
              <a:pPr>
                <a:buNone/>
              </a:pPr>
              <a:endParaRPr lang="en-US" altLang="es-ES" sz="2800" dirty="0">
                <a:solidFill>
                  <a:schemeClr val="tx1"/>
                </a:solidFill>
                <a:ea typeface="宋体" panose="02010600030101010101" pitchFamily="2" charset="-122"/>
              </a:endParaRPr>
            </a:p>
            <a:p>
              <a:pPr>
                <a:buNone/>
              </a:pPr>
              <a:endParaRPr lang="en-US" altLang="es-ES" sz="2800" dirty="0">
                <a:solidFill>
                  <a:schemeClr val="tx1"/>
                </a:solidFill>
                <a:ea typeface="宋体" panose="02010600030101010101" pitchFamily="2" charset="-122"/>
              </a:endParaRPr>
            </a:p>
            <a:p>
              <a:pPr>
                <a:buNone/>
              </a:pPr>
              <a:r>
                <a:rPr lang="en-US" altLang="es-ES" sz="3200" b="1" dirty="0" err="1">
                  <a:solidFill>
                    <a:schemeClr val="bg1"/>
                  </a:solidFill>
                  <a:ea typeface="宋体" panose="02010600030101010101" pitchFamily="2" charset="-122"/>
                </a:rPr>
                <a:t>shǔ</a:t>
              </a:r>
              <a:r>
                <a:rPr lang="en-US" altLang="es-ES" sz="32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 </a:t>
              </a:r>
              <a:r>
                <a:rPr lang="en-US" altLang="es-ES" sz="3200" b="1" dirty="0" err="1">
                  <a:solidFill>
                    <a:schemeClr val="bg1"/>
                  </a:solidFill>
                  <a:ea typeface="宋体" panose="02010600030101010101" pitchFamily="2" charset="-122"/>
                </a:rPr>
                <a:t>shén</a:t>
              </a:r>
              <a:r>
                <a:rPr lang="en-US" altLang="es-ES" sz="32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 me</a:t>
              </a:r>
            </a:p>
            <a:p>
              <a:pPr>
                <a:buNone/>
              </a:pPr>
              <a:r>
                <a:rPr lang="en-US" altLang="es-ES" sz="3200" b="1" dirty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ea typeface="宋体" panose="02010600030101010101" pitchFamily="2" charset="-122"/>
                </a:rPr>
                <a:t>-</a:t>
              </a:r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ea typeface="宋体" panose="02010600030101010101" pitchFamily="2" charset="-122"/>
                </a:rPr>
                <a:t>你属什么？</a:t>
              </a:r>
            </a:p>
            <a:p>
              <a:pPr>
                <a:buNone/>
              </a:pPr>
              <a:r>
                <a:rPr lang="en-US" altLang="zh-CN" sz="3200" b="1" dirty="0" err="1">
                  <a:solidFill>
                    <a:schemeClr val="bg1"/>
                  </a:solidFill>
                  <a:ea typeface="宋体" panose="02010600030101010101" pitchFamily="2" charset="-122"/>
                </a:rPr>
                <a:t>wǒ</a:t>
              </a:r>
              <a:r>
                <a:rPr lang="en-US" altLang="zh-CN" sz="32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  </a:t>
              </a:r>
              <a:r>
                <a:rPr lang="en-US" altLang="zh-CN" sz="3200" b="1" dirty="0" err="1">
                  <a:solidFill>
                    <a:schemeClr val="bg1"/>
                  </a:solidFill>
                  <a:ea typeface="宋体" panose="02010600030101010101" pitchFamily="2" charset="-122"/>
                </a:rPr>
                <a:t>shǔ</a:t>
              </a:r>
              <a:endParaRPr lang="en-US" altLang="zh-CN" sz="3200" b="1" dirty="0">
                <a:solidFill>
                  <a:schemeClr val="bg1"/>
                </a:solidFill>
                <a:ea typeface="宋体" panose="02010600030101010101" pitchFamily="2" charset="-122"/>
              </a:endParaRPr>
            </a:p>
            <a:p>
              <a:pPr>
                <a:buNone/>
              </a:pP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ea typeface="宋体" panose="02010600030101010101" pitchFamily="2" charset="-122"/>
                </a:rPr>
                <a:t>-</a:t>
              </a:r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ea typeface="宋体" panose="02010600030101010101" pitchFamily="2" charset="-122"/>
                </a:rPr>
                <a:t>我属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ea typeface="宋体" panose="02010600030101010101" pitchFamily="2" charset="-122"/>
                </a:rPr>
                <a:t>……</a:t>
              </a:r>
            </a:p>
            <a:p>
              <a:pPr algn="ctr"/>
              <a:endParaRPr lang="zh-CN" altLang="en-US" dirty="0"/>
            </a:p>
          </p:txBody>
        </p:sp>
        <p:sp>
          <p:nvSpPr>
            <p:cNvPr id="20" name="等腰三角形 19"/>
            <p:cNvSpPr/>
            <p:nvPr/>
          </p:nvSpPr>
          <p:spPr>
            <a:xfrm>
              <a:off x="4353830" y="1490133"/>
              <a:ext cx="3484343" cy="588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/>
          </p:nvSpPr>
          <p:spPr>
            <a:xfrm flipV="1">
              <a:off x="4353830" y="5664200"/>
              <a:ext cx="3484343" cy="588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任意多边形 13"/>
          <p:cNvSpPr/>
          <p:nvPr/>
        </p:nvSpPr>
        <p:spPr>
          <a:xfrm rot="10800000">
            <a:off x="2021305" y="1020327"/>
            <a:ext cx="1174282" cy="1329973"/>
          </a:xfrm>
          <a:custGeom>
            <a:avLst/>
            <a:gdLst>
              <a:gd name="connsiteX0" fmla="*/ 587141 w 1174282"/>
              <a:gd name="connsiteY0" fmla="*/ 1329973 h 1329973"/>
              <a:gd name="connsiteX1" fmla="*/ 0 w 1174282"/>
              <a:gd name="connsiteY1" fmla="*/ 742832 h 1329973"/>
              <a:gd name="connsiteX2" fmla="*/ 468812 w 1174282"/>
              <a:gd name="connsiteY2" fmla="*/ 167620 h 1329973"/>
              <a:gd name="connsiteX3" fmla="*/ 491233 w 1174282"/>
              <a:gd name="connsiteY3" fmla="*/ 165359 h 1329973"/>
              <a:gd name="connsiteX4" fmla="*/ 587141 w 1174282"/>
              <a:gd name="connsiteY4" fmla="*/ 0 h 1329973"/>
              <a:gd name="connsiteX5" fmla="*/ 683049 w 1174282"/>
              <a:gd name="connsiteY5" fmla="*/ 165359 h 1329973"/>
              <a:gd name="connsiteX6" fmla="*/ 705471 w 1174282"/>
              <a:gd name="connsiteY6" fmla="*/ 167620 h 1329973"/>
              <a:gd name="connsiteX7" fmla="*/ 1174282 w 1174282"/>
              <a:gd name="connsiteY7" fmla="*/ 742832 h 1329973"/>
              <a:gd name="connsiteX8" fmla="*/ 587141 w 1174282"/>
              <a:gd name="connsiteY8" fmla="*/ 1329973 h 132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282" h="1329973">
                <a:moveTo>
                  <a:pt x="587141" y="1329973"/>
                </a:moveTo>
                <a:cubicBezTo>
                  <a:pt x="262872" y="1329973"/>
                  <a:pt x="0" y="1067101"/>
                  <a:pt x="0" y="742832"/>
                </a:cubicBezTo>
                <a:cubicBezTo>
                  <a:pt x="0" y="459097"/>
                  <a:pt x="201261" y="222368"/>
                  <a:pt x="468812" y="167620"/>
                </a:cubicBezTo>
                <a:lnTo>
                  <a:pt x="491233" y="165359"/>
                </a:lnTo>
                <a:lnTo>
                  <a:pt x="587141" y="0"/>
                </a:lnTo>
                <a:lnTo>
                  <a:pt x="683049" y="165359"/>
                </a:lnTo>
                <a:lnTo>
                  <a:pt x="705471" y="167620"/>
                </a:lnTo>
                <a:cubicBezTo>
                  <a:pt x="973021" y="222368"/>
                  <a:pt x="1174282" y="459097"/>
                  <a:pt x="1174282" y="742832"/>
                </a:cubicBezTo>
                <a:cubicBezTo>
                  <a:pt x="1174282" y="1067101"/>
                  <a:pt x="911410" y="1329973"/>
                  <a:pt x="587141" y="13299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14"/>
          <p:cNvSpPr/>
          <p:nvPr/>
        </p:nvSpPr>
        <p:spPr>
          <a:xfrm rot="10800000">
            <a:off x="5508859" y="1020327"/>
            <a:ext cx="1174282" cy="1329973"/>
          </a:xfrm>
          <a:custGeom>
            <a:avLst/>
            <a:gdLst>
              <a:gd name="connsiteX0" fmla="*/ 587141 w 1174282"/>
              <a:gd name="connsiteY0" fmla="*/ 1329973 h 1329973"/>
              <a:gd name="connsiteX1" fmla="*/ 0 w 1174282"/>
              <a:gd name="connsiteY1" fmla="*/ 742832 h 1329973"/>
              <a:gd name="connsiteX2" fmla="*/ 468812 w 1174282"/>
              <a:gd name="connsiteY2" fmla="*/ 167620 h 1329973"/>
              <a:gd name="connsiteX3" fmla="*/ 491233 w 1174282"/>
              <a:gd name="connsiteY3" fmla="*/ 165359 h 1329973"/>
              <a:gd name="connsiteX4" fmla="*/ 587141 w 1174282"/>
              <a:gd name="connsiteY4" fmla="*/ 0 h 1329973"/>
              <a:gd name="connsiteX5" fmla="*/ 683049 w 1174282"/>
              <a:gd name="connsiteY5" fmla="*/ 165359 h 1329973"/>
              <a:gd name="connsiteX6" fmla="*/ 705471 w 1174282"/>
              <a:gd name="connsiteY6" fmla="*/ 167620 h 1329973"/>
              <a:gd name="connsiteX7" fmla="*/ 1174282 w 1174282"/>
              <a:gd name="connsiteY7" fmla="*/ 742832 h 1329973"/>
              <a:gd name="connsiteX8" fmla="*/ 587141 w 1174282"/>
              <a:gd name="connsiteY8" fmla="*/ 1329973 h 132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282" h="1329973">
                <a:moveTo>
                  <a:pt x="587141" y="1329973"/>
                </a:moveTo>
                <a:cubicBezTo>
                  <a:pt x="262872" y="1329973"/>
                  <a:pt x="0" y="1067101"/>
                  <a:pt x="0" y="742832"/>
                </a:cubicBezTo>
                <a:cubicBezTo>
                  <a:pt x="0" y="459097"/>
                  <a:pt x="201261" y="222368"/>
                  <a:pt x="468812" y="167620"/>
                </a:cubicBezTo>
                <a:lnTo>
                  <a:pt x="491233" y="165359"/>
                </a:lnTo>
                <a:lnTo>
                  <a:pt x="587141" y="0"/>
                </a:lnTo>
                <a:lnTo>
                  <a:pt x="683049" y="165359"/>
                </a:lnTo>
                <a:lnTo>
                  <a:pt x="705471" y="167620"/>
                </a:lnTo>
                <a:cubicBezTo>
                  <a:pt x="973021" y="222368"/>
                  <a:pt x="1174282" y="459097"/>
                  <a:pt x="1174282" y="742832"/>
                </a:cubicBezTo>
                <a:cubicBezTo>
                  <a:pt x="1174282" y="1067101"/>
                  <a:pt x="911410" y="1329973"/>
                  <a:pt x="587141" y="13299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15"/>
          <p:cNvSpPr/>
          <p:nvPr/>
        </p:nvSpPr>
        <p:spPr>
          <a:xfrm rot="10800000">
            <a:off x="9012454" y="1020327"/>
            <a:ext cx="1174282" cy="1329973"/>
          </a:xfrm>
          <a:custGeom>
            <a:avLst/>
            <a:gdLst>
              <a:gd name="connsiteX0" fmla="*/ 587141 w 1174282"/>
              <a:gd name="connsiteY0" fmla="*/ 1329973 h 1329973"/>
              <a:gd name="connsiteX1" fmla="*/ 0 w 1174282"/>
              <a:gd name="connsiteY1" fmla="*/ 742832 h 1329973"/>
              <a:gd name="connsiteX2" fmla="*/ 468812 w 1174282"/>
              <a:gd name="connsiteY2" fmla="*/ 167620 h 1329973"/>
              <a:gd name="connsiteX3" fmla="*/ 491233 w 1174282"/>
              <a:gd name="connsiteY3" fmla="*/ 165359 h 1329973"/>
              <a:gd name="connsiteX4" fmla="*/ 587141 w 1174282"/>
              <a:gd name="connsiteY4" fmla="*/ 0 h 1329973"/>
              <a:gd name="connsiteX5" fmla="*/ 683049 w 1174282"/>
              <a:gd name="connsiteY5" fmla="*/ 165359 h 1329973"/>
              <a:gd name="connsiteX6" fmla="*/ 705471 w 1174282"/>
              <a:gd name="connsiteY6" fmla="*/ 167620 h 1329973"/>
              <a:gd name="connsiteX7" fmla="*/ 1174282 w 1174282"/>
              <a:gd name="connsiteY7" fmla="*/ 742832 h 1329973"/>
              <a:gd name="connsiteX8" fmla="*/ 587141 w 1174282"/>
              <a:gd name="connsiteY8" fmla="*/ 1329973 h 132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282" h="1329973">
                <a:moveTo>
                  <a:pt x="587141" y="1329973"/>
                </a:moveTo>
                <a:cubicBezTo>
                  <a:pt x="262872" y="1329973"/>
                  <a:pt x="0" y="1067101"/>
                  <a:pt x="0" y="742832"/>
                </a:cubicBezTo>
                <a:cubicBezTo>
                  <a:pt x="0" y="459097"/>
                  <a:pt x="201261" y="222368"/>
                  <a:pt x="468812" y="167620"/>
                </a:cubicBezTo>
                <a:lnTo>
                  <a:pt x="491233" y="165359"/>
                </a:lnTo>
                <a:lnTo>
                  <a:pt x="587141" y="0"/>
                </a:lnTo>
                <a:lnTo>
                  <a:pt x="683049" y="165359"/>
                </a:lnTo>
                <a:lnTo>
                  <a:pt x="705471" y="167620"/>
                </a:lnTo>
                <a:cubicBezTo>
                  <a:pt x="973021" y="222368"/>
                  <a:pt x="1174282" y="459097"/>
                  <a:pt x="1174282" y="742832"/>
                </a:cubicBezTo>
                <a:cubicBezTo>
                  <a:pt x="1174282" y="1067101"/>
                  <a:pt x="911410" y="1329973"/>
                  <a:pt x="587141" y="13299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329313" y="1233770"/>
            <a:ext cx="564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1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813711" y="1233770"/>
            <a:ext cx="564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2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317307" y="1233770"/>
            <a:ext cx="526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3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26687" y="2502960"/>
            <a:ext cx="3438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Preguntar</a:t>
            </a:r>
            <a:r>
              <a:rPr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</a:t>
            </a:r>
            <a:r>
              <a:rPr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edad</a:t>
            </a:r>
            <a:endParaRPr lang="zh-CN" altLang="en-US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212837" y="3053945"/>
            <a:ext cx="28680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你几岁？</a:t>
            </a:r>
            <a:endParaRPr lang="en-US" altLang="zh-CN" sz="32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endParaRPr lang="en-US" altLang="zh-CN" sz="32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你今年多大？</a:t>
            </a:r>
            <a:endParaRPr lang="en-US" altLang="zh-CN" sz="32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endParaRPr lang="en-US" altLang="zh-CN" sz="32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您高寿？</a:t>
            </a:r>
          </a:p>
        </p:txBody>
      </p:sp>
      <p:sp>
        <p:nvSpPr>
          <p:cNvPr id="30" name="矩形 29"/>
          <p:cNvSpPr/>
          <p:nvPr/>
        </p:nvSpPr>
        <p:spPr>
          <a:xfrm>
            <a:off x="4564358" y="2502960"/>
            <a:ext cx="3063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2E2E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Zodiaco</a:t>
            </a:r>
            <a:r>
              <a:rPr lang="en-US" altLang="zh-CN" sz="2800" b="1" dirty="0">
                <a:solidFill>
                  <a:srgbClr val="2E2E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chino </a:t>
            </a:r>
            <a:endParaRPr lang="zh-CN" altLang="en-US" sz="2800" b="1" dirty="0">
              <a:solidFill>
                <a:srgbClr val="2E2E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086491" y="2502960"/>
            <a:ext cx="3063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zh-CN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Cumpleaños</a:t>
            </a:r>
            <a:r>
              <a:rPr lang="en-US" altLang="zh-CN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212837" y="3032925"/>
            <a:ext cx="28003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8251013" y="3032925"/>
            <a:ext cx="28003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4695818" y="3032925"/>
            <a:ext cx="2800363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75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2961640" y="609600"/>
            <a:ext cx="6480810" cy="1008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440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Horóscopo chino</a:t>
            </a: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2210436" y="2397126"/>
            <a:ext cx="8048625" cy="28251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altLang="zh-CN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¿Cuál es tu signo zodiacal en el Horóscopo Chino?</a:t>
            </a:r>
          </a:p>
          <a:p>
            <a:pPr>
              <a:buNone/>
            </a:pPr>
            <a:r>
              <a:rPr lang="en-US" altLang="es-ES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s-ES" sz="2000" dirty="0" err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shǔ</a:t>
            </a:r>
            <a:r>
              <a:rPr lang="en-US" altLang="es-ES" sz="2000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s-ES" sz="2000" dirty="0" err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shén</a:t>
            </a:r>
            <a:r>
              <a:rPr lang="en-US" altLang="es-ES" sz="2000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me</a:t>
            </a:r>
          </a:p>
          <a:p>
            <a:pPr>
              <a:buNone/>
            </a:pPr>
            <a:r>
              <a:rPr lang="en-US" altLang="es-E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-</a:t>
            </a:r>
            <a:r>
              <a:rPr sz="240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你属什么</a:t>
            </a:r>
            <a:r>
              <a:rPr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？</a:t>
            </a:r>
          </a:p>
          <a:p>
            <a:pPr>
              <a:buNone/>
            </a:pPr>
            <a:r>
              <a:rPr lang="en-US" altLang="zh-CN" sz="2000" dirty="0" err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wǒ</a:t>
            </a:r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2000" dirty="0" err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shǔ</a:t>
            </a:r>
            <a:endParaRPr lang="en-US" altLang="zh-CN" sz="2000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None/>
            </a:pP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-</a:t>
            </a:r>
            <a:r>
              <a:rPr sz="240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我属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999387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440046" y="1050925"/>
            <a:ext cx="4496435" cy="1990090"/>
          </a:xfrm>
        </p:spPr>
        <p:txBody>
          <a:bodyPr>
            <a:noAutofit/>
          </a:bodyPr>
          <a:lstStyle/>
          <a:p>
            <a:r>
              <a:rPr lang="en-US" altLang="zh-CN" sz="4000">
                <a:sym typeface="+mn-ea"/>
              </a:rPr>
              <a:t>S</a:t>
            </a:r>
            <a:r>
              <a:rPr lang="zh-CN" altLang="en-US" sz="4000">
                <a:sym typeface="+mn-ea"/>
              </a:rPr>
              <a:t>hǔ</a:t>
            </a:r>
            <a:br>
              <a:rPr lang="zh-CN" altLang="en-US" sz="4000">
                <a:sym typeface="+mn-ea"/>
              </a:rPr>
            </a:br>
            <a:r>
              <a:rPr lang="zh-CN" altLang="en-US" sz="5400">
                <a:sym typeface="+mn-ea"/>
              </a:rPr>
              <a:t>鼠</a:t>
            </a:r>
            <a:br>
              <a:rPr lang="zh-CN" altLang="en-US" sz="4000">
                <a:sym typeface="+mn-ea"/>
              </a:rPr>
            </a:br>
            <a:r>
              <a:rPr lang="zh-CN" altLang="en-US" sz="4000"/>
              <a:t>Rata</a:t>
            </a:r>
          </a:p>
        </p:txBody>
      </p:sp>
      <p:pic>
        <p:nvPicPr>
          <p:cNvPr id="9219" name="Picture 14" descr="00024546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395" y="15875"/>
            <a:ext cx="3096260" cy="37731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393315" y="4460876"/>
            <a:ext cx="7660640" cy="152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Los que han nacido en </a:t>
            </a:r>
            <a:r>
              <a:rPr lang="es-E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...</a:t>
            </a:r>
            <a:r>
              <a:rPr lang="en-US" altLang="es-E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1948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，1960, 1972, 1984, 1996，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2008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La Rata representa a la sabiduría</a:t>
            </a:r>
            <a:r>
              <a:rPr lang="es-E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5674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10" descr="00024546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605" y="14605"/>
            <a:ext cx="3061970" cy="3808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440046" y="1050925"/>
            <a:ext cx="4496435" cy="1990090"/>
          </a:xfrm>
        </p:spPr>
        <p:txBody>
          <a:bodyPr>
            <a:noAutofit/>
          </a:bodyPr>
          <a:lstStyle/>
          <a:p>
            <a:r>
              <a:rPr lang="es-ES" altLang="en-US" sz="4000">
                <a:sym typeface="+mn-ea"/>
              </a:rPr>
              <a:t>Niú</a:t>
            </a:r>
            <a:br>
              <a:rPr lang="zh-CN" altLang="en-US" sz="4000">
                <a:sym typeface="+mn-ea"/>
              </a:rPr>
            </a:br>
            <a:r>
              <a:rPr lang="zh-CN" altLang="en-US" sz="5400">
                <a:sym typeface="+mn-ea"/>
              </a:rPr>
              <a:t>牛</a:t>
            </a:r>
            <a:br>
              <a:rPr lang="zh-CN" altLang="en-US" sz="4000">
                <a:sym typeface="+mn-ea"/>
              </a:rPr>
            </a:br>
            <a:r>
              <a:rPr lang="zh-CN" altLang="en-US" sz="4000"/>
              <a:t>Buey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667636" y="4490720"/>
            <a:ext cx="726884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Los que han nacido en ...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1949,1961,1973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，1985, 1997，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2009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.</a:t>
            </a:r>
          </a:p>
          <a:p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El buey simboliza la dedicación.</a:t>
            </a:r>
          </a:p>
        </p:txBody>
      </p:sp>
    </p:spTree>
    <p:extLst>
      <p:ext uri="{BB962C8B-B14F-4D97-AF65-F5344CB8AC3E}">
        <p14:creationId xmlns:p14="http://schemas.microsoft.com/office/powerpoint/2010/main" val="4219467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11" descr="00024547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590" y="-7620"/>
            <a:ext cx="3049270" cy="3781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440046" y="1050925"/>
            <a:ext cx="4496435" cy="1990090"/>
          </a:xfrm>
        </p:spPr>
        <p:txBody>
          <a:bodyPr>
            <a:noAutofit/>
          </a:bodyPr>
          <a:lstStyle/>
          <a:p>
            <a:r>
              <a:rPr lang="es-ES" sz="4000">
                <a:sym typeface="+mn-ea"/>
              </a:rPr>
              <a:t>H</a:t>
            </a:r>
            <a:r>
              <a:rPr lang="zh-CN" altLang="en-US" sz="4000">
                <a:sym typeface="+mn-ea"/>
              </a:rPr>
              <a:t>ǔ</a:t>
            </a:r>
            <a:br>
              <a:rPr lang="zh-CN" altLang="en-US" sz="4000">
                <a:sym typeface="+mn-ea"/>
              </a:rPr>
            </a:br>
            <a:r>
              <a:rPr lang="zh-CN" altLang="en-US" sz="5400">
                <a:sym typeface="+mn-ea"/>
              </a:rPr>
              <a:t>虎</a:t>
            </a:r>
            <a:br>
              <a:rPr lang="zh-CN" altLang="en-US" sz="4000">
                <a:sym typeface="+mn-ea"/>
              </a:rPr>
            </a:br>
            <a:r>
              <a:rPr lang="en-US" altLang="zh-CN" sz="4000"/>
              <a:t>Tigre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922146" y="4675506"/>
            <a:ext cx="883221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Los que han nacido en ...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1950,1962,1974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，1986, 1998，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2010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.</a:t>
            </a:r>
          </a:p>
          <a:p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El Tigre representa la valentía.</a:t>
            </a:r>
          </a:p>
        </p:txBody>
      </p:sp>
    </p:spTree>
    <p:extLst>
      <p:ext uri="{BB962C8B-B14F-4D97-AF65-F5344CB8AC3E}">
        <p14:creationId xmlns:p14="http://schemas.microsoft.com/office/powerpoint/2010/main" val="55000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10" descr="00024547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096" y="-3810"/>
            <a:ext cx="3029585" cy="37833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/>
        </p:nvSpPr>
        <p:spPr>
          <a:xfrm>
            <a:off x="5440046" y="1050925"/>
            <a:ext cx="4496435" cy="19900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baseline="0">
                <a:solidFill>
                  <a:schemeClr val="accent1">
                    <a:lumMod val="75000"/>
                  </a:schemeClr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r>
              <a:rPr lang="es-ES" sz="4000">
                <a:sym typeface="+mn-ea"/>
              </a:rPr>
              <a:t>Tù</a:t>
            </a:r>
            <a:br>
              <a:rPr lang="zh-CN" altLang="en-US" sz="4000">
                <a:sym typeface="+mn-ea"/>
              </a:rPr>
            </a:br>
            <a:r>
              <a:rPr lang="zh-CN" altLang="en-US" sz="5400">
                <a:sym typeface="+mn-ea"/>
              </a:rPr>
              <a:t>兔</a:t>
            </a:r>
            <a:br>
              <a:rPr lang="zh-CN" altLang="en-US" sz="4000">
                <a:sym typeface="+mn-ea"/>
              </a:rPr>
            </a:br>
            <a:r>
              <a:rPr lang="en-US" altLang="zh-CN" sz="4000"/>
              <a:t>Conejo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3113406" y="4761230"/>
            <a:ext cx="682307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Los que han nacido en ...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1939,1951,1963,1975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，1987, 1999，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2011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.</a:t>
            </a:r>
            <a:endParaRPr lang="zh-CN" altLang="en-US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  <a:p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El Conejo representa la cautela</a:t>
            </a:r>
            <a:r>
              <a:rPr lang="es-E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2572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11" descr="00024547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540" y="-3175"/>
            <a:ext cx="3084830" cy="37712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440046" y="1050925"/>
            <a:ext cx="4496435" cy="1990090"/>
          </a:xfrm>
        </p:spPr>
        <p:txBody>
          <a:bodyPr>
            <a:noAutofit/>
          </a:bodyPr>
          <a:lstStyle/>
          <a:p>
            <a:r>
              <a:rPr lang="es-ES" sz="4000">
                <a:sym typeface="+mn-ea"/>
              </a:rPr>
              <a:t>Lóng</a:t>
            </a:r>
            <a:br>
              <a:rPr lang="zh-CN" altLang="en-US" sz="4000">
                <a:sym typeface="+mn-ea"/>
              </a:rPr>
            </a:br>
            <a:r>
              <a:rPr lang="zh-CN" altLang="en-US" sz="5400">
                <a:sym typeface="+mn-ea"/>
              </a:rPr>
              <a:t>龙</a:t>
            </a:r>
            <a:br>
              <a:rPr lang="zh-CN" altLang="en-US" sz="4000">
                <a:sym typeface="+mn-ea"/>
              </a:rPr>
            </a:br>
            <a:r>
              <a:rPr lang="es-ES" altLang="en-US" sz="4000"/>
              <a:t>Dragón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798445" y="4407535"/>
            <a:ext cx="659511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Los que han nacido en ...</a:t>
            </a:r>
            <a:r>
              <a:rPr lang="es-E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1940</a:t>
            </a:r>
            <a:r>
              <a:rPr lang="zh-CN" altLang="es-E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，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1952,1964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，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1976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，198</a:t>
            </a:r>
            <a:r>
              <a:rPr lang="es-E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8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, </a:t>
            </a:r>
            <a:r>
              <a:rPr lang="es-E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2000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.</a:t>
            </a:r>
            <a:endParaRPr lang="zh-CN" altLang="en-US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  <a:p>
            <a:r>
              <a:rPr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El Dragón </a:t>
            </a:r>
            <a:r>
              <a:rPr sz="240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represent</a:t>
            </a:r>
            <a:r>
              <a:rPr lang="en-US" sz="240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a</a:t>
            </a:r>
            <a:r>
              <a:rPr 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 el </a:t>
            </a:r>
            <a:r>
              <a:rPr lang="en-US" sz="240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poder</a:t>
            </a:r>
            <a:r>
              <a:rPr 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 y </a:t>
            </a:r>
            <a:r>
              <a:rPr lang="en-US" sz="240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trono</a:t>
            </a:r>
            <a:r>
              <a:rPr 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.</a:t>
            </a:r>
            <a:endParaRPr lang="es-ES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02529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10" descr="00024547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635" y="-3810"/>
            <a:ext cx="3103880" cy="3787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440046" y="1050925"/>
            <a:ext cx="4496435" cy="1990090"/>
          </a:xfrm>
        </p:spPr>
        <p:txBody>
          <a:bodyPr>
            <a:noAutofit/>
          </a:bodyPr>
          <a:lstStyle/>
          <a:p>
            <a:r>
              <a:rPr lang="es-ES" sz="4000">
                <a:sym typeface="+mn-ea"/>
              </a:rPr>
              <a:t>Shé</a:t>
            </a:r>
            <a:br>
              <a:rPr lang="es-ES" sz="4000">
                <a:sym typeface="+mn-ea"/>
              </a:rPr>
            </a:br>
            <a:r>
              <a:rPr lang="zh-CN" altLang="en-US" sz="5400">
                <a:sym typeface="+mn-ea"/>
              </a:rPr>
              <a:t>蛇</a:t>
            </a:r>
            <a:br>
              <a:rPr lang="zh-CN" altLang="en-US" sz="4000">
                <a:sym typeface="+mn-ea"/>
              </a:rPr>
            </a:br>
            <a:r>
              <a:rPr lang="en-US" altLang="zh-CN" sz="4000"/>
              <a:t>Serpiente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798445" y="4407535"/>
            <a:ext cx="659511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Los que han nacido en ...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1941,1953,1965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，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1977,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198</a:t>
            </a:r>
            <a:r>
              <a:rPr lang="es-E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9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, </a:t>
            </a:r>
            <a:r>
              <a:rPr lang="es-E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2001</a:t>
            </a:r>
            <a:r>
              <a:rPr lang="zh-CN" altLang="es-E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，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2013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.</a:t>
            </a:r>
            <a:endParaRPr lang="zh-CN" altLang="en-US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  <a:p>
            <a:r>
              <a:rPr lang="es-E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L</a:t>
            </a:r>
            <a:r>
              <a:rPr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a Serpiente representa la flexibilidad.</a:t>
            </a:r>
          </a:p>
        </p:txBody>
      </p:sp>
    </p:spTree>
    <p:extLst>
      <p:ext uri="{BB962C8B-B14F-4D97-AF65-F5344CB8AC3E}">
        <p14:creationId xmlns:p14="http://schemas.microsoft.com/office/powerpoint/2010/main" val="216005996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s_1"/>
          <p:cNvSpPr txBox="1"/>
          <p:nvPr>
            <p:custDataLst>
              <p:tags r:id="rId1"/>
            </p:custDataLst>
          </p:nvPr>
        </p:nvSpPr>
        <p:spPr>
          <a:xfrm>
            <a:off x="610839" y="1037912"/>
            <a:ext cx="4748117" cy="889823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dist">
              <a:defRPr/>
            </a:pPr>
            <a:r>
              <a:rPr lang="en-US" altLang="zh-CN" sz="5400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5400" spc="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93163" y="1839955"/>
            <a:ext cx="572921" cy="5729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6893490" y="1816289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s-ES" altLang="zh-CN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REPASO</a:t>
            </a:r>
            <a:endParaRPr lang="zh-CN" altLang="en-US" sz="2400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69692" y="2192456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Números y número de teléfono </a:t>
            </a:r>
            <a:endParaRPr lang="es-ES" altLang="zh-CN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93163" y="2853899"/>
            <a:ext cx="572921" cy="5729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Entry_1"/>
          <p:cNvSpPr/>
          <p:nvPr>
            <p:custDataLst>
              <p:tags r:id="rId3"/>
            </p:custDataLst>
          </p:nvPr>
        </p:nvSpPr>
        <p:spPr>
          <a:xfrm>
            <a:off x="6893490" y="2830233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s-ES" altLang="zh-CN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ACTIVIDAD</a:t>
            </a:r>
            <a:endParaRPr lang="zh-CN" altLang="en-US" sz="2400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69692" y="3206400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Jugar carta de </a:t>
            </a:r>
            <a:r>
              <a:rPr lang="es-E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gan</a:t>
            </a:r>
            <a:r>
              <a:rPr lang="es-E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s-E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deng</a:t>
            </a:r>
            <a:r>
              <a:rPr lang="es-E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s-E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yan</a:t>
            </a:r>
            <a:endParaRPr lang="es-ES" altLang="zh-CN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93163" y="3899634"/>
            <a:ext cx="572921" cy="5729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Entry_1"/>
          <p:cNvSpPr/>
          <p:nvPr>
            <p:custDataLst>
              <p:tags r:id="rId4"/>
            </p:custDataLst>
          </p:nvPr>
        </p:nvSpPr>
        <p:spPr>
          <a:xfrm>
            <a:off x="6893490" y="3875968"/>
            <a:ext cx="3858476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s-ES" altLang="zh-CN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APRENDIZAJE EDAD</a:t>
            </a:r>
            <a:endParaRPr lang="zh-CN" altLang="en-US" sz="2400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69692" y="4252135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Preguntar y contestar </a:t>
            </a:r>
            <a:endParaRPr lang="es-ES" altLang="zh-CN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93163" y="4913578"/>
            <a:ext cx="572921" cy="5729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MH_Entry_1"/>
          <p:cNvSpPr/>
          <p:nvPr>
            <p:custDataLst>
              <p:tags r:id="rId5"/>
            </p:custDataLst>
          </p:nvPr>
        </p:nvSpPr>
        <p:spPr>
          <a:xfrm>
            <a:off x="6893490" y="4889912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s-ES" altLang="zh-CN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MONÓLOGO</a:t>
            </a:r>
            <a:endParaRPr lang="zh-CN" altLang="en-US" sz="2400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69692" y="5266079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Presentación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7" name="直接连接符 16"/>
          <p:cNvCxnSpPr>
            <a:cxnSpLocks/>
          </p:cNvCxnSpPr>
          <p:nvPr/>
        </p:nvCxnSpPr>
        <p:spPr>
          <a:xfrm flipH="1">
            <a:off x="6893490" y="2403351"/>
            <a:ext cx="385847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0508130" y="2367352"/>
            <a:ext cx="252000" cy="3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9" name="直接连接符 18"/>
          <p:cNvCxnSpPr>
            <a:cxnSpLocks/>
          </p:cNvCxnSpPr>
          <p:nvPr/>
        </p:nvCxnSpPr>
        <p:spPr>
          <a:xfrm flipH="1">
            <a:off x="6901653" y="3432502"/>
            <a:ext cx="385847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0508130" y="3381098"/>
            <a:ext cx="252000" cy="3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1" name="直接连接符 20"/>
          <p:cNvCxnSpPr>
            <a:cxnSpLocks/>
          </p:cNvCxnSpPr>
          <p:nvPr/>
        </p:nvCxnSpPr>
        <p:spPr>
          <a:xfrm flipH="1">
            <a:off x="6893490" y="4465899"/>
            <a:ext cx="385847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0508130" y="4446152"/>
            <a:ext cx="252000" cy="3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3" name="直接连接符 22"/>
          <p:cNvCxnSpPr>
            <a:cxnSpLocks/>
          </p:cNvCxnSpPr>
          <p:nvPr/>
        </p:nvCxnSpPr>
        <p:spPr>
          <a:xfrm flipH="1">
            <a:off x="6893490" y="5475635"/>
            <a:ext cx="385847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10508130" y="5439636"/>
            <a:ext cx="252000" cy="3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90" name="组合 89"/>
          <p:cNvGrpSpPr/>
          <p:nvPr/>
        </p:nvGrpSpPr>
        <p:grpSpPr>
          <a:xfrm>
            <a:off x="2583260" y="5294154"/>
            <a:ext cx="3071813" cy="1751013"/>
            <a:chOff x="1973262" y="6458586"/>
            <a:chExt cx="3071813" cy="1751013"/>
          </a:xfrm>
        </p:grpSpPr>
        <p:sp>
          <p:nvSpPr>
            <p:cNvPr id="25" name="Freeform 209"/>
            <p:cNvSpPr>
              <a:spLocks noEditPoints="1"/>
            </p:cNvSpPr>
            <p:nvPr/>
          </p:nvSpPr>
          <p:spPr bwMode="auto">
            <a:xfrm>
              <a:off x="2032000" y="6458586"/>
              <a:ext cx="3013075" cy="1616075"/>
            </a:xfrm>
            <a:custGeom>
              <a:avLst/>
              <a:gdLst>
                <a:gd name="T0" fmla="*/ 0 w 711"/>
                <a:gd name="T1" fmla="*/ 82 h 381"/>
                <a:gd name="T2" fmla="*/ 675 w 711"/>
                <a:gd name="T3" fmla="*/ 381 h 381"/>
                <a:gd name="T4" fmla="*/ 711 w 711"/>
                <a:gd name="T5" fmla="*/ 299 h 381"/>
                <a:gd name="T6" fmla="*/ 36 w 711"/>
                <a:gd name="T7" fmla="*/ 0 h 381"/>
                <a:gd name="T8" fmla="*/ 0 w 711"/>
                <a:gd name="T9" fmla="*/ 82 h 381"/>
                <a:gd name="T10" fmla="*/ 641 w 711"/>
                <a:gd name="T11" fmla="*/ 317 h 381"/>
                <a:gd name="T12" fmla="*/ 662 w 711"/>
                <a:gd name="T13" fmla="*/ 308 h 381"/>
                <a:gd name="T14" fmla="*/ 671 w 711"/>
                <a:gd name="T15" fmla="*/ 330 h 381"/>
                <a:gd name="T16" fmla="*/ 649 w 711"/>
                <a:gd name="T17" fmla="*/ 338 h 381"/>
                <a:gd name="T18" fmla="*/ 641 w 711"/>
                <a:gd name="T19" fmla="*/ 317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1" h="381">
                  <a:moveTo>
                    <a:pt x="0" y="82"/>
                  </a:moveTo>
                  <a:cubicBezTo>
                    <a:pt x="675" y="381"/>
                    <a:pt x="675" y="381"/>
                    <a:pt x="675" y="381"/>
                  </a:cubicBezTo>
                  <a:cubicBezTo>
                    <a:pt x="711" y="299"/>
                    <a:pt x="711" y="299"/>
                    <a:pt x="711" y="299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0" y="82"/>
                  </a:lnTo>
                  <a:close/>
                  <a:moveTo>
                    <a:pt x="641" y="317"/>
                  </a:moveTo>
                  <a:cubicBezTo>
                    <a:pt x="644" y="308"/>
                    <a:pt x="654" y="305"/>
                    <a:pt x="662" y="308"/>
                  </a:cubicBezTo>
                  <a:cubicBezTo>
                    <a:pt x="671" y="312"/>
                    <a:pt x="674" y="322"/>
                    <a:pt x="671" y="330"/>
                  </a:cubicBezTo>
                  <a:cubicBezTo>
                    <a:pt x="667" y="338"/>
                    <a:pt x="657" y="342"/>
                    <a:pt x="649" y="338"/>
                  </a:cubicBezTo>
                  <a:cubicBezTo>
                    <a:pt x="641" y="335"/>
                    <a:pt x="637" y="325"/>
                    <a:pt x="641" y="317"/>
                  </a:cubicBezTo>
                  <a:close/>
                </a:path>
              </a:pathLst>
            </a:custGeom>
            <a:solidFill>
              <a:srgbClr val="00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0"/>
            <p:cNvSpPr>
              <a:spLocks/>
            </p:cNvSpPr>
            <p:nvPr/>
          </p:nvSpPr>
          <p:spPr bwMode="auto">
            <a:xfrm>
              <a:off x="3565525" y="7106286"/>
              <a:ext cx="149225" cy="217488"/>
            </a:xfrm>
            <a:custGeom>
              <a:avLst/>
              <a:gdLst>
                <a:gd name="T0" fmla="*/ 0 w 94"/>
                <a:gd name="T1" fmla="*/ 118 h 137"/>
                <a:gd name="T2" fmla="*/ 43 w 94"/>
                <a:gd name="T3" fmla="*/ 137 h 137"/>
                <a:gd name="T4" fmla="*/ 94 w 94"/>
                <a:gd name="T5" fmla="*/ 19 h 137"/>
                <a:gd name="T6" fmla="*/ 54 w 94"/>
                <a:gd name="T7" fmla="*/ 0 h 137"/>
                <a:gd name="T8" fmla="*/ 0 w 94"/>
                <a:gd name="T9" fmla="*/ 11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37">
                  <a:moveTo>
                    <a:pt x="0" y="118"/>
                  </a:moveTo>
                  <a:lnTo>
                    <a:pt x="43" y="137"/>
                  </a:lnTo>
                  <a:lnTo>
                    <a:pt x="94" y="19"/>
                  </a:lnTo>
                  <a:lnTo>
                    <a:pt x="54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1"/>
            <p:cNvSpPr>
              <a:spLocks/>
            </p:cNvSpPr>
            <p:nvPr/>
          </p:nvSpPr>
          <p:spPr bwMode="auto">
            <a:xfrm>
              <a:off x="3395662" y="7030086"/>
              <a:ext cx="149225" cy="217488"/>
            </a:xfrm>
            <a:custGeom>
              <a:avLst/>
              <a:gdLst>
                <a:gd name="T0" fmla="*/ 0 w 94"/>
                <a:gd name="T1" fmla="*/ 118 h 137"/>
                <a:gd name="T2" fmla="*/ 43 w 94"/>
                <a:gd name="T3" fmla="*/ 137 h 137"/>
                <a:gd name="T4" fmla="*/ 94 w 94"/>
                <a:gd name="T5" fmla="*/ 19 h 137"/>
                <a:gd name="T6" fmla="*/ 51 w 94"/>
                <a:gd name="T7" fmla="*/ 0 h 137"/>
                <a:gd name="T8" fmla="*/ 0 w 94"/>
                <a:gd name="T9" fmla="*/ 11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37">
                  <a:moveTo>
                    <a:pt x="0" y="118"/>
                  </a:moveTo>
                  <a:lnTo>
                    <a:pt x="43" y="137"/>
                  </a:lnTo>
                  <a:lnTo>
                    <a:pt x="94" y="19"/>
                  </a:lnTo>
                  <a:lnTo>
                    <a:pt x="51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2"/>
            <p:cNvSpPr>
              <a:spLocks/>
            </p:cNvSpPr>
            <p:nvPr/>
          </p:nvSpPr>
          <p:spPr bwMode="auto">
            <a:xfrm>
              <a:off x="3227387" y="6953886"/>
              <a:ext cx="147638" cy="217488"/>
            </a:xfrm>
            <a:custGeom>
              <a:avLst/>
              <a:gdLst>
                <a:gd name="T0" fmla="*/ 0 w 93"/>
                <a:gd name="T1" fmla="*/ 118 h 137"/>
                <a:gd name="T2" fmla="*/ 42 w 93"/>
                <a:gd name="T3" fmla="*/ 137 h 137"/>
                <a:gd name="T4" fmla="*/ 93 w 93"/>
                <a:gd name="T5" fmla="*/ 19 h 137"/>
                <a:gd name="T6" fmla="*/ 50 w 93"/>
                <a:gd name="T7" fmla="*/ 0 h 137"/>
                <a:gd name="T8" fmla="*/ 0 w 93"/>
                <a:gd name="T9" fmla="*/ 11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37">
                  <a:moveTo>
                    <a:pt x="0" y="118"/>
                  </a:moveTo>
                  <a:lnTo>
                    <a:pt x="42" y="137"/>
                  </a:lnTo>
                  <a:lnTo>
                    <a:pt x="93" y="19"/>
                  </a:lnTo>
                  <a:lnTo>
                    <a:pt x="50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3"/>
            <p:cNvSpPr>
              <a:spLocks/>
            </p:cNvSpPr>
            <p:nvPr/>
          </p:nvSpPr>
          <p:spPr bwMode="auto">
            <a:xfrm>
              <a:off x="3057525" y="6882449"/>
              <a:ext cx="147638" cy="211138"/>
            </a:xfrm>
            <a:custGeom>
              <a:avLst/>
              <a:gdLst>
                <a:gd name="T0" fmla="*/ 0 w 93"/>
                <a:gd name="T1" fmla="*/ 115 h 133"/>
                <a:gd name="T2" fmla="*/ 40 w 93"/>
                <a:gd name="T3" fmla="*/ 133 h 133"/>
                <a:gd name="T4" fmla="*/ 93 w 93"/>
                <a:gd name="T5" fmla="*/ 19 h 133"/>
                <a:gd name="T6" fmla="*/ 51 w 93"/>
                <a:gd name="T7" fmla="*/ 0 h 133"/>
                <a:gd name="T8" fmla="*/ 0 w 93"/>
                <a:gd name="T9" fmla="*/ 11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33">
                  <a:moveTo>
                    <a:pt x="0" y="115"/>
                  </a:moveTo>
                  <a:lnTo>
                    <a:pt x="40" y="133"/>
                  </a:lnTo>
                  <a:lnTo>
                    <a:pt x="93" y="19"/>
                  </a:lnTo>
                  <a:lnTo>
                    <a:pt x="51" y="0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4"/>
            <p:cNvSpPr>
              <a:spLocks/>
            </p:cNvSpPr>
            <p:nvPr/>
          </p:nvSpPr>
          <p:spPr bwMode="auto">
            <a:xfrm>
              <a:off x="2884487" y="6806249"/>
              <a:ext cx="147638" cy="211138"/>
            </a:xfrm>
            <a:custGeom>
              <a:avLst/>
              <a:gdLst>
                <a:gd name="T0" fmla="*/ 0 w 93"/>
                <a:gd name="T1" fmla="*/ 115 h 133"/>
                <a:gd name="T2" fmla="*/ 42 w 93"/>
                <a:gd name="T3" fmla="*/ 133 h 133"/>
                <a:gd name="T4" fmla="*/ 93 w 93"/>
                <a:gd name="T5" fmla="*/ 18 h 133"/>
                <a:gd name="T6" fmla="*/ 53 w 93"/>
                <a:gd name="T7" fmla="*/ 0 h 133"/>
                <a:gd name="T8" fmla="*/ 0 w 93"/>
                <a:gd name="T9" fmla="*/ 11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33">
                  <a:moveTo>
                    <a:pt x="0" y="115"/>
                  </a:moveTo>
                  <a:lnTo>
                    <a:pt x="42" y="133"/>
                  </a:lnTo>
                  <a:lnTo>
                    <a:pt x="93" y="18"/>
                  </a:lnTo>
                  <a:lnTo>
                    <a:pt x="53" y="0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5"/>
            <p:cNvSpPr>
              <a:spLocks/>
            </p:cNvSpPr>
            <p:nvPr/>
          </p:nvSpPr>
          <p:spPr bwMode="auto">
            <a:xfrm>
              <a:off x="2714625" y="6730049"/>
              <a:ext cx="147638" cy="215900"/>
            </a:xfrm>
            <a:custGeom>
              <a:avLst/>
              <a:gdLst>
                <a:gd name="T0" fmla="*/ 0 w 93"/>
                <a:gd name="T1" fmla="*/ 117 h 136"/>
                <a:gd name="T2" fmla="*/ 43 w 93"/>
                <a:gd name="T3" fmla="*/ 136 h 136"/>
                <a:gd name="T4" fmla="*/ 93 w 93"/>
                <a:gd name="T5" fmla="*/ 18 h 136"/>
                <a:gd name="T6" fmla="*/ 53 w 93"/>
                <a:gd name="T7" fmla="*/ 0 h 136"/>
                <a:gd name="T8" fmla="*/ 0 w 93"/>
                <a:gd name="T9" fmla="*/ 11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36">
                  <a:moveTo>
                    <a:pt x="0" y="117"/>
                  </a:moveTo>
                  <a:lnTo>
                    <a:pt x="43" y="136"/>
                  </a:lnTo>
                  <a:lnTo>
                    <a:pt x="93" y="18"/>
                  </a:lnTo>
                  <a:lnTo>
                    <a:pt x="53" y="0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6"/>
            <p:cNvSpPr>
              <a:spLocks/>
            </p:cNvSpPr>
            <p:nvPr/>
          </p:nvSpPr>
          <p:spPr bwMode="auto">
            <a:xfrm>
              <a:off x="2544762" y="6653849"/>
              <a:ext cx="147638" cy="215900"/>
            </a:xfrm>
            <a:custGeom>
              <a:avLst/>
              <a:gdLst>
                <a:gd name="T0" fmla="*/ 0 w 93"/>
                <a:gd name="T1" fmla="*/ 117 h 136"/>
                <a:gd name="T2" fmla="*/ 43 w 93"/>
                <a:gd name="T3" fmla="*/ 136 h 136"/>
                <a:gd name="T4" fmla="*/ 93 w 93"/>
                <a:gd name="T5" fmla="*/ 18 h 136"/>
                <a:gd name="T6" fmla="*/ 51 w 93"/>
                <a:gd name="T7" fmla="*/ 0 h 136"/>
                <a:gd name="T8" fmla="*/ 0 w 93"/>
                <a:gd name="T9" fmla="*/ 11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36">
                  <a:moveTo>
                    <a:pt x="0" y="117"/>
                  </a:moveTo>
                  <a:lnTo>
                    <a:pt x="43" y="136"/>
                  </a:lnTo>
                  <a:lnTo>
                    <a:pt x="93" y="18"/>
                  </a:lnTo>
                  <a:lnTo>
                    <a:pt x="51" y="0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7"/>
            <p:cNvSpPr>
              <a:spLocks/>
            </p:cNvSpPr>
            <p:nvPr/>
          </p:nvSpPr>
          <p:spPr bwMode="auto">
            <a:xfrm>
              <a:off x="2374900" y="6577649"/>
              <a:ext cx="149225" cy="215900"/>
            </a:xfrm>
            <a:custGeom>
              <a:avLst/>
              <a:gdLst>
                <a:gd name="T0" fmla="*/ 0 w 94"/>
                <a:gd name="T1" fmla="*/ 117 h 136"/>
                <a:gd name="T2" fmla="*/ 43 w 94"/>
                <a:gd name="T3" fmla="*/ 136 h 136"/>
                <a:gd name="T4" fmla="*/ 94 w 94"/>
                <a:gd name="T5" fmla="*/ 18 h 136"/>
                <a:gd name="T6" fmla="*/ 51 w 94"/>
                <a:gd name="T7" fmla="*/ 0 h 136"/>
                <a:gd name="T8" fmla="*/ 0 w 94"/>
                <a:gd name="T9" fmla="*/ 11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36">
                  <a:moveTo>
                    <a:pt x="0" y="117"/>
                  </a:moveTo>
                  <a:lnTo>
                    <a:pt x="43" y="136"/>
                  </a:lnTo>
                  <a:lnTo>
                    <a:pt x="94" y="18"/>
                  </a:lnTo>
                  <a:lnTo>
                    <a:pt x="51" y="0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8"/>
            <p:cNvSpPr>
              <a:spLocks/>
            </p:cNvSpPr>
            <p:nvPr/>
          </p:nvSpPr>
          <p:spPr bwMode="auto">
            <a:xfrm>
              <a:off x="2206625" y="6504624"/>
              <a:ext cx="147638" cy="212725"/>
            </a:xfrm>
            <a:custGeom>
              <a:avLst/>
              <a:gdLst>
                <a:gd name="T0" fmla="*/ 0 w 93"/>
                <a:gd name="T1" fmla="*/ 115 h 134"/>
                <a:gd name="T2" fmla="*/ 40 w 93"/>
                <a:gd name="T3" fmla="*/ 134 h 134"/>
                <a:gd name="T4" fmla="*/ 93 w 93"/>
                <a:gd name="T5" fmla="*/ 19 h 134"/>
                <a:gd name="T6" fmla="*/ 50 w 93"/>
                <a:gd name="T7" fmla="*/ 0 h 134"/>
                <a:gd name="T8" fmla="*/ 0 w 93"/>
                <a:gd name="T9" fmla="*/ 11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34">
                  <a:moveTo>
                    <a:pt x="0" y="115"/>
                  </a:moveTo>
                  <a:lnTo>
                    <a:pt x="40" y="134"/>
                  </a:lnTo>
                  <a:lnTo>
                    <a:pt x="93" y="19"/>
                  </a:lnTo>
                  <a:lnTo>
                    <a:pt x="50" y="0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19"/>
            <p:cNvSpPr>
              <a:spLocks/>
            </p:cNvSpPr>
            <p:nvPr/>
          </p:nvSpPr>
          <p:spPr bwMode="auto">
            <a:xfrm>
              <a:off x="4418012" y="7484111"/>
              <a:ext cx="147638" cy="215900"/>
            </a:xfrm>
            <a:custGeom>
              <a:avLst/>
              <a:gdLst>
                <a:gd name="T0" fmla="*/ 0 w 93"/>
                <a:gd name="T1" fmla="*/ 118 h 136"/>
                <a:gd name="T2" fmla="*/ 42 w 93"/>
                <a:gd name="T3" fmla="*/ 136 h 136"/>
                <a:gd name="T4" fmla="*/ 93 w 93"/>
                <a:gd name="T5" fmla="*/ 19 h 136"/>
                <a:gd name="T6" fmla="*/ 53 w 93"/>
                <a:gd name="T7" fmla="*/ 0 h 136"/>
                <a:gd name="T8" fmla="*/ 0 w 93"/>
                <a:gd name="T9" fmla="*/ 11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36">
                  <a:moveTo>
                    <a:pt x="0" y="118"/>
                  </a:moveTo>
                  <a:lnTo>
                    <a:pt x="42" y="136"/>
                  </a:lnTo>
                  <a:lnTo>
                    <a:pt x="93" y="19"/>
                  </a:lnTo>
                  <a:lnTo>
                    <a:pt x="53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0"/>
            <p:cNvSpPr>
              <a:spLocks/>
            </p:cNvSpPr>
            <p:nvPr/>
          </p:nvSpPr>
          <p:spPr bwMode="auto">
            <a:xfrm>
              <a:off x="4248150" y="7407911"/>
              <a:ext cx="147638" cy="215900"/>
            </a:xfrm>
            <a:custGeom>
              <a:avLst/>
              <a:gdLst>
                <a:gd name="T0" fmla="*/ 0 w 93"/>
                <a:gd name="T1" fmla="*/ 118 h 136"/>
                <a:gd name="T2" fmla="*/ 43 w 93"/>
                <a:gd name="T3" fmla="*/ 136 h 136"/>
                <a:gd name="T4" fmla="*/ 93 w 93"/>
                <a:gd name="T5" fmla="*/ 19 h 136"/>
                <a:gd name="T6" fmla="*/ 51 w 93"/>
                <a:gd name="T7" fmla="*/ 0 h 136"/>
                <a:gd name="T8" fmla="*/ 0 w 93"/>
                <a:gd name="T9" fmla="*/ 11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36">
                  <a:moveTo>
                    <a:pt x="0" y="118"/>
                  </a:moveTo>
                  <a:lnTo>
                    <a:pt x="43" y="136"/>
                  </a:lnTo>
                  <a:lnTo>
                    <a:pt x="93" y="19"/>
                  </a:lnTo>
                  <a:lnTo>
                    <a:pt x="51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1"/>
            <p:cNvSpPr>
              <a:spLocks/>
            </p:cNvSpPr>
            <p:nvPr/>
          </p:nvSpPr>
          <p:spPr bwMode="auto">
            <a:xfrm>
              <a:off x="4078287" y="7331711"/>
              <a:ext cx="149225" cy="215900"/>
            </a:xfrm>
            <a:custGeom>
              <a:avLst/>
              <a:gdLst>
                <a:gd name="T0" fmla="*/ 0 w 94"/>
                <a:gd name="T1" fmla="*/ 118 h 136"/>
                <a:gd name="T2" fmla="*/ 43 w 94"/>
                <a:gd name="T3" fmla="*/ 136 h 136"/>
                <a:gd name="T4" fmla="*/ 94 w 94"/>
                <a:gd name="T5" fmla="*/ 19 h 136"/>
                <a:gd name="T6" fmla="*/ 51 w 94"/>
                <a:gd name="T7" fmla="*/ 0 h 136"/>
                <a:gd name="T8" fmla="*/ 0 w 94"/>
                <a:gd name="T9" fmla="*/ 11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36">
                  <a:moveTo>
                    <a:pt x="0" y="118"/>
                  </a:moveTo>
                  <a:lnTo>
                    <a:pt x="43" y="136"/>
                  </a:lnTo>
                  <a:lnTo>
                    <a:pt x="94" y="19"/>
                  </a:lnTo>
                  <a:lnTo>
                    <a:pt x="51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2"/>
            <p:cNvSpPr>
              <a:spLocks/>
            </p:cNvSpPr>
            <p:nvPr/>
          </p:nvSpPr>
          <p:spPr bwMode="auto">
            <a:xfrm>
              <a:off x="3908425" y="7260274"/>
              <a:ext cx="149225" cy="211138"/>
            </a:xfrm>
            <a:custGeom>
              <a:avLst/>
              <a:gdLst>
                <a:gd name="T0" fmla="*/ 0 w 94"/>
                <a:gd name="T1" fmla="*/ 114 h 133"/>
                <a:gd name="T2" fmla="*/ 40 w 94"/>
                <a:gd name="T3" fmla="*/ 133 h 133"/>
                <a:gd name="T4" fmla="*/ 94 w 94"/>
                <a:gd name="T5" fmla="*/ 18 h 133"/>
                <a:gd name="T6" fmla="*/ 51 w 94"/>
                <a:gd name="T7" fmla="*/ 0 h 133"/>
                <a:gd name="T8" fmla="*/ 0 w 94"/>
                <a:gd name="T9" fmla="*/ 11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33">
                  <a:moveTo>
                    <a:pt x="0" y="114"/>
                  </a:moveTo>
                  <a:lnTo>
                    <a:pt x="40" y="133"/>
                  </a:lnTo>
                  <a:lnTo>
                    <a:pt x="94" y="18"/>
                  </a:lnTo>
                  <a:lnTo>
                    <a:pt x="51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3"/>
            <p:cNvSpPr>
              <a:spLocks/>
            </p:cNvSpPr>
            <p:nvPr/>
          </p:nvSpPr>
          <p:spPr bwMode="auto">
            <a:xfrm>
              <a:off x="3735387" y="7184074"/>
              <a:ext cx="147638" cy="211138"/>
            </a:xfrm>
            <a:custGeom>
              <a:avLst/>
              <a:gdLst>
                <a:gd name="T0" fmla="*/ 0 w 93"/>
                <a:gd name="T1" fmla="*/ 114 h 133"/>
                <a:gd name="T2" fmla="*/ 43 w 93"/>
                <a:gd name="T3" fmla="*/ 133 h 133"/>
                <a:gd name="T4" fmla="*/ 93 w 93"/>
                <a:gd name="T5" fmla="*/ 18 h 133"/>
                <a:gd name="T6" fmla="*/ 53 w 93"/>
                <a:gd name="T7" fmla="*/ 0 h 133"/>
                <a:gd name="T8" fmla="*/ 0 w 93"/>
                <a:gd name="T9" fmla="*/ 11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33">
                  <a:moveTo>
                    <a:pt x="0" y="114"/>
                  </a:moveTo>
                  <a:lnTo>
                    <a:pt x="43" y="133"/>
                  </a:lnTo>
                  <a:lnTo>
                    <a:pt x="93" y="18"/>
                  </a:lnTo>
                  <a:lnTo>
                    <a:pt x="53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4"/>
            <p:cNvSpPr>
              <a:spLocks/>
            </p:cNvSpPr>
            <p:nvPr/>
          </p:nvSpPr>
          <p:spPr bwMode="auto">
            <a:xfrm>
              <a:off x="1973262" y="6806249"/>
              <a:ext cx="2919413" cy="1403350"/>
            </a:xfrm>
            <a:custGeom>
              <a:avLst/>
              <a:gdLst>
                <a:gd name="T0" fmla="*/ 0 w 1839"/>
                <a:gd name="T1" fmla="*/ 85 h 884"/>
                <a:gd name="T2" fmla="*/ 1801 w 1839"/>
                <a:gd name="T3" fmla="*/ 884 h 884"/>
                <a:gd name="T4" fmla="*/ 1839 w 1839"/>
                <a:gd name="T5" fmla="*/ 799 h 884"/>
                <a:gd name="T6" fmla="*/ 40 w 1839"/>
                <a:gd name="T7" fmla="*/ 0 h 884"/>
                <a:gd name="T8" fmla="*/ 0 w 1839"/>
                <a:gd name="T9" fmla="*/ 85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9" h="884">
                  <a:moveTo>
                    <a:pt x="0" y="85"/>
                  </a:moveTo>
                  <a:lnTo>
                    <a:pt x="1801" y="884"/>
                  </a:lnTo>
                  <a:lnTo>
                    <a:pt x="1839" y="799"/>
                  </a:lnTo>
                  <a:lnTo>
                    <a:pt x="4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10890590" y="410839"/>
            <a:ext cx="917678" cy="1912422"/>
            <a:chOff x="4189412" y="2183449"/>
            <a:chExt cx="1228725" cy="2560637"/>
          </a:xfrm>
        </p:grpSpPr>
        <p:sp>
          <p:nvSpPr>
            <p:cNvPr id="41" name="Freeform 240"/>
            <p:cNvSpPr>
              <a:spLocks/>
            </p:cNvSpPr>
            <p:nvPr/>
          </p:nvSpPr>
          <p:spPr bwMode="auto">
            <a:xfrm>
              <a:off x="4824412" y="3328036"/>
              <a:ext cx="195263" cy="144463"/>
            </a:xfrm>
            <a:custGeom>
              <a:avLst/>
              <a:gdLst>
                <a:gd name="T0" fmla="*/ 0 w 123"/>
                <a:gd name="T1" fmla="*/ 19 h 91"/>
                <a:gd name="T2" fmla="*/ 13 w 123"/>
                <a:gd name="T3" fmla="*/ 91 h 91"/>
                <a:gd name="T4" fmla="*/ 123 w 123"/>
                <a:gd name="T5" fmla="*/ 72 h 91"/>
                <a:gd name="T6" fmla="*/ 109 w 123"/>
                <a:gd name="T7" fmla="*/ 0 h 91"/>
                <a:gd name="T8" fmla="*/ 0 w 123"/>
                <a:gd name="T9" fmla="*/ 1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1">
                  <a:moveTo>
                    <a:pt x="0" y="19"/>
                  </a:moveTo>
                  <a:lnTo>
                    <a:pt x="13" y="91"/>
                  </a:lnTo>
                  <a:lnTo>
                    <a:pt x="123" y="72"/>
                  </a:lnTo>
                  <a:lnTo>
                    <a:pt x="1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41"/>
            <p:cNvSpPr>
              <a:spLocks noEditPoints="1"/>
            </p:cNvSpPr>
            <p:nvPr/>
          </p:nvSpPr>
          <p:spPr bwMode="auto">
            <a:xfrm>
              <a:off x="4298950" y="2331086"/>
              <a:ext cx="771525" cy="933450"/>
            </a:xfrm>
            <a:custGeom>
              <a:avLst/>
              <a:gdLst>
                <a:gd name="T0" fmla="*/ 97 w 182"/>
                <a:gd name="T1" fmla="*/ 218 h 220"/>
                <a:gd name="T2" fmla="*/ 119 w 182"/>
                <a:gd name="T3" fmla="*/ 220 h 220"/>
                <a:gd name="T4" fmla="*/ 127 w 182"/>
                <a:gd name="T5" fmla="*/ 220 h 220"/>
                <a:gd name="T6" fmla="*/ 119 w 182"/>
                <a:gd name="T7" fmla="*/ 220 h 220"/>
                <a:gd name="T8" fmla="*/ 97 w 182"/>
                <a:gd name="T9" fmla="*/ 218 h 220"/>
                <a:gd name="T10" fmla="*/ 97 w 182"/>
                <a:gd name="T11" fmla="*/ 218 h 220"/>
                <a:gd name="T12" fmla="*/ 97 w 182"/>
                <a:gd name="T13" fmla="*/ 218 h 220"/>
                <a:gd name="T14" fmla="*/ 97 w 182"/>
                <a:gd name="T15" fmla="*/ 218 h 220"/>
                <a:gd name="T16" fmla="*/ 119 w 182"/>
                <a:gd name="T17" fmla="*/ 0 h 220"/>
                <a:gd name="T18" fmla="*/ 99 w 182"/>
                <a:gd name="T19" fmla="*/ 2 h 220"/>
                <a:gd name="T20" fmla="*/ 11 w 182"/>
                <a:gd name="T21" fmla="*/ 130 h 220"/>
                <a:gd name="T22" fmla="*/ 63 w 182"/>
                <a:gd name="T23" fmla="*/ 205 h 220"/>
                <a:gd name="T24" fmla="*/ 56 w 182"/>
                <a:gd name="T25" fmla="*/ 200 h 220"/>
                <a:gd name="T26" fmla="*/ 182 w 182"/>
                <a:gd name="T27" fmla="*/ 20 h 220"/>
                <a:gd name="T28" fmla="*/ 119 w 182"/>
                <a:gd name="T2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220">
                  <a:moveTo>
                    <a:pt x="97" y="218"/>
                  </a:moveTo>
                  <a:cubicBezTo>
                    <a:pt x="104" y="219"/>
                    <a:pt x="111" y="220"/>
                    <a:pt x="119" y="220"/>
                  </a:cubicBezTo>
                  <a:cubicBezTo>
                    <a:pt x="121" y="220"/>
                    <a:pt x="124" y="220"/>
                    <a:pt x="127" y="220"/>
                  </a:cubicBezTo>
                  <a:cubicBezTo>
                    <a:pt x="124" y="220"/>
                    <a:pt x="122" y="220"/>
                    <a:pt x="119" y="220"/>
                  </a:cubicBezTo>
                  <a:cubicBezTo>
                    <a:pt x="112" y="220"/>
                    <a:pt x="104" y="219"/>
                    <a:pt x="97" y="218"/>
                  </a:cubicBezTo>
                  <a:moveTo>
                    <a:pt x="97" y="218"/>
                  </a:moveTo>
                  <a:cubicBezTo>
                    <a:pt x="97" y="218"/>
                    <a:pt x="97" y="218"/>
                    <a:pt x="97" y="218"/>
                  </a:cubicBezTo>
                  <a:cubicBezTo>
                    <a:pt x="97" y="218"/>
                    <a:pt x="97" y="218"/>
                    <a:pt x="97" y="218"/>
                  </a:cubicBezTo>
                  <a:moveTo>
                    <a:pt x="119" y="0"/>
                  </a:moveTo>
                  <a:cubicBezTo>
                    <a:pt x="113" y="0"/>
                    <a:pt x="106" y="1"/>
                    <a:pt x="99" y="2"/>
                  </a:cubicBezTo>
                  <a:cubicBezTo>
                    <a:pt x="40" y="13"/>
                    <a:pt x="0" y="70"/>
                    <a:pt x="11" y="130"/>
                  </a:cubicBezTo>
                  <a:cubicBezTo>
                    <a:pt x="17" y="162"/>
                    <a:pt x="37" y="189"/>
                    <a:pt x="63" y="205"/>
                  </a:cubicBezTo>
                  <a:cubicBezTo>
                    <a:pt x="61" y="203"/>
                    <a:pt x="59" y="202"/>
                    <a:pt x="56" y="200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64" y="7"/>
                    <a:pt x="142" y="0"/>
                    <a:pt x="119" y="0"/>
                  </a:cubicBezTo>
                </a:path>
              </a:pathLst>
            </a:custGeom>
            <a:solidFill>
              <a:srgbClr val="C3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42"/>
            <p:cNvSpPr>
              <a:spLocks noEditPoints="1"/>
            </p:cNvSpPr>
            <p:nvPr/>
          </p:nvSpPr>
          <p:spPr bwMode="auto">
            <a:xfrm>
              <a:off x="4565650" y="2416811"/>
              <a:ext cx="766763" cy="847725"/>
            </a:xfrm>
            <a:custGeom>
              <a:avLst/>
              <a:gdLst>
                <a:gd name="T0" fmla="*/ 34 w 181"/>
                <a:gd name="T1" fmla="*/ 198 h 200"/>
                <a:gd name="T2" fmla="*/ 34 w 181"/>
                <a:gd name="T3" fmla="*/ 198 h 200"/>
                <a:gd name="T4" fmla="*/ 34 w 181"/>
                <a:gd name="T5" fmla="*/ 198 h 200"/>
                <a:gd name="T6" fmla="*/ 0 w 181"/>
                <a:gd name="T7" fmla="*/ 185 h 200"/>
                <a:gd name="T8" fmla="*/ 34 w 181"/>
                <a:gd name="T9" fmla="*/ 198 h 200"/>
                <a:gd name="T10" fmla="*/ 0 w 181"/>
                <a:gd name="T11" fmla="*/ 185 h 200"/>
                <a:gd name="T12" fmla="*/ 119 w 181"/>
                <a:gd name="T13" fmla="*/ 0 h 200"/>
                <a:gd name="T14" fmla="*/ 119 w 181"/>
                <a:gd name="T15" fmla="*/ 0 h 200"/>
                <a:gd name="T16" fmla="*/ 164 w 181"/>
                <a:gd name="T17" fmla="*/ 70 h 200"/>
                <a:gd name="T18" fmla="*/ 76 w 181"/>
                <a:gd name="T19" fmla="*/ 198 h 200"/>
                <a:gd name="T20" fmla="*/ 64 w 181"/>
                <a:gd name="T21" fmla="*/ 200 h 200"/>
                <a:gd name="T22" fmla="*/ 146 w 181"/>
                <a:gd name="T23" fmla="*/ 153 h 200"/>
                <a:gd name="T24" fmla="*/ 119 w 181"/>
                <a:gd name="T2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1" h="200">
                  <a:moveTo>
                    <a:pt x="34" y="198"/>
                  </a:moveTo>
                  <a:cubicBezTo>
                    <a:pt x="34" y="198"/>
                    <a:pt x="34" y="198"/>
                    <a:pt x="34" y="198"/>
                  </a:cubicBezTo>
                  <a:cubicBezTo>
                    <a:pt x="34" y="198"/>
                    <a:pt x="34" y="198"/>
                    <a:pt x="34" y="198"/>
                  </a:cubicBezTo>
                  <a:moveTo>
                    <a:pt x="0" y="185"/>
                  </a:moveTo>
                  <a:cubicBezTo>
                    <a:pt x="11" y="191"/>
                    <a:pt x="22" y="195"/>
                    <a:pt x="34" y="198"/>
                  </a:cubicBezTo>
                  <a:cubicBezTo>
                    <a:pt x="22" y="195"/>
                    <a:pt x="11" y="191"/>
                    <a:pt x="0" y="185"/>
                  </a:cubicBezTo>
                  <a:moveTo>
                    <a:pt x="119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42" y="16"/>
                    <a:pt x="159" y="40"/>
                    <a:pt x="164" y="70"/>
                  </a:cubicBezTo>
                  <a:cubicBezTo>
                    <a:pt x="175" y="130"/>
                    <a:pt x="135" y="187"/>
                    <a:pt x="76" y="198"/>
                  </a:cubicBezTo>
                  <a:cubicBezTo>
                    <a:pt x="72" y="199"/>
                    <a:pt x="68" y="199"/>
                    <a:pt x="64" y="200"/>
                  </a:cubicBezTo>
                  <a:cubicBezTo>
                    <a:pt x="96" y="197"/>
                    <a:pt x="127" y="181"/>
                    <a:pt x="146" y="153"/>
                  </a:cubicBezTo>
                  <a:cubicBezTo>
                    <a:pt x="181" y="103"/>
                    <a:pt x="169" y="34"/>
                    <a:pt x="1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43"/>
            <p:cNvSpPr>
              <a:spLocks/>
            </p:cNvSpPr>
            <p:nvPr/>
          </p:nvSpPr>
          <p:spPr bwMode="auto">
            <a:xfrm>
              <a:off x="4535487" y="2416811"/>
              <a:ext cx="771525" cy="847725"/>
            </a:xfrm>
            <a:custGeom>
              <a:avLst/>
              <a:gdLst>
                <a:gd name="T0" fmla="*/ 126 w 182"/>
                <a:gd name="T1" fmla="*/ 0 h 200"/>
                <a:gd name="T2" fmla="*/ 0 w 182"/>
                <a:gd name="T3" fmla="*/ 180 h 200"/>
                <a:gd name="T4" fmla="*/ 7 w 182"/>
                <a:gd name="T5" fmla="*/ 185 h 200"/>
                <a:gd name="T6" fmla="*/ 41 w 182"/>
                <a:gd name="T7" fmla="*/ 198 h 200"/>
                <a:gd name="T8" fmla="*/ 41 w 182"/>
                <a:gd name="T9" fmla="*/ 198 h 200"/>
                <a:gd name="T10" fmla="*/ 41 w 182"/>
                <a:gd name="T11" fmla="*/ 198 h 200"/>
                <a:gd name="T12" fmla="*/ 63 w 182"/>
                <a:gd name="T13" fmla="*/ 200 h 200"/>
                <a:gd name="T14" fmla="*/ 71 w 182"/>
                <a:gd name="T15" fmla="*/ 200 h 200"/>
                <a:gd name="T16" fmla="*/ 83 w 182"/>
                <a:gd name="T17" fmla="*/ 198 h 200"/>
                <a:gd name="T18" fmla="*/ 171 w 182"/>
                <a:gd name="T19" fmla="*/ 70 h 200"/>
                <a:gd name="T20" fmla="*/ 126 w 182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200">
                  <a:moveTo>
                    <a:pt x="126" y="0"/>
                  </a:moveTo>
                  <a:cubicBezTo>
                    <a:pt x="0" y="180"/>
                    <a:pt x="0" y="180"/>
                    <a:pt x="0" y="180"/>
                  </a:cubicBezTo>
                  <a:cubicBezTo>
                    <a:pt x="3" y="182"/>
                    <a:pt x="5" y="183"/>
                    <a:pt x="7" y="185"/>
                  </a:cubicBezTo>
                  <a:cubicBezTo>
                    <a:pt x="18" y="191"/>
                    <a:pt x="29" y="195"/>
                    <a:pt x="41" y="198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48" y="199"/>
                    <a:pt x="56" y="200"/>
                    <a:pt x="63" y="200"/>
                  </a:cubicBezTo>
                  <a:cubicBezTo>
                    <a:pt x="66" y="200"/>
                    <a:pt x="68" y="200"/>
                    <a:pt x="71" y="200"/>
                  </a:cubicBezTo>
                  <a:cubicBezTo>
                    <a:pt x="75" y="199"/>
                    <a:pt x="79" y="199"/>
                    <a:pt x="83" y="198"/>
                  </a:cubicBezTo>
                  <a:cubicBezTo>
                    <a:pt x="142" y="187"/>
                    <a:pt x="182" y="130"/>
                    <a:pt x="171" y="70"/>
                  </a:cubicBezTo>
                  <a:cubicBezTo>
                    <a:pt x="166" y="40"/>
                    <a:pt x="149" y="16"/>
                    <a:pt x="126" y="0"/>
                  </a:cubicBezTo>
                </a:path>
              </a:pathLst>
            </a:custGeom>
            <a:solidFill>
              <a:srgbClr val="DB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44"/>
            <p:cNvSpPr>
              <a:spLocks/>
            </p:cNvSpPr>
            <p:nvPr/>
          </p:nvSpPr>
          <p:spPr bwMode="auto">
            <a:xfrm>
              <a:off x="4819650" y="3439161"/>
              <a:ext cx="461963" cy="1304925"/>
            </a:xfrm>
            <a:custGeom>
              <a:avLst/>
              <a:gdLst>
                <a:gd name="T0" fmla="*/ 103 w 109"/>
                <a:gd name="T1" fmla="*/ 256 h 308"/>
                <a:gd name="T2" fmla="*/ 53 w 109"/>
                <a:gd name="T3" fmla="*/ 4 h 308"/>
                <a:gd name="T4" fmla="*/ 48 w 109"/>
                <a:gd name="T5" fmla="*/ 0 h 308"/>
                <a:gd name="T6" fmla="*/ 4 w 109"/>
                <a:gd name="T7" fmla="*/ 8 h 308"/>
                <a:gd name="T8" fmla="*/ 0 w 109"/>
                <a:gd name="T9" fmla="*/ 13 h 308"/>
                <a:gd name="T10" fmla="*/ 42 w 109"/>
                <a:gd name="T11" fmla="*/ 267 h 308"/>
                <a:gd name="T12" fmla="*/ 45 w 109"/>
                <a:gd name="T13" fmla="*/ 280 h 308"/>
                <a:gd name="T14" fmla="*/ 81 w 109"/>
                <a:gd name="T15" fmla="*/ 305 h 308"/>
                <a:gd name="T16" fmla="*/ 106 w 109"/>
                <a:gd name="T17" fmla="*/ 269 h 308"/>
                <a:gd name="T18" fmla="*/ 103 w 109"/>
                <a:gd name="T19" fmla="*/ 256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308">
                  <a:moveTo>
                    <a:pt x="103" y="256"/>
                  </a:moveTo>
                  <a:cubicBezTo>
                    <a:pt x="53" y="4"/>
                    <a:pt x="53" y="4"/>
                    <a:pt x="53" y="4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9"/>
                    <a:pt x="0" y="11"/>
                    <a:pt x="0" y="13"/>
                  </a:cubicBezTo>
                  <a:cubicBezTo>
                    <a:pt x="42" y="267"/>
                    <a:pt x="42" y="267"/>
                    <a:pt x="42" y="267"/>
                  </a:cubicBezTo>
                  <a:cubicBezTo>
                    <a:pt x="45" y="280"/>
                    <a:pt x="45" y="280"/>
                    <a:pt x="45" y="280"/>
                  </a:cubicBezTo>
                  <a:cubicBezTo>
                    <a:pt x="48" y="297"/>
                    <a:pt x="64" y="308"/>
                    <a:pt x="81" y="305"/>
                  </a:cubicBezTo>
                  <a:cubicBezTo>
                    <a:pt x="98" y="302"/>
                    <a:pt x="109" y="286"/>
                    <a:pt x="106" y="269"/>
                  </a:cubicBezTo>
                  <a:lnTo>
                    <a:pt x="103" y="256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45"/>
            <p:cNvSpPr>
              <a:spLocks/>
            </p:cNvSpPr>
            <p:nvPr/>
          </p:nvSpPr>
          <p:spPr bwMode="auto">
            <a:xfrm>
              <a:off x="4319587" y="2315211"/>
              <a:ext cx="966788" cy="966788"/>
            </a:xfrm>
            <a:custGeom>
              <a:avLst/>
              <a:gdLst>
                <a:gd name="T0" fmla="*/ 94 w 228"/>
                <a:gd name="T1" fmla="*/ 6 h 228"/>
                <a:gd name="T2" fmla="*/ 94 w 228"/>
                <a:gd name="T3" fmla="*/ 1 h 228"/>
                <a:gd name="T4" fmla="*/ 0 w 228"/>
                <a:gd name="T5" fmla="*/ 114 h 228"/>
                <a:gd name="T6" fmla="*/ 1 w 228"/>
                <a:gd name="T7" fmla="*/ 134 h 228"/>
                <a:gd name="T8" fmla="*/ 114 w 228"/>
                <a:gd name="T9" fmla="*/ 228 h 228"/>
                <a:gd name="T10" fmla="*/ 134 w 228"/>
                <a:gd name="T11" fmla="*/ 226 h 228"/>
                <a:gd name="T12" fmla="*/ 228 w 228"/>
                <a:gd name="T13" fmla="*/ 114 h 228"/>
                <a:gd name="T14" fmla="*/ 226 w 228"/>
                <a:gd name="T15" fmla="*/ 94 h 228"/>
                <a:gd name="T16" fmla="*/ 114 w 228"/>
                <a:gd name="T17" fmla="*/ 0 h 228"/>
                <a:gd name="T18" fmla="*/ 94 w 228"/>
                <a:gd name="T19" fmla="*/ 1 h 228"/>
                <a:gd name="T20" fmla="*/ 94 w 228"/>
                <a:gd name="T21" fmla="*/ 6 h 228"/>
                <a:gd name="T22" fmla="*/ 95 w 228"/>
                <a:gd name="T23" fmla="*/ 10 h 228"/>
                <a:gd name="T24" fmla="*/ 114 w 228"/>
                <a:gd name="T25" fmla="*/ 8 h 228"/>
                <a:gd name="T26" fmla="*/ 218 w 228"/>
                <a:gd name="T27" fmla="*/ 95 h 228"/>
                <a:gd name="T28" fmla="*/ 220 w 228"/>
                <a:gd name="T29" fmla="*/ 114 h 228"/>
                <a:gd name="T30" fmla="*/ 133 w 228"/>
                <a:gd name="T31" fmla="*/ 218 h 228"/>
                <a:gd name="T32" fmla="*/ 114 w 228"/>
                <a:gd name="T33" fmla="*/ 220 h 228"/>
                <a:gd name="T34" fmla="*/ 10 w 228"/>
                <a:gd name="T35" fmla="*/ 133 h 228"/>
                <a:gd name="T36" fmla="*/ 8 w 228"/>
                <a:gd name="T37" fmla="*/ 114 h 228"/>
                <a:gd name="T38" fmla="*/ 95 w 228"/>
                <a:gd name="T39" fmla="*/ 10 h 228"/>
                <a:gd name="T40" fmla="*/ 94 w 228"/>
                <a:gd name="T41" fmla="*/ 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8" h="228">
                  <a:moveTo>
                    <a:pt x="94" y="6"/>
                  </a:moveTo>
                  <a:cubicBezTo>
                    <a:pt x="94" y="1"/>
                    <a:pt x="94" y="1"/>
                    <a:pt x="94" y="1"/>
                  </a:cubicBezTo>
                  <a:cubicBezTo>
                    <a:pt x="38" y="12"/>
                    <a:pt x="0" y="60"/>
                    <a:pt x="0" y="114"/>
                  </a:cubicBezTo>
                  <a:cubicBezTo>
                    <a:pt x="0" y="121"/>
                    <a:pt x="0" y="127"/>
                    <a:pt x="1" y="134"/>
                  </a:cubicBezTo>
                  <a:cubicBezTo>
                    <a:pt x="12" y="190"/>
                    <a:pt x="60" y="228"/>
                    <a:pt x="114" y="228"/>
                  </a:cubicBezTo>
                  <a:cubicBezTo>
                    <a:pt x="121" y="228"/>
                    <a:pt x="127" y="228"/>
                    <a:pt x="134" y="226"/>
                  </a:cubicBezTo>
                  <a:cubicBezTo>
                    <a:pt x="190" y="216"/>
                    <a:pt x="228" y="168"/>
                    <a:pt x="228" y="114"/>
                  </a:cubicBezTo>
                  <a:cubicBezTo>
                    <a:pt x="228" y="107"/>
                    <a:pt x="228" y="100"/>
                    <a:pt x="226" y="94"/>
                  </a:cubicBezTo>
                  <a:cubicBezTo>
                    <a:pt x="216" y="38"/>
                    <a:pt x="168" y="0"/>
                    <a:pt x="114" y="0"/>
                  </a:cubicBezTo>
                  <a:cubicBezTo>
                    <a:pt x="107" y="0"/>
                    <a:pt x="100" y="0"/>
                    <a:pt x="94" y="1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101" y="9"/>
                    <a:pt x="108" y="8"/>
                    <a:pt x="114" y="8"/>
                  </a:cubicBezTo>
                  <a:cubicBezTo>
                    <a:pt x="164" y="8"/>
                    <a:pt x="209" y="44"/>
                    <a:pt x="218" y="95"/>
                  </a:cubicBezTo>
                  <a:cubicBezTo>
                    <a:pt x="219" y="101"/>
                    <a:pt x="220" y="108"/>
                    <a:pt x="220" y="114"/>
                  </a:cubicBezTo>
                  <a:cubicBezTo>
                    <a:pt x="220" y="164"/>
                    <a:pt x="184" y="209"/>
                    <a:pt x="133" y="218"/>
                  </a:cubicBezTo>
                  <a:cubicBezTo>
                    <a:pt x="126" y="219"/>
                    <a:pt x="120" y="220"/>
                    <a:pt x="114" y="220"/>
                  </a:cubicBezTo>
                  <a:cubicBezTo>
                    <a:pt x="64" y="220"/>
                    <a:pt x="19" y="184"/>
                    <a:pt x="10" y="133"/>
                  </a:cubicBezTo>
                  <a:cubicBezTo>
                    <a:pt x="9" y="126"/>
                    <a:pt x="8" y="120"/>
                    <a:pt x="8" y="114"/>
                  </a:cubicBezTo>
                  <a:cubicBezTo>
                    <a:pt x="8" y="64"/>
                    <a:pt x="44" y="19"/>
                    <a:pt x="95" y="10"/>
                  </a:cubicBezTo>
                  <a:lnTo>
                    <a:pt x="94" y="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46"/>
            <p:cNvSpPr>
              <a:spLocks noEditPoints="1"/>
            </p:cNvSpPr>
            <p:nvPr/>
          </p:nvSpPr>
          <p:spPr bwMode="auto">
            <a:xfrm>
              <a:off x="4189412" y="2183449"/>
              <a:ext cx="1228725" cy="1230313"/>
            </a:xfrm>
            <a:custGeom>
              <a:avLst/>
              <a:gdLst>
                <a:gd name="T0" fmla="*/ 121 w 290"/>
                <a:gd name="T1" fmla="*/ 14 h 290"/>
                <a:gd name="T2" fmla="*/ 14 w 290"/>
                <a:gd name="T3" fmla="*/ 169 h 290"/>
                <a:gd name="T4" fmla="*/ 169 w 290"/>
                <a:gd name="T5" fmla="*/ 276 h 290"/>
                <a:gd name="T6" fmla="*/ 276 w 290"/>
                <a:gd name="T7" fmla="*/ 121 h 290"/>
                <a:gd name="T8" fmla="*/ 121 w 290"/>
                <a:gd name="T9" fmla="*/ 14 h 290"/>
                <a:gd name="T10" fmla="*/ 165 w 290"/>
                <a:gd name="T11" fmla="*/ 253 h 290"/>
                <a:gd name="T12" fmla="*/ 37 w 290"/>
                <a:gd name="T13" fmla="*/ 165 h 290"/>
                <a:gd name="T14" fmla="*/ 125 w 290"/>
                <a:gd name="T15" fmla="*/ 37 h 290"/>
                <a:gd name="T16" fmla="*/ 253 w 290"/>
                <a:gd name="T17" fmla="*/ 125 h 290"/>
                <a:gd name="T18" fmla="*/ 165 w 290"/>
                <a:gd name="T19" fmla="*/ 25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290">
                  <a:moveTo>
                    <a:pt x="121" y="14"/>
                  </a:moveTo>
                  <a:cubicBezTo>
                    <a:pt x="49" y="27"/>
                    <a:pt x="0" y="96"/>
                    <a:pt x="14" y="169"/>
                  </a:cubicBezTo>
                  <a:cubicBezTo>
                    <a:pt x="27" y="241"/>
                    <a:pt x="96" y="290"/>
                    <a:pt x="169" y="276"/>
                  </a:cubicBezTo>
                  <a:cubicBezTo>
                    <a:pt x="241" y="263"/>
                    <a:pt x="290" y="194"/>
                    <a:pt x="276" y="121"/>
                  </a:cubicBezTo>
                  <a:cubicBezTo>
                    <a:pt x="263" y="49"/>
                    <a:pt x="194" y="0"/>
                    <a:pt x="121" y="14"/>
                  </a:cubicBezTo>
                  <a:close/>
                  <a:moveTo>
                    <a:pt x="165" y="253"/>
                  </a:moveTo>
                  <a:cubicBezTo>
                    <a:pt x="105" y="264"/>
                    <a:pt x="48" y="224"/>
                    <a:pt x="37" y="165"/>
                  </a:cubicBezTo>
                  <a:cubicBezTo>
                    <a:pt x="26" y="105"/>
                    <a:pt x="66" y="48"/>
                    <a:pt x="125" y="37"/>
                  </a:cubicBezTo>
                  <a:cubicBezTo>
                    <a:pt x="185" y="26"/>
                    <a:pt x="242" y="66"/>
                    <a:pt x="253" y="125"/>
                  </a:cubicBezTo>
                  <a:cubicBezTo>
                    <a:pt x="264" y="185"/>
                    <a:pt x="224" y="242"/>
                    <a:pt x="165" y="25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-19446" y="4125275"/>
            <a:ext cx="2397125" cy="2743201"/>
            <a:chOff x="-428625" y="11096626"/>
            <a:chExt cx="2397125" cy="2743201"/>
          </a:xfrm>
        </p:grpSpPr>
        <p:sp>
          <p:nvSpPr>
            <p:cNvPr id="49" name="Freeform 273"/>
            <p:cNvSpPr>
              <a:spLocks/>
            </p:cNvSpPr>
            <p:nvPr/>
          </p:nvSpPr>
          <p:spPr bwMode="auto">
            <a:xfrm>
              <a:off x="1066800" y="11368089"/>
              <a:ext cx="901700" cy="857250"/>
            </a:xfrm>
            <a:custGeom>
              <a:avLst/>
              <a:gdLst>
                <a:gd name="T0" fmla="*/ 146 w 213"/>
                <a:gd name="T1" fmla="*/ 59 h 202"/>
                <a:gd name="T2" fmla="*/ 0 w 213"/>
                <a:gd name="T3" fmla="*/ 32 h 202"/>
                <a:gd name="T4" fmla="*/ 183 w 213"/>
                <a:gd name="T5" fmla="*/ 202 h 202"/>
                <a:gd name="T6" fmla="*/ 146 w 213"/>
                <a:gd name="T7" fmla="*/ 5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202">
                  <a:moveTo>
                    <a:pt x="146" y="59"/>
                  </a:moveTo>
                  <a:cubicBezTo>
                    <a:pt x="95" y="12"/>
                    <a:pt x="30" y="0"/>
                    <a:pt x="0" y="32"/>
                  </a:cubicBezTo>
                  <a:cubicBezTo>
                    <a:pt x="183" y="202"/>
                    <a:pt x="183" y="202"/>
                    <a:pt x="183" y="202"/>
                  </a:cubicBezTo>
                  <a:cubicBezTo>
                    <a:pt x="213" y="170"/>
                    <a:pt x="196" y="106"/>
                    <a:pt x="146" y="59"/>
                  </a:cubicBezTo>
                  <a:close/>
                </a:path>
              </a:pathLst>
            </a:custGeom>
            <a:solidFill>
              <a:srgbClr val="E1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-428625" y="11096626"/>
              <a:ext cx="2278063" cy="2743201"/>
              <a:chOff x="-428625" y="11096626"/>
              <a:chExt cx="2278063" cy="2743201"/>
            </a:xfrm>
          </p:grpSpPr>
          <p:sp>
            <p:nvSpPr>
              <p:cNvPr id="51" name="Freeform 256"/>
              <p:cNvSpPr>
                <a:spLocks/>
              </p:cNvSpPr>
              <p:nvPr/>
            </p:nvSpPr>
            <p:spPr bwMode="auto">
              <a:xfrm>
                <a:off x="-387350" y="12055476"/>
                <a:ext cx="88900" cy="25400"/>
              </a:xfrm>
              <a:custGeom>
                <a:avLst/>
                <a:gdLst>
                  <a:gd name="T0" fmla="*/ 1 w 21"/>
                  <a:gd name="T1" fmla="*/ 0 h 6"/>
                  <a:gd name="T2" fmla="*/ 0 w 21"/>
                  <a:gd name="T3" fmla="*/ 1 h 6"/>
                  <a:gd name="T4" fmla="*/ 21 w 21"/>
                  <a:gd name="T5" fmla="*/ 6 h 6"/>
                  <a:gd name="T6" fmla="*/ 1 w 21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6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7" y="2"/>
                      <a:pt x="14" y="4"/>
                      <a:pt x="21" y="6"/>
                    </a:cubicBezTo>
                    <a:cubicBezTo>
                      <a:pt x="14" y="4"/>
                      <a:pt x="7" y="2"/>
                      <a:pt x="1" y="0"/>
                    </a:cubicBezTo>
                  </a:path>
                </a:pathLst>
              </a:custGeom>
              <a:solidFill>
                <a:srgbClr val="E79C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257"/>
              <p:cNvSpPr>
                <a:spLocks noEditPoints="1"/>
              </p:cNvSpPr>
              <p:nvPr/>
            </p:nvSpPr>
            <p:spPr bwMode="auto">
              <a:xfrm>
                <a:off x="-133350" y="13055601"/>
                <a:ext cx="373063" cy="157163"/>
              </a:xfrm>
              <a:custGeom>
                <a:avLst/>
                <a:gdLst>
                  <a:gd name="T0" fmla="*/ 87 w 88"/>
                  <a:gd name="T1" fmla="*/ 36 h 37"/>
                  <a:gd name="T2" fmla="*/ 88 w 88"/>
                  <a:gd name="T3" fmla="*/ 37 h 37"/>
                  <a:gd name="T4" fmla="*/ 87 w 88"/>
                  <a:gd name="T5" fmla="*/ 36 h 37"/>
                  <a:gd name="T6" fmla="*/ 87 w 88"/>
                  <a:gd name="T7" fmla="*/ 36 h 37"/>
                  <a:gd name="T8" fmla="*/ 87 w 88"/>
                  <a:gd name="T9" fmla="*/ 36 h 37"/>
                  <a:gd name="T10" fmla="*/ 87 w 88"/>
                  <a:gd name="T11" fmla="*/ 36 h 37"/>
                  <a:gd name="T12" fmla="*/ 86 w 88"/>
                  <a:gd name="T13" fmla="*/ 36 h 37"/>
                  <a:gd name="T14" fmla="*/ 87 w 88"/>
                  <a:gd name="T15" fmla="*/ 36 h 37"/>
                  <a:gd name="T16" fmla="*/ 86 w 88"/>
                  <a:gd name="T17" fmla="*/ 36 h 37"/>
                  <a:gd name="T18" fmla="*/ 0 w 88"/>
                  <a:gd name="T19" fmla="*/ 0 h 37"/>
                  <a:gd name="T20" fmla="*/ 0 w 88"/>
                  <a:gd name="T21" fmla="*/ 0 h 37"/>
                  <a:gd name="T22" fmla="*/ 86 w 88"/>
                  <a:gd name="T23" fmla="*/ 36 h 37"/>
                  <a:gd name="T24" fmla="*/ 0 w 8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37">
                    <a:moveTo>
                      <a:pt x="87" y="36"/>
                    </a:moveTo>
                    <a:cubicBezTo>
                      <a:pt x="87" y="37"/>
                      <a:pt x="88" y="37"/>
                      <a:pt x="88" y="37"/>
                    </a:cubicBezTo>
                    <a:cubicBezTo>
                      <a:pt x="88" y="37"/>
                      <a:pt x="87" y="37"/>
                      <a:pt x="87" y="36"/>
                    </a:cubicBezTo>
                    <a:moveTo>
                      <a:pt x="87" y="36"/>
                    </a:moveTo>
                    <a:cubicBezTo>
                      <a:pt x="87" y="36"/>
                      <a:pt x="87" y="36"/>
                      <a:pt x="87" y="36"/>
                    </a:cubicBezTo>
                    <a:cubicBezTo>
                      <a:pt x="87" y="36"/>
                      <a:pt x="87" y="36"/>
                      <a:pt x="87" y="36"/>
                    </a:cubicBezTo>
                    <a:moveTo>
                      <a:pt x="86" y="36"/>
                    </a:moveTo>
                    <a:cubicBezTo>
                      <a:pt x="86" y="36"/>
                      <a:pt x="87" y="36"/>
                      <a:pt x="87" y="36"/>
                    </a:cubicBezTo>
                    <a:cubicBezTo>
                      <a:pt x="87" y="36"/>
                      <a:pt x="86" y="36"/>
                      <a:pt x="86" y="3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1" y="10"/>
                      <a:pt x="60" y="22"/>
                      <a:pt x="86" y="36"/>
                    </a:cubicBezTo>
                    <a:cubicBezTo>
                      <a:pt x="60" y="22"/>
                      <a:pt x="31" y="10"/>
                      <a:pt x="0" y="0"/>
                    </a:cubicBezTo>
                  </a:path>
                </a:pathLst>
              </a:custGeom>
              <a:solidFill>
                <a:srgbClr val="9B8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258"/>
              <p:cNvSpPr>
                <a:spLocks/>
              </p:cNvSpPr>
              <p:nvPr/>
            </p:nvSpPr>
            <p:spPr bwMode="auto">
              <a:xfrm>
                <a:off x="-425450" y="12979401"/>
                <a:ext cx="292100" cy="76200"/>
              </a:xfrm>
              <a:custGeom>
                <a:avLst/>
                <a:gdLst>
                  <a:gd name="T0" fmla="*/ 0 w 69"/>
                  <a:gd name="T1" fmla="*/ 0 h 18"/>
                  <a:gd name="T2" fmla="*/ 0 w 69"/>
                  <a:gd name="T3" fmla="*/ 0 h 18"/>
                  <a:gd name="T4" fmla="*/ 69 w 69"/>
                  <a:gd name="T5" fmla="*/ 18 h 18"/>
                  <a:gd name="T6" fmla="*/ 69 w 69"/>
                  <a:gd name="T7" fmla="*/ 18 h 18"/>
                  <a:gd name="T8" fmla="*/ 0 w 6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5"/>
                      <a:pt x="47" y="11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47" y="11"/>
                      <a:pt x="24" y="5"/>
                      <a:pt x="0" y="0"/>
                    </a:cubicBezTo>
                  </a:path>
                </a:pathLst>
              </a:custGeom>
              <a:solidFill>
                <a:srgbClr val="9D7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260"/>
              <p:cNvSpPr>
                <a:spLocks/>
              </p:cNvSpPr>
              <p:nvPr/>
            </p:nvSpPr>
            <p:spPr bwMode="auto">
              <a:xfrm>
                <a:off x="-212725" y="13208001"/>
                <a:ext cx="419100" cy="436563"/>
              </a:xfrm>
              <a:custGeom>
                <a:avLst/>
                <a:gdLst>
                  <a:gd name="T0" fmla="*/ 87 w 99"/>
                  <a:gd name="T1" fmla="*/ 10 h 103"/>
                  <a:gd name="T2" fmla="*/ 49 w 99"/>
                  <a:gd name="T3" fmla="*/ 12 h 103"/>
                  <a:gd name="T4" fmla="*/ 0 w 99"/>
                  <a:gd name="T5" fmla="*/ 56 h 103"/>
                  <a:gd name="T6" fmla="*/ 52 w 99"/>
                  <a:gd name="T7" fmla="*/ 103 h 103"/>
                  <a:gd name="T8" fmla="*/ 89 w 99"/>
                  <a:gd name="T9" fmla="*/ 47 h 103"/>
                  <a:gd name="T10" fmla="*/ 87 w 99"/>
                  <a:gd name="T11" fmla="*/ 1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103">
                    <a:moveTo>
                      <a:pt x="87" y="10"/>
                    </a:moveTo>
                    <a:cubicBezTo>
                      <a:pt x="76" y="0"/>
                      <a:pt x="59" y="1"/>
                      <a:pt x="49" y="12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52" y="103"/>
                      <a:pt x="52" y="103"/>
                      <a:pt x="52" y="103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99" y="36"/>
                      <a:pt x="98" y="19"/>
                      <a:pt x="87" y="10"/>
                    </a:cubicBezTo>
                    <a:close/>
                  </a:path>
                </a:pathLst>
              </a:custGeom>
              <a:solidFill>
                <a:srgbClr val="794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261"/>
              <p:cNvSpPr>
                <a:spLocks/>
              </p:cNvSpPr>
              <p:nvPr/>
            </p:nvSpPr>
            <p:spPr bwMode="auto">
              <a:xfrm>
                <a:off x="774700" y="13374689"/>
                <a:ext cx="396875" cy="465138"/>
              </a:xfrm>
              <a:custGeom>
                <a:avLst/>
                <a:gdLst>
                  <a:gd name="T0" fmla="*/ 20 w 94"/>
                  <a:gd name="T1" fmla="*/ 6 h 110"/>
                  <a:gd name="T2" fmla="*/ 5 w 94"/>
                  <a:gd name="T3" fmla="*/ 40 h 110"/>
                  <a:gd name="T4" fmla="*/ 17 w 94"/>
                  <a:gd name="T5" fmla="*/ 110 h 110"/>
                  <a:gd name="T6" fmla="*/ 94 w 94"/>
                  <a:gd name="T7" fmla="*/ 90 h 110"/>
                  <a:gd name="T8" fmla="*/ 55 w 94"/>
                  <a:gd name="T9" fmla="*/ 21 h 110"/>
                  <a:gd name="T10" fmla="*/ 20 w 94"/>
                  <a:gd name="T11" fmla="*/ 6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110">
                    <a:moveTo>
                      <a:pt x="20" y="6"/>
                    </a:moveTo>
                    <a:cubicBezTo>
                      <a:pt x="7" y="11"/>
                      <a:pt x="0" y="26"/>
                      <a:pt x="5" y="4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0" y="7"/>
                      <a:pt x="34" y="0"/>
                      <a:pt x="20" y="6"/>
                    </a:cubicBezTo>
                    <a:close/>
                  </a:path>
                </a:pathLst>
              </a:custGeom>
              <a:solidFill>
                <a:srgbClr val="794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262"/>
              <p:cNvSpPr>
                <a:spLocks/>
              </p:cNvSpPr>
              <p:nvPr/>
            </p:nvSpPr>
            <p:spPr bwMode="auto">
              <a:xfrm>
                <a:off x="112712" y="11550651"/>
                <a:ext cx="276225" cy="271463"/>
              </a:xfrm>
              <a:custGeom>
                <a:avLst/>
                <a:gdLst>
                  <a:gd name="T0" fmla="*/ 38 w 65"/>
                  <a:gd name="T1" fmla="*/ 3 h 64"/>
                  <a:gd name="T2" fmla="*/ 3 w 65"/>
                  <a:gd name="T3" fmla="*/ 27 h 64"/>
                  <a:gd name="T4" fmla="*/ 27 w 65"/>
                  <a:gd name="T5" fmla="*/ 61 h 64"/>
                  <a:gd name="T6" fmla="*/ 62 w 65"/>
                  <a:gd name="T7" fmla="*/ 38 h 64"/>
                  <a:gd name="T8" fmla="*/ 38 w 65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4">
                    <a:moveTo>
                      <a:pt x="38" y="3"/>
                    </a:moveTo>
                    <a:cubicBezTo>
                      <a:pt x="22" y="0"/>
                      <a:pt x="7" y="10"/>
                      <a:pt x="3" y="27"/>
                    </a:cubicBezTo>
                    <a:cubicBezTo>
                      <a:pt x="0" y="43"/>
                      <a:pt x="11" y="58"/>
                      <a:pt x="27" y="61"/>
                    </a:cubicBezTo>
                    <a:cubicBezTo>
                      <a:pt x="43" y="64"/>
                      <a:pt x="59" y="54"/>
                      <a:pt x="62" y="38"/>
                    </a:cubicBezTo>
                    <a:cubicBezTo>
                      <a:pt x="65" y="22"/>
                      <a:pt x="54" y="6"/>
                      <a:pt x="38" y="3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263"/>
              <p:cNvSpPr>
                <a:spLocks/>
              </p:cNvSpPr>
              <p:nvPr/>
            </p:nvSpPr>
            <p:spPr bwMode="auto">
              <a:xfrm>
                <a:off x="1249362" y="11766551"/>
                <a:ext cx="269875" cy="276225"/>
              </a:xfrm>
              <a:custGeom>
                <a:avLst/>
                <a:gdLst>
                  <a:gd name="T0" fmla="*/ 38 w 64"/>
                  <a:gd name="T1" fmla="*/ 3 h 65"/>
                  <a:gd name="T2" fmla="*/ 3 w 64"/>
                  <a:gd name="T3" fmla="*/ 27 h 65"/>
                  <a:gd name="T4" fmla="*/ 27 w 64"/>
                  <a:gd name="T5" fmla="*/ 62 h 65"/>
                  <a:gd name="T6" fmla="*/ 61 w 64"/>
                  <a:gd name="T7" fmla="*/ 38 h 65"/>
                  <a:gd name="T8" fmla="*/ 38 w 64"/>
                  <a:gd name="T9" fmla="*/ 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5">
                    <a:moveTo>
                      <a:pt x="38" y="3"/>
                    </a:moveTo>
                    <a:cubicBezTo>
                      <a:pt x="22" y="0"/>
                      <a:pt x="6" y="11"/>
                      <a:pt x="3" y="27"/>
                    </a:cubicBezTo>
                    <a:cubicBezTo>
                      <a:pt x="0" y="43"/>
                      <a:pt x="10" y="59"/>
                      <a:pt x="27" y="62"/>
                    </a:cubicBezTo>
                    <a:cubicBezTo>
                      <a:pt x="43" y="65"/>
                      <a:pt x="58" y="54"/>
                      <a:pt x="61" y="38"/>
                    </a:cubicBezTo>
                    <a:cubicBezTo>
                      <a:pt x="64" y="22"/>
                      <a:pt x="54" y="7"/>
                      <a:pt x="38" y="3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264"/>
              <p:cNvSpPr>
                <a:spLocks/>
              </p:cNvSpPr>
              <p:nvPr/>
            </p:nvSpPr>
            <p:spPr bwMode="auto">
              <a:xfrm>
                <a:off x="-428625" y="11553826"/>
                <a:ext cx="2168525" cy="2176463"/>
              </a:xfrm>
              <a:custGeom>
                <a:avLst/>
                <a:gdLst>
                  <a:gd name="T0" fmla="*/ 301 w 512"/>
                  <a:gd name="T1" fmla="*/ 25 h 513"/>
                  <a:gd name="T2" fmla="*/ 24 w 512"/>
                  <a:gd name="T3" fmla="*/ 212 h 513"/>
                  <a:gd name="T4" fmla="*/ 211 w 512"/>
                  <a:gd name="T5" fmla="*/ 488 h 513"/>
                  <a:gd name="T6" fmla="*/ 488 w 512"/>
                  <a:gd name="T7" fmla="*/ 301 h 513"/>
                  <a:gd name="T8" fmla="*/ 301 w 512"/>
                  <a:gd name="T9" fmla="*/ 25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2" h="513">
                    <a:moveTo>
                      <a:pt x="301" y="25"/>
                    </a:moveTo>
                    <a:cubicBezTo>
                      <a:pt x="173" y="0"/>
                      <a:pt x="49" y="84"/>
                      <a:pt x="24" y="212"/>
                    </a:cubicBezTo>
                    <a:cubicBezTo>
                      <a:pt x="0" y="340"/>
                      <a:pt x="83" y="464"/>
                      <a:pt x="211" y="488"/>
                    </a:cubicBezTo>
                    <a:cubicBezTo>
                      <a:pt x="339" y="513"/>
                      <a:pt x="463" y="429"/>
                      <a:pt x="488" y="301"/>
                    </a:cubicBezTo>
                    <a:cubicBezTo>
                      <a:pt x="512" y="173"/>
                      <a:pt x="429" y="49"/>
                      <a:pt x="301" y="25"/>
                    </a:cubicBezTo>
                    <a:close/>
                  </a:path>
                </a:pathLst>
              </a:custGeom>
              <a:solidFill>
                <a:srgbClr val="FF4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265"/>
              <p:cNvSpPr>
                <a:spLocks/>
              </p:cNvSpPr>
              <p:nvPr/>
            </p:nvSpPr>
            <p:spPr bwMode="auto">
              <a:xfrm>
                <a:off x="-247650" y="11736389"/>
                <a:ext cx="1804988" cy="1811338"/>
              </a:xfrm>
              <a:custGeom>
                <a:avLst/>
                <a:gdLst>
                  <a:gd name="T0" fmla="*/ 250 w 426"/>
                  <a:gd name="T1" fmla="*/ 21 h 427"/>
                  <a:gd name="T2" fmla="*/ 20 w 426"/>
                  <a:gd name="T3" fmla="*/ 176 h 427"/>
                  <a:gd name="T4" fmla="*/ 176 w 426"/>
                  <a:gd name="T5" fmla="*/ 406 h 427"/>
                  <a:gd name="T6" fmla="*/ 406 w 426"/>
                  <a:gd name="T7" fmla="*/ 251 h 427"/>
                  <a:gd name="T8" fmla="*/ 250 w 426"/>
                  <a:gd name="T9" fmla="*/ 21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6" h="427">
                    <a:moveTo>
                      <a:pt x="250" y="21"/>
                    </a:moveTo>
                    <a:cubicBezTo>
                      <a:pt x="144" y="0"/>
                      <a:pt x="41" y="70"/>
                      <a:pt x="20" y="176"/>
                    </a:cubicBezTo>
                    <a:cubicBezTo>
                      <a:pt x="0" y="283"/>
                      <a:pt x="70" y="386"/>
                      <a:pt x="176" y="406"/>
                    </a:cubicBezTo>
                    <a:cubicBezTo>
                      <a:pt x="282" y="427"/>
                      <a:pt x="385" y="357"/>
                      <a:pt x="406" y="251"/>
                    </a:cubicBezTo>
                    <a:cubicBezTo>
                      <a:pt x="426" y="144"/>
                      <a:pt x="356" y="41"/>
                      <a:pt x="25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266"/>
              <p:cNvSpPr>
                <a:spLocks/>
              </p:cNvSpPr>
              <p:nvPr/>
            </p:nvSpPr>
            <p:spPr bwMode="auto">
              <a:xfrm>
                <a:off x="-196850" y="11791951"/>
                <a:ext cx="1703388" cy="1700213"/>
              </a:xfrm>
              <a:custGeom>
                <a:avLst/>
                <a:gdLst>
                  <a:gd name="T0" fmla="*/ 238 w 402"/>
                  <a:gd name="T1" fmla="*/ 8 h 401"/>
                  <a:gd name="T2" fmla="*/ 239 w 402"/>
                  <a:gd name="T3" fmla="*/ 3 h 401"/>
                  <a:gd name="T4" fmla="*/ 201 w 402"/>
                  <a:gd name="T5" fmla="*/ 0 h 401"/>
                  <a:gd name="T6" fmla="*/ 4 w 402"/>
                  <a:gd name="T7" fmla="*/ 163 h 401"/>
                  <a:gd name="T8" fmla="*/ 0 w 402"/>
                  <a:gd name="T9" fmla="*/ 201 h 401"/>
                  <a:gd name="T10" fmla="*/ 163 w 402"/>
                  <a:gd name="T11" fmla="*/ 398 h 401"/>
                  <a:gd name="T12" fmla="*/ 201 w 402"/>
                  <a:gd name="T13" fmla="*/ 401 h 401"/>
                  <a:gd name="T14" fmla="*/ 398 w 402"/>
                  <a:gd name="T15" fmla="*/ 238 h 401"/>
                  <a:gd name="T16" fmla="*/ 402 w 402"/>
                  <a:gd name="T17" fmla="*/ 200 h 401"/>
                  <a:gd name="T18" fmla="*/ 239 w 402"/>
                  <a:gd name="T19" fmla="*/ 3 h 401"/>
                  <a:gd name="T20" fmla="*/ 238 w 402"/>
                  <a:gd name="T21" fmla="*/ 8 h 401"/>
                  <a:gd name="T22" fmla="*/ 237 w 402"/>
                  <a:gd name="T23" fmla="*/ 13 h 401"/>
                  <a:gd name="T24" fmla="*/ 392 w 402"/>
                  <a:gd name="T25" fmla="*/ 200 h 401"/>
                  <a:gd name="T26" fmla="*/ 389 w 402"/>
                  <a:gd name="T27" fmla="*/ 237 h 401"/>
                  <a:gd name="T28" fmla="*/ 201 w 402"/>
                  <a:gd name="T29" fmla="*/ 392 h 401"/>
                  <a:gd name="T30" fmla="*/ 165 w 402"/>
                  <a:gd name="T31" fmla="*/ 388 h 401"/>
                  <a:gd name="T32" fmla="*/ 10 w 402"/>
                  <a:gd name="T33" fmla="*/ 201 h 401"/>
                  <a:gd name="T34" fmla="*/ 13 w 402"/>
                  <a:gd name="T35" fmla="*/ 164 h 401"/>
                  <a:gd name="T36" fmla="*/ 201 w 402"/>
                  <a:gd name="T37" fmla="*/ 9 h 401"/>
                  <a:gd name="T38" fmla="*/ 237 w 402"/>
                  <a:gd name="T39" fmla="*/ 13 h 401"/>
                  <a:gd name="T40" fmla="*/ 238 w 402"/>
                  <a:gd name="T41" fmla="*/ 8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2" h="401">
                    <a:moveTo>
                      <a:pt x="238" y="8"/>
                    </a:moveTo>
                    <a:cubicBezTo>
                      <a:pt x="239" y="3"/>
                      <a:pt x="239" y="3"/>
                      <a:pt x="239" y="3"/>
                    </a:cubicBezTo>
                    <a:cubicBezTo>
                      <a:pt x="226" y="1"/>
                      <a:pt x="213" y="0"/>
                      <a:pt x="201" y="0"/>
                    </a:cubicBezTo>
                    <a:cubicBezTo>
                      <a:pt x="106" y="0"/>
                      <a:pt x="22" y="66"/>
                      <a:pt x="4" y="163"/>
                    </a:cubicBezTo>
                    <a:cubicBezTo>
                      <a:pt x="1" y="175"/>
                      <a:pt x="0" y="188"/>
                      <a:pt x="0" y="201"/>
                    </a:cubicBezTo>
                    <a:cubicBezTo>
                      <a:pt x="0" y="295"/>
                      <a:pt x="67" y="379"/>
                      <a:pt x="163" y="398"/>
                    </a:cubicBezTo>
                    <a:cubicBezTo>
                      <a:pt x="176" y="400"/>
                      <a:pt x="189" y="401"/>
                      <a:pt x="201" y="401"/>
                    </a:cubicBezTo>
                    <a:cubicBezTo>
                      <a:pt x="296" y="401"/>
                      <a:pt x="380" y="335"/>
                      <a:pt x="398" y="238"/>
                    </a:cubicBezTo>
                    <a:cubicBezTo>
                      <a:pt x="401" y="226"/>
                      <a:pt x="402" y="213"/>
                      <a:pt x="402" y="200"/>
                    </a:cubicBezTo>
                    <a:cubicBezTo>
                      <a:pt x="402" y="106"/>
                      <a:pt x="335" y="22"/>
                      <a:pt x="239" y="3"/>
                    </a:cubicBezTo>
                    <a:cubicBezTo>
                      <a:pt x="238" y="8"/>
                      <a:pt x="238" y="8"/>
                      <a:pt x="238" y="8"/>
                    </a:cubicBezTo>
                    <a:cubicBezTo>
                      <a:pt x="237" y="13"/>
                      <a:pt x="237" y="13"/>
                      <a:pt x="237" y="13"/>
                    </a:cubicBezTo>
                    <a:cubicBezTo>
                      <a:pt x="329" y="30"/>
                      <a:pt x="392" y="110"/>
                      <a:pt x="392" y="200"/>
                    </a:cubicBezTo>
                    <a:cubicBezTo>
                      <a:pt x="392" y="212"/>
                      <a:pt x="391" y="224"/>
                      <a:pt x="389" y="237"/>
                    </a:cubicBezTo>
                    <a:cubicBezTo>
                      <a:pt x="371" y="328"/>
                      <a:pt x="291" y="392"/>
                      <a:pt x="201" y="392"/>
                    </a:cubicBezTo>
                    <a:cubicBezTo>
                      <a:pt x="189" y="392"/>
                      <a:pt x="177" y="391"/>
                      <a:pt x="165" y="388"/>
                    </a:cubicBezTo>
                    <a:cubicBezTo>
                      <a:pt x="73" y="371"/>
                      <a:pt x="10" y="291"/>
                      <a:pt x="10" y="201"/>
                    </a:cubicBezTo>
                    <a:cubicBezTo>
                      <a:pt x="10" y="189"/>
                      <a:pt x="11" y="177"/>
                      <a:pt x="13" y="164"/>
                    </a:cubicBezTo>
                    <a:cubicBezTo>
                      <a:pt x="31" y="73"/>
                      <a:pt x="111" y="9"/>
                      <a:pt x="201" y="9"/>
                    </a:cubicBezTo>
                    <a:cubicBezTo>
                      <a:pt x="213" y="9"/>
                      <a:pt x="225" y="10"/>
                      <a:pt x="237" y="13"/>
                    </a:cubicBezTo>
                    <a:lnTo>
                      <a:pt x="238" y="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267"/>
              <p:cNvSpPr>
                <a:spLocks/>
              </p:cNvSpPr>
              <p:nvPr/>
            </p:nvSpPr>
            <p:spPr bwMode="auto">
              <a:xfrm>
                <a:off x="-171450" y="12080876"/>
                <a:ext cx="1962150" cy="1700213"/>
              </a:xfrm>
              <a:custGeom>
                <a:avLst/>
                <a:gdLst>
                  <a:gd name="T0" fmla="*/ 0 w 463"/>
                  <a:gd name="T1" fmla="*/ 265 h 401"/>
                  <a:gd name="T2" fmla="*/ 327 w 463"/>
                  <a:gd name="T3" fmla="*/ 328 h 401"/>
                  <a:gd name="T4" fmla="*/ 390 w 463"/>
                  <a:gd name="T5" fmla="*/ 0 h 401"/>
                  <a:gd name="T6" fmla="*/ 0 w 463"/>
                  <a:gd name="T7" fmla="*/ 265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265"/>
                    </a:moveTo>
                    <a:cubicBezTo>
                      <a:pt x="73" y="373"/>
                      <a:pt x="219" y="401"/>
                      <a:pt x="327" y="328"/>
                    </a:cubicBezTo>
                    <a:cubicBezTo>
                      <a:pt x="435" y="255"/>
                      <a:pt x="463" y="108"/>
                      <a:pt x="390" y="0"/>
                    </a:cubicBezTo>
                    <a:lnTo>
                      <a:pt x="0" y="265"/>
                    </a:lnTo>
                    <a:close/>
                  </a:path>
                </a:pathLst>
              </a:custGeom>
              <a:solidFill>
                <a:srgbClr val="E11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268"/>
              <p:cNvSpPr>
                <a:spLocks/>
              </p:cNvSpPr>
              <p:nvPr/>
            </p:nvSpPr>
            <p:spPr bwMode="auto">
              <a:xfrm>
                <a:off x="-34925" y="12172951"/>
                <a:ext cx="1635125" cy="1417638"/>
              </a:xfrm>
              <a:custGeom>
                <a:avLst/>
                <a:gdLst>
                  <a:gd name="T0" fmla="*/ 0 w 386"/>
                  <a:gd name="T1" fmla="*/ 220 h 334"/>
                  <a:gd name="T2" fmla="*/ 273 w 386"/>
                  <a:gd name="T3" fmla="*/ 273 h 334"/>
                  <a:gd name="T4" fmla="*/ 325 w 386"/>
                  <a:gd name="T5" fmla="*/ 0 h 334"/>
                  <a:gd name="T6" fmla="*/ 0 w 386"/>
                  <a:gd name="T7" fmla="*/ 22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6" h="334">
                    <a:moveTo>
                      <a:pt x="0" y="220"/>
                    </a:moveTo>
                    <a:cubicBezTo>
                      <a:pt x="61" y="310"/>
                      <a:pt x="184" y="334"/>
                      <a:pt x="273" y="273"/>
                    </a:cubicBezTo>
                    <a:cubicBezTo>
                      <a:pt x="363" y="213"/>
                      <a:pt x="386" y="89"/>
                      <a:pt x="325" y="0"/>
                    </a:cubicBez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269"/>
              <p:cNvSpPr>
                <a:spLocks/>
              </p:cNvSpPr>
              <p:nvPr/>
            </p:nvSpPr>
            <p:spPr bwMode="auto">
              <a:xfrm>
                <a:off x="523875" y="12509501"/>
                <a:ext cx="263525" cy="266700"/>
              </a:xfrm>
              <a:custGeom>
                <a:avLst/>
                <a:gdLst>
                  <a:gd name="T0" fmla="*/ 36 w 62"/>
                  <a:gd name="T1" fmla="*/ 3 h 63"/>
                  <a:gd name="T2" fmla="*/ 3 w 62"/>
                  <a:gd name="T3" fmla="*/ 26 h 63"/>
                  <a:gd name="T4" fmla="*/ 26 w 62"/>
                  <a:gd name="T5" fmla="*/ 60 h 63"/>
                  <a:gd name="T6" fmla="*/ 59 w 62"/>
                  <a:gd name="T7" fmla="*/ 37 h 63"/>
                  <a:gd name="T8" fmla="*/ 36 w 62"/>
                  <a:gd name="T9" fmla="*/ 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3">
                    <a:moveTo>
                      <a:pt x="36" y="3"/>
                    </a:moveTo>
                    <a:cubicBezTo>
                      <a:pt x="21" y="0"/>
                      <a:pt x="6" y="10"/>
                      <a:pt x="3" y="26"/>
                    </a:cubicBezTo>
                    <a:cubicBezTo>
                      <a:pt x="0" y="42"/>
                      <a:pt x="10" y="57"/>
                      <a:pt x="26" y="60"/>
                    </a:cubicBezTo>
                    <a:cubicBezTo>
                      <a:pt x="41" y="63"/>
                      <a:pt x="56" y="53"/>
                      <a:pt x="59" y="37"/>
                    </a:cubicBezTo>
                    <a:cubicBezTo>
                      <a:pt x="62" y="21"/>
                      <a:pt x="52" y="6"/>
                      <a:pt x="36" y="3"/>
                    </a:cubicBezTo>
                    <a:close/>
                  </a:path>
                </a:pathLst>
              </a:custGeom>
              <a:solidFill>
                <a:srgbClr val="794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270"/>
              <p:cNvSpPr>
                <a:spLocks/>
              </p:cNvSpPr>
              <p:nvPr/>
            </p:nvSpPr>
            <p:spPr bwMode="auto">
              <a:xfrm>
                <a:off x="-196850" y="11791951"/>
                <a:ext cx="1703388" cy="1700213"/>
              </a:xfrm>
              <a:custGeom>
                <a:avLst/>
                <a:gdLst>
                  <a:gd name="T0" fmla="*/ 238 w 402"/>
                  <a:gd name="T1" fmla="*/ 8 h 401"/>
                  <a:gd name="T2" fmla="*/ 239 w 402"/>
                  <a:gd name="T3" fmla="*/ 3 h 401"/>
                  <a:gd name="T4" fmla="*/ 201 w 402"/>
                  <a:gd name="T5" fmla="*/ 0 h 401"/>
                  <a:gd name="T6" fmla="*/ 4 w 402"/>
                  <a:gd name="T7" fmla="*/ 163 h 401"/>
                  <a:gd name="T8" fmla="*/ 0 w 402"/>
                  <a:gd name="T9" fmla="*/ 201 h 401"/>
                  <a:gd name="T10" fmla="*/ 163 w 402"/>
                  <a:gd name="T11" fmla="*/ 398 h 401"/>
                  <a:gd name="T12" fmla="*/ 201 w 402"/>
                  <a:gd name="T13" fmla="*/ 401 h 401"/>
                  <a:gd name="T14" fmla="*/ 398 w 402"/>
                  <a:gd name="T15" fmla="*/ 238 h 401"/>
                  <a:gd name="T16" fmla="*/ 402 w 402"/>
                  <a:gd name="T17" fmla="*/ 200 h 401"/>
                  <a:gd name="T18" fmla="*/ 239 w 402"/>
                  <a:gd name="T19" fmla="*/ 3 h 401"/>
                  <a:gd name="T20" fmla="*/ 238 w 402"/>
                  <a:gd name="T21" fmla="*/ 8 h 401"/>
                  <a:gd name="T22" fmla="*/ 237 w 402"/>
                  <a:gd name="T23" fmla="*/ 13 h 401"/>
                  <a:gd name="T24" fmla="*/ 392 w 402"/>
                  <a:gd name="T25" fmla="*/ 200 h 401"/>
                  <a:gd name="T26" fmla="*/ 389 w 402"/>
                  <a:gd name="T27" fmla="*/ 237 h 401"/>
                  <a:gd name="T28" fmla="*/ 201 w 402"/>
                  <a:gd name="T29" fmla="*/ 392 h 401"/>
                  <a:gd name="T30" fmla="*/ 165 w 402"/>
                  <a:gd name="T31" fmla="*/ 388 h 401"/>
                  <a:gd name="T32" fmla="*/ 10 w 402"/>
                  <a:gd name="T33" fmla="*/ 201 h 401"/>
                  <a:gd name="T34" fmla="*/ 13 w 402"/>
                  <a:gd name="T35" fmla="*/ 164 h 401"/>
                  <a:gd name="T36" fmla="*/ 201 w 402"/>
                  <a:gd name="T37" fmla="*/ 9 h 401"/>
                  <a:gd name="T38" fmla="*/ 237 w 402"/>
                  <a:gd name="T39" fmla="*/ 13 h 401"/>
                  <a:gd name="T40" fmla="*/ 238 w 402"/>
                  <a:gd name="T41" fmla="*/ 8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2" h="401">
                    <a:moveTo>
                      <a:pt x="238" y="8"/>
                    </a:moveTo>
                    <a:cubicBezTo>
                      <a:pt x="239" y="3"/>
                      <a:pt x="239" y="3"/>
                      <a:pt x="239" y="3"/>
                    </a:cubicBezTo>
                    <a:cubicBezTo>
                      <a:pt x="226" y="1"/>
                      <a:pt x="213" y="0"/>
                      <a:pt x="201" y="0"/>
                    </a:cubicBezTo>
                    <a:cubicBezTo>
                      <a:pt x="106" y="0"/>
                      <a:pt x="22" y="66"/>
                      <a:pt x="4" y="163"/>
                    </a:cubicBezTo>
                    <a:cubicBezTo>
                      <a:pt x="1" y="175"/>
                      <a:pt x="0" y="188"/>
                      <a:pt x="0" y="201"/>
                    </a:cubicBezTo>
                    <a:cubicBezTo>
                      <a:pt x="0" y="295"/>
                      <a:pt x="67" y="379"/>
                      <a:pt x="163" y="398"/>
                    </a:cubicBezTo>
                    <a:cubicBezTo>
                      <a:pt x="176" y="400"/>
                      <a:pt x="189" y="401"/>
                      <a:pt x="201" y="401"/>
                    </a:cubicBezTo>
                    <a:cubicBezTo>
                      <a:pt x="296" y="401"/>
                      <a:pt x="380" y="335"/>
                      <a:pt x="398" y="238"/>
                    </a:cubicBezTo>
                    <a:cubicBezTo>
                      <a:pt x="401" y="226"/>
                      <a:pt x="402" y="213"/>
                      <a:pt x="402" y="200"/>
                    </a:cubicBezTo>
                    <a:cubicBezTo>
                      <a:pt x="402" y="106"/>
                      <a:pt x="335" y="22"/>
                      <a:pt x="239" y="3"/>
                    </a:cubicBezTo>
                    <a:cubicBezTo>
                      <a:pt x="238" y="8"/>
                      <a:pt x="238" y="8"/>
                      <a:pt x="238" y="8"/>
                    </a:cubicBezTo>
                    <a:cubicBezTo>
                      <a:pt x="237" y="13"/>
                      <a:pt x="237" y="13"/>
                      <a:pt x="237" y="13"/>
                    </a:cubicBezTo>
                    <a:cubicBezTo>
                      <a:pt x="329" y="30"/>
                      <a:pt x="392" y="110"/>
                      <a:pt x="392" y="200"/>
                    </a:cubicBezTo>
                    <a:cubicBezTo>
                      <a:pt x="392" y="212"/>
                      <a:pt x="391" y="224"/>
                      <a:pt x="389" y="237"/>
                    </a:cubicBezTo>
                    <a:cubicBezTo>
                      <a:pt x="371" y="328"/>
                      <a:pt x="291" y="392"/>
                      <a:pt x="201" y="392"/>
                    </a:cubicBezTo>
                    <a:cubicBezTo>
                      <a:pt x="189" y="392"/>
                      <a:pt x="177" y="391"/>
                      <a:pt x="165" y="388"/>
                    </a:cubicBezTo>
                    <a:cubicBezTo>
                      <a:pt x="73" y="371"/>
                      <a:pt x="10" y="291"/>
                      <a:pt x="10" y="201"/>
                    </a:cubicBezTo>
                    <a:cubicBezTo>
                      <a:pt x="10" y="189"/>
                      <a:pt x="11" y="177"/>
                      <a:pt x="13" y="164"/>
                    </a:cubicBezTo>
                    <a:cubicBezTo>
                      <a:pt x="31" y="73"/>
                      <a:pt x="111" y="9"/>
                      <a:pt x="201" y="9"/>
                    </a:cubicBezTo>
                    <a:cubicBezTo>
                      <a:pt x="213" y="9"/>
                      <a:pt x="225" y="10"/>
                      <a:pt x="237" y="13"/>
                    </a:cubicBezTo>
                    <a:lnTo>
                      <a:pt x="238" y="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271"/>
              <p:cNvSpPr>
                <a:spLocks/>
              </p:cNvSpPr>
              <p:nvPr/>
            </p:nvSpPr>
            <p:spPr bwMode="auto">
              <a:xfrm>
                <a:off x="-357188" y="11202989"/>
                <a:ext cx="1050925" cy="609600"/>
              </a:xfrm>
              <a:custGeom>
                <a:avLst/>
                <a:gdLst>
                  <a:gd name="T0" fmla="*/ 103 w 248"/>
                  <a:gd name="T1" fmla="*/ 25 h 144"/>
                  <a:gd name="T2" fmla="*/ 16 w 248"/>
                  <a:gd name="T3" fmla="*/ 144 h 144"/>
                  <a:gd name="T4" fmla="*/ 248 w 248"/>
                  <a:gd name="T5" fmla="*/ 54 h 144"/>
                  <a:gd name="T6" fmla="*/ 103 w 248"/>
                  <a:gd name="T7" fmla="*/ 25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44">
                    <a:moveTo>
                      <a:pt x="103" y="25"/>
                    </a:moveTo>
                    <a:cubicBezTo>
                      <a:pt x="39" y="50"/>
                      <a:pt x="0" y="103"/>
                      <a:pt x="16" y="144"/>
                    </a:cubicBezTo>
                    <a:cubicBezTo>
                      <a:pt x="248" y="54"/>
                      <a:pt x="248" y="54"/>
                      <a:pt x="248" y="54"/>
                    </a:cubicBezTo>
                    <a:cubicBezTo>
                      <a:pt x="232" y="13"/>
                      <a:pt x="167" y="0"/>
                      <a:pt x="103" y="25"/>
                    </a:cubicBezTo>
                    <a:close/>
                  </a:path>
                </a:pathLst>
              </a:custGeom>
              <a:solidFill>
                <a:srgbClr val="E11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272"/>
              <p:cNvSpPr>
                <a:spLocks/>
              </p:cNvSpPr>
              <p:nvPr/>
            </p:nvSpPr>
            <p:spPr bwMode="auto">
              <a:xfrm>
                <a:off x="-311150" y="11431589"/>
                <a:ext cx="1050925" cy="458788"/>
              </a:xfrm>
              <a:custGeom>
                <a:avLst/>
                <a:gdLst>
                  <a:gd name="T0" fmla="*/ 235 w 248"/>
                  <a:gd name="T1" fmla="*/ 1 h 108"/>
                  <a:gd name="T2" fmla="*/ 7 w 248"/>
                  <a:gd name="T3" fmla="*/ 90 h 108"/>
                  <a:gd name="T4" fmla="*/ 2 w 248"/>
                  <a:gd name="T5" fmla="*/ 101 h 108"/>
                  <a:gd name="T6" fmla="*/ 13 w 248"/>
                  <a:gd name="T7" fmla="*/ 106 h 108"/>
                  <a:gd name="T8" fmla="*/ 241 w 248"/>
                  <a:gd name="T9" fmla="*/ 18 h 108"/>
                  <a:gd name="T10" fmla="*/ 246 w 248"/>
                  <a:gd name="T11" fmla="*/ 6 h 108"/>
                  <a:gd name="T12" fmla="*/ 235 w 248"/>
                  <a:gd name="T13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8" h="108">
                    <a:moveTo>
                      <a:pt x="235" y="1"/>
                    </a:moveTo>
                    <a:cubicBezTo>
                      <a:pt x="7" y="90"/>
                      <a:pt x="7" y="90"/>
                      <a:pt x="7" y="90"/>
                    </a:cubicBezTo>
                    <a:cubicBezTo>
                      <a:pt x="3" y="91"/>
                      <a:pt x="0" y="96"/>
                      <a:pt x="2" y="101"/>
                    </a:cubicBezTo>
                    <a:cubicBezTo>
                      <a:pt x="4" y="105"/>
                      <a:pt x="9" y="108"/>
                      <a:pt x="13" y="106"/>
                    </a:cubicBezTo>
                    <a:cubicBezTo>
                      <a:pt x="241" y="18"/>
                      <a:pt x="241" y="18"/>
                      <a:pt x="241" y="18"/>
                    </a:cubicBezTo>
                    <a:cubicBezTo>
                      <a:pt x="246" y="16"/>
                      <a:pt x="248" y="11"/>
                      <a:pt x="246" y="6"/>
                    </a:cubicBezTo>
                    <a:cubicBezTo>
                      <a:pt x="245" y="2"/>
                      <a:pt x="239" y="0"/>
                      <a:pt x="235" y="1"/>
                    </a:cubicBezTo>
                    <a:close/>
                  </a:path>
                </a:pathLst>
              </a:custGeom>
              <a:solidFill>
                <a:srgbClr val="794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274"/>
              <p:cNvSpPr>
                <a:spLocks/>
              </p:cNvSpPr>
              <p:nvPr/>
            </p:nvSpPr>
            <p:spPr bwMode="auto">
              <a:xfrm>
                <a:off x="1006475" y="11499851"/>
                <a:ext cx="842963" cy="788988"/>
              </a:xfrm>
              <a:custGeom>
                <a:avLst/>
                <a:gdLst>
                  <a:gd name="T0" fmla="*/ 16 w 199"/>
                  <a:gd name="T1" fmla="*/ 3 h 186"/>
                  <a:gd name="T2" fmla="*/ 4 w 199"/>
                  <a:gd name="T3" fmla="*/ 4 h 186"/>
                  <a:gd name="T4" fmla="*/ 4 w 199"/>
                  <a:gd name="T5" fmla="*/ 16 h 186"/>
                  <a:gd name="T6" fmla="*/ 183 w 199"/>
                  <a:gd name="T7" fmla="*/ 182 h 186"/>
                  <a:gd name="T8" fmla="*/ 195 w 199"/>
                  <a:gd name="T9" fmla="*/ 182 h 186"/>
                  <a:gd name="T10" fmla="*/ 195 w 199"/>
                  <a:gd name="T11" fmla="*/ 170 h 186"/>
                  <a:gd name="T12" fmla="*/ 16 w 199"/>
                  <a:gd name="T13" fmla="*/ 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9" h="186">
                    <a:moveTo>
                      <a:pt x="16" y="3"/>
                    </a:moveTo>
                    <a:cubicBezTo>
                      <a:pt x="13" y="0"/>
                      <a:pt x="7" y="0"/>
                      <a:pt x="4" y="4"/>
                    </a:cubicBezTo>
                    <a:cubicBezTo>
                      <a:pt x="0" y="7"/>
                      <a:pt x="1" y="13"/>
                      <a:pt x="4" y="16"/>
                    </a:cubicBezTo>
                    <a:cubicBezTo>
                      <a:pt x="183" y="182"/>
                      <a:pt x="183" y="182"/>
                      <a:pt x="183" y="182"/>
                    </a:cubicBezTo>
                    <a:cubicBezTo>
                      <a:pt x="186" y="186"/>
                      <a:pt x="192" y="186"/>
                      <a:pt x="195" y="182"/>
                    </a:cubicBezTo>
                    <a:cubicBezTo>
                      <a:pt x="199" y="178"/>
                      <a:pt x="198" y="173"/>
                      <a:pt x="195" y="170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794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275"/>
              <p:cNvSpPr>
                <a:spLocks/>
              </p:cNvSpPr>
              <p:nvPr/>
            </p:nvSpPr>
            <p:spPr bwMode="auto">
              <a:xfrm>
                <a:off x="731837" y="11936414"/>
                <a:ext cx="101600" cy="96838"/>
              </a:xfrm>
              <a:custGeom>
                <a:avLst/>
                <a:gdLst>
                  <a:gd name="T0" fmla="*/ 14 w 24"/>
                  <a:gd name="T1" fmla="*/ 1 h 23"/>
                  <a:gd name="T2" fmla="*/ 1 w 24"/>
                  <a:gd name="T3" fmla="*/ 9 h 23"/>
                  <a:gd name="T4" fmla="*/ 10 w 24"/>
                  <a:gd name="T5" fmla="*/ 22 h 23"/>
                  <a:gd name="T6" fmla="*/ 22 w 24"/>
                  <a:gd name="T7" fmla="*/ 13 h 23"/>
                  <a:gd name="T8" fmla="*/ 14 w 24"/>
                  <a:gd name="T9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14" y="1"/>
                    </a:moveTo>
                    <a:cubicBezTo>
                      <a:pt x="8" y="0"/>
                      <a:pt x="2" y="3"/>
                      <a:pt x="1" y="9"/>
                    </a:cubicBezTo>
                    <a:cubicBezTo>
                      <a:pt x="0" y="15"/>
                      <a:pt x="4" y="21"/>
                      <a:pt x="10" y="22"/>
                    </a:cubicBezTo>
                    <a:cubicBezTo>
                      <a:pt x="16" y="23"/>
                      <a:pt x="21" y="19"/>
                      <a:pt x="22" y="13"/>
                    </a:cubicBezTo>
                    <a:cubicBezTo>
                      <a:pt x="24" y="8"/>
                      <a:pt x="20" y="2"/>
                      <a:pt x="14" y="1"/>
                    </a:cubicBezTo>
                    <a:close/>
                  </a:path>
                </a:pathLst>
              </a:custGeom>
              <a:solidFill>
                <a:srgbClr val="794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276"/>
              <p:cNvSpPr>
                <a:spLocks/>
              </p:cNvSpPr>
              <p:nvPr/>
            </p:nvSpPr>
            <p:spPr bwMode="auto">
              <a:xfrm>
                <a:off x="227012" y="12033251"/>
                <a:ext cx="106363" cy="106363"/>
              </a:xfrm>
              <a:custGeom>
                <a:avLst/>
                <a:gdLst>
                  <a:gd name="T0" fmla="*/ 6 w 25"/>
                  <a:gd name="T1" fmla="*/ 4 h 25"/>
                  <a:gd name="T2" fmla="*/ 3 w 25"/>
                  <a:gd name="T3" fmla="*/ 19 h 25"/>
                  <a:gd name="T4" fmla="*/ 18 w 25"/>
                  <a:gd name="T5" fmla="*/ 21 h 25"/>
                  <a:gd name="T6" fmla="*/ 21 w 25"/>
                  <a:gd name="T7" fmla="*/ 7 h 25"/>
                  <a:gd name="T8" fmla="*/ 6 w 25"/>
                  <a:gd name="T9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6" y="4"/>
                    </a:moveTo>
                    <a:cubicBezTo>
                      <a:pt x="1" y="7"/>
                      <a:pt x="0" y="14"/>
                      <a:pt x="3" y="19"/>
                    </a:cubicBezTo>
                    <a:cubicBezTo>
                      <a:pt x="7" y="24"/>
                      <a:pt x="13" y="25"/>
                      <a:pt x="18" y="21"/>
                    </a:cubicBezTo>
                    <a:cubicBezTo>
                      <a:pt x="23" y="18"/>
                      <a:pt x="25" y="12"/>
                      <a:pt x="21" y="7"/>
                    </a:cubicBezTo>
                    <a:cubicBezTo>
                      <a:pt x="18" y="2"/>
                      <a:pt x="11" y="0"/>
                      <a:pt x="6" y="4"/>
                    </a:cubicBezTo>
                    <a:close/>
                  </a:path>
                </a:pathLst>
              </a:custGeom>
              <a:solidFill>
                <a:srgbClr val="794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277"/>
              <p:cNvSpPr>
                <a:spLocks/>
              </p:cNvSpPr>
              <p:nvPr/>
            </p:nvSpPr>
            <p:spPr bwMode="auto">
              <a:xfrm>
                <a:off x="-52388" y="12466639"/>
                <a:ext cx="98425" cy="96838"/>
              </a:xfrm>
              <a:custGeom>
                <a:avLst/>
                <a:gdLst>
                  <a:gd name="T0" fmla="*/ 14 w 23"/>
                  <a:gd name="T1" fmla="*/ 1 h 23"/>
                  <a:gd name="T2" fmla="*/ 1 w 23"/>
                  <a:gd name="T3" fmla="*/ 10 h 23"/>
                  <a:gd name="T4" fmla="*/ 10 w 23"/>
                  <a:gd name="T5" fmla="*/ 22 h 23"/>
                  <a:gd name="T6" fmla="*/ 22 w 23"/>
                  <a:gd name="T7" fmla="*/ 14 h 23"/>
                  <a:gd name="T8" fmla="*/ 14 w 23"/>
                  <a:gd name="T9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4" y="1"/>
                    </a:moveTo>
                    <a:cubicBezTo>
                      <a:pt x="8" y="0"/>
                      <a:pt x="2" y="4"/>
                      <a:pt x="1" y="10"/>
                    </a:cubicBezTo>
                    <a:cubicBezTo>
                      <a:pt x="0" y="15"/>
                      <a:pt x="4" y="21"/>
                      <a:pt x="10" y="22"/>
                    </a:cubicBezTo>
                    <a:cubicBezTo>
                      <a:pt x="16" y="23"/>
                      <a:pt x="21" y="19"/>
                      <a:pt x="22" y="14"/>
                    </a:cubicBezTo>
                    <a:cubicBezTo>
                      <a:pt x="23" y="8"/>
                      <a:pt x="20" y="2"/>
                      <a:pt x="14" y="1"/>
                    </a:cubicBezTo>
                    <a:close/>
                  </a:path>
                </a:pathLst>
              </a:custGeom>
              <a:solidFill>
                <a:srgbClr val="794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278"/>
              <p:cNvSpPr>
                <a:spLocks/>
              </p:cNvSpPr>
              <p:nvPr/>
            </p:nvSpPr>
            <p:spPr bwMode="auto">
              <a:xfrm>
                <a:off x="49212" y="12966701"/>
                <a:ext cx="101600" cy="101600"/>
              </a:xfrm>
              <a:custGeom>
                <a:avLst/>
                <a:gdLst>
                  <a:gd name="T0" fmla="*/ 6 w 24"/>
                  <a:gd name="T1" fmla="*/ 3 h 24"/>
                  <a:gd name="T2" fmla="*/ 3 w 24"/>
                  <a:gd name="T3" fmla="*/ 18 h 24"/>
                  <a:gd name="T4" fmla="*/ 18 w 24"/>
                  <a:gd name="T5" fmla="*/ 21 h 24"/>
                  <a:gd name="T6" fmla="*/ 21 w 24"/>
                  <a:gd name="T7" fmla="*/ 6 h 24"/>
                  <a:gd name="T8" fmla="*/ 6 w 24"/>
                  <a:gd name="T9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6" y="3"/>
                    </a:moveTo>
                    <a:cubicBezTo>
                      <a:pt x="1" y="7"/>
                      <a:pt x="0" y="13"/>
                      <a:pt x="3" y="18"/>
                    </a:cubicBezTo>
                    <a:cubicBezTo>
                      <a:pt x="7" y="23"/>
                      <a:pt x="13" y="24"/>
                      <a:pt x="18" y="21"/>
                    </a:cubicBezTo>
                    <a:cubicBezTo>
                      <a:pt x="23" y="18"/>
                      <a:pt x="24" y="11"/>
                      <a:pt x="21" y="6"/>
                    </a:cubicBezTo>
                    <a:cubicBezTo>
                      <a:pt x="18" y="1"/>
                      <a:pt x="11" y="0"/>
                      <a:pt x="6" y="3"/>
                    </a:cubicBezTo>
                    <a:close/>
                  </a:path>
                </a:pathLst>
              </a:custGeom>
              <a:solidFill>
                <a:srgbClr val="794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279"/>
              <p:cNvSpPr>
                <a:spLocks/>
              </p:cNvSpPr>
              <p:nvPr/>
            </p:nvSpPr>
            <p:spPr bwMode="auto">
              <a:xfrm>
                <a:off x="477837" y="13250864"/>
                <a:ext cx="101600" cy="96838"/>
              </a:xfrm>
              <a:custGeom>
                <a:avLst/>
                <a:gdLst>
                  <a:gd name="T0" fmla="*/ 14 w 24"/>
                  <a:gd name="T1" fmla="*/ 1 h 23"/>
                  <a:gd name="T2" fmla="*/ 2 w 24"/>
                  <a:gd name="T3" fmla="*/ 10 h 23"/>
                  <a:gd name="T4" fmla="*/ 10 w 24"/>
                  <a:gd name="T5" fmla="*/ 22 h 23"/>
                  <a:gd name="T6" fmla="*/ 23 w 24"/>
                  <a:gd name="T7" fmla="*/ 14 h 23"/>
                  <a:gd name="T8" fmla="*/ 14 w 24"/>
                  <a:gd name="T9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14" y="1"/>
                    </a:moveTo>
                    <a:cubicBezTo>
                      <a:pt x="8" y="0"/>
                      <a:pt x="3" y="4"/>
                      <a:pt x="2" y="10"/>
                    </a:cubicBezTo>
                    <a:cubicBezTo>
                      <a:pt x="0" y="15"/>
                      <a:pt x="4" y="21"/>
                      <a:pt x="10" y="22"/>
                    </a:cubicBezTo>
                    <a:cubicBezTo>
                      <a:pt x="16" y="23"/>
                      <a:pt x="21" y="20"/>
                      <a:pt x="23" y="14"/>
                    </a:cubicBezTo>
                    <a:cubicBezTo>
                      <a:pt x="24" y="8"/>
                      <a:pt x="20" y="2"/>
                      <a:pt x="14" y="1"/>
                    </a:cubicBezTo>
                    <a:close/>
                  </a:path>
                </a:pathLst>
              </a:custGeom>
              <a:solidFill>
                <a:srgbClr val="794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280"/>
              <p:cNvSpPr>
                <a:spLocks/>
              </p:cNvSpPr>
              <p:nvPr/>
            </p:nvSpPr>
            <p:spPr bwMode="auto">
              <a:xfrm>
                <a:off x="977900" y="13144501"/>
                <a:ext cx="104775" cy="106363"/>
              </a:xfrm>
              <a:custGeom>
                <a:avLst/>
                <a:gdLst>
                  <a:gd name="T0" fmla="*/ 7 w 25"/>
                  <a:gd name="T1" fmla="*/ 4 h 25"/>
                  <a:gd name="T2" fmla="*/ 4 w 25"/>
                  <a:gd name="T3" fmla="*/ 18 h 25"/>
                  <a:gd name="T4" fmla="*/ 19 w 25"/>
                  <a:gd name="T5" fmla="*/ 21 h 25"/>
                  <a:gd name="T6" fmla="*/ 21 w 25"/>
                  <a:gd name="T7" fmla="*/ 6 h 25"/>
                  <a:gd name="T8" fmla="*/ 7 w 25"/>
                  <a:gd name="T9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7" y="4"/>
                    </a:moveTo>
                    <a:cubicBezTo>
                      <a:pt x="2" y="7"/>
                      <a:pt x="0" y="13"/>
                      <a:pt x="4" y="18"/>
                    </a:cubicBezTo>
                    <a:cubicBezTo>
                      <a:pt x="7" y="23"/>
                      <a:pt x="14" y="25"/>
                      <a:pt x="19" y="21"/>
                    </a:cubicBezTo>
                    <a:cubicBezTo>
                      <a:pt x="23" y="18"/>
                      <a:pt x="25" y="11"/>
                      <a:pt x="21" y="6"/>
                    </a:cubicBezTo>
                    <a:cubicBezTo>
                      <a:pt x="18" y="1"/>
                      <a:pt x="11" y="0"/>
                      <a:pt x="7" y="4"/>
                    </a:cubicBezTo>
                    <a:close/>
                  </a:path>
                </a:pathLst>
              </a:custGeom>
              <a:solidFill>
                <a:srgbClr val="794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281"/>
              <p:cNvSpPr>
                <a:spLocks/>
              </p:cNvSpPr>
              <p:nvPr/>
            </p:nvSpPr>
            <p:spPr bwMode="auto">
              <a:xfrm>
                <a:off x="1265237" y="12720639"/>
                <a:ext cx="98425" cy="98425"/>
              </a:xfrm>
              <a:custGeom>
                <a:avLst/>
                <a:gdLst>
                  <a:gd name="T0" fmla="*/ 13 w 23"/>
                  <a:gd name="T1" fmla="*/ 1 h 23"/>
                  <a:gd name="T2" fmla="*/ 1 w 23"/>
                  <a:gd name="T3" fmla="*/ 9 h 23"/>
                  <a:gd name="T4" fmla="*/ 9 w 23"/>
                  <a:gd name="T5" fmla="*/ 22 h 23"/>
                  <a:gd name="T6" fmla="*/ 22 w 23"/>
                  <a:gd name="T7" fmla="*/ 13 h 23"/>
                  <a:gd name="T8" fmla="*/ 13 w 23"/>
                  <a:gd name="T9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3" y="1"/>
                    </a:moveTo>
                    <a:cubicBezTo>
                      <a:pt x="7" y="0"/>
                      <a:pt x="2" y="4"/>
                      <a:pt x="1" y="9"/>
                    </a:cubicBezTo>
                    <a:cubicBezTo>
                      <a:pt x="0" y="15"/>
                      <a:pt x="3" y="21"/>
                      <a:pt x="9" y="22"/>
                    </a:cubicBezTo>
                    <a:cubicBezTo>
                      <a:pt x="15" y="23"/>
                      <a:pt x="21" y="19"/>
                      <a:pt x="22" y="13"/>
                    </a:cubicBezTo>
                    <a:cubicBezTo>
                      <a:pt x="23" y="8"/>
                      <a:pt x="19" y="2"/>
                      <a:pt x="13" y="1"/>
                    </a:cubicBezTo>
                    <a:close/>
                  </a:path>
                </a:pathLst>
              </a:custGeom>
              <a:solidFill>
                <a:srgbClr val="794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282"/>
              <p:cNvSpPr>
                <a:spLocks/>
              </p:cNvSpPr>
              <p:nvPr/>
            </p:nvSpPr>
            <p:spPr bwMode="auto">
              <a:xfrm>
                <a:off x="1158875" y="12215814"/>
                <a:ext cx="103188" cy="101600"/>
              </a:xfrm>
              <a:custGeom>
                <a:avLst/>
                <a:gdLst>
                  <a:gd name="T0" fmla="*/ 6 w 24"/>
                  <a:gd name="T1" fmla="*/ 3 h 24"/>
                  <a:gd name="T2" fmla="*/ 3 w 24"/>
                  <a:gd name="T3" fmla="*/ 18 h 24"/>
                  <a:gd name="T4" fmla="*/ 18 w 24"/>
                  <a:gd name="T5" fmla="*/ 21 h 24"/>
                  <a:gd name="T6" fmla="*/ 21 w 24"/>
                  <a:gd name="T7" fmla="*/ 6 h 24"/>
                  <a:gd name="T8" fmla="*/ 6 w 24"/>
                  <a:gd name="T9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6" y="3"/>
                    </a:moveTo>
                    <a:cubicBezTo>
                      <a:pt x="1" y="6"/>
                      <a:pt x="0" y="13"/>
                      <a:pt x="3" y="18"/>
                    </a:cubicBezTo>
                    <a:cubicBezTo>
                      <a:pt x="6" y="23"/>
                      <a:pt x="13" y="24"/>
                      <a:pt x="18" y="21"/>
                    </a:cubicBezTo>
                    <a:cubicBezTo>
                      <a:pt x="23" y="17"/>
                      <a:pt x="24" y="11"/>
                      <a:pt x="21" y="6"/>
                    </a:cubicBezTo>
                    <a:cubicBezTo>
                      <a:pt x="17" y="1"/>
                      <a:pt x="11" y="0"/>
                      <a:pt x="6" y="3"/>
                    </a:cubicBezTo>
                    <a:close/>
                  </a:path>
                </a:pathLst>
              </a:custGeom>
              <a:solidFill>
                <a:srgbClr val="794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283"/>
              <p:cNvSpPr>
                <a:spLocks/>
              </p:cNvSpPr>
              <p:nvPr/>
            </p:nvSpPr>
            <p:spPr bwMode="auto">
              <a:xfrm>
                <a:off x="150812" y="11941176"/>
                <a:ext cx="560388" cy="822325"/>
              </a:xfrm>
              <a:custGeom>
                <a:avLst/>
                <a:gdLst>
                  <a:gd name="T0" fmla="*/ 184 w 353"/>
                  <a:gd name="T1" fmla="*/ 13 h 518"/>
                  <a:gd name="T2" fmla="*/ 299 w 353"/>
                  <a:gd name="T3" fmla="*/ 414 h 518"/>
                  <a:gd name="T4" fmla="*/ 0 w 353"/>
                  <a:gd name="T5" fmla="*/ 475 h 518"/>
                  <a:gd name="T6" fmla="*/ 8 w 353"/>
                  <a:gd name="T7" fmla="*/ 518 h 518"/>
                  <a:gd name="T8" fmla="*/ 353 w 353"/>
                  <a:gd name="T9" fmla="*/ 448 h 518"/>
                  <a:gd name="T10" fmla="*/ 227 w 353"/>
                  <a:gd name="T11" fmla="*/ 0 h 518"/>
                  <a:gd name="T12" fmla="*/ 184 w 353"/>
                  <a:gd name="T13" fmla="*/ 13 h 518"/>
                  <a:gd name="T14" fmla="*/ 184 w 353"/>
                  <a:gd name="T15" fmla="*/ 13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3" h="518">
                    <a:moveTo>
                      <a:pt x="184" y="13"/>
                    </a:moveTo>
                    <a:lnTo>
                      <a:pt x="299" y="414"/>
                    </a:lnTo>
                    <a:lnTo>
                      <a:pt x="0" y="475"/>
                    </a:lnTo>
                    <a:lnTo>
                      <a:pt x="8" y="518"/>
                    </a:lnTo>
                    <a:lnTo>
                      <a:pt x="353" y="448"/>
                    </a:lnTo>
                    <a:lnTo>
                      <a:pt x="227" y="0"/>
                    </a:lnTo>
                    <a:lnTo>
                      <a:pt x="184" y="13"/>
                    </a:lnTo>
                    <a:lnTo>
                      <a:pt x="184" y="13"/>
                    </a:lnTo>
                    <a:close/>
                  </a:path>
                </a:pathLst>
              </a:custGeom>
              <a:solidFill>
                <a:srgbClr val="794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284"/>
              <p:cNvSpPr>
                <a:spLocks/>
              </p:cNvSpPr>
              <p:nvPr/>
            </p:nvSpPr>
            <p:spPr bwMode="auto">
              <a:xfrm>
                <a:off x="-250825" y="11312526"/>
                <a:ext cx="563563" cy="407988"/>
              </a:xfrm>
              <a:custGeom>
                <a:avLst/>
                <a:gdLst>
                  <a:gd name="T0" fmla="*/ 97 w 133"/>
                  <a:gd name="T1" fmla="*/ 0 h 96"/>
                  <a:gd name="T2" fmla="*/ 10 w 133"/>
                  <a:gd name="T3" fmla="*/ 96 h 96"/>
                  <a:gd name="T4" fmla="*/ 133 w 133"/>
                  <a:gd name="T5" fmla="*/ 51 h 96"/>
                  <a:gd name="T6" fmla="*/ 97 w 133"/>
                  <a:gd name="T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96">
                    <a:moveTo>
                      <a:pt x="97" y="0"/>
                    </a:moveTo>
                    <a:cubicBezTo>
                      <a:pt x="97" y="0"/>
                      <a:pt x="0" y="53"/>
                      <a:pt x="10" y="96"/>
                    </a:cubicBezTo>
                    <a:cubicBezTo>
                      <a:pt x="133" y="51"/>
                      <a:pt x="133" y="51"/>
                      <a:pt x="133" y="51"/>
                    </a:cubicBezTo>
                    <a:cubicBezTo>
                      <a:pt x="133" y="51"/>
                      <a:pt x="81" y="19"/>
                      <a:pt x="97" y="0"/>
                    </a:cubicBezTo>
                    <a:close/>
                  </a:path>
                </a:pathLst>
              </a:custGeom>
              <a:solidFill>
                <a:srgbClr val="FF4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285"/>
              <p:cNvSpPr>
                <a:spLocks/>
              </p:cNvSpPr>
              <p:nvPr/>
            </p:nvSpPr>
            <p:spPr bwMode="auto">
              <a:xfrm>
                <a:off x="1155700" y="11334751"/>
                <a:ext cx="474663" cy="508000"/>
              </a:xfrm>
              <a:custGeom>
                <a:avLst/>
                <a:gdLst>
                  <a:gd name="T0" fmla="*/ 0 w 112"/>
                  <a:gd name="T1" fmla="*/ 44 h 120"/>
                  <a:gd name="T2" fmla="*/ 80 w 112"/>
                  <a:gd name="T3" fmla="*/ 120 h 120"/>
                  <a:gd name="T4" fmla="*/ 112 w 112"/>
                  <a:gd name="T5" fmla="*/ 62 h 120"/>
                  <a:gd name="T6" fmla="*/ 0 w 112"/>
                  <a:gd name="T7" fmla="*/ 4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120">
                    <a:moveTo>
                      <a:pt x="0" y="44"/>
                    </a:moveTo>
                    <a:cubicBezTo>
                      <a:pt x="80" y="120"/>
                      <a:pt x="80" y="120"/>
                      <a:pt x="80" y="120"/>
                    </a:cubicBezTo>
                    <a:cubicBezTo>
                      <a:pt x="48" y="56"/>
                      <a:pt x="112" y="62"/>
                      <a:pt x="112" y="62"/>
                    </a:cubicBezTo>
                    <a:cubicBezTo>
                      <a:pt x="48" y="0"/>
                      <a:pt x="0" y="44"/>
                      <a:pt x="0" y="44"/>
                    </a:cubicBezTo>
                    <a:close/>
                  </a:path>
                </a:pathLst>
              </a:custGeom>
              <a:solidFill>
                <a:srgbClr val="FF4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Oval 286"/>
              <p:cNvSpPr>
                <a:spLocks noChangeArrowheads="1"/>
              </p:cNvSpPr>
              <p:nvPr/>
            </p:nvSpPr>
            <p:spPr bwMode="auto">
              <a:xfrm>
                <a:off x="-90488" y="11096626"/>
                <a:ext cx="271463" cy="271463"/>
              </a:xfrm>
              <a:prstGeom prst="ellipse">
                <a:avLst/>
              </a:prstGeom>
              <a:solidFill>
                <a:srgbClr val="FF4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Oval 288"/>
              <p:cNvSpPr>
                <a:spLocks noChangeArrowheads="1"/>
              </p:cNvSpPr>
              <p:nvPr/>
            </p:nvSpPr>
            <p:spPr bwMode="auto">
              <a:xfrm>
                <a:off x="1570038" y="11368088"/>
                <a:ext cx="271463" cy="271463"/>
              </a:xfrm>
              <a:prstGeom prst="ellipse">
                <a:avLst/>
              </a:prstGeom>
              <a:solidFill>
                <a:srgbClr val="FF4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81" name="组合 80"/>
          <p:cNvGrpSpPr/>
          <p:nvPr/>
        </p:nvGrpSpPr>
        <p:grpSpPr>
          <a:xfrm>
            <a:off x="2691210" y="4104165"/>
            <a:ext cx="1901825" cy="2297113"/>
            <a:chOff x="1414463" y="7759701"/>
            <a:chExt cx="1901825" cy="2297113"/>
          </a:xfrm>
        </p:grpSpPr>
        <p:sp>
          <p:nvSpPr>
            <p:cNvPr id="82" name="Freeform 289"/>
            <p:cNvSpPr>
              <a:spLocks/>
            </p:cNvSpPr>
            <p:nvPr/>
          </p:nvSpPr>
          <p:spPr bwMode="auto">
            <a:xfrm>
              <a:off x="1414463" y="8366126"/>
              <a:ext cx="1901825" cy="1690688"/>
            </a:xfrm>
            <a:custGeom>
              <a:avLst/>
              <a:gdLst>
                <a:gd name="T0" fmla="*/ 366 w 449"/>
                <a:gd name="T1" fmla="*/ 37 h 399"/>
                <a:gd name="T2" fmla="*/ 200 w 449"/>
                <a:gd name="T3" fmla="*/ 55 h 399"/>
                <a:gd name="T4" fmla="*/ 90 w 449"/>
                <a:gd name="T5" fmla="*/ 11 h 399"/>
                <a:gd name="T6" fmla="*/ 17 w 449"/>
                <a:gd name="T7" fmla="*/ 105 h 399"/>
                <a:gd name="T8" fmla="*/ 142 w 449"/>
                <a:gd name="T9" fmla="*/ 339 h 399"/>
                <a:gd name="T10" fmla="*/ 146 w 449"/>
                <a:gd name="T11" fmla="*/ 341 h 399"/>
                <a:gd name="T12" fmla="*/ 435 w 449"/>
                <a:gd name="T13" fmla="*/ 189 h 399"/>
                <a:gd name="T14" fmla="*/ 366 w 449"/>
                <a:gd name="T15" fmla="*/ 37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399">
                  <a:moveTo>
                    <a:pt x="366" y="37"/>
                  </a:moveTo>
                  <a:cubicBezTo>
                    <a:pt x="310" y="17"/>
                    <a:pt x="257" y="68"/>
                    <a:pt x="200" y="55"/>
                  </a:cubicBezTo>
                  <a:cubicBezTo>
                    <a:pt x="160" y="45"/>
                    <a:pt x="138" y="0"/>
                    <a:pt x="90" y="11"/>
                  </a:cubicBezTo>
                  <a:cubicBezTo>
                    <a:pt x="50" y="20"/>
                    <a:pt x="24" y="61"/>
                    <a:pt x="17" y="105"/>
                  </a:cubicBezTo>
                  <a:cubicBezTo>
                    <a:pt x="0" y="202"/>
                    <a:pt x="71" y="299"/>
                    <a:pt x="142" y="339"/>
                  </a:cubicBezTo>
                  <a:cubicBezTo>
                    <a:pt x="143" y="340"/>
                    <a:pt x="145" y="341"/>
                    <a:pt x="146" y="341"/>
                  </a:cubicBezTo>
                  <a:cubicBezTo>
                    <a:pt x="256" y="399"/>
                    <a:pt x="402" y="329"/>
                    <a:pt x="435" y="189"/>
                  </a:cubicBezTo>
                  <a:cubicBezTo>
                    <a:pt x="449" y="126"/>
                    <a:pt x="421" y="56"/>
                    <a:pt x="366" y="37"/>
                  </a:cubicBezTo>
                  <a:close/>
                </a:path>
              </a:pathLst>
            </a:custGeom>
            <a:solidFill>
              <a:srgbClr val="E1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90"/>
            <p:cNvSpPr>
              <a:spLocks/>
            </p:cNvSpPr>
            <p:nvPr/>
          </p:nvSpPr>
          <p:spPr bwMode="auto">
            <a:xfrm>
              <a:off x="1862138" y="8569326"/>
              <a:ext cx="1441450" cy="1111250"/>
            </a:xfrm>
            <a:custGeom>
              <a:avLst/>
              <a:gdLst>
                <a:gd name="T0" fmla="*/ 115 w 340"/>
                <a:gd name="T1" fmla="*/ 63 h 262"/>
                <a:gd name="T2" fmla="*/ 107 w 340"/>
                <a:gd name="T3" fmla="*/ 64 h 262"/>
                <a:gd name="T4" fmla="*/ 2 w 340"/>
                <a:gd name="T5" fmla="*/ 123 h 262"/>
                <a:gd name="T6" fmla="*/ 220 w 340"/>
                <a:gd name="T7" fmla="*/ 234 h 262"/>
                <a:gd name="T8" fmla="*/ 289 w 340"/>
                <a:gd name="T9" fmla="*/ 59 h 262"/>
                <a:gd name="T10" fmla="*/ 115 w 340"/>
                <a:gd name="T11" fmla="*/ 63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" h="262">
                  <a:moveTo>
                    <a:pt x="115" y="63"/>
                  </a:moveTo>
                  <a:cubicBezTo>
                    <a:pt x="113" y="64"/>
                    <a:pt x="110" y="64"/>
                    <a:pt x="107" y="64"/>
                  </a:cubicBezTo>
                  <a:cubicBezTo>
                    <a:pt x="69" y="67"/>
                    <a:pt x="0" y="62"/>
                    <a:pt x="2" y="123"/>
                  </a:cubicBezTo>
                  <a:cubicBezTo>
                    <a:pt x="6" y="227"/>
                    <a:pt x="153" y="262"/>
                    <a:pt x="220" y="234"/>
                  </a:cubicBezTo>
                  <a:cubicBezTo>
                    <a:pt x="278" y="210"/>
                    <a:pt x="340" y="128"/>
                    <a:pt x="289" y="59"/>
                  </a:cubicBezTo>
                  <a:cubicBezTo>
                    <a:pt x="244" y="0"/>
                    <a:pt x="169" y="56"/>
                    <a:pt x="115" y="63"/>
                  </a:cubicBezTo>
                  <a:close/>
                </a:path>
              </a:pathLst>
            </a:custGeom>
            <a:solidFill>
              <a:srgbClr val="FF4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91"/>
            <p:cNvSpPr>
              <a:spLocks/>
            </p:cNvSpPr>
            <p:nvPr/>
          </p:nvSpPr>
          <p:spPr bwMode="auto">
            <a:xfrm>
              <a:off x="2100263" y="7759701"/>
              <a:ext cx="342900" cy="885825"/>
            </a:xfrm>
            <a:custGeom>
              <a:avLst/>
              <a:gdLst>
                <a:gd name="T0" fmla="*/ 0 w 81"/>
                <a:gd name="T1" fmla="*/ 56 h 209"/>
                <a:gd name="T2" fmla="*/ 57 w 81"/>
                <a:gd name="T3" fmla="*/ 209 h 209"/>
                <a:gd name="T4" fmla="*/ 76 w 81"/>
                <a:gd name="T5" fmla="*/ 194 h 209"/>
                <a:gd name="T6" fmla="*/ 0 w 81"/>
                <a:gd name="T7" fmla="*/ 5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209">
                  <a:moveTo>
                    <a:pt x="0" y="56"/>
                  </a:moveTo>
                  <a:cubicBezTo>
                    <a:pt x="40" y="99"/>
                    <a:pt x="41" y="159"/>
                    <a:pt x="57" y="209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42"/>
                    <a:pt x="81" y="0"/>
                    <a:pt x="0" y="56"/>
                  </a:cubicBezTo>
                  <a:close/>
                </a:path>
              </a:pathLst>
            </a:custGeom>
            <a:solidFill>
              <a:srgbClr val="794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92"/>
            <p:cNvSpPr>
              <a:spLocks/>
            </p:cNvSpPr>
            <p:nvPr/>
          </p:nvSpPr>
          <p:spPr bwMode="auto">
            <a:xfrm>
              <a:off x="2235200" y="7962901"/>
              <a:ext cx="788988" cy="776288"/>
            </a:xfrm>
            <a:custGeom>
              <a:avLst/>
              <a:gdLst>
                <a:gd name="T0" fmla="*/ 47 w 186"/>
                <a:gd name="T1" fmla="*/ 97 h 183"/>
                <a:gd name="T2" fmla="*/ 104 w 186"/>
                <a:gd name="T3" fmla="*/ 165 h 183"/>
                <a:gd name="T4" fmla="*/ 182 w 186"/>
                <a:gd name="T5" fmla="*/ 0 h 183"/>
                <a:gd name="T6" fmla="*/ 47 w 186"/>
                <a:gd name="T7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183">
                  <a:moveTo>
                    <a:pt x="47" y="97"/>
                  </a:moveTo>
                  <a:cubicBezTo>
                    <a:pt x="0" y="153"/>
                    <a:pt x="48" y="183"/>
                    <a:pt x="104" y="165"/>
                  </a:cubicBezTo>
                  <a:cubicBezTo>
                    <a:pt x="172" y="142"/>
                    <a:pt x="186" y="65"/>
                    <a:pt x="182" y="0"/>
                  </a:cubicBezTo>
                  <a:cubicBezTo>
                    <a:pt x="182" y="8"/>
                    <a:pt x="59" y="82"/>
                    <a:pt x="47" y="97"/>
                  </a:cubicBez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93"/>
            <p:cNvSpPr>
              <a:spLocks/>
            </p:cNvSpPr>
            <p:nvPr/>
          </p:nvSpPr>
          <p:spPr bwMode="auto">
            <a:xfrm>
              <a:off x="2659063" y="8713788"/>
              <a:ext cx="411163" cy="465138"/>
            </a:xfrm>
            <a:custGeom>
              <a:avLst/>
              <a:gdLst>
                <a:gd name="T0" fmla="*/ 25 w 97"/>
                <a:gd name="T1" fmla="*/ 25 h 110"/>
                <a:gd name="T2" fmla="*/ 82 w 97"/>
                <a:gd name="T3" fmla="*/ 78 h 110"/>
                <a:gd name="T4" fmla="*/ 88 w 97"/>
                <a:gd name="T5" fmla="*/ 32 h 110"/>
                <a:gd name="T6" fmla="*/ 25 w 97"/>
                <a:gd name="T7" fmla="*/ 2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10">
                  <a:moveTo>
                    <a:pt x="25" y="25"/>
                  </a:moveTo>
                  <a:cubicBezTo>
                    <a:pt x="0" y="59"/>
                    <a:pt x="47" y="110"/>
                    <a:pt x="82" y="78"/>
                  </a:cubicBezTo>
                  <a:cubicBezTo>
                    <a:pt x="97" y="64"/>
                    <a:pt x="96" y="46"/>
                    <a:pt x="88" y="32"/>
                  </a:cubicBezTo>
                  <a:cubicBezTo>
                    <a:pt x="75" y="11"/>
                    <a:pt x="44" y="0"/>
                    <a:pt x="25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7" name="Freeform 296"/>
          <p:cNvSpPr>
            <a:spLocks/>
          </p:cNvSpPr>
          <p:nvPr/>
        </p:nvSpPr>
        <p:spPr bwMode="auto">
          <a:xfrm>
            <a:off x="4786880" y="5138579"/>
            <a:ext cx="504825" cy="534988"/>
          </a:xfrm>
          <a:custGeom>
            <a:avLst/>
            <a:gdLst>
              <a:gd name="T0" fmla="*/ 73 w 119"/>
              <a:gd name="T1" fmla="*/ 35 h 126"/>
              <a:gd name="T2" fmla="*/ 107 w 119"/>
              <a:gd name="T3" fmla="*/ 78 h 126"/>
              <a:gd name="T4" fmla="*/ 112 w 119"/>
              <a:gd name="T5" fmla="*/ 94 h 126"/>
              <a:gd name="T6" fmla="*/ 103 w 119"/>
              <a:gd name="T7" fmla="*/ 114 h 126"/>
              <a:gd name="T8" fmla="*/ 87 w 119"/>
              <a:gd name="T9" fmla="*/ 119 h 126"/>
              <a:gd name="T10" fmla="*/ 67 w 119"/>
              <a:gd name="T11" fmla="*/ 109 h 126"/>
              <a:gd name="T12" fmla="*/ 11 w 119"/>
              <a:gd name="T13" fmla="*/ 38 h 126"/>
              <a:gd name="T14" fmla="*/ 7 w 119"/>
              <a:gd name="T15" fmla="*/ 26 h 126"/>
              <a:gd name="T16" fmla="*/ 14 w 119"/>
              <a:gd name="T17" fmla="*/ 11 h 126"/>
              <a:gd name="T18" fmla="*/ 26 w 119"/>
              <a:gd name="T19" fmla="*/ 7 h 126"/>
              <a:gd name="T20" fmla="*/ 41 w 119"/>
              <a:gd name="T21" fmla="*/ 14 h 126"/>
              <a:gd name="T22" fmla="*/ 91 w 119"/>
              <a:gd name="T23" fmla="*/ 78 h 126"/>
              <a:gd name="T24" fmla="*/ 93 w 119"/>
              <a:gd name="T25" fmla="*/ 85 h 126"/>
              <a:gd name="T26" fmla="*/ 88 w 119"/>
              <a:gd name="T27" fmla="*/ 95 h 126"/>
              <a:gd name="T28" fmla="*/ 81 w 119"/>
              <a:gd name="T29" fmla="*/ 98 h 126"/>
              <a:gd name="T30" fmla="*/ 71 w 119"/>
              <a:gd name="T31" fmla="*/ 93 h 126"/>
              <a:gd name="T32" fmla="*/ 24 w 119"/>
              <a:gd name="T33" fmla="*/ 33 h 126"/>
              <a:gd name="T34" fmla="*/ 19 w 119"/>
              <a:gd name="T35" fmla="*/ 33 h 126"/>
              <a:gd name="T36" fmla="*/ 19 w 119"/>
              <a:gd name="T37" fmla="*/ 37 h 126"/>
              <a:gd name="T38" fmla="*/ 66 w 119"/>
              <a:gd name="T39" fmla="*/ 97 h 126"/>
              <a:gd name="T40" fmla="*/ 81 w 119"/>
              <a:gd name="T41" fmla="*/ 105 h 126"/>
              <a:gd name="T42" fmla="*/ 93 w 119"/>
              <a:gd name="T43" fmla="*/ 100 h 126"/>
              <a:gd name="T44" fmla="*/ 100 w 119"/>
              <a:gd name="T45" fmla="*/ 85 h 126"/>
              <a:gd name="T46" fmla="*/ 96 w 119"/>
              <a:gd name="T47" fmla="*/ 74 h 126"/>
              <a:gd name="T48" fmla="*/ 46 w 119"/>
              <a:gd name="T49" fmla="*/ 10 h 126"/>
              <a:gd name="T50" fmla="*/ 26 w 119"/>
              <a:gd name="T51" fmla="*/ 0 h 126"/>
              <a:gd name="T52" fmla="*/ 10 w 119"/>
              <a:gd name="T53" fmla="*/ 6 h 126"/>
              <a:gd name="T54" fmla="*/ 0 w 119"/>
              <a:gd name="T55" fmla="*/ 26 h 126"/>
              <a:gd name="T56" fmla="*/ 6 w 119"/>
              <a:gd name="T57" fmla="*/ 42 h 126"/>
              <a:gd name="T58" fmla="*/ 62 w 119"/>
              <a:gd name="T59" fmla="*/ 114 h 126"/>
              <a:gd name="T60" fmla="*/ 87 w 119"/>
              <a:gd name="T61" fmla="*/ 126 h 126"/>
              <a:gd name="T62" fmla="*/ 107 w 119"/>
              <a:gd name="T63" fmla="*/ 119 h 126"/>
              <a:gd name="T64" fmla="*/ 119 w 119"/>
              <a:gd name="T65" fmla="*/ 94 h 126"/>
              <a:gd name="T66" fmla="*/ 112 w 119"/>
              <a:gd name="T67" fmla="*/ 74 h 126"/>
              <a:gd name="T68" fmla="*/ 79 w 119"/>
              <a:gd name="T69" fmla="*/ 31 h 126"/>
              <a:gd name="T70" fmla="*/ 74 w 119"/>
              <a:gd name="T71" fmla="*/ 31 h 126"/>
              <a:gd name="T72" fmla="*/ 73 w 119"/>
              <a:gd name="T73" fmla="*/ 3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9" h="126">
                <a:moveTo>
                  <a:pt x="73" y="35"/>
                </a:moveTo>
                <a:cubicBezTo>
                  <a:pt x="107" y="78"/>
                  <a:pt x="107" y="78"/>
                  <a:pt x="107" y="78"/>
                </a:cubicBezTo>
                <a:cubicBezTo>
                  <a:pt x="111" y="83"/>
                  <a:pt x="112" y="88"/>
                  <a:pt x="112" y="94"/>
                </a:cubicBezTo>
                <a:cubicBezTo>
                  <a:pt x="112" y="101"/>
                  <a:pt x="109" y="109"/>
                  <a:pt x="103" y="114"/>
                </a:cubicBezTo>
                <a:cubicBezTo>
                  <a:pt x="98" y="117"/>
                  <a:pt x="93" y="119"/>
                  <a:pt x="87" y="119"/>
                </a:cubicBezTo>
                <a:cubicBezTo>
                  <a:pt x="80" y="119"/>
                  <a:pt x="72" y="116"/>
                  <a:pt x="67" y="109"/>
                </a:cubicBezTo>
                <a:cubicBezTo>
                  <a:pt x="11" y="38"/>
                  <a:pt x="11" y="38"/>
                  <a:pt x="11" y="38"/>
                </a:cubicBezTo>
                <a:cubicBezTo>
                  <a:pt x="8" y="34"/>
                  <a:pt x="7" y="30"/>
                  <a:pt x="7" y="26"/>
                </a:cubicBezTo>
                <a:cubicBezTo>
                  <a:pt x="7" y="20"/>
                  <a:pt x="10" y="15"/>
                  <a:pt x="14" y="11"/>
                </a:cubicBezTo>
                <a:cubicBezTo>
                  <a:pt x="18" y="8"/>
                  <a:pt x="22" y="7"/>
                  <a:pt x="26" y="7"/>
                </a:cubicBezTo>
                <a:cubicBezTo>
                  <a:pt x="32" y="7"/>
                  <a:pt x="37" y="10"/>
                  <a:pt x="41" y="14"/>
                </a:cubicBezTo>
                <a:cubicBezTo>
                  <a:pt x="91" y="78"/>
                  <a:pt x="91" y="78"/>
                  <a:pt x="91" y="78"/>
                </a:cubicBezTo>
                <a:cubicBezTo>
                  <a:pt x="92" y="80"/>
                  <a:pt x="93" y="83"/>
                  <a:pt x="93" y="85"/>
                </a:cubicBezTo>
                <a:cubicBezTo>
                  <a:pt x="93" y="89"/>
                  <a:pt x="92" y="93"/>
                  <a:pt x="88" y="95"/>
                </a:cubicBezTo>
                <a:cubicBezTo>
                  <a:pt x="86" y="97"/>
                  <a:pt x="83" y="98"/>
                  <a:pt x="81" y="98"/>
                </a:cubicBezTo>
                <a:cubicBezTo>
                  <a:pt x="77" y="98"/>
                  <a:pt x="73" y="96"/>
                  <a:pt x="71" y="93"/>
                </a:cubicBezTo>
                <a:cubicBezTo>
                  <a:pt x="24" y="33"/>
                  <a:pt x="24" y="33"/>
                  <a:pt x="24" y="33"/>
                </a:cubicBezTo>
                <a:cubicBezTo>
                  <a:pt x="23" y="32"/>
                  <a:pt x="21" y="32"/>
                  <a:pt x="19" y="33"/>
                </a:cubicBezTo>
                <a:cubicBezTo>
                  <a:pt x="18" y="34"/>
                  <a:pt x="18" y="36"/>
                  <a:pt x="19" y="37"/>
                </a:cubicBezTo>
                <a:cubicBezTo>
                  <a:pt x="66" y="97"/>
                  <a:pt x="66" y="97"/>
                  <a:pt x="66" y="97"/>
                </a:cubicBezTo>
                <a:cubicBezTo>
                  <a:pt x="69" y="102"/>
                  <a:pt x="75" y="105"/>
                  <a:pt x="81" y="105"/>
                </a:cubicBezTo>
                <a:cubicBezTo>
                  <a:pt x="85" y="105"/>
                  <a:pt x="89" y="103"/>
                  <a:pt x="93" y="100"/>
                </a:cubicBezTo>
                <a:cubicBezTo>
                  <a:pt x="97" y="97"/>
                  <a:pt x="100" y="91"/>
                  <a:pt x="100" y="85"/>
                </a:cubicBezTo>
                <a:cubicBezTo>
                  <a:pt x="100" y="81"/>
                  <a:pt x="99" y="77"/>
                  <a:pt x="96" y="74"/>
                </a:cubicBezTo>
                <a:cubicBezTo>
                  <a:pt x="46" y="10"/>
                  <a:pt x="46" y="10"/>
                  <a:pt x="46" y="10"/>
                </a:cubicBezTo>
                <a:cubicBezTo>
                  <a:pt x="41" y="4"/>
                  <a:pt x="34" y="0"/>
                  <a:pt x="26" y="0"/>
                </a:cubicBezTo>
                <a:cubicBezTo>
                  <a:pt x="20" y="0"/>
                  <a:pt x="15" y="2"/>
                  <a:pt x="10" y="6"/>
                </a:cubicBezTo>
                <a:cubicBezTo>
                  <a:pt x="4" y="11"/>
                  <a:pt x="0" y="18"/>
                  <a:pt x="0" y="26"/>
                </a:cubicBezTo>
                <a:cubicBezTo>
                  <a:pt x="0" y="32"/>
                  <a:pt x="2" y="37"/>
                  <a:pt x="6" y="42"/>
                </a:cubicBezTo>
                <a:cubicBezTo>
                  <a:pt x="62" y="114"/>
                  <a:pt x="62" y="114"/>
                  <a:pt x="62" y="114"/>
                </a:cubicBezTo>
                <a:cubicBezTo>
                  <a:pt x="68" y="122"/>
                  <a:pt x="78" y="126"/>
                  <a:pt x="87" y="126"/>
                </a:cubicBezTo>
                <a:cubicBezTo>
                  <a:pt x="94" y="126"/>
                  <a:pt x="101" y="124"/>
                  <a:pt x="107" y="119"/>
                </a:cubicBezTo>
                <a:cubicBezTo>
                  <a:pt x="115" y="113"/>
                  <a:pt x="119" y="103"/>
                  <a:pt x="119" y="94"/>
                </a:cubicBezTo>
                <a:cubicBezTo>
                  <a:pt x="119" y="87"/>
                  <a:pt x="117" y="80"/>
                  <a:pt x="112" y="74"/>
                </a:cubicBezTo>
                <a:cubicBezTo>
                  <a:pt x="79" y="31"/>
                  <a:pt x="79" y="31"/>
                  <a:pt x="79" y="31"/>
                </a:cubicBezTo>
                <a:cubicBezTo>
                  <a:pt x="78" y="30"/>
                  <a:pt x="75" y="30"/>
                  <a:pt x="74" y="31"/>
                </a:cubicBezTo>
                <a:cubicBezTo>
                  <a:pt x="73" y="32"/>
                  <a:pt x="72" y="34"/>
                  <a:pt x="73" y="35"/>
                </a:cubicBezTo>
                <a:close/>
              </a:path>
            </a:pathLst>
          </a:custGeom>
          <a:solidFill>
            <a:srgbClr val="DB1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Freeform 298"/>
          <p:cNvSpPr>
            <a:spLocks/>
          </p:cNvSpPr>
          <p:nvPr/>
        </p:nvSpPr>
        <p:spPr bwMode="auto">
          <a:xfrm>
            <a:off x="2335610" y="6166169"/>
            <a:ext cx="393700" cy="601663"/>
          </a:xfrm>
          <a:custGeom>
            <a:avLst/>
            <a:gdLst>
              <a:gd name="T0" fmla="*/ 14 w 93"/>
              <a:gd name="T1" fmla="*/ 69 h 142"/>
              <a:gd name="T2" fmla="*/ 39 w 93"/>
              <a:gd name="T3" fmla="*/ 20 h 142"/>
              <a:gd name="T4" fmla="*/ 61 w 93"/>
              <a:gd name="T5" fmla="*/ 6 h 142"/>
              <a:gd name="T6" fmla="*/ 73 w 93"/>
              <a:gd name="T7" fmla="*/ 9 h 142"/>
              <a:gd name="T8" fmla="*/ 87 w 93"/>
              <a:gd name="T9" fmla="*/ 32 h 142"/>
              <a:gd name="T10" fmla="*/ 84 w 93"/>
              <a:gd name="T11" fmla="*/ 43 h 142"/>
              <a:gd name="T12" fmla="*/ 43 w 93"/>
              <a:gd name="T13" fmla="*/ 124 h 142"/>
              <a:gd name="T14" fmla="*/ 26 w 93"/>
              <a:gd name="T15" fmla="*/ 135 h 142"/>
              <a:gd name="T16" fmla="*/ 18 w 93"/>
              <a:gd name="T17" fmla="*/ 133 h 142"/>
              <a:gd name="T18" fmla="*/ 7 w 93"/>
              <a:gd name="T19" fmla="*/ 116 h 142"/>
              <a:gd name="T20" fmla="*/ 9 w 93"/>
              <a:gd name="T21" fmla="*/ 107 h 142"/>
              <a:gd name="T22" fmla="*/ 45 w 93"/>
              <a:gd name="T23" fmla="*/ 35 h 142"/>
              <a:gd name="T24" fmla="*/ 56 w 93"/>
              <a:gd name="T25" fmla="*/ 29 h 142"/>
              <a:gd name="T26" fmla="*/ 62 w 93"/>
              <a:gd name="T27" fmla="*/ 30 h 142"/>
              <a:gd name="T28" fmla="*/ 69 w 93"/>
              <a:gd name="T29" fmla="*/ 41 h 142"/>
              <a:gd name="T30" fmla="*/ 67 w 93"/>
              <a:gd name="T31" fmla="*/ 47 h 142"/>
              <a:gd name="T32" fmla="*/ 33 w 93"/>
              <a:gd name="T33" fmla="*/ 114 h 142"/>
              <a:gd name="T34" fmla="*/ 35 w 93"/>
              <a:gd name="T35" fmla="*/ 119 h 142"/>
              <a:gd name="T36" fmla="*/ 40 w 93"/>
              <a:gd name="T37" fmla="*/ 117 h 142"/>
              <a:gd name="T38" fmla="*/ 73 w 93"/>
              <a:gd name="T39" fmla="*/ 50 h 142"/>
              <a:gd name="T40" fmla="*/ 76 w 93"/>
              <a:gd name="T41" fmla="*/ 41 h 142"/>
              <a:gd name="T42" fmla="*/ 65 w 93"/>
              <a:gd name="T43" fmla="*/ 24 h 142"/>
              <a:gd name="T44" fmla="*/ 56 w 93"/>
              <a:gd name="T45" fmla="*/ 22 h 142"/>
              <a:gd name="T46" fmla="*/ 39 w 93"/>
              <a:gd name="T47" fmla="*/ 32 h 142"/>
              <a:gd name="T48" fmla="*/ 3 w 93"/>
              <a:gd name="T49" fmla="*/ 104 h 142"/>
              <a:gd name="T50" fmla="*/ 0 w 93"/>
              <a:gd name="T51" fmla="*/ 116 h 142"/>
              <a:gd name="T52" fmla="*/ 15 w 93"/>
              <a:gd name="T53" fmla="*/ 139 h 142"/>
              <a:gd name="T54" fmla="*/ 26 w 93"/>
              <a:gd name="T55" fmla="*/ 142 h 142"/>
              <a:gd name="T56" fmla="*/ 49 w 93"/>
              <a:gd name="T57" fmla="*/ 127 h 142"/>
              <a:gd name="T58" fmla="*/ 90 w 93"/>
              <a:gd name="T59" fmla="*/ 46 h 142"/>
              <a:gd name="T60" fmla="*/ 93 w 93"/>
              <a:gd name="T61" fmla="*/ 32 h 142"/>
              <a:gd name="T62" fmla="*/ 76 w 93"/>
              <a:gd name="T63" fmla="*/ 3 h 142"/>
              <a:gd name="T64" fmla="*/ 61 w 93"/>
              <a:gd name="T65" fmla="*/ 0 h 142"/>
              <a:gd name="T66" fmla="*/ 33 w 93"/>
              <a:gd name="T67" fmla="*/ 17 h 142"/>
              <a:gd name="T68" fmla="*/ 8 w 93"/>
              <a:gd name="T69" fmla="*/ 66 h 142"/>
              <a:gd name="T70" fmla="*/ 10 w 93"/>
              <a:gd name="T71" fmla="*/ 70 h 142"/>
              <a:gd name="T72" fmla="*/ 14 w 93"/>
              <a:gd name="T73" fmla="*/ 69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3" h="142">
                <a:moveTo>
                  <a:pt x="14" y="69"/>
                </a:moveTo>
                <a:cubicBezTo>
                  <a:pt x="39" y="20"/>
                  <a:pt x="39" y="20"/>
                  <a:pt x="39" y="20"/>
                </a:cubicBezTo>
                <a:cubicBezTo>
                  <a:pt x="43" y="11"/>
                  <a:pt x="52" y="6"/>
                  <a:pt x="61" y="6"/>
                </a:cubicBezTo>
                <a:cubicBezTo>
                  <a:pt x="65" y="6"/>
                  <a:pt x="69" y="7"/>
                  <a:pt x="73" y="9"/>
                </a:cubicBezTo>
                <a:cubicBezTo>
                  <a:pt x="81" y="13"/>
                  <a:pt x="87" y="22"/>
                  <a:pt x="87" y="32"/>
                </a:cubicBezTo>
                <a:cubicBezTo>
                  <a:pt x="87" y="35"/>
                  <a:pt x="86" y="39"/>
                  <a:pt x="84" y="43"/>
                </a:cubicBezTo>
                <a:cubicBezTo>
                  <a:pt x="43" y="124"/>
                  <a:pt x="43" y="124"/>
                  <a:pt x="43" y="124"/>
                </a:cubicBezTo>
                <a:cubicBezTo>
                  <a:pt x="40" y="131"/>
                  <a:pt x="33" y="135"/>
                  <a:pt x="26" y="135"/>
                </a:cubicBezTo>
                <a:cubicBezTo>
                  <a:pt x="23" y="135"/>
                  <a:pt x="20" y="134"/>
                  <a:pt x="18" y="133"/>
                </a:cubicBezTo>
                <a:cubicBezTo>
                  <a:pt x="11" y="129"/>
                  <a:pt x="7" y="123"/>
                  <a:pt x="7" y="116"/>
                </a:cubicBezTo>
                <a:cubicBezTo>
                  <a:pt x="7" y="113"/>
                  <a:pt x="8" y="110"/>
                  <a:pt x="9" y="107"/>
                </a:cubicBezTo>
                <a:cubicBezTo>
                  <a:pt x="45" y="35"/>
                  <a:pt x="45" y="35"/>
                  <a:pt x="45" y="35"/>
                </a:cubicBezTo>
                <a:cubicBezTo>
                  <a:pt x="47" y="31"/>
                  <a:pt x="52" y="29"/>
                  <a:pt x="56" y="29"/>
                </a:cubicBezTo>
                <a:cubicBezTo>
                  <a:pt x="58" y="29"/>
                  <a:pt x="60" y="29"/>
                  <a:pt x="62" y="30"/>
                </a:cubicBezTo>
                <a:cubicBezTo>
                  <a:pt x="66" y="32"/>
                  <a:pt x="69" y="36"/>
                  <a:pt x="69" y="41"/>
                </a:cubicBezTo>
                <a:cubicBezTo>
                  <a:pt x="69" y="43"/>
                  <a:pt x="68" y="45"/>
                  <a:pt x="67" y="47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6"/>
                  <a:pt x="33" y="118"/>
                  <a:pt x="35" y="119"/>
                </a:cubicBezTo>
                <a:cubicBezTo>
                  <a:pt x="37" y="120"/>
                  <a:pt x="39" y="119"/>
                  <a:pt x="40" y="117"/>
                </a:cubicBezTo>
                <a:cubicBezTo>
                  <a:pt x="73" y="50"/>
                  <a:pt x="73" y="50"/>
                  <a:pt x="73" y="50"/>
                </a:cubicBezTo>
                <a:cubicBezTo>
                  <a:pt x="75" y="47"/>
                  <a:pt x="76" y="44"/>
                  <a:pt x="76" y="41"/>
                </a:cubicBezTo>
                <a:cubicBezTo>
                  <a:pt x="76" y="34"/>
                  <a:pt x="72" y="27"/>
                  <a:pt x="65" y="24"/>
                </a:cubicBezTo>
                <a:cubicBezTo>
                  <a:pt x="62" y="22"/>
                  <a:pt x="59" y="22"/>
                  <a:pt x="56" y="22"/>
                </a:cubicBezTo>
                <a:cubicBezTo>
                  <a:pt x="49" y="22"/>
                  <a:pt x="43" y="26"/>
                  <a:pt x="39" y="32"/>
                </a:cubicBezTo>
                <a:cubicBezTo>
                  <a:pt x="3" y="104"/>
                  <a:pt x="3" y="104"/>
                  <a:pt x="3" y="104"/>
                </a:cubicBezTo>
                <a:cubicBezTo>
                  <a:pt x="1" y="108"/>
                  <a:pt x="0" y="112"/>
                  <a:pt x="0" y="116"/>
                </a:cubicBezTo>
                <a:cubicBezTo>
                  <a:pt x="0" y="125"/>
                  <a:pt x="6" y="134"/>
                  <a:pt x="15" y="139"/>
                </a:cubicBezTo>
                <a:cubicBezTo>
                  <a:pt x="18" y="141"/>
                  <a:pt x="22" y="142"/>
                  <a:pt x="26" y="142"/>
                </a:cubicBezTo>
                <a:cubicBezTo>
                  <a:pt x="35" y="142"/>
                  <a:pt x="45" y="136"/>
                  <a:pt x="49" y="127"/>
                </a:cubicBezTo>
                <a:cubicBezTo>
                  <a:pt x="90" y="46"/>
                  <a:pt x="90" y="46"/>
                  <a:pt x="90" y="46"/>
                </a:cubicBezTo>
                <a:cubicBezTo>
                  <a:pt x="92" y="41"/>
                  <a:pt x="93" y="36"/>
                  <a:pt x="93" y="32"/>
                </a:cubicBezTo>
                <a:cubicBezTo>
                  <a:pt x="93" y="20"/>
                  <a:pt x="87" y="9"/>
                  <a:pt x="76" y="3"/>
                </a:cubicBezTo>
                <a:cubicBezTo>
                  <a:pt x="71" y="1"/>
                  <a:pt x="66" y="0"/>
                  <a:pt x="61" y="0"/>
                </a:cubicBezTo>
                <a:cubicBezTo>
                  <a:pt x="50" y="0"/>
                  <a:pt x="38" y="6"/>
                  <a:pt x="33" y="17"/>
                </a:cubicBezTo>
                <a:cubicBezTo>
                  <a:pt x="8" y="66"/>
                  <a:pt x="8" y="66"/>
                  <a:pt x="8" y="66"/>
                </a:cubicBezTo>
                <a:cubicBezTo>
                  <a:pt x="7" y="68"/>
                  <a:pt x="8" y="70"/>
                  <a:pt x="10" y="70"/>
                </a:cubicBezTo>
                <a:cubicBezTo>
                  <a:pt x="11" y="71"/>
                  <a:pt x="13" y="71"/>
                  <a:pt x="14" y="69"/>
                </a:cubicBezTo>
                <a:close/>
              </a:path>
            </a:pathLst>
          </a:custGeom>
          <a:solidFill>
            <a:srgbClr val="00A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Freeform 300"/>
          <p:cNvSpPr>
            <a:spLocks/>
          </p:cNvSpPr>
          <p:nvPr/>
        </p:nvSpPr>
        <p:spPr bwMode="auto">
          <a:xfrm>
            <a:off x="11091228" y="5520374"/>
            <a:ext cx="403225" cy="596900"/>
          </a:xfrm>
          <a:custGeom>
            <a:avLst/>
            <a:gdLst>
              <a:gd name="T0" fmla="*/ 80 w 95"/>
              <a:gd name="T1" fmla="*/ 73 h 141"/>
              <a:gd name="T2" fmla="*/ 55 w 95"/>
              <a:gd name="T3" fmla="*/ 121 h 141"/>
              <a:gd name="T4" fmla="*/ 32 w 95"/>
              <a:gd name="T5" fmla="*/ 135 h 141"/>
              <a:gd name="T6" fmla="*/ 20 w 95"/>
              <a:gd name="T7" fmla="*/ 132 h 141"/>
              <a:gd name="T8" fmla="*/ 7 w 95"/>
              <a:gd name="T9" fmla="*/ 109 h 141"/>
              <a:gd name="T10" fmla="*/ 10 w 95"/>
              <a:gd name="T11" fmla="*/ 98 h 141"/>
              <a:gd name="T12" fmla="*/ 52 w 95"/>
              <a:gd name="T13" fmla="*/ 17 h 141"/>
              <a:gd name="T14" fmla="*/ 69 w 95"/>
              <a:gd name="T15" fmla="*/ 7 h 141"/>
              <a:gd name="T16" fmla="*/ 78 w 95"/>
              <a:gd name="T17" fmla="*/ 9 h 141"/>
              <a:gd name="T18" fmla="*/ 88 w 95"/>
              <a:gd name="T19" fmla="*/ 26 h 141"/>
              <a:gd name="T20" fmla="*/ 86 w 95"/>
              <a:gd name="T21" fmla="*/ 35 h 141"/>
              <a:gd name="T22" fmla="*/ 48 w 95"/>
              <a:gd name="T23" fmla="*/ 106 h 141"/>
              <a:gd name="T24" fmla="*/ 37 w 95"/>
              <a:gd name="T25" fmla="*/ 112 h 141"/>
              <a:gd name="T26" fmla="*/ 32 w 95"/>
              <a:gd name="T27" fmla="*/ 111 h 141"/>
              <a:gd name="T28" fmla="*/ 25 w 95"/>
              <a:gd name="T29" fmla="*/ 100 h 141"/>
              <a:gd name="T30" fmla="*/ 26 w 95"/>
              <a:gd name="T31" fmla="*/ 94 h 141"/>
              <a:gd name="T32" fmla="*/ 62 w 95"/>
              <a:gd name="T33" fmla="*/ 27 h 141"/>
              <a:gd name="T34" fmla="*/ 60 w 95"/>
              <a:gd name="T35" fmla="*/ 23 h 141"/>
              <a:gd name="T36" fmla="*/ 56 w 95"/>
              <a:gd name="T37" fmla="*/ 24 h 141"/>
              <a:gd name="T38" fmla="*/ 20 w 95"/>
              <a:gd name="T39" fmla="*/ 91 h 141"/>
              <a:gd name="T40" fmla="*/ 18 w 95"/>
              <a:gd name="T41" fmla="*/ 100 h 141"/>
              <a:gd name="T42" fmla="*/ 28 w 95"/>
              <a:gd name="T43" fmla="*/ 117 h 141"/>
              <a:gd name="T44" fmla="*/ 37 w 95"/>
              <a:gd name="T45" fmla="*/ 119 h 141"/>
              <a:gd name="T46" fmla="*/ 54 w 95"/>
              <a:gd name="T47" fmla="*/ 109 h 141"/>
              <a:gd name="T48" fmla="*/ 92 w 95"/>
              <a:gd name="T49" fmla="*/ 38 h 141"/>
              <a:gd name="T50" fmla="*/ 95 w 95"/>
              <a:gd name="T51" fmla="*/ 26 h 141"/>
              <a:gd name="T52" fmla="*/ 81 w 95"/>
              <a:gd name="T53" fmla="*/ 3 h 141"/>
              <a:gd name="T54" fmla="*/ 69 w 95"/>
              <a:gd name="T55" fmla="*/ 0 h 141"/>
              <a:gd name="T56" fmla="*/ 46 w 95"/>
              <a:gd name="T57" fmla="*/ 14 h 141"/>
              <a:gd name="T58" fmla="*/ 4 w 95"/>
              <a:gd name="T59" fmla="*/ 94 h 141"/>
              <a:gd name="T60" fmla="*/ 0 w 95"/>
              <a:gd name="T61" fmla="*/ 109 h 141"/>
              <a:gd name="T62" fmla="*/ 17 w 95"/>
              <a:gd name="T63" fmla="*/ 138 h 141"/>
              <a:gd name="T64" fmla="*/ 32 w 95"/>
              <a:gd name="T65" fmla="*/ 141 h 141"/>
              <a:gd name="T66" fmla="*/ 60 w 95"/>
              <a:gd name="T67" fmla="*/ 124 h 141"/>
              <a:gd name="T68" fmla="*/ 86 w 95"/>
              <a:gd name="T69" fmla="*/ 76 h 141"/>
              <a:gd name="T70" fmla="*/ 84 w 95"/>
              <a:gd name="T71" fmla="*/ 71 h 141"/>
              <a:gd name="T72" fmla="*/ 80 w 95"/>
              <a:gd name="T73" fmla="*/ 7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5" h="141">
                <a:moveTo>
                  <a:pt x="80" y="73"/>
                </a:moveTo>
                <a:cubicBezTo>
                  <a:pt x="55" y="121"/>
                  <a:pt x="55" y="121"/>
                  <a:pt x="55" y="121"/>
                </a:cubicBezTo>
                <a:cubicBezTo>
                  <a:pt x="50" y="130"/>
                  <a:pt x="41" y="135"/>
                  <a:pt x="32" y="135"/>
                </a:cubicBezTo>
                <a:cubicBezTo>
                  <a:pt x="28" y="135"/>
                  <a:pt x="24" y="134"/>
                  <a:pt x="20" y="132"/>
                </a:cubicBezTo>
                <a:cubicBezTo>
                  <a:pt x="12" y="127"/>
                  <a:pt x="7" y="118"/>
                  <a:pt x="7" y="109"/>
                </a:cubicBezTo>
                <a:cubicBezTo>
                  <a:pt x="7" y="105"/>
                  <a:pt x="8" y="101"/>
                  <a:pt x="10" y="98"/>
                </a:cubicBezTo>
                <a:cubicBezTo>
                  <a:pt x="52" y="17"/>
                  <a:pt x="52" y="17"/>
                  <a:pt x="52" y="17"/>
                </a:cubicBezTo>
                <a:cubicBezTo>
                  <a:pt x="56" y="10"/>
                  <a:pt x="62" y="7"/>
                  <a:pt x="69" y="7"/>
                </a:cubicBezTo>
                <a:cubicBezTo>
                  <a:pt x="72" y="7"/>
                  <a:pt x="75" y="7"/>
                  <a:pt x="78" y="9"/>
                </a:cubicBezTo>
                <a:cubicBezTo>
                  <a:pt x="84" y="12"/>
                  <a:pt x="88" y="19"/>
                  <a:pt x="88" y="26"/>
                </a:cubicBezTo>
                <a:cubicBezTo>
                  <a:pt x="88" y="29"/>
                  <a:pt x="87" y="32"/>
                  <a:pt x="86" y="35"/>
                </a:cubicBezTo>
                <a:cubicBezTo>
                  <a:pt x="48" y="106"/>
                  <a:pt x="48" y="106"/>
                  <a:pt x="48" y="106"/>
                </a:cubicBezTo>
                <a:cubicBezTo>
                  <a:pt x="46" y="110"/>
                  <a:pt x="42" y="112"/>
                  <a:pt x="37" y="112"/>
                </a:cubicBezTo>
                <a:cubicBezTo>
                  <a:pt x="35" y="112"/>
                  <a:pt x="33" y="112"/>
                  <a:pt x="32" y="111"/>
                </a:cubicBezTo>
                <a:cubicBezTo>
                  <a:pt x="27" y="109"/>
                  <a:pt x="25" y="104"/>
                  <a:pt x="25" y="100"/>
                </a:cubicBezTo>
                <a:cubicBezTo>
                  <a:pt x="25" y="98"/>
                  <a:pt x="25" y="96"/>
                  <a:pt x="26" y="94"/>
                </a:cubicBezTo>
                <a:cubicBezTo>
                  <a:pt x="62" y="27"/>
                  <a:pt x="62" y="27"/>
                  <a:pt x="62" y="27"/>
                </a:cubicBezTo>
                <a:cubicBezTo>
                  <a:pt x="63" y="25"/>
                  <a:pt x="62" y="23"/>
                  <a:pt x="60" y="23"/>
                </a:cubicBezTo>
                <a:cubicBezTo>
                  <a:pt x="59" y="22"/>
                  <a:pt x="57" y="22"/>
                  <a:pt x="56" y="24"/>
                </a:cubicBezTo>
                <a:cubicBezTo>
                  <a:pt x="20" y="91"/>
                  <a:pt x="20" y="91"/>
                  <a:pt x="20" y="91"/>
                </a:cubicBezTo>
                <a:cubicBezTo>
                  <a:pt x="19" y="94"/>
                  <a:pt x="18" y="97"/>
                  <a:pt x="18" y="100"/>
                </a:cubicBezTo>
                <a:cubicBezTo>
                  <a:pt x="18" y="107"/>
                  <a:pt x="22" y="114"/>
                  <a:pt x="28" y="117"/>
                </a:cubicBezTo>
                <a:cubicBezTo>
                  <a:pt x="31" y="118"/>
                  <a:pt x="34" y="119"/>
                  <a:pt x="37" y="119"/>
                </a:cubicBezTo>
                <a:cubicBezTo>
                  <a:pt x="44" y="119"/>
                  <a:pt x="51" y="115"/>
                  <a:pt x="54" y="109"/>
                </a:cubicBezTo>
                <a:cubicBezTo>
                  <a:pt x="92" y="38"/>
                  <a:pt x="92" y="38"/>
                  <a:pt x="92" y="38"/>
                </a:cubicBezTo>
                <a:cubicBezTo>
                  <a:pt x="94" y="34"/>
                  <a:pt x="95" y="30"/>
                  <a:pt x="95" y="26"/>
                </a:cubicBezTo>
                <a:cubicBezTo>
                  <a:pt x="95" y="17"/>
                  <a:pt x="90" y="8"/>
                  <a:pt x="81" y="3"/>
                </a:cubicBezTo>
                <a:cubicBezTo>
                  <a:pt x="77" y="1"/>
                  <a:pt x="73" y="0"/>
                  <a:pt x="69" y="0"/>
                </a:cubicBezTo>
                <a:cubicBezTo>
                  <a:pt x="60" y="0"/>
                  <a:pt x="51" y="5"/>
                  <a:pt x="46" y="14"/>
                </a:cubicBezTo>
                <a:cubicBezTo>
                  <a:pt x="4" y="94"/>
                  <a:pt x="4" y="94"/>
                  <a:pt x="4" y="94"/>
                </a:cubicBezTo>
                <a:cubicBezTo>
                  <a:pt x="1" y="99"/>
                  <a:pt x="0" y="104"/>
                  <a:pt x="0" y="109"/>
                </a:cubicBezTo>
                <a:cubicBezTo>
                  <a:pt x="0" y="121"/>
                  <a:pt x="6" y="132"/>
                  <a:pt x="17" y="138"/>
                </a:cubicBezTo>
                <a:cubicBezTo>
                  <a:pt x="22" y="140"/>
                  <a:pt x="27" y="141"/>
                  <a:pt x="32" y="141"/>
                </a:cubicBezTo>
                <a:cubicBezTo>
                  <a:pt x="44" y="141"/>
                  <a:pt x="55" y="135"/>
                  <a:pt x="60" y="124"/>
                </a:cubicBezTo>
                <a:cubicBezTo>
                  <a:pt x="86" y="76"/>
                  <a:pt x="86" y="76"/>
                  <a:pt x="86" y="76"/>
                </a:cubicBezTo>
                <a:cubicBezTo>
                  <a:pt x="87" y="74"/>
                  <a:pt x="86" y="72"/>
                  <a:pt x="84" y="71"/>
                </a:cubicBezTo>
                <a:cubicBezTo>
                  <a:pt x="83" y="71"/>
                  <a:pt x="81" y="71"/>
                  <a:pt x="80" y="73"/>
                </a:cubicBezTo>
                <a:close/>
              </a:path>
            </a:pathLst>
          </a:custGeom>
          <a:solidFill>
            <a:srgbClr val="00A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2" name="组合 91"/>
          <p:cNvGrpSpPr/>
          <p:nvPr/>
        </p:nvGrpSpPr>
        <p:grpSpPr>
          <a:xfrm>
            <a:off x="1064022" y="3531333"/>
            <a:ext cx="3330575" cy="454025"/>
            <a:chOff x="7840662" y="3743961"/>
            <a:chExt cx="3330575" cy="454025"/>
          </a:xfrm>
        </p:grpSpPr>
        <p:sp>
          <p:nvSpPr>
            <p:cNvPr id="93" name="Freeform 97"/>
            <p:cNvSpPr>
              <a:spLocks/>
            </p:cNvSpPr>
            <p:nvPr/>
          </p:nvSpPr>
          <p:spPr bwMode="auto">
            <a:xfrm>
              <a:off x="8485187" y="3761424"/>
              <a:ext cx="1995488" cy="381000"/>
            </a:xfrm>
            <a:custGeom>
              <a:avLst/>
              <a:gdLst>
                <a:gd name="T0" fmla="*/ 2 w 1257"/>
                <a:gd name="T1" fmla="*/ 0 h 240"/>
                <a:gd name="T2" fmla="*/ 0 w 1257"/>
                <a:gd name="T3" fmla="*/ 219 h 240"/>
                <a:gd name="T4" fmla="*/ 1254 w 1257"/>
                <a:gd name="T5" fmla="*/ 240 h 240"/>
                <a:gd name="T6" fmla="*/ 1257 w 1257"/>
                <a:gd name="T7" fmla="*/ 21 h 240"/>
                <a:gd name="T8" fmla="*/ 2 w 1257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7" h="240">
                  <a:moveTo>
                    <a:pt x="2" y="0"/>
                  </a:moveTo>
                  <a:lnTo>
                    <a:pt x="0" y="219"/>
                  </a:lnTo>
                  <a:lnTo>
                    <a:pt x="1254" y="240"/>
                  </a:lnTo>
                  <a:lnTo>
                    <a:pt x="1257" y="2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79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98"/>
            <p:cNvSpPr>
              <a:spLocks/>
            </p:cNvSpPr>
            <p:nvPr/>
          </p:nvSpPr>
          <p:spPr bwMode="auto">
            <a:xfrm>
              <a:off x="8485187" y="3761424"/>
              <a:ext cx="1995488" cy="381000"/>
            </a:xfrm>
            <a:custGeom>
              <a:avLst/>
              <a:gdLst>
                <a:gd name="T0" fmla="*/ 2 w 1257"/>
                <a:gd name="T1" fmla="*/ 0 h 240"/>
                <a:gd name="T2" fmla="*/ 0 w 1257"/>
                <a:gd name="T3" fmla="*/ 219 h 240"/>
                <a:gd name="T4" fmla="*/ 1254 w 1257"/>
                <a:gd name="T5" fmla="*/ 240 h 240"/>
                <a:gd name="T6" fmla="*/ 1257 w 1257"/>
                <a:gd name="T7" fmla="*/ 21 h 240"/>
                <a:gd name="T8" fmla="*/ 2 w 1257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7" h="240">
                  <a:moveTo>
                    <a:pt x="2" y="0"/>
                  </a:moveTo>
                  <a:lnTo>
                    <a:pt x="0" y="219"/>
                  </a:lnTo>
                  <a:lnTo>
                    <a:pt x="1254" y="240"/>
                  </a:lnTo>
                  <a:lnTo>
                    <a:pt x="1257" y="21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99"/>
            <p:cNvSpPr>
              <a:spLocks/>
            </p:cNvSpPr>
            <p:nvPr/>
          </p:nvSpPr>
          <p:spPr bwMode="auto">
            <a:xfrm>
              <a:off x="10844212" y="3743961"/>
              <a:ext cx="327025" cy="454025"/>
            </a:xfrm>
            <a:custGeom>
              <a:avLst/>
              <a:gdLst>
                <a:gd name="T0" fmla="*/ 1 w 77"/>
                <a:gd name="T1" fmla="*/ 19 h 107"/>
                <a:gd name="T2" fmla="*/ 0 w 77"/>
                <a:gd name="T3" fmla="*/ 91 h 107"/>
                <a:gd name="T4" fmla="*/ 74 w 77"/>
                <a:gd name="T5" fmla="*/ 53 h 107"/>
                <a:gd name="T6" fmla="*/ 1 w 77"/>
                <a:gd name="T7" fmla="*/ 1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07">
                  <a:moveTo>
                    <a:pt x="1" y="19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72" y="107"/>
                    <a:pt x="74" y="53"/>
                  </a:cubicBezTo>
                  <a:cubicBezTo>
                    <a:pt x="77" y="0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F27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96" name="Picture 10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7725" y="3824924"/>
              <a:ext cx="203358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" name="Freeform 101"/>
            <p:cNvSpPr>
              <a:spLocks/>
            </p:cNvSpPr>
            <p:nvPr/>
          </p:nvSpPr>
          <p:spPr bwMode="auto">
            <a:xfrm>
              <a:off x="10463212" y="3782061"/>
              <a:ext cx="431800" cy="381000"/>
            </a:xfrm>
            <a:custGeom>
              <a:avLst/>
              <a:gdLst>
                <a:gd name="T0" fmla="*/ 0 w 272"/>
                <a:gd name="T1" fmla="*/ 235 h 240"/>
                <a:gd name="T2" fmla="*/ 270 w 272"/>
                <a:gd name="T3" fmla="*/ 240 h 240"/>
                <a:gd name="T4" fmla="*/ 272 w 272"/>
                <a:gd name="T5" fmla="*/ 5 h 240"/>
                <a:gd name="T6" fmla="*/ 3 w 272"/>
                <a:gd name="T7" fmla="*/ 0 h 240"/>
                <a:gd name="T8" fmla="*/ 0 w 272"/>
                <a:gd name="T9" fmla="*/ 23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40">
                  <a:moveTo>
                    <a:pt x="0" y="235"/>
                  </a:moveTo>
                  <a:lnTo>
                    <a:pt x="270" y="240"/>
                  </a:lnTo>
                  <a:lnTo>
                    <a:pt x="272" y="5"/>
                  </a:lnTo>
                  <a:lnTo>
                    <a:pt x="3" y="0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859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102"/>
            <p:cNvSpPr>
              <a:spLocks/>
            </p:cNvSpPr>
            <p:nvPr/>
          </p:nvSpPr>
          <p:spPr bwMode="auto">
            <a:xfrm>
              <a:off x="10475912" y="3943986"/>
              <a:ext cx="415925" cy="185738"/>
            </a:xfrm>
            <a:custGeom>
              <a:avLst/>
              <a:gdLst>
                <a:gd name="T0" fmla="*/ 0 w 262"/>
                <a:gd name="T1" fmla="*/ 114 h 117"/>
                <a:gd name="T2" fmla="*/ 262 w 262"/>
                <a:gd name="T3" fmla="*/ 117 h 117"/>
                <a:gd name="T4" fmla="*/ 262 w 262"/>
                <a:gd name="T5" fmla="*/ 5 h 117"/>
                <a:gd name="T6" fmla="*/ 3 w 262"/>
                <a:gd name="T7" fmla="*/ 0 h 117"/>
                <a:gd name="T8" fmla="*/ 0 w 262"/>
                <a:gd name="T9" fmla="*/ 11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17">
                  <a:moveTo>
                    <a:pt x="0" y="114"/>
                  </a:moveTo>
                  <a:lnTo>
                    <a:pt x="262" y="117"/>
                  </a:lnTo>
                  <a:lnTo>
                    <a:pt x="262" y="5"/>
                  </a:lnTo>
                  <a:lnTo>
                    <a:pt x="3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9DA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103"/>
            <p:cNvSpPr>
              <a:spLocks/>
            </p:cNvSpPr>
            <p:nvPr/>
          </p:nvSpPr>
          <p:spPr bwMode="auto">
            <a:xfrm>
              <a:off x="8091487" y="3761424"/>
              <a:ext cx="396875" cy="347663"/>
            </a:xfrm>
            <a:custGeom>
              <a:avLst/>
              <a:gdLst>
                <a:gd name="T0" fmla="*/ 0 w 250"/>
                <a:gd name="T1" fmla="*/ 133 h 219"/>
                <a:gd name="T2" fmla="*/ 248 w 250"/>
                <a:gd name="T3" fmla="*/ 219 h 219"/>
                <a:gd name="T4" fmla="*/ 250 w 250"/>
                <a:gd name="T5" fmla="*/ 0 h 219"/>
                <a:gd name="T6" fmla="*/ 0 w 250"/>
                <a:gd name="T7" fmla="*/ 64 h 219"/>
                <a:gd name="T8" fmla="*/ 0 w 250"/>
                <a:gd name="T9" fmla="*/ 13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9">
                  <a:moveTo>
                    <a:pt x="0" y="133"/>
                  </a:moveTo>
                  <a:lnTo>
                    <a:pt x="248" y="219"/>
                  </a:lnTo>
                  <a:lnTo>
                    <a:pt x="250" y="0"/>
                  </a:lnTo>
                  <a:lnTo>
                    <a:pt x="0" y="64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4B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04"/>
            <p:cNvSpPr>
              <a:spLocks/>
            </p:cNvSpPr>
            <p:nvPr/>
          </p:nvSpPr>
          <p:spPr bwMode="auto">
            <a:xfrm>
              <a:off x="7840662" y="3853499"/>
              <a:ext cx="250825" cy="119063"/>
            </a:xfrm>
            <a:custGeom>
              <a:avLst/>
              <a:gdLst>
                <a:gd name="T0" fmla="*/ 0 w 59"/>
                <a:gd name="T1" fmla="*/ 13 h 28"/>
                <a:gd name="T2" fmla="*/ 59 w 59"/>
                <a:gd name="T3" fmla="*/ 28 h 28"/>
                <a:gd name="T4" fmla="*/ 59 w 59"/>
                <a:gd name="T5" fmla="*/ 2 h 28"/>
                <a:gd name="T6" fmla="*/ 0 w 59"/>
                <a:gd name="T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28">
                  <a:moveTo>
                    <a:pt x="0" y="13"/>
                  </a:moveTo>
                  <a:cubicBezTo>
                    <a:pt x="0" y="26"/>
                    <a:pt x="59" y="28"/>
                    <a:pt x="59" y="28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0" y="0"/>
                    <a:pt x="0" y="13"/>
                  </a:cubicBez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1" name="Freeform 194"/>
          <p:cNvSpPr>
            <a:spLocks/>
          </p:cNvSpPr>
          <p:nvPr/>
        </p:nvSpPr>
        <p:spPr bwMode="auto">
          <a:xfrm>
            <a:off x="1186260" y="2805846"/>
            <a:ext cx="598488" cy="398463"/>
          </a:xfrm>
          <a:custGeom>
            <a:avLst/>
            <a:gdLst>
              <a:gd name="T0" fmla="*/ 92 w 141"/>
              <a:gd name="T1" fmla="*/ 67 h 94"/>
              <a:gd name="T2" fmla="*/ 40 w 141"/>
              <a:gd name="T3" fmla="*/ 86 h 94"/>
              <a:gd name="T4" fmla="*/ 32 w 141"/>
              <a:gd name="T5" fmla="*/ 87 h 94"/>
              <a:gd name="T6" fmla="*/ 8 w 141"/>
              <a:gd name="T7" fmla="*/ 70 h 94"/>
              <a:gd name="T8" fmla="*/ 7 w 141"/>
              <a:gd name="T9" fmla="*/ 62 h 94"/>
              <a:gd name="T10" fmla="*/ 23 w 141"/>
              <a:gd name="T11" fmla="*/ 38 h 94"/>
              <a:gd name="T12" fmla="*/ 109 w 141"/>
              <a:gd name="T13" fmla="*/ 8 h 94"/>
              <a:gd name="T14" fmla="*/ 116 w 141"/>
              <a:gd name="T15" fmla="*/ 7 h 94"/>
              <a:gd name="T16" fmla="*/ 133 w 141"/>
              <a:gd name="T17" fmla="*/ 19 h 94"/>
              <a:gd name="T18" fmla="*/ 135 w 141"/>
              <a:gd name="T19" fmla="*/ 26 h 94"/>
              <a:gd name="T20" fmla="*/ 122 w 141"/>
              <a:gd name="T21" fmla="*/ 43 h 94"/>
              <a:gd name="T22" fmla="*/ 46 w 141"/>
              <a:gd name="T23" fmla="*/ 70 h 94"/>
              <a:gd name="T24" fmla="*/ 42 w 141"/>
              <a:gd name="T25" fmla="*/ 71 h 94"/>
              <a:gd name="T26" fmla="*/ 30 w 141"/>
              <a:gd name="T27" fmla="*/ 63 h 94"/>
              <a:gd name="T28" fmla="*/ 29 w 141"/>
              <a:gd name="T29" fmla="*/ 59 h 94"/>
              <a:gd name="T30" fmla="*/ 38 w 141"/>
              <a:gd name="T31" fmla="*/ 47 h 94"/>
              <a:gd name="T32" fmla="*/ 109 w 141"/>
              <a:gd name="T33" fmla="*/ 21 h 94"/>
              <a:gd name="T34" fmla="*/ 111 w 141"/>
              <a:gd name="T35" fmla="*/ 17 h 94"/>
              <a:gd name="T36" fmla="*/ 107 w 141"/>
              <a:gd name="T37" fmla="*/ 15 h 94"/>
              <a:gd name="T38" fmla="*/ 35 w 141"/>
              <a:gd name="T39" fmla="*/ 41 h 94"/>
              <a:gd name="T40" fmla="*/ 23 w 141"/>
              <a:gd name="T41" fmla="*/ 59 h 94"/>
              <a:gd name="T42" fmla="*/ 24 w 141"/>
              <a:gd name="T43" fmla="*/ 65 h 94"/>
              <a:gd name="T44" fmla="*/ 42 w 141"/>
              <a:gd name="T45" fmla="*/ 78 h 94"/>
              <a:gd name="T46" fmla="*/ 48 w 141"/>
              <a:gd name="T47" fmla="*/ 77 h 94"/>
              <a:gd name="T48" fmla="*/ 124 w 141"/>
              <a:gd name="T49" fmla="*/ 50 h 94"/>
              <a:gd name="T50" fmla="*/ 141 w 141"/>
              <a:gd name="T51" fmla="*/ 26 h 94"/>
              <a:gd name="T52" fmla="*/ 140 w 141"/>
              <a:gd name="T53" fmla="*/ 17 h 94"/>
              <a:gd name="T54" fmla="*/ 116 w 141"/>
              <a:gd name="T55" fmla="*/ 0 h 94"/>
              <a:gd name="T56" fmla="*/ 107 w 141"/>
              <a:gd name="T57" fmla="*/ 1 h 94"/>
              <a:gd name="T58" fmla="*/ 21 w 141"/>
              <a:gd name="T59" fmla="*/ 32 h 94"/>
              <a:gd name="T60" fmla="*/ 0 w 141"/>
              <a:gd name="T61" fmla="*/ 62 h 94"/>
              <a:gd name="T62" fmla="*/ 2 w 141"/>
              <a:gd name="T63" fmla="*/ 73 h 94"/>
              <a:gd name="T64" fmla="*/ 32 w 141"/>
              <a:gd name="T65" fmla="*/ 94 h 94"/>
              <a:gd name="T66" fmla="*/ 43 w 141"/>
              <a:gd name="T67" fmla="*/ 92 h 94"/>
              <a:gd name="T68" fmla="*/ 94 w 141"/>
              <a:gd name="T69" fmla="*/ 74 h 94"/>
              <a:gd name="T70" fmla="*/ 96 w 141"/>
              <a:gd name="T71" fmla="*/ 70 h 94"/>
              <a:gd name="T72" fmla="*/ 92 w 141"/>
              <a:gd name="T73" fmla="*/ 6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1" h="94">
                <a:moveTo>
                  <a:pt x="92" y="67"/>
                </a:moveTo>
                <a:cubicBezTo>
                  <a:pt x="40" y="86"/>
                  <a:pt x="40" y="86"/>
                  <a:pt x="40" y="86"/>
                </a:cubicBezTo>
                <a:cubicBezTo>
                  <a:pt x="37" y="87"/>
                  <a:pt x="35" y="87"/>
                  <a:pt x="32" y="87"/>
                </a:cubicBezTo>
                <a:cubicBezTo>
                  <a:pt x="21" y="87"/>
                  <a:pt x="12" y="81"/>
                  <a:pt x="8" y="70"/>
                </a:cubicBezTo>
                <a:cubicBezTo>
                  <a:pt x="7" y="68"/>
                  <a:pt x="7" y="65"/>
                  <a:pt x="7" y="62"/>
                </a:cubicBezTo>
                <a:cubicBezTo>
                  <a:pt x="7" y="52"/>
                  <a:pt x="13" y="42"/>
                  <a:pt x="23" y="38"/>
                </a:cubicBezTo>
                <a:cubicBezTo>
                  <a:pt x="109" y="8"/>
                  <a:pt x="109" y="8"/>
                  <a:pt x="109" y="8"/>
                </a:cubicBezTo>
                <a:cubicBezTo>
                  <a:pt x="111" y="7"/>
                  <a:pt x="113" y="7"/>
                  <a:pt x="116" y="7"/>
                </a:cubicBezTo>
                <a:cubicBezTo>
                  <a:pt x="123" y="7"/>
                  <a:pt x="131" y="11"/>
                  <a:pt x="133" y="19"/>
                </a:cubicBezTo>
                <a:cubicBezTo>
                  <a:pt x="134" y="21"/>
                  <a:pt x="134" y="23"/>
                  <a:pt x="135" y="26"/>
                </a:cubicBezTo>
                <a:cubicBezTo>
                  <a:pt x="134" y="33"/>
                  <a:pt x="130" y="41"/>
                  <a:pt x="122" y="43"/>
                </a:cubicBezTo>
                <a:cubicBezTo>
                  <a:pt x="46" y="70"/>
                  <a:pt x="46" y="70"/>
                  <a:pt x="46" y="70"/>
                </a:cubicBezTo>
                <a:cubicBezTo>
                  <a:pt x="45" y="71"/>
                  <a:pt x="43" y="71"/>
                  <a:pt x="42" y="71"/>
                </a:cubicBezTo>
                <a:cubicBezTo>
                  <a:pt x="37" y="71"/>
                  <a:pt x="32" y="68"/>
                  <a:pt x="30" y="63"/>
                </a:cubicBezTo>
                <a:cubicBezTo>
                  <a:pt x="30" y="61"/>
                  <a:pt x="29" y="60"/>
                  <a:pt x="29" y="59"/>
                </a:cubicBezTo>
                <a:cubicBezTo>
                  <a:pt x="29" y="53"/>
                  <a:pt x="33" y="49"/>
                  <a:pt x="38" y="47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11" y="21"/>
                  <a:pt x="112" y="19"/>
                  <a:pt x="111" y="17"/>
                </a:cubicBezTo>
                <a:cubicBezTo>
                  <a:pt x="111" y="15"/>
                  <a:pt x="109" y="14"/>
                  <a:pt x="107" y="15"/>
                </a:cubicBezTo>
                <a:cubicBezTo>
                  <a:pt x="35" y="41"/>
                  <a:pt x="35" y="41"/>
                  <a:pt x="35" y="41"/>
                </a:cubicBezTo>
                <a:cubicBezTo>
                  <a:pt x="28" y="43"/>
                  <a:pt x="23" y="51"/>
                  <a:pt x="23" y="59"/>
                </a:cubicBezTo>
                <a:cubicBezTo>
                  <a:pt x="23" y="61"/>
                  <a:pt x="23" y="63"/>
                  <a:pt x="24" y="65"/>
                </a:cubicBezTo>
                <a:cubicBezTo>
                  <a:pt x="27" y="73"/>
                  <a:pt x="34" y="78"/>
                  <a:pt x="42" y="78"/>
                </a:cubicBezTo>
                <a:cubicBezTo>
                  <a:pt x="44" y="78"/>
                  <a:pt x="46" y="77"/>
                  <a:pt x="48" y="77"/>
                </a:cubicBezTo>
                <a:cubicBezTo>
                  <a:pt x="124" y="50"/>
                  <a:pt x="124" y="50"/>
                  <a:pt x="124" y="50"/>
                </a:cubicBezTo>
                <a:cubicBezTo>
                  <a:pt x="135" y="46"/>
                  <a:pt x="141" y="36"/>
                  <a:pt x="141" y="26"/>
                </a:cubicBezTo>
                <a:cubicBezTo>
                  <a:pt x="141" y="23"/>
                  <a:pt x="141" y="20"/>
                  <a:pt x="140" y="17"/>
                </a:cubicBezTo>
                <a:cubicBezTo>
                  <a:pt x="136" y="6"/>
                  <a:pt x="126" y="0"/>
                  <a:pt x="116" y="0"/>
                </a:cubicBezTo>
                <a:cubicBezTo>
                  <a:pt x="113" y="0"/>
                  <a:pt x="110" y="0"/>
                  <a:pt x="107" y="1"/>
                </a:cubicBezTo>
                <a:cubicBezTo>
                  <a:pt x="21" y="32"/>
                  <a:pt x="21" y="32"/>
                  <a:pt x="21" y="32"/>
                </a:cubicBezTo>
                <a:cubicBezTo>
                  <a:pt x="8" y="36"/>
                  <a:pt x="0" y="49"/>
                  <a:pt x="0" y="62"/>
                </a:cubicBezTo>
                <a:cubicBezTo>
                  <a:pt x="0" y="66"/>
                  <a:pt x="0" y="69"/>
                  <a:pt x="2" y="73"/>
                </a:cubicBezTo>
                <a:cubicBezTo>
                  <a:pt x="6" y="86"/>
                  <a:pt x="19" y="94"/>
                  <a:pt x="32" y="94"/>
                </a:cubicBezTo>
                <a:cubicBezTo>
                  <a:pt x="35" y="94"/>
                  <a:pt x="39" y="93"/>
                  <a:pt x="43" y="92"/>
                </a:cubicBezTo>
                <a:cubicBezTo>
                  <a:pt x="94" y="74"/>
                  <a:pt x="94" y="74"/>
                  <a:pt x="94" y="74"/>
                </a:cubicBezTo>
                <a:cubicBezTo>
                  <a:pt x="96" y="73"/>
                  <a:pt x="96" y="71"/>
                  <a:pt x="96" y="70"/>
                </a:cubicBezTo>
                <a:cubicBezTo>
                  <a:pt x="95" y="68"/>
                  <a:pt x="93" y="67"/>
                  <a:pt x="92" y="67"/>
                </a:cubicBezTo>
                <a:close/>
              </a:path>
            </a:pathLst>
          </a:custGeom>
          <a:solidFill>
            <a:srgbClr val="FBB0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59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8" grpId="0" animBg="1"/>
      <p:bldP spid="20" grpId="0" animBg="1"/>
      <p:bldP spid="22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8" descr="00024547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6" y="-2540"/>
            <a:ext cx="3080385" cy="37680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440046" y="1050925"/>
            <a:ext cx="4496435" cy="1990090"/>
          </a:xfrm>
        </p:spPr>
        <p:txBody>
          <a:bodyPr>
            <a:noAutofit/>
          </a:bodyPr>
          <a:lstStyle/>
          <a:p>
            <a:r>
              <a:rPr lang="en-US" sz="4000">
                <a:sym typeface="+mn-ea"/>
              </a:rPr>
              <a:t>M</a:t>
            </a:r>
            <a:r>
              <a:rPr sz="4000">
                <a:sym typeface="+mn-ea"/>
              </a:rPr>
              <a:t>ǎ</a:t>
            </a:r>
            <a:br>
              <a:rPr sz="4000">
                <a:sym typeface="+mn-ea"/>
              </a:rPr>
            </a:br>
            <a:r>
              <a:rPr lang="zh-CN" altLang="en-US" sz="5400">
                <a:sym typeface="+mn-ea"/>
              </a:rPr>
              <a:t>马</a:t>
            </a:r>
            <a:br>
              <a:rPr lang="zh-CN" altLang="en-US" sz="4000">
                <a:sym typeface="+mn-ea"/>
              </a:rPr>
            </a:br>
            <a:r>
              <a:rPr lang="es-ES" altLang="en-US" sz="4000"/>
              <a:t>Caballo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870200" y="4407535"/>
            <a:ext cx="659511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Los que han nacido en ...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1942,1954,1966,1978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，19</a:t>
            </a:r>
            <a:r>
              <a:rPr lang="es-E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90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, </a:t>
            </a:r>
            <a:r>
              <a:rPr lang="es-E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2002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.</a:t>
            </a:r>
            <a:endParaRPr lang="zh-CN" altLang="en-US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  <a:p>
            <a:r>
              <a:rPr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El Caballo representa la determinación</a:t>
            </a:r>
            <a:r>
              <a:rPr lang="es-E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8164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8" descr="00024547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870" y="3810"/>
            <a:ext cx="3092450" cy="37604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440046" y="1050925"/>
            <a:ext cx="4496435" cy="1990090"/>
          </a:xfrm>
        </p:spPr>
        <p:txBody>
          <a:bodyPr>
            <a:noAutofit/>
          </a:bodyPr>
          <a:lstStyle/>
          <a:p>
            <a:r>
              <a:rPr lang="es-ES" sz="4000">
                <a:sym typeface="+mn-ea"/>
              </a:rPr>
              <a:t>Yáng</a:t>
            </a:r>
            <a:br>
              <a:rPr lang="zh-CN" altLang="en-US" sz="4000">
                <a:sym typeface="+mn-ea"/>
              </a:rPr>
            </a:br>
            <a:r>
              <a:rPr lang="zh-CN" altLang="en-US" sz="5400">
                <a:sym typeface="+mn-ea"/>
              </a:rPr>
              <a:t>羊</a:t>
            </a:r>
            <a:br>
              <a:rPr lang="zh-CN" altLang="en-US" sz="4000">
                <a:sym typeface="+mn-ea"/>
              </a:rPr>
            </a:br>
            <a:r>
              <a:rPr lang="en-US" altLang="zh-CN" sz="4000"/>
              <a:t>Cabra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870200" y="4407535"/>
            <a:ext cx="659511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Los que han nacido en ...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1955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，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1967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，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1979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，19</a:t>
            </a:r>
            <a:r>
              <a:rPr lang="es-E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91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, </a:t>
            </a:r>
            <a:r>
              <a:rPr lang="es-E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2003</a:t>
            </a:r>
            <a:r>
              <a:rPr lang="zh-CN" altLang="es-E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，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2015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.</a:t>
            </a:r>
            <a:endParaRPr lang="zh-CN" altLang="en-US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  <a:p>
            <a:r>
              <a:rPr lang="es-E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L</a:t>
            </a:r>
            <a:r>
              <a:rPr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a Cabra representa a alguien considerado.</a:t>
            </a:r>
          </a:p>
        </p:txBody>
      </p:sp>
    </p:spTree>
    <p:extLst>
      <p:ext uri="{BB962C8B-B14F-4D97-AF65-F5344CB8AC3E}">
        <p14:creationId xmlns:p14="http://schemas.microsoft.com/office/powerpoint/2010/main" val="1370730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8" descr="00024547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206" y="25401"/>
            <a:ext cx="3091815" cy="37534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440046" y="1050925"/>
            <a:ext cx="4496435" cy="1990090"/>
          </a:xfrm>
        </p:spPr>
        <p:txBody>
          <a:bodyPr>
            <a:noAutofit/>
          </a:bodyPr>
          <a:lstStyle/>
          <a:p>
            <a:r>
              <a:rPr lang="es-ES" sz="4000">
                <a:sym typeface="+mn-ea"/>
              </a:rPr>
              <a:t>Hóu</a:t>
            </a:r>
            <a:br>
              <a:rPr lang="zh-CN" altLang="en-US" sz="4000">
                <a:sym typeface="+mn-ea"/>
              </a:rPr>
            </a:br>
            <a:r>
              <a:rPr lang="zh-CN" altLang="en-US" sz="5400">
                <a:sym typeface="+mn-ea"/>
              </a:rPr>
              <a:t>猴</a:t>
            </a:r>
            <a:br>
              <a:rPr lang="zh-CN" altLang="en-US" sz="4000">
                <a:sym typeface="+mn-ea"/>
              </a:rPr>
            </a:br>
            <a:r>
              <a:rPr lang="en-US" altLang="zh-CN" sz="4000"/>
              <a:t>Mono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870200" y="4407535"/>
            <a:ext cx="659511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Los que han nacido en ...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1956,1968,1980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，19</a:t>
            </a:r>
            <a:r>
              <a:rPr lang="es-E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92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, </a:t>
            </a:r>
            <a:r>
              <a:rPr lang="es-E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2004</a:t>
            </a:r>
            <a:r>
              <a:rPr lang="zh-CN" altLang="es-E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，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2016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.</a:t>
            </a:r>
            <a:endParaRPr lang="zh-CN" altLang="en-US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  <a:p>
            <a:r>
              <a:rPr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El Mono representa la flexibilidad.</a:t>
            </a:r>
          </a:p>
        </p:txBody>
      </p:sp>
    </p:spTree>
    <p:extLst>
      <p:ext uri="{BB962C8B-B14F-4D97-AF65-F5344CB8AC3E}">
        <p14:creationId xmlns:p14="http://schemas.microsoft.com/office/powerpoint/2010/main" val="3305473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4" descr="00024547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811" y="15241"/>
            <a:ext cx="3060065" cy="3762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440046" y="1050925"/>
            <a:ext cx="4496435" cy="1990090"/>
          </a:xfrm>
        </p:spPr>
        <p:txBody>
          <a:bodyPr>
            <a:noAutofit/>
          </a:bodyPr>
          <a:lstStyle/>
          <a:p>
            <a:r>
              <a:rPr lang="en-US" sz="4000">
                <a:sym typeface="+mn-ea"/>
              </a:rPr>
              <a:t>J</a:t>
            </a:r>
            <a:r>
              <a:rPr sz="4000">
                <a:sym typeface="+mn-ea"/>
              </a:rPr>
              <a:t>ī</a:t>
            </a:r>
            <a:br>
              <a:rPr lang="zh-CN" altLang="en-US" sz="4000">
                <a:sym typeface="+mn-ea"/>
              </a:rPr>
            </a:br>
            <a:r>
              <a:rPr lang="zh-CN" altLang="en-US" sz="5400">
                <a:sym typeface="+mn-ea"/>
              </a:rPr>
              <a:t>鸡</a:t>
            </a:r>
            <a:br>
              <a:rPr lang="zh-CN" altLang="en-US" sz="4000">
                <a:sym typeface="+mn-ea"/>
              </a:rPr>
            </a:br>
            <a:r>
              <a:rPr lang="en-US" altLang="zh-CN" sz="4000"/>
              <a:t>Gallo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870200" y="4407535"/>
            <a:ext cx="659511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Los que han nacido en ...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1945,1957,1969,1981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，19</a:t>
            </a:r>
            <a:r>
              <a:rPr lang="es-E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93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, </a:t>
            </a:r>
            <a:r>
              <a:rPr lang="es-E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2005</a:t>
            </a:r>
            <a:r>
              <a:rPr lang="zh-CN" altLang="es-E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，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2017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.</a:t>
            </a:r>
            <a:endParaRPr lang="zh-CN" altLang="en-US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  <a:p>
            <a:r>
              <a:rPr lang="es-E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E</a:t>
            </a:r>
            <a:r>
              <a:rPr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l </a:t>
            </a:r>
            <a:r>
              <a:rPr lang="es-E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G</a:t>
            </a:r>
            <a:r>
              <a:rPr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allo simboliza la estabilidad.</a:t>
            </a:r>
          </a:p>
        </p:txBody>
      </p:sp>
    </p:spTree>
    <p:extLst>
      <p:ext uri="{BB962C8B-B14F-4D97-AF65-F5344CB8AC3E}">
        <p14:creationId xmlns:p14="http://schemas.microsoft.com/office/powerpoint/2010/main" val="2804175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4" descr="00024547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176" y="-13335"/>
            <a:ext cx="3093085" cy="3794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440046" y="1050925"/>
            <a:ext cx="4496435" cy="1990090"/>
          </a:xfrm>
        </p:spPr>
        <p:txBody>
          <a:bodyPr>
            <a:noAutofit/>
          </a:bodyPr>
          <a:lstStyle/>
          <a:p>
            <a:r>
              <a:rPr lang="en-US" sz="4000">
                <a:sym typeface="+mn-ea"/>
              </a:rPr>
              <a:t>Gǒu</a:t>
            </a:r>
            <a:br>
              <a:rPr lang="zh-CN" altLang="en-US" sz="4000">
                <a:sym typeface="+mn-ea"/>
              </a:rPr>
            </a:br>
            <a:r>
              <a:rPr lang="zh-CN" altLang="en-US" sz="5400">
                <a:sym typeface="+mn-ea"/>
              </a:rPr>
              <a:t>狗</a:t>
            </a:r>
            <a:br>
              <a:rPr lang="zh-CN" altLang="en-US" sz="4000">
                <a:sym typeface="+mn-ea"/>
              </a:rPr>
            </a:br>
            <a:r>
              <a:rPr lang="en-US" altLang="zh-CN" sz="4000"/>
              <a:t>Perro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870200" y="4407535"/>
            <a:ext cx="659511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Los que han nacido en ...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1946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，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1958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，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1970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，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1982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，19</a:t>
            </a:r>
            <a:r>
              <a:rPr lang="es-E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94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, </a:t>
            </a:r>
            <a:r>
              <a:rPr lang="es-E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2006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.</a:t>
            </a:r>
            <a:endParaRPr lang="zh-CN" altLang="en-US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  <a:p>
            <a:r>
              <a:rPr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El Perro representa la lealtad</a:t>
            </a:r>
            <a:r>
              <a:rPr lang="es-E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530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4" descr="00024547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9526"/>
            <a:ext cx="3070860" cy="3799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440046" y="1050925"/>
            <a:ext cx="4496435" cy="1990090"/>
          </a:xfrm>
        </p:spPr>
        <p:txBody>
          <a:bodyPr>
            <a:noAutofit/>
          </a:bodyPr>
          <a:lstStyle/>
          <a:p>
            <a:r>
              <a:rPr lang="en-US" sz="4000">
                <a:sym typeface="+mn-ea"/>
              </a:rPr>
              <a:t>Zhū</a:t>
            </a:r>
            <a:br>
              <a:rPr lang="zh-CN" altLang="en-US" sz="4000">
                <a:sym typeface="+mn-ea"/>
              </a:rPr>
            </a:br>
            <a:r>
              <a:rPr lang="zh-CN" altLang="en-US" sz="5400">
                <a:sym typeface="+mn-ea"/>
              </a:rPr>
              <a:t>猪</a:t>
            </a:r>
            <a:br>
              <a:rPr lang="zh-CN" altLang="en-US" sz="4000">
                <a:sym typeface="+mn-ea"/>
              </a:rPr>
            </a:br>
            <a:r>
              <a:rPr lang="en-US" altLang="zh-CN" sz="4000"/>
              <a:t>Cerdo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947670" y="4407535"/>
            <a:ext cx="659511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Los que han nacido en ...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1947,1959,1971,1983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，19</a:t>
            </a:r>
            <a:r>
              <a:rPr lang="es-E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95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, </a:t>
            </a:r>
            <a:r>
              <a:rPr lang="es-E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2007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+mn-ea"/>
                <a:sym typeface="+mn-ea"/>
              </a:rPr>
              <a:t>.</a:t>
            </a:r>
            <a:endParaRPr lang="zh-CN" altLang="en-US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  <a:p>
            <a:r>
              <a:rPr lang="es-E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E</a:t>
            </a:r>
            <a:r>
              <a:rPr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l Cerdo representa la amabilidad.</a:t>
            </a:r>
          </a:p>
        </p:txBody>
      </p:sp>
    </p:spTree>
    <p:extLst>
      <p:ext uri="{BB962C8B-B14F-4D97-AF65-F5344CB8AC3E}">
        <p14:creationId xmlns:p14="http://schemas.microsoft.com/office/powerpoint/2010/main" val="734116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49716" y="1920395"/>
            <a:ext cx="1712901" cy="17129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4213067" y="3782529"/>
            <a:ext cx="3778403" cy="754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s-ES" altLang="zh-CN" sz="32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MONÓLOGO</a:t>
            </a:r>
            <a:endParaRPr lang="zh-CN" altLang="en-US" sz="3200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>
            <a:cxnSpLocks/>
          </p:cNvCxnSpPr>
          <p:nvPr/>
        </p:nvCxnSpPr>
        <p:spPr>
          <a:xfrm flipH="1">
            <a:off x="4357526" y="4655674"/>
            <a:ext cx="34894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</p:cNvCxnSpPr>
          <p:nvPr/>
        </p:nvCxnSpPr>
        <p:spPr>
          <a:xfrm flipH="1">
            <a:off x="4357526" y="3835258"/>
            <a:ext cx="34894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819945" y="5771361"/>
            <a:ext cx="3330575" cy="454025"/>
            <a:chOff x="7840662" y="3743961"/>
            <a:chExt cx="3330575" cy="454025"/>
          </a:xfrm>
        </p:grpSpPr>
        <p:sp>
          <p:nvSpPr>
            <p:cNvPr id="10" name="Freeform 97"/>
            <p:cNvSpPr>
              <a:spLocks/>
            </p:cNvSpPr>
            <p:nvPr/>
          </p:nvSpPr>
          <p:spPr bwMode="auto">
            <a:xfrm>
              <a:off x="8485187" y="3761424"/>
              <a:ext cx="1995488" cy="381000"/>
            </a:xfrm>
            <a:custGeom>
              <a:avLst/>
              <a:gdLst>
                <a:gd name="T0" fmla="*/ 2 w 1257"/>
                <a:gd name="T1" fmla="*/ 0 h 240"/>
                <a:gd name="T2" fmla="*/ 0 w 1257"/>
                <a:gd name="T3" fmla="*/ 219 h 240"/>
                <a:gd name="T4" fmla="*/ 1254 w 1257"/>
                <a:gd name="T5" fmla="*/ 240 h 240"/>
                <a:gd name="T6" fmla="*/ 1257 w 1257"/>
                <a:gd name="T7" fmla="*/ 21 h 240"/>
                <a:gd name="T8" fmla="*/ 2 w 1257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7" h="240">
                  <a:moveTo>
                    <a:pt x="2" y="0"/>
                  </a:moveTo>
                  <a:lnTo>
                    <a:pt x="0" y="219"/>
                  </a:lnTo>
                  <a:lnTo>
                    <a:pt x="1254" y="240"/>
                  </a:lnTo>
                  <a:lnTo>
                    <a:pt x="1257" y="2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79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98"/>
            <p:cNvSpPr>
              <a:spLocks/>
            </p:cNvSpPr>
            <p:nvPr/>
          </p:nvSpPr>
          <p:spPr bwMode="auto">
            <a:xfrm>
              <a:off x="8485187" y="3761424"/>
              <a:ext cx="1995488" cy="381000"/>
            </a:xfrm>
            <a:custGeom>
              <a:avLst/>
              <a:gdLst>
                <a:gd name="T0" fmla="*/ 2 w 1257"/>
                <a:gd name="T1" fmla="*/ 0 h 240"/>
                <a:gd name="T2" fmla="*/ 0 w 1257"/>
                <a:gd name="T3" fmla="*/ 219 h 240"/>
                <a:gd name="T4" fmla="*/ 1254 w 1257"/>
                <a:gd name="T5" fmla="*/ 240 h 240"/>
                <a:gd name="T6" fmla="*/ 1257 w 1257"/>
                <a:gd name="T7" fmla="*/ 21 h 240"/>
                <a:gd name="T8" fmla="*/ 2 w 1257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7" h="240">
                  <a:moveTo>
                    <a:pt x="2" y="0"/>
                  </a:moveTo>
                  <a:lnTo>
                    <a:pt x="0" y="219"/>
                  </a:lnTo>
                  <a:lnTo>
                    <a:pt x="1254" y="240"/>
                  </a:lnTo>
                  <a:lnTo>
                    <a:pt x="1257" y="21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99"/>
            <p:cNvSpPr>
              <a:spLocks/>
            </p:cNvSpPr>
            <p:nvPr/>
          </p:nvSpPr>
          <p:spPr bwMode="auto">
            <a:xfrm>
              <a:off x="10844212" y="3743961"/>
              <a:ext cx="327025" cy="454025"/>
            </a:xfrm>
            <a:custGeom>
              <a:avLst/>
              <a:gdLst>
                <a:gd name="T0" fmla="*/ 1 w 77"/>
                <a:gd name="T1" fmla="*/ 19 h 107"/>
                <a:gd name="T2" fmla="*/ 0 w 77"/>
                <a:gd name="T3" fmla="*/ 91 h 107"/>
                <a:gd name="T4" fmla="*/ 74 w 77"/>
                <a:gd name="T5" fmla="*/ 53 h 107"/>
                <a:gd name="T6" fmla="*/ 1 w 77"/>
                <a:gd name="T7" fmla="*/ 1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07">
                  <a:moveTo>
                    <a:pt x="1" y="19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72" y="107"/>
                    <a:pt x="74" y="53"/>
                  </a:cubicBezTo>
                  <a:cubicBezTo>
                    <a:pt x="77" y="0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F27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3" name="Picture 1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7725" y="3824924"/>
              <a:ext cx="203358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01"/>
            <p:cNvSpPr>
              <a:spLocks/>
            </p:cNvSpPr>
            <p:nvPr/>
          </p:nvSpPr>
          <p:spPr bwMode="auto">
            <a:xfrm>
              <a:off x="10463212" y="3782061"/>
              <a:ext cx="431800" cy="381000"/>
            </a:xfrm>
            <a:custGeom>
              <a:avLst/>
              <a:gdLst>
                <a:gd name="T0" fmla="*/ 0 w 272"/>
                <a:gd name="T1" fmla="*/ 235 h 240"/>
                <a:gd name="T2" fmla="*/ 270 w 272"/>
                <a:gd name="T3" fmla="*/ 240 h 240"/>
                <a:gd name="T4" fmla="*/ 272 w 272"/>
                <a:gd name="T5" fmla="*/ 5 h 240"/>
                <a:gd name="T6" fmla="*/ 3 w 272"/>
                <a:gd name="T7" fmla="*/ 0 h 240"/>
                <a:gd name="T8" fmla="*/ 0 w 272"/>
                <a:gd name="T9" fmla="*/ 23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40">
                  <a:moveTo>
                    <a:pt x="0" y="235"/>
                  </a:moveTo>
                  <a:lnTo>
                    <a:pt x="270" y="240"/>
                  </a:lnTo>
                  <a:lnTo>
                    <a:pt x="272" y="5"/>
                  </a:lnTo>
                  <a:lnTo>
                    <a:pt x="3" y="0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859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02"/>
            <p:cNvSpPr>
              <a:spLocks/>
            </p:cNvSpPr>
            <p:nvPr/>
          </p:nvSpPr>
          <p:spPr bwMode="auto">
            <a:xfrm>
              <a:off x="10475912" y="3943986"/>
              <a:ext cx="415925" cy="185738"/>
            </a:xfrm>
            <a:custGeom>
              <a:avLst/>
              <a:gdLst>
                <a:gd name="T0" fmla="*/ 0 w 262"/>
                <a:gd name="T1" fmla="*/ 114 h 117"/>
                <a:gd name="T2" fmla="*/ 262 w 262"/>
                <a:gd name="T3" fmla="*/ 117 h 117"/>
                <a:gd name="T4" fmla="*/ 262 w 262"/>
                <a:gd name="T5" fmla="*/ 5 h 117"/>
                <a:gd name="T6" fmla="*/ 3 w 262"/>
                <a:gd name="T7" fmla="*/ 0 h 117"/>
                <a:gd name="T8" fmla="*/ 0 w 262"/>
                <a:gd name="T9" fmla="*/ 11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17">
                  <a:moveTo>
                    <a:pt x="0" y="114"/>
                  </a:moveTo>
                  <a:lnTo>
                    <a:pt x="262" y="117"/>
                  </a:lnTo>
                  <a:lnTo>
                    <a:pt x="262" y="5"/>
                  </a:lnTo>
                  <a:lnTo>
                    <a:pt x="3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9DA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03"/>
            <p:cNvSpPr>
              <a:spLocks/>
            </p:cNvSpPr>
            <p:nvPr/>
          </p:nvSpPr>
          <p:spPr bwMode="auto">
            <a:xfrm>
              <a:off x="8091487" y="3761424"/>
              <a:ext cx="396875" cy="347663"/>
            </a:xfrm>
            <a:custGeom>
              <a:avLst/>
              <a:gdLst>
                <a:gd name="T0" fmla="*/ 0 w 250"/>
                <a:gd name="T1" fmla="*/ 133 h 219"/>
                <a:gd name="T2" fmla="*/ 248 w 250"/>
                <a:gd name="T3" fmla="*/ 219 h 219"/>
                <a:gd name="T4" fmla="*/ 250 w 250"/>
                <a:gd name="T5" fmla="*/ 0 h 219"/>
                <a:gd name="T6" fmla="*/ 0 w 250"/>
                <a:gd name="T7" fmla="*/ 64 h 219"/>
                <a:gd name="T8" fmla="*/ 0 w 250"/>
                <a:gd name="T9" fmla="*/ 13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9">
                  <a:moveTo>
                    <a:pt x="0" y="133"/>
                  </a:moveTo>
                  <a:lnTo>
                    <a:pt x="248" y="219"/>
                  </a:lnTo>
                  <a:lnTo>
                    <a:pt x="250" y="0"/>
                  </a:lnTo>
                  <a:lnTo>
                    <a:pt x="0" y="64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4B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04"/>
            <p:cNvSpPr>
              <a:spLocks/>
            </p:cNvSpPr>
            <p:nvPr/>
          </p:nvSpPr>
          <p:spPr bwMode="auto">
            <a:xfrm>
              <a:off x="7840662" y="3853499"/>
              <a:ext cx="250825" cy="119063"/>
            </a:xfrm>
            <a:custGeom>
              <a:avLst/>
              <a:gdLst>
                <a:gd name="T0" fmla="*/ 0 w 59"/>
                <a:gd name="T1" fmla="*/ 13 h 28"/>
                <a:gd name="T2" fmla="*/ 59 w 59"/>
                <a:gd name="T3" fmla="*/ 28 h 28"/>
                <a:gd name="T4" fmla="*/ 59 w 59"/>
                <a:gd name="T5" fmla="*/ 2 h 28"/>
                <a:gd name="T6" fmla="*/ 0 w 59"/>
                <a:gd name="T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28">
                  <a:moveTo>
                    <a:pt x="0" y="13"/>
                  </a:moveTo>
                  <a:cubicBezTo>
                    <a:pt x="0" y="26"/>
                    <a:pt x="59" y="28"/>
                    <a:pt x="59" y="28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0" y="0"/>
                    <a:pt x="0" y="13"/>
                  </a:cubicBez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148251" y="2632064"/>
            <a:ext cx="1353758" cy="1635132"/>
            <a:chOff x="8434387" y="962661"/>
            <a:chExt cx="1901825" cy="2297113"/>
          </a:xfrm>
        </p:grpSpPr>
        <p:sp>
          <p:nvSpPr>
            <p:cNvPr id="19" name="Freeform 186"/>
            <p:cNvSpPr>
              <a:spLocks/>
            </p:cNvSpPr>
            <p:nvPr/>
          </p:nvSpPr>
          <p:spPr bwMode="auto">
            <a:xfrm>
              <a:off x="8434387" y="1569086"/>
              <a:ext cx="1901825" cy="1690688"/>
            </a:xfrm>
            <a:custGeom>
              <a:avLst/>
              <a:gdLst>
                <a:gd name="T0" fmla="*/ 366 w 449"/>
                <a:gd name="T1" fmla="*/ 37 h 399"/>
                <a:gd name="T2" fmla="*/ 200 w 449"/>
                <a:gd name="T3" fmla="*/ 55 h 399"/>
                <a:gd name="T4" fmla="*/ 90 w 449"/>
                <a:gd name="T5" fmla="*/ 11 h 399"/>
                <a:gd name="T6" fmla="*/ 17 w 449"/>
                <a:gd name="T7" fmla="*/ 105 h 399"/>
                <a:gd name="T8" fmla="*/ 142 w 449"/>
                <a:gd name="T9" fmla="*/ 339 h 399"/>
                <a:gd name="T10" fmla="*/ 146 w 449"/>
                <a:gd name="T11" fmla="*/ 341 h 399"/>
                <a:gd name="T12" fmla="*/ 435 w 449"/>
                <a:gd name="T13" fmla="*/ 189 h 399"/>
                <a:gd name="T14" fmla="*/ 366 w 449"/>
                <a:gd name="T15" fmla="*/ 37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399">
                  <a:moveTo>
                    <a:pt x="366" y="37"/>
                  </a:moveTo>
                  <a:cubicBezTo>
                    <a:pt x="310" y="17"/>
                    <a:pt x="257" y="68"/>
                    <a:pt x="200" y="55"/>
                  </a:cubicBezTo>
                  <a:cubicBezTo>
                    <a:pt x="160" y="45"/>
                    <a:pt x="138" y="0"/>
                    <a:pt x="90" y="11"/>
                  </a:cubicBezTo>
                  <a:cubicBezTo>
                    <a:pt x="50" y="20"/>
                    <a:pt x="24" y="61"/>
                    <a:pt x="17" y="105"/>
                  </a:cubicBezTo>
                  <a:cubicBezTo>
                    <a:pt x="0" y="202"/>
                    <a:pt x="71" y="299"/>
                    <a:pt x="142" y="339"/>
                  </a:cubicBezTo>
                  <a:cubicBezTo>
                    <a:pt x="143" y="340"/>
                    <a:pt x="145" y="341"/>
                    <a:pt x="146" y="341"/>
                  </a:cubicBezTo>
                  <a:cubicBezTo>
                    <a:pt x="256" y="399"/>
                    <a:pt x="402" y="329"/>
                    <a:pt x="435" y="189"/>
                  </a:cubicBezTo>
                  <a:cubicBezTo>
                    <a:pt x="449" y="126"/>
                    <a:pt x="421" y="56"/>
                    <a:pt x="366" y="37"/>
                  </a:cubicBezTo>
                  <a:close/>
                </a:path>
              </a:pathLst>
            </a:custGeom>
            <a:solidFill>
              <a:srgbClr val="E1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87"/>
            <p:cNvSpPr>
              <a:spLocks/>
            </p:cNvSpPr>
            <p:nvPr/>
          </p:nvSpPr>
          <p:spPr bwMode="auto">
            <a:xfrm>
              <a:off x="8883650" y="1772286"/>
              <a:ext cx="1439863" cy="1111250"/>
            </a:xfrm>
            <a:custGeom>
              <a:avLst/>
              <a:gdLst>
                <a:gd name="T0" fmla="*/ 115 w 340"/>
                <a:gd name="T1" fmla="*/ 63 h 262"/>
                <a:gd name="T2" fmla="*/ 107 w 340"/>
                <a:gd name="T3" fmla="*/ 64 h 262"/>
                <a:gd name="T4" fmla="*/ 2 w 340"/>
                <a:gd name="T5" fmla="*/ 123 h 262"/>
                <a:gd name="T6" fmla="*/ 220 w 340"/>
                <a:gd name="T7" fmla="*/ 234 h 262"/>
                <a:gd name="T8" fmla="*/ 289 w 340"/>
                <a:gd name="T9" fmla="*/ 59 h 262"/>
                <a:gd name="T10" fmla="*/ 115 w 340"/>
                <a:gd name="T11" fmla="*/ 63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" h="262">
                  <a:moveTo>
                    <a:pt x="115" y="63"/>
                  </a:moveTo>
                  <a:cubicBezTo>
                    <a:pt x="113" y="64"/>
                    <a:pt x="110" y="64"/>
                    <a:pt x="107" y="64"/>
                  </a:cubicBezTo>
                  <a:cubicBezTo>
                    <a:pt x="69" y="67"/>
                    <a:pt x="0" y="62"/>
                    <a:pt x="2" y="123"/>
                  </a:cubicBezTo>
                  <a:cubicBezTo>
                    <a:pt x="6" y="227"/>
                    <a:pt x="153" y="262"/>
                    <a:pt x="220" y="234"/>
                  </a:cubicBezTo>
                  <a:cubicBezTo>
                    <a:pt x="278" y="210"/>
                    <a:pt x="340" y="128"/>
                    <a:pt x="289" y="59"/>
                  </a:cubicBezTo>
                  <a:cubicBezTo>
                    <a:pt x="244" y="0"/>
                    <a:pt x="169" y="56"/>
                    <a:pt x="115" y="63"/>
                  </a:cubicBezTo>
                  <a:close/>
                </a:path>
              </a:pathLst>
            </a:custGeom>
            <a:solidFill>
              <a:srgbClr val="FF4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88"/>
            <p:cNvSpPr>
              <a:spLocks/>
            </p:cNvSpPr>
            <p:nvPr/>
          </p:nvSpPr>
          <p:spPr bwMode="auto">
            <a:xfrm>
              <a:off x="9120187" y="962661"/>
              <a:ext cx="342900" cy="885825"/>
            </a:xfrm>
            <a:custGeom>
              <a:avLst/>
              <a:gdLst>
                <a:gd name="T0" fmla="*/ 0 w 81"/>
                <a:gd name="T1" fmla="*/ 56 h 209"/>
                <a:gd name="T2" fmla="*/ 57 w 81"/>
                <a:gd name="T3" fmla="*/ 209 h 209"/>
                <a:gd name="T4" fmla="*/ 76 w 81"/>
                <a:gd name="T5" fmla="*/ 194 h 209"/>
                <a:gd name="T6" fmla="*/ 0 w 81"/>
                <a:gd name="T7" fmla="*/ 5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209">
                  <a:moveTo>
                    <a:pt x="0" y="56"/>
                  </a:moveTo>
                  <a:cubicBezTo>
                    <a:pt x="40" y="99"/>
                    <a:pt x="41" y="159"/>
                    <a:pt x="57" y="209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42"/>
                    <a:pt x="81" y="0"/>
                    <a:pt x="0" y="56"/>
                  </a:cubicBezTo>
                  <a:close/>
                </a:path>
              </a:pathLst>
            </a:custGeom>
            <a:solidFill>
              <a:srgbClr val="794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89"/>
            <p:cNvSpPr>
              <a:spLocks/>
            </p:cNvSpPr>
            <p:nvPr/>
          </p:nvSpPr>
          <p:spPr bwMode="auto">
            <a:xfrm>
              <a:off x="9255125" y="1165861"/>
              <a:ext cx="788988" cy="776288"/>
            </a:xfrm>
            <a:custGeom>
              <a:avLst/>
              <a:gdLst>
                <a:gd name="T0" fmla="*/ 47 w 186"/>
                <a:gd name="T1" fmla="*/ 97 h 183"/>
                <a:gd name="T2" fmla="*/ 104 w 186"/>
                <a:gd name="T3" fmla="*/ 165 h 183"/>
                <a:gd name="T4" fmla="*/ 182 w 186"/>
                <a:gd name="T5" fmla="*/ 0 h 183"/>
                <a:gd name="T6" fmla="*/ 47 w 186"/>
                <a:gd name="T7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183">
                  <a:moveTo>
                    <a:pt x="47" y="97"/>
                  </a:moveTo>
                  <a:cubicBezTo>
                    <a:pt x="0" y="153"/>
                    <a:pt x="48" y="183"/>
                    <a:pt x="104" y="165"/>
                  </a:cubicBezTo>
                  <a:cubicBezTo>
                    <a:pt x="172" y="142"/>
                    <a:pt x="186" y="65"/>
                    <a:pt x="182" y="0"/>
                  </a:cubicBezTo>
                  <a:cubicBezTo>
                    <a:pt x="182" y="8"/>
                    <a:pt x="59" y="82"/>
                    <a:pt x="47" y="97"/>
                  </a:cubicBez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90"/>
            <p:cNvSpPr>
              <a:spLocks/>
            </p:cNvSpPr>
            <p:nvPr/>
          </p:nvSpPr>
          <p:spPr bwMode="auto">
            <a:xfrm>
              <a:off x="9678987" y="1916749"/>
              <a:ext cx="411163" cy="465138"/>
            </a:xfrm>
            <a:custGeom>
              <a:avLst/>
              <a:gdLst>
                <a:gd name="T0" fmla="*/ 25 w 97"/>
                <a:gd name="T1" fmla="*/ 25 h 110"/>
                <a:gd name="T2" fmla="*/ 82 w 97"/>
                <a:gd name="T3" fmla="*/ 78 h 110"/>
                <a:gd name="T4" fmla="*/ 88 w 97"/>
                <a:gd name="T5" fmla="*/ 32 h 110"/>
                <a:gd name="T6" fmla="*/ 25 w 97"/>
                <a:gd name="T7" fmla="*/ 2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10">
                  <a:moveTo>
                    <a:pt x="25" y="25"/>
                  </a:moveTo>
                  <a:cubicBezTo>
                    <a:pt x="0" y="59"/>
                    <a:pt x="47" y="110"/>
                    <a:pt x="82" y="78"/>
                  </a:cubicBezTo>
                  <a:cubicBezTo>
                    <a:pt x="97" y="64"/>
                    <a:pt x="96" y="46"/>
                    <a:pt x="88" y="32"/>
                  </a:cubicBezTo>
                  <a:cubicBezTo>
                    <a:pt x="75" y="11"/>
                    <a:pt x="44" y="0"/>
                    <a:pt x="25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4" name="Freeform 194"/>
          <p:cNvSpPr>
            <a:spLocks/>
          </p:cNvSpPr>
          <p:nvPr/>
        </p:nvSpPr>
        <p:spPr bwMode="auto">
          <a:xfrm>
            <a:off x="8798557" y="1835243"/>
            <a:ext cx="598488" cy="398463"/>
          </a:xfrm>
          <a:custGeom>
            <a:avLst/>
            <a:gdLst>
              <a:gd name="T0" fmla="*/ 92 w 141"/>
              <a:gd name="T1" fmla="*/ 67 h 94"/>
              <a:gd name="T2" fmla="*/ 40 w 141"/>
              <a:gd name="T3" fmla="*/ 86 h 94"/>
              <a:gd name="T4" fmla="*/ 32 w 141"/>
              <a:gd name="T5" fmla="*/ 87 h 94"/>
              <a:gd name="T6" fmla="*/ 8 w 141"/>
              <a:gd name="T7" fmla="*/ 70 h 94"/>
              <a:gd name="T8" fmla="*/ 7 w 141"/>
              <a:gd name="T9" fmla="*/ 62 h 94"/>
              <a:gd name="T10" fmla="*/ 23 w 141"/>
              <a:gd name="T11" fmla="*/ 38 h 94"/>
              <a:gd name="T12" fmla="*/ 109 w 141"/>
              <a:gd name="T13" fmla="*/ 8 h 94"/>
              <a:gd name="T14" fmla="*/ 116 w 141"/>
              <a:gd name="T15" fmla="*/ 7 h 94"/>
              <a:gd name="T16" fmla="*/ 133 w 141"/>
              <a:gd name="T17" fmla="*/ 19 h 94"/>
              <a:gd name="T18" fmla="*/ 135 w 141"/>
              <a:gd name="T19" fmla="*/ 26 h 94"/>
              <a:gd name="T20" fmla="*/ 122 w 141"/>
              <a:gd name="T21" fmla="*/ 43 h 94"/>
              <a:gd name="T22" fmla="*/ 46 w 141"/>
              <a:gd name="T23" fmla="*/ 70 h 94"/>
              <a:gd name="T24" fmla="*/ 42 w 141"/>
              <a:gd name="T25" fmla="*/ 71 h 94"/>
              <a:gd name="T26" fmla="*/ 30 w 141"/>
              <a:gd name="T27" fmla="*/ 63 h 94"/>
              <a:gd name="T28" fmla="*/ 29 w 141"/>
              <a:gd name="T29" fmla="*/ 59 h 94"/>
              <a:gd name="T30" fmla="*/ 38 w 141"/>
              <a:gd name="T31" fmla="*/ 47 h 94"/>
              <a:gd name="T32" fmla="*/ 109 w 141"/>
              <a:gd name="T33" fmla="*/ 21 h 94"/>
              <a:gd name="T34" fmla="*/ 111 w 141"/>
              <a:gd name="T35" fmla="*/ 17 h 94"/>
              <a:gd name="T36" fmla="*/ 107 w 141"/>
              <a:gd name="T37" fmla="*/ 15 h 94"/>
              <a:gd name="T38" fmla="*/ 35 w 141"/>
              <a:gd name="T39" fmla="*/ 41 h 94"/>
              <a:gd name="T40" fmla="*/ 23 w 141"/>
              <a:gd name="T41" fmla="*/ 59 h 94"/>
              <a:gd name="T42" fmla="*/ 24 w 141"/>
              <a:gd name="T43" fmla="*/ 65 h 94"/>
              <a:gd name="T44" fmla="*/ 42 w 141"/>
              <a:gd name="T45" fmla="*/ 78 h 94"/>
              <a:gd name="T46" fmla="*/ 48 w 141"/>
              <a:gd name="T47" fmla="*/ 77 h 94"/>
              <a:gd name="T48" fmla="*/ 124 w 141"/>
              <a:gd name="T49" fmla="*/ 50 h 94"/>
              <a:gd name="T50" fmla="*/ 141 w 141"/>
              <a:gd name="T51" fmla="*/ 26 h 94"/>
              <a:gd name="T52" fmla="*/ 140 w 141"/>
              <a:gd name="T53" fmla="*/ 17 h 94"/>
              <a:gd name="T54" fmla="*/ 116 w 141"/>
              <a:gd name="T55" fmla="*/ 0 h 94"/>
              <a:gd name="T56" fmla="*/ 107 w 141"/>
              <a:gd name="T57" fmla="*/ 1 h 94"/>
              <a:gd name="T58" fmla="*/ 21 w 141"/>
              <a:gd name="T59" fmla="*/ 32 h 94"/>
              <a:gd name="T60" fmla="*/ 0 w 141"/>
              <a:gd name="T61" fmla="*/ 62 h 94"/>
              <a:gd name="T62" fmla="*/ 2 w 141"/>
              <a:gd name="T63" fmla="*/ 73 h 94"/>
              <a:gd name="T64" fmla="*/ 32 w 141"/>
              <a:gd name="T65" fmla="*/ 94 h 94"/>
              <a:gd name="T66" fmla="*/ 43 w 141"/>
              <a:gd name="T67" fmla="*/ 92 h 94"/>
              <a:gd name="T68" fmla="*/ 94 w 141"/>
              <a:gd name="T69" fmla="*/ 74 h 94"/>
              <a:gd name="T70" fmla="*/ 96 w 141"/>
              <a:gd name="T71" fmla="*/ 70 h 94"/>
              <a:gd name="T72" fmla="*/ 92 w 141"/>
              <a:gd name="T73" fmla="*/ 6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1" h="94">
                <a:moveTo>
                  <a:pt x="92" y="67"/>
                </a:moveTo>
                <a:cubicBezTo>
                  <a:pt x="40" y="86"/>
                  <a:pt x="40" y="86"/>
                  <a:pt x="40" y="86"/>
                </a:cubicBezTo>
                <a:cubicBezTo>
                  <a:pt x="37" y="87"/>
                  <a:pt x="35" y="87"/>
                  <a:pt x="32" y="87"/>
                </a:cubicBezTo>
                <a:cubicBezTo>
                  <a:pt x="21" y="87"/>
                  <a:pt x="12" y="81"/>
                  <a:pt x="8" y="70"/>
                </a:cubicBezTo>
                <a:cubicBezTo>
                  <a:pt x="7" y="68"/>
                  <a:pt x="7" y="65"/>
                  <a:pt x="7" y="62"/>
                </a:cubicBezTo>
                <a:cubicBezTo>
                  <a:pt x="7" y="52"/>
                  <a:pt x="13" y="42"/>
                  <a:pt x="23" y="38"/>
                </a:cubicBezTo>
                <a:cubicBezTo>
                  <a:pt x="109" y="8"/>
                  <a:pt x="109" y="8"/>
                  <a:pt x="109" y="8"/>
                </a:cubicBezTo>
                <a:cubicBezTo>
                  <a:pt x="111" y="7"/>
                  <a:pt x="113" y="7"/>
                  <a:pt x="116" y="7"/>
                </a:cubicBezTo>
                <a:cubicBezTo>
                  <a:pt x="123" y="7"/>
                  <a:pt x="131" y="11"/>
                  <a:pt x="133" y="19"/>
                </a:cubicBezTo>
                <a:cubicBezTo>
                  <a:pt x="134" y="21"/>
                  <a:pt x="134" y="23"/>
                  <a:pt x="135" y="26"/>
                </a:cubicBezTo>
                <a:cubicBezTo>
                  <a:pt x="134" y="33"/>
                  <a:pt x="130" y="41"/>
                  <a:pt x="122" y="43"/>
                </a:cubicBezTo>
                <a:cubicBezTo>
                  <a:pt x="46" y="70"/>
                  <a:pt x="46" y="70"/>
                  <a:pt x="46" y="70"/>
                </a:cubicBezTo>
                <a:cubicBezTo>
                  <a:pt x="45" y="71"/>
                  <a:pt x="43" y="71"/>
                  <a:pt x="42" y="71"/>
                </a:cubicBezTo>
                <a:cubicBezTo>
                  <a:pt x="37" y="71"/>
                  <a:pt x="32" y="68"/>
                  <a:pt x="30" y="63"/>
                </a:cubicBezTo>
                <a:cubicBezTo>
                  <a:pt x="30" y="61"/>
                  <a:pt x="29" y="60"/>
                  <a:pt x="29" y="59"/>
                </a:cubicBezTo>
                <a:cubicBezTo>
                  <a:pt x="29" y="53"/>
                  <a:pt x="33" y="49"/>
                  <a:pt x="38" y="47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11" y="21"/>
                  <a:pt x="112" y="19"/>
                  <a:pt x="111" y="17"/>
                </a:cubicBezTo>
                <a:cubicBezTo>
                  <a:pt x="111" y="15"/>
                  <a:pt x="109" y="14"/>
                  <a:pt x="107" y="15"/>
                </a:cubicBezTo>
                <a:cubicBezTo>
                  <a:pt x="35" y="41"/>
                  <a:pt x="35" y="41"/>
                  <a:pt x="35" y="41"/>
                </a:cubicBezTo>
                <a:cubicBezTo>
                  <a:pt x="28" y="43"/>
                  <a:pt x="23" y="51"/>
                  <a:pt x="23" y="59"/>
                </a:cubicBezTo>
                <a:cubicBezTo>
                  <a:pt x="23" y="61"/>
                  <a:pt x="23" y="63"/>
                  <a:pt x="24" y="65"/>
                </a:cubicBezTo>
                <a:cubicBezTo>
                  <a:pt x="27" y="73"/>
                  <a:pt x="34" y="78"/>
                  <a:pt x="42" y="78"/>
                </a:cubicBezTo>
                <a:cubicBezTo>
                  <a:pt x="44" y="78"/>
                  <a:pt x="46" y="77"/>
                  <a:pt x="48" y="77"/>
                </a:cubicBezTo>
                <a:cubicBezTo>
                  <a:pt x="124" y="50"/>
                  <a:pt x="124" y="50"/>
                  <a:pt x="124" y="50"/>
                </a:cubicBezTo>
                <a:cubicBezTo>
                  <a:pt x="135" y="46"/>
                  <a:pt x="141" y="36"/>
                  <a:pt x="141" y="26"/>
                </a:cubicBezTo>
                <a:cubicBezTo>
                  <a:pt x="141" y="23"/>
                  <a:pt x="141" y="20"/>
                  <a:pt x="140" y="17"/>
                </a:cubicBezTo>
                <a:cubicBezTo>
                  <a:pt x="136" y="6"/>
                  <a:pt x="126" y="0"/>
                  <a:pt x="116" y="0"/>
                </a:cubicBezTo>
                <a:cubicBezTo>
                  <a:pt x="113" y="0"/>
                  <a:pt x="110" y="0"/>
                  <a:pt x="107" y="1"/>
                </a:cubicBezTo>
                <a:cubicBezTo>
                  <a:pt x="21" y="32"/>
                  <a:pt x="21" y="32"/>
                  <a:pt x="21" y="32"/>
                </a:cubicBezTo>
                <a:cubicBezTo>
                  <a:pt x="8" y="36"/>
                  <a:pt x="0" y="49"/>
                  <a:pt x="0" y="62"/>
                </a:cubicBezTo>
                <a:cubicBezTo>
                  <a:pt x="0" y="66"/>
                  <a:pt x="0" y="69"/>
                  <a:pt x="2" y="73"/>
                </a:cubicBezTo>
                <a:cubicBezTo>
                  <a:pt x="6" y="86"/>
                  <a:pt x="19" y="94"/>
                  <a:pt x="32" y="94"/>
                </a:cubicBezTo>
                <a:cubicBezTo>
                  <a:pt x="35" y="94"/>
                  <a:pt x="39" y="93"/>
                  <a:pt x="43" y="92"/>
                </a:cubicBezTo>
                <a:cubicBezTo>
                  <a:pt x="94" y="74"/>
                  <a:pt x="94" y="74"/>
                  <a:pt x="94" y="74"/>
                </a:cubicBezTo>
                <a:cubicBezTo>
                  <a:pt x="96" y="73"/>
                  <a:pt x="96" y="71"/>
                  <a:pt x="96" y="70"/>
                </a:cubicBezTo>
                <a:cubicBezTo>
                  <a:pt x="95" y="68"/>
                  <a:pt x="93" y="67"/>
                  <a:pt x="92" y="67"/>
                </a:cubicBezTo>
                <a:close/>
              </a:path>
            </a:pathLst>
          </a:custGeom>
          <a:solidFill>
            <a:srgbClr val="FBB0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198"/>
          <p:cNvSpPr>
            <a:spLocks/>
          </p:cNvSpPr>
          <p:nvPr/>
        </p:nvSpPr>
        <p:spPr bwMode="auto">
          <a:xfrm>
            <a:off x="3953670" y="773199"/>
            <a:ext cx="393700" cy="601663"/>
          </a:xfrm>
          <a:custGeom>
            <a:avLst/>
            <a:gdLst>
              <a:gd name="T0" fmla="*/ 14 w 93"/>
              <a:gd name="T1" fmla="*/ 69 h 142"/>
              <a:gd name="T2" fmla="*/ 39 w 93"/>
              <a:gd name="T3" fmla="*/ 20 h 142"/>
              <a:gd name="T4" fmla="*/ 61 w 93"/>
              <a:gd name="T5" fmla="*/ 6 h 142"/>
              <a:gd name="T6" fmla="*/ 73 w 93"/>
              <a:gd name="T7" fmla="*/ 9 h 142"/>
              <a:gd name="T8" fmla="*/ 87 w 93"/>
              <a:gd name="T9" fmla="*/ 32 h 142"/>
              <a:gd name="T10" fmla="*/ 84 w 93"/>
              <a:gd name="T11" fmla="*/ 43 h 142"/>
              <a:gd name="T12" fmla="*/ 43 w 93"/>
              <a:gd name="T13" fmla="*/ 124 h 142"/>
              <a:gd name="T14" fmla="*/ 26 w 93"/>
              <a:gd name="T15" fmla="*/ 135 h 142"/>
              <a:gd name="T16" fmla="*/ 18 w 93"/>
              <a:gd name="T17" fmla="*/ 133 h 142"/>
              <a:gd name="T18" fmla="*/ 7 w 93"/>
              <a:gd name="T19" fmla="*/ 116 h 142"/>
              <a:gd name="T20" fmla="*/ 9 w 93"/>
              <a:gd name="T21" fmla="*/ 107 h 142"/>
              <a:gd name="T22" fmla="*/ 45 w 93"/>
              <a:gd name="T23" fmla="*/ 35 h 142"/>
              <a:gd name="T24" fmla="*/ 56 w 93"/>
              <a:gd name="T25" fmla="*/ 29 h 142"/>
              <a:gd name="T26" fmla="*/ 62 w 93"/>
              <a:gd name="T27" fmla="*/ 30 h 142"/>
              <a:gd name="T28" fmla="*/ 69 w 93"/>
              <a:gd name="T29" fmla="*/ 41 h 142"/>
              <a:gd name="T30" fmla="*/ 67 w 93"/>
              <a:gd name="T31" fmla="*/ 47 h 142"/>
              <a:gd name="T32" fmla="*/ 33 w 93"/>
              <a:gd name="T33" fmla="*/ 114 h 142"/>
              <a:gd name="T34" fmla="*/ 35 w 93"/>
              <a:gd name="T35" fmla="*/ 119 h 142"/>
              <a:gd name="T36" fmla="*/ 40 w 93"/>
              <a:gd name="T37" fmla="*/ 117 h 142"/>
              <a:gd name="T38" fmla="*/ 73 w 93"/>
              <a:gd name="T39" fmla="*/ 50 h 142"/>
              <a:gd name="T40" fmla="*/ 76 w 93"/>
              <a:gd name="T41" fmla="*/ 41 h 142"/>
              <a:gd name="T42" fmla="*/ 65 w 93"/>
              <a:gd name="T43" fmla="*/ 24 h 142"/>
              <a:gd name="T44" fmla="*/ 56 w 93"/>
              <a:gd name="T45" fmla="*/ 22 h 142"/>
              <a:gd name="T46" fmla="*/ 39 w 93"/>
              <a:gd name="T47" fmla="*/ 32 h 142"/>
              <a:gd name="T48" fmla="*/ 3 w 93"/>
              <a:gd name="T49" fmla="*/ 104 h 142"/>
              <a:gd name="T50" fmla="*/ 0 w 93"/>
              <a:gd name="T51" fmla="*/ 116 h 142"/>
              <a:gd name="T52" fmla="*/ 15 w 93"/>
              <a:gd name="T53" fmla="*/ 139 h 142"/>
              <a:gd name="T54" fmla="*/ 26 w 93"/>
              <a:gd name="T55" fmla="*/ 142 h 142"/>
              <a:gd name="T56" fmla="*/ 49 w 93"/>
              <a:gd name="T57" fmla="*/ 127 h 142"/>
              <a:gd name="T58" fmla="*/ 90 w 93"/>
              <a:gd name="T59" fmla="*/ 46 h 142"/>
              <a:gd name="T60" fmla="*/ 93 w 93"/>
              <a:gd name="T61" fmla="*/ 32 h 142"/>
              <a:gd name="T62" fmla="*/ 76 w 93"/>
              <a:gd name="T63" fmla="*/ 3 h 142"/>
              <a:gd name="T64" fmla="*/ 61 w 93"/>
              <a:gd name="T65" fmla="*/ 0 h 142"/>
              <a:gd name="T66" fmla="*/ 33 w 93"/>
              <a:gd name="T67" fmla="*/ 17 h 142"/>
              <a:gd name="T68" fmla="*/ 8 w 93"/>
              <a:gd name="T69" fmla="*/ 66 h 142"/>
              <a:gd name="T70" fmla="*/ 10 w 93"/>
              <a:gd name="T71" fmla="*/ 70 h 142"/>
              <a:gd name="T72" fmla="*/ 14 w 93"/>
              <a:gd name="T73" fmla="*/ 69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3" h="142">
                <a:moveTo>
                  <a:pt x="14" y="69"/>
                </a:moveTo>
                <a:cubicBezTo>
                  <a:pt x="39" y="20"/>
                  <a:pt x="39" y="20"/>
                  <a:pt x="39" y="20"/>
                </a:cubicBezTo>
                <a:cubicBezTo>
                  <a:pt x="43" y="11"/>
                  <a:pt x="52" y="6"/>
                  <a:pt x="61" y="6"/>
                </a:cubicBezTo>
                <a:cubicBezTo>
                  <a:pt x="65" y="6"/>
                  <a:pt x="69" y="7"/>
                  <a:pt x="73" y="9"/>
                </a:cubicBezTo>
                <a:cubicBezTo>
                  <a:pt x="81" y="13"/>
                  <a:pt x="87" y="22"/>
                  <a:pt x="87" y="32"/>
                </a:cubicBezTo>
                <a:cubicBezTo>
                  <a:pt x="87" y="35"/>
                  <a:pt x="86" y="39"/>
                  <a:pt x="84" y="43"/>
                </a:cubicBezTo>
                <a:cubicBezTo>
                  <a:pt x="43" y="124"/>
                  <a:pt x="43" y="124"/>
                  <a:pt x="43" y="124"/>
                </a:cubicBezTo>
                <a:cubicBezTo>
                  <a:pt x="40" y="131"/>
                  <a:pt x="33" y="135"/>
                  <a:pt x="26" y="135"/>
                </a:cubicBezTo>
                <a:cubicBezTo>
                  <a:pt x="23" y="135"/>
                  <a:pt x="20" y="134"/>
                  <a:pt x="18" y="133"/>
                </a:cubicBezTo>
                <a:cubicBezTo>
                  <a:pt x="11" y="129"/>
                  <a:pt x="7" y="123"/>
                  <a:pt x="7" y="116"/>
                </a:cubicBezTo>
                <a:cubicBezTo>
                  <a:pt x="7" y="113"/>
                  <a:pt x="8" y="110"/>
                  <a:pt x="9" y="107"/>
                </a:cubicBezTo>
                <a:cubicBezTo>
                  <a:pt x="45" y="35"/>
                  <a:pt x="45" y="35"/>
                  <a:pt x="45" y="35"/>
                </a:cubicBezTo>
                <a:cubicBezTo>
                  <a:pt x="47" y="31"/>
                  <a:pt x="52" y="29"/>
                  <a:pt x="56" y="29"/>
                </a:cubicBezTo>
                <a:cubicBezTo>
                  <a:pt x="58" y="29"/>
                  <a:pt x="60" y="29"/>
                  <a:pt x="62" y="30"/>
                </a:cubicBezTo>
                <a:cubicBezTo>
                  <a:pt x="66" y="32"/>
                  <a:pt x="69" y="36"/>
                  <a:pt x="69" y="41"/>
                </a:cubicBezTo>
                <a:cubicBezTo>
                  <a:pt x="69" y="43"/>
                  <a:pt x="68" y="45"/>
                  <a:pt x="67" y="47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6"/>
                  <a:pt x="33" y="118"/>
                  <a:pt x="35" y="119"/>
                </a:cubicBezTo>
                <a:cubicBezTo>
                  <a:pt x="37" y="120"/>
                  <a:pt x="39" y="119"/>
                  <a:pt x="40" y="117"/>
                </a:cubicBezTo>
                <a:cubicBezTo>
                  <a:pt x="73" y="50"/>
                  <a:pt x="73" y="50"/>
                  <a:pt x="73" y="50"/>
                </a:cubicBezTo>
                <a:cubicBezTo>
                  <a:pt x="75" y="47"/>
                  <a:pt x="76" y="44"/>
                  <a:pt x="76" y="41"/>
                </a:cubicBezTo>
                <a:cubicBezTo>
                  <a:pt x="76" y="34"/>
                  <a:pt x="72" y="27"/>
                  <a:pt x="65" y="24"/>
                </a:cubicBezTo>
                <a:cubicBezTo>
                  <a:pt x="62" y="22"/>
                  <a:pt x="59" y="22"/>
                  <a:pt x="56" y="22"/>
                </a:cubicBezTo>
                <a:cubicBezTo>
                  <a:pt x="49" y="22"/>
                  <a:pt x="43" y="26"/>
                  <a:pt x="39" y="32"/>
                </a:cubicBezTo>
                <a:cubicBezTo>
                  <a:pt x="3" y="104"/>
                  <a:pt x="3" y="104"/>
                  <a:pt x="3" y="104"/>
                </a:cubicBezTo>
                <a:cubicBezTo>
                  <a:pt x="1" y="108"/>
                  <a:pt x="0" y="112"/>
                  <a:pt x="0" y="116"/>
                </a:cubicBezTo>
                <a:cubicBezTo>
                  <a:pt x="0" y="125"/>
                  <a:pt x="6" y="134"/>
                  <a:pt x="15" y="139"/>
                </a:cubicBezTo>
                <a:cubicBezTo>
                  <a:pt x="18" y="141"/>
                  <a:pt x="22" y="142"/>
                  <a:pt x="26" y="142"/>
                </a:cubicBezTo>
                <a:cubicBezTo>
                  <a:pt x="35" y="142"/>
                  <a:pt x="45" y="136"/>
                  <a:pt x="49" y="127"/>
                </a:cubicBezTo>
                <a:cubicBezTo>
                  <a:pt x="90" y="46"/>
                  <a:pt x="90" y="46"/>
                  <a:pt x="90" y="46"/>
                </a:cubicBezTo>
                <a:cubicBezTo>
                  <a:pt x="92" y="41"/>
                  <a:pt x="93" y="36"/>
                  <a:pt x="93" y="32"/>
                </a:cubicBezTo>
                <a:cubicBezTo>
                  <a:pt x="93" y="20"/>
                  <a:pt x="87" y="9"/>
                  <a:pt x="76" y="3"/>
                </a:cubicBezTo>
                <a:cubicBezTo>
                  <a:pt x="71" y="1"/>
                  <a:pt x="66" y="0"/>
                  <a:pt x="61" y="0"/>
                </a:cubicBezTo>
                <a:cubicBezTo>
                  <a:pt x="50" y="0"/>
                  <a:pt x="38" y="6"/>
                  <a:pt x="33" y="17"/>
                </a:cubicBezTo>
                <a:cubicBezTo>
                  <a:pt x="8" y="66"/>
                  <a:pt x="8" y="66"/>
                  <a:pt x="8" y="66"/>
                </a:cubicBezTo>
                <a:cubicBezTo>
                  <a:pt x="7" y="68"/>
                  <a:pt x="8" y="70"/>
                  <a:pt x="10" y="70"/>
                </a:cubicBezTo>
                <a:cubicBezTo>
                  <a:pt x="11" y="71"/>
                  <a:pt x="14" y="71"/>
                  <a:pt x="14" y="69"/>
                </a:cubicBezTo>
                <a:close/>
              </a:path>
            </a:pathLst>
          </a:custGeom>
          <a:solidFill>
            <a:srgbClr val="00A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00"/>
          <p:cNvSpPr>
            <a:spLocks/>
          </p:cNvSpPr>
          <p:nvPr/>
        </p:nvSpPr>
        <p:spPr bwMode="auto">
          <a:xfrm>
            <a:off x="8984615" y="5145726"/>
            <a:ext cx="403225" cy="596900"/>
          </a:xfrm>
          <a:custGeom>
            <a:avLst/>
            <a:gdLst>
              <a:gd name="T0" fmla="*/ 80 w 95"/>
              <a:gd name="T1" fmla="*/ 73 h 141"/>
              <a:gd name="T2" fmla="*/ 55 w 95"/>
              <a:gd name="T3" fmla="*/ 121 h 141"/>
              <a:gd name="T4" fmla="*/ 32 w 95"/>
              <a:gd name="T5" fmla="*/ 135 h 141"/>
              <a:gd name="T6" fmla="*/ 20 w 95"/>
              <a:gd name="T7" fmla="*/ 132 h 141"/>
              <a:gd name="T8" fmla="*/ 7 w 95"/>
              <a:gd name="T9" fmla="*/ 109 h 141"/>
              <a:gd name="T10" fmla="*/ 10 w 95"/>
              <a:gd name="T11" fmla="*/ 98 h 141"/>
              <a:gd name="T12" fmla="*/ 52 w 95"/>
              <a:gd name="T13" fmla="*/ 17 h 141"/>
              <a:gd name="T14" fmla="*/ 69 w 95"/>
              <a:gd name="T15" fmla="*/ 7 h 141"/>
              <a:gd name="T16" fmla="*/ 78 w 95"/>
              <a:gd name="T17" fmla="*/ 9 h 141"/>
              <a:gd name="T18" fmla="*/ 88 w 95"/>
              <a:gd name="T19" fmla="*/ 26 h 141"/>
              <a:gd name="T20" fmla="*/ 86 w 95"/>
              <a:gd name="T21" fmla="*/ 35 h 141"/>
              <a:gd name="T22" fmla="*/ 48 w 95"/>
              <a:gd name="T23" fmla="*/ 106 h 141"/>
              <a:gd name="T24" fmla="*/ 37 w 95"/>
              <a:gd name="T25" fmla="*/ 112 h 141"/>
              <a:gd name="T26" fmla="*/ 32 w 95"/>
              <a:gd name="T27" fmla="*/ 111 h 141"/>
              <a:gd name="T28" fmla="*/ 25 w 95"/>
              <a:gd name="T29" fmla="*/ 100 h 141"/>
              <a:gd name="T30" fmla="*/ 26 w 95"/>
              <a:gd name="T31" fmla="*/ 94 h 141"/>
              <a:gd name="T32" fmla="*/ 62 w 95"/>
              <a:gd name="T33" fmla="*/ 27 h 141"/>
              <a:gd name="T34" fmla="*/ 60 w 95"/>
              <a:gd name="T35" fmla="*/ 23 h 141"/>
              <a:gd name="T36" fmla="*/ 56 w 95"/>
              <a:gd name="T37" fmla="*/ 24 h 141"/>
              <a:gd name="T38" fmla="*/ 20 w 95"/>
              <a:gd name="T39" fmla="*/ 91 h 141"/>
              <a:gd name="T40" fmla="*/ 18 w 95"/>
              <a:gd name="T41" fmla="*/ 100 h 141"/>
              <a:gd name="T42" fmla="*/ 28 w 95"/>
              <a:gd name="T43" fmla="*/ 117 h 141"/>
              <a:gd name="T44" fmla="*/ 37 w 95"/>
              <a:gd name="T45" fmla="*/ 119 h 141"/>
              <a:gd name="T46" fmla="*/ 54 w 95"/>
              <a:gd name="T47" fmla="*/ 109 h 141"/>
              <a:gd name="T48" fmla="*/ 92 w 95"/>
              <a:gd name="T49" fmla="*/ 38 h 141"/>
              <a:gd name="T50" fmla="*/ 95 w 95"/>
              <a:gd name="T51" fmla="*/ 26 h 141"/>
              <a:gd name="T52" fmla="*/ 81 w 95"/>
              <a:gd name="T53" fmla="*/ 3 h 141"/>
              <a:gd name="T54" fmla="*/ 69 w 95"/>
              <a:gd name="T55" fmla="*/ 0 h 141"/>
              <a:gd name="T56" fmla="*/ 46 w 95"/>
              <a:gd name="T57" fmla="*/ 14 h 141"/>
              <a:gd name="T58" fmla="*/ 4 w 95"/>
              <a:gd name="T59" fmla="*/ 94 h 141"/>
              <a:gd name="T60" fmla="*/ 0 w 95"/>
              <a:gd name="T61" fmla="*/ 109 h 141"/>
              <a:gd name="T62" fmla="*/ 17 w 95"/>
              <a:gd name="T63" fmla="*/ 138 h 141"/>
              <a:gd name="T64" fmla="*/ 32 w 95"/>
              <a:gd name="T65" fmla="*/ 141 h 141"/>
              <a:gd name="T66" fmla="*/ 61 w 95"/>
              <a:gd name="T67" fmla="*/ 124 h 141"/>
              <a:gd name="T68" fmla="*/ 86 w 95"/>
              <a:gd name="T69" fmla="*/ 76 h 141"/>
              <a:gd name="T70" fmla="*/ 84 w 95"/>
              <a:gd name="T71" fmla="*/ 71 h 141"/>
              <a:gd name="T72" fmla="*/ 80 w 95"/>
              <a:gd name="T73" fmla="*/ 7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5" h="141">
                <a:moveTo>
                  <a:pt x="80" y="73"/>
                </a:moveTo>
                <a:cubicBezTo>
                  <a:pt x="55" y="121"/>
                  <a:pt x="55" y="121"/>
                  <a:pt x="55" y="121"/>
                </a:cubicBezTo>
                <a:cubicBezTo>
                  <a:pt x="50" y="130"/>
                  <a:pt x="41" y="135"/>
                  <a:pt x="32" y="135"/>
                </a:cubicBezTo>
                <a:cubicBezTo>
                  <a:pt x="28" y="135"/>
                  <a:pt x="24" y="134"/>
                  <a:pt x="20" y="132"/>
                </a:cubicBezTo>
                <a:cubicBezTo>
                  <a:pt x="12" y="127"/>
                  <a:pt x="7" y="118"/>
                  <a:pt x="7" y="109"/>
                </a:cubicBezTo>
                <a:cubicBezTo>
                  <a:pt x="7" y="105"/>
                  <a:pt x="8" y="101"/>
                  <a:pt x="10" y="98"/>
                </a:cubicBezTo>
                <a:cubicBezTo>
                  <a:pt x="52" y="17"/>
                  <a:pt x="52" y="17"/>
                  <a:pt x="52" y="17"/>
                </a:cubicBezTo>
                <a:cubicBezTo>
                  <a:pt x="56" y="10"/>
                  <a:pt x="62" y="7"/>
                  <a:pt x="69" y="7"/>
                </a:cubicBezTo>
                <a:cubicBezTo>
                  <a:pt x="72" y="7"/>
                  <a:pt x="75" y="7"/>
                  <a:pt x="78" y="9"/>
                </a:cubicBezTo>
                <a:cubicBezTo>
                  <a:pt x="84" y="12"/>
                  <a:pt x="88" y="19"/>
                  <a:pt x="88" y="26"/>
                </a:cubicBezTo>
                <a:cubicBezTo>
                  <a:pt x="88" y="29"/>
                  <a:pt x="87" y="32"/>
                  <a:pt x="86" y="35"/>
                </a:cubicBezTo>
                <a:cubicBezTo>
                  <a:pt x="48" y="106"/>
                  <a:pt x="48" y="106"/>
                  <a:pt x="48" y="106"/>
                </a:cubicBezTo>
                <a:cubicBezTo>
                  <a:pt x="46" y="110"/>
                  <a:pt x="42" y="112"/>
                  <a:pt x="37" y="112"/>
                </a:cubicBezTo>
                <a:cubicBezTo>
                  <a:pt x="35" y="112"/>
                  <a:pt x="33" y="112"/>
                  <a:pt x="32" y="111"/>
                </a:cubicBezTo>
                <a:cubicBezTo>
                  <a:pt x="27" y="109"/>
                  <a:pt x="25" y="104"/>
                  <a:pt x="25" y="100"/>
                </a:cubicBezTo>
                <a:cubicBezTo>
                  <a:pt x="25" y="98"/>
                  <a:pt x="25" y="96"/>
                  <a:pt x="26" y="94"/>
                </a:cubicBezTo>
                <a:cubicBezTo>
                  <a:pt x="62" y="27"/>
                  <a:pt x="62" y="27"/>
                  <a:pt x="62" y="27"/>
                </a:cubicBezTo>
                <a:cubicBezTo>
                  <a:pt x="63" y="25"/>
                  <a:pt x="62" y="23"/>
                  <a:pt x="60" y="23"/>
                </a:cubicBezTo>
                <a:cubicBezTo>
                  <a:pt x="59" y="22"/>
                  <a:pt x="57" y="22"/>
                  <a:pt x="56" y="24"/>
                </a:cubicBezTo>
                <a:cubicBezTo>
                  <a:pt x="20" y="91"/>
                  <a:pt x="20" y="91"/>
                  <a:pt x="20" y="91"/>
                </a:cubicBezTo>
                <a:cubicBezTo>
                  <a:pt x="19" y="94"/>
                  <a:pt x="18" y="97"/>
                  <a:pt x="18" y="100"/>
                </a:cubicBezTo>
                <a:cubicBezTo>
                  <a:pt x="18" y="107"/>
                  <a:pt x="22" y="114"/>
                  <a:pt x="28" y="117"/>
                </a:cubicBezTo>
                <a:cubicBezTo>
                  <a:pt x="31" y="118"/>
                  <a:pt x="34" y="119"/>
                  <a:pt x="37" y="119"/>
                </a:cubicBezTo>
                <a:cubicBezTo>
                  <a:pt x="44" y="119"/>
                  <a:pt x="51" y="115"/>
                  <a:pt x="54" y="109"/>
                </a:cubicBezTo>
                <a:cubicBezTo>
                  <a:pt x="92" y="38"/>
                  <a:pt x="92" y="38"/>
                  <a:pt x="92" y="38"/>
                </a:cubicBezTo>
                <a:cubicBezTo>
                  <a:pt x="94" y="34"/>
                  <a:pt x="95" y="30"/>
                  <a:pt x="95" y="26"/>
                </a:cubicBezTo>
                <a:cubicBezTo>
                  <a:pt x="95" y="17"/>
                  <a:pt x="90" y="8"/>
                  <a:pt x="81" y="3"/>
                </a:cubicBezTo>
                <a:cubicBezTo>
                  <a:pt x="77" y="1"/>
                  <a:pt x="73" y="0"/>
                  <a:pt x="69" y="0"/>
                </a:cubicBezTo>
                <a:cubicBezTo>
                  <a:pt x="60" y="0"/>
                  <a:pt x="51" y="5"/>
                  <a:pt x="46" y="14"/>
                </a:cubicBezTo>
                <a:cubicBezTo>
                  <a:pt x="4" y="94"/>
                  <a:pt x="4" y="94"/>
                  <a:pt x="4" y="94"/>
                </a:cubicBezTo>
                <a:cubicBezTo>
                  <a:pt x="1" y="99"/>
                  <a:pt x="0" y="104"/>
                  <a:pt x="0" y="109"/>
                </a:cubicBezTo>
                <a:cubicBezTo>
                  <a:pt x="0" y="121"/>
                  <a:pt x="6" y="132"/>
                  <a:pt x="17" y="138"/>
                </a:cubicBezTo>
                <a:cubicBezTo>
                  <a:pt x="22" y="140"/>
                  <a:pt x="27" y="141"/>
                  <a:pt x="32" y="141"/>
                </a:cubicBezTo>
                <a:cubicBezTo>
                  <a:pt x="44" y="141"/>
                  <a:pt x="55" y="135"/>
                  <a:pt x="61" y="124"/>
                </a:cubicBezTo>
                <a:cubicBezTo>
                  <a:pt x="86" y="76"/>
                  <a:pt x="86" y="76"/>
                  <a:pt x="86" y="76"/>
                </a:cubicBezTo>
                <a:cubicBezTo>
                  <a:pt x="87" y="74"/>
                  <a:pt x="86" y="72"/>
                  <a:pt x="84" y="71"/>
                </a:cubicBezTo>
                <a:cubicBezTo>
                  <a:pt x="83" y="71"/>
                  <a:pt x="81" y="71"/>
                  <a:pt x="80" y="73"/>
                </a:cubicBezTo>
                <a:close/>
              </a:path>
            </a:pathLst>
          </a:custGeom>
          <a:solidFill>
            <a:srgbClr val="00A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1600756" y="1374862"/>
            <a:ext cx="1228725" cy="2560637"/>
            <a:chOff x="4189412" y="2183449"/>
            <a:chExt cx="1228725" cy="2560637"/>
          </a:xfrm>
        </p:grpSpPr>
        <p:sp>
          <p:nvSpPr>
            <p:cNvPr id="28" name="Freeform 240"/>
            <p:cNvSpPr>
              <a:spLocks/>
            </p:cNvSpPr>
            <p:nvPr/>
          </p:nvSpPr>
          <p:spPr bwMode="auto">
            <a:xfrm>
              <a:off x="4824412" y="3328036"/>
              <a:ext cx="195263" cy="144463"/>
            </a:xfrm>
            <a:custGeom>
              <a:avLst/>
              <a:gdLst>
                <a:gd name="T0" fmla="*/ 0 w 123"/>
                <a:gd name="T1" fmla="*/ 19 h 91"/>
                <a:gd name="T2" fmla="*/ 13 w 123"/>
                <a:gd name="T3" fmla="*/ 91 h 91"/>
                <a:gd name="T4" fmla="*/ 123 w 123"/>
                <a:gd name="T5" fmla="*/ 72 h 91"/>
                <a:gd name="T6" fmla="*/ 109 w 123"/>
                <a:gd name="T7" fmla="*/ 0 h 91"/>
                <a:gd name="T8" fmla="*/ 0 w 123"/>
                <a:gd name="T9" fmla="*/ 1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1">
                  <a:moveTo>
                    <a:pt x="0" y="19"/>
                  </a:moveTo>
                  <a:lnTo>
                    <a:pt x="13" y="91"/>
                  </a:lnTo>
                  <a:lnTo>
                    <a:pt x="123" y="72"/>
                  </a:lnTo>
                  <a:lnTo>
                    <a:pt x="1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41"/>
            <p:cNvSpPr>
              <a:spLocks noEditPoints="1"/>
            </p:cNvSpPr>
            <p:nvPr/>
          </p:nvSpPr>
          <p:spPr bwMode="auto">
            <a:xfrm>
              <a:off x="4298950" y="2331086"/>
              <a:ext cx="771525" cy="933450"/>
            </a:xfrm>
            <a:custGeom>
              <a:avLst/>
              <a:gdLst>
                <a:gd name="T0" fmla="*/ 97 w 182"/>
                <a:gd name="T1" fmla="*/ 218 h 220"/>
                <a:gd name="T2" fmla="*/ 119 w 182"/>
                <a:gd name="T3" fmla="*/ 220 h 220"/>
                <a:gd name="T4" fmla="*/ 127 w 182"/>
                <a:gd name="T5" fmla="*/ 220 h 220"/>
                <a:gd name="T6" fmla="*/ 119 w 182"/>
                <a:gd name="T7" fmla="*/ 220 h 220"/>
                <a:gd name="T8" fmla="*/ 97 w 182"/>
                <a:gd name="T9" fmla="*/ 218 h 220"/>
                <a:gd name="T10" fmla="*/ 97 w 182"/>
                <a:gd name="T11" fmla="*/ 218 h 220"/>
                <a:gd name="T12" fmla="*/ 97 w 182"/>
                <a:gd name="T13" fmla="*/ 218 h 220"/>
                <a:gd name="T14" fmla="*/ 97 w 182"/>
                <a:gd name="T15" fmla="*/ 218 h 220"/>
                <a:gd name="T16" fmla="*/ 119 w 182"/>
                <a:gd name="T17" fmla="*/ 0 h 220"/>
                <a:gd name="T18" fmla="*/ 99 w 182"/>
                <a:gd name="T19" fmla="*/ 2 h 220"/>
                <a:gd name="T20" fmla="*/ 11 w 182"/>
                <a:gd name="T21" fmla="*/ 130 h 220"/>
                <a:gd name="T22" fmla="*/ 63 w 182"/>
                <a:gd name="T23" fmla="*/ 205 h 220"/>
                <a:gd name="T24" fmla="*/ 56 w 182"/>
                <a:gd name="T25" fmla="*/ 200 h 220"/>
                <a:gd name="T26" fmla="*/ 182 w 182"/>
                <a:gd name="T27" fmla="*/ 20 h 220"/>
                <a:gd name="T28" fmla="*/ 119 w 182"/>
                <a:gd name="T2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220">
                  <a:moveTo>
                    <a:pt x="97" y="218"/>
                  </a:moveTo>
                  <a:cubicBezTo>
                    <a:pt x="104" y="219"/>
                    <a:pt x="111" y="220"/>
                    <a:pt x="119" y="220"/>
                  </a:cubicBezTo>
                  <a:cubicBezTo>
                    <a:pt x="121" y="220"/>
                    <a:pt x="124" y="220"/>
                    <a:pt x="127" y="220"/>
                  </a:cubicBezTo>
                  <a:cubicBezTo>
                    <a:pt x="124" y="220"/>
                    <a:pt x="122" y="220"/>
                    <a:pt x="119" y="220"/>
                  </a:cubicBezTo>
                  <a:cubicBezTo>
                    <a:pt x="112" y="220"/>
                    <a:pt x="104" y="219"/>
                    <a:pt x="97" y="218"/>
                  </a:cubicBezTo>
                  <a:moveTo>
                    <a:pt x="97" y="218"/>
                  </a:moveTo>
                  <a:cubicBezTo>
                    <a:pt x="97" y="218"/>
                    <a:pt x="97" y="218"/>
                    <a:pt x="97" y="218"/>
                  </a:cubicBezTo>
                  <a:cubicBezTo>
                    <a:pt x="97" y="218"/>
                    <a:pt x="97" y="218"/>
                    <a:pt x="97" y="218"/>
                  </a:cubicBezTo>
                  <a:moveTo>
                    <a:pt x="119" y="0"/>
                  </a:moveTo>
                  <a:cubicBezTo>
                    <a:pt x="113" y="0"/>
                    <a:pt x="106" y="1"/>
                    <a:pt x="99" y="2"/>
                  </a:cubicBezTo>
                  <a:cubicBezTo>
                    <a:pt x="40" y="13"/>
                    <a:pt x="0" y="70"/>
                    <a:pt x="11" y="130"/>
                  </a:cubicBezTo>
                  <a:cubicBezTo>
                    <a:pt x="17" y="162"/>
                    <a:pt x="37" y="189"/>
                    <a:pt x="63" y="205"/>
                  </a:cubicBezTo>
                  <a:cubicBezTo>
                    <a:pt x="61" y="203"/>
                    <a:pt x="59" y="202"/>
                    <a:pt x="56" y="200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64" y="7"/>
                    <a:pt x="142" y="0"/>
                    <a:pt x="119" y="0"/>
                  </a:cubicBezTo>
                </a:path>
              </a:pathLst>
            </a:custGeom>
            <a:solidFill>
              <a:srgbClr val="C3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42"/>
            <p:cNvSpPr>
              <a:spLocks noEditPoints="1"/>
            </p:cNvSpPr>
            <p:nvPr/>
          </p:nvSpPr>
          <p:spPr bwMode="auto">
            <a:xfrm>
              <a:off x="4565650" y="2416811"/>
              <a:ext cx="766763" cy="847725"/>
            </a:xfrm>
            <a:custGeom>
              <a:avLst/>
              <a:gdLst>
                <a:gd name="T0" fmla="*/ 34 w 181"/>
                <a:gd name="T1" fmla="*/ 198 h 200"/>
                <a:gd name="T2" fmla="*/ 34 w 181"/>
                <a:gd name="T3" fmla="*/ 198 h 200"/>
                <a:gd name="T4" fmla="*/ 34 w 181"/>
                <a:gd name="T5" fmla="*/ 198 h 200"/>
                <a:gd name="T6" fmla="*/ 0 w 181"/>
                <a:gd name="T7" fmla="*/ 185 h 200"/>
                <a:gd name="T8" fmla="*/ 34 w 181"/>
                <a:gd name="T9" fmla="*/ 198 h 200"/>
                <a:gd name="T10" fmla="*/ 0 w 181"/>
                <a:gd name="T11" fmla="*/ 185 h 200"/>
                <a:gd name="T12" fmla="*/ 119 w 181"/>
                <a:gd name="T13" fmla="*/ 0 h 200"/>
                <a:gd name="T14" fmla="*/ 119 w 181"/>
                <a:gd name="T15" fmla="*/ 0 h 200"/>
                <a:gd name="T16" fmla="*/ 164 w 181"/>
                <a:gd name="T17" fmla="*/ 70 h 200"/>
                <a:gd name="T18" fmla="*/ 76 w 181"/>
                <a:gd name="T19" fmla="*/ 198 h 200"/>
                <a:gd name="T20" fmla="*/ 64 w 181"/>
                <a:gd name="T21" fmla="*/ 200 h 200"/>
                <a:gd name="T22" fmla="*/ 146 w 181"/>
                <a:gd name="T23" fmla="*/ 153 h 200"/>
                <a:gd name="T24" fmla="*/ 119 w 181"/>
                <a:gd name="T2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1" h="200">
                  <a:moveTo>
                    <a:pt x="34" y="198"/>
                  </a:moveTo>
                  <a:cubicBezTo>
                    <a:pt x="34" y="198"/>
                    <a:pt x="34" y="198"/>
                    <a:pt x="34" y="198"/>
                  </a:cubicBezTo>
                  <a:cubicBezTo>
                    <a:pt x="34" y="198"/>
                    <a:pt x="34" y="198"/>
                    <a:pt x="34" y="198"/>
                  </a:cubicBezTo>
                  <a:moveTo>
                    <a:pt x="0" y="185"/>
                  </a:moveTo>
                  <a:cubicBezTo>
                    <a:pt x="11" y="191"/>
                    <a:pt x="22" y="195"/>
                    <a:pt x="34" y="198"/>
                  </a:cubicBezTo>
                  <a:cubicBezTo>
                    <a:pt x="22" y="195"/>
                    <a:pt x="11" y="191"/>
                    <a:pt x="0" y="185"/>
                  </a:cubicBezTo>
                  <a:moveTo>
                    <a:pt x="119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42" y="16"/>
                    <a:pt x="159" y="40"/>
                    <a:pt x="164" y="70"/>
                  </a:cubicBezTo>
                  <a:cubicBezTo>
                    <a:pt x="175" y="130"/>
                    <a:pt x="135" y="187"/>
                    <a:pt x="76" y="198"/>
                  </a:cubicBezTo>
                  <a:cubicBezTo>
                    <a:pt x="72" y="199"/>
                    <a:pt x="68" y="199"/>
                    <a:pt x="64" y="200"/>
                  </a:cubicBezTo>
                  <a:cubicBezTo>
                    <a:pt x="96" y="197"/>
                    <a:pt x="127" y="181"/>
                    <a:pt x="146" y="153"/>
                  </a:cubicBezTo>
                  <a:cubicBezTo>
                    <a:pt x="181" y="103"/>
                    <a:pt x="169" y="34"/>
                    <a:pt x="1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43"/>
            <p:cNvSpPr>
              <a:spLocks/>
            </p:cNvSpPr>
            <p:nvPr/>
          </p:nvSpPr>
          <p:spPr bwMode="auto">
            <a:xfrm>
              <a:off x="4535487" y="2416811"/>
              <a:ext cx="771525" cy="847725"/>
            </a:xfrm>
            <a:custGeom>
              <a:avLst/>
              <a:gdLst>
                <a:gd name="T0" fmla="*/ 126 w 182"/>
                <a:gd name="T1" fmla="*/ 0 h 200"/>
                <a:gd name="T2" fmla="*/ 0 w 182"/>
                <a:gd name="T3" fmla="*/ 180 h 200"/>
                <a:gd name="T4" fmla="*/ 7 w 182"/>
                <a:gd name="T5" fmla="*/ 185 h 200"/>
                <a:gd name="T6" fmla="*/ 41 w 182"/>
                <a:gd name="T7" fmla="*/ 198 h 200"/>
                <a:gd name="T8" fmla="*/ 41 w 182"/>
                <a:gd name="T9" fmla="*/ 198 h 200"/>
                <a:gd name="T10" fmla="*/ 41 w 182"/>
                <a:gd name="T11" fmla="*/ 198 h 200"/>
                <a:gd name="T12" fmla="*/ 63 w 182"/>
                <a:gd name="T13" fmla="*/ 200 h 200"/>
                <a:gd name="T14" fmla="*/ 71 w 182"/>
                <a:gd name="T15" fmla="*/ 200 h 200"/>
                <a:gd name="T16" fmla="*/ 83 w 182"/>
                <a:gd name="T17" fmla="*/ 198 h 200"/>
                <a:gd name="T18" fmla="*/ 171 w 182"/>
                <a:gd name="T19" fmla="*/ 70 h 200"/>
                <a:gd name="T20" fmla="*/ 126 w 182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200">
                  <a:moveTo>
                    <a:pt x="126" y="0"/>
                  </a:moveTo>
                  <a:cubicBezTo>
                    <a:pt x="0" y="180"/>
                    <a:pt x="0" y="180"/>
                    <a:pt x="0" y="180"/>
                  </a:cubicBezTo>
                  <a:cubicBezTo>
                    <a:pt x="3" y="182"/>
                    <a:pt x="5" y="183"/>
                    <a:pt x="7" y="185"/>
                  </a:cubicBezTo>
                  <a:cubicBezTo>
                    <a:pt x="18" y="191"/>
                    <a:pt x="29" y="195"/>
                    <a:pt x="41" y="198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48" y="199"/>
                    <a:pt x="56" y="200"/>
                    <a:pt x="63" y="200"/>
                  </a:cubicBezTo>
                  <a:cubicBezTo>
                    <a:pt x="66" y="200"/>
                    <a:pt x="68" y="200"/>
                    <a:pt x="71" y="200"/>
                  </a:cubicBezTo>
                  <a:cubicBezTo>
                    <a:pt x="75" y="199"/>
                    <a:pt x="79" y="199"/>
                    <a:pt x="83" y="198"/>
                  </a:cubicBezTo>
                  <a:cubicBezTo>
                    <a:pt x="142" y="187"/>
                    <a:pt x="182" y="130"/>
                    <a:pt x="171" y="70"/>
                  </a:cubicBezTo>
                  <a:cubicBezTo>
                    <a:pt x="166" y="40"/>
                    <a:pt x="149" y="16"/>
                    <a:pt x="126" y="0"/>
                  </a:cubicBezTo>
                </a:path>
              </a:pathLst>
            </a:custGeom>
            <a:solidFill>
              <a:srgbClr val="DB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44"/>
            <p:cNvSpPr>
              <a:spLocks/>
            </p:cNvSpPr>
            <p:nvPr/>
          </p:nvSpPr>
          <p:spPr bwMode="auto">
            <a:xfrm>
              <a:off x="4819650" y="3439161"/>
              <a:ext cx="461963" cy="1304925"/>
            </a:xfrm>
            <a:custGeom>
              <a:avLst/>
              <a:gdLst>
                <a:gd name="T0" fmla="*/ 103 w 109"/>
                <a:gd name="T1" fmla="*/ 256 h 308"/>
                <a:gd name="T2" fmla="*/ 53 w 109"/>
                <a:gd name="T3" fmla="*/ 4 h 308"/>
                <a:gd name="T4" fmla="*/ 48 w 109"/>
                <a:gd name="T5" fmla="*/ 0 h 308"/>
                <a:gd name="T6" fmla="*/ 4 w 109"/>
                <a:gd name="T7" fmla="*/ 8 h 308"/>
                <a:gd name="T8" fmla="*/ 0 w 109"/>
                <a:gd name="T9" fmla="*/ 13 h 308"/>
                <a:gd name="T10" fmla="*/ 42 w 109"/>
                <a:gd name="T11" fmla="*/ 267 h 308"/>
                <a:gd name="T12" fmla="*/ 45 w 109"/>
                <a:gd name="T13" fmla="*/ 280 h 308"/>
                <a:gd name="T14" fmla="*/ 81 w 109"/>
                <a:gd name="T15" fmla="*/ 305 h 308"/>
                <a:gd name="T16" fmla="*/ 106 w 109"/>
                <a:gd name="T17" fmla="*/ 269 h 308"/>
                <a:gd name="T18" fmla="*/ 103 w 109"/>
                <a:gd name="T19" fmla="*/ 256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308">
                  <a:moveTo>
                    <a:pt x="103" y="256"/>
                  </a:moveTo>
                  <a:cubicBezTo>
                    <a:pt x="53" y="4"/>
                    <a:pt x="53" y="4"/>
                    <a:pt x="53" y="4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9"/>
                    <a:pt x="0" y="11"/>
                    <a:pt x="0" y="13"/>
                  </a:cubicBezTo>
                  <a:cubicBezTo>
                    <a:pt x="42" y="267"/>
                    <a:pt x="42" y="267"/>
                    <a:pt x="42" y="267"/>
                  </a:cubicBezTo>
                  <a:cubicBezTo>
                    <a:pt x="45" y="280"/>
                    <a:pt x="45" y="280"/>
                    <a:pt x="45" y="280"/>
                  </a:cubicBezTo>
                  <a:cubicBezTo>
                    <a:pt x="48" y="297"/>
                    <a:pt x="64" y="308"/>
                    <a:pt x="81" y="305"/>
                  </a:cubicBezTo>
                  <a:cubicBezTo>
                    <a:pt x="98" y="302"/>
                    <a:pt x="109" y="286"/>
                    <a:pt x="106" y="269"/>
                  </a:cubicBezTo>
                  <a:lnTo>
                    <a:pt x="103" y="256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45"/>
            <p:cNvSpPr>
              <a:spLocks/>
            </p:cNvSpPr>
            <p:nvPr/>
          </p:nvSpPr>
          <p:spPr bwMode="auto">
            <a:xfrm>
              <a:off x="4319587" y="2315211"/>
              <a:ext cx="966788" cy="966788"/>
            </a:xfrm>
            <a:custGeom>
              <a:avLst/>
              <a:gdLst>
                <a:gd name="T0" fmla="*/ 94 w 228"/>
                <a:gd name="T1" fmla="*/ 6 h 228"/>
                <a:gd name="T2" fmla="*/ 94 w 228"/>
                <a:gd name="T3" fmla="*/ 1 h 228"/>
                <a:gd name="T4" fmla="*/ 0 w 228"/>
                <a:gd name="T5" fmla="*/ 114 h 228"/>
                <a:gd name="T6" fmla="*/ 1 w 228"/>
                <a:gd name="T7" fmla="*/ 134 h 228"/>
                <a:gd name="T8" fmla="*/ 114 w 228"/>
                <a:gd name="T9" fmla="*/ 228 h 228"/>
                <a:gd name="T10" fmla="*/ 134 w 228"/>
                <a:gd name="T11" fmla="*/ 226 h 228"/>
                <a:gd name="T12" fmla="*/ 228 w 228"/>
                <a:gd name="T13" fmla="*/ 114 h 228"/>
                <a:gd name="T14" fmla="*/ 226 w 228"/>
                <a:gd name="T15" fmla="*/ 94 h 228"/>
                <a:gd name="T16" fmla="*/ 114 w 228"/>
                <a:gd name="T17" fmla="*/ 0 h 228"/>
                <a:gd name="T18" fmla="*/ 94 w 228"/>
                <a:gd name="T19" fmla="*/ 1 h 228"/>
                <a:gd name="T20" fmla="*/ 94 w 228"/>
                <a:gd name="T21" fmla="*/ 6 h 228"/>
                <a:gd name="T22" fmla="*/ 95 w 228"/>
                <a:gd name="T23" fmla="*/ 10 h 228"/>
                <a:gd name="T24" fmla="*/ 114 w 228"/>
                <a:gd name="T25" fmla="*/ 8 h 228"/>
                <a:gd name="T26" fmla="*/ 218 w 228"/>
                <a:gd name="T27" fmla="*/ 95 h 228"/>
                <a:gd name="T28" fmla="*/ 220 w 228"/>
                <a:gd name="T29" fmla="*/ 114 h 228"/>
                <a:gd name="T30" fmla="*/ 133 w 228"/>
                <a:gd name="T31" fmla="*/ 218 h 228"/>
                <a:gd name="T32" fmla="*/ 114 w 228"/>
                <a:gd name="T33" fmla="*/ 220 h 228"/>
                <a:gd name="T34" fmla="*/ 10 w 228"/>
                <a:gd name="T35" fmla="*/ 133 h 228"/>
                <a:gd name="T36" fmla="*/ 8 w 228"/>
                <a:gd name="T37" fmla="*/ 114 h 228"/>
                <a:gd name="T38" fmla="*/ 95 w 228"/>
                <a:gd name="T39" fmla="*/ 10 h 228"/>
                <a:gd name="T40" fmla="*/ 94 w 228"/>
                <a:gd name="T41" fmla="*/ 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8" h="228">
                  <a:moveTo>
                    <a:pt x="94" y="6"/>
                  </a:moveTo>
                  <a:cubicBezTo>
                    <a:pt x="94" y="1"/>
                    <a:pt x="94" y="1"/>
                    <a:pt x="94" y="1"/>
                  </a:cubicBezTo>
                  <a:cubicBezTo>
                    <a:pt x="38" y="12"/>
                    <a:pt x="0" y="60"/>
                    <a:pt x="0" y="114"/>
                  </a:cubicBezTo>
                  <a:cubicBezTo>
                    <a:pt x="0" y="121"/>
                    <a:pt x="0" y="127"/>
                    <a:pt x="1" y="134"/>
                  </a:cubicBezTo>
                  <a:cubicBezTo>
                    <a:pt x="12" y="190"/>
                    <a:pt x="60" y="228"/>
                    <a:pt x="114" y="228"/>
                  </a:cubicBezTo>
                  <a:cubicBezTo>
                    <a:pt x="121" y="228"/>
                    <a:pt x="127" y="228"/>
                    <a:pt x="134" y="226"/>
                  </a:cubicBezTo>
                  <a:cubicBezTo>
                    <a:pt x="190" y="216"/>
                    <a:pt x="228" y="168"/>
                    <a:pt x="228" y="114"/>
                  </a:cubicBezTo>
                  <a:cubicBezTo>
                    <a:pt x="228" y="107"/>
                    <a:pt x="228" y="100"/>
                    <a:pt x="226" y="94"/>
                  </a:cubicBezTo>
                  <a:cubicBezTo>
                    <a:pt x="216" y="38"/>
                    <a:pt x="168" y="0"/>
                    <a:pt x="114" y="0"/>
                  </a:cubicBezTo>
                  <a:cubicBezTo>
                    <a:pt x="107" y="0"/>
                    <a:pt x="100" y="0"/>
                    <a:pt x="94" y="1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101" y="9"/>
                    <a:pt x="108" y="8"/>
                    <a:pt x="114" y="8"/>
                  </a:cubicBezTo>
                  <a:cubicBezTo>
                    <a:pt x="164" y="8"/>
                    <a:pt x="209" y="44"/>
                    <a:pt x="218" y="95"/>
                  </a:cubicBezTo>
                  <a:cubicBezTo>
                    <a:pt x="219" y="101"/>
                    <a:pt x="220" y="108"/>
                    <a:pt x="220" y="114"/>
                  </a:cubicBezTo>
                  <a:cubicBezTo>
                    <a:pt x="220" y="164"/>
                    <a:pt x="184" y="209"/>
                    <a:pt x="133" y="218"/>
                  </a:cubicBezTo>
                  <a:cubicBezTo>
                    <a:pt x="126" y="219"/>
                    <a:pt x="120" y="220"/>
                    <a:pt x="114" y="220"/>
                  </a:cubicBezTo>
                  <a:cubicBezTo>
                    <a:pt x="64" y="220"/>
                    <a:pt x="19" y="184"/>
                    <a:pt x="10" y="133"/>
                  </a:cubicBezTo>
                  <a:cubicBezTo>
                    <a:pt x="9" y="126"/>
                    <a:pt x="8" y="120"/>
                    <a:pt x="8" y="114"/>
                  </a:cubicBezTo>
                  <a:cubicBezTo>
                    <a:pt x="8" y="64"/>
                    <a:pt x="44" y="19"/>
                    <a:pt x="95" y="10"/>
                  </a:cubicBezTo>
                  <a:lnTo>
                    <a:pt x="94" y="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46"/>
            <p:cNvSpPr>
              <a:spLocks noEditPoints="1"/>
            </p:cNvSpPr>
            <p:nvPr/>
          </p:nvSpPr>
          <p:spPr bwMode="auto">
            <a:xfrm>
              <a:off x="4189412" y="2183449"/>
              <a:ext cx="1228725" cy="1230313"/>
            </a:xfrm>
            <a:custGeom>
              <a:avLst/>
              <a:gdLst>
                <a:gd name="T0" fmla="*/ 121 w 290"/>
                <a:gd name="T1" fmla="*/ 14 h 290"/>
                <a:gd name="T2" fmla="*/ 14 w 290"/>
                <a:gd name="T3" fmla="*/ 169 h 290"/>
                <a:gd name="T4" fmla="*/ 169 w 290"/>
                <a:gd name="T5" fmla="*/ 276 h 290"/>
                <a:gd name="T6" fmla="*/ 276 w 290"/>
                <a:gd name="T7" fmla="*/ 121 h 290"/>
                <a:gd name="T8" fmla="*/ 121 w 290"/>
                <a:gd name="T9" fmla="*/ 14 h 290"/>
                <a:gd name="T10" fmla="*/ 165 w 290"/>
                <a:gd name="T11" fmla="*/ 253 h 290"/>
                <a:gd name="T12" fmla="*/ 37 w 290"/>
                <a:gd name="T13" fmla="*/ 165 h 290"/>
                <a:gd name="T14" fmla="*/ 125 w 290"/>
                <a:gd name="T15" fmla="*/ 37 h 290"/>
                <a:gd name="T16" fmla="*/ 253 w 290"/>
                <a:gd name="T17" fmla="*/ 125 h 290"/>
                <a:gd name="T18" fmla="*/ 165 w 290"/>
                <a:gd name="T19" fmla="*/ 25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290">
                  <a:moveTo>
                    <a:pt x="121" y="14"/>
                  </a:moveTo>
                  <a:cubicBezTo>
                    <a:pt x="49" y="27"/>
                    <a:pt x="0" y="96"/>
                    <a:pt x="14" y="169"/>
                  </a:cubicBezTo>
                  <a:cubicBezTo>
                    <a:pt x="27" y="241"/>
                    <a:pt x="96" y="290"/>
                    <a:pt x="169" y="276"/>
                  </a:cubicBezTo>
                  <a:cubicBezTo>
                    <a:pt x="241" y="263"/>
                    <a:pt x="290" y="194"/>
                    <a:pt x="276" y="121"/>
                  </a:cubicBezTo>
                  <a:cubicBezTo>
                    <a:pt x="263" y="49"/>
                    <a:pt x="194" y="0"/>
                    <a:pt x="121" y="14"/>
                  </a:cubicBezTo>
                  <a:close/>
                  <a:moveTo>
                    <a:pt x="165" y="253"/>
                  </a:moveTo>
                  <a:cubicBezTo>
                    <a:pt x="105" y="264"/>
                    <a:pt x="48" y="224"/>
                    <a:pt x="37" y="165"/>
                  </a:cubicBezTo>
                  <a:cubicBezTo>
                    <a:pt x="26" y="105"/>
                    <a:pt x="66" y="48"/>
                    <a:pt x="125" y="37"/>
                  </a:cubicBezTo>
                  <a:cubicBezTo>
                    <a:pt x="185" y="26"/>
                    <a:pt x="242" y="66"/>
                    <a:pt x="253" y="125"/>
                  </a:cubicBezTo>
                  <a:cubicBezTo>
                    <a:pt x="264" y="185"/>
                    <a:pt x="224" y="242"/>
                    <a:pt x="165" y="25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117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63982" y="54430"/>
            <a:ext cx="12084474" cy="6727371"/>
          </a:xfrm>
          <a:prstGeom prst="frame">
            <a:avLst>
              <a:gd name="adj1" fmla="val 198"/>
            </a:avLst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8412" y="103524"/>
            <a:ext cx="572921" cy="5729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618739" y="79858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s-ES" altLang="zh-CN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MONÓLOGO</a:t>
            </a:r>
            <a:endParaRPr lang="zh-CN" altLang="en-US" sz="2400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4941" y="456025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 EJEMPLO </a:t>
            </a:r>
            <a:endParaRPr lang="es-ES" altLang="zh-CN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直接连接符 7"/>
          <p:cNvCxnSpPr>
            <a:cxnSpLocks/>
          </p:cNvCxnSpPr>
          <p:nvPr/>
        </p:nvCxnSpPr>
        <p:spPr>
          <a:xfrm flipH="1">
            <a:off x="618739" y="666920"/>
            <a:ext cx="385847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233379" y="630921"/>
            <a:ext cx="252000" cy="3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0" name="组合 12"/>
          <p:cNvGrpSpPr>
            <a:grpSpLocks/>
          </p:cNvGrpSpPr>
          <p:nvPr/>
        </p:nvGrpSpPr>
        <p:grpSpPr bwMode="auto">
          <a:xfrm>
            <a:off x="1679575" y="1332126"/>
            <a:ext cx="687388" cy="685800"/>
            <a:chOff x="1651001" y="1481138"/>
            <a:chExt cx="687387" cy="685800"/>
          </a:xfrm>
          <a:solidFill>
            <a:schemeClr val="accent1"/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651001" y="1481138"/>
              <a:ext cx="687387" cy="685800"/>
            </a:xfrm>
            <a:custGeom>
              <a:avLst/>
              <a:gdLst>
                <a:gd name="T0" fmla="*/ 343694 w 180"/>
                <a:gd name="T1" fmla="*/ 685800 h 180"/>
                <a:gd name="T2" fmla="*/ 0 w 180"/>
                <a:gd name="T3" fmla="*/ 342900 h 180"/>
                <a:gd name="T4" fmla="*/ 343694 w 180"/>
                <a:gd name="T5" fmla="*/ 0 h 180"/>
                <a:gd name="T6" fmla="*/ 687387 w 180"/>
                <a:gd name="T7" fmla="*/ 342900 h 180"/>
                <a:gd name="T8" fmla="*/ 343694 w 180"/>
                <a:gd name="T9" fmla="*/ 685800 h 180"/>
                <a:gd name="T10" fmla="*/ 343694 w 180"/>
                <a:gd name="T11" fmla="*/ 15240 h 180"/>
                <a:gd name="T12" fmla="*/ 15275 w 180"/>
                <a:gd name="T13" fmla="*/ 342900 h 180"/>
                <a:gd name="T14" fmla="*/ 343694 w 180"/>
                <a:gd name="T15" fmla="*/ 670560 h 180"/>
                <a:gd name="T16" fmla="*/ 672112 w 180"/>
                <a:gd name="T17" fmla="*/ 342900 h 180"/>
                <a:gd name="T18" fmla="*/ 343694 w 180"/>
                <a:gd name="T19" fmla="*/ 15240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2136775" y="1685926"/>
              <a:ext cx="80962" cy="252413"/>
            </a:xfrm>
            <a:custGeom>
              <a:avLst/>
              <a:gdLst>
                <a:gd name="T0" fmla="*/ 7711 w 21"/>
                <a:gd name="T1" fmla="*/ 252413 h 66"/>
                <a:gd name="T2" fmla="*/ 3855 w 21"/>
                <a:gd name="T3" fmla="*/ 252413 h 66"/>
                <a:gd name="T4" fmla="*/ 3855 w 21"/>
                <a:gd name="T5" fmla="*/ 240940 h 66"/>
                <a:gd name="T6" fmla="*/ 3855 w 21"/>
                <a:gd name="T7" fmla="*/ 15298 h 66"/>
                <a:gd name="T8" fmla="*/ 3855 w 21"/>
                <a:gd name="T9" fmla="*/ 3824 h 66"/>
                <a:gd name="T10" fmla="*/ 15421 w 21"/>
                <a:gd name="T11" fmla="*/ 3824 h 66"/>
                <a:gd name="T12" fmla="*/ 15421 w 21"/>
                <a:gd name="T13" fmla="*/ 252413 h 66"/>
                <a:gd name="T14" fmla="*/ 7711 w 21"/>
                <a:gd name="T15" fmla="*/ 252413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66">
                  <a:moveTo>
                    <a:pt x="2" y="66"/>
                  </a:moveTo>
                  <a:cubicBezTo>
                    <a:pt x="2" y="66"/>
                    <a:pt x="1" y="66"/>
                    <a:pt x="1" y="66"/>
                  </a:cubicBezTo>
                  <a:cubicBezTo>
                    <a:pt x="0" y="65"/>
                    <a:pt x="0" y="64"/>
                    <a:pt x="1" y="63"/>
                  </a:cubicBezTo>
                  <a:cubicBezTo>
                    <a:pt x="17" y="47"/>
                    <a:pt x="17" y="20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21" y="19"/>
                    <a:pt x="21" y="48"/>
                    <a:pt x="4" y="66"/>
                  </a:cubicBezTo>
                  <a:cubicBezTo>
                    <a:pt x="3" y="66"/>
                    <a:pt x="3" y="66"/>
                    <a:pt x="2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2101850" y="1724026"/>
              <a:ext cx="50800" cy="179388"/>
            </a:xfrm>
            <a:custGeom>
              <a:avLst/>
              <a:gdLst>
                <a:gd name="T0" fmla="*/ 7815 w 13"/>
                <a:gd name="T1" fmla="*/ 179388 h 47"/>
                <a:gd name="T2" fmla="*/ 3908 w 13"/>
                <a:gd name="T3" fmla="*/ 179388 h 47"/>
                <a:gd name="T4" fmla="*/ 3908 w 13"/>
                <a:gd name="T5" fmla="*/ 167938 h 47"/>
                <a:gd name="T6" fmla="*/ 35169 w 13"/>
                <a:gd name="T7" fmla="*/ 87786 h 47"/>
                <a:gd name="T8" fmla="*/ 3908 w 13"/>
                <a:gd name="T9" fmla="*/ 11450 h 47"/>
                <a:gd name="T10" fmla="*/ 3908 w 13"/>
                <a:gd name="T11" fmla="*/ 0 h 47"/>
                <a:gd name="T12" fmla="*/ 15631 w 13"/>
                <a:gd name="T13" fmla="*/ 0 h 47"/>
                <a:gd name="T14" fmla="*/ 50800 w 13"/>
                <a:gd name="T15" fmla="*/ 87786 h 47"/>
                <a:gd name="T16" fmla="*/ 15631 w 13"/>
                <a:gd name="T17" fmla="*/ 179388 h 47"/>
                <a:gd name="T18" fmla="*/ 7815 w 13"/>
                <a:gd name="T19" fmla="*/ 179388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47">
                  <a:moveTo>
                    <a:pt x="2" y="47"/>
                  </a:moveTo>
                  <a:cubicBezTo>
                    <a:pt x="2" y="47"/>
                    <a:pt x="1" y="47"/>
                    <a:pt x="1" y="47"/>
                  </a:cubicBezTo>
                  <a:cubicBezTo>
                    <a:pt x="0" y="46"/>
                    <a:pt x="0" y="45"/>
                    <a:pt x="1" y="44"/>
                  </a:cubicBezTo>
                  <a:cubicBezTo>
                    <a:pt x="6" y="38"/>
                    <a:pt x="9" y="31"/>
                    <a:pt x="9" y="23"/>
                  </a:cubicBezTo>
                  <a:cubicBezTo>
                    <a:pt x="9" y="16"/>
                    <a:pt x="6" y="9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0" y="6"/>
                    <a:pt x="13" y="15"/>
                    <a:pt x="13" y="23"/>
                  </a:cubicBezTo>
                  <a:cubicBezTo>
                    <a:pt x="13" y="32"/>
                    <a:pt x="10" y="40"/>
                    <a:pt x="4" y="47"/>
                  </a:cubicBezTo>
                  <a:cubicBezTo>
                    <a:pt x="3" y="47"/>
                    <a:pt x="3" y="47"/>
                    <a:pt x="2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1789113" y="1743076"/>
              <a:ext cx="125412" cy="133350"/>
            </a:xfrm>
            <a:custGeom>
              <a:avLst/>
              <a:gdLst>
                <a:gd name="T0" fmla="*/ 117811 w 33"/>
                <a:gd name="T1" fmla="*/ 133350 h 35"/>
                <a:gd name="T2" fmla="*/ 64606 w 33"/>
                <a:gd name="T3" fmla="*/ 133350 h 35"/>
                <a:gd name="T4" fmla="*/ 19002 w 33"/>
                <a:gd name="T5" fmla="*/ 114300 h 35"/>
                <a:gd name="T6" fmla="*/ 0 w 33"/>
                <a:gd name="T7" fmla="*/ 68580 h 35"/>
                <a:gd name="T8" fmla="*/ 19002 w 33"/>
                <a:gd name="T9" fmla="*/ 19050 h 35"/>
                <a:gd name="T10" fmla="*/ 64606 w 33"/>
                <a:gd name="T11" fmla="*/ 0 h 35"/>
                <a:gd name="T12" fmla="*/ 64606 w 33"/>
                <a:gd name="T13" fmla="*/ 0 h 35"/>
                <a:gd name="T14" fmla="*/ 117811 w 33"/>
                <a:gd name="T15" fmla="*/ 0 h 35"/>
                <a:gd name="T16" fmla="*/ 125412 w 33"/>
                <a:gd name="T17" fmla="*/ 7620 h 35"/>
                <a:gd name="T18" fmla="*/ 117811 w 33"/>
                <a:gd name="T19" fmla="*/ 15240 h 35"/>
                <a:gd name="T20" fmla="*/ 117811 w 33"/>
                <a:gd name="T21" fmla="*/ 15240 h 35"/>
                <a:gd name="T22" fmla="*/ 64606 w 33"/>
                <a:gd name="T23" fmla="*/ 15240 h 35"/>
                <a:gd name="T24" fmla="*/ 64606 w 33"/>
                <a:gd name="T25" fmla="*/ 15240 h 35"/>
                <a:gd name="T26" fmla="*/ 30403 w 33"/>
                <a:gd name="T27" fmla="*/ 30480 h 35"/>
                <a:gd name="T28" fmla="*/ 15201 w 33"/>
                <a:gd name="T29" fmla="*/ 68580 h 35"/>
                <a:gd name="T30" fmla="*/ 30403 w 33"/>
                <a:gd name="T31" fmla="*/ 102870 h 35"/>
                <a:gd name="T32" fmla="*/ 64606 w 33"/>
                <a:gd name="T33" fmla="*/ 118110 h 35"/>
                <a:gd name="T34" fmla="*/ 117811 w 33"/>
                <a:gd name="T35" fmla="*/ 118110 h 35"/>
                <a:gd name="T36" fmla="*/ 125412 w 33"/>
                <a:gd name="T37" fmla="*/ 125730 h 35"/>
                <a:gd name="T38" fmla="*/ 117811 w 33"/>
                <a:gd name="T39" fmla="*/ 13335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" h="35">
                  <a:moveTo>
                    <a:pt x="31" y="35"/>
                  </a:moveTo>
                  <a:cubicBezTo>
                    <a:pt x="17" y="35"/>
                    <a:pt x="17" y="35"/>
                    <a:pt x="17" y="35"/>
                  </a:cubicBezTo>
                  <a:cubicBezTo>
                    <a:pt x="13" y="35"/>
                    <a:pt x="8" y="33"/>
                    <a:pt x="5" y="30"/>
                  </a:cubicBezTo>
                  <a:cubicBezTo>
                    <a:pt x="2" y="27"/>
                    <a:pt x="0" y="22"/>
                    <a:pt x="0" y="18"/>
                  </a:cubicBezTo>
                  <a:cubicBezTo>
                    <a:pt x="0" y="13"/>
                    <a:pt x="2" y="9"/>
                    <a:pt x="5" y="5"/>
                  </a:cubicBezTo>
                  <a:cubicBezTo>
                    <a:pt x="8" y="2"/>
                    <a:pt x="13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3" y="1"/>
                    <a:pt x="33" y="2"/>
                  </a:cubicBezTo>
                  <a:cubicBezTo>
                    <a:pt x="33" y="3"/>
                    <a:pt x="32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4"/>
                    <a:pt x="10" y="6"/>
                    <a:pt x="8" y="8"/>
                  </a:cubicBezTo>
                  <a:cubicBezTo>
                    <a:pt x="5" y="11"/>
                    <a:pt x="4" y="14"/>
                    <a:pt x="4" y="18"/>
                  </a:cubicBezTo>
                  <a:cubicBezTo>
                    <a:pt x="4" y="21"/>
                    <a:pt x="5" y="25"/>
                    <a:pt x="8" y="27"/>
                  </a:cubicBezTo>
                  <a:cubicBezTo>
                    <a:pt x="10" y="30"/>
                    <a:pt x="14" y="31"/>
                    <a:pt x="17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1"/>
                    <a:pt x="33" y="32"/>
                    <a:pt x="33" y="33"/>
                  </a:cubicBezTo>
                  <a:cubicBezTo>
                    <a:pt x="33" y="34"/>
                    <a:pt x="32" y="35"/>
                    <a:pt x="3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1903413" y="1682751"/>
              <a:ext cx="176212" cy="258763"/>
            </a:xfrm>
            <a:custGeom>
              <a:avLst/>
              <a:gdLst>
                <a:gd name="T0" fmla="*/ 153228 w 46"/>
                <a:gd name="T1" fmla="*/ 258763 h 68"/>
                <a:gd name="T2" fmla="*/ 149397 w 46"/>
                <a:gd name="T3" fmla="*/ 258763 h 68"/>
                <a:gd name="T4" fmla="*/ 3831 w 46"/>
                <a:gd name="T5" fmla="*/ 205488 h 68"/>
                <a:gd name="T6" fmla="*/ 0 w 46"/>
                <a:gd name="T7" fmla="*/ 197878 h 68"/>
                <a:gd name="T8" fmla="*/ 0 w 46"/>
                <a:gd name="T9" fmla="*/ 60885 h 68"/>
                <a:gd name="T10" fmla="*/ 3831 w 46"/>
                <a:gd name="T11" fmla="*/ 49469 h 68"/>
                <a:gd name="T12" fmla="*/ 149397 w 46"/>
                <a:gd name="T13" fmla="*/ 0 h 68"/>
                <a:gd name="T14" fmla="*/ 157059 w 46"/>
                <a:gd name="T15" fmla="*/ 0 h 68"/>
                <a:gd name="T16" fmla="*/ 160889 w 46"/>
                <a:gd name="T17" fmla="*/ 3805 h 68"/>
                <a:gd name="T18" fmla="*/ 160889 w 46"/>
                <a:gd name="T19" fmla="*/ 251152 h 68"/>
                <a:gd name="T20" fmla="*/ 157059 w 46"/>
                <a:gd name="T21" fmla="*/ 258763 h 68"/>
                <a:gd name="T22" fmla="*/ 153228 w 46"/>
                <a:gd name="T23" fmla="*/ 258763 h 68"/>
                <a:gd name="T24" fmla="*/ 15323 w 46"/>
                <a:gd name="T25" fmla="*/ 194072 h 68"/>
                <a:gd name="T26" fmla="*/ 145566 w 46"/>
                <a:gd name="T27" fmla="*/ 239736 h 68"/>
                <a:gd name="T28" fmla="*/ 145566 w 46"/>
                <a:gd name="T29" fmla="*/ 15221 h 68"/>
                <a:gd name="T30" fmla="*/ 15323 w 46"/>
                <a:gd name="T31" fmla="*/ 60885 h 68"/>
                <a:gd name="T32" fmla="*/ 15323 w 46"/>
                <a:gd name="T33" fmla="*/ 194072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68">
                  <a:moveTo>
                    <a:pt x="40" y="68"/>
                  </a:moveTo>
                  <a:cubicBezTo>
                    <a:pt x="40" y="68"/>
                    <a:pt x="39" y="68"/>
                    <a:pt x="39" y="68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4"/>
                    <a:pt x="0" y="53"/>
                    <a:pt x="0" y="52"/>
                  </a:cubicBezTo>
                  <a:cubicBezTo>
                    <a:pt x="2" y="40"/>
                    <a:pt x="2" y="28"/>
                    <a:pt x="0" y="16"/>
                  </a:cubicBezTo>
                  <a:cubicBezTo>
                    <a:pt x="0" y="15"/>
                    <a:pt x="0" y="14"/>
                    <a:pt x="1" y="1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0" y="0"/>
                    <a:pt x="41" y="0"/>
                  </a:cubicBezTo>
                  <a:cubicBezTo>
                    <a:pt x="41" y="0"/>
                    <a:pt x="42" y="1"/>
                    <a:pt x="42" y="1"/>
                  </a:cubicBezTo>
                  <a:cubicBezTo>
                    <a:pt x="46" y="23"/>
                    <a:pt x="46" y="45"/>
                    <a:pt x="42" y="66"/>
                  </a:cubicBezTo>
                  <a:cubicBezTo>
                    <a:pt x="42" y="67"/>
                    <a:pt x="41" y="67"/>
                    <a:pt x="41" y="68"/>
                  </a:cubicBezTo>
                  <a:cubicBezTo>
                    <a:pt x="41" y="68"/>
                    <a:pt x="40" y="68"/>
                    <a:pt x="40" y="68"/>
                  </a:cubicBezTo>
                  <a:close/>
                  <a:moveTo>
                    <a:pt x="4" y="51"/>
                  </a:moveTo>
                  <a:cubicBezTo>
                    <a:pt x="38" y="63"/>
                    <a:pt x="38" y="63"/>
                    <a:pt x="38" y="63"/>
                  </a:cubicBezTo>
                  <a:cubicBezTo>
                    <a:pt x="42" y="44"/>
                    <a:pt x="42" y="24"/>
                    <a:pt x="38" y="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" y="28"/>
                    <a:pt x="6" y="40"/>
                    <a:pt x="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1846263" y="1873251"/>
              <a:ext cx="49212" cy="60325"/>
            </a:xfrm>
            <a:custGeom>
              <a:avLst/>
              <a:gdLst>
                <a:gd name="T0" fmla="*/ 41641 w 13"/>
                <a:gd name="T1" fmla="*/ 60325 h 16"/>
                <a:gd name="T2" fmla="*/ 11357 w 13"/>
                <a:gd name="T3" fmla="*/ 45244 h 16"/>
                <a:gd name="T4" fmla="*/ 0 w 13"/>
                <a:gd name="T5" fmla="*/ 7541 h 16"/>
                <a:gd name="T6" fmla="*/ 7571 w 13"/>
                <a:gd name="T7" fmla="*/ 0 h 16"/>
                <a:gd name="T8" fmla="*/ 7571 w 13"/>
                <a:gd name="T9" fmla="*/ 0 h 16"/>
                <a:gd name="T10" fmla="*/ 15142 w 13"/>
                <a:gd name="T11" fmla="*/ 7541 h 16"/>
                <a:gd name="T12" fmla="*/ 22713 w 13"/>
                <a:gd name="T13" fmla="*/ 33933 h 16"/>
                <a:gd name="T14" fmla="*/ 41641 w 13"/>
                <a:gd name="T15" fmla="*/ 45244 h 16"/>
                <a:gd name="T16" fmla="*/ 41641 w 13"/>
                <a:gd name="T17" fmla="*/ 45244 h 16"/>
                <a:gd name="T18" fmla="*/ 49212 w 13"/>
                <a:gd name="T19" fmla="*/ 52784 h 16"/>
                <a:gd name="T20" fmla="*/ 41641 w 13"/>
                <a:gd name="T21" fmla="*/ 60325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" h="16">
                  <a:moveTo>
                    <a:pt x="11" y="16"/>
                  </a:moveTo>
                  <a:cubicBezTo>
                    <a:pt x="7" y="16"/>
                    <a:pt x="5" y="15"/>
                    <a:pt x="3" y="12"/>
                  </a:cubicBezTo>
                  <a:cubicBezTo>
                    <a:pt x="1" y="9"/>
                    <a:pt x="0" y="6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5"/>
                    <a:pt x="4" y="7"/>
                    <a:pt x="6" y="9"/>
                  </a:cubicBezTo>
                  <a:cubicBezTo>
                    <a:pt x="7" y="11"/>
                    <a:pt x="9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3"/>
                    <a:pt x="13" y="14"/>
                  </a:cubicBezTo>
                  <a:cubicBezTo>
                    <a:pt x="13" y="15"/>
                    <a:pt x="12" y="16"/>
                    <a:pt x="1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31" name="组合 44"/>
          <p:cNvGrpSpPr>
            <a:grpSpLocks/>
          </p:cNvGrpSpPr>
          <p:nvPr/>
        </p:nvGrpSpPr>
        <p:grpSpPr bwMode="auto">
          <a:xfrm>
            <a:off x="1679575" y="3967376"/>
            <a:ext cx="687388" cy="685800"/>
            <a:chOff x="1951037" y="4256088"/>
            <a:chExt cx="687388" cy="685800"/>
          </a:xfrm>
          <a:solidFill>
            <a:schemeClr val="accent1"/>
          </a:solidFill>
        </p:grpSpPr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1951037" y="4256088"/>
              <a:ext cx="687388" cy="685800"/>
            </a:xfrm>
            <a:custGeom>
              <a:avLst/>
              <a:gdLst>
                <a:gd name="T0" fmla="*/ 343694 w 180"/>
                <a:gd name="T1" fmla="*/ 685800 h 180"/>
                <a:gd name="T2" fmla="*/ 0 w 180"/>
                <a:gd name="T3" fmla="*/ 342900 h 180"/>
                <a:gd name="T4" fmla="*/ 343694 w 180"/>
                <a:gd name="T5" fmla="*/ 0 h 180"/>
                <a:gd name="T6" fmla="*/ 687388 w 180"/>
                <a:gd name="T7" fmla="*/ 342900 h 180"/>
                <a:gd name="T8" fmla="*/ 343694 w 180"/>
                <a:gd name="T9" fmla="*/ 685800 h 180"/>
                <a:gd name="T10" fmla="*/ 343694 w 180"/>
                <a:gd name="T11" fmla="*/ 15240 h 180"/>
                <a:gd name="T12" fmla="*/ 15275 w 180"/>
                <a:gd name="T13" fmla="*/ 342900 h 180"/>
                <a:gd name="T14" fmla="*/ 343694 w 180"/>
                <a:gd name="T15" fmla="*/ 670560 h 180"/>
                <a:gd name="T16" fmla="*/ 672113 w 180"/>
                <a:gd name="T17" fmla="*/ 342900 h 180"/>
                <a:gd name="T18" fmla="*/ 343694 w 180"/>
                <a:gd name="T19" fmla="*/ 15240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3" name="Freeform 33"/>
            <p:cNvSpPr>
              <a:spLocks noEditPoints="1"/>
            </p:cNvSpPr>
            <p:nvPr/>
          </p:nvSpPr>
          <p:spPr bwMode="auto">
            <a:xfrm>
              <a:off x="2124075" y="4427538"/>
              <a:ext cx="361950" cy="342900"/>
            </a:xfrm>
            <a:custGeom>
              <a:avLst/>
              <a:gdLst>
                <a:gd name="T0" fmla="*/ 171450 w 95"/>
                <a:gd name="T1" fmla="*/ 342900 h 90"/>
                <a:gd name="T2" fmla="*/ 53340 w 95"/>
                <a:gd name="T3" fmla="*/ 293370 h 90"/>
                <a:gd name="T4" fmla="*/ 0 w 95"/>
                <a:gd name="T5" fmla="*/ 171450 h 90"/>
                <a:gd name="T6" fmla="*/ 53340 w 95"/>
                <a:gd name="T7" fmla="*/ 49530 h 90"/>
                <a:gd name="T8" fmla="*/ 171450 w 95"/>
                <a:gd name="T9" fmla="*/ 0 h 90"/>
                <a:gd name="T10" fmla="*/ 293370 w 95"/>
                <a:gd name="T11" fmla="*/ 49530 h 90"/>
                <a:gd name="T12" fmla="*/ 293370 w 95"/>
                <a:gd name="T13" fmla="*/ 293370 h 90"/>
                <a:gd name="T14" fmla="*/ 171450 w 95"/>
                <a:gd name="T15" fmla="*/ 342900 h 90"/>
                <a:gd name="T16" fmla="*/ 171450 w 95"/>
                <a:gd name="T17" fmla="*/ 15240 h 90"/>
                <a:gd name="T18" fmla="*/ 60960 w 95"/>
                <a:gd name="T19" fmla="*/ 60960 h 90"/>
                <a:gd name="T20" fmla="*/ 15240 w 95"/>
                <a:gd name="T21" fmla="*/ 171450 h 90"/>
                <a:gd name="T22" fmla="*/ 60960 w 95"/>
                <a:gd name="T23" fmla="*/ 281940 h 90"/>
                <a:gd name="T24" fmla="*/ 171450 w 95"/>
                <a:gd name="T25" fmla="*/ 327660 h 90"/>
                <a:gd name="T26" fmla="*/ 285750 w 95"/>
                <a:gd name="T27" fmla="*/ 281940 h 90"/>
                <a:gd name="T28" fmla="*/ 285750 w 95"/>
                <a:gd name="T29" fmla="*/ 60960 h 90"/>
                <a:gd name="T30" fmla="*/ 171450 w 95"/>
                <a:gd name="T31" fmla="*/ 15240 h 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90">
                  <a:moveTo>
                    <a:pt x="45" y="90"/>
                  </a:moveTo>
                  <a:cubicBezTo>
                    <a:pt x="33" y="90"/>
                    <a:pt x="22" y="85"/>
                    <a:pt x="14" y="77"/>
                  </a:cubicBezTo>
                  <a:cubicBezTo>
                    <a:pt x="5" y="68"/>
                    <a:pt x="0" y="57"/>
                    <a:pt x="0" y="45"/>
                  </a:cubicBezTo>
                  <a:cubicBezTo>
                    <a:pt x="0" y="33"/>
                    <a:pt x="5" y="21"/>
                    <a:pt x="14" y="13"/>
                  </a:cubicBezTo>
                  <a:cubicBezTo>
                    <a:pt x="22" y="4"/>
                    <a:pt x="33" y="0"/>
                    <a:pt x="45" y="0"/>
                  </a:cubicBezTo>
                  <a:cubicBezTo>
                    <a:pt x="57" y="0"/>
                    <a:pt x="69" y="4"/>
                    <a:pt x="77" y="13"/>
                  </a:cubicBezTo>
                  <a:cubicBezTo>
                    <a:pt x="95" y="30"/>
                    <a:pt x="95" y="59"/>
                    <a:pt x="77" y="77"/>
                  </a:cubicBezTo>
                  <a:cubicBezTo>
                    <a:pt x="69" y="85"/>
                    <a:pt x="57" y="90"/>
                    <a:pt x="45" y="90"/>
                  </a:cubicBezTo>
                  <a:close/>
                  <a:moveTo>
                    <a:pt x="45" y="4"/>
                  </a:moveTo>
                  <a:cubicBezTo>
                    <a:pt x="34" y="4"/>
                    <a:pt x="24" y="8"/>
                    <a:pt x="16" y="16"/>
                  </a:cubicBezTo>
                  <a:cubicBezTo>
                    <a:pt x="9" y="23"/>
                    <a:pt x="4" y="34"/>
                    <a:pt x="4" y="45"/>
                  </a:cubicBezTo>
                  <a:cubicBezTo>
                    <a:pt x="4" y="56"/>
                    <a:pt x="9" y="66"/>
                    <a:pt x="16" y="74"/>
                  </a:cubicBezTo>
                  <a:cubicBezTo>
                    <a:pt x="24" y="82"/>
                    <a:pt x="34" y="86"/>
                    <a:pt x="45" y="86"/>
                  </a:cubicBezTo>
                  <a:cubicBezTo>
                    <a:pt x="56" y="86"/>
                    <a:pt x="67" y="82"/>
                    <a:pt x="75" y="74"/>
                  </a:cubicBezTo>
                  <a:cubicBezTo>
                    <a:pt x="91" y="58"/>
                    <a:pt x="91" y="32"/>
                    <a:pt x="75" y="16"/>
                  </a:cubicBezTo>
                  <a:cubicBezTo>
                    <a:pt x="67" y="8"/>
                    <a:pt x="56" y="4"/>
                    <a:pt x="4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2135188" y="4546601"/>
              <a:ext cx="190500" cy="14288"/>
            </a:xfrm>
            <a:custGeom>
              <a:avLst/>
              <a:gdLst>
                <a:gd name="T0" fmla="*/ 182880 w 50"/>
                <a:gd name="T1" fmla="*/ 14288 h 4"/>
                <a:gd name="T2" fmla="*/ 7620 w 50"/>
                <a:gd name="T3" fmla="*/ 14288 h 4"/>
                <a:gd name="T4" fmla="*/ 0 w 50"/>
                <a:gd name="T5" fmla="*/ 7144 h 4"/>
                <a:gd name="T6" fmla="*/ 7620 w 50"/>
                <a:gd name="T7" fmla="*/ 0 h 4"/>
                <a:gd name="T8" fmla="*/ 182880 w 50"/>
                <a:gd name="T9" fmla="*/ 0 h 4"/>
                <a:gd name="T10" fmla="*/ 190500 w 50"/>
                <a:gd name="T11" fmla="*/ 7144 h 4"/>
                <a:gd name="T12" fmla="*/ 182880 w 50"/>
                <a:gd name="T13" fmla="*/ 14288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4">
                  <a:moveTo>
                    <a:pt x="48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50" y="1"/>
                    <a:pt x="50" y="2"/>
                  </a:cubicBezTo>
                  <a:cubicBezTo>
                    <a:pt x="50" y="3"/>
                    <a:pt x="49" y="4"/>
                    <a:pt x="4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2170113" y="4549776"/>
              <a:ext cx="103188" cy="168275"/>
            </a:xfrm>
            <a:custGeom>
              <a:avLst/>
              <a:gdLst>
                <a:gd name="T0" fmla="*/ 7644 w 27"/>
                <a:gd name="T1" fmla="*/ 168275 h 44"/>
                <a:gd name="T2" fmla="*/ 3822 w 27"/>
                <a:gd name="T3" fmla="*/ 168275 h 44"/>
                <a:gd name="T4" fmla="*/ 0 w 27"/>
                <a:gd name="T5" fmla="*/ 156802 h 44"/>
                <a:gd name="T6" fmla="*/ 87901 w 27"/>
                <a:gd name="T7" fmla="*/ 3824 h 44"/>
                <a:gd name="T8" fmla="*/ 99366 w 27"/>
                <a:gd name="T9" fmla="*/ 3824 h 44"/>
                <a:gd name="T10" fmla="*/ 103188 w 27"/>
                <a:gd name="T11" fmla="*/ 11473 h 44"/>
                <a:gd name="T12" fmla="*/ 15287 w 27"/>
                <a:gd name="T13" fmla="*/ 164451 h 44"/>
                <a:gd name="T14" fmla="*/ 7644 w 27"/>
                <a:gd name="T15" fmla="*/ 168275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4">
                  <a:moveTo>
                    <a:pt x="2" y="44"/>
                  </a:moveTo>
                  <a:cubicBezTo>
                    <a:pt x="2" y="44"/>
                    <a:pt x="1" y="44"/>
                    <a:pt x="1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5" y="0"/>
                    <a:pt x="26" y="1"/>
                  </a:cubicBezTo>
                  <a:cubicBezTo>
                    <a:pt x="27" y="1"/>
                    <a:pt x="27" y="2"/>
                    <a:pt x="27" y="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4"/>
                    <a:pt x="3" y="44"/>
                    <a:pt x="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2233613" y="4598988"/>
              <a:ext cx="103188" cy="168275"/>
            </a:xfrm>
            <a:custGeom>
              <a:avLst/>
              <a:gdLst>
                <a:gd name="T0" fmla="*/ 95544 w 27"/>
                <a:gd name="T1" fmla="*/ 168275 h 44"/>
                <a:gd name="T2" fmla="*/ 87901 w 27"/>
                <a:gd name="T3" fmla="*/ 164451 h 44"/>
                <a:gd name="T4" fmla="*/ 0 w 27"/>
                <a:gd name="T5" fmla="*/ 11473 h 44"/>
                <a:gd name="T6" fmla="*/ 3822 w 27"/>
                <a:gd name="T7" fmla="*/ 0 h 44"/>
                <a:gd name="T8" fmla="*/ 15287 w 27"/>
                <a:gd name="T9" fmla="*/ 3824 h 44"/>
                <a:gd name="T10" fmla="*/ 103188 w 27"/>
                <a:gd name="T11" fmla="*/ 156802 h 44"/>
                <a:gd name="T12" fmla="*/ 99366 w 27"/>
                <a:gd name="T13" fmla="*/ 164451 h 44"/>
                <a:gd name="T14" fmla="*/ 95544 w 27"/>
                <a:gd name="T15" fmla="*/ 168275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4">
                  <a:moveTo>
                    <a:pt x="25" y="44"/>
                  </a:moveTo>
                  <a:cubicBezTo>
                    <a:pt x="24" y="44"/>
                    <a:pt x="24" y="43"/>
                    <a:pt x="23" y="4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2"/>
                    <a:pt x="27" y="43"/>
                    <a:pt x="26" y="43"/>
                  </a:cubicBezTo>
                  <a:cubicBezTo>
                    <a:pt x="26" y="44"/>
                    <a:pt x="25" y="44"/>
                    <a:pt x="25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2265363" y="4641851"/>
              <a:ext cx="190500" cy="14288"/>
            </a:xfrm>
            <a:custGeom>
              <a:avLst/>
              <a:gdLst>
                <a:gd name="T0" fmla="*/ 182880 w 50"/>
                <a:gd name="T1" fmla="*/ 14288 h 4"/>
                <a:gd name="T2" fmla="*/ 7620 w 50"/>
                <a:gd name="T3" fmla="*/ 14288 h 4"/>
                <a:gd name="T4" fmla="*/ 0 w 50"/>
                <a:gd name="T5" fmla="*/ 7144 h 4"/>
                <a:gd name="T6" fmla="*/ 7620 w 50"/>
                <a:gd name="T7" fmla="*/ 0 h 4"/>
                <a:gd name="T8" fmla="*/ 182880 w 50"/>
                <a:gd name="T9" fmla="*/ 0 h 4"/>
                <a:gd name="T10" fmla="*/ 190500 w 50"/>
                <a:gd name="T11" fmla="*/ 7144 h 4"/>
                <a:gd name="T12" fmla="*/ 182880 w 50"/>
                <a:gd name="T13" fmla="*/ 14288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4">
                  <a:moveTo>
                    <a:pt x="48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50" y="1"/>
                    <a:pt x="50" y="2"/>
                  </a:cubicBezTo>
                  <a:cubicBezTo>
                    <a:pt x="50" y="3"/>
                    <a:pt x="49" y="4"/>
                    <a:pt x="4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2317750" y="4484688"/>
              <a:ext cx="103188" cy="168275"/>
            </a:xfrm>
            <a:custGeom>
              <a:avLst/>
              <a:gdLst>
                <a:gd name="T0" fmla="*/ 7644 w 27"/>
                <a:gd name="T1" fmla="*/ 168275 h 44"/>
                <a:gd name="T2" fmla="*/ 3822 w 27"/>
                <a:gd name="T3" fmla="*/ 168275 h 44"/>
                <a:gd name="T4" fmla="*/ 0 w 27"/>
                <a:gd name="T5" fmla="*/ 156802 h 44"/>
                <a:gd name="T6" fmla="*/ 87901 w 27"/>
                <a:gd name="T7" fmla="*/ 3824 h 44"/>
                <a:gd name="T8" fmla="*/ 99366 w 27"/>
                <a:gd name="T9" fmla="*/ 3824 h 44"/>
                <a:gd name="T10" fmla="*/ 103188 w 27"/>
                <a:gd name="T11" fmla="*/ 11473 h 44"/>
                <a:gd name="T12" fmla="*/ 15287 w 27"/>
                <a:gd name="T13" fmla="*/ 164451 h 44"/>
                <a:gd name="T14" fmla="*/ 7644 w 27"/>
                <a:gd name="T15" fmla="*/ 168275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4">
                  <a:moveTo>
                    <a:pt x="2" y="44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5" y="0"/>
                    <a:pt x="26" y="1"/>
                  </a:cubicBezTo>
                  <a:cubicBezTo>
                    <a:pt x="27" y="1"/>
                    <a:pt x="27" y="2"/>
                    <a:pt x="27" y="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4"/>
                    <a:pt x="2" y="44"/>
                    <a:pt x="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2249488" y="4435476"/>
              <a:ext cx="106363" cy="171450"/>
            </a:xfrm>
            <a:custGeom>
              <a:avLst/>
              <a:gdLst>
                <a:gd name="T0" fmla="*/ 98766 w 28"/>
                <a:gd name="T1" fmla="*/ 171450 h 45"/>
                <a:gd name="T2" fmla="*/ 91168 w 28"/>
                <a:gd name="T3" fmla="*/ 167640 h 45"/>
                <a:gd name="T4" fmla="*/ 3799 w 28"/>
                <a:gd name="T5" fmla="*/ 15240 h 45"/>
                <a:gd name="T6" fmla="*/ 7597 w 28"/>
                <a:gd name="T7" fmla="*/ 3810 h 45"/>
                <a:gd name="T8" fmla="*/ 15195 w 28"/>
                <a:gd name="T9" fmla="*/ 7620 h 45"/>
                <a:gd name="T10" fmla="*/ 102564 w 28"/>
                <a:gd name="T11" fmla="*/ 160020 h 45"/>
                <a:gd name="T12" fmla="*/ 102564 w 28"/>
                <a:gd name="T13" fmla="*/ 167640 h 45"/>
                <a:gd name="T14" fmla="*/ 98766 w 28"/>
                <a:gd name="T15" fmla="*/ 17145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45">
                  <a:moveTo>
                    <a:pt x="26" y="45"/>
                  </a:moveTo>
                  <a:cubicBezTo>
                    <a:pt x="25" y="45"/>
                    <a:pt x="24" y="44"/>
                    <a:pt x="24" y="4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8" y="43"/>
                    <a:pt x="28" y="44"/>
                    <a:pt x="27" y="44"/>
                  </a:cubicBezTo>
                  <a:cubicBezTo>
                    <a:pt x="26" y="44"/>
                    <a:pt x="26" y="45"/>
                    <a:pt x="26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57" name="文本框 71"/>
          <p:cNvSpPr txBox="1">
            <a:spLocks noChangeArrowheads="1"/>
          </p:cNvSpPr>
          <p:nvPr/>
        </p:nvSpPr>
        <p:spPr bwMode="auto">
          <a:xfrm>
            <a:off x="2435225" y="1420813"/>
            <a:ext cx="1392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SHILU 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74"/>
          <p:cNvSpPr txBox="1">
            <a:spLocks noChangeArrowheads="1"/>
          </p:cNvSpPr>
          <p:nvPr/>
        </p:nvSpPr>
        <p:spPr bwMode="auto">
          <a:xfrm>
            <a:off x="2435225" y="4041775"/>
            <a:ext cx="13433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YANG 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78"/>
          <p:cNvSpPr>
            <a:spLocks noChangeArrowheads="1"/>
          </p:cNvSpPr>
          <p:nvPr/>
        </p:nvSpPr>
        <p:spPr bwMode="auto">
          <a:xfrm>
            <a:off x="3982556" y="806083"/>
            <a:ext cx="729024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 err="1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dà</a:t>
            </a:r>
            <a:r>
              <a:rPr lang="en-US" altLang="zh-CN" sz="3200" dirty="0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jiā</a:t>
            </a:r>
            <a:r>
              <a:rPr lang="en-US" altLang="zh-CN" sz="3200" dirty="0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hǎo</a:t>
            </a:r>
            <a:r>
              <a:rPr lang="en-US" altLang="zh-CN" sz="3200" dirty="0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wǒ</a:t>
            </a:r>
            <a:r>
              <a:rPr lang="en-US" altLang="zh-CN" sz="3200" dirty="0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jiào</a:t>
            </a:r>
            <a:r>
              <a:rPr lang="en-US" altLang="zh-CN" sz="3200" dirty="0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liú</a:t>
            </a:r>
            <a:r>
              <a:rPr lang="en-US" altLang="zh-CN" sz="3200" dirty="0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shī</a:t>
            </a:r>
            <a:r>
              <a:rPr lang="en-US" altLang="zh-CN" sz="3200" dirty="0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lù</a:t>
            </a:r>
            <a:endParaRPr lang="en-US" altLang="zh-CN" sz="3200" dirty="0">
              <a:solidFill>
                <a:srgbClr val="1037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 家   好，我  叫     </a:t>
            </a:r>
            <a:r>
              <a:rPr lang="zh-CN" altLang="en-US" sz="3200" u="sng" dirty="0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刘诗璐</a:t>
            </a:r>
            <a:r>
              <a:rPr lang="zh-CN" altLang="en-US" sz="3200" dirty="0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3200" dirty="0">
              <a:solidFill>
                <a:srgbClr val="1037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 err="1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wǒ</a:t>
            </a:r>
            <a:r>
              <a:rPr lang="en-US" altLang="zh-CN" sz="3200" dirty="0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jīn</a:t>
            </a:r>
            <a:r>
              <a:rPr lang="en-US" altLang="zh-CN" sz="3200" dirty="0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nián</a:t>
            </a:r>
            <a:r>
              <a:rPr lang="en-US" altLang="zh-CN" sz="3200" dirty="0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24 </a:t>
            </a:r>
            <a:r>
              <a:rPr lang="en-US" altLang="zh-CN" sz="3200" dirty="0" err="1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suì</a:t>
            </a:r>
            <a:endParaRPr lang="en-US" altLang="zh-CN" sz="3200" dirty="0">
              <a:solidFill>
                <a:srgbClr val="1037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  今年      </a:t>
            </a:r>
            <a:r>
              <a:rPr lang="en-US" altLang="zh-CN" sz="3200" dirty="0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 </a:t>
            </a:r>
            <a:r>
              <a:rPr lang="zh-CN" altLang="en-US" sz="3200" dirty="0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岁，</a:t>
            </a:r>
            <a:endParaRPr lang="en-US" altLang="zh-CN" sz="3200" dirty="0">
              <a:solidFill>
                <a:srgbClr val="1037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</a:p>
        </p:txBody>
      </p:sp>
      <p:sp>
        <p:nvSpPr>
          <p:cNvPr id="66" name="矩形 82"/>
          <p:cNvSpPr>
            <a:spLocks noChangeArrowheads="1"/>
          </p:cNvSpPr>
          <p:nvPr/>
        </p:nvSpPr>
        <p:spPr bwMode="auto">
          <a:xfrm>
            <a:off x="4038004" y="3505397"/>
            <a:ext cx="643941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大家好！我叫</a:t>
            </a:r>
            <a:r>
              <a:rPr lang="zh-CN" altLang="en-US" sz="3200" u="sng" dirty="0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刘洋</a:t>
            </a:r>
            <a:r>
              <a:rPr lang="zh-CN" altLang="en-US" sz="3200" dirty="0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3200" dirty="0">
              <a:solidFill>
                <a:srgbClr val="1037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 err="1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wǒ</a:t>
            </a:r>
            <a:r>
              <a:rPr lang="en-US" altLang="zh-CN" sz="3200" dirty="0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22 </a:t>
            </a:r>
            <a:r>
              <a:rPr lang="en-US" altLang="zh-CN" sz="3200" dirty="0" err="1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suì</a:t>
            </a:r>
            <a:r>
              <a:rPr lang="en-US" altLang="zh-CN" sz="3200" dirty="0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le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   </a:t>
            </a:r>
            <a:r>
              <a:rPr lang="en-US" altLang="zh-CN" sz="3200" dirty="0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 </a:t>
            </a:r>
            <a:r>
              <a:rPr lang="zh-CN" altLang="en-US" sz="3200" dirty="0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  了，</a:t>
            </a:r>
            <a:endParaRPr lang="en-US" altLang="zh-CN" sz="3200" dirty="0">
              <a:solidFill>
                <a:srgbClr val="1037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 err="1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hěn</a:t>
            </a:r>
            <a:r>
              <a:rPr lang="en-US" altLang="zh-CN" sz="3200" dirty="0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gāo</a:t>
            </a:r>
            <a:r>
              <a:rPr lang="en-US" altLang="zh-CN" sz="3200" dirty="0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xìng</a:t>
            </a:r>
            <a:r>
              <a:rPr lang="en-US" altLang="zh-CN" sz="3200" dirty="0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rèn</a:t>
            </a:r>
            <a:r>
              <a:rPr lang="en-US" altLang="zh-CN" sz="3200" dirty="0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shí</a:t>
            </a:r>
            <a:r>
              <a:rPr lang="en-US" altLang="zh-CN" sz="3200" dirty="0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nǐ</a:t>
            </a:r>
            <a:r>
              <a:rPr lang="en-US" altLang="zh-CN" sz="3200" dirty="0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men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很     高兴         认识     你们，</a:t>
            </a:r>
            <a:endParaRPr lang="en-US" altLang="zh-CN" sz="3200" dirty="0">
              <a:solidFill>
                <a:srgbClr val="1037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1037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6700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 animBg="1"/>
      <p:bldP spid="57" grpId="0"/>
      <p:bldP spid="60" grpId="0"/>
      <p:bldP spid="63" grpId="0"/>
      <p:bldP spid="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652591"/>
            <a:ext cx="12192000" cy="2188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593510" y="4214462"/>
            <a:ext cx="3121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ln w="762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谢谢</a:t>
            </a:r>
            <a:r>
              <a:rPr lang="en-US" altLang="zh-CN" dirty="0"/>
              <a:t>,</a:t>
            </a:r>
            <a:r>
              <a:rPr lang="zh-CN" altLang="en-US" dirty="0"/>
              <a:t>再见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-3312"/>
            <a:ext cx="12192000" cy="2188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5192169" y="1092517"/>
            <a:ext cx="2079625" cy="2519363"/>
            <a:chOff x="5349875" y="7937501"/>
            <a:chExt cx="2079625" cy="2519363"/>
          </a:xfrm>
        </p:grpSpPr>
        <p:sp>
          <p:nvSpPr>
            <p:cNvPr id="19" name="Freeform 121"/>
            <p:cNvSpPr>
              <a:spLocks/>
            </p:cNvSpPr>
            <p:nvPr/>
          </p:nvSpPr>
          <p:spPr bwMode="auto">
            <a:xfrm>
              <a:off x="5349875" y="8069264"/>
              <a:ext cx="2079625" cy="2387600"/>
            </a:xfrm>
            <a:custGeom>
              <a:avLst/>
              <a:gdLst>
                <a:gd name="T0" fmla="*/ 425 w 491"/>
                <a:gd name="T1" fmla="*/ 0 h 563"/>
                <a:gd name="T2" fmla="*/ 0 w 491"/>
                <a:gd name="T3" fmla="*/ 46 h 563"/>
                <a:gd name="T4" fmla="*/ 59 w 491"/>
                <a:gd name="T5" fmla="*/ 544 h 563"/>
                <a:gd name="T6" fmla="*/ 88 w 491"/>
                <a:gd name="T7" fmla="*/ 561 h 563"/>
                <a:gd name="T8" fmla="*/ 465 w 491"/>
                <a:gd name="T9" fmla="*/ 521 h 563"/>
                <a:gd name="T10" fmla="*/ 489 w 491"/>
                <a:gd name="T11" fmla="*/ 498 h 563"/>
                <a:gd name="T12" fmla="*/ 425 w 491"/>
                <a:gd name="T13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1" h="563">
                  <a:moveTo>
                    <a:pt x="425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59" y="544"/>
                    <a:pt x="59" y="544"/>
                    <a:pt x="59" y="544"/>
                  </a:cubicBezTo>
                  <a:cubicBezTo>
                    <a:pt x="61" y="557"/>
                    <a:pt x="75" y="563"/>
                    <a:pt x="88" y="561"/>
                  </a:cubicBezTo>
                  <a:cubicBezTo>
                    <a:pt x="465" y="521"/>
                    <a:pt x="465" y="521"/>
                    <a:pt x="465" y="521"/>
                  </a:cubicBezTo>
                  <a:cubicBezTo>
                    <a:pt x="478" y="519"/>
                    <a:pt x="491" y="510"/>
                    <a:pt x="489" y="498"/>
                  </a:cubicBezTo>
                  <a:cubicBezTo>
                    <a:pt x="425" y="0"/>
                    <a:pt x="425" y="0"/>
                    <a:pt x="425" y="0"/>
                  </a:cubicBezTo>
                </a:path>
              </a:pathLst>
            </a:custGeom>
            <a:solidFill>
              <a:srgbClr val="E1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22"/>
            <p:cNvSpPr>
              <a:spLocks/>
            </p:cNvSpPr>
            <p:nvPr/>
          </p:nvSpPr>
          <p:spPr bwMode="auto">
            <a:xfrm>
              <a:off x="5421312" y="8120064"/>
              <a:ext cx="1885950" cy="2179638"/>
            </a:xfrm>
            <a:custGeom>
              <a:avLst/>
              <a:gdLst>
                <a:gd name="T0" fmla="*/ 390 w 445"/>
                <a:gd name="T1" fmla="*/ 0 h 514"/>
                <a:gd name="T2" fmla="*/ 0 w 445"/>
                <a:gd name="T3" fmla="*/ 47 h 514"/>
                <a:gd name="T4" fmla="*/ 52 w 445"/>
                <a:gd name="T5" fmla="*/ 489 h 514"/>
                <a:gd name="T6" fmla="*/ 82 w 445"/>
                <a:gd name="T7" fmla="*/ 512 h 514"/>
                <a:gd name="T8" fmla="*/ 420 w 445"/>
                <a:gd name="T9" fmla="*/ 472 h 514"/>
                <a:gd name="T10" fmla="*/ 443 w 445"/>
                <a:gd name="T11" fmla="*/ 443 h 514"/>
                <a:gd name="T12" fmla="*/ 390 w 445"/>
                <a:gd name="T13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514">
                  <a:moveTo>
                    <a:pt x="390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52" y="489"/>
                    <a:pt x="52" y="489"/>
                    <a:pt x="52" y="489"/>
                  </a:cubicBezTo>
                  <a:cubicBezTo>
                    <a:pt x="54" y="502"/>
                    <a:pt x="69" y="514"/>
                    <a:pt x="82" y="512"/>
                  </a:cubicBezTo>
                  <a:cubicBezTo>
                    <a:pt x="420" y="472"/>
                    <a:pt x="420" y="472"/>
                    <a:pt x="420" y="472"/>
                  </a:cubicBezTo>
                  <a:cubicBezTo>
                    <a:pt x="433" y="470"/>
                    <a:pt x="445" y="455"/>
                    <a:pt x="443" y="443"/>
                  </a:cubicBezTo>
                  <a:cubicBezTo>
                    <a:pt x="390" y="0"/>
                    <a:pt x="390" y="0"/>
                    <a:pt x="39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Oval 123"/>
            <p:cNvSpPr>
              <a:spLocks noChangeArrowheads="1"/>
            </p:cNvSpPr>
            <p:nvPr/>
          </p:nvSpPr>
          <p:spPr bwMode="auto">
            <a:xfrm>
              <a:off x="5535612" y="8331201"/>
              <a:ext cx="161925" cy="161925"/>
            </a:xfrm>
            <a:prstGeom prst="ellipse">
              <a:avLst/>
            </a:prstGeom>
            <a:solidFill>
              <a:srgbClr val="381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Oval 124"/>
            <p:cNvSpPr>
              <a:spLocks noChangeArrowheads="1"/>
            </p:cNvSpPr>
            <p:nvPr/>
          </p:nvSpPr>
          <p:spPr bwMode="auto">
            <a:xfrm>
              <a:off x="5751512" y="8305801"/>
              <a:ext cx="161925" cy="161925"/>
            </a:xfrm>
            <a:prstGeom prst="ellipse">
              <a:avLst/>
            </a:prstGeom>
            <a:solidFill>
              <a:srgbClr val="381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Oval 125"/>
            <p:cNvSpPr>
              <a:spLocks noChangeArrowheads="1"/>
            </p:cNvSpPr>
            <p:nvPr/>
          </p:nvSpPr>
          <p:spPr bwMode="auto">
            <a:xfrm>
              <a:off x="5964237" y="8272464"/>
              <a:ext cx="160338" cy="160338"/>
            </a:xfrm>
            <a:prstGeom prst="ellipse">
              <a:avLst/>
            </a:prstGeom>
            <a:solidFill>
              <a:srgbClr val="381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Oval 126"/>
            <p:cNvSpPr>
              <a:spLocks noChangeArrowheads="1"/>
            </p:cNvSpPr>
            <p:nvPr/>
          </p:nvSpPr>
          <p:spPr bwMode="auto">
            <a:xfrm>
              <a:off x="6180137" y="8242301"/>
              <a:ext cx="160338" cy="161925"/>
            </a:xfrm>
            <a:prstGeom prst="ellipse">
              <a:avLst/>
            </a:prstGeom>
            <a:solidFill>
              <a:srgbClr val="381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Oval 127"/>
            <p:cNvSpPr>
              <a:spLocks noChangeArrowheads="1"/>
            </p:cNvSpPr>
            <p:nvPr/>
          </p:nvSpPr>
          <p:spPr bwMode="auto">
            <a:xfrm>
              <a:off x="6383337" y="8224839"/>
              <a:ext cx="161925" cy="161925"/>
            </a:xfrm>
            <a:prstGeom prst="ellipse">
              <a:avLst/>
            </a:prstGeom>
            <a:solidFill>
              <a:srgbClr val="381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Oval 128"/>
            <p:cNvSpPr>
              <a:spLocks noChangeArrowheads="1"/>
            </p:cNvSpPr>
            <p:nvPr/>
          </p:nvSpPr>
          <p:spPr bwMode="auto">
            <a:xfrm>
              <a:off x="6616700" y="8196264"/>
              <a:ext cx="144463" cy="160338"/>
            </a:xfrm>
            <a:prstGeom prst="ellipse">
              <a:avLst/>
            </a:prstGeom>
            <a:solidFill>
              <a:srgbClr val="381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Oval 129"/>
            <p:cNvSpPr>
              <a:spLocks noChangeArrowheads="1"/>
            </p:cNvSpPr>
            <p:nvPr/>
          </p:nvSpPr>
          <p:spPr bwMode="auto">
            <a:xfrm>
              <a:off x="6827837" y="8170864"/>
              <a:ext cx="144463" cy="160338"/>
            </a:xfrm>
            <a:prstGeom prst="ellipse">
              <a:avLst/>
            </a:prstGeom>
            <a:solidFill>
              <a:srgbClr val="381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30"/>
            <p:cNvSpPr>
              <a:spLocks/>
            </p:cNvSpPr>
            <p:nvPr/>
          </p:nvSpPr>
          <p:spPr bwMode="auto">
            <a:xfrm>
              <a:off x="5535612" y="8094664"/>
              <a:ext cx="136525" cy="363538"/>
            </a:xfrm>
            <a:custGeom>
              <a:avLst/>
              <a:gdLst>
                <a:gd name="T0" fmla="*/ 24 w 32"/>
                <a:gd name="T1" fmla="*/ 11 h 86"/>
                <a:gd name="T2" fmla="*/ 11 w 32"/>
                <a:gd name="T3" fmla="*/ 0 h 86"/>
                <a:gd name="T4" fmla="*/ 1 w 32"/>
                <a:gd name="T5" fmla="*/ 13 h 86"/>
                <a:gd name="T6" fmla="*/ 8 w 32"/>
                <a:gd name="T7" fmla="*/ 75 h 86"/>
                <a:gd name="T8" fmla="*/ 21 w 32"/>
                <a:gd name="T9" fmla="*/ 85 h 86"/>
                <a:gd name="T10" fmla="*/ 31 w 32"/>
                <a:gd name="T11" fmla="*/ 73 h 86"/>
                <a:gd name="T12" fmla="*/ 24 w 32"/>
                <a:gd name="T13" fmla="*/ 1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6">
                  <a:moveTo>
                    <a:pt x="24" y="11"/>
                  </a:moveTo>
                  <a:cubicBezTo>
                    <a:pt x="23" y="4"/>
                    <a:pt x="17" y="0"/>
                    <a:pt x="11" y="0"/>
                  </a:cubicBezTo>
                  <a:cubicBezTo>
                    <a:pt x="5" y="1"/>
                    <a:pt x="0" y="7"/>
                    <a:pt x="1" y="13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9" y="82"/>
                    <a:pt x="15" y="86"/>
                    <a:pt x="21" y="85"/>
                  </a:cubicBezTo>
                  <a:cubicBezTo>
                    <a:pt x="27" y="85"/>
                    <a:pt x="32" y="79"/>
                    <a:pt x="31" y="73"/>
                  </a:cubicBezTo>
                  <a:lnTo>
                    <a:pt x="24" y="11"/>
                  </a:ln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31"/>
            <p:cNvSpPr>
              <a:spLocks/>
            </p:cNvSpPr>
            <p:nvPr/>
          </p:nvSpPr>
          <p:spPr bwMode="auto">
            <a:xfrm>
              <a:off x="5748337" y="8069264"/>
              <a:ext cx="134938" cy="363538"/>
            </a:xfrm>
            <a:custGeom>
              <a:avLst/>
              <a:gdLst>
                <a:gd name="T0" fmla="*/ 24 w 32"/>
                <a:gd name="T1" fmla="*/ 11 h 86"/>
                <a:gd name="T2" fmla="*/ 11 w 32"/>
                <a:gd name="T3" fmla="*/ 0 h 86"/>
                <a:gd name="T4" fmla="*/ 1 w 32"/>
                <a:gd name="T5" fmla="*/ 13 h 86"/>
                <a:gd name="T6" fmla="*/ 9 w 32"/>
                <a:gd name="T7" fmla="*/ 75 h 86"/>
                <a:gd name="T8" fmla="*/ 22 w 32"/>
                <a:gd name="T9" fmla="*/ 85 h 86"/>
                <a:gd name="T10" fmla="*/ 32 w 32"/>
                <a:gd name="T11" fmla="*/ 72 h 86"/>
                <a:gd name="T12" fmla="*/ 24 w 32"/>
                <a:gd name="T13" fmla="*/ 1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6">
                  <a:moveTo>
                    <a:pt x="24" y="11"/>
                  </a:moveTo>
                  <a:cubicBezTo>
                    <a:pt x="24" y="4"/>
                    <a:pt x="18" y="0"/>
                    <a:pt x="11" y="0"/>
                  </a:cubicBezTo>
                  <a:cubicBezTo>
                    <a:pt x="5" y="1"/>
                    <a:pt x="0" y="7"/>
                    <a:pt x="1" y="13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82"/>
                    <a:pt x="15" y="86"/>
                    <a:pt x="22" y="85"/>
                  </a:cubicBezTo>
                  <a:cubicBezTo>
                    <a:pt x="28" y="85"/>
                    <a:pt x="32" y="79"/>
                    <a:pt x="32" y="72"/>
                  </a:cubicBezTo>
                  <a:lnTo>
                    <a:pt x="24" y="11"/>
                  </a:ln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32"/>
            <p:cNvSpPr>
              <a:spLocks/>
            </p:cNvSpPr>
            <p:nvPr/>
          </p:nvSpPr>
          <p:spPr bwMode="auto">
            <a:xfrm>
              <a:off x="5964237" y="8043864"/>
              <a:ext cx="134938" cy="363538"/>
            </a:xfrm>
            <a:custGeom>
              <a:avLst/>
              <a:gdLst>
                <a:gd name="T0" fmla="*/ 24 w 32"/>
                <a:gd name="T1" fmla="*/ 11 h 86"/>
                <a:gd name="T2" fmla="*/ 11 w 32"/>
                <a:gd name="T3" fmla="*/ 0 h 86"/>
                <a:gd name="T4" fmla="*/ 1 w 32"/>
                <a:gd name="T5" fmla="*/ 13 h 86"/>
                <a:gd name="T6" fmla="*/ 8 w 32"/>
                <a:gd name="T7" fmla="*/ 75 h 86"/>
                <a:gd name="T8" fmla="*/ 21 w 32"/>
                <a:gd name="T9" fmla="*/ 85 h 86"/>
                <a:gd name="T10" fmla="*/ 31 w 32"/>
                <a:gd name="T11" fmla="*/ 72 h 86"/>
                <a:gd name="T12" fmla="*/ 24 w 32"/>
                <a:gd name="T13" fmla="*/ 1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6">
                  <a:moveTo>
                    <a:pt x="24" y="11"/>
                  </a:moveTo>
                  <a:cubicBezTo>
                    <a:pt x="23" y="4"/>
                    <a:pt x="17" y="0"/>
                    <a:pt x="11" y="0"/>
                  </a:cubicBezTo>
                  <a:cubicBezTo>
                    <a:pt x="4" y="1"/>
                    <a:pt x="0" y="7"/>
                    <a:pt x="1" y="13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9" y="82"/>
                    <a:pt x="15" y="86"/>
                    <a:pt x="21" y="85"/>
                  </a:cubicBezTo>
                  <a:cubicBezTo>
                    <a:pt x="27" y="85"/>
                    <a:pt x="32" y="79"/>
                    <a:pt x="31" y="72"/>
                  </a:cubicBezTo>
                  <a:lnTo>
                    <a:pt x="24" y="11"/>
                  </a:ln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33"/>
            <p:cNvSpPr>
              <a:spLocks/>
            </p:cNvSpPr>
            <p:nvPr/>
          </p:nvSpPr>
          <p:spPr bwMode="auto">
            <a:xfrm>
              <a:off x="6175375" y="8016876"/>
              <a:ext cx="136525" cy="365125"/>
            </a:xfrm>
            <a:custGeom>
              <a:avLst/>
              <a:gdLst>
                <a:gd name="T0" fmla="*/ 24 w 32"/>
                <a:gd name="T1" fmla="*/ 10 h 86"/>
                <a:gd name="T2" fmla="*/ 11 w 32"/>
                <a:gd name="T3" fmla="*/ 0 h 86"/>
                <a:gd name="T4" fmla="*/ 1 w 32"/>
                <a:gd name="T5" fmla="*/ 13 h 86"/>
                <a:gd name="T6" fmla="*/ 8 w 32"/>
                <a:gd name="T7" fmla="*/ 75 h 86"/>
                <a:gd name="T8" fmla="*/ 21 w 32"/>
                <a:gd name="T9" fmla="*/ 85 h 86"/>
                <a:gd name="T10" fmla="*/ 32 w 32"/>
                <a:gd name="T11" fmla="*/ 72 h 86"/>
                <a:gd name="T12" fmla="*/ 24 w 32"/>
                <a:gd name="T13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6">
                  <a:moveTo>
                    <a:pt x="24" y="10"/>
                  </a:moveTo>
                  <a:cubicBezTo>
                    <a:pt x="23" y="4"/>
                    <a:pt x="18" y="0"/>
                    <a:pt x="11" y="0"/>
                  </a:cubicBezTo>
                  <a:cubicBezTo>
                    <a:pt x="5" y="1"/>
                    <a:pt x="0" y="7"/>
                    <a:pt x="1" y="13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9" y="82"/>
                    <a:pt x="15" y="86"/>
                    <a:pt x="21" y="85"/>
                  </a:cubicBezTo>
                  <a:cubicBezTo>
                    <a:pt x="28" y="85"/>
                    <a:pt x="32" y="79"/>
                    <a:pt x="32" y="72"/>
                  </a:cubicBezTo>
                  <a:lnTo>
                    <a:pt x="24" y="10"/>
                  </a:ln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34"/>
            <p:cNvSpPr>
              <a:spLocks/>
            </p:cNvSpPr>
            <p:nvPr/>
          </p:nvSpPr>
          <p:spPr bwMode="auto">
            <a:xfrm>
              <a:off x="6391275" y="7991476"/>
              <a:ext cx="136525" cy="365125"/>
            </a:xfrm>
            <a:custGeom>
              <a:avLst/>
              <a:gdLst>
                <a:gd name="T0" fmla="*/ 24 w 32"/>
                <a:gd name="T1" fmla="*/ 10 h 86"/>
                <a:gd name="T2" fmla="*/ 11 w 32"/>
                <a:gd name="T3" fmla="*/ 0 h 86"/>
                <a:gd name="T4" fmla="*/ 0 w 32"/>
                <a:gd name="T5" fmla="*/ 13 h 86"/>
                <a:gd name="T6" fmla="*/ 8 w 32"/>
                <a:gd name="T7" fmla="*/ 75 h 86"/>
                <a:gd name="T8" fmla="*/ 21 w 32"/>
                <a:gd name="T9" fmla="*/ 85 h 86"/>
                <a:gd name="T10" fmla="*/ 31 w 32"/>
                <a:gd name="T11" fmla="*/ 72 h 86"/>
                <a:gd name="T12" fmla="*/ 24 w 32"/>
                <a:gd name="T13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6">
                  <a:moveTo>
                    <a:pt x="24" y="10"/>
                  </a:moveTo>
                  <a:cubicBezTo>
                    <a:pt x="23" y="4"/>
                    <a:pt x="17" y="0"/>
                    <a:pt x="11" y="0"/>
                  </a:cubicBezTo>
                  <a:cubicBezTo>
                    <a:pt x="4" y="1"/>
                    <a:pt x="0" y="7"/>
                    <a:pt x="0" y="13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9" y="82"/>
                    <a:pt x="14" y="86"/>
                    <a:pt x="21" y="85"/>
                  </a:cubicBezTo>
                  <a:cubicBezTo>
                    <a:pt x="27" y="85"/>
                    <a:pt x="32" y="79"/>
                    <a:pt x="31" y="72"/>
                  </a:cubicBezTo>
                  <a:lnTo>
                    <a:pt x="24" y="10"/>
                  </a:ln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35"/>
            <p:cNvSpPr>
              <a:spLocks/>
            </p:cNvSpPr>
            <p:nvPr/>
          </p:nvSpPr>
          <p:spPr bwMode="auto">
            <a:xfrm>
              <a:off x="6604000" y="7966076"/>
              <a:ext cx="134938" cy="365125"/>
            </a:xfrm>
            <a:custGeom>
              <a:avLst/>
              <a:gdLst>
                <a:gd name="T0" fmla="*/ 24 w 32"/>
                <a:gd name="T1" fmla="*/ 10 h 86"/>
                <a:gd name="T2" fmla="*/ 11 w 32"/>
                <a:gd name="T3" fmla="*/ 0 h 86"/>
                <a:gd name="T4" fmla="*/ 1 w 32"/>
                <a:gd name="T5" fmla="*/ 13 h 86"/>
                <a:gd name="T6" fmla="*/ 8 w 32"/>
                <a:gd name="T7" fmla="*/ 75 h 86"/>
                <a:gd name="T8" fmla="*/ 21 w 32"/>
                <a:gd name="T9" fmla="*/ 85 h 86"/>
                <a:gd name="T10" fmla="*/ 31 w 32"/>
                <a:gd name="T11" fmla="*/ 72 h 86"/>
                <a:gd name="T12" fmla="*/ 24 w 32"/>
                <a:gd name="T13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6">
                  <a:moveTo>
                    <a:pt x="24" y="10"/>
                  </a:moveTo>
                  <a:cubicBezTo>
                    <a:pt x="23" y="4"/>
                    <a:pt x="17" y="0"/>
                    <a:pt x="11" y="0"/>
                  </a:cubicBezTo>
                  <a:cubicBezTo>
                    <a:pt x="5" y="1"/>
                    <a:pt x="0" y="7"/>
                    <a:pt x="1" y="13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9" y="82"/>
                    <a:pt x="15" y="86"/>
                    <a:pt x="21" y="85"/>
                  </a:cubicBezTo>
                  <a:cubicBezTo>
                    <a:pt x="28" y="85"/>
                    <a:pt x="32" y="79"/>
                    <a:pt x="31" y="72"/>
                  </a:cubicBezTo>
                  <a:lnTo>
                    <a:pt x="24" y="10"/>
                  </a:ln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36"/>
            <p:cNvSpPr>
              <a:spLocks/>
            </p:cNvSpPr>
            <p:nvPr/>
          </p:nvSpPr>
          <p:spPr bwMode="auto">
            <a:xfrm>
              <a:off x="6819900" y="7937501"/>
              <a:ext cx="134938" cy="368300"/>
            </a:xfrm>
            <a:custGeom>
              <a:avLst/>
              <a:gdLst>
                <a:gd name="T0" fmla="*/ 23 w 32"/>
                <a:gd name="T1" fmla="*/ 11 h 87"/>
                <a:gd name="T2" fmla="*/ 10 w 32"/>
                <a:gd name="T3" fmla="*/ 1 h 87"/>
                <a:gd name="T4" fmla="*/ 0 w 32"/>
                <a:gd name="T5" fmla="*/ 14 h 87"/>
                <a:gd name="T6" fmla="*/ 8 w 32"/>
                <a:gd name="T7" fmla="*/ 76 h 87"/>
                <a:gd name="T8" fmla="*/ 21 w 32"/>
                <a:gd name="T9" fmla="*/ 86 h 87"/>
                <a:gd name="T10" fmla="*/ 31 w 32"/>
                <a:gd name="T11" fmla="*/ 73 h 87"/>
                <a:gd name="T12" fmla="*/ 23 w 32"/>
                <a:gd name="T13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7">
                  <a:moveTo>
                    <a:pt x="23" y="11"/>
                  </a:moveTo>
                  <a:cubicBezTo>
                    <a:pt x="23" y="5"/>
                    <a:pt x="17" y="0"/>
                    <a:pt x="10" y="1"/>
                  </a:cubicBezTo>
                  <a:cubicBezTo>
                    <a:pt x="4" y="2"/>
                    <a:pt x="0" y="8"/>
                    <a:pt x="0" y="14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83"/>
                    <a:pt x="14" y="87"/>
                    <a:pt x="21" y="86"/>
                  </a:cubicBezTo>
                  <a:cubicBezTo>
                    <a:pt x="27" y="86"/>
                    <a:pt x="32" y="80"/>
                    <a:pt x="31" y="73"/>
                  </a:cubicBezTo>
                  <a:lnTo>
                    <a:pt x="23" y="11"/>
                  </a:ln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37"/>
            <p:cNvSpPr>
              <a:spLocks/>
            </p:cNvSpPr>
            <p:nvPr/>
          </p:nvSpPr>
          <p:spPr bwMode="auto">
            <a:xfrm>
              <a:off x="5599112" y="8382001"/>
              <a:ext cx="1538288" cy="1778000"/>
            </a:xfrm>
            <a:custGeom>
              <a:avLst/>
              <a:gdLst>
                <a:gd name="T0" fmla="*/ 319 w 363"/>
                <a:gd name="T1" fmla="*/ 0 h 419"/>
                <a:gd name="T2" fmla="*/ 0 w 363"/>
                <a:gd name="T3" fmla="*/ 39 h 419"/>
                <a:gd name="T4" fmla="*/ 43 w 363"/>
                <a:gd name="T5" fmla="*/ 400 h 419"/>
                <a:gd name="T6" fmla="*/ 65 w 363"/>
                <a:gd name="T7" fmla="*/ 419 h 419"/>
                <a:gd name="T8" fmla="*/ 67 w 363"/>
                <a:gd name="T9" fmla="*/ 419 h 419"/>
                <a:gd name="T10" fmla="*/ 343 w 363"/>
                <a:gd name="T11" fmla="*/ 386 h 419"/>
                <a:gd name="T12" fmla="*/ 362 w 363"/>
                <a:gd name="T13" fmla="*/ 362 h 419"/>
                <a:gd name="T14" fmla="*/ 319 w 363"/>
                <a:gd name="T15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3" h="419">
                  <a:moveTo>
                    <a:pt x="319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43" y="400"/>
                    <a:pt x="43" y="400"/>
                    <a:pt x="43" y="400"/>
                  </a:cubicBezTo>
                  <a:cubicBezTo>
                    <a:pt x="44" y="410"/>
                    <a:pt x="55" y="419"/>
                    <a:pt x="65" y="419"/>
                  </a:cubicBezTo>
                  <a:cubicBezTo>
                    <a:pt x="66" y="419"/>
                    <a:pt x="66" y="419"/>
                    <a:pt x="67" y="419"/>
                  </a:cubicBezTo>
                  <a:cubicBezTo>
                    <a:pt x="343" y="386"/>
                    <a:pt x="343" y="386"/>
                    <a:pt x="343" y="386"/>
                  </a:cubicBezTo>
                  <a:cubicBezTo>
                    <a:pt x="354" y="385"/>
                    <a:pt x="363" y="372"/>
                    <a:pt x="362" y="362"/>
                  </a:cubicBezTo>
                  <a:cubicBezTo>
                    <a:pt x="319" y="0"/>
                    <a:pt x="319" y="0"/>
                    <a:pt x="319" y="0"/>
                  </a:cubicBezTo>
                </a:path>
              </a:pathLst>
            </a:custGeom>
            <a:solidFill>
              <a:srgbClr val="FD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608975" y="2682858"/>
            <a:ext cx="3330575" cy="454025"/>
            <a:chOff x="820737" y="10541001"/>
            <a:chExt cx="3330575" cy="454025"/>
          </a:xfrm>
        </p:grpSpPr>
        <p:sp>
          <p:nvSpPr>
            <p:cNvPr id="10" name="Freeform 201"/>
            <p:cNvSpPr>
              <a:spLocks/>
            </p:cNvSpPr>
            <p:nvPr/>
          </p:nvSpPr>
          <p:spPr bwMode="auto">
            <a:xfrm>
              <a:off x="1465262" y="10558464"/>
              <a:ext cx="1995488" cy="381000"/>
            </a:xfrm>
            <a:custGeom>
              <a:avLst/>
              <a:gdLst>
                <a:gd name="T0" fmla="*/ 2 w 1257"/>
                <a:gd name="T1" fmla="*/ 0 h 240"/>
                <a:gd name="T2" fmla="*/ 0 w 1257"/>
                <a:gd name="T3" fmla="*/ 219 h 240"/>
                <a:gd name="T4" fmla="*/ 1254 w 1257"/>
                <a:gd name="T5" fmla="*/ 240 h 240"/>
                <a:gd name="T6" fmla="*/ 1257 w 1257"/>
                <a:gd name="T7" fmla="*/ 21 h 240"/>
                <a:gd name="T8" fmla="*/ 2 w 1257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7" h="240">
                  <a:moveTo>
                    <a:pt x="2" y="0"/>
                  </a:moveTo>
                  <a:lnTo>
                    <a:pt x="0" y="219"/>
                  </a:lnTo>
                  <a:lnTo>
                    <a:pt x="1254" y="240"/>
                  </a:lnTo>
                  <a:lnTo>
                    <a:pt x="1257" y="2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79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02"/>
            <p:cNvSpPr>
              <a:spLocks/>
            </p:cNvSpPr>
            <p:nvPr/>
          </p:nvSpPr>
          <p:spPr bwMode="auto">
            <a:xfrm>
              <a:off x="1465262" y="10558464"/>
              <a:ext cx="1995488" cy="381000"/>
            </a:xfrm>
            <a:custGeom>
              <a:avLst/>
              <a:gdLst>
                <a:gd name="T0" fmla="*/ 2 w 1257"/>
                <a:gd name="T1" fmla="*/ 0 h 240"/>
                <a:gd name="T2" fmla="*/ 0 w 1257"/>
                <a:gd name="T3" fmla="*/ 219 h 240"/>
                <a:gd name="T4" fmla="*/ 1254 w 1257"/>
                <a:gd name="T5" fmla="*/ 240 h 240"/>
                <a:gd name="T6" fmla="*/ 1257 w 1257"/>
                <a:gd name="T7" fmla="*/ 21 h 240"/>
                <a:gd name="T8" fmla="*/ 2 w 1257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7" h="240">
                  <a:moveTo>
                    <a:pt x="2" y="0"/>
                  </a:moveTo>
                  <a:lnTo>
                    <a:pt x="0" y="219"/>
                  </a:lnTo>
                  <a:lnTo>
                    <a:pt x="1254" y="240"/>
                  </a:lnTo>
                  <a:lnTo>
                    <a:pt x="1257" y="21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03"/>
            <p:cNvSpPr>
              <a:spLocks/>
            </p:cNvSpPr>
            <p:nvPr/>
          </p:nvSpPr>
          <p:spPr bwMode="auto">
            <a:xfrm>
              <a:off x="3824287" y="10541001"/>
              <a:ext cx="327025" cy="454025"/>
            </a:xfrm>
            <a:custGeom>
              <a:avLst/>
              <a:gdLst>
                <a:gd name="T0" fmla="*/ 1 w 77"/>
                <a:gd name="T1" fmla="*/ 19 h 107"/>
                <a:gd name="T2" fmla="*/ 0 w 77"/>
                <a:gd name="T3" fmla="*/ 91 h 107"/>
                <a:gd name="T4" fmla="*/ 74 w 77"/>
                <a:gd name="T5" fmla="*/ 53 h 107"/>
                <a:gd name="T6" fmla="*/ 1 w 77"/>
                <a:gd name="T7" fmla="*/ 1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07">
                  <a:moveTo>
                    <a:pt x="1" y="19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72" y="107"/>
                    <a:pt x="74" y="53"/>
                  </a:cubicBezTo>
                  <a:cubicBezTo>
                    <a:pt x="77" y="0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F27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3" name="Picture 2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0621964"/>
              <a:ext cx="203358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205"/>
            <p:cNvSpPr>
              <a:spLocks/>
            </p:cNvSpPr>
            <p:nvPr/>
          </p:nvSpPr>
          <p:spPr bwMode="auto">
            <a:xfrm>
              <a:off x="3443287" y="10579101"/>
              <a:ext cx="431800" cy="381000"/>
            </a:xfrm>
            <a:custGeom>
              <a:avLst/>
              <a:gdLst>
                <a:gd name="T0" fmla="*/ 0 w 272"/>
                <a:gd name="T1" fmla="*/ 235 h 240"/>
                <a:gd name="T2" fmla="*/ 270 w 272"/>
                <a:gd name="T3" fmla="*/ 240 h 240"/>
                <a:gd name="T4" fmla="*/ 272 w 272"/>
                <a:gd name="T5" fmla="*/ 5 h 240"/>
                <a:gd name="T6" fmla="*/ 3 w 272"/>
                <a:gd name="T7" fmla="*/ 0 h 240"/>
                <a:gd name="T8" fmla="*/ 0 w 272"/>
                <a:gd name="T9" fmla="*/ 23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40">
                  <a:moveTo>
                    <a:pt x="0" y="235"/>
                  </a:moveTo>
                  <a:lnTo>
                    <a:pt x="270" y="240"/>
                  </a:lnTo>
                  <a:lnTo>
                    <a:pt x="272" y="5"/>
                  </a:lnTo>
                  <a:lnTo>
                    <a:pt x="3" y="0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859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206"/>
            <p:cNvSpPr>
              <a:spLocks/>
            </p:cNvSpPr>
            <p:nvPr/>
          </p:nvSpPr>
          <p:spPr bwMode="auto">
            <a:xfrm>
              <a:off x="3455987" y="10741026"/>
              <a:ext cx="415925" cy="185738"/>
            </a:xfrm>
            <a:custGeom>
              <a:avLst/>
              <a:gdLst>
                <a:gd name="T0" fmla="*/ 0 w 262"/>
                <a:gd name="T1" fmla="*/ 114 h 117"/>
                <a:gd name="T2" fmla="*/ 262 w 262"/>
                <a:gd name="T3" fmla="*/ 117 h 117"/>
                <a:gd name="T4" fmla="*/ 262 w 262"/>
                <a:gd name="T5" fmla="*/ 5 h 117"/>
                <a:gd name="T6" fmla="*/ 3 w 262"/>
                <a:gd name="T7" fmla="*/ 0 h 117"/>
                <a:gd name="T8" fmla="*/ 0 w 262"/>
                <a:gd name="T9" fmla="*/ 11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17">
                  <a:moveTo>
                    <a:pt x="0" y="114"/>
                  </a:moveTo>
                  <a:lnTo>
                    <a:pt x="262" y="117"/>
                  </a:lnTo>
                  <a:lnTo>
                    <a:pt x="262" y="5"/>
                  </a:lnTo>
                  <a:lnTo>
                    <a:pt x="3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9DA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207"/>
            <p:cNvSpPr>
              <a:spLocks/>
            </p:cNvSpPr>
            <p:nvPr/>
          </p:nvSpPr>
          <p:spPr bwMode="auto">
            <a:xfrm>
              <a:off x="1069975" y="10558464"/>
              <a:ext cx="398463" cy="347663"/>
            </a:xfrm>
            <a:custGeom>
              <a:avLst/>
              <a:gdLst>
                <a:gd name="T0" fmla="*/ 0 w 251"/>
                <a:gd name="T1" fmla="*/ 133 h 219"/>
                <a:gd name="T2" fmla="*/ 249 w 251"/>
                <a:gd name="T3" fmla="*/ 219 h 219"/>
                <a:gd name="T4" fmla="*/ 251 w 251"/>
                <a:gd name="T5" fmla="*/ 0 h 219"/>
                <a:gd name="T6" fmla="*/ 0 w 251"/>
                <a:gd name="T7" fmla="*/ 64 h 219"/>
                <a:gd name="T8" fmla="*/ 0 w 251"/>
                <a:gd name="T9" fmla="*/ 13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219">
                  <a:moveTo>
                    <a:pt x="0" y="133"/>
                  </a:moveTo>
                  <a:lnTo>
                    <a:pt x="249" y="219"/>
                  </a:lnTo>
                  <a:lnTo>
                    <a:pt x="251" y="0"/>
                  </a:lnTo>
                  <a:lnTo>
                    <a:pt x="0" y="64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4B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08"/>
            <p:cNvSpPr>
              <a:spLocks/>
            </p:cNvSpPr>
            <p:nvPr/>
          </p:nvSpPr>
          <p:spPr bwMode="auto">
            <a:xfrm>
              <a:off x="820737" y="10650539"/>
              <a:ext cx="249238" cy="119063"/>
            </a:xfrm>
            <a:custGeom>
              <a:avLst/>
              <a:gdLst>
                <a:gd name="T0" fmla="*/ 0 w 59"/>
                <a:gd name="T1" fmla="*/ 13 h 28"/>
                <a:gd name="T2" fmla="*/ 59 w 59"/>
                <a:gd name="T3" fmla="*/ 28 h 28"/>
                <a:gd name="T4" fmla="*/ 59 w 59"/>
                <a:gd name="T5" fmla="*/ 2 h 28"/>
                <a:gd name="T6" fmla="*/ 0 w 59"/>
                <a:gd name="T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28">
                  <a:moveTo>
                    <a:pt x="0" y="13"/>
                  </a:moveTo>
                  <a:cubicBezTo>
                    <a:pt x="0" y="26"/>
                    <a:pt x="59" y="28"/>
                    <a:pt x="59" y="28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0" y="0"/>
                    <a:pt x="0" y="13"/>
                  </a:cubicBez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079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49716" y="1920395"/>
            <a:ext cx="1712901" cy="17129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4213067" y="3782529"/>
            <a:ext cx="3778403" cy="754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s-ES" altLang="zh-CN" sz="32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REPASO</a:t>
            </a:r>
            <a:endParaRPr lang="zh-CN" altLang="en-US" sz="3200" b="1" spc="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>
            <a:cxnSpLocks/>
          </p:cNvCxnSpPr>
          <p:nvPr/>
        </p:nvCxnSpPr>
        <p:spPr>
          <a:xfrm flipH="1">
            <a:off x="4357526" y="4655674"/>
            <a:ext cx="34894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</p:cNvCxnSpPr>
          <p:nvPr/>
        </p:nvCxnSpPr>
        <p:spPr>
          <a:xfrm flipH="1">
            <a:off x="4357526" y="3835258"/>
            <a:ext cx="34894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819945" y="5771361"/>
            <a:ext cx="3330575" cy="454025"/>
            <a:chOff x="7840662" y="3743961"/>
            <a:chExt cx="3330575" cy="454025"/>
          </a:xfrm>
        </p:grpSpPr>
        <p:sp>
          <p:nvSpPr>
            <p:cNvPr id="10" name="Freeform 97"/>
            <p:cNvSpPr>
              <a:spLocks/>
            </p:cNvSpPr>
            <p:nvPr/>
          </p:nvSpPr>
          <p:spPr bwMode="auto">
            <a:xfrm>
              <a:off x="8485187" y="3761424"/>
              <a:ext cx="1995488" cy="381000"/>
            </a:xfrm>
            <a:custGeom>
              <a:avLst/>
              <a:gdLst>
                <a:gd name="T0" fmla="*/ 2 w 1257"/>
                <a:gd name="T1" fmla="*/ 0 h 240"/>
                <a:gd name="T2" fmla="*/ 0 w 1257"/>
                <a:gd name="T3" fmla="*/ 219 h 240"/>
                <a:gd name="T4" fmla="*/ 1254 w 1257"/>
                <a:gd name="T5" fmla="*/ 240 h 240"/>
                <a:gd name="T6" fmla="*/ 1257 w 1257"/>
                <a:gd name="T7" fmla="*/ 21 h 240"/>
                <a:gd name="T8" fmla="*/ 2 w 1257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7" h="240">
                  <a:moveTo>
                    <a:pt x="2" y="0"/>
                  </a:moveTo>
                  <a:lnTo>
                    <a:pt x="0" y="219"/>
                  </a:lnTo>
                  <a:lnTo>
                    <a:pt x="1254" y="240"/>
                  </a:lnTo>
                  <a:lnTo>
                    <a:pt x="1257" y="2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79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98"/>
            <p:cNvSpPr>
              <a:spLocks/>
            </p:cNvSpPr>
            <p:nvPr/>
          </p:nvSpPr>
          <p:spPr bwMode="auto">
            <a:xfrm>
              <a:off x="8485187" y="3761424"/>
              <a:ext cx="1995488" cy="381000"/>
            </a:xfrm>
            <a:custGeom>
              <a:avLst/>
              <a:gdLst>
                <a:gd name="T0" fmla="*/ 2 w 1257"/>
                <a:gd name="T1" fmla="*/ 0 h 240"/>
                <a:gd name="T2" fmla="*/ 0 w 1257"/>
                <a:gd name="T3" fmla="*/ 219 h 240"/>
                <a:gd name="T4" fmla="*/ 1254 w 1257"/>
                <a:gd name="T5" fmla="*/ 240 h 240"/>
                <a:gd name="T6" fmla="*/ 1257 w 1257"/>
                <a:gd name="T7" fmla="*/ 21 h 240"/>
                <a:gd name="T8" fmla="*/ 2 w 1257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7" h="240">
                  <a:moveTo>
                    <a:pt x="2" y="0"/>
                  </a:moveTo>
                  <a:lnTo>
                    <a:pt x="0" y="219"/>
                  </a:lnTo>
                  <a:lnTo>
                    <a:pt x="1254" y="240"/>
                  </a:lnTo>
                  <a:lnTo>
                    <a:pt x="1257" y="21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99"/>
            <p:cNvSpPr>
              <a:spLocks/>
            </p:cNvSpPr>
            <p:nvPr/>
          </p:nvSpPr>
          <p:spPr bwMode="auto">
            <a:xfrm>
              <a:off x="10844212" y="3743961"/>
              <a:ext cx="327025" cy="454025"/>
            </a:xfrm>
            <a:custGeom>
              <a:avLst/>
              <a:gdLst>
                <a:gd name="T0" fmla="*/ 1 w 77"/>
                <a:gd name="T1" fmla="*/ 19 h 107"/>
                <a:gd name="T2" fmla="*/ 0 w 77"/>
                <a:gd name="T3" fmla="*/ 91 h 107"/>
                <a:gd name="T4" fmla="*/ 74 w 77"/>
                <a:gd name="T5" fmla="*/ 53 h 107"/>
                <a:gd name="T6" fmla="*/ 1 w 77"/>
                <a:gd name="T7" fmla="*/ 1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07">
                  <a:moveTo>
                    <a:pt x="1" y="19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72" y="107"/>
                    <a:pt x="74" y="53"/>
                  </a:cubicBezTo>
                  <a:cubicBezTo>
                    <a:pt x="77" y="0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F27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3" name="Picture 1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7725" y="3824924"/>
              <a:ext cx="203358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01"/>
            <p:cNvSpPr>
              <a:spLocks/>
            </p:cNvSpPr>
            <p:nvPr/>
          </p:nvSpPr>
          <p:spPr bwMode="auto">
            <a:xfrm>
              <a:off x="10463212" y="3782061"/>
              <a:ext cx="431800" cy="381000"/>
            </a:xfrm>
            <a:custGeom>
              <a:avLst/>
              <a:gdLst>
                <a:gd name="T0" fmla="*/ 0 w 272"/>
                <a:gd name="T1" fmla="*/ 235 h 240"/>
                <a:gd name="T2" fmla="*/ 270 w 272"/>
                <a:gd name="T3" fmla="*/ 240 h 240"/>
                <a:gd name="T4" fmla="*/ 272 w 272"/>
                <a:gd name="T5" fmla="*/ 5 h 240"/>
                <a:gd name="T6" fmla="*/ 3 w 272"/>
                <a:gd name="T7" fmla="*/ 0 h 240"/>
                <a:gd name="T8" fmla="*/ 0 w 272"/>
                <a:gd name="T9" fmla="*/ 23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40">
                  <a:moveTo>
                    <a:pt x="0" y="235"/>
                  </a:moveTo>
                  <a:lnTo>
                    <a:pt x="270" y="240"/>
                  </a:lnTo>
                  <a:lnTo>
                    <a:pt x="272" y="5"/>
                  </a:lnTo>
                  <a:lnTo>
                    <a:pt x="3" y="0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859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02"/>
            <p:cNvSpPr>
              <a:spLocks/>
            </p:cNvSpPr>
            <p:nvPr/>
          </p:nvSpPr>
          <p:spPr bwMode="auto">
            <a:xfrm>
              <a:off x="10475912" y="3943986"/>
              <a:ext cx="415925" cy="185738"/>
            </a:xfrm>
            <a:custGeom>
              <a:avLst/>
              <a:gdLst>
                <a:gd name="T0" fmla="*/ 0 w 262"/>
                <a:gd name="T1" fmla="*/ 114 h 117"/>
                <a:gd name="T2" fmla="*/ 262 w 262"/>
                <a:gd name="T3" fmla="*/ 117 h 117"/>
                <a:gd name="T4" fmla="*/ 262 w 262"/>
                <a:gd name="T5" fmla="*/ 5 h 117"/>
                <a:gd name="T6" fmla="*/ 3 w 262"/>
                <a:gd name="T7" fmla="*/ 0 h 117"/>
                <a:gd name="T8" fmla="*/ 0 w 262"/>
                <a:gd name="T9" fmla="*/ 11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17">
                  <a:moveTo>
                    <a:pt x="0" y="114"/>
                  </a:moveTo>
                  <a:lnTo>
                    <a:pt x="262" y="117"/>
                  </a:lnTo>
                  <a:lnTo>
                    <a:pt x="262" y="5"/>
                  </a:lnTo>
                  <a:lnTo>
                    <a:pt x="3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9DA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03"/>
            <p:cNvSpPr>
              <a:spLocks/>
            </p:cNvSpPr>
            <p:nvPr/>
          </p:nvSpPr>
          <p:spPr bwMode="auto">
            <a:xfrm>
              <a:off x="8091487" y="3761424"/>
              <a:ext cx="396875" cy="347663"/>
            </a:xfrm>
            <a:custGeom>
              <a:avLst/>
              <a:gdLst>
                <a:gd name="T0" fmla="*/ 0 w 250"/>
                <a:gd name="T1" fmla="*/ 133 h 219"/>
                <a:gd name="T2" fmla="*/ 248 w 250"/>
                <a:gd name="T3" fmla="*/ 219 h 219"/>
                <a:gd name="T4" fmla="*/ 250 w 250"/>
                <a:gd name="T5" fmla="*/ 0 h 219"/>
                <a:gd name="T6" fmla="*/ 0 w 250"/>
                <a:gd name="T7" fmla="*/ 64 h 219"/>
                <a:gd name="T8" fmla="*/ 0 w 250"/>
                <a:gd name="T9" fmla="*/ 13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9">
                  <a:moveTo>
                    <a:pt x="0" y="133"/>
                  </a:moveTo>
                  <a:lnTo>
                    <a:pt x="248" y="219"/>
                  </a:lnTo>
                  <a:lnTo>
                    <a:pt x="250" y="0"/>
                  </a:lnTo>
                  <a:lnTo>
                    <a:pt x="0" y="64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4B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04"/>
            <p:cNvSpPr>
              <a:spLocks/>
            </p:cNvSpPr>
            <p:nvPr/>
          </p:nvSpPr>
          <p:spPr bwMode="auto">
            <a:xfrm>
              <a:off x="7840662" y="3853499"/>
              <a:ext cx="250825" cy="119063"/>
            </a:xfrm>
            <a:custGeom>
              <a:avLst/>
              <a:gdLst>
                <a:gd name="T0" fmla="*/ 0 w 59"/>
                <a:gd name="T1" fmla="*/ 13 h 28"/>
                <a:gd name="T2" fmla="*/ 59 w 59"/>
                <a:gd name="T3" fmla="*/ 28 h 28"/>
                <a:gd name="T4" fmla="*/ 59 w 59"/>
                <a:gd name="T5" fmla="*/ 2 h 28"/>
                <a:gd name="T6" fmla="*/ 0 w 59"/>
                <a:gd name="T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28">
                  <a:moveTo>
                    <a:pt x="0" y="13"/>
                  </a:moveTo>
                  <a:cubicBezTo>
                    <a:pt x="0" y="26"/>
                    <a:pt x="59" y="28"/>
                    <a:pt x="59" y="28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0" y="0"/>
                    <a:pt x="0" y="13"/>
                  </a:cubicBez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148251" y="2632064"/>
            <a:ext cx="1353758" cy="1635132"/>
            <a:chOff x="8434387" y="962661"/>
            <a:chExt cx="1901825" cy="2297113"/>
          </a:xfrm>
        </p:grpSpPr>
        <p:sp>
          <p:nvSpPr>
            <p:cNvPr id="19" name="Freeform 186"/>
            <p:cNvSpPr>
              <a:spLocks/>
            </p:cNvSpPr>
            <p:nvPr/>
          </p:nvSpPr>
          <p:spPr bwMode="auto">
            <a:xfrm>
              <a:off x="8434387" y="1569086"/>
              <a:ext cx="1901825" cy="1690688"/>
            </a:xfrm>
            <a:custGeom>
              <a:avLst/>
              <a:gdLst>
                <a:gd name="T0" fmla="*/ 366 w 449"/>
                <a:gd name="T1" fmla="*/ 37 h 399"/>
                <a:gd name="T2" fmla="*/ 200 w 449"/>
                <a:gd name="T3" fmla="*/ 55 h 399"/>
                <a:gd name="T4" fmla="*/ 90 w 449"/>
                <a:gd name="T5" fmla="*/ 11 h 399"/>
                <a:gd name="T6" fmla="*/ 17 w 449"/>
                <a:gd name="T7" fmla="*/ 105 h 399"/>
                <a:gd name="T8" fmla="*/ 142 w 449"/>
                <a:gd name="T9" fmla="*/ 339 h 399"/>
                <a:gd name="T10" fmla="*/ 146 w 449"/>
                <a:gd name="T11" fmla="*/ 341 h 399"/>
                <a:gd name="T12" fmla="*/ 435 w 449"/>
                <a:gd name="T13" fmla="*/ 189 h 399"/>
                <a:gd name="T14" fmla="*/ 366 w 449"/>
                <a:gd name="T15" fmla="*/ 37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399">
                  <a:moveTo>
                    <a:pt x="366" y="37"/>
                  </a:moveTo>
                  <a:cubicBezTo>
                    <a:pt x="310" y="17"/>
                    <a:pt x="257" y="68"/>
                    <a:pt x="200" y="55"/>
                  </a:cubicBezTo>
                  <a:cubicBezTo>
                    <a:pt x="160" y="45"/>
                    <a:pt x="138" y="0"/>
                    <a:pt x="90" y="11"/>
                  </a:cubicBezTo>
                  <a:cubicBezTo>
                    <a:pt x="50" y="20"/>
                    <a:pt x="24" y="61"/>
                    <a:pt x="17" y="105"/>
                  </a:cubicBezTo>
                  <a:cubicBezTo>
                    <a:pt x="0" y="202"/>
                    <a:pt x="71" y="299"/>
                    <a:pt x="142" y="339"/>
                  </a:cubicBezTo>
                  <a:cubicBezTo>
                    <a:pt x="143" y="340"/>
                    <a:pt x="145" y="341"/>
                    <a:pt x="146" y="341"/>
                  </a:cubicBezTo>
                  <a:cubicBezTo>
                    <a:pt x="256" y="399"/>
                    <a:pt x="402" y="329"/>
                    <a:pt x="435" y="189"/>
                  </a:cubicBezTo>
                  <a:cubicBezTo>
                    <a:pt x="449" y="126"/>
                    <a:pt x="421" y="56"/>
                    <a:pt x="366" y="37"/>
                  </a:cubicBezTo>
                  <a:close/>
                </a:path>
              </a:pathLst>
            </a:custGeom>
            <a:solidFill>
              <a:srgbClr val="E1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87"/>
            <p:cNvSpPr>
              <a:spLocks/>
            </p:cNvSpPr>
            <p:nvPr/>
          </p:nvSpPr>
          <p:spPr bwMode="auto">
            <a:xfrm>
              <a:off x="8883650" y="1772286"/>
              <a:ext cx="1439863" cy="1111250"/>
            </a:xfrm>
            <a:custGeom>
              <a:avLst/>
              <a:gdLst>
                <a:gd name="T0" fmla="*/ 115 w 340"/>
                <a:gd name="T1" fmla="*/ 63 h 262"/>
                <a:gd name="T2" fmla="*/ 107 w 340"/>
                <a:gd name="T3" fmla="*/ 64 h 262"/>
                <a:gd name="T4" fmla="*/ 2 w 340"/>
                <a:gd name="T5" fmla="*/ 123 h 262"/>
                <a:gd name="T6" fmla="*/ 220 w 340"/>
                <a:gd name="T7" fmla="*/ 234 h 262"/>
                <a:gd name="T8" fmla="*/ 289 w 340"/>
                <a:gd name="T9" fmla="*/ 59 h 262"/>
                <a:gd name="T10" fmla="*/ 115 w 340"/>
                <a:gd name="T11" fmla="*/ 63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" h="262">
                  <a:moveTo>
                    <a:pt x="115" y="63"/>
                  </a:moveTo>
                  <a:cubicBezTo>
                    <a:pt x="113" y="64"/>
                    <a:pt x="110" y="64"/>
                    <a:pt x="107" y="64"/>
                  </a:cubicBezTo>
                  <a:cubicBezTo>
                    <a:pt x="69" y="67"/>
                    <a:pt x="0" y="62"/>
                    <a:pt x="2" y="123"/>
                  </a:cubicBezTo>
                  <a:cubicBezTo>
                    <a:pt x="6" y="227"/>
                    <a:pt x="153" y="262"/>
                    <a:pt x="220" y="234"/>
                  </a:cubicBezTo>
                  <a:cubicBezTo>
                    <a:pt x="278" y="210"/>
                    <a:pt x="340" y="128"/>
                    <a:pt x="289" y="59"/>
                  </a:cubicBezTo>
                  <a:cubicBezTo>
                    <a:pt x="244" y="0"/>
                    <a:pt x="169" y="56"/>
                    <a:pt x="115" y="63"/>
                  </a:cubicBezTo>
                  <a:close/>
                </a:path>
              </a:pathLst>
            </a:custGeom>
            <a:solidFill>
              <a:srgbClr val="FF4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88"/>
            <p:cNvSpPr>
              <a:spLocks/>
            </p:cNvSpPr>
            <p:nvPr/>
          </p:nvSpPr>
          <p:spPr bwMode="auto">
            <a:xfrm>
              <a:off x="9120187" y="962661"/>
              <a:ext cx="342900" cy="885825"/>
            </a:xfrm>
            <a:custGeom>
              <a:avLst/>
              <a:gdLst>
                <a:gd name="T0" fmla="*/ 0 w 81"/>
                <a:gd name="T1" fmla="*/ 56 h 209"/>
                <a:gd name="T2" fmla="*/ 57 w 81"/>
                <a:gd name="T3" fmla="*/ 209 h 209"/>
                <a:gd name="T4" fmla="*/ 76 w 81"/>
                <a:gd name="T5" fmla="*/ 194 h 209"/>
                <a:gd name="T6" fmla="*/ 0 w 81"/>
                <a:gd name="T7" fmla="*/ 5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209">
                  <a:moveTo>
                    <a:pt x="0" y="56"/>
                  </a:moveTo>
                  <a:cubicBezTo>
                    <a:pt x="40" y="99"/>
                    <a:pt x="41" y="159"/>
                    <a:pt x="57" y="209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42"/>
                    <a:pt x="81" y="0"/>
                    <a:pt x="0" y="56"/>
                  </a:cubicBezTo>
                  <a:close/>
                </a:path>
              </a:pathLst>
            </a:custGeom>
            <a:solidFill>
              <a:srgbClr val="794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89"/>
            <p:cNvSpPr>
              <a:spLocks/>
            </p:cNvSpPr>
            <p:nvPr/>
          </p:nvSpPr>
          <p:spPr bwMode="auto">
            <a:xfrm>
              <a:off x="9255125" y="1165861"/>
              <a:ext cx="788988" cy="776288"/>
            </a:xfrm>
            <a:custGeom>
              <a:avLst/>
              <a:gdLst>
                <a:gd name="T0" fmla="*/ 47 w 186"/>
                <a:gd name="T1" fmla="*/ 97 h 183"/>
                <a:gd name="T2" fmla="*/ 104 w 186"/>
                <a:gd name="T3" fmla="*/ 165 h 183"/>
                <a:gd name="T4" fmla="*/ 182 w 186"/>
                <a:gd name="T5" fmla="*/ 0 h 183"/>
                <a:gd name="T6" fmla="*/ 47 w 186"/>
                <a:gd name="T7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183">
                  <a:moveTo>
                    <a:pt x="47" y="97"/>
                  </a:moveTo>
                  <a:cubicBezTo>
                    <a:pt x="0" y="153"/>
                    <a:pt x="48" y="183"/>
                    <a:pt x="104" y="165"/>
                  </a:cubicBezTo>
                  <a:cubicBezTo>
                    <a:pt x="172" y="142"/>
                    <a:pt x="186" y="65"/>
                    <a:pt x="182" y="0"/>
                  </a:cubicBezTo>
                  <a:cubicBezTo>
                    <a:pt x="182" y="8"/>
                    <a:pt x="59" y="82"/>
                    <a:pt x="47" y="97"/>
                  </a:cubicBez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90"/>
            <p:cNvSpPr>
              <a:spLocks/>
            </p:cNvSpPr>
            <p:nvPr/>
          </p:nvSpPr>
          <p:spPr bwMode="auto">
            <a:xfrm>
              <a:off x="9678987" y="1916749"/>
              <a:ext cx="411163" cy="465138"/>
            </a:xfrm>
            <a:custGeom>
              <a:avLst/>
              <a:gdLst>
                <a:gd name="T0" fmla="*/ 25 w 97"/>
                <a:gd name="T1" fmla="*/ 25 h 110"/>
                <a:gd name="T2" fmla="*/ 82 w 97"/>
                <a:gd name="T3" fmla="*/ 78 h 110"/>
                <a:gd name="T4" fmla="*/ 88 w 97"/>
                <a:gd name="T5" fmla="*/ 32 h 110"/>
                <a:gd name="T6" fmla="*/ 25 w 97"/>
                <a:gd name="T7" fmla="*/ 2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10">
                  <a:moveTo>
                    <a:pt x="25" y="25"/>
                  </a:moveTo>
                  <a:cubicBezTo>
                    <a:pt x="0" y="59"/>
                    <a:pt x="47" y="110"/>
                    <a:pt x="82" y="78"/>
                  </a:cubicBezTo>
                  <a:cubicBezTo>
                    <a:pt x="97" y="64"/>
                    <a:pt x="96" y="46"/>
                    <a:pt x="88" y="32"/>
                  </a:cubicBezTo>
                  <a:cubicBezTo>
                    <a:pt x="75" y="11"/>
                    <a:pt x="44" y="0"/>
                    <a:pt x="25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4" name="Freeform 194"/>
          <p:cNvSpPr>
            <a:spLocks/>
          </p:cNvSpPr>
          <p:nvPr/>
        </p:nvSpPr>
        <p:spPr bwMode="auto">
          <a:xfrm>
            <a:off x="8798557" y="1835243"/>
            <a:ext cx="598488" cy="398463"/>
          </a:xfrm>
          <a:custGeom>
            <a:avLst/>
            <a:gdLst>
              <a:gd name="T0" fmla="*/ 92 w 141"/>
              <a:gd name="T1" fmla="*/ 67 h 94"/>
              <a:gd name="T2" fmla="*/ 40 w 141"/>
              <a:gd name="T3" fmla="*/ 86 h 94"/>
              <a:gd name="T4" fmla="*/ 32 w 141"/>
              <a:gd name="T5" fmla="*/ 87 h 94"/>
              <a:gd name="T6" fmla="*/ 8 w 141"/>
              <a:gd name="T7" fmla="*/ 70 h 94"/>
              <a:gd name="T8" fmla="*/ 7 w 141"/>
              <a:gd name="T9" fmla="*/ 62 h 94"/>
              <a:gd name="T10" fmla="*/ 23 w 141"/>
              <a:gd name="T11" fmla="*/ 38 h 94"/>
              <a:gd name="T12" fmla="*/ 109 w 141"/>
              <a:gd name="T13" fmla="*/ 8 h 94"/>
              <a:gd name="T14" fmla="*/ 116 w 141"/>
              <a:gd name="T15" fmla="*/ 7 h 94"/>
              <a:gd name="T16" fmla="*/ 133 w 141"/>
              <a:gd name="T17" fmla="*/ 19 h 94"/>
              <a:gd name="T18" fmla="*/ 135 w 141"/>
              <a:gd name="T19" fmla="*/ 26 h 94"/>
              <a:gd name="T20" fmla="*/ 122 w 141"/>
              <a:gd name="T21" fmla="*/ 43 h 94"/>
              <a:gd name="T22" fmla="*/ 46 w 141"/>
              <a:gd name="T23" fmla="*/ 70 h 94"/>
              <a:gd name="T24" fmla="*/ 42 w 141"/>
              <a:gd name="T25" fmla="*/ 71 h 94"/>
              <a:gd name="T26" fmla="*/ 30 w 141"/>
              <a:gd name="T27" fmla="*/ 63 h 94"/>
              <a:gd name="T28" fmla="*/ 29 w 141"/>
              <a:gd name="T29" fmla="*/ 59 h 94"/>
              <a:gd name="T30" fmla="*/ 38 w 141"/>
              <a:gd name="T31" fmla="*/ 47 h 94"/>
              <a:gd name="T32" fmla="*/ 109 w 141"/>
              <a:gd name="T33" fmla="*/ 21 h 94"/>
              <a:gd name="T34" fmla="*/ 111 w 141"/>
              <a:gd name="T35" fmla="*/ 17 h 94"/>
              <a:gd name="T36" fmla="*/ 107 w 141"/>
              <a:gd name="T37" fmla="*/ 15 h 94"/>
              <a:gd name="T38" fmla="*/ 35 w 141"/>
              <a:gd name="T39" fmla="*/ 41 h 94"/>
              <a:gd name="T40" fmla="*/ 23 w 141"/>
              <a:gd name="T41" fmla="*/ 59 h 94"/>
              <a:gd name="T42" fmla="*/ 24 w 141"/>
              <a:gd name="T43" fmla="*/ 65 h 94"/>
              <a:gd name="T44" fmla="*/ 42 w 141"/>
              <a:gd name="T45" fmla="*/ 78 h 94"/>
              <a:gd name="T46" fmla="*/ 48 w 141"/>
              <a:gd name="T47" fmla="*/ 77 h 94"/>
              <a:gd name="T48" fmla="*/ 124 w 141"/>
              <a:gd name="T49" fmla="*/ 50 h 94"/>
              <a:gd name="T50" fmla="*/ 141 w 141"/>
              <a:gd name="T51" fmla="*/ 26 h 94"/>
              <a:gd name="T52" fmla="*/ 140 w 141"/>
              <a:gd name="T53" fmla="*/ 17 h 94"/>
              <a:gd name="T54" fmla="*/ 116 w 141"/>
              <a:gd name="T55" fmla="*/ 0 h 94"/>
              <a:gd name="T56" fmla="*/ 107 w 141"/>
              <a:gd name="T57" fmla="*/ 1 h 94"/>
              <a:gd name="T58" fmla="*/ 21 w 141"/>
              <a:gd name="T59" fmla="*/ 32 h 94"/>
              <a:gd name="T60" fmla="*/ 0 w 141"/>
              <a:gd name="T61" fmla="*/ 62 h 94"/>
              <a:gd name="T62" fmla="*/ 2 w 141"/>
              <a:gd name="T63" fmla="*/ 73 h 94"/>
              <a:gd name="T64" fmla="*/ 32 w 141"/>
              <a:gd name="T65" fmla="*/ 94 h 94"/>
              <a:gd name="T66" fmla="*/ 43 w 141"/>
              <a:gd name="T67" fmla="*/ 92 h 94"/>
              <a:gd name="T68" fmla="*/ 94 w 141"/>
              <a:gd name="T69" fmla="*/ 74 h 94"/>
              <a:gd name="T70" fmla="*/ 96 w 141"/>
              <a:gd name="T71" fmla="*/ 70 h 94"/>
              <a:gd name="T72" fmla="*/ 92 w 141"/>
              <a:gd name="T73" fmla="*/ 6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1" h="94">
                <a:moveTo>
                  <a:pt x="92" y="67"/>
                </a:moveTo>
                <a:cubicBezTo>
                  <a:pt x="40" y="86"/>
                  <a:pt x="40" y="86"/>
                  <a:pt x="40" y="86"/>
                </a:cubicBezTo>
                <a:cubicBezTo>
                  <a:pt x="37" y="87"/>
                  <a:pt x="35" y="87"/>
                  <a:pt x="32" y="87"/>
                </a:cubicBezTo>
                <a:cubicBezTo>
                  <a:pt x="21" y="87"/>
                  <a:pt x="12" y="81"/>
                  <a:pt x="8" y="70"/>
                </a:cubicBezTo>
                <a:cubicBezTo>
                  <a:pt x="7" y="68"/>
                  <a:pt x="7" y="65"/>
                  <a:pt x="7" y="62"/>
                </a:cubicBezTo>
                <a:cubicBezTo>
                  <a:pt x="7" y="52"/>
                  <a:pt x="13" y="42"/>
                  <a:pt x="23" y="38"/>
                </a:cubicBezTo>
                <a:cubicBezTo>
                  <a:pt x="109" y="8"/>
                  <a:pt x="109" y="8"/>
                  <a:pt x="109" y="8"/>
                </a:cubicBezTo>
                <a:cubicBezTo>
                  <a:pt x="111" y="7"/>
                  <a:pt x="113" y="7"/>
                  <a:pt x="116" y="7"/>
                </a:cubicBezTo>
                <a:cubicBezTo>
                  <a:pt x="123" y="7"/>
                  <a:pt x="131" y="11"/>
                  <a:pt x="133" y="19"/>
                </a:cubicBezTo>
                <a:cubicBezTo>
                  <a:pt x="134" y="21"/>
                  <a:pt x="134" y="23"/>
                  <a:pt x="135" y="26"/>
                </a:cubicBezTo>
                <a:cubicBezTo>
                  <a:pt x="134" y="33"/>
                  <a:pt x="130" y="41"/>
                  <a:pt x="122" y="43"/>
                </a:cubicBezTo>
                <a:cubicBezTo>
                  <a:pt x="46" y="70"/>
                  <a:pt x="46" y="70"/>
                  <a:pt x="46" y="70"/>
                </a:cubicBezTo>
                <a:cubicBezTo>
                  <a:pt x="45" y="71"/>
                  <a:pt x="43" y="71"/>
                  <a:pt x="42" y="71"/>
                </a:cubicBezTo>
                <a:cubicBezTo>
                  <a:pt x="37" y="71"/>
                  <a:pt x="32" y="68"/>
                  <a:pt x="30" y="63"/>
                </a:cubicBezTo>
                <a:cubicBezTo>
                  <a:pt x="30" y="61"/>
                  <a:pt x="29" y="60"/>
                  <a:pt x="29" y="59"/>
                </a:cubicBezTo>
                <a:cubicBezTo>
                  <a:pt x="29" y="53"/>
                  <a:pt x="33" y="49"/>
                  <a:pt x="38" y="47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11" y="21"/>
                  <a:pt x="112" y="19"/>
                  <a:pt x="111" y="17"/>
                </a:cubicBezTo>
                <a:cubicBezTo>
                  <a:pt x="111" y="15"/>
                  <a:pt x="109" y="14"/>
                  <a:pt x="107" y="15"/>
                </a:cubicBezTo>
                <a:cubicBezTo>
                  <a:pt x="35" y="41"/>
                  <a:pt x="35" y="41"/>
                  <a:pt x="35" y="41"/>
                </a:cubicBezTo>
                <a:cubicBezTo>
                  <a:pt x="28" y="43"/>
                  <a:pt x="23" y="51"/>
                  <a:pt x="23" y="59"/>
                </a:cubicBezTo>
                <a:cubicBezTo>
                  <a:pt x="23" y="61"/>
                  <a:pt x="23" y="63"/>
                  <a:pt x="24" y="65"/>
                </a:cubicBezTo>
                <a:cubicBezTo>
                  <a:pt x="27" y="73"/>
                  <a:pt x="34" y="78"/>
                  <a:pt x="42" y="78"/>
                </a:cubicBezTo>
                <a:cubicBezTo>
                  <a:pt x="44" y="78"/>
                  <a:pt x="46" y="77"/>
                  <a:pt x="48" y="77"/>
                </a:cubicBezTo>
                <a:cubicBezTo>
                  <a:pt x="124" y="50"/>
                  <a:pt x="124" y="50"/>
                  <a:pt x="124" y="50"/>
                </a:cubicBezTo>
                <a:cubicBezTo>
                  <a:pt x="135" y="46"/>
                  <a:pt x="141" y="36"/>
                  <a:pt x="141" y="26"/>
                </a:cubicBezTo>
                <a:cubicBezTo>
                  <a:pt x="141" y="23"/>
                  <a:pt x="141" y="20"/>
                  <a:pt x="140" y="17"/>
                </a:cubicBezTo>
                <a:cubicBezTo>
                  <a:pt x="136" y="6"/>
                  <a:pt x="126" y="0"/>
                  <a:pt x="116" y="0"/>
                </a:cubicBezTo>
                <a:cubicBezTo>
                  <a:pt x="113" y="0"/>
                  <a:pt x="110" y="0"/>
                  <a:pt x="107" y="1"/>
                </a:cubicBezTo>
                <a:cubicBezTo>
                  <a:pt x="21" y="32"/>
                  <a:pt x="21" y="32"/>
                  <a:pt x="21" y="32"/>
                </a:cubicBezTo>
                <a:cubicBezTo>
                  <a:pt x="8" y="36"/>
                  <a:pt x="0" y="49"/>
                  <a:pt x="0" y="62"/>
                </a:cubicBezTo>
                <a:cubicBezTo>
                  <a:pt x="0" y="66"/>
                  <a:pt x="0" y="69"/>
                  <a:pt x="2" y="73"/>
                </a:cubicBezTo>
                <a:cubicBezTo>
                  <a:pt x="6" y="86"/>
                  <a:pt x="19" y="94"/>
                  <a:pt x="32" y="94"/>
                </a:cubicBezTo>
                <a:cubicBezTo>
                  <a:pt x="35" y="94"/>
                  <a:pt x="39" y="93"/>
                  <a:pt x="43" y="92"/>
                </a:cubicBezTo>
                <a:cubicBezTo>
                  <a:pt x="94" y="74"/>
                  <a:pt x="94" y="74"/>
                  <a:pt x="94" y="74"/>
                </a:cubicBezTo>
                <a:cubicBezTo>
                  <a:pt x="96" y="73"/>
                  <a:pt x="96" y="71"/>
                  <a:pt x="96" y="70"/>
                </a:cubicBezTo>
                <a:cubicBezTo>
                  <a:pt x="95" y="68"/>
                  <a:pt x="93" y="67"/>
                  <a:pt x="92" y="67"/>
                </a:cubicBezTo>
                <a:close/>
              </a:path>
            </a:pathLst>
          </a:custGeom>
          <a:solidFill>
            <a:srgbClr val="FBB0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198"/>
          <p:cNvSpPr>
            <a:spLocks/>
          </p:cNvSpPr>
          <p:nvPr/>
        </p:nvSpPr>
        <p:spPr bwMode="auto">
          <a:xfrm>
            <a:off x="3953670" y="773199"/>
            <a:ext cx="393700" cy="601663"/>
          </a:xfrm>
          <a:custGeom>
            <a:avLst/>
            <a:gdLst>
              <a:gd name="T0" fmla="*/ 14 w 93"/>
              <a:gd name="T1" fmla="*/ 69 h 142"/>
              <a:gd name="T2" fmla="*/ 39 w 93"/>
              <a:gd name="T3" fmla="*/ 20 h 142"/>
              <a:gd name="T4" fmla="*/ 61 w 93"/>
              <a:gd name="T5" fmla="*/ 6 h 142"/>
              <a:gd name="T6" fmla="*/ 73 w 93"/>
              <a:gd name="T7" fmla="*/ 9 h 142"/>
              <a:gd name="T8" fmla="*/ 87 w 93"/>
              <a:gd name="T9" fmla="*/ 32 h 142"/>
              <a:gd name="T10" fmla="*/ 84 w 93"/>
              <a:gd name="T11" fmla="*/ 43 h 142"/>
              <a:gd name="T12" fmla="*/ 43 w 93"/>
              <a:gd name="T13" fmla="*/ 124 h 142"/>
              <a:gd name="T14" fmla="*/ 26 w 93"/>
              <a:gd name="T15" fmla="*/ 135 h 142"/>
              <a:gd name="T16" fmla="*/ 18 w 93"/>
              <a:gd name="T17" fmla="*/ 133 h 142"/>
              <a:gd name="T18" fmla="*/ 7 w 93"/>
              <a:gd name="T19" fmla="*/ 116 h 142"/>
              <a:gd name="T20" fmla="*/ 9 w 93"/>
              <a:gd name="T21" fmla="*/ 107 h 142"/>
              <a:gd name="T22" fmla="*/ 45 w 93"/>
              <a:gd name="T23" fmla="*/ 35 h 142"/>
              <a:gd name="T24" fmla="*/ 56 w 93"/>
              <a:gd name="T25" fmla="*/ 29 h 142"/>
              <a:gd name="T26" fmla="*/ 62 w 93"/>
              <a:gd name="T27" fmla="*/ 30 h 142"/>
              <a:gd name="T28" fmla="*/ 69 w 93"/>
              <a:gd name="T29" fmla="*/ 41 h 142"/>
              <a:gd name="T30" fmla="*/ 67 w 93"/>
              <a:gd name="T31" fmla="*/ 47 h 142"/>
              <a:gd name="T32" fmla="*/ 33 w 93"/>
              <a:gd name="T33" fmla="*/ 114 h 142"/>
              <a:gd name="T34" fmla="*/ 35 w 93"/>
              <a:gd name="T35" fmla="*/ 119 h 142"/>
              <a:gd name="T36" fmla="*/ 40 w 93"/>
              <a:gd name="T37" fmla="*/ 117 h 142"/>
              <a:gd name="T38" fmla="*/ 73 w 93"/>
              <a:gd name="T39" fmla="*/ 50 h 142"/>
              <a:gd name="T40" fmla="*/ 76 w 93"/>
              <a:gd name="T41" fmla="*/ 41 h 142"/>
              <a:gd name="T42" fmla="*/ 65 w 93"/>
              <a:gd name="T43" fmla="*/ 24 h 142"/>
              <a:gd name="T44" fmla="*/ 56 w 93"/>
              <a:gd name="T45" fmla="*/ 22 h 142"/>
              <a:gd name="T46" fmla="*/ 39 w 93"/>
              <a:gd name="T47" fmla="*/ 32 h 142"/>
              <a:gd name="T48" fmla="*/ 3 w 93"/>
              <a:gd name="T49" fmla="*/ 104 h 142"/>
              <a:gd name="T50" fmla="*/ 0 w 93"/>
              <a:gd name="T51" fmla="*/ 116 h 142"/>
              <a:gd name="T52" fmla="*/ 15 w 93"/>
              <a:gd name="T53" fmla="*/ 139 h 142"/>
              <a:gd name="T54" fmla="*/ 26 w 93"/>
              <a:gd name="T55" fmla="*/ 142 h 142"/>
              <a:gd name="T56" fmla="*/ 49 w 93"/>
              <a:gd name="T57" fmla="*/ 127 h 142"/>
              <a:gd name="T58" fmla="*/ 90 w 93"/>
              <a:gd name="T59" fmla="*/ 46 h 142"/>
              <a:gd name="T60" fmla="*/ 93 w 93"/>
              <a:gd name="T61" fmla="*/ 32 h 142"/>
              <a:gd name="T62" fmla="*/ 76 w 93"/>
              <a:gd name="T63" fmla="*/ 3 h 142"/>
              <a:gd name="T64" fmla="*/ 61 w 93"/>
              <a:gd name="T65" fmla="*/ 0 h 142"/>
              <a:gd name="T66" fmla="*/ 33 w 93"/>
              <a:gd name="T67" fmla="*/ 17 h 142"/>
              <a:gd name="T68" fmla="*/ 8 w 93"/>
              <a:gd name="T69" fmla="*/ 66 h 142"/>
              <a:gd name="T70" fmla="*/ 10 w 93"/>
              <a:gd name="T71" fmla="*/ 70 h 142"/>
              <a:gd name="T72" fmla="*/ 14 w 93"/>
              <a:gd name="T73" fmla="*/ 69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3" h="142">
                <a:moveTo>
                  <a:pt x="14" y="69"/>
                </a:moveTo>
                <a:cubicBezTo>
                  <a:pt x="39" y="20"/>
                  <a:pt x="39" y="20"/>
                  <a:pt x="39" y="20"/>
                </a:cubicBezTo>
                <a:cubicBezTo>
                  <a:pt x="43" y="11"/>
                  <a:pt x="52" y="6"/>
                  <a:pt x="61" y="6"/>
                </a:cubicBezTo>
                <a:cubicBezTo>
                  <a:pt x="65" y="6"/>
                  <a:pt x="69" y="7"/>
                  <a:pt x="73" y="9"/>
                </a:cubicBezTo>
                <a:cubicBezTo>
                  <a:pt x="81" y="13"/>
                  <a:pt x="87" y="22"/>
                  <a:pt x="87" y="32"/>
                </a:cubicBezTo>
                <a:cubicBezTo>
                  <a:pt x="87" y="35"/>
                  <a:pt x="86" y="39"/>
                  <a:pt x="84" y="43"/>
                </a:cubicBezTo>
                <a:cubicBezTo>
                  <a:pt x="43" y="124"/>
                  <a:pt x="43" y="124"/>
                  <a:pt x="43" y="124"/>
                </a:cubicBezTo>
                <a:cubicBezTo>
                  <a:pt x="40" y="131"/>
                  <a:pt x="33" y="135"/>
                  <a:pt x="26" y="135"/>
                </a:cubicBezTo>
                <a:cubicBezTo>
                  <a:pt x="23" y="135"/>
                  <a:pt x="20" y="134"/>
                  <a:pt x="18" y="133"/>
                </a:cubicBezTo>
                <a:cubicBezTo>
                  <a:pt x="11" y="129"/>
                  <a:pt x="7" y="123"/>
                  <a:pt x="7" y="116"/>
                </a:cubicBezTo>
                <a:cubicBezTo>
                  <a:pt x="7" y="113"/>
                  <a:pt x="8" y="110"/>
                  <a:pt x="9" y="107"/>
                </a:cubicBezTo>
                <a:cubicBezTo>
                  <a:pt x="45" y="35"/>
                  <a:pt x="45" y="35"/>
                  <a:pt x="45" y="35"/>
                </a:cubicBezTo>
                <a:cubicBezTo>
                  <a:pt x="47" y="31"/>
                  <a:pt x="52" y="29"/>
                  <a:pt x="56" y="29"/>
                </a:cubicBezTo>
                <a:cubicBezTo>
                  <a:pt x="58" y="29"/>
                  <a:pt x="60" y="29"/>
                  <a:pt x="62" y="30"/>
                </a:cubicBezTo>
                <a:cubicBezTo>
                  <a:pt x="66" y="32"/>
                  <a:pt x="69" y="36"/>
                  <a:pt x="69" y="41"/>
                </a:cubicBezTo>
                <a:cubicBezTo>
                  <a:pt x="69" y="43"/>
                  <a:pt x="68" y="45"/>
                  <a:pt x="67" y="47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6"/>
                  <a:pt x="33" y="118"/>
                  <a:pt x="35" y="119"/>
                </a:cubicBezTo>
                <a:cubicBezTo>
                  <a:pt x="37" y="120"/>
                  <a:pt x="39" y="119"/>
                  <a:pt x="40" y="117"/>
                </a:cubicBezTo>
                <a:cubicBezTo>
                  <a:pt x="73" y="50"/>
                  <a:pt x="73" y="50"/>
                  <a:pt x="73" y="50"/>
                </a:cubicBezTo>
                <a:cubicBezTo>
                  <a:pt x="75" y="47"/>
                  <a:pt x="76" y="44"/>
                  <a:pt x="76" y="41"/>
                </a:cubicBezTo>
                <a:cubicBezTo>
                  <a:pt x="76" y="34"/>
                  <a:pt x="72" y="27"/>
                  <a:pt x="65" y="24"/>
                </a:cubicBezTo>
                <a:cubicBezTo>
                  <a:pt x="62" y="22"/>
                  <a:pt x="59" y="22"/>
                  <a:pt x="56" y="22"/>
                </a:cubicBezTo>
                <a:cubicBezTo>
                  <a:pt x="49" y="22"/>
                  <a:pt x="43" y="26"/>
                  <a:pt x="39" y="32"/>
                </a:cubicBezTo>
                <a:cubicBezTo>
                  <a:pt x="3" y="104"/>
                  <a:pt x="3" y="104"/>
                  <a:pt x="3" y="104"/>
                </a:cubicBezTo>
                <a:cubicBezTo>
                  <a:pt x="1" y="108"/>
                  <a:pt x="0" y="112"/>
                  <a:pt x="0" y="116"/>
                </a:cubicBezTo>
                <a:cubicBezTo>
                  <a:pt x="0" y="125"/>
                  <a:pt x="6" y="134"/>
                  <a:pt x="15" y="139"/>
                </a:cubicBezTo>
                <a:cubicBezTo>
                  <a:pt x="18" y="141"/>
                  <a:pt x="22" y="142"/>
                  <a:pt x="26" y="142"/>
                </a:cubicBezTo>
                <a:cubicBezTo>
                  <a:pt x="35" y="142"/>
                  <a:pt x="45" y="136"/>
                  <a:pt x="49" y="127"/>
                </a:cubicBezTo>
                <a:cubicBezTo>
                  <a:pt x="90" y="46"/>
                  <a:pt x="90" y="46"/>
                  <a:pt x="90" y="46"/>
                </a:cubicBezTo>
                <a:cubicBezTo>
                  <a:pt x="92" y="41"/>
                  <a:pt x="93" y="36"/>
                  <a:pt x="93" y="32"/>
                </a:cubicBezTo>
                <a:cubicBezTo>
                  <a:pt x="93" y="20"/>
                  <a:pt x="87" y="9"/>
                  <a:pt x="76" y="3"/>
                </a:cubicBezTo>
                <a:cubicBezTo>
                  <a:pt x="71" y="1"/>
                  <a:pt x="66" y="0"/>
                  <a:pt x="61" y="0"/>
                </a:cubicBezTo>
                <a:cubicBezTo>
                  <a:pt x="50" y="0"/>
                  <a:pt x="38" y="6"/>
                  <a:pt x="33" y="17"/>
                </a:cubicBezTo>
                <a:cubicBezTo>
                  <a:pt x="8" y="66"/>
                  <a:pt x="8" y="66"/>
                  <a:pt x="8" y="66"/>
                </a:cubicBezTo>
                <a:cubicBezTo>
                  <a:pt x="7" y="68"/>
                  <a:pt x="8" y="70"/>
                  <a:pt x="10" y="70"/>
                </a:cubicBezTo>
                <a:cubicBezTo>
                  <a:pt x="11" y="71"/>
                  <a:pt x="14" y="71"/>
                  <a:pt x="14" y="69"/>
                </a:cubicBezTo>
                <a:close/>
              </a:path>
            </a:pathLst>
          </a:custGeom>
          <a:solidFill>
            <a:srgbClr val="00A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00"/>
          <p:cNvSpPr>
            <a:spLocks/>
          </p:cNvSpPr>
          <p:nvPr/>
        </p:nvSpPr>
        <p:spPr bwMode="auto">
          <a:xfrm>
            <a:off x="8984615" y="5145726"/>
            <a:ext cx="403225" cy="596900"/>
          </a:xfrm>
          <a:custGeom>
            <a:avLst/>
            <a:gdLst>
              <a:gd name="T0" fmla="*/ 80 w 95"/>
              <a:gd name="T1" fmla="*/ 73 h 141"/>
              <a:gd name="T2" fmla="*/ 55 w 95"/>
              <a:gd name="T3" fmla="*/ 121 h 141"/>
              <a:gd name="T4" fmla="*/ 32 w 95"/>
              <a:gd name="T5" fmla="*/ 135 h 141"/>
              <a:gd name="T6" fmla="*/ 20 w 95"/>
              <a:gd name="T7" fmla="*/ 132 h 141"/>
              <a:gd name="T8" fmla="*/ 7 w 95"/>
              <a:gd name="T9" fmla="*/ 109 h 141"/>
              <a:gd name="T10" fmla="*/ 10 w 95"/>
              <a:gd name="T11" fmla="*/ 98 h 141"/>
              <a:gd name="T12" fmla="*/ 52 w 95"/>
              <a:gd name="T13" fmla="*/ 17 h 141"/>
              <a:gd name="T14" fmla="*/ 69 w 95"/>
              <a:gd name="T15" fmla="*/ 7 h 141"/>
              <a:gd name="T16" fmla="*/ 78 w 95"/>
              <a:gd name="T17" fmla="*/ 9 h 141"/>
              <a:gd name="T18" fmla="*/ 88 w 95"/>
              <a:gd name="T19" fmla="*/ 26 h 141"/>
              <a:gd name="T20" fmla="*/ 86 w 95"/>
              <a:gd name="T21" fmla="*/ 35 h 141"/>
              <a:gd name="T22" fmla="*/ 48 w 95"/>
              <a:gd name="T23" fmla="*/ 106 h 141"/>
              <a:gd name="T24" fmla="*/ 37 w 95"/>
              <a:gd name="T25" fmla="*/ 112 h 141"/>
              <a:gd name="T26" fmla="*/ 32 w 95"/>
              <a:gd name="T27" fmla="*/ 111 h 141"/>
              <a:gd name="T28" fmla="*/ 25 w 95"/>
              <a:gd name="T29" fmla="*/ 100 h 141"/>
              <a:gd name="T30" fmla="*/ 26 w 95"/>
              <a:gd name="T31" fmla="*/ 94 h 141"/>
              <a:gd name="T32" fmla="*/ 62 w 95"/>
              <a:gd name="T33" fmla="*/ 27 h 141"/>
              <a:gd name="T34" fmla="*/ 60 w 95"/>
              <a:gd name="T35" fmla="*/ 23 h 141"/>
              <a:gd name="T36" fmla="*/ 56 w 95"/>
              <a:gd name="T37" fmla="*/ 24 h 141"/>
              <a:gd name="T38" fmla="*/ 20 w 95"/>
              <a:gd name="T39" fmla="*/ 91 h 141"/>
              <a:gd name="T40" fmla="*/ 18 w 95"/>
              <a:gd name="T41" fmla="*/ 100 h 141"/>
              <a:gd name="T42" fmla="*/ 28 w 95"/>
              <a:gd name="T43" fmla="*/ 117 h 141"/>
              <a:gd name="T44" fmla="*/ 37 w 95"/>
              <a:gd name="T45" fmla="*/ 119 h 141"/>
              <a:gd name="T46" fmla="*/ 54 w 95"/>
              <a:gd name="T47" fmla="*/ 109 h 141"/>
              <a:gd name="T48" fmla="*/ 92 w 95"/>
              <a:gd name="T49" fmla="*/ 38 h 141"/>
              <a:gd name="T50" fmla="*/ 95 w 95"/>
              <a:gd name="T51" fmla="*/ 26 h 141"/>
              <a:gd name="T52" fmla="*/ 81 w 95"/>
              <a:gd name="T53" fmla="*/ 3 h 141"/>
              <a:gd name="T54" fmla="*/ 69 w 95"/>
              <a:gd name="T55" fmla="*/ 0 h 141"/>
              <a:gd name="T56" fmla="*/ 46 w 95"/>
              <a:gd name="T57" fmla="*/ 14 h 141"/>
              <a:gd name="T58" fmla="*/ 4 w 95"/>
              <a:gd name="T59" fmla="*/ 94 h 141"/>
              <a:gd name="T60" fmla="*/ 0 w 95"/>
              <a:gd name="T61" fmla="*/ 109 h 141"/>
              <a:gd name="T62" fmla="*/ 17 w 95"/>
              <a:gd name="T63" fmla="*/ 138 h 141"/>
              <a:gd name="T64" fmla="*/ 32 w 95"/>
              <a:gd name="T65" fmla="*/ 141 h 141"/>
              <a:gd name="T66" fmla="*/ 61 w 95"/>
              <a:gd name="T67" fmla="*/ 124 h 141"/>
              <a:gd name="T68" fmla="*/ 86 w 95"/>
              <a:gd name="T69" fmla="*/ 76 h 141"/>
              <a:gd name="T70" fmla="*/ 84 w 95"/>
              <a:gd name="T71" fmla="*/ 71 h 141"/>
              <a:gd name="T72" fmla="*/ 80 w 95"/>
              <a:gd name="T73" fmla="*/ 7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5" h="141">
                <a:moveTo>
                  <a:pt x="80" y="73"/>
                </a:moveTo>
                <a:cubicBezTo>
                  <a:pt x="55" y="121"/>
                  <a:pt x="55" y="121"/>
                  <a:pt x="55" y="121"/>
                </a:cubicBezTo>
                <a:cubicBezTo>
                  <a:pt x="50" y="130"/>
                  <a:pt x="41" y="135"/>
                  <a:pt x="32" y="135"/>
                </a:cubicBezTo>
                <a:cubicBezTo>
                  <a:pt x="28" y="135"/>
                  <a:pt x="24" y="134"/>
                  <a:pt x="20" y="132"/>
                </a:cubicBezTo>
                <a:cubicBezTo>
                  <a:pt x="12" y="127"/>
                  <a:pt x="7" y="118"/>
                  <a:pt x="7" y="109"/>
                </a:cubicBezTo>
                <a:cubicBezTo>
                  <a:pt x="7" y="105"/>
                  <a:pt x="8" y="101"/>
                  <a:pt x="10" y="98"/>
                </a:cubicBezTo>
                <a:cubicBezTo>
                  <a:pt x="52" y="17"/>
                  <a:pt x="52" y="17"/>
                  <a:pt x="52" y="17"/>
                </a:cubicBezTo>
                <a:cubicBezTo>
                  <a:pt x="56" y="10"/>
                  <a:pt x="62" y="7"/>
                  <a:pt x="69" y="7"/>
                </a:cubicBezTo>
                <a:cubicBezTo>
                  <a:pt x="72" y="7"/>
                  <a:pt x="75" y="7"/>
                  <a:pt x="78" y="9"/>
                </a:cubicBezTo>
                <a:cubicBezTo>
                  <a:pt x="84" y="12"/>
                  <a:pt x="88" y="19"/>
                  <a:pt x="88" y="26"/>
                </a:cubicBezTo>
                <a:cubicBezTo>
                  <a:pt x="88" y="29"/>
                  <a:pt x="87" y="32"/>
                  <a:pt x="86" y="35"/>
                </a:cubicBezTo>
                <a:cubicBezTo>
                  <a:pt x="48" y="106"/>
                  <a:pt x="48" y="106"/>
                  <a:pt x="48" y="106"/>
                </a:cubicBezTo>
                <a:cubicBezTo>
                  <a:pt x="46" y="110"/>
                  <a:pt x="42" y="112"/>
                  <a:pt x="37" y="112"/>
                </a:cubicBezTo>
                <a:cubicBezTo>
                  <a:pt x="35" y="112"/>
                  <a:pt x="33" y="112"/>
                  <a:pt x="32" y="111"/>
                </a:cubicBezTo>
                <a:cubicBezTo>
                  <a:pt x="27" y="109"/>
                  <a:pt x="25" y="104"/>
                  <a:pt x="25" y="100"/>
                </a:cubicBezTo>
                <a:cubicBezTo>
                  <a:pt x="25" y="98"/>
                  <a:pt x="25" y="96"/>
                  <a:pt x="26" y="94"/>
                </a:cubicBezTo>
                <a:cubicBezTo>
                  <a:pt x="62" y="27"/>
                  <a:pt x="62" y="27"/>
                  <a:pt x="62" y="27"/>
                </a:cubicBezTo>
                <a:cubicBezTo>
                  <a:pt x="63" y="25"/>
                  <a:pt x="62" y="23"/>
                  <a:pt x="60" y="23"/>
                </a:cubicBezTo>
                <a:cubicBezTo>
                  <a:pt x="59" y="22"/>
                  <a:pt x="57" y="22"/>
                  <a:pt x="56" y="24"/>
                </a:cubicBezTo>
                <a:cubicBezTo>
                  <a:pt x="20" y="91"/>
                  <a:pt x="20" y="91"/>
                  <a:pt x="20" y="91"/>
                </a:cubicBezTo>
                <a:cubicBezTo>
                  <a:pt x="19" y="94"/>
                  <a:pt x="18" y="97"/>
                  <a:pt x="18" y="100"/>
                </a:cubicBezTo>
                <a:cubicBezTo>
                  <a:pt x="18" y="107"/>
                  <a:pt x="22" y="114"/>
                  <a:pt x="28" y="117"/>
                </a:cubicBezTo>
                <a:cubicBezTo>
                  <a:pt x="31" y="118"/>
                  <a:pt x="34" y="119"/>
                  <a:pt x="37" y="119"/>
                </a:cubicBezTo>
                <a:cubicBezTo>
                  <a:pt x="44" y="119"/>
                  <a:pt x="51" y="115"/>
                  <a:pt x="54" y="109"/>
                </a:cubicBezTo>
                <a:cubicBezTo>
                  <a:pt x="92" y="38"/>
                  <a:pt x="92" y="38"/>
                  <a:pt x="92" y="38"/>
                </a:cubicBezTo>
                <a:cubicBezTo>
                  <a:pt x="94" y="34"/>
                  <a:pt x="95" y="30"/>
                  <a:pt x="95" y="26"/>
                </a:cubicBezTo>
                <a:cubicBezTo>
                  <a:pt x="95" y="17"/>
                  <a:pt x="90" y="8"/>
                  <a:pt x="81" y="3"/>
                </a:cubicBezTo>
                <a:cubicBezTo>
                  <a:pt x="77" y="1"/>
                  <a:pt x="73" y="0"/>
                  <a:pt x="69" y="0"/>
                </a:cubicBezTo>
                <a:cubicBezTo>
                  <a:pt x="60" y="0"/>
                  <a:pt x="51" y="5"/>
                  <a:pt x="46" y="14"/>
                </a:cubicBezTo>
                <a:cubicBezTo>
                  <a:pt x="4" y="94"/>
                  <a:pt x="4" y="94"/>
                  <a:pt x="4" y="94"/>
                </a:cubicBezTo>
                <a:cubicBezTo>
                  <a:pt x="1" y="99"/>
                  <a:pt x="0" y="104"/>
                  <a:pt x="0" y="109"/>
                </a:cubicBezTo>
                <a:cubicBezTo>
                  <a:pt x="0" y="121"/>
                  <a:pt x="6" y="132"/>
                  <a:pt x="17" y="138"/>
                </a:cubicBezTo>
                <a:cubicBezTo>
                  <a:pt x="22" y="140"/>
                  <a:pt x="27" y="141"/>
                  <a:pt x="32" y="141"/>
                </a:cubicBezTo>
                <a:cubicBezTo>
                  <a:pt x="44" y="141"/>
                  <a:pt x="55" y="135"/>
                  <a:pt x="61" y="124"/>
                </a:cubicBezTo>
                <a:cubicBezTo>
                  <a:pt x="86" y="76"/>
                  <a:pt x="86" y="76"/>
                  <a:pt x="86" y="76"/>
                </a:cubicBezTo>
                <a:cubicBezTo>
                  <a:pt x="87" y="74"/>
                  <a:pt x="86" y="72"/>
                  <a:pt x="84" y="71"/>
                </a:cubicBezTo>
                <a:cubicBezTo>
                  <a:pt x="83" y="71"/>
                  <a:pt x="81" y="71"/>
                  <a:pt x="80" y="73"/>
                </a:cubicBezTo>
                <a:close/>
              </a:path>
            </a:pathLst>
          </a:custGeom>
          <a:solidFill>
            <a:srgbClr val="00A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1600756" y="1374862"/>
            <a:ext cx="1228725" cy="2560637"/>
            <a:chOff x="4189412" y="2183449"/>
            <a:chExt cx="1228725" cy="2560637"/>
          </a:xfrm>
        </p:grpSpPr>
        <p:sp>
          <p:nvSpPr>
            <p:cNvPr id="28" name="Freeform 240"/>
            <p:cNvSpPr>
              <a:spLocks/>
            </p:cNvSpPr>
            <p:nvPr/>
          </p:nvSpPr>
          <p:spPr bwMode="auto">
            <a:xfrm>
              <a:off x="4824412" y="3328036"/>
              <a:ext cx="195263" cy="144463"/>
            </a:xfrm>
            <a:custGeom>
              <a:avLst/>
              <a:gdLst>
                <a:gd name="T0" fmla="*/ 0 w 123"/>
                <a:gd name="T1" fmla="*/ 19 h 91"/>
                <a:gd name="T2" fmla="*/ 13 w 123"/>
                <a:gd name="T3" fmla="*/ 91 h 91"/>
                <a:gd name="T4" fmla="*/ 123 w 123"/>
                <a:gd name="T5" fmla="*/ 72 h 91"/>
                <a:gd name="T6" fmla="*/ 109 w 123"/>
                <a:gd name="T7" fmla="*/ 0 h 91"/>
                <a:gd name="T8" fmla="*/ 0 w 123"/>
                <a:gd name="T9" fmla="*/ 1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1">
                  <a:moveTo>
                    <a:pt x="0" y="19"/>
                  </a:moveTo>
                  <a:lnTo>
                    <a:pt x="13" y="91"/>
                  </a:lnTo>
                  <a:lnTo>
                    <a:pt x="123" y="72"/>
                  </a:lnTo>
                  <a:lnTo>
                    <a:pt x="1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41"/>
            <p:cNvSpPr>
              <a:spLocks noEditPoints="1"/>
            </p:cNvSpPr>
            <p:nvPr/>
          </p:nvSpPr>
          <p:spPr bwMode="auto">
            <a:xfrm>
              <a:off x="4298950" y="2331086"/>
              <a:ext cx="771525" cy="933450"/>
            </a:xfrm>
            <a:custGeom>
              <a:avLst/>
              <a:gdLst>
                <a:gd name="T0" fmla="*/ 97 w 182"/>
                <a:gd name="T1" fmla="*/ 218 h 220"/>
                <a:gd name="T2" fmla="*/ 119 w 182"/>
                <a:gd name="T3" fmla="*/ 220 h 220"/>
                <a:gd name="T4" fmla="*/ 127 w 182"/>
                <a:gd name="T5" fmla="*/ 220 h 220"/>
                <a:gd name="T6" fmla="*/ 119 w 182"/>
                <a:gd name="T7" fmla="*/ 220 h 220"/>
                <a:gd name="T8" fmla="*/ 97 w 182"/>
                <a:gd name="T9" fmla="*/ 218 h 220"/>
                <a:gd name="T10" fmla="*/ 97 w 182"/>
                <a:gd name="T11" fmla="*/ 218 h 220"/>
                <a:gd name="T12" fmla="*/ 97 w 182"/>
                <a:gd name="T13" fmla="*/ 218 h 220"/>
                <a:gd name="T14" fmla="*/ 97 w 182"/>
                <a:gd name="T15" fmla="*/ 218 h 220"/>
                <a:gd name="T16" fmla="*/ 119 w 182"/>
                <a:gd name="T17" fmla="*/ 0 h 220"/>
                <a:gd name="T18" fmla="*/ 99 w 182"/>
                <a:gd name="T19" fmla="*/ 2 h 220"/>
                <a:gd name="T20" fmla="*/ 11 w 182"/>
                <a:gd name="T21" fmla="*/ 130 h 220"/>
                <a:gd name="T22" fmla="*/ 63 w 182"/>
                <a:gd name="T23" fmla="*/ 205 h 220"/>
                <a:gd name="T24" fmla="*/ 56 w 182"/>
                <a:gd name="T25" fmla="*/ 200 h 220"/>
                <a:gd name="T26" fmla="*/ 182 w 182"/>
                <a:gd name="T27" fmla="*/ 20 h 220"/>
                <a:gd name="T28" fmla="*/ 119 w 182"/>
                <a:gd name="T2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220">
                  <a:moveTo>
                    <a:pt x="97" y="218"/>
                  </a:moveTo>
                  <a:cubicBezTo>
                    <a:pt x="104" y="219"/>
                    <a:pt x="111" y="220"/>
                    <a:pt x="119" y="220"/>
                  </a:cubicBezTo>
                  <a:cubicBezTo>
                    <a:pt x="121" y="220"/>
                    <a:pt x="124" y="220"/>
                    <a:pt x="127" y="220"/>
                  </a:cubicBezTo>
                  <a:cubicBezTo>
                    <a:pt x="124" y="220"/>
                    <a:pt x="122" y="220"/>
                    <a:pt x="119" y="220"/>
                  </a:cubicBezTo>
                  <a:cubicBezTo>
                    <a:pt x="112" y="220"/>
                    <a:pt x="104" y="219"/>
                    <a:pt x="97" y="218"/>
                  </a:cubicBezTo>
                  <a:moveTo>
                    <a:pt x="97" y="218"/>
                  </a:moveTo>
                  <a:cubicBezTo>
                    <a:pt x="97" y="218"/>
                    <a:pt x="97" y="218"/>
                    <a:pt x="97" y="218"/>
                  </a:cubicBezTo>
                  <a:cubicBezTo>
                    <a:pt x="97" y="218"/>
                    <a:pt x="97" y="218"/>
                    <a:pt x="97" y="218"/>
                  </a:cubicBezTo>
                  <a:moveTo>
                    <a:pt x="119" y="0"/>
                  </a:moveTo>
                  <a:cubicBezTo>
                    <a:pt x="113" y="0"/>
                    <a:pt x="106" y="1"/>
                    <a:pt x="99" y="2"/>
                  </a:cubicBezTo>
                  <a:cubicBezTo>
                    <a:pt x="40" y="13"/>
                    <a:pt x="0" y="70"/>
                    <a:pt x="11" y="130"/>
                  </a:cubicBezTo>
                  <a:cubicBezTo>
                    <a:pt x="17" y="162"/>
                    <a:pt x="37" y="189"/>
                    <a:pt x="63" y="205"/>
                  </a:cubicBezTo>
                  <a:cubicBezTo>
                    <a:pt x="61" y="203"/>
                    <a:pt x="59" y="202"/>
                    <a:pt x="56" y="200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64" y="7"/>
                    <a:pt x="142" y="0"/>
                    <a:pt x="119" y="0"/>
                  </a:cubicBezTo>
                </a:path>
              </a:pathLst>
            </a:custGeom>
            <a:solidFill>
              <a:srgbClr val="C3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42"/>
            <p:cNvSpPr>
              <a:spLocks noEditPoints="1"/>
            </p:cNvSpPr>
            <p:nvPr/>
          </p:nvSpPr>
          <p:spPr bwMode="auto">
            <a:xfrm>
              <a:off x="4565650" y="2416811"/>
              <a:ext cx="766763" cy="847725"/>
            </a:xfrm>
            <a:custGeom>
              <a:avLst/>
              <a:gdLst>
                <a:gd name="T0" fmla="*/ 34 w 181"/>
                <a:gd name="T1" fmla="*/ 198 h 200"/>
                <a:gd name="T2" fmla="*/ 34 w 181"/>
                <a:gd name="T3" fmla="*/ 198 h 200"/>
                <a:gd name="T4" fmla="*/ 34 w 181"/>
                <a:gd name="T5" fmla="*/ 198 h 200"/>
                <a:gd name="T6" fmla="*/ 0 w 181"/>
                <a:gd name="T7" fmla="*/ 185 h 200"/>
                <a:gd name="T8" fmla="*/ 34 w 181"/>
                <a:gd name="T9" fmla="*/ 198 h 200"/>
                <a:gd name="T10" fmla="*/ 0 w 181"/>
                <a:gd name="T11" fmla="*/ 185 h 200"/>
                <a:gd name="T12" fmla="*/ 119 w 181"/>
                <a:gd name="T13" fmla="*/ 0 h 200"/>
                <a:gd name="T14" fmla="*/ 119 w 181"/>
                <a:gd name="T15" fmla="*/ 0 h 200"/>
                <a:gd name="T16" fmla="*/ 164 w 181"/>
                <a:gd name="T17" fmla="*/ 70 h 200"/>
                <a:gd name="T18" fmla="*/ 76 w 181"/>
                <a:gd name="T19" fmla="*/ 198 h 200"/>
                <a:gd name="T20" fmla="*/ 64 w 181"/>
                <a:gd name="T21" fmla="*/ 200 h 200"/>
                <a:gd name="T22" fmla="*/ 146 w 181"/>
                <a:gd name="T23" fmla="*/ 153 h 200"/>
                <a:gd name="T24" fmla="*/ 119 w 181"/>
                <a:gd name="T2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1" h="200">
                  <a:moveTo>
                    <a:pt x="34" y="198"/>
                  </a:moveTo>
                  <a:cubicBezTo>
                    <a:pt x="34" y="198"/>
                    <a:pt x="34" y="198"/>
                    <a:pt x="34" y="198"/>
                  </a:cubicBezTo>
                  <a:cubicBezTo>
                    <a:pt x="34" y="198"/>
                    <a:pt x="34" y="198"/>
                    <a:pt x="34" y="198"/>
                  </a:cubicBezTo>
                  <a:moveTo>
                    <a:pt x="0" y="185"/>
                  </a:moveTo>
                  <a:cubicBezTo>
                    <a:pt x="11" y="191"/>
                    <a:pt x="22" y="195"/>
                    <a:pt x="34" y="198"/>
                  </a:cubicBezTo>
                  <a:cubicBezTo>
                    <a:pt x="22" y="195"/>
                    <a:pt x="11" y="191"/>
                    <a:pt x="0" y="185"/>
                  </a:cubicBezTo>
                  <a:moveTo>
                    <a:pt x="119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42" y="16"/>
                    <a:pt x="159" y="40"/>
                    <a:pt x="164" y="70"/>
                  </a:cubicBezTo>
                  <a:cubicBezTo>
                    <a:pt x="175" y="130"/>
                    <a:pt x="135" y="187"/>
                    <a:pt x="76" y="198"/>
                  </a:cubicBezTo>
                  <a:cubicBezTo>
                    <a:pt x="72" y="199"/>
                    <a:pt x="68" y="199"/>
                    <a:pt x="64" y="200"/>
                  </a:cubicBezTo>
                  <a:cubicBezTo>
                    <a:pt x="96" y="197"/>
                    <a:pt x="127" y="181"/>
                    <a:pt x="146" y="153"/>
                  </a:cubicBezTo>
                  <a:cubicBezTo>
                    <a:pt x="181" y="103"/>
                    <a:pt x="169" y="34"/>
                    <a:pt x="1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43"/>
            <p:cNvSpPr>
              <a:spLocks/>
            </p:cNvSpPr>
            <p:nvPr/>
          </p:nvSpPr>
          <p:spPr bwMode="auto">
            <a:xfrm>
              <a:off x="4535487" y="2416811"/>
              <a:ext cx="771525" cy="847725"/>
            </a:xfrm>
            <a:custGeom>
              <a:avLst/>
              <a:gdLst>
                <a:gd name="T0" fmla="*/ 126 w 182"/>
                <a:gd name="T1" fmla="*/ 0 h 200"/>
                <a:gd name="T2" fmla="*/ 0 w 182"/>
                <a:gd name="T3" fmla="*/ 180 h 200"/>
                <a:gd name="T4" fmla="*/ 7 w 182"/>
                <a:gd name="T5" fmla="*/ 185 h 200"/>
                <a:gd name="T6" fmla="*/ 41 w 182"/>
                <a:gd name="T7" fmla="*/ 198 h 200"/>
                <a:gd name="T8" fmla="*/ 41 w 182"/>
                <a:gd name="T9" fmla="*/ 198 h 200"/>
                <a:gd name="T10" fmla="*/ 41 w 182"/>
                <a:gd name="T11" fmla="*/ 198 h 200"/>
                <a:gd name="T12" fmla="*/ 63 w 182"/>
                <a:gd name="T13" fmla="*/ 200 h 200"/>
                <a:gd name="T14" fmla="*/ 71 w 182"/>
                <a:gd name="T15" fmla="*/ 200 h 200"/>
                <a:gd name="T16" fmla="*/ 83 w 182"/>
                <a:gd name="T17" fmla="*/ 198 h 200"/>
                <a:gd name="T18" fmla="*/ 171 w 182"/>
                <a:gd name="T19" fmla="*/ 70 h 200"/>
                <a:gd name="T20" fmla="*/ 126 w 182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200">
                  <a:moveTo>
                    <a:pt x="126" y="0"/>
                  </a:moveTo>
                  <a:cubicBezTo>
                    <a:pt x="0" y="180"/>
                    <a:pt x="0" y="180"/>
                    <a:pt x="0" y="180"/>
                  </a:cubicBezTo>
                  <a:cubicBezTo>
                    <a:pt x="3" y="182"/>
                    <a:pt x="5" y="183"/>
                    <a:pt x="7" y="185"/>
                  </a:cubicBezTo>
                  <a:cubicBezTo>
                    <a:pt x="18" y="191"/>
                    <a:pt x="29" y="195"/>
                    <a:pt x="41" y="198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48" y="199"/>
                    <a:pt x="56" y="200"/>
                    <a:pt x="63" y="200"/>
                  </a:cubicBezTo>
                  <a:cubicBezTo>
                    <a:pt x="66" y="200"/>
                    <a:pt x="68" y="200"/>
                    <a:pt x="71" y="200"/>
                  </a:cubicBezTo>
                  <a:cubicBezTo>
                    <a:pt x="75" y="199"/>
                    <a:pt x="79" y="199"/>
                    <a:pt x="83" y="198"/>
                  </a:cubicBezTo>
                  <a:cubicBezTo>
                    <a:pt x="142" y="187"/>
                    <a:pt x="182" y="130"/>
                    <a:pt x="171" y="70"/>
                  </a:cubicBezTo>
                  <a:cubicBezTo>
                    <a:pt x="166" y="40"/>
                    <a:pt x="149" y="16"/>
                    <a:pt x="126" y="0"/>
                  </a:cubicBezTo>
                </a:path>
              </a:pathLst>
            </a:custGeom>
            <a:solidFill>
              <a:srgbClr val="DB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44"/>
            <p:cNvSpPr>
              <a:spLocks/>
            </p:cNvSpPr>
            <p:nvPr/>
          </p:nvSpPr>
          <p:spPr bwMode="auto">
            <a:xfrm>
              <a:off x="4819650" y="3439161"/>
              <a:ext cx="461963" cy="1304925"/>
            </a:xfrm>
            <a:custGeom>
              <a:avLst/>
              <a:gdLst>
                <a:gd name="T0" fmla="*/ 103 w 109"/>
                <a:gd name="T1" fmla="*/ 256 h 308"/>
                <a:gd name="T2" fmla="*/ 53 w 109"/>
                <a:gd name="T3" fmla="*/ 4 h 308"/>
                <a:gd name="T4" fmla="*/ 48 w 109"/>
                <a:gd name="T5" fmla="*/ 0 h 308"/>
                <a:gd name="T6" fmla="*/ 4 w 109"/>
                <a:gd name="T7" fmla="*/ 8 h 308"/>
                <a:gd name="T8" fmla="*/ 0 w 109"/>
                <a:gd name="T9" fmla="*/ 13 h 308"/>
                <a:gd name="T10" fmla="*/ 42 w 109"/>
                <a:gd name="T11" fmla="*/ 267 h 308"/>
                <a:gd name="T12" fmla="*/ 45 w 109"/>
                <a:gd name="T13" fmla="*/ 280 h 308"/>
                <a:gd name="T14" fmla="*/ 81 w 109"/>
                <a:gd name="T15" fmla="*/ 305 h 308"/>
                <a:gd name="T16" fmla="*/ 106 w 109"/>
                <a:gd name="T17" fmla="*/ 269 h 308"/>
                <a:gd name="T18" fmla="*/ 103 w 109"/>
                <a:gd name="T19" fmla="*/ 256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308">
                  <a:moveTo>
                    <a:pt x="103" y="256"/>
                  </a:moveTo>
                  <a:cubicBezTo>
                    <a:pt x="53" y="4"/>
                    <a:pt x="53" y="4"/>
                    <a:pt x="53" y="4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9"/>
                    <a:pt x="0" y="11"/>
                    <a:pt x="0" y="13"/>
                  </a:cubicBezTo>
                  <a:cubicBezTo>
                    <a:pt x="42" y="267"/>
                    <a:pt x="42" y="267"/>
                    <a:pt x="42" y="267"/>
                  </a:cubicBezTo>
                  <a:cubicBezTo>
                    <a:pt x="45" y="280"/>
                    <a:pt x="45" y="280"/>
                    <a:pt x="45" y="280"/>
                  </a:cubicBezTo>
                  <a:cubicBezTo>
                    <a:pt x="48" y="297"/>
                    <a:pt x="64" y="308"/>
                    <a:pt x="81" y="305"/>
                  </a:cubicBezTo>
                  <a:cubicBezTo>
                    <a:pt x="98" y="302"/>
                    <a:pt x="109" y="286"/>
                    <a:pt x="106" y="269"/>
                  </a:cubicBezTo>
                  <a:lnTo>
                    <a:pt x="103" y="256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45"/>
            <p:cNvSpPr>
              <a:spLocks/>
            </p:cNvSpPr>
            <p:nvPr/>
          </p:nvSpPr>
          <p:spPr bwMode="auto">
            <a:xfrm>
              <a:off x="4319587" y="2315211"/>
              <a:ext cx="966788" cy="966788"/>
            </a:xfrm>
            <a:custGeom>
              <a:avLst/>
              <a:gdLst>
                <a:gd name="T0" fmla="*/ 94 w 228"/>
                <a:gd name="T1" fmla="*/ 6 h 228"/>
                <a:gd name="T2" fmla="*/ 94 w 228"/>
                <a:gd name="T3" fmla="*/ 1 h 228"/>
                <a:gd name="T4" fmla="*/ 0 w 228"/>
                <a:gd name="T5" fmla="*/ 114 h 228"/>
                <a:gd name="T6" fmla="*/ 1 w 228"/>
                <a:gd name="T7" fmla="*/ 134 h 228"/>
                <a:gd name="T8" fmla="*/ 114 w 228"/>
                <a:gd name="T9" fmla="*/ 228 h 228"/>
                <a:gd name="T10" fmla="*/ 134 w 228"/>
                <a:gd name="T11" fmla="*/ 226 h 228"/>
                <a:gd name="T12" fmla="*/ 228 w 228"/>
                <a:gd name="T13" fmla="*/ 114 h 228"/>
                <a:gd name="T14" fmla="*/ 226 w 228"/>
                <a:gd name="T15" fmla="*/ 94 h 228"/>
                <a:gd name="T16" fmla="*/ 114 w 228"/>
                <a:gd name="T17" fmla="*/ 0 h 228"/>
                <a:gd name="T18" fmla="*/ 94 w 228"/>
                <a:gd name="T19" fmla="*/ 1 h 228"/>
                <a:gd name="T20" fmla="*/ 94 w 228"/>
                <a:gd name="T21" fmla="*/ 6 h 228"/>
                <a:gd name="T22" fmla="*/ 95 w 228"/>
                <a:gd name="T23" fmla="*/ 10 h 228"/>
                <a:gd name="T24" fmla="*/ 114 w 228"/>
                <a:gd name="T25" fmla="*/ 8 h 228"/>
                <a:gd name="T26" fmla="*/ 218 w 228"/>
                <a:gd name="T27" fmla="*/ 95 h 228"/>
                <a:gd name="T28" fmla="*/ 220 w 228"/>
                <a:gd name="T29" fmla="*/ 114 h 228"/>
                <a:gd name="T30" fmla="*/ 133 w 228"/>
                <a:gd name="T31" fmla="*/ 218 h 228"/>
                <a:gd name="T32" fmla="*/ 114 w 228"/>
                <a:gd name="T33" fmla="*/ 220 h 228"/>
                <a:gd name="T34" fmla="*/ 10 w 228"/>
                <a:gd name="T35" fmla="*/ 133 h 228"/>
                <a:gd name="T36" fmla="*/ 8 w 228"/>
                <a:gd name="T37" fmla="*/ 114 h 228"/>
                <a:gd name="T38" fmla="*/ 95 w 228"/>
                <a:gd name="T39" fmla="*/ 10 h 228"/>
                <a:gd name="T40" fmla="*/ 94 w 228"/>
                <a:gd name="T41" fmla="*/ 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8" h="228">
                  <a:moveTo>
                    <a:pt x="94" y="6"/>
                  </a:moveTo>
                  <a:cubicBezTo>
                    <a:pt x="94" y="1"/>
                    <a:pt x="94" y="1"/>
                    <a:pt x="94" y="1"/>
                  </a:cubicBezTo>
                  <a:cubicBezTo>
                    <a:pt x="38" y="12"/>
                    <a:pt x="0" y="60"/>
                    <a:pt x="0" y="114"/>
                  </a:cubicBezTo>
                  <a:cubicBezTo>
                    <a:pt x="0" y="121"/>
                    <a:pt x="0" y="127"/>
                    <a:pt x="1" y="134"/>
                  </a:cubicBezTo>
                  <a:cubicBezTo>
                    <a:pt x="12" y="190"/>
                    <a:pt x="60" y="228"/>
                    <a:pt x="114" y="228"/>
                  </a:cubicBezTo>
                  <a:cubicBezTo>
                    <a:pt x="121" y="228"/>
                    <a:pt x="127" y="228"/>
                    <a:pt x="134" y="226"/>
                  </a:cubicBezTo>
                  <a:cubicBezTo>
                    <a:pt x="190" y="216"/>
                    <a:pt x="228" y="168"/>
                    <a:pt x="228" y="114"/>
                  </a:cubicBezTo>
                  <a:cubicBezTo>
                    <a:pt x="228" y="107"/>
                    <a:pt x="228" y="100"/>
                    <a:pt x="226" y="94"/>
                  </a:cubicBezTo>
                  <a:cubicBezTo>
                    <a:pt x="216" y="38"/>
                    <a:pt x="168" y="0"/>
                    <a:pt x="114" y="0"/>
                  </a:cubicBezTo>
                  <a:cubicBezTo>
                    <a:pt x="107" y="0"/>
                    <a:pt x="100" y="0"/>
                    <a:pt x="94" y="1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101" y="9"/>
                    <a:pt x="108" y="8"/>
                    <a:pt x="114" y="8"/>
                  </a:cubicBezTo>
                  <a:cubicBezTo>
                    <a:pt x="164" y="8"/>
                    <a:pt x="209" y="44"/>
                    <a:pt x="218" y="95"/>
                  </a:cubicBezTo>
                  <a:cubicBezTo>
                    <a:pt x="219" y="101"/>
                    <a:pt x="220" y="108"/>
                    <a:pt x="220" y="114"/>
                  </a:cubicBezTo>
                  <a:cubicBezTo>
                    <a:pt x="220" y="164"/>
                    <a:pt x="184" y="209"/>
                    <a:pt x="133" y="218"/>
                  </a:cubicBezTo>
                  <a:cubicBezTo>
                    <a:pt x="126" y="219"/>
                    <a:pt x="120" y="220"/>
                    <a:pt x="114" y="220"/>
                  </a:cubicBezTo>
                  <a:cubicBezTo>
                    <a:pt x="64" y="220"/>
                    <a:pt x="19" y="184"/>
                    <a:pt x="10" y="133"/>
                  </a:cubicBezTo>
                  <a:cubicBezTo>
                    <a:pt x="9" y="126"/>
                    <a:pt x="8" y="120"/>
                    <a:pt x="8" y="114"/>
                  </a:cubicBezTo>
                  <a:cubicBezTo>
                    <a:pt x="8" y="64"/>
                    <a:pt x="44" y="19"/>
                    <a:pt x="95" y="10"/>
                  </a:cubicBezTo>
                  <a:lnTo>
                    <a:pt x="94" y="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46"/>
            <p:cNvSpPr>
              <a:spLocks noEditPoints="1"/>
            </p:cNvSpPr>
            <p:nvPr/>
          </p:nvSpPr>
          <p:spPr bwMode="auto">
            <a:xfrm>
              <a:off x="4189412" y="2183449"/>
              <a:ext cx="1228725" cy="1230313"/>
            </a:xfrm>
            <a:custGeom>
              <a:avLst/>
              <a:gdLst>
                <a:gd name="T0" fmla="*/ 121 w 290"/>
                <a:gd name="T1" fmla="*/ 14 h 290"/>
                <a:gd name="T2" fmla="*/ 14 w 290"/>
                <a:gd name="T3" fmla="*/ 169 h 290"/>
                <a:gd name="T4" fmla="*/ 169 w 290"/>
                <a:gd name="T5" fmla="*/ 276 h 290"/>
                <a:gd name="T6" fmla="*/ 276 w 290"/>
                <a:gd name="T7" fmla="*/ 121 h 290"/>
                <a:gd name="T8" fmla="*/ 121 w 290"/>
                <a:gd name="T9" fmla="*/ 14 h 290"/>
                <a:gd name="T10" fmla="*/ 165 w 290"/>
                <a:gd name="T11" fmla="*/ 253 h 290"/>
                <a:gd name="T12" fmla="*/ 37 w 290"/>
                <a:gd name="T13" fmla="*/ 165 h 290"/>
                <a:gd name="T14" fmla="*/ 125 w 290"/>
                <a:gd name="T15" fmla="*/ 37 h 290"/>
                <a:gd name="T16" fmla="*/ 253 w 290"/>
                <a:gd name="T17" fmla="*/ 125 h 290"/>
                <a:gd name="T18" fmla="*/ 165 w 290"/>
                <a:gd name="T19" fmla="*/ 25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290">
                  <a:moveTo>
                    <a:pt x="121" y="14"/>
                  </a:moveTo>
                  <a:cubicBezTo>
                    <a:pt x="49" y="27"/>
                    <a:pt x="0" y="96"/>
                    <a:pt x="14" y="169"/>
                  </a:cubicBezTo>
                  <a:cubicBezTo>
                    <a:pt x="27" y="241"/>
                    <a:pt x="96" y="290"/>
                    <a:pt x="169" y="276"/>
                  </a:cubicBezTo>
                  <a:cubicBezTo>
                    <a:pt x="241" y="263"/>
                    <a:pt x="290" y="194"/>
                    <a:pt x="276" y="121"/>
                  </a:cubicBezTo>
                  <a:cubicBezTo>
                    <a:pt x="263" y="49"/>
                    <a:pt x="194" y="0"/>
                    <a:pt x="121" y="14"/>
                  </a:cubicBezTo>
                  <a:close/>
                  <a:moveTo>
                    <a:pt x="165" y="253"/>
                  </a:moveTo>
                  <a:cubicBezTo>
                    <a:pt x="105" y="264"/>
                    <a:pt x="48" y="224"/>
                    <a:pt x="37" y="165"/>
                  </a:cubicBezTo>
                  <a:cubicBezTo>
                    <a:pt x="26" y="105"/>
                    <a:pt x="66" y="48"/>
                    <a:pt x="125" y="37"/>
                  </a:cubicBezTo>
                  <a:cubicBezTo>
                    <a:pt x="185" y="26"/>
                    <a:pt x="242" y="66"/>
                    <a:pt x="253" y="125"/>
                  </a:cubicBezTo>
                  <a:cubicBezTo>
                    <a:pt x="264" y="185"/>
                    <a:pt x="224" y="242"/>
                    <a:pt x="165" y="25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546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039" y="981710"/>
            <a:ext cx="9813925" cy="55206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61851" y="99515"/>
            <a:ext cx="6046423" cy="755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s-ES" altLang="zh-CN" sz="3200" b="1" u="sng" dirty="0"/>
              <a:t>REPASO LOS NÚMEROS </a:t>
            </a:r>
          </a:p>
        </p:txBody>
      </p:sp>
    </p:spTree>
    <p:extLst>
      <p:ext uri="{BB962C8B-B14F-4D97-AF65-F5344CB8AC3E}">
        <p14:creationId xmlns:p14="http://schemas.microsoft.com/office/powerpoint/2010/main" val="25264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剪去对角的矩形 8"/>
          <p:cNvSpPr/>
          <p:nvPr/>
        </p:nvSpPr>
        <p:spPr>
          <a:xfrm flipH="1">
            <a:off x="795338" y="1958339"/>
            <a:ext cx="5823586" cy="1706519"/>
          </a:xfrm>
          <a:prstGeom prst="snip2DiagRect">
            <a:avLst/>
          </a:prstGeom>
          <a:solidFill>
            <a:srgbClr val="A67451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2" name="剪去对角的矩形 8"/>
          <p:cNvSpPr/>
          <p:nvPr/>
        </p:nvSpPr>
        <p:spPr>
          <a:xfrm flipH="1">
            <a:off x="6618923" y="3752214"/>
            <a:ext cx="5286564" cy="1597025"/>
          </a:xfrm>
          <a:prstGeom prst="snip2DiagRect">
            <a:avLst/>
          </a:prstGeom>
          <a:solidFill>
            <a:srgbClr val="A67451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0907" y="2268855"/>
            <a:ext cx="5491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600" dirty="0">
                <a:cs typeface="+mn-ea"/>
                <a:sym typeface="+mn-lt"/>
              </a:rPr>
              <a:t>A:</a:t>
            </a:r>
            <a:r>
              <a:rPr kumimoji="1" lang="zh-CN" altLang="en-US" sz="3600" dirty="0">
                <a:cs typeface="+mn-ea"/>
                <a:sym typeface="+mn-lt"/>
              </a:rPr>
              <a:t>你的电 话 号 码是多 少？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49759" y="4083685"/>
            <a:ext cx="52190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cs typeface="+mn-ea"/>
                <a:sym typeface="+mn-lt"/>
              </a:rPr>
              <a:t>B:</a:t>
            </a:r>
            <a:r>
              <a:rPr lang="zh-CN" altLang="en-US" sz="3600" dirty="0">
                <a:cs typeface="+mn-ea"/>
                <a:sym typeface="+mn-lt"/>
              </a:rPr>
              <a:t>我的电  话 号 码是</a:t>
            </a:r>
            <a:r>
              <a:rPr lang="en-US" altLang="zh-CN" sz="3600" dirty="0">
                <a:cs typeface="+mn-ea"/>
                <a:sym typeface="+mn-lt"/>
              </a:rPr>
              <a:t>……</a:t>
            </a:r>
            <a:endParaRPr kumimoji="1" lang="en-US" altLang="zh-CN" sz="3600" dirty="0">
              <a:cs typeface="+mn-ea"/>
              <a:sym typeface="+mn-lt"/>
            </a:endParaRPr>
          </a:p>
        </p:txBody>
      </p:sp>
      <p:pic>
        <p:nvPicPr>
          <p:cNvPr id="13" name="图片 12" descr="红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2122886">
            <a:off x="4127829" y="3468492"/>
            <a:ext cx="3610822" cy="2096919"/>
          </a:xfrm>
          <a:prstGeom prst="rect">
            <a:avLst/>
          </a:prstGeom>
        </p:spPr>
      </p:pic>
      <p:pic>
        <p:nvPicPr>
          <p:cNvPr id="14" name="图片 13" descr="鹤-0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5171123" y="3191061"/>
            <a:ext cx="1949744" cy="172728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428727" y="2005398"/>
            <a:ext cx="5692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/>
              <a:t>nǐ de diàn huà hào mǎ shì duō shǎo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337745" y="3731895"/>
            <a:ext cx="4712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/>
              <a:t>wǒ de diàn huà hào mǎ  shì 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1125F65-3233-48E1-A575-265E7A6433E2}"/>
              </a:ext>
            </a:extLst>
          </p:cNvPr>
          <p:cNvSpPr/>
          <p:nvPr/>
        </p:nvSpPr>
        <p:spPr>
          <a:xfrm>
            <a:off x="2206832" y="526841"/>
            <a:ext cx="77783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s-ES" altLang="zh-CN" sz="3200" b="1" u="sng" dirty="0"/>
              <a:t>REPASO LOS NÚMEROS DE TELÉFONO  </a:t>
            </a:r>
          </a:p>
        </p:txBody>
      </p:sp>
    </p:spTree>
    <p:extLst>
      <p:ext uri="{BB962C8B-B14F-4D97-AF65-F5344CB8AC3E}">
        <p14:creationId xmlns:p14="http://schemas.microsoft.com/office/powerpoint/2010/main" val="124592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49716" y="1920395"/>
            <a:ext cx="1712901" cy="17129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4213067" y="3782529"/>
            <a:ext cx="3778403" cy="754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s-ES" altLang="zh-CN" sz="32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ACTIVIDAD</a:t>
            </a:r>
            <a:endParaRPr lang="zh-CN" altLang="en-US" sz="3200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>
            <a:cxnSpLocks/>
          </p:cNvCxnSpPr>
          <p:nvPr/>
        </p:nvCxnSpPr>
        <p:spPr>
          <a:xfrm flipH="1">
            <a:off x="4357526" y="4655674"/>
            <a:ext cx="34894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</p:cNvCxnSpPr>
          <p:nvPr/>
        </p:nvCxnSpPr>
        <p:spPr>
          <a:xfrm flipH="1">
            <a:off x="4357526" y="3835258"/>
            <a:ext cx="34894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819945" y="5771361"/>
            <a:ext cx="3330575" cy="454025"/>
            <a:chOff x="7840662" y="3743961"/>
            <a:chExt cx="3330575" cy="454025"/>
          </a:xfrm>
        </p:grpSpPr>
        <p:sp>
          <p:nvSpPr>
            <p:cNvPr id="10" name="Freeform 97"/>
            <p:cNvSpPr>
              <a:spLocks/>
            </p:cNvSpPr>
            <p:nvPr/>
          </p:nvSpPr>
          <p:spPr bwMode="auto">
            <a:xfrm>
              <a:off x="8485187" y="3761424"/>
              <a:ext cx="1995488" cy="381000"/>
            </a:xfrm>
            <a:custGeom>
              <a:avLst/>
              <a:gdLst>
                <a:gd name="T0" fmla="*/ 2 w 1257"/>
                <a:gd name="T1" fmla="*/ 0 h 240"/>
                <a:gd name="T2" fmla="*/ 0 w 1257"/>
                <a:gd name="T3" fmla="*/ 219 h 240"/>
                <a:gd name="T4" fmla="*/ 1254 w 1257"/>
                <a:gd name="T5" fmla="*/ 240 h 240"/>
                <a:gd name="T6" fmla="*/ 1257 w 1257"/>
                <a:gd name="T7" fmla="*/ 21 h 240"/>
                <a:gd name="T8" fmla="*/ 2 w 1257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7" h="240">
                  <a:moveTo>
                    <a:pt x="2" y="0"/>
                  </a:moveTo>
                  <a:lnTo>
                    <a:pt x="0" y="219"/>
                  </a:lnTo>
                  <a:lnTo>
                    <a:pt x="1254" y="240"/>
                  </a:lnTo>
                  <a:lnTo>
                    <a:pt x="1257" y="2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79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98"/>
            <p:cNvSpPr>
              <a:spLocks/>
            </p:cNvSpPr>
            <p:nvPr/>
          </p:nvSpPr>
          <p:spPr bwMode="auto">
            <a:xfrm>
              <a:off x="8485187" y="3761424"/>
              <a:ext cx="1995488" cy="381000"/>
            </a:xfrm>
            <a:custGeom>
              <a:avLst/>
              <a:gdLst>
                <a:gd name="T0" fmla="*/ 2 w 1257"/>
                <a:gd name="T1" fmla="*/ 0 h 240"/>
                <a:gd name="T2" fmla="*/ 0 w 1257"/>
                <a:gd name="T3" fmla="*/ 219 h 240"/>
                <a:gd name="T4" fmla="*/ 1254 w 1257"/>
                <a:gd name="T5" fmla="*/ 240 h 240"/>
                <a:gd name="T6" fmla="*/ 1257 w 1257"/>
                <a:gd name="T7" fmla="*/ 21 h 240"/>
                <a:gd name="T8" fmla="*/ 2 w 1257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7" h="240">
                  <a:moveTo>
                    <a:pt x="2" y="0"/>
                  </a:moveTo>
                  <a:lnTo>
                    <a:pt x="0" y="219"/>
                  </a:lnTo>
                  <a:lnTo>
                    <a:pt x="1254" y="240"/>
                  </a:lnTo>
                  <a:lnTo>
                    <a:pt x="1257" y="21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99"/>
            <p:cNvSpPr>
              <a:spLocks/>
            </p:cNvSpPr>
            <p:nvPr/>
          </p:nvSpPr>
          <p:spPr bwMode="auto">
            <a:xfrm>
              <a:off x="10844212" y="3743961"/>
              <a:ext cx="327025" cy="454025"/>
            </a:xfrm>
            <a:custGeom>
              <a:avLst/>
              <a:gdLst>
                <a:gd name="T0" fmla="*/ 1 w 77"/>
                <a:gd name="T1" fmla="*/ 19 h 107"/>
                <a:gd name="T2" fmla="*/ 0 w 77"/>
                <a:gd name="T3" fmla="*/ 91 h 107"/>
                <a:gd name="T4" fmla="*/ 74 w 77"/>
                <a:gd name="T5" fmla="*/ 53 h 107"/>
                <a:gd name="T6" fmla="*/ 1 w 77"/>
                <a:gd name="T7" fmla="*/ 1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07">
                  <a:moveTo>
                    <a:pt x="1" y="19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72" y="107"/>
                    <a:pt x="74" y="53"/>
                  </a:cubicBezTo>
                  <a:cubicBezTo>
                    <a:pt x="77" y="0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F27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3" name="Picture 1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7725" y="3824924"/>
              <a:ext cx="203358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01"/>
            <p:cNvSpPr>
              <a:spLocks/>
            </p:cNvSpPr>
            <p:nvPr/>
          </p:nvSpPr>
          <p:spPr bwMode="auto">
            <a:xfrm>
              <a:off x="10463212" y="3782061"/>
              <a:ext cx="431800" cy="381000"/>
            </a:xfrm>
            <a:custGeom>
              <a:avLst/>
              <a:gdLst>
                <a:gd name="T0" fmla="*/ 0 w 272"/>
                <a:gd name="T1" fmla="*/ 235 h 240"/>
                <a:gd name="T2" fmla="*/ 270 w 272"/>
                <a:gd name="T3" fmla="*/ 240 h 240"/>
                <a:gd name="T4" fmla="*/ 272 w 272"/>
                <a:gd name="T5" fmla="*/ 5 h 240"/>
                <a:gd name="T6" fmla="*/ 3 w 272"/>
                <a:gd name="T7" fmla="*/ 0 h 240"/>
                <a:gd name="T8" fmla="*/ 0 w 272"/>
                <a:gd name="T9" fmla="*/ 23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40">
                  <a:moveTo>
                    <a:pt x="0" y="235"/>
                  </a:moveTo>
                  <a:lnTo>
                    <a:pt x="270" y="240"/>
                  </a:lnTo>
                  <a:lnTo>
                    <a:pt x="272" y="5"/>
                  </a:lnTo>
                  <a:lnTo>
                    <a:pt x="3" y="0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859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02"/>
            <p:cNvSpPr>
              <a:spLocks/>
            </p:cNvSpPr>
            <p:nvPr/>
          </p:nvSpPr>
          <p:spPr bwMode="auto">
            <a:xfrm>
              <a:off x="10475912" y="3943986"/>
              <a:ext cx="415925" cy="185738"/>
            </a:xfrm>
            <a:custGeom>
              <a:avLst/>
              <a:gdLst>
                <a:gd name="T0" fmla="*/ 0 w 262"/>
                <a:gd name="T1" fmla="*/ 114 h 117"/>
                <a:gd name="T2" fmla="*/ 262 w 262"/>
                <a:gd name="T3" fmla="*/ 117 h 117"/>
                <a:gd name="T4" fmla="*/ 262 w 262"/>
                <a:gd name="T5" fmla="*/ 5 h 117"/>
                <a:gd name="T6" fmla="*/ 3 w 262"/>
                <a:gd name="T7" fmla="*/ 0 h 117"/>
                <a:gd name="T8" fmla="*/ 0 w 262"/>
                <a:gd name="T9" fmla="*/ 11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17">
                  <a:moveTo>
                    <a:pt x="0" y="114"/>
                  </a:moveTo>
                  <a:lnTo>
                    <a:pt x="262" y="117"/>
                  </a:lnTo>
                  <a:lnTo>
                    <a:pt x="262" y="5"/>
                  </a:lnTo>
                  <a:lnTo>
                    <a:pt x="3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9DA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03"/>
            <p:cNvSpPr>
              <a:spLocks/>
            </p:cNvSpPr>
            <p:nvPr/>
          </p:nvSpPr>
          <p:spPr bwMode="auto">
            <a:xfrm>
              <a:off x="8091487" y="3761424"/>
              <a:ext cx="396875" cy="347663"/>
            </a:xfrm>
            <a:custGeom>
              <a:avLst/>
              <a:gdLst>
                <a:gd name="T0" fmla="*/ 0 w 250"/>
                <a:gd name="T1" fmla="*/ 133 h 219"/>
                <a:gd name="T2" fmla="*/ 248 w 250"/>
                <a:gd name="T3" fmla="*/ 219 h 219"/>
                <a:gd name="T4" fmla="*/ 250 w 250"/>
                <a:gd name="T5" fmla="*/ 0 h 219"/>
                <a:gd name="T6" fmla="*/ 0 w 250"/>
                <a:gd name="T7" fmla="*/ 64 h 219"/>
                <a:gd name="T8" fmla="*/ 0 w 250"/>
                <a:gd name="T9" fmla="*/ 13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9">
                  <a:moveTo>
                    <a:pt x="0" y="133"/>
                  </a:moveTo>
                  <a:lnTo>
                    <a:pt x="248" y="219"/>
                  </a:lnTo>
                  <a:lnTo>
                    <a:pt x="250" y="0"/>
                  </a:lnTo>
                  <a:lnTo>
                    <a:pt x="0" y="64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4B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04"/>
            <p:cNvSpPr>
              <a:spLocks/>
            </p:cNvSpPr>
            <p:nvPr/>
          </p:nvSpPr>
          <p:spPr bwMode="auto">
            <a:xfrm>
              <a:off x="7840662" y="3853499"/>
              <a:ext cx="250825" cy="119063"/>
            </a:xfrm>
            <a:custGeom>
              <a:avLst/>
              <a:gdLst>
                <a:gd name="T0" fmla="*/ 0 w 59"/>
                <a:gd name="T1" fmla="*/ 13 h 28"/>
                <a:gd name="T2" fmla="*/ 59 w 59"/>
                <a:gd name="T3" fmla="*/ 28 h 28"/>
                <a:gd name="T4" fmla="*/ 59 w 59"/>
                <a:gd name="T5" fmla="*/ 2 h 28"/>
                <a:gd name="T6" fmla="*/ 0 w 59"/>
                <a:gd name="T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28">
                  <a:moveTo>
                    <a:pt x="0" y="13"/>
                  </a:moveTo>
                  <a:cubicBezTo>
                    <a:pt x="0" y="26"/>
                    <a:pt x="59" y="28"/>
                    <a:pt x="59" y="28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0" y="0"/>
                    <a:pt x="0" y="13"/>
                  </a:cubicBez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148251" y="2632064"/>
            <a:ext cx="1353758" cy="1635132"/>
            <a:chOff x="8434387" y="962661"/>
            <a:chExt cx="1901825" cy="2297113"/>
          </a:xfrm>
        </p:grpSpPr>
        <p:sp>
          <p:nvSpPr>
            <p:cNvPr id="19" name="Freeform 186"/>
            <p:cNvSpPr>
              <a:spLocks/>
            </p:cNvSpPr>
            <p:nvPr/>
          </p:nvSpPr>
          <p:spPr bwMode="auto">
            <a:xfrm>
              <a:off x="8434387" y="1569086"/>
              <a:ext cx="1901825" cy="1690688"/>
            </a:xfrm>
            <a:custGeom>
              <a:avLst/>
              <a:gdLst>
                <a:gd name="T0" fmla="*/ 366 w 449"/>
                <a:gd name="T1" fmla="*/ 37 h 399"/>
                <a:gd name="T2" fmla="*/ 200 w 449"/>
                <a:gd name="T3" fmla="*/ 55 h 399"/>
                <a:gd name="T4" fmla="*/ 90 w 449"/>
                <a:gd name="T5" fmla="*/ 11 h 399"/>
                <a:gd name="T6" fmla="*/ 17 w 449"/>
                <a:gd name="T7" fmla="*/ 105 h 399"/>
                <a:gd name="T8" fmla="*/ 142 w 449"/>
                <a:gd name="T9" fmla="*/ 339 h 399"/>
                <a:gd name="T10" fmla="*/ 146 w 449"/>
                <a:gd name="T11" fmla="*/ 341 h 399"/>
                <a:gd name="T12" fmla="*/ 435 w 449"/>
                <a:gd name="T13" fmla="*/ 189 h 399"/>
                <a:gd name="T14" fmla="*/ 366 w 449"/>
                <a:gd name="T15" fmla="*/ 37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399">
                  <a:moveTo>
                    <a:pt x="366" y="37"/>
                  </a:moveTo>
                  <a:cubicBezTo>
                    <a:pt x="310" y="17"/>
                    <a:pt x="257" y="68"/>
                    <a:pt x="200" y="55"/>
                  </a:cubicBezTo>
                  <a:cubicBezTo>
                    <a:pt x="160" y="45"/>
                    <a:pt x="138" y="0"/>
                    <a:pt x="90" y="11"/>
                  </a:cubicBezTo>
                  <a:cubicBezTo>
                    <a:pt x="50" y="20"/>
                    <a:pt x="24" y="61"/>
                    <a:pt x="17" y="105"/>
                  </a:cubicBezTo>
                  <a:cubicBezTo>
                    <a:pt x="0" y="202"/>
                    <a:pt x="71" y="299"/>
                    <a:pt x="142" y="339"/>
                  </a:cubicBezTo>
                  <a:cubicBezTo>
                    <a:pt x="143" y="340"/>
                    <a:pt x="145" y="341"/>
                    <a:pt x="146" y="341"/>
                  </a:cubicBezTo>
                  <a:cubicBezTo>
                    <a:pt x="256" y="399"/>
                    <a:pt x="402" y="329"/>
                    <a:pt x="435" y="189"/>
                  </a:cubicBezTo>
                  <a:cubicBezTo>
                    <a:pt x="449" y="126"/>
                    <a:pt x="421" y="56"/>
                    <a:pt x="366" y="37"/>
                  </a:cubicBezTo>
                  <a:close/>
                </a:path>
              </a:pathLst>
            </a:custGeom>
            <a:solidFill>
              <a:srgbClr val="E1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87"/>
            <p:cNvSpPr>
              <a:spLocks/>
            </p:cNvSpPr>
            <p:nvPr/>
          </p:nvSpPr>
          <p:spPr bwMode="auto">
            <a:xfrm>
              <a:off x="8883650" y="1772286"/>
              <a:ext cx="1439863" cy="1111250"/>
            </a:xfrm>
            <a:custGeom>
              <a:avLst/>
              <a:gdLst>
                <a:gd name="T0" fmla="*/ 115 w 340"/>
                <a:gd name="T1" fmla="*/ 63 h 262"/>
                <a:gd name="T2" fmla="*/ 107 w 340"/>
                <a:gd name="T3" fmla="*/ 64 h 262"/>
                <a:gd name="T4" fmla="*/ 2 w 340"/>
                <a:gd name="T5" fmla="*/ 123 h 262"/>
                <a:gd name="T6" fmla="*/ 220 w 340"/>
                <a:gd name="T7" fmla="*/ 234 h 262"/>
                <a:gd name="T8" fmla="*/ 289 w 340"/>
                <a:gd name="T9" fmla="*/ 59 h 262"/>
                <a:gd name="T10" fmla="*/ 115 w 340"/>
                <a:gd name="T11" fmla="*/ 63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" h="262">
                  <a:moveTo>
                    <a:pt x="115" y="63"/>
                  </a:moveTo>
                  <a:cubicBezTo>
                    <a:pt x="113" y="64"/>
                    <a:pt x="110" y="64"/>
                    <a:pt x="107" y="64"/>
                  </a:cubicBezTo>
                  <a:cubicBezTo>
                    <a:pt x="69" y="67"/>
                    <a:pt x="0" y="62"/>
                    <a:pt x="2" y="123"/>
                  </a:cubicBezTo>
                  <a:cubicBezTo>
                    <a:pt x="6" y="227"/>
                    <a:pt x="153" y="262"/>
                    <a:pt x="220" y="234"/>
                  </a:cubicBezTo>
                  <a:cubicBezTo>
                    <a:pt x="278" y="210"/>
                    <a:pt x="340" y="128"/>
                    <a:pt x="289" y="59"/>
                  </a:cubicBezTo>
                  <a:cubicBezTo>
                    <a:pt x="244" y="0"/>
                    <a:pt x="169" y="56"/>
                    <a:pt x="115" y="63"/>
                  </a:cubicBezTo>
                  <a:close/>
                </a:path>
              </a:pathLst>
            </a:custGeom>
            <a:solidFill>
              <a:srgbClr val="FF4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88"/>
            <p:cNvSpPr>
              <a:spLocks/>
            </p:cNvSpPr>
            <p:nvPr/>
          </p:nvSpPr>
          <p:spPr bwMode="auto">
            <a:xfrm>
              <a:off x="9120187" y="962661"/>
              <a:ext cx="342900" cy="885825"/>
            </a:xfrm>
            <a:custGeom>
              <a:avLst/>
              <a:gdLst>
                <a:gd name="T0" fmla="*/ 0 w 81"/>
                <a:gd name="T1" fmla="*/ 56 h 209"/>
                <a:gd name="T2" fmla="*/ 57 w 81"/>
                <a:gd name="T3" fmla="*/ 209 h 209"/>
                <a:gd name="T4" fmla="*/ 76 w 81"/>
                <a:gd name="T5" fmla="*/ 194 h 209"/>
                <a:gd name="T6" fmla="*/ 0 w 81"/>
                <a:gd name="T7" fmla="*/ 5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209">
                  <a:moveTo>
                    <a:pt x="0" y="56"/>
                  </a:moveTo>
                  <a:cubicBezTo>
                    <a:pt x="40" y="99"/>
                    <a:pt x="41" y="159"/>
                    <a:pt x="57" y="209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42"/>
                    <a:pt x="81" y="0"/>
                    <a:pt x="0" y="56"/>
                  </a:cubicBezTo>
                  <a:close/>
                </a:path>
              </a:pathLst>
            </a:custGeom>
            <a:solidFill>
              <a:srgbClr val="794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89"/>
            <p:cNvSpPr>
              <a:spLocks/>
            </p:cNvSpPr>
            <p:nvPr/>
          </p:nvSpPr>
          <p:spPr bwMode="auto">
            <a:xfrm>
              <a:off x="9255125" y="1165861"/>
              <a:ext cx="788988" cy="776288"/>
            </a:xfrm>
            <a:custGeom>
              <a:avLst/>
              <a:gdLst>
                <a:gd name="T0" fmla="*/ 47 w 186"/>
                <a:gd name="T1" fmla="*/ 97 h 183"/>
                <a:gd name="T2" fmla="*/ 104 w 186"/>
                <a:gd name="T3" fmla="*/ 165 h 183"/>
                <a:gd name="T4" fmla="*/ 182 w 186"/>
                <a:gd name="T5" fmla="*/ 0 h 183"/>
                <a:gd name="T6" fmla="*/ 47 w 186"/>
                <a:gd name="T7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183">
                  <a:moveTo>
                    <a:pt x="47" y="97"/>
                  </a:moveTo>
                  <a:cubicBezTo>
                    <a:pt x="0" y="153"/>
                    <a:pt x="48" y="183"/>
                    <a:pt x="104" y="165"/>
                  </a:cubicBezTo>
                  <a:cubicBezTo>
                    <a:pt x="172" y="142"/>
                    <a:pt x="186" y="65"/>
                    <a:pt x="182" y="0"/>
                  </a:cubicBezTo>
                  <a:cubicBezTo>
                    <a:pt x="182" y="8"/>
                    <a:pt x="59" y="82"/>
                    <a:pt x="47" y="97"/>
                  </a:cubicBez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90"/>
            <p:cNvSpPr>
              <a:spLocks/>
            </p:cNvSpPr>
            <p:nvPr/>
          </p:nvSpPr>
          <p:spPr bwMode="auto">
            <a:xfrm>
              <a:off x="9678987" y="1916749"/>
              <a:ext cx="411163" cy="465138"/>
            </a:xfrm>
            <a:custGeom>
              <a:avLst/>
              <a:gdLst>
                <a:gd name="T0" fmla="*/ 25 w 97"/>
                <a:gd name="T1" fmla="*/ 25 h 110"/>
                <a:gd name="T2" fmla="*/ 82 w 97"/>
                <a:gd name="T3" fmla="*/ 78 h 110"/>
                <a:gd name="T4" fmla="*/ 88 w 97"/>
                <a:gd name="T5" fmla="*/ 32 h 110"/>
                <a:gd name="T6" fmla="*/ 25 w 97"/>
                <a:gd name="T7" fmla="*/ 2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10">
                  <a:moveTo>
                    <a:pt x="25" y="25"/>
                  </a:moveTo>
                  <a:cubicBezTo>
                    <a:pt x="0" y="59"/>
                    <a:pt x="47" y="110"/>
                    <a:pt x="82" y="78"/>
                  </a:cubicBezTo>
                  <a:cubicBezTo>
                    <a:pt x="97" y="64"/>
                    <a:pt x="96" y="46"/>
                    <a:pt x="88" y="32"/>
                  </a:cubicBezTo>
                  <a:cubicBezTo>
                    <a:pt x="75" y="11"/>
                    <a:pt x="44" y="0"/>
                    <a:pt x="25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4" name="Freeform 194"/>
          <p:cNvSpPr>
            <a:spLocks/>
          </p:cNvSpPr>
          <p:nvPr/>
        </p:nvSpPr>
        <p:spPr bwMode="auto">
          <a:xfrm>
            <a:off x="8798557" y="1835243"/>
            <a:ext cx="598488" cy="398463"/>
          </a:xfrm>
          <a:custGeom>
            <a:avLst/>
            <a:gdLst>
              <a:gd name="T0" fmla="*/ 92 w 141"/>
              <a:gd name="T1" fmla="*/ 67 h 94"/>
              <a:gd name="T2" fmla="*/ 40 w 141"/>
              <a:gd name="T3" fmla="*/ 86 h 94"/>
              <a:gd name="T4" fmla="*/ 32 w 141"/>
              <a:gd name="T5" fmla="*/ 87 h 94"/>
              <a:gd name="T6" fmla="*/ 8 w 141"/>
              <a:gd name="T7" fmla="*/ 70 h 94"/>
              <a:gd name="T8" fmla="*/ 7 w 141"/>
              <a:gd name="T9" fmla="*/ 62 h 94"/>
              <a:gd name="T10" fmla="*/ 23 w 141"/>
              <a:gd name="T11" fmla="*/ 38 h 94"/>
              <a:gd name="T12" fmla="*/ 109 w 141"/>
              <a:gd name="T13" fmla="*/ 8 h 94"/>
              <a:gd name="T14" fmla="*/ 116 w 141"/>
              <a:gd name="T15" fmla="*/ 7 h 94"/>
              <a:gd name="T16" fmla="*/ 133 w 141"/>
              <a:gd name="T17" fmla="*/ 19 h 94"/>
              <a:gd name="T18" fmla="*/ 135 w 141"/>
              <a:gd name="T19" fmla="*/ 26 h 94"/>
              <a:gd name="T20" fmla="*/ 122 w 141"/>
              <a:gd name="T21" fmla="*/ 43 h 94"/>
              <a:gd name="T22" fmla="*/ 46 w 141"/>
              <a:gd name="T23" fmla="*/ 70 h 94"/>
              <a:gd name="T24" fmla="*/ 42 w 141"/>
              <a:gd name="T25" fmla="*/ 71 h 94"/>
              <a:gd name="T26" fmla="*/ 30 w 141"/>
              <a:gd name="T27" fmla="*/ 63 h 94"/>
              <a:gd name="T28" fmla="*/ 29 w 141"/>
              <a:gd name="T29" fmla="*/ 59 h 94"/>
              <a:gd name="T30" fmla="*/ 38 w 141"/>
              <a:gd name="T31" fmla="*/ 47 h 94"/>
              <a:gd name="T32" fmla="*/ 109 w 141"/>
              <a:gd name="T33" fmla="*/ 21 h 94"/>
              <a:gd name="T34" fmla="*/ 111 w 141"/>
              <a:gd name="T35" fmla="*/ 17 h 94"/>
              <a:gd name="T36" fmla="*/ 107 w 141"/>
              <a:gd name="T37" fmla="*/ 15 h 94"/>
              <a:gd name="T38" fmla="*/ 35 w 141"/>
              <a:gd name="T39" fmla="*/ 41 h 94"/>
              <a:gd name="T40" fmla="*/ 23 w 141"/>
              <a:gd name="T41" fmla="*/ 59 h 94"/>
              <a:gd name="T42" fmla="*/ 24 w 141"/>
              <a:gd name="T43" fmla="*/ 65 h 94"/>
              <a:gd name="T44" fmla="*/ 42 w 141"/>
              <a:gd name="T45" fmla="*/ 78 h 94"/>
              <a:gd name="T46" fmla="*/ 48 w 141"/>
              <a:gd name="T47" fmla="*/ 77 h 94"/>
              <a:gd name="T48" fmla="*/ 124 w 141"/>
              <a:gd name="T49" fmla="*/ 50 h 94"/>
              <a:gd name="T50" fmla="*/ 141 w 141"/>
              <a:gd name="T51" fmla="*/ 26 h 94"/>
              <a:gd name="T52" fmla="*/ 140 w 141"/>
              <a:gd name="T53" fmla="*/ 17 h 94"/>
              <a:gd name="T54" fmla="*/ 116 w 141"/>
              <a:gd name="T55" fmla="*/ 0 h 94"/>
              <a:gd name="T56" fmla="*/ 107 w 141"/>
              <a:gd name="T57" fmla="*/ 1 h 94"/>
              <a:gd name="T58" fmla="*/ 21 w 141"/>
              <a:gd name="T59" fmla="*/ 32 h 94"/>
              <a:gd name="T60" fmla="*/ 0 w 141"/>
              <a:gd name="T61" fmla="*/ 62 h 94"/>
              <a:gd name="T62" fmla="*/ 2 w 141"/>
              <a:gd name="T63" fmla="*/ 73 h 94"/>
              <a:gd name="T64" fmla="*/ 32 w 141"/>
              <a:gd name="T65" fmla="*/ 94 h 94"/>
              <a:gd name="T66" fmla="*/ 43 w 141"/>
              <a:gd name="T67" fmla="*/ 92 h 94"/>
              <a:gd name="T68" fmla="*/ 94 w 141"/>
              <a:gd name="T69" fmla="*/ 74 h 94"/>
              <a:gd name="T70" fmla="*/ 96 w 141"/>
              <a:gd name="T71" fmla="*/ 70 h 94"/>
              <a:gd name="T72" fmla="*/ 92 w 141"/>
              <a:gd name="T73" fmla="*/ 6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1" h="94">
                <a:moveTo>
                  <a:pt x="92" y="67"/>
                </a:moveTo>
                <a:cubicBezTo>
                  <a:pt x="40" y="86"/>
                  <a:pt x="40" y="86"/>
                  <a:pt x="40" y="86"/>
                </a:cubicBezTo>
                <a:cubicBezTo>
                  <a:pt x="37" y="87"/>
                  <a:pt x="35" y="87"/>
                  <a:pt x="32" y="87"/>
                </a:cubicBezTo>
                <a:cubicBezTo>
                  <a:pt x="21" y="87"/>
                  <a:pt x="12" y="81"/>
                  <a:pt x="8" y="70"/>
                </a:cubicBezTo>
                <a:cubicBezTo>
                  <a:pt x="7" y="68"/>
                  <a:pt x="7" y="65"/>
                  <a:pt x="7" y="62"/>
                </a:cubicBezTo>
                <a:cubicBezTo>
                  <a:pt x="7" y="52"/>
                  <a:pt x="13" y="42"/>
                  <a:pt x="23" y="38"/>
                </a:cubicBezTo>
                <a:cubicBezTo>
                  <a:pt x="109" y="8"/>
                  <a:pt x="109" y="8"/>
                  <a:pt x="109" y="8"/>
                </a:cubicBezTo>
                <a:cubicBezTo>
                  <a:pt x="111" y="7"/>
                  <a:pt x="113" y="7"/>
                  <a:pt x="116" y="7"/>
                </a:cubicBezTo>
                <a:cubicBezTo>
                  <a:pt x="123" y="7"/>
                  <a:pt x="131" y="11"/>
                  <a:pt x="133" y="19"/>
                </a:cubicBezTo>
                <a:cubicBezTo>
                  <a:pt x="134" y="21"/>
                  <a:pt x="134" y="23"/>
                  <a:pt x="135" y="26"/>
                </a:cubicBezTo>
                <a:cubicBezTo>
                  <a:pt x="134" y="33"/>
                  <a:pt x="130" y="41"/>
                  <a:pt x="122" y="43"/>
                </a:cubicBezTo>
                <a:cubicBezTo>
                  <a:pt x="46" y="70"/>
                  <a:pt x="46" y="70"/>
                  <a:pt x="46" y="70"/>
                </a:cubicBezTo>
                <a:cubicBezTo>
                  <a:pt x="45" y="71"/>
                  <a:pt x="43" y="71"/>
                  <a:pt x="42" y="71"/>
                </a:cubicBezTo>
                <a:cubicBezTo>
                  <a:pt x="37" y="71"/>
                  <a:pt x="32" y="68"/>
                  <a:pt x="30" y="63"/>
                </a:cubicBezTo>
                <a:cubicBezTo>
                  <a:pt x="30" y="61"/>
                  <a:pt x="29" y="60"/>
                  <a:pt x="29" y="59"/>
                </a:cubicBezTo>
                <a:cubicBezTo>
                  <a:pt x="29" y="53"/>
                  <a:pt x="33" y="49"/>
                  <a:pt x="38" y="47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11" y="21"/>
                  <a:pt x="112" y="19"/>
                  <a:pt x="111" y="17"/>
                </a:cubicBezTo>
                <a:cubicBezTo>
                  <a:pt x="111" y="15"/>
                  <a:pt x="109" y="14"/>
                  <a:pt x="107" y="15"/>
                </a:cubicBezTo>
                <a:cubicBezTo>
                  <a:pt x="35" y="41"/>
                  <a:pt x="35" y="41"/>
                  <a:pt x="35" y="41"/>
                </a:cubicBezTo>
                <a:cubicBezTo>
                  <a:pt x="28" y="43"/>
                  <a:pt x="23" y="51"/>
                  <a:pt x="23" y="59"/>
                </a:cubicBezTo>
                <a:cubicBezTo>
                  <a:pt x="23" y="61"/>
                  <a:pt x="23" y="63"/>
                  <a:pt x="24" y="65"/>
                </a:cubicBezTo>
                <a:cubicBezTo>
                  <a:pt x="27" y="73"/>
                  <a:pt x="34" y="78"/>
                  <a:pt x="42" y="78"/>
                </a:cubicBezTo>
                <a:cubicBezTo>
                  <a:pt x="44" y="78"/>
                  <a:pt x="46" y="77"/>
                  <a:pt x="48" y="77"/>
                </a:cubicBezTo>
                <a:cubicBezTo>
                  <a:pt x="124" y="50"/>
                  <a:pt x="124" y="50"/>
                  <a:pt x="124" y="50"/>
                </a:cubicBezTo>
                <a:cubicBezTo>
                  <a:pt x="135" y="46"/>
                  <a:pt x="141" y="36"/>
                  <a:pt x="141" y="26"/>
                </a:cubicBezTo>
                <a:cubicBezTo>
                  <a:pt x="141" y="23"/>
                  <a:pt x="141" y="20"/>
                  <a:pt x="140" y="17"/>
                </a:cubicBezTo>
                <a:cubicBezTo>
                  <a:pt x="136" y="6"/>
                  <a:pt x="126" y="0"/>
                  <a:pt x="116" y="0"/>
                </a:cubicBezTo>
                <a:cubicBezTo>
                  <a:pt x="113" y="0"/>
                  <a:pt x="110" y="0"/>
                  <a:pt x="107" y="1"/>
                </a:cubicBezTo>
                <a:cubicBezTo>
                  <a:pt x="21" y="32"/>
                  <a:pt x="21" y="32"/>
                  <a:pt x="21" y="32"/>
                </a:cubicBezTo>
                <a:cubicBezTo>
                  <a:pt x="8" y="36"/>
                  <a:pt x="0" y="49"/>
                  <a:pt x="0" y="62"/>
                </a:cubicBezTo>
                <a:cubicBezTo>
                  <a:pt x="0" y="66"/>
                  <a:pt x="0" y="69"/>
                  <a:pt x="2" y="73"/>
                </a:cubicBezTo>
                <a:cubicBezTo>
                  <a:pt x="6" y="86"/>
                  <a:pt x="19" y="94"/>
                  <a:pt x="32" y="94"/>
                </a:cubicBezTo>
                <a:cubicBezTo>
                  <a:pt x="35" y="94"/>
                  <a:pt x="39" y="93"/>
                  <a:pt x="43" y="92"/>
                </a:cubicBezTo>
                <a:cubicBezTo>
                  <a:pt x="94" y="74"/>
                  <a:pt x="94" y="74"/>
                  <a:pt x="94" y="74"/>
                </a:cubicBezTo>
                <a:cubicBezTo>
                  <a:pt x="96" y="73"/>
                  <a:pt x="96" y="71"/>
                  <a:pt x="96" y="70"/>
                </a:cubicBezTo>
                <a:cubicBezTo>
                  <a:pt x="95" y="68"/>
                  <a:pt x="93" y="67"/>
                  <a:pt x="92" y="67"/>
                </a:cubicBezTo>
                <a:close/>
              </a:path>
            </a:pathLst>
          </a:custGeom>
          <a:solidFill>
            <a:srgbClr val="FBB0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198"/>
          <p:cNvSpPr>
            <a:spLocks/>
          </p:cNvSpPr>
          <p:nvPr/>
        </p:nvSpPr>
        <p:spPr bwMode="auto">
          <a:xfrm>
            <a:off x="3953670" y="773199"/>
            <a:ext cx="393700" cy="601663"/>
          </a:xfrm>
          <a:custGeom>
            <a:avLst/>
            <a:gdLst>
              <a:gd name="T0" fmla="*/ 14 w 93"/>
              <a:gd name="T1" fmla="*/ 69 h 142"/>
              <a:gd name="T2" fmla="*/ 39 w 93"/>
              <a:gd name="T3" fmla="*/ 20 h 142"/>
              <a:gd name="T4" fmla="*/ 61 w 93"/>
              <a:gd name="T5" fmla="*/ 6 h 142"/>
              <a:gd name="T6" fmla="*/ 73 w 93"/>
              <a:gd name="T7" fmla="*/ 9 h 142"/>
              <a:gd name="T8" fmla="*/ 87 w 93"/>
              <a:gd name="T9" fmla="*/ 32 h 142"/>
              <a:gd name="T10" fmla="*/ 84 w 93"/>
              <a:gd name="T11" fmla="*/ 43 h 142"/>
              <a:gd name="T12" fmla="*/ 43 w 93"/>
              <a:gd name="T13" fmla="*/ 124 h 142"/>
              <a:gd name="T14" fmla="*/ 26 w 93"/>
              <a:gd name="T15" fmla="*/ 135 h 142"/>
              <a:gd name="T16" fmla="*/ 18 w 93"/>
              <a:gd name="T17" fmla="*/ 133 h 142"/>
              <a:gd name="T18" fmla="*/ 7 w 93"/>
              <a:gd name="T19" fmla="*/ 116 h 142"/>
              <a:gd name="T20" fmla="*/ 9 w 93"/>
              <a:gd name="T21" fmla="*/ 107 h 142"/>
              <a:gd name="T22" fmla="*/ 45 w 93"/>
              <a:gd name="T23" fmla="*/ 35 h 142"/>
              <a:gd name="T24" fmla="*/ 56 w 93"/>
              <a:gd name="T25" fmla="*/ 29 h 142"/>
              <a:gd name="T26" fmla="*/ 62 w 93"/>
              <a:gd name="T27" fmla="*/ 30 h 142"/>
              <a:gd name="T28" fmla="*/ 69 w 93"/>
              <a:gd name="T29" fmla="*/ 41 h 142"/>
              <a:gd name="T30" fmla="*/ 67 w 93"/>
              <a:gd name="T31" fmla="*/ 47 h 142"/>
              <a:gd name="T32" fmla="*/ 33 w 93"/>
              <a:gd name="T33" fmla="*/ 114 h 142"/>
              <a:gd name="T34" fmla="*/ 35 w 93"/>
              <a:gd name="T35" fmla="*/ 119 h 142"/>
              <a:gd name="T36" fmla="*/ 40 w 93"/>
              <a:gd name="T37" fmla="*/ 117 h 142"/>
              <a:gd name="T38" fmla="*/ 73 w 93"/>
              <a:gd name="T39" fmla="*/ 50 h 142"/>
              <a:gd name="T40" fmla="*/ 76 w 93"/>
              <a:gd name="T41" fmla="*/ 41 h 142"/>
              <a:gd name="T42" fmla="*/ 65 w 93"/>
              <a:gd name="T43" fmla="*/ 24 h 142"/>
              <a:gd name="T44" fmla="*/ 56 w 93"/>
              <a:gd name="T45" fmla="*/ 22 h 142"/>
              <a:gd name="T46" fmla="*/ 39 w 93"/>
              <a:gd name="T47" fmla="*/ 32 h 142"/>
              <a:gd name="T48" fmla="*/ 3 w 93"/>
              <a:gd name="T49" fmla="*/ 104 h 142"/>
              <a:gd name="T50" fmla="*/ 0 w 93"/>
              <a:gd name="T51" fmla="*/ 116 h 142"/>
              <a:gd name="T52" fmla="*/ 15 w 93"/>
              <a:gd name="T53" fmla="*/ 139 h 142"/>
              <a:gd name="T54" fmla="*/ 26 w 93"/>
              <a:gd name="T55" fmla="*/ 142 h 142"/>
              <a:gd name="T56" fmla="*/ 49 w 93"/>
              <a:gd name="T57" fmla="*/ 127 h 142"/>
              <a:gd name="T58" fmla="*/ 90 w 93"/>
              <a:gd name="T59" fmla="*/ 46 h 142"/>
              <a:gd name="T60" fmla="*/ 93 w 93"/>
              <a:gd name="T61" fmla="*/ 32 h 142"/>
              <a:gd name="T62" fmla="*/ 76 w 93"/>
              <a:gd name="T63" fmla="*/ 3 h 142"/>
              <a:gd name="T64" fmla="*/ 61 w 93"/>
              <a:gd name="T65" fmla="*/ 0 h 142"/>
              <a:gd name="T66" fmla="*/ 33 w 93"/>
              <a:gd name="T67" fmla="*/ 17 h 142"/>
              <a:gd name="T68" fmla="*/ 8 w 93"/>
              <a:gd name="T69" fmla="*/ 66 h 142"/>
              <a:gd name="T70" fmla="*/ 10 w 93"/>
              <a:gd name="T71" fmla="*/ 70 h 142"/>
              <a:gd name="T72" fmla="*/ 14 w 93"/>
              <a:gd name="T73" fmla="*/ 69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3" h="142">
                <a:moveTo>
                  <a:pt x="14" y="69"/>
                </a:moveTo>
                <a:cubicBezTo>
                  <a:pt x="39" y="20"/>
                  <a:pt x="39" y="20"/>
                  <a:pt x="39" y="20"/>
                </a:cubicBezTo>
                <a:cubicBezTo>
                  <a:pt x="43" y="11"/>
                  <a:pt x="52" y="6"/>
                  <a:pt x="61" y="6"/>
                </a:cubicBezTo>
                <a:cubicBezTo>
                  <a:pt x="65" y="6"/>
                  <a:pt x="69" y="7"/>
                  <a:pt x="73" y="9"/>
                </a:cubicBezTo>
                <a:cubicBezTo>
                  <a:pt x="81" y="13"/>
                  <a:pt x="87" y="22"/>
                  <a:pt x="87" y="32"/>
                </a:cubicBezTo>
                <a:cubicBezTo>
                  <a:pt x="87" y="35"/>
                  <a:pt x="86" y="39"/>
                  <a:pt x="84" y="43"/>
                </a:cubicBezTo>
                <a:cubicBezTo>
                  <a:pt x="43" y="124"/>
                  <a:pt x="43" y="124"/>
                  <a:pt x="43" y="124"/>
                </a:cubicBezTo>
                <a:cubicBezTo>
                  <a:pt x="40" y="131"/>
                  <a:pt x="33" y="135"/>
                  <a:pt x="26" y="135"/>
                </a:cubicBezTo>
                <a:cubicBezTo>
                  <a:pt x="23" y="135"/>
                  <a:pt x="20" y="134"/>
                  <a:pt x="18" y="133"/>
                </a:cubicBezTo>
                <a:cubicBezTo>
                  <a:pt x="11" y="129"/>
                  <a:pt x="7" y="123"/>
                  <a:pt x="7" y="116"/>
                </a:cubicBezTo>
                <a:cubicBezTo>
                  <a:pt x="7" y="113"/>
                  <a:pt x="8" y="110"/>
                  <a:pt x="9" y="107"/>
                </a:cubicBezTo>
                <a:cubicBezTo>
                  <a:pt x="45" y="35"/>
                  <a:pt x="45" y="35"/>
                  <a:pt x="45" y="35"/>
                </a:cubicBezTo>
                <a:cubicBezTo>
                  <a:pt x="47" y="31"/>
                  <a:pt x="52" y="29"/>
                  <a:pt x="56" y="29"/>
                </a:cubicBezTo>
                <a:cubicBezTo>
                  <a:pt x="58" y="29"/>
                  <a:pt x="60" y="29"/>
                  <a:pt x="62" y="30"/>
                </a:cubicBezTo>
                <a:cubicBezTo>
                  <a:pt x="66" y="32"/>
                  <a:pt x="69" y="36"/>
                  <a:pt x="69" y="41"/>
                </a:cubicBezTo>
                <a:cubicBezTo>
                  <a:pt x="69" y="43"/>
                  <a:pt x="68" y="45"/>
                  <a:pt x="67" y="47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6"/>
                  <a:pt x="33" y="118"/>
                  <a:pt x="35" y="119"/>
                </a:cubicBezTo>
                <a:cubicBezTo>
                  <a:pt x="37" y="120"/>
                  <a:pt x="39" y="119"/>
                  <a:pt x="40" y="117"/>
                </a:cubicBezTo>
                <a:cubicBezTo>
                  <a:pt x="73" y="50"/>
                  <a:pt x="73" y="50"/>
                  <a:pt x="73" y="50"/>
                </a:cubicBezTo>
                <a:cubicBezTo>
                  <a:pt x="75" y="47"/>
                  <a:pt x="76" y="44"/>
                  <a:pt x="76" y="41"/>
                </a:cubicBezTo>
                <a:cubicBezTo>
                  <a:pt x="76" y="34"/>
                  <a:pt x="72" y="27"/>
                  <a:pt x="65" y="24"/>
                </a:cubicBezTo>
                <a:cubicBezTo>
                  <a:pt x="62" y="22"/>
                  <a:pt x="59" y="22"/>
                  <a:pt x="56" y="22"/>
                </a:cubicBezTo>
                <a:cubicBezTo>
                  <a:pt x="49" y="22"/>
                  <a:pt x="43" y="26"/>
                  <a:pt x="39" y="32"/>
                </a:cubicBezTo>
                <a:cubicBezTo>
                  <a:pt x="3" y="104"/>
                  <a:pt x="3" y="104"/>
                  <a:pt x="3" y="104"/>
                </a:cubicBezTo>
                <a:cubicBezTo>
                  <a:pt x="1" y="108"/>
                  <a:pt x="0" y="112"/>
                  <a:pt x="0" y="116"/>
                </a:cubicBezTo>
                <a:cubicBezTo>
                  <a:pt x="0" y="125"/>
                  <a:pt x="6" y="134"/>
                  <a:pt x="15" y="139"/>
                </a:cubicBezTo>
                <a:cubicBezTo>
                  <a:pt x="18" y="141"/>
                  <a:pt x="22" y="142"/>
                  <a:pt x="26" y="142"/>
                </a:cubicBezTo>
                <a:cubicBezTo>
                  <a:pt x="35" y="142"/>
                  <a:pt x="45" y="136"/>
                  <a:pt x="49" y="127"/>
                </a:cubicBezTo>
                <a:cubicBezTo>
                  <a:pt x="90" y="46"/>
                  <a:pt x="90" y="46"/>
                  <a:pt x="90" y="46"/>
                </a:cubicBezTo>
                <a:cubicBezTo>
                  <a:pt x="92" y="41"/>
                  <a:pt x="93" y="36"/>
                  <a:pt x="93" y="32"/>
                </a:cubicBezTo>
                <a:cubicBezTo>
                  <a:pt x="93" y="20"/>
                  <a:pt x="87" y="9"/>
                  <a:pt x="76" y="3"/>
                </a:cubicBezTo>
                <a:cubicBezTo>
                  <a:pt x="71" y="1"/>
                  <a:pt x="66" y="0"/>
                  <a:pt x="61" y="0"/>
                </a:cubicBezTo>
                <a:cubicBezTo>
                  <a:pt x="50" y="0"/>
                  <a:pt x="38" y="6"/>
                  <a:pt x="33" y="17"/>
                </a:cubicBezTo>
                <a:cubicBezTo>
                  <a:pt x="8" y="66"/>
                  <a:pt x="8" y="66"/>
                  <a:pt x="8" y="66"/>
                </a:cubicBezTo>
                <a:cubicBezTo>
                  <a:pt x="7" y="68"/>
                  <a:pt x="8" y="70"/>
                  <a:pt x="10" y="70"/>
                </a:cubicBezTo>
                <a:cubicBezTo>
                  <a:pt x="11" y="71"/>
                  <a:pt x="14" y="71"/>
                  <a:pt x="14" y="69"/>
                </a:cubicBezTo>
                <a:close/>
              </a:path>
            </a:pathLst>
          </a:custGeom>
          <a:solidFill>
            <a:srgbClr val="00A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00"/>
          <p:cNvSpPr>
            <a:spLocks/>
          </p:cNvSpPr>
          <p:nvPr/>
        </p:nvSpPr>
        <p:spPr bwMode="auto">
          <a:xfrm>
            <a:off x="8984615" y="5145726"/>
            <a:ext cx="403225" cy="596900"/>
          </a:xfrm>
          <a:custGeom>
            <a:avLst/>
            <a:gdLst>
              <a:gd name="T0" fmla="*/ 80 w 95"/>
              <a:gd name="T1" fmla="*/ 73 h 141"/>
              <a:gd name="T2" fmla="*/ 55 w 95"/>
              <a:gd name="T3" fmla="*/ 121 h 141"/>
              <a:gd name="T4" fmla="*/ 32 w 95"/>
              <a:gd name="T5" fmla="*/ 135 h 141"/>
              <a:gd name="T6" fmla="*/ 20 w 95"/>
              <a:gd name="T7" fmla="*/ 132 h 141"/>
              <a:gd name="T8" fmla="*/ 7 w 95"/>
              <a:gd name="T9" fmla="*/ 109 h 141"/>
              <a:gd name="T10" fmla="*/ 10 w 95"/>
              <a:gd name="T11" fmla="*/ 98 h 141"/>
              <a:gd name="T12" fmla="*/ 52 w 95"/>
              <a:gd name="T13" fmla="*/ 17 h 141"/>
              <a:gd name="T14" fmla="*/ 69 w 95"/>
              <a:gd name="T15" fmla="*/ 7 h 141"/>
              <a:gd name="T16" fmla="*/ 78 w 95"/>
              <a:gd name="T17" fmla="*/ 9 h 141"/>
              <a:gd name="T18" fmla="*/ 88 w 95"/>
              <a:gd name="T19" fmla="*/ 26 h 141"/>
              <a:gd name="T20" fmla="*/ 86 w 95"/>
              <a:gd name="T21" fmla="*/ 35 h 141"/>
              <a:gd name="T22" fmla="*/ 48 w 95"/>
              <a:gd name="T23" fmla="*/ 106 h 141"/>
              <a:gd name="T24" fmla="*/ 37 w 95"/>
              <a:gd name="T25" fmla="*/ 112 h 141"/>
              <a:gd name="T26" fmla="*/ 32 w 95"/>
              <a:gd name="T27" fmla="*/ 111 h 141"/>
              <a:gd name="T28" fmla="*/ 25 w 95"/>
              <a:gd name="T29" fmla="*/ 100 h 141"/>
              <a:gd name="T30" fmla="*/ 26 w 95"/>
              <a:gd name="T31" fmla="*/ 94 h 141"/>
              <a:gd name="T32" fmla="*/ 62 w 95"/>
              <a:gd name="T33" fmla="*/ 27 h 141"/>
              <a:gd name="T34" fmla="*/ 60 w 95"/>
              <a:gd name="T35" fmla="*/ 23 h 141"/>
              <a:gd name="T36" fmla="*/ 56 w 95"/>
              <a:gd name="T37" fmla="*/ 24 h 141"/>
              <a:gd name="T38" fmla="*/ 20 w 95"/>
              <a:gd name="T39" fmla="*/ 91 h 141"/>
              <a:gd name="T40" fmla="*/ 18 w 95"/>
              <a:gd name="T41" fmla="*/ 100 h 141"/>
              <a:gd name="T42" fmla="*/ 28 w 95"/>
              <a:gd name="T43" fmla="*/ 117 h 141"/>
              <a:gd name="T44" fmla="*/ 37 w 95"/>
              <a:gd name="T45" fmla="*/ 119 h 141"/>
              <a:gd name="T46" fmla="*/ 54 w 95"/>
              <a:gd name="T47" fmla="*/ 109 h 141"/>
              <a:gd name="T48" fmla="*/ 92 w 95"/>
              <a:gd name="T49" fmla="*/ 38 h 141"/>
              <a:gd name="T50" fmla="*/ 95 w 95"/>
              <a:gd name="T51" fmla="*/ 26 h 141"/>
              <a:gd name="T52" fmla="*/ 81 w 95"/>
              <a:gd name="T53" fmla="*/ 3 h 141"/>
              <a:gd name="T54" fmla="*/ 69 w 95"/>
              <a:gd name="T55" fmla="*/ 0 h 141"/>
              <a:gd name="T56" fmla="*/ 46 w 95"/>
              <a:gd name="T57" fmla="*/ 14 h 141"/>
              <a:gd name="T58" fmla="*/ 4 w 95"/>
              <a:gd name="T59" fmla="*/ 94 h 141"/>
              <a:gd name="T60" fmla="*/ 0 w 95"/>
              <a:gd name="T61" fmla="*/ 109 h 141"/>
              <a:gd name="T62" fmla="*/ 17 w 95"/>
              <a:gd name="T63" fmla="*/ 138 h 141"/>
              <a:gd name="T64" fmla="*/ 32 w 95"/>
              <a:gd name="T65" fmla="*/ 141 h 141"/>
              <a:gd name="T66" fmla="*/ 61 w 95"/>
              <a:gd name="T67" fmla="*/ 124 h 141"/>
              <a:gd name="T68" fmla="*/ 86 w 95"/>
              <a:gd name="T69" fmla="*/ 76 h 141"/>
              <a:gd name="T70" fmla="*/ 84 w 95"/>
              <a:gd name="T71" fmla="*/ 71 h 141"/>
              <a:gd name="T72" fmla="*/ 80 w 95"/>
              <a:gd name="T73" fmla="*/ 7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5" h="141">
                <a:moveTo>
                  <a:pt x="80" y="73"/>
                </a:moveTo>
                <a:cubicBezTo>
                  <a:pt x="55" y="121"/>
                  <a:pt x="55" y="121"/>
                  <a:pt x="55" y="121"/>
                </a:cubicBezTo>
                <a:cubicBezTo>
                  <a:pt x="50" y="130"/>
                  <a:pt x="41" y="135"/>
                  <a:pt x="32" y="135"/>
                </a:cubicBezTo>
                <a:cubicBezTo>
                  <a:pt x="28" y="135"/>
                  <a:pt x="24" y="134"/>
                  <a:pt x="20" y="132"/>
                </a:cubicBezTo>
                <a:cubicBezTo>
                  <a:pt x="12" y="127"/>
                  <a:pt x="7" y="118"/>
                  <a:pt x="7" y="109"/>
                </a:cubicBezTo>
                <a:cubicBezTo>
                  <a:pt x="7" y="105"/>
                  <a:pt x="8" y="101"/>
                  <a:pt x="10" y="98"/>
                </a:cubicBezTo>
                <a:cubicBezTo>
                  <a:pt x="52" y="17"/>
                  <a:pt x="52" y="17"/>
                  <a:pt x="52" y="17"/>
                </a:cubicBezTo>
                <a:cubicBezTo>
                  <a:pt x="56" y="10"/>
                  <a:pt x="62" y="7"/>
                  <a:pt x="69" y="7"/>
                </a:cubicBezTo>
                <a:cubicBezTo>
                  <a:pt x="72" y="7"/>
                  <a:pt x="75" y="7"/>
                  <a:pt x="78" y="9"/>
                </a:cubicBezTo>
                <a:cubicBezTo>
                  <a:pt x="84" y="12"/>
                  <a:pt x="88" y="19"/>
                  <a:pt x="88" y="26"/>
                </a:cubicBezTo>
                <a:cubicBezTo>
                  <a:pt x="88" y="29"/>
                  <a:pt x="87" y="32"/>
                  <a:pt x="86" y="35"/>
                </a:cubicBezTo>
                <a:cubicBezTo>
                  <a:pt x="48" y="106"/>
                  <a:pt x="48" y="106"/>
                  <a:pt x="48" y="106"/>
                </a:cubicBezTo>
                <a:cubicBezTo>
                  <a:pt x="46" y="110"/>
                  <a:pt x="42" y="112"/>
                  <a:pt x="37" y="112"/>
                </a:cubicBezTo>
                <a:cubicBezTo>
                  <a:pt x="35" y="112"/>
                  <a:pt x="33" y="112"/>
                  <a:pt x="32" y="111"/>
                </a:cubicBezTo>
                <a:cubicBezTo>
                  <a:pt x="27" y="109"/>
                  <a:pt x="25" y="104"/>
                  <a:pt x="25" y="100"/>
                </a:cubicBezTo>
                <a:cubicBezTo>
                  <a:pt x="25" y="98"/>
                  <a:pt x="25" y="96"/>
                  <a:pt x="26" y="94"/>
                </a:cubicBezTo>
                <a:cubicBezTo>
                  <a:pt x="62" y="27"/>
                  <a:pt x="62" y="27"/>
                  <a:pt x="62" y="27"/>
                </a:cubicBezTo>
                <a:cubicBezTo>
                  <a:pt x="63" y="25"/>
                  <a:pt x="62" y="23"/>
                  <a:pt x="60" y="23"/>
                </a:cubicBezTo>
                <a:cubicBezTo>
                  <a:pt x="59" y="22"/>
                  <a:pt x="57" y="22"/>
                  <a:pt x="56" y="24"/>
                </a:cubicBezTo>
                <a:cubicBezTo>
                  <a:pt x="20" y="91"/>
                  <a:pt x="20" y="91"/>
                  <a:pt x="20" y="91"/>
                </a:cubicBezTo>
                <a:cubicBezTo>
                  <a:pt x="19" y="94"/>
                  <a:pt x="18" y="97"/>
                  <a:pt x="18" y="100"/>
                </a:cubicBezTo>
                <a:cubicBezTo>
                  <a:pt x="18" y="107"/>
                  <a:pt x="22" y="114"/>
                  <a:pt x="28" y="117"/>
                </a:cubicBezTo>
                <a:cubicBezTo>
                  <a:pt x="31" y="118"/>
                  <a:pt x="34" y="119"/>
                  <a:pt x="37" y="119"/>
                </a:cubicBezTo>
                <a:cubicBezTo>
                  <a:pt x="44" y="119"/>
                  <a:pt x="51" y="115"/>
                  <a:pt x="54" y="109"/>
                </a:cubicBezTo>
                <a:cubicBezTo>
                  <a:pt x="92" y="38"/>
                  <a:pt x="92" y="38"/>
                  <a:pt x="92" y="38"/>
                </a:cubicBezTo>
                <a:cubicBezTo>
                  <a:pt x="94" y="34"/>
                  <a:pt x="95" y="30"/>
                  <a:pt x="95" y="26"/>
                </a:cubicBezTo>
                <a:cubicBezTo>
                  <a:pt x="95" y="17"/>
                  <a:pt x="90" y="8"/>
                  <a:pt x="81" y="3"/>
                </a:cubicBezTo>
                <a:cubicBezTo>
                  <a:pt x="77" y="1"/>
                  <a:pt x="73" y="0"/>
                  <a:pt x="69" y="0"/>
                </a:cubicBezTo>
                <a:cubicBezTo>
                  <a:pt x="60" y="0"/>
                  <a:pt x="51" y="5"/>
                  <a:pt x="46" y="14"/>
                </a:cubicBezTo>
                <a:cubicBezTo>
                  <a:pt x="4" y="94"/>
                  <a:pt x="4" y="94"/>
                  <a:pt x="4" y="94"/>
                </a:cubicBezTo>
                <a:cubicBezTo>
                  <a:pt x="1" y="99"/>
                  <a:pt x="0" y="104"/>
                  <a:pt x="0" y="109"/>
                </a:cubicBezTo>
                <a:cubicBezTo>
                  <a:pt x="0" y="121"/>
                  <a:pt x="6" y="132"/>
                  <a:pt x="17" y="138"/>
                </a:cubicBezTo>
                <a:cubicBezTo>
                  <a:pt x="22" y="140"/>
                  <a:pt x="27" y="141"/>
                  <a:pt x="32" y="141"/>
                </a:cubicBezTo>
                <a:cubicBezTo>
                  <a:pt x="44" y="141"/>
                  <a:pt x="55" y="135"/>
                  <a:pt x="61" y="124"/>
                </a:cubicBezTo>
                <a:cubicBezTo>
                  <a:pt x="86" y="76"/>
                  <a:pt x="86" y="76"/>
                  <a:pt x="86" y="76"/>
                </a:cubicBezTo>
                <a:cubicBezTo>
                  <a:pt x="87" y="74"/>
                  <a:pt x="86" y="72"/>
                  <a:pt x="84" y="71"/>
                </a:cubicBezTo>
                <a:cubicBezTo>
                  <a:pt x="83" y="71"/>
                  <a:pt x="81" y="71"/>
                  <a:pt x="80" y="73"/>
                </a:cubicBezTo>
                <a:close/>
              </a:path>
            </a:pathLst>
          </a:custGeom>
          <a:solidFill>
            <a:srgbClr val="00A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1600756" y="1374862"/>
            <a:ext cx="1228725" cy="2560637"/>
            <a:chOff x="4189412" y="2183449"/>
            <a:chExt cx="1228725" cy="2560637"/>
          </a:xfrm>
        </p:grpSpPr>
        <p:sp>
          <p:nvSpPr>
            <p:cNvPr id="28" name="Freeform 240"/>
            <p:cNvSpPr>
              <a:spLocks/>
            </p:cNvSpPr>
            <p:nvPr/>
          </p:nvSpPr>
          <p:spPr bwMode="auto">
            <a:xfrm>
              <a:off x="4824412" y="3328036"/>
              <a:ext cx="195263" cy="144463"/>
            </a:xfrm>
            <a:custGeom>
              <a:avLst/>
              <a:gdLst>
                <a:gd name="T0" fmla="*/ 0 w 123"/>
                <a:gd name="T1" fmla="*/ 19 h 91"/>
                <a:gd name="T2" fmla="*/ 13 w 123"/>
                <a:gd name="T3" fmla="*/ 91 h 91"/>
                <a:gd name="T4" fmla="*/ 123 w 123"/>
                <a:gd name="T5" fmla="*/ 72 h 91"/>
                <a:gd name="T6" fmla="*/ 109 w 123"/>
                <a:gd name="T7" fmla="*/ 0 h 91"/>
                <a:gd name="T8" fmla="*/ 0 w 123"/>
                <a:gd name="T9" fmla="*/ 1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1">
                  <a:moveTo>
                    <a:pt x="0" y="19"/>
                  </a:moveTo>
                  <a:lnTo>
                    <a:pt x="13" y="91"/>
                  </a:lnTo>
                  <a:lnTo>
                    <a:pt x="123" y="72"/>
                  </a:lnTo>
                  <a:lnTo>
                    <a:pt x="1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41"/>
            <p:cNvSpPr>
              <a:spLocks noEditPoints="1"/>
            </p:cNvSpPr>
            <p:nvPr/>
          </p:nvSpPr>
          <p:spPr bwMode="auto">
            <a:xfrm>
              <a:off x="4298950" y="2331086"/>
              <a:ext cx="771525" cy="933450"/>
            </a:xfrm>
            <a:custGeom>
              <a:avLst/>
              <a:gdLst>
                <a:gd name="T0" fmla="*/ 97 w 182"/>
                <a:gd name="T1" fmla="*/ 218 h 220"/>
                <a:gd name="T2" fmla="*/ 119 w 182"/>
                <a:gd name="T3" fmla="*/ 220 h 220"/>
                <a:gd name="T4" fmla="*/ 127 w 182"/>
                <a:gd name="T5" fmla="*/ 220 h 220"/>
                <a:gd name="T6" fmla="*/ 119 w 182"/>
                <a:gd name="T7" fmla="*/ 220 h 220"/>
                <a:gd name="T8" fmla="*/ 97 w 182"/>
                <a:gd name="T9" fmla="*/ 218 h 220"/>
                <a:gd name="T10" fmla="*/ 97 w 182"/>
                <a:gd name="T11" fmla="*/ 218 h 220"/>
                <a:gd name="T12" fmla="*/ 97 w 182"/>
                <a:gd name="T13" fmla="*/ 218 h 220"/>
                <a:gd name="T14" fmla="*/ 97 w 182"/>
                <a:gd name="T15" fmla="*/ 218 h 220"/>
                <a:gd name="T16" fmla="*/ 119 w 182"/>
                <a:gd name="T17" fmla="*/ 0 h 220"/>
                <a:gd name="T18" fmla="*/ 99 w 182"/>
                <a:gd name="T19" fmla="*/ 2 h 220"/>
                <a:gd name="T20" fmla="*/ 11 w 182"/>
                <a:gd name="T21" fmla="*/ 130 h 220"/>
                <a:gd name="T22" fmla="*/ 63 w 182"/>
                <a:gd name="T23" fmla="*/ 205 h 220"/>
                <a:gd name="T24" fmla="*/ 56 w 182"/>
                <a:gd name="T25" fmla="*/ 200 h 220"/>
                <a:gd name="T26" fmla="*/ 182 w 182"/>
                <a:gd name="T27" fmla="*/ 20 h 220"/>
                <a:gd name="T28" fmla="*/ 119 w 182"/>
                <a:gd name="T2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220">
                  <a:moveTo>
                    <a:pt x="97" y="218"/>
                  </a:moveTo>
                  <a:cubicBezTo>
                    <a:pt x="104" y="219"/>
                    <a:pt x="111" y="220"/>
                    <a:pt x="119" y="220"/>
                  </a:cubicBezTo>
                  <a:cubicBezTo>
                    <a:pt x="121" y="220"/>
                    <a:pt x="124" y="220"/>
                    <a:pt x="127" y="220"/>
                  </a:cubicBezTo>
                  <a:cubicBezTo>
                    <a:pt x="124" y="220"/>
                    <a:pt x="122" y="220"/>
                    <a:pt x="119" y="220"/>
                  </a:cubicBezTo>
                  <a:cubicBezTo>
                    <a:pt x="112" y="220"/>
                    <a:pt x="104" y="219"/>
                    <a:pt x="97" y="218"/>
                  </a:cubicBezTo>
                  <a:moveTo>
                    <a:pt x="97" y="218"/>
                  </a:moveTo>
                  <a:cubicBezTo>
                    <a:pt x="97" y="218"/>
                    <a:pt x="97" y="218"/>
                    <a:pt x="97" y="218"/>
                  </a:cubicBezTo>
                  <a:cubicBezTo>
                    <a:pt x="97" y="218"/>
                    <a:pt x="97" y="218"/>
                    <a:pt x="97" y="218"/>
                  </a:cubicBezTo>
                  <a:moveTo>
                    <a:pt x="119" y="0"/>
                  </a:moveTo>
                  <a:cubicBezTo>
                    <a:pt x="113" y="0"/>
                    <a:pt x="106" y="1"/>
                    <a:pt x="99" y="2"/>
                  </a:cubicBezTo>
                  <a:cubicBezTo>
                    <a:pt x="40" y="13"/>
                    <a:pt x="0" y="70"/>
                    <a:pt x="11" y="130"/>
                  </a:cubicBezTo>
                  <a:cubicBezTo>
                    <a:pt x="17" y="162"/>
                    <a:pt x="37" y="189"/>
                    <a:pt x="63" y="205"/>
                  </a:cubicBezTo>
                  <a:cubicBezTo>
                    <a:pt x="61" y="203"/>
                    <a:pt x="59" y="202"/>
                    <a:pt x="56" y="200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64" y="7"/>
                    <a:pt x="142" y="0"/>
                    <a:pt x="119" y="0"/>
                  </a:cubicBezTo>
                </a:path>
              </a:pathLst>
            </a:custGeom>
            <a:solidFill>
              <a:srgbClr val="C3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42"/>
            <p:cNvSpPr>
              <a:spLocks noEditPoints="1"/>
            </p:cNvSpPr>
            <p:nvPr/>
          </p:nvSpPr>
          <p:spPr bwMode="auto">
            <a:xfrm>
              <a:off x="4565650" y="2416811"/>
              <a:ext cx="766763" cy="847725"/>
            </a:xfrm>
            <a:custGeom>
              <a:avLst/>
              <a:gdLst>
                <a:gd name="T0" fmla="*/ 34 w 181"/>
                <a:gd name="T1" fmla="*/ 198 h 200"/>
                <a:gd name="T2" fmla="*/ 34 w 181"/>
                <a:gd name="T3" fmla="*/ 198 h 200"/>
                <a:gd name="T4" fmla="*/ 34 w 181"/>
                <a:gd name="T5" fmla="*/ 198 h 200"/>
                <a:gd name="T6" fmla="*/ 0 w 181"/>
                <a:gd name="T7" fmla="*/ 185 h 200"/>
                <a:gd name="T8" fmla="*/ 34 w 181"/>
                <a:gd name="T9" fmla="*/ 198 h 200"/>
                <a:gd name="T10" fmla="*/ 0 w 181"/>
                <a:gd name="T11" fmla="*/ 185 h 200"/>
                <a:gd name="T12" fmla="*/ 119 w 181"/>
                <a:gd name="T13" fmla="*/ 0 h 200"/>
                <a:gd name="T14" fmla="*/ 119 w 181"/>
                <a:gd name="T15" fmla="*/ 0 h 200"/>
                <a:gd name="T16" fmla="*/ 164 w 181"/>
                <a:gd name="T17" fmla="*/ 70 h 200"/>
                <a:gd name="T18" fmla="*/ 76 w 181"/>
                <a:gd name="T19" fmla="*/ 198 h 200"/>
                <a:gd name="T20" fmla="*/ 64 w 181"/>
                <a:gd name="T21" fmla="*/ 200 h 200"/>
                <a:gd name="T22" fmla="*/ 146 w 181"/>
                <a:gd name="T23" fmla="*/ 153 h 200"/>
                <a:gd name="T24" fmla="*/ 119 w 181"/>
                <a:gd name="T2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1" h="200">
                  <a:moveTo>
                    <a:pt x="34" y="198"/>
                  </a:moveTo>
                  <a:cubicBezTo>
                    <a:pt x="34" y="198"/>
                    <a:pt x="34" y="198"/>
                    <a:pt x="34" y="198"/>
                  </a:cubicBezTo>
                  <a:cubicBezTo>
                    <a:pt x="34" y="198"/>
                    <a:pt x="34" y="198"/>
                    <a:pt x="34" y="198"/>
                  </a:cubicBezTo>
                  <a:moveTo>
                    <a:pt x="0" y="185"/>
                  </a:moveTo>
                  <a:cubicBezTo>
                    <a:pt x="11" y="191"/>
                    <a:pt x="22" y="195"/>
                    <a:pt x="34" y="198"/>
                  </a:cubicBezTo>
                  <a:cubicBezTo>
                    <a:pt x="22" y="195"/>
                    <a:pt x="11" y="191"/>
                    <a:pt x="0" y="185"/>
                  </a:cubicBezTo>
                  <a:moveTo>
                    <a:pt x="119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42" y="16"/>
                    <a:pt x="159" y="40"/>
                    <a:pt x="164" y="70"/>
                  </a:cubicBezTo>
                  <a:cubicBezTo>
                    <a:pt x="175" y="130"/>
                    <a:pt x="135" y="187"/>
                    <a:pt x="76" y="198"/>
                  </a:cubicBezTo>
                  <a:cubicBezTo>
                    <a:pt x="72" y="199"/>
                    <a:pt x="68" y="199"/>
                    <a:pt x="64" y="200"/>
                  </a:cubicBezTo>
                  <a:cubicBezTo>
                    <a:pt x="96" y="197"/>
                    <a:pt x="127" y="181"/>
                    <a:pt x="146" y="153"/>
                  </a:cubicBezTo>
                  <a:cubicBezTo>
                    <a:pt x="181" y="103"/>
                    <a:pt x="169" y="34"/>
                    <a:pt x="1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43"/>
            <p:cNvSpPr>
              <a:spLocks/>
            </p:cNvSpPr>
            <p:nvPr/>
          </p:nvSpPr>
          <p:spPr bwMode="auto">
            <a:xfrm>
              <a:off x="4535487" y="2416811"/>
              <a:ext cx="771525" cy="847725"/>
            </a:xfrm>
            <a:custGeom>
              <a:avLst/>
              <a:gdLst>
                <a:gd name="T0" fmla="*/ 126 w 182"/>
                <a:gd name="T1" fmla="*/ 0 h 200"/>
                <a:gd name="T2" fmla="*/ 0 w 182"/>
                <a:gd name="T3" fmla="*/ 180 h 200"/>
                <a:gd name="T4" fmla="*/ 7 w 182"/>
                <a:gd name="T5" fmla="*/ 185 h 200"/>
                <a:gd name="T6" fmla="*/ 41 w 182"/>
                <a:gd name="T7" fmla="*/ 198 h 200"/>
                <a:gd name="T8" fmla="*/ 41 w 182"/>
                <a:gd name="T9" fmla="*/ 198 h 200"/>
                <a:gd name="T10" fmla="*/ 41 w 182"/>
                <a:gd name="T11" fmla="*/ 198 h 200"/>
                <a:gd name="T12" fmla="*/ 63 w 182"/>
                <a:gd name="T13" fmla="*/ 200 h 200"/>
                <a:gd name="T14" fmla="*/ 71 w 182"/>
                <a:gd name="T15" fmla="*/ 200 h 200"/>
                <a:gd name="T16" fmla="*/ 83 w 182"/>
                <a:gd name="T17" fmla="*/ 198 h 200"/>
                <a:gd name="T18" fmla="*/ 171 w 182"/>
                <a:gd name="T19" fmla="*/ 70 h 200"/>
                <a:gd name="T20" fmla="*/ 126 w 182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200">
                  <a:moveTo>
                    <a:pt x="126" y="0"/>
                  </a:moveTo>
                  <a:cubicBezTo>
                    <a:pt x="0" y="180"/>
                    <a:pt x="0" y="180"/>
                    <a:pt x="0" y="180"/>
                  </a:cubicBezTo>
                  <a:cubicBezTo>
                    <a:pt x="3" y="182"/>
                    <a:pt x="5" y="183"/>
                    <a:pt x="7" y="185"/>
                  </a:cubicBezTo>
                  <a:cubicBezTo>
                    <a:pt x="18" y="191"/>
                    <a:pt x="29" y="195"/>
                    <a:pt x="41" y="198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48" y="199"/>
                    <a:pt x="56" y="200"/>
                    <a:pt x="63" y="200"/>
                  </a:cubicBezTo>
                  <a:cubicBezTo>
                    <a:pt x="66" y="200"/>
                    <a:pt x="68" y="200"/>
                    <a:pt x="71" y="200"/>
                  </a:cubicBezTo>
                  <a:cubicBezTo>
                    <a:pt x="75" y="199"/>
                    <a:pt x="79" y="199"/>
                    <a:pt x="83" y="198"/>
                  </a:cubicBezTo>
                  <a:cubicBezTo>
                    <a:pt x="142" y="187"/>
                    <a:pt x="182" y="130"/>
                    <a:pt x="171" y="70"/>
                  </a:cubicBezTo>
                  <a:cubicBezTo>
                    <a:pt x="166" y="40"/>
                    <a:pt x="149" y="16"/>
                    <a:pt x="126" y="0"/>
                  </a:cubicBezTo>
                </a:path>
              </a:pathLst>
            </a:custGeom>
            <a:solidFill>
              <a:srgbClr val="DB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44"/>
            <p:cNvSpPr>
              <a:spLocks/>
            </p:cNvSpPr>
            <p:nvPr/>
          </p:nvSpPr>
          <p:spPr bwMode="auto">
            <a:xfrm>
              <a:off x="4819650" y="3439161"/>
              <a:ext cx="461963" cy="1304925"/>
            </a:xfrm>
            <a:custGeom>
              <a:avLst/>
              <a:gdLst>
                <a:gd name="T0" fmla="*/ 103 w 109"/>
                <a:gd name="T1" fmla="*/ 256 h 308"/>
                <a:gd name="T2" fmla="*/ 53 w 109"/>
                <a:gd name="T3" fmla="*/ 4 h 308"/>
                <a:gd name="T4" fmla="*/ 48 w 109"/>
                <a:gd name="T5" fmla="*/ 0 h 308"/>
                <a:gd name="T6" fmla="*/ 4 w 109"/>
                <a:gd name="T7" fmla="*/ 8 h 308"/>
                <a:gd name="T8" fmla="*/ 0 w 109"/>
                <a:gd name="T9" fmla="*/ 13 h 308"/>
                <a:gd name="T10" fmla="*/ 42 w 109"/>
                <a:gd name="T11" fmla="*/ 267 h 308"/>
                <a:gd name="T12" fmla="*/ 45 w 109"/>
                <a:gd name="T13" fmla="*/ 280 h 308"/>
                <a:gd name="T14" fmla="*/ 81 w 109"/>
                <a:gd name="T15" fmla="*/ 305 h 308"/>
                <a:gd name="T16" fmla="*/ 106 w 109"/>
                <a:gd name="T17" fmla="*/ 269 h 308"/>
                <a:gd name="T18" fmla="*/ 103 w 109"/>
                <a:gd name="T19" fmla="*/ 256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308">
                  <a:moveTo>
                    <a:pt x="103" y="256"/>
                  </a:moveTo>
                  <a:cubicBezTo>
                    <a:pt x="53" y="4"/>
                    <a:pt x="53" y="4"/>
                    <a:pt x="53" y="4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9"/>
                    <a:pt x="0" y="11"/>
                    <a:pt x="0" y="13"/>
                  </a:cubicBezTo>
                  <a:cubicBezTo>
                    <a:pt x="42" y="267"/>
                    <a:pt x="42" y="267"/>
                    <a:pt x="42" y="267"/>
                  </a:cubicBezTo>
                  <a:cubicBezTo>
                    <a:pt x="45" y="280"/>
                    <a:pt x="45" y="280"/>
                    <a:pt x="45" y="280"/>
                  </a:cubicBezTo>
                  <a:cubicBezTo>
                    <a:pt x="48" y="297"/>
                    <a:pt x="64" y="308"/>
                    <a:pt x="81" y="305"/>
                  </a:cubicBezTo>
                  <a:cubicBezTo>
                    <a:pt x="98" y="302"/>
                    <a:pt x="109" y="286"/>
                    <a:pt x="106" y="269"/>
                  </a:cubicBezTo>
                  <a:lnTo>
                    <a:pt x="103" y="256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45"/>
            <p:cNvSpPr>
              <a:spLocks/>
            </p:cNvSpPr>
            <p:nvPr/>
          </p:nvSpPr>
          <p:spPr bwMode="auto">
            <a:xfrm>
              <a:off x="4319587" y="2315211"/>
              <a:ext cx="966788" cy="966788"/>
            </a:xfrm>
            <a:custGeom>
              <a:avLst/>
              <a:gdLst>
                <a:gd name="T0" fmla="*/ 94 w 228"/>
                <a:gd name="T1" fmla="*/ 6 h 228"/>
                <a:gd name="T2" fmla="*/ 94 w 228"/>
                <a:gd name="T3" fmla="*/ 1 h 228"/>
                <a:gd name="T4" fmla="*/ 0 w 228"/>
                <a:gd name="T5" fmla="*/ 114 h 228"/>
                <a:gd name="T6" fmla="*/ 1 w 228"/>
                <a:gd name="T7" fmla="*/ 134 h 228"/>
                <a:gd name="T8" fmla="*/ 114 w 228"/>
                <a:gd name="T9" fmla="*/ 228 h 228"/>
                <a:gd name="T10" fmla="*/ 134 w 228"/>
                <a:gd name="T11" fmla="*/ 226 h 228"/>
                <a:gd name="T12" fmla="*/ 228 w 228"/>
                <a:gd name="T13" fmla="*/ 114 h 228"/>
                <a:gd name="T14" fmla="*/ 226 w 228"/>
                <a:gd name="T15" fmla="*/ 94 h 228"/>
                <a:gd name="T16" fmla="*/ 114 w 228"/>
                <a:gd name="T17" fmla="*/ 0 h 228"/>
                <a:gd name="T18" fmla="*/ 94 w 228"/>
                <a:gd name="T19" fmla="*/ 1 h 228"/>
                <a:gd name="T20" fmla="*/ 94 w 228"/>
                <a:gd name="T21" fmla="*/ 6 h 228"/>
                <a:gd name="T22" fmla="*/ 95 w 228"/>
                <a:gd name="T23" fmla="*/ 10 h 228"/>
                <a:gd name="T24" fmla="*/ 114 w 228"/>
                <a:gd name="T25" fmla="*/ 8 h 228"/>
                <a:gd name="T26" fmla="*/ 218 w 228"/>
                <a:gd name="T27" fmla="*/ 95 h 228"/>
                <a:gd name="T28" fmla="*/ 220 w 228"/>
                <a:gd name="T29" fmla="*/ 114 h 228"/>
                <a:gd name="T30" fmla="*/ 133 w 228"/>
                <a:gd name="T31" fmla="*/ 218 h 228"/>
                <a:gd name="T32" fmla="*/ 114 w 228"/>
                <a:gd name="T33" fmla="*/ 220 h 228"/>
                <a:gd name="T34" fmla="*/ 10 w 228"/>
                <a:gd name="T35" fmla="*/ 133 h 228"/>
                <a:gd name="T36" fmla="*/ 8 w 228"/>
                <a:gd name="T37" fmla="*/ 114 h 228"/>
                <a:gd name="T38" fmla="*/ 95 w 228"/>
                <a:gd name="T39" fmla="*/ 10 h 228"/>
                <a:gd name="T40" fmla="*/ 94 w 228"/>
                <a:gd name="T41" fmla="*/ 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8" h="228">
                  <a:moveTo>
                    <a:pt x="94" y="6"/>
                  </a:moveTo>
                  <a:cubicBezTo>
                    <a:pt x="94" y="1"/>
                    <a:pt x="94" y="1"/>
                    <a:pt x="94" y="1"/>
                  </a:cubicBezTo>
                  <a:cubicBezTo>
                    <a:pt x="38" y="12"/>
                    <a:pt x="0" y="60"/>
                    <a:pt x="0" y="114"/>
                  </a:cubicBezTo>
                  <a:cubicBezTo>
                    <a:pt x="0" y="121"/>
                    <a:pt x="0" y="127"/>
                    <a:pt x="1" y="134"/>
                  </a:cubicBezTo>
                  <a:cubicBezTo>
                    <a:pt x="12" y="190"/>
                    <a:pt x="60" y="228"/>
                    <a:pt x="114" y="228"/>
                  </a:cubicBezTo>
                  <a:cubicBezTo>
                    <a:pt x="121" y="228"/>
                    <a:pt x="127" y="228"/>
                    <a:pt x="134" y="226"/>
                  </a:cubicBezTo>
                  <a:cubicBezTo>
                    <a:pt x="190" y="216"/>
                    <a:pt x="228" y="168"/>
                    <a:pt x="228" y="114"/>
                  </a:cubicBezTo>
                  <a:cubicBezTo>
                    <a:pt x="228" y="107"/>
                    <a:pt x="228" y="100"/>
                    <a:pt x="226" y="94"/>
                  </a:cubicBezTo>
                  <a:cubicBezTo>
                    <a:pt x="216" y="38"/>
                    <a:pt x="168" y="0"/>
                    <a:pt x="114" y="0"/>
                  </a:cubicBezTo>
                  <a:cubicBezTo>
                    <a:pt x="107" y="0"/>
                    <a:pt x="100" y="0"/>
                    <a:pt x="94" y="1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101" y="9"/>
                    <a:pt x="108" y="8"/>
                    <a:pt x="114" y="8"/>
                  </a:cubicBezTo>
                  <a:cubicBezTo>
                    <a:pt x="164" y="8"/>
                    <a:pt x="209" y="44"/>
                    <a:pt x="218" y="95"/>
                  </a:cubicBezTo>
                  <a:cubicBezTo>
                    <a:pt x="219" y="101"/>
                    <a:pt x="220" y="108"/>
                    <a:pt x="220" y="114"/>
                  </a:cubicBezTo>
                  <a:cubicBezTo>
                    <a:pt x="220" y="164"/>
                    <a:pt x="184" y="209"/>
                    <a:pt x="133" y="218"/>
                  </a:cubicBezTo>
                  <a:cubicBezTo>
                    <a:pt x="126" y="219"/>
                    <a:pt x="120" y="220"/>
                    <a:pt x="114" y="220"/>
                  </a:cubicBezTo>
                  <a:cubicBezTo>
                    <a:pt x="64" y="220"/>
                    <a:pt x="19" y="184"/>
                    <a:pt x="10" y="133"/>
                  </a:cubicBezTo>
                  <a:cubicBezTo>
                    <a:pt x="9" y="126"/>
                    <a:pt x="8" y="120"/>
                    <a:pt x="8" y="114"/>
                  </a:cubicBezTo>
                  <a:cubicBezTo>
                    <a:pt x="8" y="64"/>
                    <a:pt x="44" y="19"/>
                    <a:pt x="95" y="10"/>
                  </a:cubicBezTo>
                  <a:lnTo>
                    <a:pt x="94" y="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46"/>
            <p:cNvSpPr>
              <a:spLocks noEditPoints="1"/>
            </p:cNvSpPr>
            <p:nvPr/>
          </p:nvSpPr>
          <p:spPr bwMode="auto">
            <a:xfrm>
              <a:off x="4189412" y="2183449"/>
              <a:ext cx="1228725" cy="1230313"/>
            </a:xfrm>
            <a:custGeom>
              <a:avLst/>
              <a:gdLst>
                <a:gd name="T0" fmla="*/ 121 w 290"/>
                <a:gd name="T1" fmla="*/ 14 h 290"/>
                <a:gd name="T2" fmla="*/ 14 w 290"/>
                <a:gd name="T3" fmla="*/ 169 h 290"/>
                <a:gd name="T4" fmla="*/ 169 w 290"/>
                <a:gd name="T5" fmla="*/ 276 h 290"/>
                <a:gd name="T6" fmla="*/ 276 w 290"/>
                <a:gd name="T7" fmla="*/ 121 h 290"/>
                <a:gd name="T8" fmla="*/ 121 w 290"/>
                <a:gd name="T9" fmla="*/ 14 h 290"/>
                <a:gd name="T10" fmla="*/ 165 w 290"/>
                <a:gd name="T11" fmla="*/ 253 h 290"/>
                <a:gd name="T12" fmla="*/ 37 w 290"/>
                <a:gd name="T13" fmla="*/ 165 h 290"/>
                <a:gd name="T14" fmla="*/ 125 w 290"/>
                <a:gd name="T15" fmla="*/ 37 h 290"/>
                <a:gd name="T16" fmla="*/ 253 w 290"/>
                <a:gd name="T17" fmla="*/ 125 h 290"/>
                <a:gd name="T18" fmla="*/ 165 w 290"/>
                <a:gd name="T19" fmla="*/ 25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290">
                  <a:moveTo>
                    <a:pt x="121" y="14"/>
                  </a:moveTo>
                  <a:cubicBezTo>
                    <a:pt x="49" y="27"/>
                    <a:pt x="0" y="96"/>
                    <a:pt x="14" y="169"/>
                  </a:cubicBezTo>
                  <a:cubicBezTo>
                    <a:pt x="27" y="241"/>
                    <a:pt x="96" y="290"/>
                    <a:pt x="169" y="276"/>
                  </a:cubicBezTo>
                  <a:cubicBezTo>
                    <a:pt x="241" y="263"/>
                    <a:pt x="290" y="194"/>
                    <a:pt x="276" y="121"/>
                  </a:cubicBezTo>
                  <a:cubicBezTo>
                    <a:pt x="263" y="49"/>
                    <a:pt x="194" y="0"/>
                    <a:pt x="121" y="14"/>
                  </a:cubicBezTo>
                  <a:close/>
                  <a:moveTo>
                    <a:pt x="165" y="253"/>
                  </a:moveTo>
                  <a:cubicBezTo>
                    <a:pt x="105" y="264"/>
                    <a:pt x="48" y="224"/>
                    <a:pt x="37" y="165"/>
                  </a:cubicBezTo>
                  <a:cubicBezTo>
                    <a:pt x="26" y="105"/>
                    <a:pt x="66" y="48"/>
                    <a:pt x="125" y="37"/>
                  </a:cubicBezTo>
                  <a:cubicBezTo>
                    <a:pt x="185" y="26"/>
                    <a:pt x="242" y="66"/>
                    <a:pt x="253" y="125"/>
                  </a:cubicBezTo>
                  <a:cubicBezTo>
                    <a:pt x="264" y="185"/>
                    <a:pt x="224" y="242"/>
                    <a:pt x="165" y="25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394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35313" y="5545838"/>
            <a:ext cx="3330575" cy="454025"/>
            <a:chOff x="7840662" y="3743961"/>
            <a:chExt cx="3330575" cy="454025"/>
          </a:xfrm>
        </p:grpSpPr>
        <p:sp>
          <p:nvSpPr>
            <p:cNvPr id="10" name="Freeform 97"/>
            <p:cNvSpPr>
              <a:spLocks/>
            </p:cNvSpPr>
            <p:nvPr/>
          </p:nvSpPr>
          <p:spPr bwMode="auto">
            <a:xfrm>
              <a:off x="8485187" y="3761424"/>
              <a:ext cx="1995488" cy="381000"/>
            </a:xfrm>
            <a:custGeom>
              <a:avLst/>
              <a:gdLst>
                <a:gd name="T0" fmla="*/ 2 w 1257"/>
                <a:gd name="T1" fmla="*/ 0 h 240"/>
                <a:gd name="T2" fmla="*/ 0 w 1257"/>
                <a:gd name="T3" fmla="*/ 219 h 240"/>
                <a:gd name="T4" fmla="*/ 1254 w 1257"/>
                <a:gd name="T5" fmla="*/ 240 h 240"/>
                <a:gd name="T6" fmla="*/ 1257 w 1257"/>
                <a:gd name="T7" fmla="*/ 21 h 240"/>
                <a:gd name="T8" fmla="*/ 2 w 1257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7" h="240">
                  <a:moveTo>
                    <a:pt x="2" y="0"/>
                  </a:moveTo>
                  <a:lnTo>
                    <a:pt x="0" y="219"/>
                  </a:lnTo>
                  <a:lnTo>
                    <a:pt x="1254" y="240"/>
                  </a:lnTo>
                  <a:lnTo>
                    <a:pt x="1257" y="2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79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98"/>
            <p:cNvSpPr>
              <a:spLocks/>
            </p:cNvSpPr>
            <p:nvPr/>
          </p:nvSpPr>
          <p:spPr bwMode="auto">
            <a:xfrm>
              <a:off x="8485187" y="3761424"/>
              <a:ext cx="1995488" cy="381000"/>
            </a:xfrm>
            <a:custGeom>
              <a:avLst/>
              <a:gdLst>
                <a:gd name="T0" fmla="*/ 2 w 1257"/>
                <a:gd name="T1" fmla="*/ 0 h 240"/>
                <a:gd name="T2" fmla="*/ 0 w 1257"/>
                <a:gd name="T3" fmla="*/ 219 h 240"/>
                <a:gd name="T4" fmla="*/ 1254 w 1257"/>
                <a:gd name="T5" fmla="*/ 240 h 240"/>
                <a:gd name="T6" fmla="*/ 1257 w 1257"/>
                <a:gd name="T7" fmla="*/ 21 h 240"/>
                <a:gd name="T8" fmla="*/ 2 w 1257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7" h="240">
                  <a:moveTo>
                    <a:pt x="2" y="0"/>
                  </a:moveTo>
                  <a:lnTo>
                    <a:pt x="0" y="219"/>
                  </a:lnTo>
                  <a:lnTo>
                    <a:pt x="1254" y="240"/>
                  </a:lnTo>
                  <a:lnTo>
                    <a:pt x="1257" y="21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99"/>
            <p:cNvSpPr>
              <a:spLocks/>
            </p:cNvSpPr>
            <p:nvPr/>
          </p:nvSpPr>
          <p:spPr bwMode="auto">
            <a:xfrm>
              <a:off x="10844212" y="3743961"/>
              <a:ext cx="327025" cy="454025"/>
            </a:xfrm>
            <a:custGeom>
              <a:avLst/>
              <a:gdLst>
                <a:gd name="T0" fmla="*/ 1 w 77"/>
                <a:gd name="T1" fmla="*/ 19 h 107"/>
                <a:gd name="T2" fmla="*/ 0 w 77"/>
                <a:gd name="T3" fmla="*/ 91 h 107"/>
                <a:gd name="T4" fmla="*/ 74 w 77"/>
                <a:gd name="T5" fmla="*/ 53 h 107"/>
                <a:gd name="T6" fmla="*/ 1 w 77"/>
                <a:gd name="T7" fmla="*/ 1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07">
                  <a:moveTo>
                    <a:pt x="1" y="19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72" y="107"/>
                    <a:pt x="74" y="53"/>
                  </a:cubicBezTo>
                  <a:cubicBezTo>
                    <a:pt x="77" y="0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F27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3" name="Picture 10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7725" y="3824924"/>
              <a:ext cx="203358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01"/>
            <p:cNvSpPr>
              <a:spLocks/>
            </p:cNvSpPr>
            <p:nvPr/>
          </p:nvSpPr>
          <p:spPr bwMode="auto">
            <a:xfrm>
              <a:off x="10463212" y="3782061"/>
              <a:ext cx="431800" cy="381000"/>
            </a:xfrm>
            <a:custGeom>
              <a:avLst/>
              <a:gdLst>
                <a:gd name="T0" fmla="*/ 0 w 272"/>
                <a:gd name="T1" fmla="*/ 235 h 240"/>
                <a:gd name="T2" fmla="*/ 270 w 272"/>
                <a:gd name="T3" fmla="*/ 240 h 240"/>
                <a:gd name="T4" fmla="*/ 272 w 272"/>
                <a:gd name="T5" fmla="*/ 5 h 240"/>
                <a:gd name="T6" fmla="*/ 3 w 272"/>
                <a:gd name="T7" fmla="*/ 0 h 240"/>
                <a:gd name="T8" fmla="*/ 0 w 272"/>
                <a:gd name="T9" fmla="*/ 23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40">
                  <a:moveTo>
                    <a:pt x="0" y="235"/>
                  </a:moveTo>
                  <a:lnTo>
                    <a:pt x="270" y="240"/>
                  </a:lnTo>
                  <a:lnTo>
                    <a:pt x="272" y="5"/>
                  </a:lnTo>
                  <a:lnTo>
                    <a:pt x="3" y="0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859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02"/>
            <p:cNvSpPr>
              <a:spLocks/>
            </p:cNvSpPr>
            <p:nvPr/>
          </p:nvSpPr>
          <p:spPr bwMode="auto">
            <a:xfrm>
              <a:off x="10475912" y="3943986"/>
              <a:ext cx="415925" cy="185738"/>
            </a:xfrm>
            <a:custGeom>
              <a:avLst/>
              <a:gdLst>
                <a:gd name="T0" fmla="*/ 0 w 262"/>
                <a:gd name="T1" fmla="*/ 114 h 117"/>
                <a:gd name="T2" fmla="*/ 262 w 262"/>
                <a:gd name="T3" fmla="*/ 117 h 117"/>
                <a:gd name="T4" fmla="*/ 262 w 262"/>
                <a:gd name="T5" fmla="*/ 5 h 117"/>
                <a:gd name="T6" fmla="*/ 3 w 262"/>
                <a:gd name="T7" fmla="*/ 0 h 117"/>
                <a:gd name="T8" fmla="*/ 0 w 262"/>
                <a:gd name="T9" fmla="*/ 11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17">
                  <a:moveTo>
                    <a:pt x="0" y="114"/>
                  </a:moveTo>
                  <a:lnTo>
                    <a:pt x="262" y="117"/>
                  </a:lnTo>
                  <a:lnTo>
                    <a:pt x="262" y="5"/>
                  </a:lnTo>
                  <a:lnTo>
                    <a:pt x="3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9DA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03"/>
            <p:cNvSpPr>
              <a:spLocks/>
            </p:cNvSpPr>
            <p:nvPr/>
          </p:nvSpPr>
          <p:spPr bwMode="auto">
            <a:xfrm>
              <a:off x="8091487" y="3761424"/>
              <a:ext cx="396875" cy="347663"/>
            </a:xfrm>
            <a:custGeom>
              <a:avLst/>
              <a:gdLst>
                <a:gd name="T0" fmla="*/ 0 w 250"/>
                <a:gd name="T1" fmla="*/ 133 h 219"/>
                <a:gd name="T2" fmla="*/ 248 w 250"/>
                <a:gd name="T3" fmla="*/ 219 h 219"/>
                <a:gd name="T4" fmla="*/ 250 w 250"/>
                <a:gd name="T5" fmla="*/ 0 h 219"/>
                <a:gd name="T6" fmla="*/ 0 w 250"/>
                <a:gd name="T7" fmla="*/ 64 h 219"/>
                <a:gd name="T8" fmla="*/ 0 w 250"/>
                <a:gd name="T9" fmla="*/ 13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19">
                  <a:moveTo>
                    <a:pt x="0" y="133"/>
                  </a:moveTo>
                  <a:lnTo>
                    <a:pt x="248" y="219"/>
                  </a:lnTo>
                  <a:lnTo>
                    <a:pt x="250" y="0"/>
                  </a:lnTo>
                  <a:lnTo>
                    <a:pt x="0" y="64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4B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04"/>
            <p:cNvSpPr>
              <a:spLocks/>
            </p:cNvSpPr>
            <p:nvPr/>
          </p:nvSpPr>
          <p:spPr bwMode="auto">
            <a:xfrm>
              <a:off x="7840662" y="3853499"/>
              <a:ext cx="250825" cy="119063"/>
            </a:xfrm>
            <a:custGeom>
              <a:avLst/>
              <a:gdLst>
                <a:gd name="T0" fmla="*/ 0 w 59"/>
                <a:gd name="T1" fmla="*/ 13 h 28"/>
                <a:gd name="T2" fmla="*/ 59 w 59"/>
                <a:gd name="T3" fmla="*/ 28 h 28"/>
                <a:gd name="T4" fmla="*/ 59 w 59"/>
                <a:gd name="T5" fmla="*/ 2 h 28"/>
                <a:gd name="T6" fmla="*/ 0 w 59"/>
                <a:gd name="T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28">
                  <a:moveTo>
                    <a:pt x="0" y="13"/>
                  </a:moveTo>
                  <a:cubicBezTo>
                    <a:pt x="0" y="26"/>
                    <a:pt x="59" y="28"/>
                    <a:pt x="59" y="28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0" y="0"/>
                    <a:pt x="0" y="13"/>
                  </a:cubicBez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083394" y="2696458"/>
            <a:ext cx="1353758" cy="1635132"/>
            <a:chOff x="8434387" y="962661"/>
            <a:chExt cx="1901825" cy="2297113"/>
          </a:xfrm>
        </p:grpSpPr>
        <p:sp>
          <p:nvSpPr>
            <p:cNvPr id="19" name="Freeform 186"/>
            <p:cNvSpPr>
              <a:spLocks/>
            </p:cNvSpPr>
            <p:nvPr/>
          </p:nvSpPr>
          <p:spPr bwMode="auto">
            <a:xfrm>
              <a:off x="8434387" y="1569086"/>
              <a:ext cx="1901825" cy="1690688"/>
            </a:xfrm>
            <a:custGeom>
              <a:avLst/>
              <a:gdLst>
                <a:gd name="T0" fmla="*/ 366 w 449"/>
                <a:gd name="T1" fmla="*/ 37 h 399"/>
                <a:gd name="T2" fmla="*/ 200 w 449"/>
                <a:gd name="T3" fmla="*/ 55 h 399"/>
                <a:gd name="T4" fmla="*/ 90 w 449"/>
                <a:gd name="T5" fmla="*/ 11 h 399"/>
                <a:gd name="T6" fmla="*/ 17 w 449"/>
                <a:gd name="T7" fmla="*/ 105 h 399"/>
                <a:gd name="T8" fmla="*/ 142 w 449"/>
                <a:gd name="T9" fmla="*/ 339 h 399"/>
                <a:gd name="T10" fmla="*/ 146 w 449"/>
                <a:gd name="T11" fmla="*/ 341 h 399"/>
                <a:gd name="T12" fmla="*/ 435 w 449"/>
                <a:gd name="T13" fmla="*/ 189 h 399"/>
                <a:gd name="T14" fmla="*/ 366 w 449"/>
                <a:gd name="T15" fmla="*/ 37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399">
                  <a:moveTo>
                    <a:pt x="366" y="37"/>
                  </a:moveTo>
                  <a:cubicBezTo>
                    <a:pt x="310" y="17"/>
                    <a:pt x="257" y="68"/>
                    <a:pt x="200" y="55"/>
                  </a:cubicBezTo>
                  <a:cubicBezTo>
                    <a:pt x="160" y="45"/>
                    <a:pt x="138" y="0"/>
                    <a:pt x="90" y="11"/>
                  </a:cubicBezTo>
                  <a:cubicBezTo>
                    <a:pt x="50" y="20"/>
                    <a:pt x="24" y="61"/>
                    <a:pt x="17" y="105"/>
                  </a:cubicBezTo>
                  <a:cubicBezTo>
                    <a:pt x="0" y="202"/>
                    <a:pt x="71" y="299"/>
                    <a:pt x="142" y="339"/>
                  </a:cubicBezTo>
                  <a:cubicBezTo>
                    <a:pt x="143" y="340"/>
                    <a:pt x="145" y="341"/>
                    <a:pt x="146" y="341"/>
                  </a:cubicBezTo>
                  <a:cubicBezTo>
                    <a:pt x="256" y="399"/>
                    <a:pt x="402" y="329"/>
                    <a:pt x="435" y="189"/>
                  </a:cubicBezTo>
                  <a:cubicBezTo>
                    <a:pt x="449" y="126"/>
                    <a:pt x="421" y="56"/>
                    <a:pt x="366" y="37"/>
                  </a:cubicBezTo>
                  <a:close/>
                </a:path>
              </a:pathLst>
            </a:custGeom>
            <a:solidFill>
              <a:srgbClr val="E1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87"/>
            <p:cNvSpPr>
              <a:spLocks/>
            </p:cNvSpPr>
            <p:nvPr/>
          </p:nvSpPr>
          <p:spPr bwMode="auto">
            <a:xfrm>
              <a:off x="8883650" y="1772286"/>
              <a:ext cx="1439863" cy="1111250"/>
            </a:xfrm>
            <a:custGeom>
              <a:avLst/>
              <a:gdLst>
                <a:gd name="T0" fmla="*/ 115 w 340"/>
                <a:gd name="T1" fmla="*/ 63 h 262"/>
                <a:gd name="T2" fmla="*/ 107 w 340"/>
                <a:gd name="T3" fmla="*/ 64 h 262"/>
                <a:gd name="T4" fmla="*/ 2 w 340"/>
                <a:gd name="T5" fmla="*/ 123 h 262"/>
                <a:gd name="T6" fmla="*/ 220 w 340"/>
                <a:gd name="T7" fmla="*/ 234 h 262"/>
                <a:gd name="T8" fmla="*/ 289 w 340"/>
                <a:gd name="T9" fmla="*/ 59 h 262"/>
                <a:gd name="T10" fmla="*/ 115 w 340"/>
                <a:gd name="T11" fmla="*/ 63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" h="262">
                  <a:moveTo>
                    <a:pt x="115" y="63"/>
                  </a:moveTo>
                  <a:cubicBezTo>
                    <a:pt x="113" y="64"/>
                    <a:pt x="110" y="64"/>
                    <a:pt x="107" y="64"/>
                  </a:cubicBezTo>
                  <a:cubicBezTo>
                    <a:pt x="69" y="67"/>
                    <a:pt x="0" y="62"/>
                    <a:pt x="2" y="123"/>
                  </a:cubicBezTo>
                  <a:cubicBezTo>
                    <a:pt x="6" y="227"/>
                    <a:pt x="153" y="262"/>
                    <a:pt x="220" y="234"/>
                  </a:cubicBezTo>
                  <a:cubicBezTo>
                    <a:pt x="278" y="210"/>
                    <a:pt x="340" y="128"/>
                    <a:pt x="289" y="59"/>
                  </a:cubicBezTo>
                  <a:cubicBezTo>
                    <a:pt x="244" y="0"/>
                    <a:pt x="169" y="56"/>
                    <a:pt x="115" y="63"/>
                  </a:cubicBezTo>
                  <a:close/>
                </a:path>
              </a:pathLst>
            </a:custGeom>
            <a:solidFill>
              <a:srgbClr val="FF4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88"/>
            <p:cNvSpPr>
              <a:spLocks/>
            </p:cNvSpPr>
            <p:nvPr/>
          </p:nvSpPr>
          <p:spPr bwMode="auto">
            <a:xfrm>
              <a:off x="9120187" y="962661"/>
              <a:ext cx="342900" cy="885825"/>
            </a:xfrm>
            <a:custGeom>
              <a:avLst/>
              <a:gdLst>
                <a:gd name="T0" fmla="*/ 0 w 81"/>
                <a:gd name="T1" fmla="*/ 56 h 209"/>
                <a:gd name="T2" fmla="*/ 57 w 81"/>
                <a:gd name="T3" fmla="*/ 209 h 209"/>
                <a:gd name="T4" fmla="*/ 76 w 81"/>
                <a:gd name="T5" fmla="*/ 194 h 209"/>
                <a:gd name="T6" fmla="*/ 0 w 81"/>
                <a:gd name="T7" fmla="*/ 5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209">
                  <a:moveTo>
                    <a:pt x="0" y="56"/>
                  </a:moveTo>
                  <a:cubicBezTo>
                    <a:pt x="40" y="99"/>
                    <a:pt x="41" y="159"/>
                    <a:pt x="57" y="209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42"/>
                    <a:pt x="81" y="0"/>
                    <a:pt x="0" y="56"/>
                  </a:cubicBezTo>
                  <a:close/>
                </a:path>
              </a:pathLst>
            </a:custGeom>
            <a:solidFill>
              <a:srgbClr val="794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89"/>
            <p:cNvSpPr>
              <a:spLocks/>
            </p:cNvSpPr>
            <p:nvPr/>
          </p:nvSpPr>
          <p:spPr bwMode="auto">
            <a:xfrm>
              <a:off x="9255125" y="1165861"/>
              <a:ext cx="788988" cy="776288"/>
            </a:xfrm>
            <a:custGeom>
              <a:avLst/>
              <a:gdLst>
                <a:gd name="T0" fmla="*/ 47 w 186"/>
                <a:gd name="T1" fmla="*/ 97 h 183"/>
                <a:gd name="T2" fmla="*/ 104 w 186"/>
                <a:gd name="T3" fmla="*/ 165 h 183"/>
                <a:gd name="T4" fmla="*/ 182 w 186"/>
                <a:gd name="T5" fmla="*/ 0 h 183"/>
                <a:gd name="T6" fmla="*/ 47 w 186"/>
                <a:gd name="T7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183">
                  <a:moveTo>
                    <a:pt x="47" y="97"/>
                  </a:moveTo>
                  <a:cubicBezTo>
                    <a:pt x="0" y="153"/>
                    <a:pt x="48" y="183"/>
                    <a:pt x="104" y="165"/>
                  </a:cubicBezTo>
                  <a:cubicBezTo>
                    <a:pt x="172" y="142"/>
                    <a:pt x="186" y="65"/>
                    <a:pt x="182" y="0"/>
                  </a:cubicBezTo>
                  <a:cubicBezTo>
                    <a:pt x="182" y="8"/>
                    <a:pt x="59" y="82"/>
                    <a:pt x="47" y="97"/>
                  </a:cubicBezTo>
                  <a:close/>
                </a:path>
              </a:pathLst>
            </a:custGeom>
            <a:solidFill>
              <a:srgbClr val="00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90"/>
            <p:cNvSpPr>
              <a:spLocks/>
            </p:cNvSpPr>
            <p:nvPr/>
          </p:nvSpPr>
          <p:spPr bwMode="auto">
            <a:xfrm>
              <a:off x="9678987" y="1916749"/>
              <a:ext cx="411163" cy="465138"/>
            </a:xfrm>
            <a:custGeom>
              <a:avLst/>
              <a:gdLst>
                <a:gd name="T0" fmla="*/ 25 w 97"/>
                <a:gd name="T1" fmla="*/ 25 h 110"/>
                <a:gd name="T2" fmla="*/ 82 w 97"/>
                <a:gd name="T3" fmla="*/ 78 h 110"/>
                <a:gd name="T4" fmla="*/ 88 w 97"/>
                <a:gd name="T5" fmla="*/ 32 h 110"/>
                <a:gd name="T6" fmla="*/ 25 w 97"/>
                <a:gd name="T7" fmla="*/ 2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10">
                  <a:moveTo>
                    <a:pt x="25" y="25"/>
                  </a:moveTo>
                  <a:cubicBezTo>
                    <a:pt x="0" y="59"/>
                    <a:pt x="47" y="110"/>
                    <a:pt x="82" y="78"/>
                  </a:cubicBezTo>
                  <a:cubicBezTo>
                    <a:pt x="97" y="64"/>
                    <a:pt x="96" y="46"/>
                    <a:pt x="88" y="32"/>
                  </a:cubicBezTo>
                  <a:cubicBezTo>
                    <a:pt x="75" y="11"/>
                    <a:pt x="44" y="0"/>
                    <a:pt x="25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4" name="Freeform 194"/>
          <p:cNvSpPr>
            <a:spLocks/>
          </p:cNvSpPr>
          <p:nvPr/>
        </p:nvSpPr>
        <p:spPr bwMode="auto">
          <a:xfrm>
            <a:off x="9784150" y="554924"/>
            <a:ext cx="598488" cy="398463"/>
          </a:xfrm>
          <a:custGeom>
            <a:avLst/>
            <a:gdLst>
              <a:gd name="T0" fmla="*/ 92 w 141"/>
              <a:gd name="T1" fmla="*/ 67 h 94"/>
              <a:gd name="T2" fmla="*/ 40 w 141"/>
              <a:gd name="T3" fmla="*/ 86 h 94"/>
              <a:gd name="T4" fmla="*/ 32 w 141"/>
              <a:gd name="T5" fmla="*/ 87 h 94"/>
              <a:gd name="T6" fmla="*/ 8 w 141"/>
              <a:gd name="T7" fmla="*/ 70 h 94"/>
              <a:gd name="T8" fmla="*/ 7 w 141"/>
              <a:gd name="T9" fmla="*/ 62 h 94"/>
              <a:gd name="T10" fmla="*/ 23 w 141"/>
              <a:gd name="T11" fmla="*/ 38 h 94"/>
              <a:gd name="T12" fmla="*/ 109 w 141"/>
              <a:gd name="T13" fmla="*/ 8 h 94"/>
              <a:gd name="T14" fmla="*/ 116 w 141"/>
              <a:gd name="T15" fmla="*/ 7 h 94"/>
              <a:gd name="T16" fmla="*/ 133 w 141"/>
              <a:gd name="T17" fmla="*/ 19 h 94"/>
              <a:gd name="T18" fmla="*/ 135 w 141"/>
              <a:gd name="T19" fmla="*/ 26 h 94"/>
              <a:gd name="T20" fmla="*/ 122 w 141"/>
              <a:gd name="T21" fmla="*/ 43 h 94"/>
              <a:gd name="T22" fmla="*/ 46 w 141"/>
              <a:gd name="T23" fmla="*/ 70 h 94"/>
              <a:gd name="T24" fmla="*/ 42 w 141"/>
              <a:gd name="T25" fmla="*/ 71 h 94"/>
              <a:gd name="T26" fmla="*/ 30 w 141"/>
              <a:gd name="T27" fmla="*/ 63 h 94"/>
              <a:gd name="T28" fmla="*/ 29 w 141"/>
              <a:gd name="T29" fmla="*/ 59 h 94"/>
              <a:gd name="T30" fmla="*/ 38 w 141"/>
              <a:gd name="T31" fmla="*/ 47 h 94"/>
              <a:gd name="T32" fmla="*/ 109 w 141"/>
              <a:gd name="T33" fmla="*/ 21 h 94"/>
              <a:gd name="T34" fmla="*/ 111 w 141"/>
              <a:gd name="T35" fmla="*/ 17 h 94"/>
              <a:gd name="T36" fmla="*/ 107 w 141"/>
              <a:gd name="T37" fmla="*/ 15 h 94"/>
              <a:gd name="T38" fmla="*/ 35 w 141"/>
              <a:gd name="T39" fmla="*/ 41 h 94"/>
              <a:gd name="T40" fmla="*/ 23 w 141"/>
              <a:gd name="T41" fmla="*/ 59 h 94"/>
              <a:gd name="T42" fmla="*/ 24 w 141"/>
              <a:gd name="T43" fmla="*/ 65 h 94"/>
              <a:gd name="T44" fmla="*/ 42 w 141"/>
              <a:gd name="T45" fmla="*/ 78 h 94"/>
              <a:gd name="T46" fmla="*/ 48 w 141"/>
              <a:gd name="T47" fmla="*/ 77 h 94"/>
              <a:gd name="T48" fmla="*/ 124 w 141"/>
              <a:gd name="T49" fmla="*/ 50 h 94"/>
              <a:gd name="T50" fmla="*/ 141 w 141"/>
              <a:gd name="T51" fmla="*/ 26 h 94"/>
              <a:gd name="T52" fmla="*/ 140 w 141"/>
              <a:gd name="T53" fmla="*/ 17 h 94"/>
              <a:gd name="T54" fmla="*/ 116 w 141"/>
              <a:gd name="T55" fmla="*/ 0 h 94"/>
              <a:gd name="T56" fmla="*/ 107 w 141"/>
              <a:gd name="T57" fmla="*/ 1 h 94"/>
              <a:gd name="T58" fmla="*/ 21 w 141"/>
              <a:gd name="T59" fmla="*/ 32 h 94"/>
              <a:gd name="T60" fmla="*/ 0 w 141"/>
              <a:gd name="T61" fmla="*/ 62 h 94"/>
              <a:gd name="T62" fmla="*/ 2 w 141"/>
              <a:gd name="T63" fmla="*/ 73 h 94"/>
              <a:gd name="T64" fmla="*/ 32 w 141"/>
              <a:gd name="T65" fmla="*/ 94 h 94"/>
              <a:gd name="T66" fmla="*/ 43 w 141"/>
              <a:gd name="T67" fmla="*/ 92 h 94"/>
              <a:gd name="T68" fmla="*/ 94 w 141"/>
              <a:gd name="T69" fmla="*/ 74 h 94"/>
              <a:gd name="T70" fmla="*/ 96 w 141"/>
              <a:gd name="T71" fmla="*/ 70 h 94"/>
              <a:gd name="T72" fmla="*/ 92 w 141"/>
              <a:gd name="T73" fmla="*/ 6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1" h="94">
                <a:moveTo>
                  <a:pt x="92" y="67"/>
                </a:moveTo>
                <a:cubicBezTo>
                  <a:pt x="40" y="86"/>
                  <a:pt x="40" y="86"/>
                  <a:pt x="40" y="86"/>
                </a:cubicBezTo>
                <a:cubicBezTo>
                  <a:pt x="37" y="87"/>
                  <a:pt x="35" y="87"/>
                  <a:pt x="32" y="87"/>
                </a:cubicBezTo>
                <a:cubicBezTo>
                  <a:pt x="21" y="87"/>
                  <a:pt x="12" y="81"/>
                  <a:pt x="8" y="70"/>
                </a:cubicBezTo>
                <a:cubicBezTo>
                  <a:pt x="7" y="68"/>
                  <a:pt x="7" y="65"/>
                  <a:pt x="7" y="62"/>
                </a:cubicBezTo>
                <a:cubicBezTo>
                  <a:pt x="7" y="52"/>
                  <a:pt x="13" y="42"/>
                  <a:pt x="23" y="38"/>
                </a:cubicBezTo>
                <a:cubicBezTo>
                  <a:pt x="109" y="8"/>
                  <a:pt x="109" y="8"/>
                  <a:pt x="109" y="8"/>
                </a:cubicBezTo>
                <a:cubicBezTo>
                  <a:pt x="111" y="7"/>
                  <a:pt x="113" y="7"/>
                  <a:pt x="116" y="7"/>
                </a:cubicBezTo>
                <a:cubicBezTo>
                  <a:pt x="123" y="7"/>
                  <a:pt x="131" y="11"/>
                  <a:pt x="133" y="19"/>
                </a:cubicBezTo>
                <a:cubicBezTo>
                  <a:pt x="134" y="21"/>
                  <a:pt x="134" y="23"/>
                  <a:pt x="135" y="26"/>
                </a:cubicBezTo>
                <a:cubicBezTo>
                  <a:pt x="134" y="33"/>
                  <a:pt x="130" y="41"/>
                  <a:pt x="122" y="43"/>
                </a:cubicBezTo>
                <a:cubicBezTo>
                  <a:pt x="46" y="70"/>
                  <a:pt x="46" y="70"/>
                  <a:pt x="46" y="70"/>
                </a:cubicBezTo>
                <a:cubicBezTo>
                  <a:pt x="45" y="71"/>
                  <a:pt x="43" y="71"/>
                  <a:pt x="42" y="71"/>
                </a:cubicBezTo>
                <a:cubicBezTo>
                  <a:pt x="37" y="71"/>
                  <a:pt x="32" y="68"/>
                  <a:pt x="30" y="63"/>
                </a:cubicBezTo>
                <a:cubicBezTo>
                  <a:pt x="30" y="61"/>
                  <a:pt x="29" y="60"/>
                  <a:pt x="29" y="59"/>
                </a:cubicBezTo>
                <a:cubicBezTo>
                  <a:pt x="29" y="53"/>
                  <a:pt x="33" y="49"/>
                  <a:pt x="38" y="47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11" y="21"/>
                  <a:pt x="112" y="19"/>
                  <a:pt x="111" y="17"/>
                </a:cubicBezTo>
                <a:cubicBezTo>
                  <a:pt x="111" y="15"/>
                  <a:pt x="109" y="14"/>
                  <a:pt x="107" y="15"/>
                </a:cubicBezTo>
                <a:cubicBezTo>
                  <a:pt x="35" y="41"/>
                  <a:pt x="35" y="41"/>
                  <a:pt x="35" y="41"/>
                </a:cubicBezTo>
                <a:cubicBezTo>
                  <a:pt x="28" y="43"/>
                  <a:pt x="23" y="51"/>
                  <a:pt x="23" y="59"/>
                </a:cubicBezTo>
                <a:cubicBezTo>
                  <a:pt x="23" y="61"/>
                  <a:pt x="23" y="63"/>
                  <a:pt x="24" y="65"/>
                </a:cubicBezTo>
                <a:cubicBezTo>
                  <a:pt x="27" y="73"/>
                  <a:pt x="34" y="78"/>
                  <a:pt x="42" y="78"/>
                </a:cubicBezTo>
                <a:cubicBezTo>
                  <a:pt x="44" y="78"/>
                  <a:pt x="46" y="77"/>
                  <a:pt x="48" y="77"/>
                </a:cubicBezTo>
                <a:cubicBezTo>
                  <a:pt x="124" y="50"/>
                  <a:pt x="124" y="50"/>
                  <a:pt x="124" y="50"/>
                </a:cubicBezTo>
                <a:cubicBezTo>
                  <a:pt x="135" y="46"/>
                  <a:pt x="141" y="36"/>
                  <a:pt x="141" y="26"/>
                </a:cubicBezTo>
                <a:cubicBezTo>
                  <a:pt x="141" y="23"/>
                  <a:pt x="141" y="20"/>
                  <a:pt x="140" y="17"/>
                </a:cubicBezTo>
                <a:cubicBezTo>
                  <a:pt x="136" y="6"/>
                  <a:pt x="126" y="0"/>
                  <a:pt x="116" y="0"/>
                </a:cubicBezTo>
                <a:cubicBezTo>
                  <a:pt x="113" y="0"/>
                  <a:pt x="110" y="0"/>
                  <a:pt x="107" y="1"/>
                </a:cubicBezTo>
                <a:cubicBezTo>
                  <a:pt x="21" y="32"/>
                  <a:pt x="21" y="32"/>
                  <a:pt x="21" y="32"/>
                </a:cubicBezTo>
                <a:cubicBezTo>
                  <a:pt x="8" y="36"/>
                  <a:pt x="0" y="49"/>
                  <a:pt x="0" y="62"/>
                </a:cubicBezTo>
                <a:cubicBezTo>
                  <a:pt x="0" y="66"/>
                  <a:pt x="0" y="69"/>
                  <a:pt x="2" y="73"/>
                </a:cubicBezTo>
                <a:cubicBezTo>
                  <a:pt x="6" y="86"/>
                  <a:pt x="19" y="94"/>
                  <a:pt x="32" y="94"/>
                </a:cubicBezTo>
                <a:cubicBezTo>
                  <a:pt x="35" y="94"/>
                  <a:pt x="39" y="93"/>
                  <a:pt x="43" y="92"/>
                </a:cubicBezTo>
                <a:cubicBezTo>
                  <a:pt x="94" y="74"/>
                  <a:pt x="94" y="74"/>
                  <a:pt x="94" y="74"/>
                </a:cubicBezTo>
                <a:cubicBezTo>
                  <a:pt x="96" y="73"/>
                  <a:pt x="96" y="71"/>
                  <a:pt x="96" y="70"/>
                </a:cubicBezTo>
                <a:cubicBezTo>
                  <a:pt x="95" y="68"/>
                  <a:pt x="93" y="67"/>
                  <a:pt x="92" y="67"/>
                </a:cubicBezTo>
                <a:close/>
              </a:path>
            </a:pathLst>
          </a:custGeom>
          <a:solidFill>
            <a:srgbClr val="FBB0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198"/>
          <p:cNvSpPr>
            <a:spLocks/>
          </p:cNvSpPr>
          <p:nvPr/>
        </p:nvSpPr>
        <p:spPr bwMode="auto">
          <a:xfrm>
            <a:off x="4804062" y="261135"/>
            <a:ext cx="393700" cy="601663"/>
          </a:xfrm>
          <a:custGeom>
            <a:avLst/>
            <a:gdLst>
              <a:gd name="T0" fmla="*/ 14 w 93"/>
              <a:gd name="T1" fmla="*/ 69 h 142"/>
              <a:gd name="T2" fmla="*/ 39 w 93"/>
              <a:gd name="T3" fmla="*/ 20 h 142"/>
              <a:gd name="T4" fmla="*/ 61 w 93"/>
              <a:gd name="T5" fmla="*/ 6 h 142"/>
              <a:gd name="T6" fmla="*/ 73 w 93"/>
              <a:gd name="T7" fmla="*/ 9 h 142"/>
              <a:gd name="T8" fmla="*/ 87 w 93"/>
              <a:gd name="T9" fmla="*/ 32 h 142"/>
              <a:gd name="T10" fmla="*/ 84 w 93"/>
              <a:gd name="T11" fmla="*/ 43 h 142"/>
              <a:gd name="T12" fmla="*/ 43 w 93"/>
              <a:gd name="T13" fmla="*/ 124 h 142"/>
              <a:gd name="T14" fmla="*/ 26 w 93"/>
              <a:gd name="T15" fmla="*/ 135 h 142"/>
              <a:gd name="T16" fmla="*/ 18 w 93"/>
              <a:gd name="T17" fmla="*/ 133 h 142"/>
              <a:gd name="T18" fmla="*/ 7 w 93"/>
              <a:gd name="T19" fmla="*/ 116 h 142"/>
              <a:gd name="T20" fmla="*/ 9 w 93"/>
              <a:gd name="T21" fmla="*/ 107 h 142"/>
              <a:gd name="T22" fmla="*/ 45 w 93"/>
              <a:gd name="T23" fmla="*/ 35 h 142"/>
              <a:gd name="T24" fmla="*/ 56 w 93"/>
              <a:gd name="T25" fmla="*/ 29 h 142"/>
              <a:gd name="T26" fmla="*/ 62 w 93"/>
              <a:gd name="T27" fmla="*/ 30 h 142"/>
              <a:gd name="T28" fmla="*/ 69 w 93"/>
              <a:gd name="T29" fmla="*/ 41 h 142"/>
              <a:gd name="T30" fmla="*/ 67 w 93"/>
              <a:gd name="T31" fmla="*/ 47 h 142"/>
              <a:gd name="T32" fmla="*/ 33 w 93"/>
              <a:gd name="T33" fmla="*/ 114 h 142"/>
              <a:gd name="T34" fmla="*/ 35 w 93"/>
              <a:gd name="T35" fmla="*/ 119 h 142"/>
              <a:gd name="T36" fmla="*/ 40 w 93"/>
              <a:gd name="T37" fmla="*/ 117 h 142"/>
              <a:gd name="T38" fmla="*/ 73 w 93"/>
              <a:gd name="T39" fmla="*/ 50 h 142"/>
              <a:gd name="T40" fmla="*/ 76 w 93"/>
              <a:gd name="T41" fmla="*/ 41 h 142"/>
              <a:gd name="T42" fmla="*/ 65 w 93"/>
              <a:gd name="T43" fmla="*/ 24 h 142"/>
              <a:gd name="T44" fmla="*/ 56 w 93"/>
              <a:gd name="T45" fmla="*/ 22 h 142"/>
              <a:gd name="T46" fmla="*/ 39 w 93"/>
              <a:gd name="T47" fmla="*/ 32 h 142"/>
              <a:gd name="T48" fmla="*/ 3 w 93"/>
              <a:gd name="T49" fmla="*/ 104 h 142"/>
              <a:gd name="T50" fmla="*/ 0 w 93"/>
              <a:gd name="T51" fmla="*/ 116 h 142"/>
              <a:gd name="T52" fmla="*/ 15 w 93"/>
              <a:gd name="T53" fmla="*/ 139 h 142"/>
              <a:gd name="T54" fmla="*/ 26 w 93"/>
              <a:gd name="T55" fmla="*/ 142 h 142"/>
              <a:gd name="T56" fmla="*/ 49 w 93"/>
              <a:gd name="T57" fmla="*/ 127 h 142"/>
              <a:gd name="T58" fmla="*/ 90 w 93"/>
              <a:gd name="T59" fmla="*/ 46 h 142"/>
              <a:gd name="T60" fmla="*/ 93 w 93"/>
              <a:gd name="T61" fmla="*/ 32 h 142"/>
              <a:gd name="T62" fmla="*/ 76 w 93"/>
              <a:gd name="T63" fmla="*/ 3 h 142"/>
              <a:gd name="T64" fmla="*/ 61 w 93"/>
              <a:gd name="T65" fmla="*/ 0 h 142"/>
              <a:gd name="T66" fmla="*/ 33 w 93"/>
              <a:gd name="T67" fmla="*/ 17 h 142"/>
              <a:gd name="T68" fmla="*/ 8 w 93"/>
              <a:gd name="T69" fmla="*/ 66 h 142"/>
              <a:gd name="T70" fmla="*/ 10 w 93"/>
              <a:gd name="T71" fmla="*/ 70 h 142"/>
              <a:gd name="T72" fmla="*/ 14 w 93"/>
              <a:gd name="T73" fmla="*/ 69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3" h="142">
                <a:moveTo>
                  <a:pt x="14" y="69"/>
                </a:moveTo>
                <a:cubicBezTo>
                  <a:pt x="39" y="20"/>
                  <a:pt x="39" y="20"/>
                  <a:pt x="39" y="20"/>
                </a:cubicBezTo>
                <a:cubicBezTo>
                  <a:pt x="43" y="11"/>
                  <a:pt x="52" y="6"/>
                  <a:pt x="61" y="6"/>
                </a:cubicBezTo>
                <a:cubicBezTo>
                  <a:pt x="65" y="6"/>
                  <a:pt x="69" y="7"/>
                  <a:pt x="73" y="9"/>
                </a:cubicBezTo>
                <a:cubicBezTo>
                  <a:pt x="81" y="13"/>
                  <a:pt x="87" y="22"/>
                  <a:pt x="87" y="32"/>
                </a:cubicBezTo>
                <a:cubicBezTo>
                  <a:pt x="87" y="35"/>
                  <a:pt x="86" y="39"/>
                  <a:pt x="84" y="43"/>
                </a:cubicBezTo>
                <a:cubicBezTo>
                  <a:pt x="43" y="124"/>
                  <a:pt x="43" y="124"/>
                  <a:pt x="43" y="124"/>
                </a:cubicBezTo>
                <a:cubicBezTo>
                  <a:pt x="40" y="131"/>
                  <a:pt x="33" y="135"/>
                  <a:pt x="26" y="135"/>
                </a:cubicBezTo>
                <a:cubicBezTo>
                  <a:pt x="23" y="135"/>
                  <a:pt x="20" y="134"/>
                  <a:pt x="18" y="133"/>
                </a:cubicBezTo>
                <a:cubicBezTo>
                  <a:pt x="11" y="129"/>
                  <a:pt x="7" y="123"/>
                  <a:pt x="7" y="116"/>
                </a:cubicBezTo>
                <a:cubicBezTo>
                  <a:pt x="7" y="113"/>
                  <a:pt x="8" y="110"/>
                  <a:pt x="9" y="107"/>
                </a:cubicBezTo>
                <a:cubicBezTo>
                  <a:pt x="45" y="35"/>
                  <a:pt x="45" y="35"/>
                  <a:pt x="45" y="35"/>
                </a:cubicBezTo>
                <a:cubicBezTo>
                  <a:pt x="47" y="31"/>
                  <a:pt x="52" y="29"/>
                  <a:pt x="56" y="29"/>
                </a:cubicBezTo>
                <a:cubicBezTo>
                  <a:pt x="58" y="29"/>
                  <a:pt x="60" y="29"/>
                  <a:pt x="62" y="30"/>
                </a:cubicBezTo>
                <a:cubicBezTo>
                  <a:pt x="66" y="32"/>
                  <a:pt x="69" y="36"/>
                  <a:pt x="69" y="41"/>
                </a:cubicBezTo>
                <a:cubicBezTo>
                  <a:pt x="69" y="43"/>
                  <a:pt x="68" y="45"/>
                  <a:pt x="67" y="47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6"/>
                  <a:pt x="33" y="118"/>
                  <a:pt x="35" y="119"/>
                </a:cubicBezTo>
                <a:cubicBezTo>
                  <a:pt x="37" y="120"/>
                  <a:pt x="39" y="119"/>
                  <a:pt x="40" y="117"/>
                </a:cubicBezTo>
                <a:cubicBezTo>
                  <a:pt x="73" y="50"/>
                  <a:pt x="73" y="50"/>
                  <a:pt x="73" y="50"/>
                </a:cubicBezTo>
                <a:cubicBezTo>
                  <a:pt x="75" y="47"/>
                  <a:pt x="76" y="44"/>
                  <a:pt x="76" y="41"/>
                </a:cubicBezTo>
                <a:cubicBezTo>
                  <a:pt x="76" y="34"/>
                  <a:pt x="72" y="27"/>
                  <a:pt x="65" y="24"/>
                </a:cubicBezTo>
                <a:cubicBezTo>
                  <a:pt x="62" y="22"/>
                  <a:pt x="59" y="22"/>
                  <a:pt x="56" y="22"/>
                </a:cubicBezTo>
                <a:cubicBezTo>
                  <a:pt x="49" y="22"/>
                  <a:pt x="43" y="26"/>
                  <a:pt x="39" y="32"/>
                </a:cubicBezTo>
                <a:cubicBezTo>
                  <a:pt x="3" y="104"/>
                  <a:pt x="3" y="104"/>
                  <a:pt x="3" y="104"/>
                </a:cubicBezTo>
                <a:cubicBezTo>
                  <a:pt x="1" y="108"/>
                  <a:pt x="0" y="112"/>
                  <a:pt x="0" y="116"/>
                </a:cubicBezTo>
                <a:cubicBezTo>
                  <a:pt x="0" y="125"/>
                  <a:pt x="6" y="134"/>
                  <a:pt x="15" y="139"/>
                </a:cubicBezTo>
                <a:cubicBezTo>
                  <a:pt x="18" y="141"/>
                  <a:pt x="22" y="142"/>
                  <a:pt x="26" y="142"/>
                </a:cubicBezTo>
                <a:cubicBezTo>
                  <a:pt x="35" y="142"/>
                  <a:pt x="45" y="136"/>
                  <a:pt x="49" y="127"/>
                </a:cubicBezTo>
                <a:cubicBezTo>
                  <a:pt x="90" y="46"/>
                  <a:pt x="90" y="46"/>
                  <a:pt x="90" y="46"/>
                </a:cubicBezTo>
                <a:cubicBezTo>
                  <a:pt x="92" y="41"/>
                  <a:pt x="93" y="36"/>
                  <a:pt x="93" y="32"/>
                </a:cubicBezTo>
                <a:cubicBezTo>
                  <a:pt x="93" y="20"/>
                  <a:pt x="87" y="9"/>
                  <a:pt x="76" y="3"/>
                </a:cubicBezTo>
                <a:cubicBezTo>
                  <a:pt x="71" y="1"/>
                  <a:pt x="66" y="0"/>
                  <a:pt x="61" y="0"/>
                </a:cubicBezTo>
                <a:cubicBezTo>
                  <a:pt x="50" y="0"/>
                  <a:pt x="38" y="6"/>
                  <a:pt x="33" y="17"/>
                </a:cubicBezTo>
                <a:cubicBezTo>
                  <a:pt x="8" y="66"/>
                  <a:pt x="8" y="66"/>
                  <a:pt x="8" y="66"/>
                </a:cubicBezTo>
                <a:cubicBezTo>
                  <a:pt x="7" y="68"/>
                  <a:pt x="8" y="70"/>
                  <a:pt x="10" y="70"/>
                </a:cubicBezTo>
                <a:cubicBezTo>
                  <a:pt x="11" y="71"/>
                  <a:pt x="14" y="71"/>
                  <a:pt x="14" y="69"/>
                </a:cubicBezTo>
                <a:close/>
              </a:path>
            </a:pathLst>
          </a:custGeom>
          <a:solidFill>
            <a:srgbClr val="00A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26" name="Freeform 200"/>
          <p:cNvSpPr>
            <a:spLocks/>
          </p:cNvSpPr>
          <p:nvPr/>
        </p:nvSpPr>
        <p:spPr bwMode="auto">
          <a:xfrm>
            <a:off x="9504721" y="5664205"/>
            <a:ext cx="403225" cy="596900"/>
          </a:xfrm>
          <a:custGeom>
            <a:avLst/>
            <a:gdLst>
              <a:gd name="T0" fmla="*/ 80 w 95"/>
              <a:gd name="T1" fmla="*/ 73 h 141"/>
              <a:gd name="T2" fmla="*/ 55 w 95"/>
              <a:gd name="T3" fmla="*/ 121 h 141"/>
              <a:gd name="T4" fmla="*/ 32 w 95"/>
              <a:gd name="T5" fmla="*/ 135 h 141"/>
              <a:gd name="T6" fmla="*/ 20 w 95"/>
              <a:gd name="T7" fmla="*/ 132 h 141"/>
              <a:gd name="T8" fmla="*/ 7 w 95"/>
              <a:gd name="T9" fmla="*/ 109 h 141"/>
              <a:gd name="T10" fmla="*/ 10 w 95"/>
              <a:gd name="T11" fmla="*/ 98 h 141"/>
              <a:gd name="T12" fmla="*/ 52 w 95"/>
              <a:gd name="T13" fmla="*/ 17 h 141"/>
              <a:gd name="T14" fmla="*/ 69 w 95"/>
              <a:gd name="T15" fmla="*/ 7 h 141"/>
              <a:gd name="T16" fmla="*/ 78 w 95"/>
              <a:gd name="T17" fmla="*/ 9 h 141"/>
              <a:gd name="T18" fmla="*/ 88 w 95"/>
              <a:gd name="T19" fmla="*/ 26 h 141"/>
              <a:gd name="T20" fmla="*/ 86 w 95"/>
              <a:gd name="T21" fmla="*/ 35 h 141"/>
              <a:gd name="T22" fmla="*/ 48 w 95"/>
              <a:gd name="T23" fmla="*/ 106 h 141"/>
              <a:gd name="T24" fmla="*/ 37 w 95"/>
              <a:gd name="T25" fmla="*/ 112 h 141"/>
              <a:gd name="T26" fmla="*/ 32 w 95"/>
              <a:gd name="T27" fmla="*/ 111 h 141"/>
              <a:gd name="T28" fmla="*/ 25 w 95"/>
              <a:gd name="T29" fmla="*/ 100 h 141"/>
              <a:gd name="T30" fmla="*/ 26 w 95"/>
              <a:gd name="T31" fmla="*/ 94 h 141"/>
              <a:gd name="T32" fmla="*/ 62 w 95"/>
              <a:gd name="T33" fmla="*/ 27 h 141"/>
              <a:gd name="T34" fmla="*/ 60 w 95"/>
              <a:gd name="T35" fmla="*/ 23 h 141"/>
              <a:gd name="T36" fmla="*/ 56 w 95"/>
              <a:gd name="T37" fmla="*/ 24 h 141"/>
              <a:gd name="T38" fmla="*/ 20 w 95"/>
              <a:gd name="T39" fmla="*/ 91 h 141"/>
              <a:gd name="T40" fmla="*/ 18 w 95"/>
              <a:gd name="T41" fmla="*/ 100 h 141"/>
              <a:gd name="T42" fmla="*/ 28 w 95"/>
              <a:gd name="T43" fmla="*/ 117 h 141"/>
              <a:gd name="T44" fmla="*/ 37 w 95"/>
              <a:gd name="T45" fmla="*/ 119 h 141"/>
              <a:gd name="T46" fmla="*/ 54 w 95"/>
              <a:gd name="T47" fmla="*/ 109 h 141"/>
              <a:gd name="T48" fmla="*/ 92 w 95"/>
              <a:gd name="T49" fmla="*/ 38 h 141"/>
              <a:gd name="T50" fmla="*/ 95 w 95"/>
              <a:gd name="T51" fmla="*/ 26 h 141"/>
              <a:gd name="T52" fmla="*/ 81 w 95"/>
              <a:gd name="T53" fmla="*/ 3 h 141"/>
              <a:gd name="T54" fmla="*/ 69 w 95"/>
              <a:gd name="T55" fmla="*/ 0 h 141"/>
              <a:gd name="T56" fmla="*/ 46 w 95"/>
              <a:gd name="T57" fmla="*/ 14 h 141"/>
              <a:gd name="T58" fmla="*/ 4 w 95"/>
              <a:gd name="T59" fmla="*/ 94 h 141"/>
              <a:gd name="T60" fmla="*/ 0 w 95"/>
              <a:gd name="T61" fmla="*/ 109 h 141"/>
              <a:gd name="T62" fmla="*/ 17 w 95"/>
              <a:gd name="T63" fmla="*/ 138 h 141"/>
              <a:gd name="T64" fmla="*/ 32 w 95"/>
              <a:gd name="T65" fmla="*/ 141 h 141"/>
              <a:gd name="T66" fmla="*/ 61 w 95"/>
              <a:gd name="T67" fmla="*/ 124 h 141"/>
              <a:gd name="T68" fmla="*/ 86 w 95"/>
              <a:gd name="T69" fmla="*/ 76 h 141"/>
              <a:gd name="T70" fmla="*/ 84 w 95"/>
              <a:gd name="T71" fmla="*/ 71 h 141"/>
              <a:gd name="T72" fmla="*/ 80 w 95"/>
              <a:gd name="T73" fmla="*/ 7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5" h="141">
                <a:moveTo>
                  <a:pt x="80" y="73"/>
                </a:moveTo>
                <a:cubicBezTo>
                  <a:pt x="55" y="121"/>
                  <a:pt x="55" y="121"/>
                  <a:pt x="55" y="121"/>
                </a:cubicBezTo>
                <a:cubicBezTo>
                  <a:pt x="50" y="130"/>
                  <a:pt x="41" y="135"/>
                  <a:pt x="32" y="135"/>
                </a:cubicBezTo>
                <a:cubicBezTo>
                  <a:pt x="28" y="135"/>
                  <a:pt x="24" y="134"/>
                  <a:pt x="20" y="132"/>
                </a:cubicBezTo>
                <a:cubicBezTo>
                  <a:pt x="12" y="127"/>
                  <a:pt x="7" y="118"/>
                  <a:pt x="7" y="109"/>
                </a:cubicBezTo>
                <a:cubicBezTo>
                  <a:pt x="7" y="105"/>
                  <a:pt x="8" y="101"/>
                  <a:pt x="10" y="98"/>
                </a:cubicBezTo>
                <a:cubicBezTo>
                  <a:pt x="52" y="17"/>
                  <a:pt x="52" y="17"/>
                  <a:pt x="52" y="17"/>
                </a:cubicBezTo>
                <a:cubicBezTo>
                  <a:pt x="56" y="10"/>
                  <a:pt x="62" y="7"/>
                  <a:pt x="69" y="7"/>
                </a:cubicBezTo>
                <a:cubicBezTo>
                  <a:pt x="72" y="7"/>
                  <a:pt x="75" y="7"/>
                  <a:pt x="78" y="9"/>
                </a:cubicBezTo>
                <a:cubicBezTo>
                  <a:pt x="84" y="12"/>
                  <a:pt x="88" y="19"/>
                  <a:pt x="88" y="26"/>
                </a:cubicBezTo>
                <a:cubicBezTo>
                  <a:pt x="88" y="29"/>
                  <a:pt x="87" y="32"/>
                  <a:pt x="86" y="35"/>
                </a:cubicBezTo>
                <a:cubicBezTo>
                  <a:pt x="48" y="106"/>
                  <a:pt x="48" y="106"/>
                  <a:pt x="48" y="106"/>
                </a:cubicBezTo>
                <a:cubicBezTo>
                  <a:pt x="46" y="110"/>
                  <a:pt x="42" y="112"/>
                  <a:pt x="37" y="112"/>
                </a:cubicBezTo>
                <a:cubicBezTo>
                  <a:pt x="35" y="112"/>
                  <a:pt x="33" y="112"/>
                  <a:pt x="32" y="111"/>
                </a:cubicBezTo>
                <a:cubicBezTo>
                  <a:pt x="27" y="109"/>
                  <a:pt x="25" y="104"/>
                  <a:pt x="25" y="100"/>
                </a:cubicBezTo>
                <a:cubicBezTo>
                  <a:pt x="25" y="98"/>
                  <a:pt x="25" y="96"/>
                  <a:pt x="26" y="94"/>
                </a:cubicBezTo>
                <a:cubicBezTo>
                  <a:pt x="62" y="27"/>
                  <a:pt x="62" y="27"/>
                  <a:pt x="62" y="27"/>
                </a:cubicBezTo>
                <a:cubicBezTo>
                  <a:pt x="63" y="25"/>
                  <a:pt x="62" y="23"/>
                  <a:pt x="60" y="23"/>
                </a:cubicBezTo>
                <a:cubicBezTo>
                  <a:pt x="59" y="22"/>
                  <a:pt x="57" y="22"/>
                  <a:pt x="56" y="24"/>
                </a:cubicBezTo>
                <a:cubicBezTo>
                  <a:pt x="20" y="91"/>
                  <a:pt x="20" y="91"/>
                  <a:pt x="20" y="91"/>
                </a:cubicBezTo>
                <a:cubicBezTo>
                  <a:pt x="19" y="94"/>
                  <a:pt x="18" y="97"/>
                  <a:pt x="18" y="100"/>
                </a:cubicBezTo>
                <a:cubicBezTo>
                  <a:pt x="18" y="107"/>
                  <a:pt x="22" y="114"/>
                  <a:pt x="28" y="117"/>
                </a:cubicBezTo>
                <a:cubicBezTo>
                  <a:pt x="31" y="118"/>
                  <a:pt x="34" y="119"/>
                  <a:pt x="37" y="119"/>
                </a:cubicBezTo>
                <a:cubicBezTo>
                  <a:pt x="44" y="119"/>
                  <a:pt x="51" y="115"/>
                  <a:pt x="54" y="109"/>
                </a:cubicBezTo>
                <a:cubicBezTo>
                  <a:pt x="92" y="38"/>
                  <a:pt x="92" y="38"/>
                  <a:pt x="92" y="38"/>
                </a:cubicBezTo>
                <a:cubicBezTo>
                  <a:pt x="94" y="34"/>
                  <a:pt x="95" y="30"/>
                  <a:pt x="95" y="26"/>
                </a:cubicBezTo>
                <a:cubicBezTo>
                  <a:pt x="95" y="17"/>
                  <a:pt x="90" y="8"/>
                  <a:pt x="81" y="3"/>
                </a:cubicBezTo>
                <a:cubicBezTo>
                  <a:pt x="77" y="1"/>
                  <a:pt x="73" y="0"/>
                  <a:pt x="69" y="0"/>
                </a:cubicBezTo>
                <a:cubicBezTo>
                  <a:pt x="60" y="0"/>
                  <a:pt x="51" y="5"/>
                  <a:pt x="46" y="14"/>
                </a:cubicBezTo>
                <a:cubicBezTo>
                  <a:pt x="4" y="94"/>
                  <a:pt x="4" y="94"/>
                  <a:pt x="4" y="94"/>
                </a:cubicBezTo>
                <a:cubicBezTo>
                  <a:pt x="1" y="99"/>
                  <a:pt x="0" y="104"/>
                  <a:pt x="0" y="109"/>
                </a:cubicBezTo>
                <a:cubicBezTo>
                  <a:pt x="0" y="121"/>
                  <a:pt x="6" y="132"/>
                  <a:pt x="17" y="138"/>
                </a:cubicBezTo>
                <a:cubicBezTo>
                  <a:pt x="22" y="140"/>
                  <a:pt x="27" y="141"/>
                  <a:pt x="32" y="141"/>
                </a:cubicBezTo>
                <a:cubicBezTo>
                  <a:pt x="44" y="141"/>
                  <a:pt x="55" y="135"/>
                  <a:pt x="61" y="124"/>
                </a:cubicBezTo>
                <a:cubicBezTo>
                  <a:pt x="86" y="76"/>
                  <a:pt x="86" y="76"/>
                  <a:pt x="86" y="76"/>
                </a:cubicBezTo>
                <a:cubicBezTo>
                  <a:pt x="87" y="74"/>
                  <a:pt x="86" y="72"/>
                  <a:pt x="84" y="71"/>
                </a:cubicBezTo>
                <a:cubicBezTo>
                  <a:pt x="83" y="71"/>
                  <a:pt x="81" y="71"/>
                  <a:pt x="80" y="73"/>
                </a:cubicBezTo>
                <a:close/>
              </a:path>
            </a:pathLst>
          </a:custGeom>
          <a:solidFill>
            <a:srgbClr val="00A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12286" y="953387"/>
            <a:ext cx="1228725" cy="2560637"/>
            <a:chOff x="4189412" y="2183449"/>
            <a:chExt cx="1228725" cy="2560637"/>
          </a:xfrm>
        </p:grpSpPr>
        <p:sp>
          <p:nvSpPr>
            <p:cNvPr id="28" name="Freeform 240"/>
            <p:cNvSpPr>
              <a:spLocks/>
            </p:cNvSpPr>
            <p:nvPr/>
          </p:nvSpPr>
          <p:spPr bwMode="auto">
            <a:xfrm>
              <a:off x="4824412" y="3328036"/>
              <a:ext cx="195263" cy="144463"/>
            </a:xfrm>
            <a:custGeom>
              <a:avLst/>
              <a:gdLst>
                <a:gd name="T0" fmla="*/ 0 w 123"/>
                <a:gd name="T1" fmla="*/ 19 h 91"/>
                <a:gd name="T2" fmla="*/ 13 w 123"/>
                <a:gd name="T3" fmla="*/ 91 h 91"/>
                <a:gd name="T4" fmla="*/ 123 w 123"/>
                <a:gd name="T5" fmla="*/ 72 h 91"/>
                <a:gd name="T6" fmla="*/ 109 w 123"/>
                <a:gd name="T7" fmla="*/ 0 h 91"/>
                <a:gd name="T8" fmla="*/ 0 w 123"/>
                <a:gd name="T9" fmla="*/ 1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1">
                  <a:moveTo>
                    <a:pt x="0" y="19"/>
                  </a:moveTo>
                  <a:lnTo>
                    <a:pt x="13" y="91"/>
                  </a:lnTo>
                  <a:lnTo>
                    <a:pt x="123" y="72"/>
                  </a:lnTo>
                  <a:lnTo>
                    <a:pt x="1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41"/>
            <p:cNvSpPr>
              <a:spLocks noEditPoints="1"/>
            </p:cNvSpPr>
            <p:nvPr/>
          </p:nvSpPr>
          <p:spPr bwMode="auto">
            <a:xfrm>
              <a:off x="4298950" y="2331086"/>
              <a:ext cx="771525" cy="933450"/>
            </a:xfrm>
            <a:custGeom>
              <a:avLst/>
              <a:gdLst>
                <a:gd name="T0" fmla="*/ 97 w 182"/>
                <a:gd name="T1" fmla="*/ 218 h 220"/>
                <a:gd name="T2" fmla="*/ 119 w 182"/>
                <a:gd name="T3" fmla="*/ 220 h 220"/>
                <a:gd name="T4" fmla="*/ 127 w 182"/>
                <a:gd name="T5" fmla="*/ 220 h 220"/>
                <a:gd name="T6" fmla="*/ 119 w 182"/>
                <a:gd name="T7" fmla="*/ 220 h 220"/>
                <a:gd name="T8" fmla="*/ 97 w 182"/>
                <a:gd name="T9" fmla="*/ 218 h 220"/>
                <a:gd name="T10" fmla="*/ 97 w 182"/>
                <a:gd name="T11" fmla="*/ 218 h 220"/>
                <a:gd name="T12" fmla="*/ 97 w 182"/>
                <a:gd name="T13" fmla="*/ 218 h 220"/>
                <a:gd name="T14" fmla="*/ 97 w 182"/>
                <a:gd name="T15" fmla="*/ 218 h 220"/>
                <a:gd name="T16" fmla="*/ 119 w 182"/>
                <a:gd name="T17" fmla="*/ 0 h 220"/>
                <a:gd name="T18" fmla="*/ 99 w 182"/>
                <a:gd name="T19" fmla="*/ 2 h 220"/>
                <a:gd name="T20" fmla="*/ 11 w 182"/>
                <a:gd name="T21" fmla="*/ 130 h 220"/>
                <a:gd name="T22" fmla="*/ 63 w 182"/>
                <a:gd name="T23" fmla="*/ 205 h 220"/>
                <a:gd name="T24" fmla="*/ 56 w 182"/>
                <a:gd name="T25" fmla="*/ 200 h 220"/>
                <a:gd name="T26" fmla="*/ 182 w 182"/>
                <a:gd name="T27" fmla="*/ 20 h 220"/>
                <a:gd name="T28" fmla="*/ 119 w 182"/>
                <a:gd name="T2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220">
                  <a:moveTo>
                    <a:pt x="97" y="218"/>
                  </a:moveTo>
                  <a:cubicBezTo>
                    <a:pt x="104" y="219"/>
                    <a:pt x="111" y="220"/>
                    <a:pt x="119" y="220"/>
                  </a:cubicBezTo>
                  <a:cubicBezTo>
                    <a:pt x="121" y="220"/>
                    <a:pt x="124" y="220"/>
                    <a:pt x="127" y="220"/>
                  </a:cubicBezTo>
                  <a:cubicBezTo>
                    <a:pt x="124" y="220"/>
                    <a:pt x="122" y="220"/>
                    <a:pt x="119" y="220"/>
                  </a:cubicBezTo>
                  <a:cubicBezTo>
                    <a:pt x="112" y="220"/>
                    <a:pt x="104" y="219"/>
                    <a:pt x="97" y="218"/>
                  </a:cubicBezTo>
                  <a:moveTo>
                    <a:pt x="97" y="218"/>
                  </a:moveTo>
                  <a:cubicBezTo>
                    <a:pt x="97" y="218"/>
                    <a:pt x="97" y="218"/>
                    <a:pt x="97" y="218"/>
                  </a:cubicBezTo>
                  <a:cubicBezTo>
                    <a:pt x="97" y="218"/>
                    <a:pt x="97" y="218"/>
                    <a:pt x="97" y="218"/>
                  </a:cubicBezTo>
                  <a:moveTo>
                    <a:pt x="119" y="0"/>
                  </a:moveTo>
                  <a:cubicBezTo>
                    <a:pt x="113" y="0"/>
                    <a:pt x="106" y="1"/>
                    <a:pt x="99" y="2"/>
                  </a:cubicBezTo>
                  <a:cubicBezTo>
                    <a:pt x="40" y="13"/>
                    <a:pt x="0" y="70"/>
                    <a:pt x="11" y="130"/>
                  </a:cubicBezTo>
                  <a:cubicBezTo>
                    <a:pt x="17" y="162"/>
                    <a:pt x="37" y="189"/>
                    <a:pt x="63" y="205"/>
                  </a:cubicBezTo>
                  <a:cubicBezTo>
                    <a:pt x="61" y="203"/>
                    <a:pt x="59" y="202"/>
                    <a:pt x="56" y="200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64" y="7"/>
                    <a:pt x="142" y="0"/>
                    <a:pt x="119" y="0"/>
                  </a:cubicBezTo>
                </a:path>
              </a:pathLst>
            </a:custGeom>
            <a:solidFill>
              <a:srgbClr val="C3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42"/>
            <p:cNvSpPr>
              <a:spLocks noEditPoints="1"/>
            </p:cNvSpPr>
            <p:nvPr/>
          </p:nvSpPr>
          <p:spPr bwMode="auto">
            <a:xfrm>
              <a:off x="4565650" y="2416811"/>
              <a:ext cx="766763" cy="847725"/>
            </a:xfrm>
            <a:custGeom>
              <a:avLst/>
              <a:gdLst>
                <a:gd name="T0" fmla="*/ 34 w 181"/>
                <a:gd name="T1" fmla="*/ 198 h 200"/>
                <a:gd name="T2" fmla="*/ 34 w 181"/>
                <a:gd name="T3" fmla="*/ 198 h 200"/>
                <a:gd name="T4" fmla="*/ 34 w 181"/>
                <a:gd name="T5" fmla="*/ 198 h 200"/>
                <a:gd name="T6" fmla="*/ 0 w 181"/>
                <a:gd name="T7" fmla="*/ 185 h 200"/>
                <a:gd name="T8" fmla="*/ 34 w 181"/>
                <a:gd name="T9" fmla="*/ 198 h 200"/>
                <a:gd name="T10" fmla="*/ 0 w 181"/>
                <a:gd name="T11" fmla="*/ 185 h 200"/>
                <a:gd name="T12" fmla="*/ 119 w 181"/>
                <a:gd name="T13" fmla="*/ 0 h 200"/>
                <a:gd name="T14" fmla="*/ 119 w 181"/>
                <a:gd name="T15" fmla="*/ 0 h 200"/>
                <a:gd name="T16" fmla="*/ 164 w 181"/>
                <a:gd name="T17" fmla="*/ 70 h 200"/>
                <a:gd name="T18" fmla="*/ 76 w 181"/>
                <a:gd name="T19" fmla="*/ 198 h 200"/>
                <a:gd name="T20" fmla="*/ 64 w 181"/>
                <a:gd name="T21" fmla="*/ 200 h 200"/>
                <a:gd name="T22" fmla="*/ 146 w 181"/>
                <a:gd name="T23" fmla="*/ 153 h 200"/>
                <a:gd name="T24" fmla="*/ 119 w 181"/>
                <a:gd name="T2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1" h="200">
                  <a:moveTo>
                    <a:pt x="34" y="198"/>
                  </a:moveTo>
                  <a:cubicBezTo>
                    <a:pt x="34" y="198"/>
                    <a:pt x="34" y="198"/>
                    <a:pt x="34" y="198"/>
                  </a:cubicBezTo>
                  <a:cubicBezTo>
                    <a:pt x="34" y="198"/>
                    <a:pt x="34" y="198"/>
                    <a:pt x="34" y="198"/>
                  </a:cubicBezTo>
                  <a:moveTo>
                    <a:pt x="0" y="185"/>
                  </a:moveTo>
                  <a:cubicBezTo>
                    <a:pt x="11" y="191"/>
                    <a:pt x="22" y="195"/>
                    <a:pt x="34" y="198"/>
                  </a:cubicBezTo>
                  <a:cubicBezTo>
                    <a:pt x="22" y="195"/>
                    <a:pt x="11" y="191"/>
                    <a:pt x="0" y="185"/>
                  </a:cubicBezTo>
                  <a:moveTo>
                    <a:pt x="119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42" y="16"/>
                    <a:pt x="159" y="40"/>
                    <a:pt x="164" y="70"/>
                  </a:cubicBezTo>
                  <a:cubicBezTo>
                    <a:pt x="175" y="130"/>
                    <a:pt x="135" y="187"/>
                    <a:pt x="76" y="198"/>
                  </a:cubicBezTo>
                  <a:cubicBezTo>
                    <a:pt x="72" y="199"/>
                    <a:pt x="68" y="199"/>
                    <a:pt x="64" y="200"/>
                  </a:cubicBezTo>
                  <a:cubicBezTo>
                    <a:pt x="96" y="197"/>
                    <a:pt x="127" y="181"/>
                    <a:pt x="146" y="153"/>
                  </a:cubicBezTo>
                  <a:cubicBezTo>
                    <a:pt x="181" y="103"/>
                    <a:pt x="169" y="34"/>
                    <a:pt x="1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43"/>
            <p:cNvSpPr>
              <a:spLocks/>
            </p:cNvSpPr>
            <p:nvPr/>
          </p:nvSpPr>
          <p:spPr bwMode="auto">
            <a:xfrm>
              <a:off x="4535487" y="2416811"/>
              <a:ext cx="771525" cy="847725"/>
            </a:xfrm>
            <a:custGeom>
              <a:avLst/>
              <a:gdLst>
                <a:gd name="T0" fmla="*/ 126 w 182"/>
                <a:gd name="T1" fmla="*/ 0 h 200"/>
                <a:gd name="T2" fmla="*/ 0 w 182"/>
                <a:gd name="T3" fmla="*/ 180 h 200"/>
                <a:gd name="T4" fmla="*/ 7 w 182"/>
                <a:gd name="T5" fmla="*/ 185 h 200"/>
                <a:gd name="T6" fmla="*/ 41 w 182"/>
                <a:gd name="T7" fmla="*/ 198 h 200"/>
                <a:gd name="T8" fmla="*/ 41 w 182"/>
                <a:gd name="T9" fmla="*/ 198 h 200"/>
                <a:gd name="T10" fmla="*/ 41 w 182"/>
                <a:gd name="T11" fmla="*/ 198 h 200"/>
                <a:gd name="T12" fmla="*/ 63 w 182"/>
                <a:gd name="T13" fmla="*/ 200 h 200"/>
                <a:gd name="T14" fmla="*/ 71 w 182"/>
                <a:gd name="T15" fmla="*/ 200 h 200"/>
                <a:gd name="T16" fmla="*/ 83 w 182"/>
                <a:gd name="T17" fmla="*/ 198 h 200"/>
                <a:gd name="T18" fmla="*/ 171 w 182"/>
                <a:gd name="T19" fmla="*/ 70 h 200"/>
                <a:gd name="T20" fmla="*/ 126 w 182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200">
                  <a:moveTo>
                    <a:pt x="126" y="0"/>
                  </a:moveTo>
                  <a:cubicBezTo>
                    <a:pt x="0" y="180"/>
                    <a:pt x="0" y="180"/>
                    <a:pt x="0" y="180"/>
                  </a:cubicBezTo>
                  <a:cubicBezTo>
                    <a:pt x="3" y="182"/>
                    <a:pt x="5" y="183"/>
                    <a:pt x="7" y="185"/>
                  </a:cubicBezTo>
                  <a:cubicBezTo>
                    <a:pt x="18" y="191"/>
                    <a:pt x="29" y="195"/>
                    <a:pt x="41" y="198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48" y="199"/>
                    <a:pt x="56" y="200"/>
                    <a:pt x="63" y="200"/>
                  </a:cubicBezTo>
                  <a:cubicBezTo>
                    <a:pt x="66" y="200"/>
                    <a:pt x="68" y="200"/>
                    <a:pt x="71" y="200"/>
                  </a:cubicBezTo>
                  <a:cubicBezTo>
                    <a:pt x="75" y="199"/>
                    <a:pt x="79" y="199"/>
                    <a:pt x="83" y="198"/>
                  </a:cubicBezTo>
                  <a:cubicBezTo>
                    <a:pt x="142" y="187"/>
                    <a:pt x="182" y="130"/>
                    <a:pt x="171" y="70"/>
                  </a:cubicBezTo>
                  <a:cubicBezTo>
                    <a:pt x="166" y="40"/>
                    <a:pt x="149" y="16"/>
                    <a:pt x="126" y="0"/>
                  </a:cubicBezTo>
                </a:path>
              </a:pathLst>
            </a:custGeom>
            <a:solidFill>
              <a:srgbClr val="DB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44"/>
            <p:cNvSpPr>
              <a:spLocks/>
            </p:cNvSpPr>
            <p:nvPr/>
          </p:nvSpPr>
          <p:spPr bwMode="auto">
            <a:xfrm>
              <a:off x="4819650" y="3439161"/>
              <a:ext cx="461963" cy="1304925"/>
            </a:xfrm>
            <a:custGeom>
              <a:avLst/>
              <a:gdLst>
                <a:gd name="T0" fmla="*/ 103 w 109"/>
                <a:gd name="T1" fmla="*/ 256 h 308"/>
                <a:gd name="T2" fmla="*/ 53 w 109"/>
                <a:gd name="T3" fmla="*/ 4 h 308"/>
                <a:gd name="T4" fmla="*/ 48 w 109"/>
                <a:gd name="T5" fmla="*/ 0 h 308"/>
                <a:gd name="T6" fmla="*/ 4 w 109"/>
                <a:gd name="T7" fmla="*/ 8 h 308"/>
                <a:gd name="T8" fmla="*/ 0 w 109"/>
                <a:gd name="T9" fmla="*/ 13 h 308"/>
                <a:gd name="T10" fmla="*/ 42 w 109"/>
                <a:gd name="T11" fmla="*/ 267 h 308"/>
                <a:gd name="T12" fmla="*/ 45 w 109"/>
                <a:gd name="T13" fmla="*/ 280 h 308"/>
                <a:gd name="T14" fmla="*/ 81 w 109"/>
                <a:gd name="T15" fmla="*/ 305 h 308"/>
                <a:gd name="T16" fmla="*/ 106 w 109"/>
                <a:gd name="T17" fmla="*/ 269 h 308"/>
                <a:gd name="T18" fmla="*/ 103 w 109"/>
                <a:gd name="T19" fmla="*/ 256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308">
                  <a:moveTo>
                    <a:pt x="103" y="256"/>
                  </a:moveTo>
                  <a:cubicBezTo>
                    <a:pt x="53" y="4"/>
                    <a:pt x="53" y="4"/>
                    <a:pt x="53" y="4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9"/>
                    <a:pt x="0" y="11"/>
                    <a:pt x="0" y="13"/>
                  </a:cubicBezTo>
                  <a:cubicBezTo>
                    <a:pt x="42" y="267"/>
                    <a:pt x="42" y="267"/>
                    <a:pt x="42" y="267"/>
                  </a:cubicBezTo>
                  <a:cubicBezTo>
                    <a:pt x="45" y="280"/>
                    <a:pt x="45" y="280"/>
                    <a:pt x="45" y="280"/>
                  </a:cubicBezTo>
                  <a:cubicBezTo>
                    <a:pt x="48" y="297"/>
                    <a:pt x="64" y="308"/>
                    <a:pt x="81" y="305"/>
                  </a:cubicBezTo>
                  <a:cubicBezTo>
                    <a:pt x="98" y="302"/>
                    <a:pt x="109" y="286"/>
                    <a:pt x="106" y="269"/>
                  </a:cubicBezTo>
                  <a:lnTo>
                    <a:pt x="103" y="256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45"/>
            <p:cNvSpPr>
              <a:spLocks/>
            </p:cNvSpPr>
            <p:nvPr/>
          </p:nvSpPr>
          <p:spPr bwMode="auto">
            <a:xfrm>
              <a:off x="4319587" y="2315211"/>
              <a:ext cx="966788" cy="966788"/>
            </a:xfrm>
            <a:custGeom>
              <a:avLst/>
              <a:gdLst>
                <a:gd name="T0" fmla="*/ 94 w 228"/>
                <a:gd name="T1" fmla="*/ 6 h 228"/>
                <a:gd name="T2" fmla="*/ 94 w 228"/>
                <a:gd name="T3" fmla="*/ 1 h 228"/>
                <a:gd name="T4" fmla="*/ 0 w 228"/>
                <a:gd name="T5" fmla="*/ 114 h 228"/>
                <a:gd name="T6" fmla="*/ 1 w 228"/>
                <a:gd name="T7" fmla="*/ 134 h 228"/>
                <a:gd name="T8" fmla="*/ 114 w 228"/>
                <a:gd name="T9" fmla="*/ 228 h 228"/>
                <a:gd name="T10" fmla="*/ 134 w 228"/>
                <a:gd name="T11" fmla="*/ 226 h 228"/>
                <a:gd name="T12" fmla="*/ 228 w 228"/>
                <a:gd name="T13" fmla="*/ 114 h 228"/>
                <a:gd name="T14" fmla="*/ 226 w 228"/>
                <a:gd name="T15" fmla="*/ 94 h 228"/>
                <a:gd name="T16" fmla="*/ 114 w 228"/>
                <a:gd name="T17" fmla="*/ 0 h 228"/>
                <a:gd name="T18" fmla="*/ 94 w 228"/>
                <a:gd name="T19" fmla="*/ 1 h 228"/>
                <a:gd name="T20" fmla="*/ 94 w 228"/>
                <a:gd name="T21" fmla="*/ 6 h 228"/>
                <a:gd name="T22" fmla="*/ 95 w 228"/>
                <a:gd name="T23" fmla="*/ 10 h 228"/>
                <a:gd name="T24" fmla="*/ 114 w 228"/>
                <a:gd name="T25" fmla="*/ 8 h 228"/>
                <a:gd name="T26" fmla="*/ 218 w 228"/>
                <a:gd name="T27" fmla="*/ 95 h 228"/>
                <a:gd name="T28" fmla="*/ 220 w 228"/>
                <a:gd name="T29" fmla="*/ 114 h 228"/>
                <a:gd name="T30" fmla="*/ 133 w 228"/>
                <a:gd name="T31" fmla="*/ 218 h 228"/>
                <a:gd name="T32" fmla="*/ 114 w 228"/>
                <a:gd name="T33" fmla="*/ 220 h 228"/>
                <a:gd name="T34" fmla="*/ 10 w 228"/>
                <a:gd name="T35" fmla="*/ 133 h 228"/>
                <a:gd name="T36" fmla="*/ 8 w 228"/>
                <a:gd name="T37" fmla="*/ 114 h 228"/>
                <a:gd name="T38" fmla="*/ 95 w 228"/>
                <a:gd name="T39" fmla="*/ 10 h 228"/>
                <a:gd name="T40" fmla="*/ 94 w 228"/>
                <a:gd name="T41" fmla="*/ 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8" h="228">
                  <a:moveTo>
                    <a:pt x="94" y="6"/>
                  </a:moveTo>
                  <a:cubicBezTo>
                    <a:pt x="94" y="1"/>
                    <a:pt x="94" y="1"/>
                    <a:pt x="94" y="1"/>
                  </a:cubicBezTo>
                  <a:cubicBezTo>
                    <a:pt x="38" y="12"/>
                    <a:pt x="0" y="60"/>
                    <a:pt x="0" y="114"/>
                  </a:cubicBezTo>
                  <a:cubicBezTo>
                    <a:pt x="0" y="121"/>
                    <a:pt x="0" y="127"/>
                    <a:pt x="1" y="134"/>
                  </a:cubicBezTo>
                  <a:cubicBezTo>
                    <a:pt x="12" y="190"/>
                    <a:pt x="60" y="228"/>
                    <a:pt x="114" y="228"/>
                  </a:cubicBezTo>
                  <a:cubicBezTo>
                    <a:pt x="121" y="228"/>
                    <a:pt x="127" y="228"/>
                    <a:pt x="134" y="226"/>
                  </a:cubicBezTo>
                  <a:cubicBezTo>
                    <a:pt x="190" y="216"/>
                    <a:pt x="228" y="168"/>
                    <a:pt x="228" y="114"/>
                  </a:cubicBezTo>
                  <a:cubicBezTo>
                    <a:pt x="228" y="107"/>
                    <a:pt x="228" y="100"/>
                    <a:pt x="226" y="94"/>
                  </a:cubicBezTo>
                  <a:cubicBezTo>
                    <a:pt x="216" y="38"/>
                    <a:pt x="168" y="0"/>
                    <a:pt x="114" y="0"/>
                  </a:cubicBezTo>
                  <a:cubicBezTo>
                    <a:pt x="107" y="0"/>
                    <a:pt x="100" y="0"/>
                    <a:pt x="94" y="1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101" y="9"/>
                    <a:pt x="108" y="8"/>
                    <a:pt x="114" y="8"/>
                  </a:cubicBezTo>
                  <a:cubicBezTo>
                    <a:pt x="164" y="8"/>
                    <a:pt x="209" y="44"/>
                    <a:pt x="218" y="95"/>
                  </a:cubicBezTo>
                  <a:cubicBezTo>
                    <a:pt x="219" y="101"/>
                    <a:pt x="220" y="108"/>
                    <a:pt x="220" y="114"/>
                  </a:cubicBezTo>
                  <a:cubicBezTo>
                    <a:pt x="220" y="164"/>
                    <a:pt x="184" y="209"/>
                    <a:pt x="133" y="218"/>
                  </a:cubicBezTo>
                  <a:cubicBezTo>
                    <a:pt x="126" y="219"/>
                    <a:pt x="120" y="220"/>
                    <a:pt x="114" y="220"/>
                  </a:cubicBezTo>
                  <a:cubicBezTo>
                    <a:pt x="64" y="220"/>
                    <a:pt x="19" y="184"/>
                    <a:pt x="10" y="133"/>
                  </a:cubicBezTo>
                  <a:cubicBezTo>
                    <a:pt x="9" y="126"/>
                    <a:pt x="8" y="120"/>
                    <a:pt x="8" y="114"/>
                  </a:cubicBezTo>
                  <a:cubicBezTo>
                    <a:pt x="8" y="64"/>
                    <a:pt x="44" y="19"/>
                    <a:pt x="95" y="10"/>
                  </a:cubicBezTo>
                  <a:lnTo>
                    <a:pt x="94" y="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46"/>
            <p:cNvSpPr>
              <a:spLocks noEditPoints="1"/>
            </p:cNvSpPr>
            <p:nvPr/>
          </p:nvSpPr>
          <p:spPr bwMode="auto">
            <a:xfrm>
              <a:off x="4189412" y="2183449"/>
              <a:ext cx="1228725" cy="1230313"/>
            </a:xfrm>
            <a:custGeom>
              <a:avLst/>
              <a:gdLst>
                <a:gd name="T0" fmla="*/ 121 w 290"/>
                <a:gd name="T1" fmla="*/ 14 h 290"/>
                <a:gd name="T2" fmla="*/ 14 w 290"/>
                <a:gd name="T3" fmla="*/ 169 h 290"/>
                <a:gd name="T4" fmla="*/ 169 w 290"/>
                <a:gd name="T5" fmla="*/ 276 h 290"/>
                <a:gd name="T6" fmla="*/ 276 w 290"/>
                <a:gd name="T7" fmla="*/ 121 h 290"/>
                <a:gd name="T8" fmla="*/ 121 w 290"/>
                <a:gd name="T9" fmla="*/ 14 h 290"/>
                <a:gd name="T10" fmla="*/ 165 w 290"/>
                <a:gd name="T11" fmla="*/ 253 h 290"/>
                <a:gd name="T12" fmla="*/ 37 w 290"/>
                <a:gd name="T13" fmla="*/ 165 h 290"/>
                <a:gd name="T14" fmla="*/ 125 w 290"/>
                <a:gd name="T15" fmla="*/ 37 h 290"/>
                <a:gd name="T16" fmla="*/ 253 w 290"/>
                <a:gd name="T17" fmla="*/ 125 h 290"/>
                <a:gd name="T18" fmla="*/ 165 w 290"/>
                <a:gd name="T19" fmla="*/ 25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290">
                  <a:moveTo>
                    <a:pt x="121" y="14"/>
                  </a:moveTo>
                  <a:cubicBezTo>
                    <a:pt x="49" y="27"/>
                    <a:pt x="0" y="96"/>
                    <a:pt x="14" y="169"/>
                  </a:cubicBezTo>
                  <a:cubicBezTo>
                    <a:pt x="27" y="241"/>
                    <a:pt x="96" y="290"/>
                    <a:pt x="169" y="276"/>
                  </a:cubicBezTo>
                  <a:cubicBezTo>
                    <a:pt x="241" y="263"/>
                    <a:pt x="290" y="194"/>
                    <a:pt x="276" y="121"/>
                  </a:cubicBezTo>
                  <a:cubicBezTo>
                    <a:pt x="263" y="49"/>
                    <a:pt x="194" y="0"/>
                    <a:pt x="121" y="14"/>
                  </a:cubicBezTo>
                  <a:close/>
                  <a:moveTo>
                    <a:pt x="165" y="253"/>
                  </a:moveTo>
                  <a:cubicBezTo>
                    <a:pt x="105" y="264"/>
                    <a:pt x="48" y="224"/>
                    <a:pt x="37" y="165"/>
                  </a:cubicBezTo>
                  <a:cubicBezTo>
                    <a:pt x="26" y="105"/>
                    <a:pt x="66" y="48"/>
                    <a:pt x="125" y="37"/>
                  </a:cubicBezTo>
                  <a:cubicBezTo>
                    <a:pt x="185" y="26"/>
                    <a:pt x="242" y="66"/>
                    <a:pt x="253" y="125"/>
                  </a:cubicBezTo>
                  <a:cubicBezTo>
                    <a:pt x="264" y="185"/>
                    <a:pt x="224" y="242"/>
                    <a:pt x="165" y="25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026" name="Picture 2" descr="Resultado de imagen de 干瞪眼">
            <a:extLst>
              <a:ext uri="{FF2B5EF4-FFF2-40B4-BE49-F238E27FC236}">
                <a16:creationId xmlns:a16="http://schemas.microsoft.com/office/drawing/2014/main" id="{920F48DA-8A35-4F8B-B42B-8B69BAA2C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19485" y="-346877"/>
            <a:ext cx="41148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074D14EA-328F-4BDF-8C7E-BE118FA087EE}"/>
              </a:ext>
            </a:extLst>
          </p:cNvPr>
          <p:cNvSpPr txBox="1"/>
          <p:nvPr/>
        </p:nvSpPr>
        <p:spPr>
          <a:xfrm>
            <a:off x="4767908" y="5674257"/>
            <a:ext cx="4321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干瞪眼  </a:t>
            </a:r>
            <a:r>
              <a:rPr lang="en-US" altLang="zh-CN" sz="32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gān</a:t>
            </a:r>
            <a:r>
              <a:rPr lang="en-US" altLang="zh-CN" sz="3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dèng</a:t>
            </a:r>
            <a:r>
              <a:rPr lang="en-US" altLang="zh-CN" sz="3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yǎn</a:t>
            </a:r>
            <a:r>
              <a:rPr lang="en-US" altLang="zh-CN" sz="3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zh-CN" altLang="en-US" sz="3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267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16"/>
          <p:cNvGrpSpPr>
            <a:grpSpLocks noChangeAspect="1"/>
          </p:cNvGrpSpPr>
          <p:nvPr/>
        </p:nvGrpSpPr>
        <p:grpSpPr bwMode="auto">
          <a:xfrm>
            <a:off x="1693289" y="1545349"/>
            <a:ext cx="1158875" cy="2000249"/>
            <a:chOff x="1449" y="1496"/>
            <a:chExt cx="730" cy="1260"/>
          </a:xfrm>
          <a:solidFill>
            <a:schemeClr val="tx1"/>
          </a:solidFill>
        </p:grpSpPr>
        <p:sp>
          <p:nvSpPr>
            <p:cNvPr id="85" name="Freeform 17"/>
            <p:cNvSpPr>
              <a:spLocks noEditPoints="1"/>
            </p:cNvSpPr>
            <p:nvPr/>
          </p:nvSpPr>
          <p:spPr bwMode="auto">
            <a:xfrm>
              <a:off x="1449" y="1496"/>
              <a:ext cx="730" cy="1260"/>
            </a:xfrm>
            <a:custGeom>
              <a:avLst/>
              <a:gdLst>
                <a:gd name="T0" fmla="*/ 609 w 684"/>
                <a:gd name="T1" fmla="*/ 553 h 1183"/>
                <a:gd name="T2" fmla="*/ 448 w 684"/>
                <a:gd name="T3" fmla="*/ 401 h 1183"/>
                <a:gd name="T4" fmla="*/ 269 w 684"/>
                <a:gd name="T5" fmla="*/ 315 h 1183"/>
                <a:gd name="T6" fmla="*/ 94 w 684"/>
                <a:gd name="T7" fmla="*/ 233 h 1183"/>
                <a:gd name="T8" fmla="*/ 88 w 684"/>
                <a:gd name="T9" fmla="*/ 655 h 1183"/>
                <a:gd name="T10" fmla="*/ 70 w 684"/>
                <a:gd name="T11" fmla="*/ 918 h 1183"/>
                <a:gd name="T12" fmla="*/ 139 w 684"/>
                <a:gd name="T13" fmla="*/ 1167 h 1183"/>
                <a:gd name="T14" fmla="*/ 202 w 684"/>
                <a:gd name="T15" fmla="*/ 975 h 1183"/>
                <a:gd name="T16" fmla="*/ 70 w 684"/>
                <a:gd name="T17" fmla="*/ 734 h 1183"/>
                <a:gd name="T18" fmla="*/ 278 w 684"/>
                <a:gd name="T19" fmla="*/ 562 h 1183"/>
                <a:gd name="T20" fmla="*/ 307 w 684"/>
                <a:gd name="T21" fmla="*/ 754 h 1183"/>
                <a:gd name="T22" fmla="*/ 323 w 684"/>
                <a:gd name="T23" fmla="*/ 769 h 1183"/>
                <a:gd name="T24" fmla="*/ 322 w 684"/>
                <a:gd name="T25" fmla="*/ 948 h 1183"/>
                <a:gd name="T26" fmla="*/ 345 w 684"/>
                <a:gd name="T27" fmla="*/ 765 h 1183"/>
                <a:gd name="T28" fmla="*/ 457 w 684"/>
                <a:gd name="T29" fmla="*/ 753 h 1183"/>
                <a:gd name="T30" fmla="*/ 553 w 684"/>
                <a:gd name="T31" fmla="*/ 815 h 1183"/>
                <a:gd name="T32" fmla="*/ 388 w 684"/>
                <a:gd name="T33" fmla="*/ 1179 h 1183"/>
                <a:gd name="T34" fmla="*/ 445 w 684"/>
                <a:gd name="T35" fmla="*/ 1002 h 1183"/>
                <a:gd name="T36" fmla="*/ 666 w 684"/>
                <a:gd name="T37" fmla="*/ 692 h 1183"/>
                <a:gd name="T38" fmla="*/ 200 w 684"/>
                <a:gd name="T39" fmla="*/ 558 h 1183"/>
                <a:gd name="T40" fmla="*/ 132 w 684"/>
                <a:gd name="T41" fmla="*/ 509 h 1183"/>
                <a:gd name="T42" fmla="*/ 123 w 684"/>
                <a:gd name="T43" fmla="*/ 61 h 1183"/>
                <a:gd name="T44" fmla="*/ 241 w 684"/>
                <a:gd name="T45" fmla="*/ 532 h 1183"/>
                <a:gd name="T46" fmla="*/ 388 w 684"/>
                <a:gd name="T47" fmla="*/ 620 h 1183"/>
                <a:gd name="T48" fmla="*/ 406 w 684"/>
                <a:gd name="T49" fmla="*/ 459 h 1183"/>
                <a:gd name="T50" fmla="*/ 305 w 684"/>
                <a:gd name="T51" fmla="*/ 567 h 1183"/>
                <a:gd name="T52" fmla="*/ 444 w 684"/>
                <a:gd name="T53" fmla="*/ 423 h 1183"/>
                <a:gd name="T54" fmla="*/ 423 w 684"/>
                <a:gd name="T55" fmla="*/ 643 h 1183"/>
                <a:gd name="T56" fmla="*/ 415 w 684"/>
                <a:gd name="T57" fmla="*/ 724 h 1183"/>
                <a:gd name="T58" fmla="*/ 428 w 684"/>
                <a:gd name="T59" fmla="*/ 654 h 1183"/>
                <a:gd name="T60" fmla="*/ 574 w 684"/>
                <a:gd name="T61" fmla="*/ 534 h 1183"/>
                <a:gd name="T62" fmla="*/ 415 w 684"/>
                <a:gd name="T63" fmla="*/ 724 h 1183"/>
                <a:gd name="T64" fmla="*/ 476 w 684"/>
                <a:gd name="T65" fmla="*/ 750 h 1183"/>
                <a:gd name="T66" fmla="*/ 607 w 684"/>
                <a:gd name="T67" fmla="*/ 631 h 1183"/>
                <a:gd name="T68" fmla="*/ 517 w 684"/>
                <a:gd name="T69" fmla="*/ 804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4" h="1183">
                  <a:moveTo>
                    <a:pt x="612" y="606"/>
                  </a:moveTo>
                  <a:cubicBezTo>
                    <a:pt x="615" y="584"/>
                    <a:pt x="613" y="565"/>
                    <a:pt x="609" y="553"/>
                  </a:cubicBezTo>
                  <a:cubicBezTo>
                    <a:pt x="599" y="516"/>
                    <a:pt x="568" y="479"/>
                    <a:pt x="517" y="483"/>
                  </a:cubicBezTo>
                  <a:cubicBezTo>
                    <a:pt x="514" y="445"/>
                    <a:pt x="477" y="404"/>
                    <a:pt x="448" y="401"/>
                  </a:cubicBezTo>
                  <a:cubicBezTo>
                    <a:pt x="329" y="387"/>
                    <a:pt x="263" y="490"/>
                    <a:pt x="263" y="490"/>
                  </a:cubicBezTo>
                  <a:cubicBezTo>
                    <a:pt x="263" y="490"/>
                    <a:pt x="253" y="433"/>
                    <a:pt x="269" y="315"/>
                  </a:cubicBezTo>
                  <a:cubicBezTo>
                    <a:pt x="290" y="158"/>
                    <a:pt x="232" y="0"/>
                    <a:pt x="116" y="36"/>
                  </a:cubicBezTo>
                  <a:cubicBezTo>
                    <a:pt x="0" y="72"/>
                    <a:pt x="71" y="136"/>
                    <a:pt x="94" y="233"/>
                  </a:cubicBezTo>
                  <a:cubicBezTo>
                    <a:pt x="117" y="330"/>
                    <a:pt x="117" y="454"/>
                    <a:pt x="110" y="505"/>
                  </a:cubicBezTo>
                  <a:cubicBezTo>
                    <a:pt x="104" y="546"/>
                    <a:pt x="92" y="624"/>
                    <a:pt x="88" y="655"/>
                  </a:cubicBezTo>
                  <a:cubicBezTo>
                    <a:pt x="69" y="678"/>
                    <a:pt x="57" y="697"/>
                    <a:pt x="54" y="711"/>
                  </a:cubicBezTo>
                  <a:cubicBezTo>
                    <a:pt x="45" y="741"/>
                    <a:pt x="31" y="868"/>
                    <a:pt x="70" y="918"/>
                  </a:cubicBezTo>
                  <a:cubicBezTo>
                    <a:pt x="109" y="969"/>
                    <a:pt x="148" y="980"/>
                    <a:pt x="177" y="979"/>
                  </a:cubicBezTo>
                  <a:cubicBezTo>
                    <a:pt x="203" y="1073"/>
                    <a:pt x="139" y="1167"/>
                    <a:pt x="139" y="1167"/>
                  </a:cubicBezTo>
                  <a:cubicBezTo>
                    <a:pt x="153" y="1174"/>
                    <a:pt x="153" y="1174"/>
                    <a:pt x="153" y="1174"/>
                  </a:cubicBezTo>
                  <a:cubicBezTo>
                    <a:pt x="220" y="1102"/>
                    <a:pt x="207" y="1002"/>
                    <a:pt x="202" y="975"/>
                  </a:cubicBezTo>
                  <a:cubicBezTo>
                    <a:pt x="215" y="971"/>
                    <a:pt x="223" y="966"/>
                    <a:pt x="223" y="966"/>
                  </a:cubicBezTo>
                  <a:cubicBezTo>
                    <a:pt x="50" y="954"/>
                    <a:pt x="64" y="794"/>
                    <a:pt x="70" y="734"/>
                  </a:cubicBezTo>
                  <a:cubicBezTo>
                    <a:pt x="76" y="674"/>
                    <a:pt x="155" y="611"/>
                    <a:pt x="205" y="572"/>
                  </a:cubicBezTo>
                  <a:cubicBezTo>
                    <a:pt x="254" y="533"/>
                    <a:pt x="270" y="550"/>
                    <a:pt x="278" y="562"/>
                  </a:cubicBezTo>
                  <a:cubicBezTo>
                    <a:pt x="326" y="637"/>
                    <a:pt x="384" y="625"/>
                    <a:pt x="408" y="655"/>
                  </a:cubicBezTo>
                  <a:cubicBezTo>
                    <a:pt x="432" y="685"/>
                    <a:pt x="388" y="757"/>
                    <a:pt x="307" y="754"/>
                  </a:cubicBezTo>
                  <a:cubicBezTo>
                    <a:pt x="226" y="751"/>
                    <a:pt x="207" y="675"/>
                    <a:pt x="207" y="675"/>
                  </a:cubicBezTo>
                  <a:cubicBezTo>
                    <a:pt x="216" y="753"/>
                    <a:pt x="271" y="775"/>
                    <a:pt x="323" y="769"/>
                  </a:cubicBezTo>
                  <a:cubicBezTo>
                    <a:pt x="342" y="782"/>
                    <a:pt x="376" y="814"/>
                    <a:pt x="370" y="868"/>
                  </a:cubicBezTo>
                  <a:cubicBezTo>
                    <a:pt x="363" y="933"/>
                    <a:pt x="322" y="948"/>
                    <a:pt x="322" y="948"/>
                  </a:cubicBezTo>
                  <a:cubicBezTo>
                    <a:pt x="322" y="948"/>
                    <a:pt x="390" y="939"/>
                    <a:pt x="390" y="866"/>
                  </a:cubicBezTo>
                  <a:cubicBezTo>
                    <a:pt x="390" y="808"/>
                    <a:pt x="363" y="777"/>
                    <a:pt x="345" y="765"/>
                  </a:cubicBezTo>
                  <a:cubicBezTo>
                    <a:pt x="366" y="759"/>
                    <a:pt x="386" y="749"/>
                    <a:pt x="400" y="738"/>
                  </a:cubicBezTo>
                  <a:cubicBezTo>
                    <a:pt x="409" y="745"/>
                    <a:pt x="427" y="755"/>
                    <a:pt x="457" y="753"/>
                  </a:cubicBezTo>
                  <a:cubicBezTo>
                    <a:pt x="456" y="773"/>
                    <a:pt x="463" y="815"/>
                    <a:pt x="523" y="817"/>
                  </a:cubicBezTo>
                  <a:cubicBezTo>
                    <a:pt x="534" y="817"/>
                    <a:pt x="544" y="816"/>
                    <a:pt x="553" y="815"/>
                  </a:cubicBezTo>
                  <a:cubicBezTo>
                    <a:pt x="559" y="845"/>
                    <a:pt x="569" y="952"/>
                    <a:pt x="418" y="982"/>
                  </a:cubicBezTo>
                  <a:cubicBezTo>
                    <a:pt x="418" y="982"/>
                    <a:pt x="425" y="1121"/>
                    <a:pt x="388" y="1179"/>
                  </a:cubicBezTo>
                  <a:cubicBezTo>
                    <a:pt x="408" y="1183"/>
                    <a:pt x="408" y="1183"/>
                    <a:pt x="408" y="1183"/>
                  </a:cubicBezTo>
                  <a:cubicBezTo>
                    <a:pt x="408" y="1183"/>
                    <a:pt x="446" y="1121"/>
                    <a:pt x="445" y="1002"/>
                  </a:cubicBezTo>
                  <a:cubicBezTo>
                    <a:pt x="445" y="1002"/>
                    <a:pt x="592" y="979"/>
                    <a:pt x="582" y="806"/>
                  </a:cubicBezTo>
                  <a:cubicBezTo>
                    <a:pt x="625" y="787"/>
                    <a:pt x="651" y="744"/>
                    <a:pt x="666" y="692"/>
                  </a:cubicBezTo>
                  <a:cubicBezTo>
                    <a:pt x="684" y="633"/>
                    <a:pt x="636" y="608"/>
                    <a:pt x="612" y="606"/>
                  </a:cubicBezTo>
                  <a:close/>
                  <a:moveTo>
                    <a:pt x="200" y="558"/>
                  </a:moveTo>
                  <a:cubicBezTo>
                    <a:pt x="162" y="583"/>
                    <a:pt x="132" y="608"/>
                    <a:pt x="109" y="632"/>
                  </a:cubicBezTo>
                  <a:cubicBezTo>
                    <a:pt x="111" y="609"/>
                    <a:pt x="122" y="580"/>
                    <a:pt x="132" y="509"/>
                  </a:cubicBezTo>
                  <a:cubicBezTo>
                    <a:pt x="146" y="422"/>
                    <a:pt x="128" y="293"/>
                    <a:pt x="113" y="228"/>
                  </a:cubicBezTo>
                  <a:cubicBezTo>
                    <a:pt x="100" y="171"/>
                    <a:pt x="31" y="75"/>
                    <a:pt x="123" y="61"/>
                  </a:cubicBezTo>
                  <a:cubicBezTo>
                    <a:pt x="254" y="41"/>
                    <a:pt x="256" y="256"/>
                    <a:pt x="250" y="311"/>
                  </a:cubicBezTo>
                  <a:cubicBezTo>
                    <a:pt x="244" y="359"/>
                    <a:pt x="241" y="500"/>
                    <a:pt x="241" y="532"/>
                  </a:cubicBezTo>
                  <a:cubicBezTo>
                    <a:pt x="230" y="538"/>
                    <a:pt x="217" y="546"/>
                    <a:pt x="200" y="558"/>
                  </a:cubicBezTo>
                  <a:close/>
                  <a:moveTo>
                    <a:pt x="388" y="620"/>
                  </a:moveTo>
                  <a:cubicBezTo>
                    <a:pt x="378" y="617"/>
                    <a:pt x="365" y="611"/>
                    <a:pt x="352" y="603"/>
                  </a:cubicBezTo>
                  <a:cubicBezTo>
                    <a:pt x="335" y="522"/>
                    <a:pt x="406" y="459"/>
                    <a:pt x="406" y="459"/>
                  </a:cubicBezTo>
                  <a:cubicBezTo>
                    <a:pt x="324" y="501"/>
                    <a:pt x="330" y="567"/>
                    <a:pt x="336" y="593"/>
                  </a:cubicBezTo>
                  <a:cubicBezTo>
                    <a:pt x="325" y="585"/>
                    <a:pt x="314" y="577"/>
                    <a:pt x="305" y="567"/>
                  </a:cubicBezTo>
                  <a:cubicBezTo>
                    <a:pt x="281" y="542"/>
                    <a:pt x="282" y="520"/>
                    <a:pt x="261" y="524"/>
                  </a:cubicBezTo>
                  <a:cubicBezTo>
                    <a:pt x="287" y="485"/>
                    <a:pt x="396" y="408"/>
                    <a:pt x="444" y="423"/>
                  </a:cubicBezTo>
                  <a:cubicBezTo>
                    <a:pt x="496" y="439"/>
                    <a:pt x="508" y="509"/>
                    <a:pt x="485" y="574"/>
                  </a:cubicBezTo>
                  <a:cubicBezTo>
                    <a:pt x="469" y="620"/>
                    <a:pt x="439" y="637"/>
                    <a:pt x="423" y="643"/>
                  </a:cubicBezTo>
                  <a:cubicBezTo>
                    <a:pt x="414" y="629"/>
                    <a:pt x="400" y="624"/>
                    <a:pt x="388" y="620"/>
                  </a:cubicBezTo>
                  <a:close/>
                  <a:moveTo>
                    <a:pt x="415" y="724"/>
                  </a:moveTo>
                  <a:cubicBezTo>
                    <a:pt x="420" y="717"/>
                    <a:pt x="424" y="710"/>
                    <a:pt x="426" y="703"/>
                  </a:cubicBezTo>
                  <a:cubicBezTo>
                    <a:pt x="431" y="681"/>
                    <a:pt x="431" y="666"/>
                    <a:pt x="428" y="654"/>
                  </a:cubicBezTo>
                  <a:cubicBezTo>
                    <a:pt x="510" y="623"/>
                    <a:pt x="514" y="552"/>
                    <a:pt x="516" y="508"/>
                  </a:cubicBezTo>
                  <a:cubicBezTo>
                    <a:pt x="531" y="508"/>
                    <a:pt x="558" y="512"/>
                    <a:pt x="574" y="534"/>
                  </a:cubicBezTo>
                  <a:cubicBezTo>
                    <a:pt x="597" y="567"/>
                    <a:pt x="601" y="681"/>
                    <a:pt x="508" y="721"/>
                  </a:cubicBezTo>
                  <a:cubicBezTo>
                    <a:pt x="444" y="748"/>
                    <a:pt x="422" y="735"/>
                    <a:pt x="415" y="724"/>
                  </a:cubicBezTo>
                  <a:close/>
                  <a:moveTo>
                    <a:pt x="517" y="804"/>
                  </a:moveTo>
                  <a:cubicBezTo>
                    <a:pt x="469" y="797"/>
                    <a:pt x="471" y="766"/>
                    <a:pt x="476" y="750"/>
                  </a:cubicBezTo>
                  <a:cubicBezTo>
                    <a:pt x="488" y="747"/>
                    <a:pt x="502" y="742"/>
                    <a:pt x="519" y="734"/>
                  </a:cubicBezTo>
                  <a:cubicBezTo>
                    <a:pt x="570" y="710"/>
                    <a:pt x="596" y="669"/>
                    <a:pt x="607" y="631"/>
                  </a:cubicBezTo>
                  <a:cubicBezTo>
                    <a:pt x="622" y="636"/>
                    <a:pt x="644" y="647"/>
                    <a:pt x="643" y="675"/>
                  </a:cubicBezTo>
                  <a:cubicBezTo>
                    <a:pt x="642" y="718"/>
                    <a:pt x="584" y="812"/>
                    <a:pt x="517" y="8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Freeform 18"/>
            <p:cNvSpPr/>
            <p:nvPr/>
          </p:nvSpPr>
          <p:spPr bwMode="auto">
            <a:xfrm>
              <a:off x="1760" y="2545"/>
              <a:ext cx="57" cy="47"/>
            </a:xfrm>
            <a:custGeom>
              <a:avLst/>
              <a:gdLst>
                <a:gd name="T0" fmla="*/ 0 w 54"/>
                <a:gd name="T1" fmla="*/ 18 h 44"/>
                <a:gd name="T2" fmla="*/ 54 w 54"/>
                <a:gd name="T3" fmla="*/ 0 h 44"/>
                <a:gd name="T4" fmla="*/ 46 w 54"/>
                <a:gd name="T5" fmla="*/ 44 h 44"/>
                <a:gd name="T6" fmla="*/ 39 w 54"/>
                <a:gd name="T7" fmla="*/ 23 h 44"/>
                <a:gd name="T8" fmla="*/ 0 w 54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18"/>
                  </a:moveTo>
                  <a:cubicBezTo>
                    <a:pt x="0" y="18"/>
                    <a:pt x="30" y="19"/>
                    <a:pt x="54" y="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28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21"/>
          <p:cNvGrpSpPr>
            <a:grpSpLocks noChangeAspect="1"/>
          </p:cNvGrpSpPr>
          <p:nvPr/>
        </p:nvGrpSpPr>
        <p:grpSpPr bwMode="auto">
          <a:xfrm>
            <a:off x="5420362" y="1572687"/>
            <a:ext cx="1209675" cy="1979613"/>
            <a:chOff x="3270" y="1510"/>
            <a:chExt cx="762" cy="1247"/>
          </a:xfrm>
          <a:solidFill>
            <a:schemeClr val="tx1"/>
          </a:solidFill>
        </p:grpSpPr>
        <p:sp>
          <p:nvSpPr>
            <p:cNvPr id="88" name="Freeform 22"/>
            <p:cNvSpPr/>
            <p:nvPr/>
          </p:nvSpPr>
          <p:spPr bwMode="auto">
            <a:xfrm>
              <a:off x="3616" y="2549"/>
              <a:ext cx="56" cy="46"/>
            </a:xfrm>
            <a:custGeom>
              <a:avLst/>
              <a:gdLst>
                <a:gd name="T0" fmla="*/ 0 w 54"/>
                <a:gd name="T1" fmla="*/ 18 h 44"/>
                <a:gd name="T2" fmla="*/ 54 w 54"/>
                <a:gd name="T3" fmla="*/ 0 h 44"/>
                <a:gd name="T4" fmla="*/ 46 w 54"/>
                <a:gd name="T5" fmla="*/ 44 h 44"/>
                <a:gd name="T6" fmla="*/ 39 w 54"/>
                <a:gd name="T7" fmla="*/ 23 h 44"/>
                <a:gd name="T8" fmla="*/ 0 w 54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18"/>
                  </a:moveTo>
                  <a:cubicBezTo>
                    <a:pt x="0" y="18"/>
                    <a:pt x="29" y="19"/>
                    <a:pt x="54" y="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28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Freeform 23"/>
            <p:cNvSpPr>
              <a:spLocks noEditPoints="1"/>
            </p:cNvSpPr>
            <p:nvPr/>
          </p:nvSpPr>
          <p:spPr bwMode="auto">
            <a:xfrm>
              <a:off x="3270" y="1510"/>
              <a:ext cx="762" cy="1247"/>
            </a:xfrm>
            <a:custGeom>
              <a:avLst/>
              <a:gdLst>
                <a:gd name="T0" fmla="*/ 629 w 729"/>
                <a:gd name="T1" fmla="*/ 554 h 1195"/>
                <a:gd name="T2" fmla="*/ 512 w 729"/>
                <a:gd name="T3" fmla="*/ 454 h 1195"/>
                <a:gd name="T4" fmla="*/ 509 w 729"/>
                <a:gd name="T5" fmla="*/ 405 h 1195"/>
                <a:gd name="T6" fmla="*/ 591 w 729"/>
                <a:gd name="T7" fmla="*/ 78 h 1195"/>
                <a:gd name="T8" fmla="*/ 415 w 729"/>
                <a:gd name="T9" fmla="*/ 118 h 1195"/>
                <a:gd name="T10" fmla="*/ 276 w 729"/>
                <a:gd name="T11" fmla="*/ 309 h 1195"/>
                <a:gd name="T12" fmla="*/ 37 w 729"/>
                <a:gd name="T13" fmla="*/ 50 h 1195"/>
                <a:gd name="T14" fmla="*/ 151 w 729"/>
                <a:gd name="T15" fmla="*/ 585 h 1195"/>
                <a:gd name="T16" fmla="*/ 202 w 729"/>
                <a:gd name="T17" fmla="*/ 988 h 1195"/>
                <a:gd name="T18" fmla="*/ 160 w 729"/>
                <a:gd name="T19" fmla="*/ 1169 h 1195"/>
                <a:gd name="T20" fmla="*/ 135 w 729"/>
                <a:gd name="T21" fmla="*/ 904 h 1195"/>
                <a:gd name="T22" fmla="*/ 298 w 729"/>
                <a:gd name="T23" fmla="*/ 556 h 1195"/>
                <a:gd name="T24" fmla="*/ 447 w 729"/>
                <a:gd name="T25" fmla="*/ 694 h 1195"/>
                <a:gd name="T26" fmla="*/ 268 w 729"/>
                <a:gd name="T27" fmla="*/ 812 h 1195"/>
                <a:gd name="T28" fmla="*/ 373 w 729"/>
                <a:gd name="T29" fmla="*/ 737 h 1195"/>
                <a:gd name="T30" fmla="*/ 391 w 729"/>
                <a:gd name="T31" fmla="*/ 740 h 1195"/>
                <a:gd name="T32" fmla="*/ 440 w 729"/>
                <a:gd name="T33" fmla="*/ 778 h 1195"/>
                <a:gd name="T34" fmla="*/ 593 w 729"/>
                <a:gd name="T35" fmla="*/ 811 h 1195"/>
                <a:gd name="T36" fmla="*/ 460 w 729"/>
                <a:gd name="T37" fmla="*/ 992 h 1195"/>
                <a:gd name="T38" fmla="*/ 465 w 729"/>
                <a:gd name="T39" fmla="*/ 1195 h 1195"/>
                <a:gd name="T40" fmla="*/ 647 w 729"/>
                <a:gd name="T41" fmla="*/ 784 h 1195"/>
                <a:gd name="T42" fmla="*/ 437 w 729"/>
                <a:gd name="T43" fmla="*/ 585 h 1195"/>
                <a:gd name="T44" fmla="*/ 210 w 729"/>
                <a:gd name="T45" fmla="*/ 547 h 1195"/>
                <a:gd name="T46" fmla="*/ 54 w 729"/>
                <a:gd name="T47" fmla="*/ 143 h 1195"/>
                <a:gd name="T48" fmla="*/ 240 w 729"/>
                <a:gd name="T49" fmla="*/ 230 h 1195"/>
                <a:gd name="T50" fmla="*/ 374 w 729"/>
                <a:gd name="T51" fmla="*/ 387 h 1195"/>
                <a:gd name="T52" fmla="*/ 520 w 729"/>
                <a:gd name="T53" fmla="*/ 52 h 1195"/>
                <a:gd name="T54" fmla="*/ 468 w 729"/>
                <a:gd name="T55" fmla="*/ 505 h 1195"/>
                <a:gd name="T56" fmla="*/ 437 w 729"/>
                <a:gd name="T57" fmla="*/ 585 h 1195"/>
                <a:gd name="T58" fmla="*/ 494 w 729"/>
                <a:gd name="T59" fmla="*/ 673 h 1195"/>
                <a:gd name="T60" fmla="*/ 529 w 729"/>
                <a:gd name="T61" fmla="*/ 484 h 1195"/>
                <a:gd name="T62" fmla="*/ 429 w 729"/>
                <a:gd name="T63" fmla="*/ 736 h 1195"/>
                <a:gd name="T64" fmla="*/ 603 w 729"/>
                <a:gd name="T65" fmla="*/ 672 h 1195"/>
                <a:gd name="T66" fmla="*/ 691 w 729"/>
                <a:gd name="T67" fmla="*/ 638 h 1195"/>
                <a:gd name="T68" fmla="*/ 520 w 729"/>
                <a:gd name="T69" fmla="*/ 768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9" h="1195">
                  <a:moveTo>
                    <a:pt x="700" y="569"/>
                  </a:moveTo>
                  <a:cubicBezTo>
                    <a:pt x="676" y="543"/>
                    <a:pt x="646" y="548"/>
                    <a:pt x="629" y="554"/>
                  </a:cubicBezTo>
                  <a:cubicBezTo>
                    <a:pt x="629" y="543"/>
                    <a:pt x="629" y="534"/>
                    <a:pt x="629" y="528"/>
                  </a:cubicBezTo>
                  <a:cubicBezTo>
                    <a:pt x="629" y="504"/>
                    <a:pt x="601" y="415"/>
                    <a:pt x="512" y="454"/>
                  </a:cubicBezTo>
                  <a:cubicBezTo>
                    <a:pt x="508" y="455"/>
                    <a:pt x="504" y="457"/>
                    <a:pt x="501" y="459"/>
                  </a:cubicBezTo>
                  <a:cubicBezTo>
                    <a:pt x="498" y="447"/>
                    <a:pt x="498" y="427"/>
                    <a:pt x="509" y="405"/>
                  </a:cubicBezTo>
                  <a:cubicBezTo>
                    <a:pt x="528" y="366"/>
                    <a:pt x="597" y="273"/>
                    <a:pt x="606" y="211"/>
                  </a:cubicBezTo>
                  <a:cubicBezTo>
                    <a:pt x="614" y="149"/>
                    <a:pt x="602" y="102"/>
                    <a:pt x="591" y="78"/>
                  </a:cubicBezTo>
                  <a:cubicBezTo>
                    <a:pt x="580" y="53"/>
                    <a:pt x="554" y="23"/>
                    <a:pt x="514" y="23"/>
                  </a:cubicBezTo>
                  <a:cubicBezTo>
                    <a:pt x="474" y="23"/>
                    <a:pt x="426" y="50"/>
                    <a:pt x="415" y="118"/>
                  </a:cubicBezTo>
                  <a:cubicBezTo>
                    <a:pt x="405" y="185"/>
                    <a:pt x="346" y="432"/>
                    <a:pt x="315" y="482"/>
                  </a:cubicBezTo>
                  <a:cubicBezTo>
                    <a:pt x="315" y="482"/>
                    <a:pt x="283" y="384"/>
                    <a:pt x="276" y="309"/>
                  </a:cubicBezTo>
                  <a:cubicBezTo>
                    <a:pt x="269" y="234"/>
                    <a:pt x="258" y="133"/>
                    <a:pt x="188" y="67"/>
                  </a:cubicBezTo>
                  <a:cubicBezTo>
                    <a:pt x="117" y="0"/>
                    <a:pt x="58" y="38"/>
                    <a:pt x="37" y="50"/>
                  </a:cubicBezTo>
                  <a:cubicBezTo>
                    <a:pt x="17" y="62"/>
                    <a:pt x="0" y="93"/>
                    <a:pt x="35" y="161"/>
                  </a:cubicBezTo>
                  <a:cubicBezTo>
                    <a:pt x="69" y="228"/>
                    <a:pt x="116" y="381"/>
                    <a:pt x="151" y="585"/>
                  </a:cubicBezTo>
                  <a:cubicBezTo>
                    <a:pt x="113" y="616"/>
                    <a:pt x="74" y="669"/>
                    <a:pt x="68" y="769"/>
                  </a:cubicBezTo>
                  <a:cubicBezTo>
                    <a:pt x="59" y="931"/>
                    <a:pt x="166" y="940"/>
                    <a:pt x="202" y="988"/>
                  </a:cubicBezTo>
                  <a:cubicBezTo>
                    <a:pt x="238" y="1037"/>
                    <a:pt x="151" y="1155"/>
                    <a:pt x="151" y="1155"/>
                  </a:cubicBezTo>
                  <a:cubicBezTo>
                    <a:pt x="160" y="1169"/>
                    <a:pt x="160" y="1169"/>
                    <a:pt x="160" y="1169"/>
                  </a:cubicBezTo>
                  <a:cubicBezTo>
                    <a:pt x="198" y="1124"/>
                    <a:pt x="228" y="1059"/>
                    <a:pt x="234" y="1007"/>
                  </a:cubicBezTo>
                  <a:cubicBezTo>
                    <a:pt x="240" y="954"/>
                    <a:pt x="198" y="969"/>
                    <a:pt x="135" y="904"/>
                  </a:cubicBezTo>
                  <a:cubicBezTo>
                    <a:pt x="71" y="838"/>
                    <a:pt x="76" y="706"/>
                    <a:pt x="135" y="632"/>
                  </a:cubicBezTo>
                  <a:cubicBezTo>
                    <a:pt x="194" y="558"/>
                    <a:pt x="275" y="538"/>
                    <a:pt x="298" y="556"/>
                  </a:cubicBezTo>
                  <a:cubicBezTo>
                    <a:pt x="321" y="575"/>
                    <a:pt x="392" y="615"/>
                    <a:pt x="432" y="602"/>
                  </a:cubicBezTo>
                  <a:cubicBezTo>
                    <a:pt x="472" y="589"/>
                    <a:pt x="508" y="654"/>
                    <a:pt x="447" y="694"/>
                  </a:cubicBezTo>
                  <a:cubicBezTo>
                    <a:pt x="369" y="746"/>
                    <a:pt x="280" y="674"/>
                    <a:pt x="280" y="674"/>
                  </a:cubicBezTo>
                  <a:cubicBezTo>
                    <a:pt x="302" y="738"/>
                    <a:pt x="268" y="812"/>
                    <a:pt x="268" y="812"/>
                  </a:cubicBezTo>
                  <a:cubicBezTo>
                    <a:pt x="319" y="788"/>
                    <a:pt x="306" y="705"/>
                    <a:pt x="306" y="705"/>
                  </a:cubicBezTo>
                  <a:cubicBezTo>
                    <a:pt x="331" y="722"/>
                    <a:pt x="353" y="732"/>
                    <a:pt x="373" y="737"/>
                  </a:cubicBezTo>
                  <a:cubicBezTo>
                    <a:pt x="385" y="769"/>
                    <a:pt x="408" y="853"/>
                    <a:pt x="346" y="923"/>
                  </a:cubicBezTo>
                  <a:cubicBezTo>
                    <a:pt x="346" y="923"/>
                    <a:pt x="434" y="880"/>
                    <a:pt x="391" y="740"/>
                  </a:cubicBezTo>
                  <a:cubicBezTo>
                    <a:pt x="395" y="740"/>
                    <a:pt x="400" y="740"/>
                    <a:pt x="405" y="740"/>
                  </a:cubicBezTo>
                  <a:cubicBezTo>
                    <a:pt x="408" y="751"/>
                    <a:pt x="417" y="766"/>
                    <a:pt x="440" y="778"/>
                  </a:cubicBezTo>
                  <a:cubicBezTo>
                    <a:pt x="456" y="787"/>
                    <a:pt x="480" y="786"/>
                    <a:pt x="505" y="775"/>
                  </a:cubicBezTo>
                  <a:cubicBezTo>
                    <a:pt x="514" y="792"/>
                    <a:pt x="540" y="824"/>
                    <a:pt x="593" y="811"/>
                  </a:cubicBezTo>
                  <a:cubicBezTo>
                    <a:pt x="604" y="809"/>
                    <a:pt x="614" y="805"/>
                    <a:pt x="623" y="800"/>
                  </a:cubicBezTo>
                  <a:cubicBezTo>
                    <a:pt x="621" y="839"/>
                    <a:pt x="605" y="966"/>
                    <a:pt x="460" y="992"/>
                  </a:cubicBezTo>
                  <a:cubicBezTo>
                    <a:pt x="460" y="992"/>
                    <a:pt x="475" y="1138"/>
                    <a:pt x="439" y="1194"/>
                  </a:cubicBezTo>
                  <a:cubicBezTo>
                    <a:pt x="465" y="1195"/>
                    <a:pt x="465" y="1195"/>
                    <a:pt x="465" y="1195"/>
                  </a:cubicBezTo>
                  <a:cubicBezTo>
                    <a:pt x="465" y="1195"/>
                    <a:pt x="501" y="1143"/>
                    <a:pt x="485" y="1007"/>
                  </a:cubicBezTo>
                  <a:cubicBezTo>
                    <a:pt x="485" y="1007"/>
                    <a:pt x="636" y="1001"/>
                    <a:pt x="647" y="784"/>
                  </a:cubicBezTo>
                  <a:cubicBezTo>
                    <a:pt x="720" y="725"/>
                    <a:pt x="729" y="601"/>
                    <a:pt x="700" y="569"/>
                  </a:cubicBezTo>
                  <a:close/>
                  <a:moveTo>
                    <a:pt x="437" y="585"/>
                  </a:moveTo>
                  <a:cubicBezTo>
                    <a:pt x="381" y="593"/>
                    <a:pt x="339" y="562"/>
                    <a:pt x="309" y="545"/>
                  </a:cubicBezTo>
                  <a:cubicBezTo>
                    <a:pt x="280" y="528"/>
                    <a:pt x="246" y="525"/>
                    <a:pt x="210" y="547"/>
                  </a:cubicBezTo>
                  <a:cubicBezTo>
                    <a:pt x="200" y="552"/>
                    <a:pt x="187" y="559"/>
                    <a:pt x="172" y="569"/>
                  </a:cubicBezTo>
                  <a:cubicBezTo>
                    <a:pt x="161" y="511"/>
                    <a:pt x="103" y="226"/>
                    <a:pt x="54" y="143"/>
                  </a:cubicBezTo>
                  <a:cubicBezTo>
                    <a:pt x="4" y="59"/>
                    <a:pt x="91" y="56"/>
                    <a:pt x="106" y="58"/>
                  </a:cubicBezTo>
                  <a:cubicBezTo>
                    <a:pt x="141" y="63"/>
                    <a:pt x="228" y="130"/>
                    <a:pt x="240" y="230"/>
                  </a:cubicBezTo>
                  <a:cubicBezTo>
                    <a:pt x="252" y="331"/>
                    <a:pt x="269" y="478"/>
                    <a:pt x="314" y="536"/>
                  </a:cubicBezTo>
                  <a:cubicBezTo>
                    <a:pt x="314" y="536"/>
                    <a:pt x="346" y="484"/>
                    <a:pt x="374" y="387"/>
                  </a:cubicBezTo>
                  <a:cubicBezTo>
                    <a:pt x="402" y="290"/>
                    <a:pt x="432" y="177"/>
                    <a:pt x="440" y="130"/>
                  </a:cubicBezTo>
                  <a:cubicBezTo>
                    <a:pt x="447" y="82"/>
                    <a:pt x="470" y="40"/>
                    <a:pt x="520" y="52"/>
                  </a:cubicBezTo>
                  <a:cubicBezTo>
                    <a:pt x="569" y="64"/>
                    <a:pt x="597" y="151"/>
                    <a:pt x="568" y="231"/>
                  </a:cubicBezTo>
                  <a:cubicBezTo>
                    <a:pt x="541" y="306"/>
                    <a:pt x="452" y="400"/>
                    <a:pt x="468" y="505"/>
                  </a:cubicBezTo>
                  <a:cubicBezTo>
                    <a:pt x="454" y="536"/>
                    <a:pt x="450" y="572"/>
                    <a:pt x="449" y="585"/>
                  </a:cubicBezTo>
                  <a:cubicBezTo>
                    <a:pt x="445" y="585"/>
                    <a:pt x="441" y="585"/>
                    <a:pt x="437" y="585"/>
                  </a:cubicBezTo>
                  <a:close/>
                  <a:moveTo>
                    <a:pt x="429" y="736"/>
                  </a:moveTo>
                  <a:cubicBezTo>
                    <a:pt x="464" y="725"/>
                    <a:pt x="486" y="695"/>
                    <a:pt x="494" y="673"/>
                  </a:cubicBezTo>
                  <a:cubicBezTo>
                    <a:pt x="507" y="639"/>
                    <a:pt x="498" y="597"/>
                    <a:pt x="465" y="587"/>
                  </a:cubicBezTo>
                  <a:cubicBezTo>
                    <a:pt x="469" y="565"/>
                    <a:pt x="486" y="497"/>
                    <a:pt x="529" y="484"/>
                  </a:cubicBezTo>
                  <a:cubicBezTo>
                    <a:pt x="580" y="468"/>
                    <a:pt x="609" y="509"/>
                    <a:pt x="596" y="585"/>
                  </a:cubicBezTo>
                  <a:cubicBezTo>
                    <a:pt x="584" y="659"/>
                    <a:pt x="518" y="804"/>
                    <a:pt x="429" y="736"/>
                  </a:cubicBezTo>
                  <a:close/>
                  <a:moveTo>
                    <a:pt x="520" y="768"/>
                  </a:moveTo>
                  <a:cubicBezTo>
                    <a:pt x="554" y="749"/>
                    <a:pt x="586" y="716"/>
                    <a:pt x="603" y="672"/>
                  </a:cubicBezTo>
                  <a:cubicBezTo>
                    <a:pt x="616" y="636"/>
                    <a:pt x="622" y="606"/>
                    <a:pt x="626" y="581"/>
                  </a:cubicBezTo>
                  <a:cubicBezTo>
                    <a:pt x="680" y="564"/>
                    <a:pt x="696" y="608"/>
                    <a:pt x="691" y="638"/>
                  </a:cubicBezTo>
                  <a:cubicBezTo>
                    <a:pt x="687" y="669"/>
                    <a:pt x="664" y="771"/>
                    <a:pt x="595" y="789"/>
                  </a:cubicBezTo>
                  <a:cubicBezTo>
                    <a:pt x="547" y="802"/>
                    <a:pt x="527" y="781"/>
                    <a:pt x="520" y="7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26"/>
          <p:cNvGrpSpPr>
            <a:grpSpLocks noChangeAspect="1"/>
          </p:cNvGrpSpPr>
          <p:nvPr/>
        </p:nvGrpSpPr>
        <p:grpSpPr bwMode="auto">
          <a:xfrm>
            <a:off x="8859393" y="1629518"/>
            <a:ext cx="1200149" cy="1973263"/>
            <a:chOff x="5100" y="1511"/>
            <a:chExt cx="756" cy="1243"/>
          </a:xfrm>
          <a:solidFill>
            <a:schemeClr val="tx1"/>
          </a:solidFill>
        </p:grpSpPr>
        <p:sp>
          <p:nvSpPr>
            <p:cNvPr id="92" name="Freeform 27"/>
            <p:cNvSpPr/>
            <p:nvPr/>
          </p:nvSpPr>
          <p:spPr bwMode="auto">
            <a:xfrm>
              <a:off x="5459" y="2603"/>
              <a:ext cx="57" cy="48"/>
            </a:xfrm>
            <a:custGeom>
              <a:avLst/>
              <a:gdLst>
                <a:gd name="T0" fmla="*/ 0 w 54"/>
                <a:gd name="T1" fmla="*/ 18 h 45"/>
                <a:gd name="T2" fmla="*/ 54 w 54"/>
                <a:gd name="T3" fmla="*/ 0 h 45"/>
                <a:gd name="T4" fmla="*/ 46 w 54"/>
                <a:gd name="T5" fmla="*/ 45 h 45"/>
                <a:gd name="T6" fmla="*/ 40 w 54"/>
                <a:gd name="T7" fmla="*/ 23 h 45"/>
                <a:gd name="T8" fmla="*/ 0 w 54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5">
                  <a:moveTo>
                    <a:pt x="0" y="18"/>
                  </a:moveTo>
                  <a:cubicBezTo>
                    <a:pt x="0" y="18"/>
                    <a:pt x="30" y="19"/>
                    <a:pt x="54" y="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29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Freeform 28"/>
            <p:cNvSpPr>
              <a:spLocks noEditPoints="1"/>
            </p:cNvSpPr>
            <p:nvPr/>
          </p:nvSpPr>
          <p:spPr bwMode="auto">
            <a:xfrm>
              <a:off x="5100" y="1511"/>
              <a:ext cx="756" cy="1243"/>
            </a:xfrm>
            <a:custGeom>
              <a:avLst/>
              <a:gdLst>
                <a:gd name="T0" fmla="*/ 638 w 716"/>
                <a:gd name="T1" fmla="*/ 356 h 1179"/>
                <a:gd name="T2" fmla="*/ 533 w 716"/>
                <a:gd name="T3" fmla="*/ 162 h 1179"/>
                <a:gd name="T4" fmla="*/ 380 w 716"/>
                <a:gd name="T5" fmla="*/ 2 h 1179"/>
                <a:gd name="T6" fmla="*/ 296 w 716"/>
                <a:gd name="T7" fmla="*/ 488 h 1179"/>
                <a:gd name="T8" fmla="*/ 92 w 716"/>
                <a:gd name="T9" fmla="*/ 55 h 1179"/>
                <a:gd name="T10" fmla="*/ 132 w 716"/>
                <a:gd name="T11" fmla="*/ 487 h 1179"/>
                <a:gd name="T12" fmla="*/ 232 w 716"/>
                <a:gd name="T13" fmla="*/ 1045 h 1179"/>
                <a:gd name="T14" fmla="*/ 181 w 716"/>
                <a:gd name="T15" fmla="*/ 1178 h 1179"/>
                <a:gd name="T16" fmla="*/ 260 w 716"/>
                <a:gd name="T17" fmla="*/ 1045 h 1179"/>
                <a:gd name="T18" fmla="*/ 105 w 716"/>
                <a:gd name="T19" fmla="*/ 852 h 1179"/>
                <a:gd name="T20" fmla="*/ 154 w 716"/>
                <a:gd name="T21" fmla="*/ 431 h 1179"/>
                <a:gd name="T22" fmla="*/ 99 w 716"/>
                <a:gd name="T23" fmla="*/ 84 h 1179"/>
                <a:gd name="T24" fmla="*/ 297 w 716"/>
                <a:gd name="T25" fmla="*/ 549 h 1179"/>
                <a:gd name="T26" fmla="*/ 161 w 716"/>
                <a:gd name="T27" fmla="*/ 656 h 1179"/>
                <a:gd name="T28" fmla="*/ 399 w 716"/>
                <a:gd name="T29" fmla="*/ 516 h 1179"/>
                <a:gd name="T30" fmla="*/ 553 w 716"/>
                <a:gd name="T31" fmla="*/ 619 h 1179"/>
                <a:gd name="T32" fmla="*/ 319 w 716"/>
                <a:gd name="T33" fmla="*/ 793 h 1179"/>
                <a:gd name="T34" fmla="*/ 415 w 716"/>
                <a:gd name="T35" fmla="*/ 798 h 1179"/>
                <a:gd name="T36" fmla="*/ 438 w 716"/>
                <a:gd name="T37" fmla="*/ 814 h 1179"/>
                <a:gd name="T38" fmla="*/ 569 w 716"/>
                <a:gd name="T39" fmla="*/ 720 h 1179"/>
                <a:gd name="T40" fmla="*/ 547 w 716"/>
                <a:gd name="T41" fmla="*/ 720 h 1179"/>
                <a:gd name="T42" fmla="*/ 561 w 716"/>
                <a:gd name="T43" fmla="*/ 729 h 1179"/>
                <a:gd name="T44" fmla="*/ 414 w 716"/>
                <a:gd name="T45" fmla="*/ 667 h 1179"/>
                <a:gd name="T46" fmla="*/ 574 w 716"/>
                <a:gd name="T47" fmla="*/ 577 h 1179"/>
                <a:gd name="T48" fmla="*/ 485 w 716"/>
                <a:gd name="T49" fmla="*/ 1018 h 1179"/>
                <a:gd name="T50" fmla="*/ 492 w 716"/>
                <a:gd name="T51" fmla="*/ 1175 h 1179"/>
                <a:gd name="T52" fmla="*/ 671 w 716"/>
                <a:gd name="T53" fmla="*/ 840 h 1179"/>
                <a:gd name="T54" fmla="*/ 325 w 716"/>
                <a:gd name="T55" fmla="*/ 522 h 1179"/>
                <a:gd name="T56" fmla="*/ 325 w 716"/>
                <a:gd name="T57" fmla="*/ 142 h 1179"/>
                <a:gd name="T58" fmla="*/ 423 w 716"/>
                <a:gd name="T59" fmla="*/ 507 h 1179"/>
                <a:gd name="T60" fmla="*/ 325 w 716"/>
                <a:gd name="T61" fmla="*/ 522 h 1179"/>
                <a:gd name="T62" fmla="*/ 483 w 716"/>
                <a:gd name="T63" fmla="*/ 355 h 1179"/>
                <a:gd name="T64" fmla="*/ 652 w 716"/>
                <a:gd name="T65" fmla="*/ 186 h 1179"/>
                <a:gd name="T66" fmla="*/ 553 w 716"/>
                <a:gd name="T67" fmla="*/ 552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6" h="1179">
                  <a:moveTo>
                    <a:pt x="580" y="551"/>
                  </a:moveTo>
                  <a:cubicBezTo>
                    <a:pt x="582" y="527"/>
                    <a:pt x="593" y="449"/>
                    <a:pt x="638" y="356"/>
                  </a:cubicBezTo>
                  <a:cubicBezTo>
                    <a:pt x="691" y="244"/>
                    <a:pt x="716" y="90"/>
                    <a:pt x="605" y="79"/>
                  </a:cubicBezTo>
                  <a:cubicBezTo>
                    <a:pt x="555" y="74"/>
                    <a:pt x="544" y="134"/>
                    <a:pt x="533" y="162"/>
                  </a:cubicBezTo>
                  <a:cubicBezTo>
                    <a:pt x="522" y="190"/>
                    <a:pt x="488" y="280"/>
                    <a:pt x="488" y="280"/>
                  </a:cubicBezTo>
                  <a:cubicBezTo>
                    <a:pt x="488" y="280"/>
                    <a:pt x="523" y="6"/>
                    <a:pt x="380" y="2"/>
                  </a:cubicBezTo>
                  <a:cubicBezTo>
                    <a:pt x="279" y="0"/>
                    <a:pt x="298" y="136"/>
                    <a:pt x="301" y="167"/>
                  </a:cubicBezTo>
                  <a:cubicBezTo>
                    <a:pt x="303" y="197"/>
                    <a:pt x="301" y="456"/>
                    <a:pt x="296" y="488"/>
                  </a:cubicBezTo>
                  <a:cubicBezTo>
                    <a:pt x="296" y="488"/>
                    <a:pt x="271" y="422"/>
                    <a:pt x="265" y="349"/>
                  </a:cubicBezTo>
                  <a:cubicBezTo>
                    <a:pt x="259" y="276"/>
                    <a:pt x="259" y="1"/>
                    <a:pt x="92" y="55"/>
                  </a:cubicBezTo>
                  <a:cubicBezTo>
                    <a:pt x="0" y="84"/>
                    <a:pt x="49" y="194"/>
                    <a:pt x="63" y="228"/>
                  </a:cubicBezTo>
                  <a:cubicBezTo>
                    <a:pt x="76" y="262"/>
                    <a:pt x="128" y="408"/>
                    <a:pt x="132" y="487"/>
                  </a:cubicBezTo>
                  <a:cubicBezTo>
                    <a:pt x="137" y="582"/>
                    <a:pt x="111" y="639"/>
                    <a:pt x="89" y="707"/>
                  </a:cubicBezTo>
                  <a:cubicBezTo>
                    <a:pt x="67" y="774"/>
                    <a:pt x="33" y="942"/>
                    <a:pt x="232" y="1045"/>
                  </a:cubicBezTo>
                  <a:cubicBezTo>
                    <a:pt x="232" y="1045"/>
                    <a:pt x="234" y="1122"/>
                    <a:pt x="180" y="1174"/>
                  </a:cubicBezTo>
                  <a:cubicBezTo>
                    <a:pt x="181" y="1178"/>
                    <a:pt x="181" y="1178"/>
                    <a:pt x="181" y="1178"/>
                  </a:cubicBezTo>
                  <a:cubicBezTo>
                    <a:pt x="208" y="1179"/>
                    <a:pt x="208" y="1179"/>
                    <a:pt x="208" y="1179"/>
                  </a:cubicBezTo>
                  <a:cubicBezTo>
                    <a:pt x="208" y="1179"/>
                    <a:pt x="269" y="1095"/>
                    <a:pt x="260" y="1045"/>
                  </a:cubicBezTo>
                  <a:cubicBezTo>
                    <a:pt x="273" y="1038"/>
                    <a:pt x="273" y="1038"/>
                    <a:pt x="273" y="1038"/>
                  </a:cubicBezTo>
                  <a:cubicBezTo>
                    <a:pt x="273" y="1038"/>
                    <a:pt x="129" y="974"/>
                    <a:pt x="105" y="852"/>
                  </a:cubicBezTo>
                  <a:cubicBezTo>
                    <a:pt x="82" y="730"/>
                    <a:pt x="129" y="686"/>
                    <a:pt x="142" y="637"/>
                  </a:cubicBezTo>
                  <a:cubicBezTo>
                    <a:pt x="155" y="588"/>
                    <a:pt x="174" y="515"/>
                    <a:pt x="154" y="431"/>
                  </a:cubicBezTo>
                  <a:cubicBezTo>
                    <a:pt x="135" y="346"/>
                    <a:pt x="93" y="234"/>
                    <a:pt x="77" y="200"/>
                  </a:cubicBezTo>
                  <a:cubicBezTo>
                    <a:pt x="61" y="166"/>
                    <a:pt x="39" y="112"/>
                    <a:pt x="99" y="84"/>
                  </a:cubicBezTo>
                  <a:cubicBezTo>
                    <a:pt x="159" y="56"/>
                    <a:pt x="229" y="158"/>
                    <a:pt x="237" y="251"/>
                  </a:cubicBezTo>
                  <a:cubicBezTo>
                    <a:pt x="246" y="343"/>
                    <a:pt x="247" y="488"/>
                    <a:pt x="297" y="549"/>
                  </a:cubicBezTo>
                  <a:cubicBezTo>
                    <a:pt x="277" y="569"/>
                    <a:pt x="260" y="583"/>
                    <a:pt x="242" y="595"/>
                  </a:cubicBezTo>
                  <a:cubicBezTo>
                    <a:pt x="217" y="612"/>
                    <a:pt x="165" y="643"/>
                    <a:pt x="161" y="656"/>
                  </a:cubicBezTo>
                  <a:cubicBezTo>
                    <a:pt x="160" y="660"/>
                    <a:pt x="260" y="603"/>
                    <a:pt x="289" y="574"/>
                  </a:cubicBezTo>
                  <a:cubicBezTo>
                    <a:pt x="317" y="544"/>
                    <a:pt x="371" y="494"/>
                    <a:pt x="399" y="516"/>
                  </a:cubicBezTo>
                  <a:cubicBezTo>
                    <a:pt x="428" y="538"/>
                    <a:pt x="498" y="570"/>
                    <a:pt x="527" y="570"/>
                  </a:cubicBezTo>
                  <a:cubicBezTo>
                    <a:pt x="555" y="570"/>
                    <a:pt x="562" y="575"/>
                    <a:pt x="553" y="619"/>
                  </a:cubicBezTo>
                  <a:cubicBezTo>
                    <a:pt x="542" y="671"/>
                    <a:pt x="453" y="701"/>
                    <a:pt x="401" y="633"/>
                  </a:cubicBezTo>
                  <a:cubicBezTo>
                    <a:pt x="401" y="633"/>
                    <a:pt x="403" y="759"/>
                    <a:pt x="319" y="793"/>
                  </a:cubicBezTo>
                  <a:cubicBezTo>
                    <a:pt x="319" y="793"/>
                    <a:pt x="364" y="794"/>
                    <a:pt x="391" y="755"/>
                  </a:cubicBezTo>
                  <a:cubicBezTo>
                    <a:pt x="391" y="755"/>
                    <a:pt x="396" y="779"/>
                    <a:pt x="415" y="798"/>
                  </a:cubicBezTo>
                  <a:cubicBezTo>
                    <a:pt x="416" y="829"/>
                    <a:pt x="415" y="914"/>
                    <a:pt x="367" y="983"/>
                  </a:cubicBezTo>
                  <a:cubicBezTo>
                    <a:pt x="367" y="983"/>
                    <a:pt x="432" y="943"/>
                    <a:pt x="438" y="814"/>
                  </a:cubicBezTo>
                  <a:cubicBezTo>
                    <a:pt x="455" y="820"/>
                    <a:pt x="476" y="823"/>
                    <a:pt x="504" y="816"/>
                  </a:cubicBezTo>
                  <a:cubicBezTo>
                    <a:pt x="601" y="794"/>
                    <a:pt x="572" y="732"/>
                    <a:pt x="569" y="720"/>
                  </a:cubicBezTo>
                  <a:cubicBezTo>
                    <a:pt x="569" y="720"/>
                    <a:pt x="588" y="711"/>
                    <a:pt x="602" y="708"/>
                  </a:cubicBezTo>
                  <a:cubicBezTo>
                    <a:pt x="602" y="708"/>
                    <a:pt x="595" y="687"/>
                    <a:pt x="547" y="720"/>
                  </a:cubicBezTo>
                  <a:cubicBezTo>
                    <a:pt x="498" y="753"/>
                    <a:pt x="514" y="756"/>
                    <a:pt x="514" y="756"/>
                  </a:cubicBezTo>
                  <a:cubicBezTo>
                    <a:pt x="514" y="756"/>
                    <a:pt x="550" y="733"/>
                    <a:pt x="561" y="729"/>
                  </a:cubicBezTo>
                  <a:cubicBezTo>
                    <a:pt x="561" y="729"/>
                    <a:pt x="570" y="795"/>
                    <a:pt x="497" y="801"/>
                  </a:cubicBezTo>
                  <a:cubicBezTo>
                    <a:pt x="425" y="808"/>
                    <a:pt x="387" y="749"/>
                    <a:pt x="414" y="667"/>
                  </a:cubicBezTo>
                  <a:cubicBezTo>
                    <a:pt x="414" y="667"/>
                    <a:pt x="461" y="713"/>
                    <a:pt x="528" y="682"/>
                  </a:cubicBezTo>
                  <a:cubicBezTo>
                    <a:pt x="596" y="651"/>
                    <a:pt x="574" y="577"/>
                    <a:pt x="574" y="577"/>
                  </a:cubicBezTo>
                  <a:cubicBezTo>
                    <a:pt x="574" y="577"/>
                    <a:pt x="626" y="558"/>
                    <a:pt x="650" y="626"/>
                  </a:cubicBezTo>
                  <a:cubicBezTo>
                    <a:pt x="674" y="694"/>
                    <a:pt x="687" y="923"/>
                    <a:pt x="485" y="1018"/>
                  </a:cubicBezTo>
                  <a:cubicBezTo>
                    <a:pt x="485" y="1018"/>
                    <a:pt x="486" y="1134"/>
                    <a:pt x="474" y="1171"/>
                  </a:cubicBezTo>
                  <a:cubicBezTo>
                    <a:pt x="492" y="1175"/>
                    <a:pt x="492" y="1175"/>
                    <a:pt x="492" y="1175"/>
                  </a:cubicBezTo>
                  <a:cubicBezTo>
                    <a:pt x="492" y="1175"/>
                    <a:pt x="517" y="1126"/>
                    <a:pt x="509" y="1032"/>
                  </a:cubicBezTo>
                  <a:cubicBezTo>
                    <a:pt x="509" y="1032"/>
                    <a:pt x="626" y="983"/>
                    <a:pt x="671" y="840"/>
                  </a:cubicBezTo>
                  <a:cubicBezTo>
                    <a:pt x="715" y="700"/>
                    <a:pt x="694" y="549"/>
                    <a:pt x="580" y="551"/>
                  </a:cubicBezTo>
                  <a:close/>
                  <a:moveTo>
                    <a:pt x="325" y="522"/>
                  </a:moveTo>
                  <a:cubicBezTo>
                    <a:pt x="322" y="525"/>
                    <a:pt x="319" y="528"/>
                    <a:pt x="316" y="532"/>
                  </a:cubicBezTo>
                  <a:cubicBezTo>
                    <a:pt x="317" y="487"/>
                    <a:pt x="327" y="174"/>
                    <a:pt x="325" y="142"/>
                  </a:cubicBezTo>
                  <a:cubicBezTo>
                    <a:pt x="323" y="108"/>
                    <a:pt x="313" y="36"/>
                    <a:pt x="384" y="28"/>
                  </a:cubicBezTo>
                  <a:cubicBezTo>
                    <a:pt x="454" y="19"/>
                    <a:pt x="506" y="187"/>
                    <a:pt x="423" y="507"/>
                  </a:cubicBezTo>
                  <a:cubicBezTo>
                    <a:pt x="422" y="506"/>
                    <a:pt x="421" y="505"/>
                    <a:pt x="420" y="504"/>
                  </a:cubicBezTo>
                  <a:cubicBezTo>
                    <a:pt x="403" y="489"/>
                    <a:pt x="360" y="487"/>
                    <a:pt x="325" y="522"/>
                  </a:cubicBezTo>
                  <a:close/>
                  <a:moveTo>
                    <a:pt x="433" y="515"/>
                  </a:moveTo>
                  <a:cubicBezTo>
                    <a:pt x="441" y="488"/>
                    <a:pt x="467" y="405"/>
                    <a:pt x="483" y="355"/>
                  </a:cubicBezTo>
                  <a:cubicBezTo>
                    <a:pt x="501" y="295"/>
                    <a:pt x="561" y="140"/>
                    <a:pt x="575" y="128"/>
                  </a:cubicBezTo>
                  <a:cubicBezTo>
                    <a:pt x="590" y="116"/>
                    <a:pt x="639" y="92"/>
                    <a:pt x="652" y="186"/>
                  </a:cubicBezTo>
                  <a:cubicBezTo>
                    <a:pt x="666" y="280"/>
                    <a:pt x="616" y="329"/>
                    <a:pt x="590" y="398"/>
                  </a:cubicBezTo>
                  <a:cubicBezTo>
                    <a:pt x="567" y="459"/>
                    <a:pt x="551" y="522"/>
                    <a:pt x="553" y="552"/>
                  </a:cubicBezTo>
                  <a:cubicBezTo>
                    <a:pt x="498" y="552"/>
                    <a:pt x="455" y="531"/>
                    <a:pt x="433" y="5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7" name="文本框 96"/>
          <p:cNvSpPr txBox="1"/>
          <p:nvPr/>
        </p:nvSpPr>
        <p:spPr>
          <a:xfrm>
            <a:off x="1133034" y="3876695"/>
            <a:ext cx="2107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CN" sz="2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Una carta sin los jokers, 2- 5 jugadores  </a:t>
            </a:r>
          </a:p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4706739" y="3774957"/>
            <a:ext cx="2513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CN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 cada persona le tocan 5 cartas por sentido del reloj, la primera coge 6. </a:t>
            </a:r>
          </a:p>
        </p:txBody>
      </p:sp>
      <p:sp>
        <p:nvSpPr>
          <p:cNvPr id="99" name="文本框 98"/>
          <p:cNvSpPr txBox="1"/>
          <p:nvPr/>
        </p:nvSpPr>
        <p:spPr>
          <a:xfrm>
            <a:off x="8307832" y="3876694"/>
            <a:ext cx="32410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 primera persona tira, y la segunda…Pero si la segunda no hay el siguiente, debe coger otra nueva, la tercena persona es el mismo como la segunda…Quien tira todos sus cartas lo mas rápido es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el</a:t>
            </a:r>
            <a:r>
              <a:rPr lang="es-E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ganador.</a:t>
            </a:r>
          </a:p>
        </p:txBody>
      </p:sp>
      <p:sp>
        <p:nvSpPr>
          <p:cNvPr id="100" name="Freeform 5"/>
          <p:cNvSpPr/>
          <p:nvPr/>
        </p:nvSpPr>
        <p:spPr bwMode="auto">
          <a:xfrm rot="5844680">
            <a:off x="3652083" y="2461164"/>
            <a:ext cx="675370" cy="687388"/>
          </a:xfrm>
          <a:custGeom>
            <a:avLst/>
            <a:gdLst>
              <a:gd name="T0" fmla="*/ 79 w 188"/>
              <a:gd name="T1" fmla="*/ 206 h 211"/>
              <a:gd name="T2" fmla="*/ 87 w 188"/>
              <a:gd name="T3" fmla="*/ 206 h 211"/>
              <a:gd name="T4" fmla="*/ 80 w 188"/>
              <a:gd name="T5" fmla="*/ 146 h 211"/>
              <a:gd name="T6" fmla="*/ 68 w 188"/>
              <a:gd name="T7" fmla="*/ 103 h 211"/>
              <a:gd name="T8" fmla="*/ 16 w 188"/>
              <a:gd name="T9" fmla="*/ 115 h 211"/>
              <a:gd name="T10" fmla="*/ 72 w 188"/>
              <a:gd name="T11" fmla="*/ 12 h 211"/>
              <a:gd name="T12" fmla="*/ 163 w 188"/>
              <a:gd name="T13" fmla="*/ 98 h 211"/>
              <a:gd name="T14" fmla="*/ 115 w 188"/>
              <a:gd name="T15" fmla="*/ 100 h 211"/>
              <a:gd name="T16" fmla="*/ 89 w 188"/>
              <a:gd name="T17" fmla="*/ 106 h 211"/>
              <a:gd name="T18" fmla="*/ 138 w 188"/>
              <a:gd name="T19" fmla="*/ 183 h 211"/>
              <a:gd name="T20" fmla="*/ 92 w 188"/>
              <a:gd name="T21" fmla="*/ 196 h 211"/>
              <a:gd name="T22" fmla="*/ 122 w 188"/>
              <a:gd name="T23" fmla="*/ 195 h 211"/>
              <a:gd name="T24" fmla="*/ 139 w 188"/>
              <a:gd name="T25" fmla="*/ 164 h 211"/>
              <a:gd name="T26" fmla="*/ 102 w 188"/>
              <a:gd name="T27" fmla="*/ 108 h 211"/>
              <a:gd name="T28" fmla="*/ 162 w 188"/>
              <a:gd name="T29" fmla="*/ 106 h 211"/>
              <a:gd name="T30" fmla="*/ 160 w 188"/>
              <a:gd name="T31" fmla="*/ 84 h 211"/>
              <a:gd name="T32" fmla="*/ 116 w 188"/>
              <a:gd name="T33" fmla="*/ 44 h 211"/>
              <a:gd name="T34" fmla="*/ 70 w 188"/>
              <a:gd name="T35" fmla="*/ 1 h 211"/>
              <a:gd name="T36" fmla="*/ 28 w 188"/>
              <a:gd name="T37" fmla="*/ 87 h 211"/>
              <a:gd name="T38" fmla="*/ 1 w 188"/>
              <a:gd name="T39" fmla="*/ 119 h 211"/>
              <a:gd name="T40" fmla="*/ 64 w 188"/>
              <a:gd name="T41" fmla="*/ 112 h 211"/>
              <a:gd name="T42" fmla="*/ 79 w 188"/>
              <a:gd name="T43" fmla="*/ 20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1" name="Freeform 5"/>
          <p:cNvSpPr/>
          <p:nvPr/>
        </p:nvSpPr>
        <p:spPr bwMode="auto">
          <a:xfrm rot="5844680">
            <a:off x="7407030" y="2525049"/>
            <a:ext cx="675370" cy="687388"/>
          </a:xfrm>
          <a:custGeom>
            <a:avLst/>
            <a:gdLst>
              <a:gd name="T0" fmla="*/ 79 w 188"/>
              <a:gd name="T1" fmla="*/ 206 h 211"/>
              <a:gd name="T2" fmla="*/ 87 w 188"/>
              <a:gd name="T3" fmla="*/ 206 h 211"/>
              <a:gd name="T4" fmla="*/ 80 w 188"/>
              <a:gd name="T5" fmla="*/ 146 h 211"/>
              <a:gd name="T6" fmla="*/ 68 w 188"/>
              <a:gd name="T7" fmla="*/ 103 h 211"/>
              <a:gd name="T8" fmla="*/ 16 w 188"/>
              <a:gd name="T9" fmla="*/ 115 h 211"/>
              <a:gd name="T10" fmla="*/ 72 w 188"/>
              <a:gd name="T11" fmla="*/ 12 h 211"/>
              <a:gd name="T12" fmla="*/ 163 w 188"/>
              <a:gd name="T13" fmla="*/ 98 h 211"/>
              <a:gd name="T14" fmla="*/ 115 w 188"/>
              <a:gd name="T15" fmla="*/ 100 h 211"/>
              <a:gd name="T16" fmla="*/ 89 w 188"/>
              <a:gd name="T17" fmla="*/ 106 h 211"/>
              <a:gd name="T18" fmla="*/ 138 w 188"/>
              <a:gd name="T19" fmla="*/ 183 h 211"/>
              <a:gd name="T20" fmla="*/ 92 w 188"/>
              <a:gd name="T21" fmla="*/ 196 h 211"/>
              <a:gd name="T22" fmla="*/ 122 w 188"/>
              <a:gd name="T23" fmla="*/ 195 h 211"/>
              <a:gd name="T24" fmla="*/ 139 w 188"/>
              <a:gd name="T25" fmla="*/ 164 h 211"/>
              <a:gd name="T26" fmla="*/ 102 w 188"/>
              <a:gd name="T27" fmla="*/ 108 h 211"/>
              <a:gd name="T28" fmla="*/ 162 w 188"/>
              <a:gd name="T29" fmla="*/ 106 h 211"/>
              <a:gd name="T30" fmla="*/ 160 w 188"/>
              <a:gd name="T31" fmla="*/ 84 h 211"/>
              <a:gd name="T32" fmla="*/ 116 w 188"/>
              <a:gd name="T33" fmla="*/ 44 h 211"/>
              <a:gd name="T34" fmla="*/ 70 w 188"/>
              <a:gd name="T35" fmla="*/ 1 h 211"/>
              <a:gd name="T36" fmla="*/ 28 w 188"/>
              <a:gd name="T37" fmla="*/ 87 h 211"/>
              <a:gd name="T38" fmla="*/ 1 w 188"/>
              <a:gd name="T39" fmla="*/ 119 h 211"/>
              <a:gd name="T40" fmla="*/ 64 w 188"/>
              <a:gd name="T41" fmla="*/ 112 h 211"/>
              <a:gd name="T42" fmla="*/ 79 w 188"/>
              <a:gd name="T43" fmla="*/ 20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3159560" y="243936"/>
            <a:ext cx="5271208" cy="1130458"/>
            <a:chOff x="3659868" y="841828"/>
            <a:chExt cx="4540704" cy="1074057"/>
          </a:xfrm>
        </p:grpSpPr>
        <p:sp>
          <p:nvSpPr>
            <p:cNvPr id="70" name="任意多边形 69"/>
            <p:cNvSpPr/>
            <p:nvPr/>
          </p:nvSpPr>
          <p:spPr>
            <a:xfrm>
              <a:off x="4311650" y="1082675"/>
              <a:ext cx="3025775" cy="809625"/>
            </a:xfrm>
            <a:custGeom>
              <a:avLst/>
              <a:gdLst>
                <a:gd name="connsiteX0" fmla="*/ 22225 w 3025775"/>
                <a:gd name="connsiteY0" fmla="*/ 34925 h 809625"/>
                <a:gd name="connsiteX1" fmla="*/ 0 w 3025775"/>
                <a:gd name="connsiteY1" fmla="*/ 581025 h 809625"/>
                <a:gd name="connsiteX2" fmla="*/ 3175 w 3025775"/>
                <a:gd name="connsiteY2" fmla="*/ 762000 h 809625"/>
                <a:gd name="connsiteX3" fmla="*/ 63500 w 3025775"/>
                <a:gd name="connsiteY3" fmla="*/ 809625 h 809625"/>
                <a:gd name="connsiteX4" fmla="*/ 2936875 w 3025775"/>
                <a:gd name="connsiteY4" fmla="*/ 752475 h 809625"/>
                <a:gd name="connsiteX5" fmla="*/ 3022600 w 3025775"/>
                <a:gd name="connsiteY5" fmla="*/ 717550 h 809625"/>
                <a:gd name="connsiteX6" fmla="*/ 3025775 w 3025775"/>
                <a:gd name="connsiteY6" fmla="*/ 660400 h 809625"/>
                <a:gd name="connsiteX7" fmla="*/ 3003550 w 3025775"/>
                <a:gd name="connsiteY7" fmla="*/ 50800 h 809625"/>
                <a:gd name="connsiteX8" fmla="*/ 2946400 w 3025775"/>
                <a:gd name="connsiteY8" fmla="*/ 9525 h 809625"/>
                <a:gd name="connsiteX9" fmla="*/ 2419350 w 3025775"/>
                <a:gd name="connsiteY9" fmla="*/ 0 h 809625"/>
                <a:gd name="connsiteX10" fmla="*/ 22225 w 3025775"/>
                <a:gd name="connsiteY10" fmla="*/ 349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25775" h="809625">
                  <a:moveTo>
                    <a:pt x="22225" y="34925"/>
                  </a:moveTo>
                  <a:lnTo>
                    <a:pt x="0" y="581025"/>
                  </a:lnTo>
                  <a:cubicBezTo>
                    <a:pt x="1058" y="641350"/>
                    <a:pt x="2117" y="701675"/>
                    <a:pt x="3175" y="762000"/>
                  </a:cubicBezTo>
                  <a:lnTo>
                    <a:pt x="63500" y="809625"/>
                  </a:lnTo>
                  <a:lnTo>
                    <a:pt x="2936875" y="752475"/>
                  </a:lnTo>
                  <a:lnTo>
                    <a:pt x="3022600" y="717550"/>
                  </a:lnTo>
                  <a:lnTo>
                    <a:pt x="3025775" y="660400"/>
                  </a:lnTo>
                  <a:lnTo>
                    <a:pt x="3003550" y="50800"/>
                  </a:lnTo>
                  <a:lnTo>
                    <a:pt x="2946400" y="9525"/>
                  </a:lnTo>
                  <a:lnTo>
                    <a:pt x="2419350" y="0"/>
                  </a:lnTo>
                  <a:lnTo>
                    <a:pt x="22225" y="3492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3659868" y="841828"/>
              <a:ext cx="4540704" cy="1074057"/>
              <a:chOff x="4429125" y="2685143"/>
              <a:chExt cx="4118758" cy="1182009"/>
            </a:xfrm>
          </p:grpSpPr>
          <p:sp>
            <p:nvSpPr>
              <p:cNvPr id="73" name="Freeform 92"/>
              <p:cNvSpPr>
                <a:spLocks noEditPoints="1"/>
              </p:cNvSpPr>
              <p:nvPr/>
            </p:nvSpPr>
            <p:spPr bwMode="auto">
              <a:xfrm>
                <a:off x="4429125" y="2685143"/>
                <a:ext cx="4118758" cy="1182009"/>
              </a:xfrm>
              <a:custGeom>
                <a:avLst/>
                <a:gdLst>
                  <a:gd name="T0" fmla="*/ 1235 w 1305"/>
                  <a:gd name="T1" fmla="*/ 116 h 339"/>
                  <a:gd name="T2" fmla="*/ 1299 w 1305"/>
                  <a:gd name="T3" fmla="*/ 11 h 339"/>
                  <a:gd name="T4" fmla="*/ 868 w 1305"/>
                  <a:gd name="T5" fmla="*/ 14 h 339"/>
                  <a:gd name="T6" fmla="*/ 862 w 1305"/>
                  <a:gd name="T7" fmla="*/ 70 h 339"/>
                  <a:gd name="T8" fmla="*/ 408 w 1305"/>
                  <a:gd name="T9" fmla="*/ 31 h 339"/>
                  <a:gd name="T10" fmla="*/ 1 w 1305"/>
                  <a:gd name="T11" fmla="*/ 36 h 339"/>
                  <a:gd name="T12" fmla="*/ 20 w 1305"/>
                  <a:gd name="T13" fmla="*/ 231 h 339"/>
                  <a:gd name="T14" fmla="*/ 174 w 1305"/>
                  <a:gd name="T15" fmla="*/ 250 h 339"/>
                  <a:gd name="T16" fmla="*/ 61 w 1305"/>
                  <a:gd name="T17" fmla="*/ 177 h 339"/>
                  <a:gd name="T18" fmla="*/ 45 w 1305"/>
                  <a:gd name="T19" fmla="*/ 90 h 339"/>
                  <a:gd name="T20" fmla="*/ 44 w 1305"/>
                  <a:gd name="T21" fmla="*/ 40 h 339"/>
                  <a:gd name="T22" fmla="*/ 14 w 1305"/>
                  <a:gd name="T23" fmla="*/ 37 h 339"/>
                  <a:gd name="T24" fmla="*/ 189 w 1305"/>
                  <a:gd name="T25" fmla="*/ 89 h 339"/>
                  <a:gd name="T26" fmla="*/ 199 w 1305"/>
                  <a:gd name="T27" fmla="*/ 335 h 339"/>
                  <a:gd name="T28" fmla="*/ 778 w 1305"/>
                  <a:gd name="T29" fmla="*/ 327 h 339"/>
                  <a:gd name="T30" fmla="*/ 1061 w 1305"/>
                  <a:gd name="T31" fmla="*/ 273 h 339"/>
                  <a:gd name="T32" fmla="*/ 1076 w 1305"/>
                  <a:gd name="T33" fmla="*/ 231 h 339"/>
                  <a:gd name="T34" fmla="*/ 1299 w 1305"/>
                  <a:gd name="T35" fmla="*/ 209 h 339"/>
                  <a:gd name="T36" fmla="*/ 909 w 1305"/>
                  <a:gd name="T37" fmla="*/ 71 h 339"/>
                  <a:gd name="T38" fmla="*/ 925 w 1305"/>
                  <a:gd name="T39" fmla="*/ 71 h 339"/>
                  <a:gd name="T40" fmla="*/ 886 w 1305"/>
                  <a:gd name="T41" fmla="*/ 30 h 339"/>
                  <a:gd name="T42" fmla="*/ 870 w 1305"/>
                  <a:gd name="T43" fmla="*/ 25 h 339"/>
                  <a:gd name="T44" fmla="*/ 869 w 1305"/>
                  <a:gd name="T45" fmla="*/ 70 h 339"/>
                  <a:gd name="T46" fmla="*/ 399 w 1305"/>
                  <a:gd name="T47" fmla="*/ 56 h 339"/>
                  <a:gd name="T48" fmla="*/ 382 w 1305"/>
                  <a:gd name="T49" fmla="*/ 47 h 339"/>
                  <a:gd name="T50" fmla="*/ 382 w 1305"/>
                  <a:gd name="T51" fmla="*/ 47 h 339"/>
                  <a:gd name="T52" fmla="*/ 349 w 1305"/>
                  <a:gd name="T53" fmla="*/ 70 h 339"/>
                  <a:gd name="T54" fmla="*/ 325 w 1305"/>
                  <a:gd name="T55" fmla="*/ 63 h 339"/>
                  <a:gd name="T56" fmla="*/ 325 w 1305"/>
                  <a:gd name="T57" fmla="*/ 76 h 339"/>
                  <a:gd name="T58" fmla="*/ 318 w 1305"/>
                  <a:gd name="T59" fmla="*/ 76 h 339"/>
                  <a:gd name="T60" fmla="*/ 298 w 1305"/>
                  <a:gd name="T61" fmla="*/ 70 h 339"/>
                  <a:gd name="T62" fmla="*/ 1049 w 1305"/>
                  <a:gd name="T63" fmla="*/ 289 h 339"/>
                  <a:gd name="T64" fmla="*/ 1042 w 1305"/>
                  <a:gd name="T65" fmla="*/ 297 h 339"/>
                  <a:gd name="T66" fmla="*/ 762 w 1305"/>
                  <a:gd name="T67" fmla="*/ 315 h 339"/>
                  <a:gd name="T68" fmla="*/ 192 w 1305"/>
                  <a:gd name="T69" fmla="*/ 310 h 339"/>
                  <a:gd name="T70" fmla="*/ 213 w 1305"/>
                  <a:gd name="T71" fmla="*/ 302 h 339"/>
                  <a:gd name="T72" fmla="*/ 192 w 1305"/>
                  <a:gd name="T73" fmla="*/ 236 h 339"/>
                  <a:gd name="T74" fmla="*/ 223 w 1305"/>
                  <a:gd name="T75" fmla="*/ 111 h 339"/>
                  <a:gd name="T76" fmla="*/ 196 w 1305"/>
                  <a:gd name="T77" fmla="*/ 104 h 339"/>
                  <a:gd name="T78" fmla="*/ 1036 w 1305"/>
                  <a:gd name="T79" fmla="*/ 88 h 339"/>
                  <a:gd name="T80" fmla="*/ 1043 w 1305"/>
                  <a:gd name="T81" fmla="*/ 99 h 339"/>
                  <a:gd name="T82" fmla="*/ 1049 w 1305"/>
                  <a:gd name="T83" fmla="*/ 289 h 339"/>
                  <a:gd name="T84" fmla="*/ 947 w 1305"/>
                  <a:gd name="T85" fmla="*/ 72 h 339"/>
                  <a:gd name="T86" fmla="*/ 952 w 1305"/>
                  <a:gd name="T87" fmla="*/ 62 h 339"/>
                  <a:gd name="T88" fmla="*/ 968 w 1305"/>
                  <a:gd name="T89" fmla="*/ 72 h 339"/>
                  <a:gd name="T90" fmla="*/ 1004 w 1305"/>
                  <a:gd name="T91" fmla="*/ 73 h 339"/>
                  <a:gd name="T92" fmla="*/ 1176 w 1305"/>
                  <a:gd name="T93" fmla="*/ 209 h 339"/>
                  <a:gd name="T94" fmla="*/ 1059 w 1305"/>
                  <a:gd name="T95" fmla="*/ 210 h 339"/>
                  <a:gd name="T96" fmla="*/ 1071 w 1305"/>
                  <a:gd name="T97" fmla="*/ 206 h 339"/>
                  <a:gd name="T98" fmla="*/ 1044 w 1305"/>
                  <a:gd name="T99" fmla="*/ 78 h 339"/>
                  <a:gd name="T100" fmla="*/ 972 w 1305"/>
                  <a:gd name="T101" fmla="*/ 44 h 339"/>
                  <a:gd name="T102" fmla="*/ 949 w 1305"/>
                  <a:gd name="T103" fmla="*/ 41 h 339"/>
                  <a:gd name="T104" fmla="*/ 1232 w 1305"/>
                  <a:gd name="T105" fmla="*/ 99 h 339"/>
                  <a:gd name="T106" fmla="*/ 1269 w 1305"/>
                  <a:gd name="T107" fmla="*/ 185 h 339"/>
                  <a:gd name="T108" fmla="*/ 1280 w 1305"/>
                  <a:gd name="T109" fmla="*/ 18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05" h="339">
                    <a:moveTo>
                      <a:pt x="1303" y="200"/>
                    </a:moveTo>
                    <a:cubicBezTo>
                      <a:pt x="1293" y="186"/>
                      <a:pt x="1281" y="173"/>
                      <a:pt x="1269" y="160"/>
                    </a:cubicBezTo>
                    <a:cubicBezTo>
                      <a:pt x="1263" y="152"/>
                      <a:pt x="1256" y="145"/>
                      <a:pt x="1250" y="138"/>
                    </a:cubicBezTo>
                    <a:cubicBezTo>
                      <a:pt x="1244" y="132"/>
                      <a:pt x="1233" y="124"/>
                      <a:pt x="1235" y="116"/>
                    </a:cubicBezTo>
                    <a:cubicBezTo>
                      <a:pt x="1236" y="109"/>
                      <a:pt x="1245" y="99"/>
                      <a:pt x="1249" y="93"/>
                    </a:cubicBezTo>
                    <a:cubicBezTo>
                      <a:pt x="1254" y="85"/>
                      <a:pt x="1260" y="77"/>
                      <a:pt x="1265" y="68"/>
                    </a:cubicBezTo>
                    <a:cubicBezTo>
                      <a:pt x="1276" y="50"/>
                      <a:pt x="1287" y="32"/>
                      <a:pt x="1298" y="14"/>
                    </a:cubicBezTo>
                    <a:cubicBezTo>
                      <a:pt x="1299" y="13"/>
                      <a:pt x="1299" y="12"/>
                      <a:pt x="1299" y="11"/>
                    </a:cubicBezTo>
                    <a:cubicBezTo>
                      <a:pt x="1303" y="8"/>
                      <a:pt x="1300" y="0"/>
                      <a:pt x="1294" y="1"/>
                    </a:cubicBezTo>
                    <a:cubicBezTo>
                      <a:pt x="1154" y="22"/>
                      <a:pt x="1012" y="26"/>
                      <a:pt x="872" y="13"/>
                    </a:cubicBezTo>
                    <a:cubicBezTo>
                      <a:pt x="870" y="13"/>
                      <a:pt x="869" y="14"/>
                      <a:pt x="868" y="15"/>
                    </a:cubicBezTo>
                    <a:cubicBezTo>
                      <a:pt x="868" y="15"/>
                      <a:pt x="868" y="14"/>
                      <a:pt x="868" y="14"/>
                    </a:cubicBezTo>
                    <a:cubicBezTo>
                      <a:pt x="867" y="11"/>
                      <a:pt x="862" y="12"/>
                      <a:pt x="862" y="15"/>
                    </a:cubicBezTo>
                    <a:cubicBezTo>
                      <a:pt x="861" y="24"/>
                      <a:pt x="862" y="34"/>
                      <a:pt x="862" y="44"/>
                    </a:cubicBezTo>
                    <a:cubicBezTo>
                      <a:pt x="862" y="52"/>
                      <a:pt x="860" y="61"/>
                      <a:pt x="862" y="69"/>
                    </a:cubicBezTo>
                    <a:cubicBezTo>
                      <a:pt x="862" y="70"/>
                      <a:pt x="862" y="70"/>
                      <a:pt x="862" y="70"/>
                    </a:cubicBezTo>
                    <a:cubicBezTo>
                      <a:pt x="710" y="68"/>
                      <a:pt x="559" y="69"/>
                      <a:pt x="407" y="73"/>
                    </a:cubicBezTo>
                    <a:cubicBezTo>
                      <a:pt x="408" y="68"/>
                      <a:pt x="408" y="62"/>
                      <a:pt x="409" y="57"/>
                    </a:cubicBezTo>
                    <a:cubicBezTo>
                      <a:pt x="409" y="49"/>
                      <a:pt x="410" y="41"/>
                      <a:pt x="409" y="33"/>
                    </a:cubicBezTo>
                    <a:cubicBezTo>
                      <a:pt x="409" y="32"/>
                      <a:pt x="409" y="31"/>
                      <a:pt x="408" y="31"/>
                    </a:cubicBezTo>
                    <a:cubicBezTo>
                      <a:pt x="407" y="30"/>
                      <a:pt x="406" y="29"/>
                      <a:pt x="404" y="29"/>
                    </a:cubicBezTo>
                    <a:cubicBezTo>
                      <a:pt x="338" y="26"/>
                      <a:pt x="272" y="26"/>
                      <a:pt x="206" y="26"/>
                    </a:cubicBezTo>
                    <a:cubicBezTo>
                      <a:pt x="141" y="26"/>
                      <a:pt x="74" y="24"/>
                      <a:pt x="9" y="30"/>
                    </a:cubicBezTo>
                    <a:cubicBezTo>
                      <a:pt x="6" y="27"/>
                      <a:pt x="0" y="31"/>
                      <a:pt x="1" y="36"/>
                    </a:cubicBezTo>
                    <a:cubicBezTo>
                      <a:pt x="10" y="71"/>
                      <a:pt x="38" y="103"/>
                      <a:pt x="63" y="128"/>
                    </a:cubicBezTo>
                    <a:cubicBezTo>
                      <a:pt x="73" y="138"/>
                      <a:pt x="73" y="139"/>
                      <a:pt x="65" y="151"/>
                    </a:cubicBezTo>
                    <a:cubicBezTo>
                      <a:pt x="59" y="159"/>
                      <a:pt x="53" y="167"/>
                      <a:pt x="48" y="176"/>
                    </a:cubicBezTo>
                    <a:cubicBezTo>
                      <a:pt x="37" y="193"/>
                      <a:pt x="26" y="211"/>
                      <a:pt x="20" y="231"/>
                    </a:cubicBezTo>
                    <a:cubicBezTo>
                      <a:pt x="19" y="234"/>
                      <a:pt x="22" y="236"/>
                      <a:pt x="24" y="235"/>
                    </a:cubicBezTo>
                    <a:cubicBezTo>
                      <a:pt x="24" y="237"/>
                      <a:pt x="24" y="239"/>
                      <a:pt x="27" y="239"/>
                    </a:cubicBezTo>
                    <a:cubicBezTo>
                      <a:pt x="50" y="243"/>
                      <a:pt x="74" y="244"/>
                      <a:pt x="98" y="246"/>
                    </a:cubicBezTo>
                    <a:cubicBezTo>
                      <a:pt x="123" y="248"/>
                      <a:pt x="149" y="252"/>
                      <a:pt x="174" y="250"/>
                    </a:cubicBezTo>
                    <a:cubicBezTo>
                      <a:pt x="179" y="249"/>
                      <a:pt x="181" y="242"/>
                      <a:pt x="176" y="241"/>
                    </a:cubicBezTo>
                    <a:cubicBezTo>
                      <a:pt x="152" y="236"/>
                      <a:pt x="128" y="236"/>
                      <a:pt x="104" y="235"/>
                    </a:cubicBezTo>
                    <a:cubicBezTo>
                      <a:pt x="79" y="233"/>
                      <a:pt x="53" y="231"/>
                      <a:pt x="28" y="232"/>
                    </a:cubicBezTo>
                    <a:cubicBezTo>
                      <a:pt x="40" y="214"/>
                      <a:pt x="50" y="195"/>
                      <a:pt x="61" y="177"/>
                    </a:cubicBezTo>
                    <a:cubicBezTo>
                      <a:pt x="68" y="167"/>
                      <a:pt x="77" y="157"/>
                      <a:pt x="83" y="147"/>
                    </a:cubicBezTo>
                    <a:cubicBezTo>
                      <a:pt x="86" y="142"/>
                      <a:pt x="87" y="139"/>
                      <a:pt x="84" y="133"/>
                    </a:cubicBezTo>
                    <a:cubicBezTo>
                      <a:pt x="81" y="126"/>
                      <a:pt x="73" y="121"/>
                      <a:pt x="67" y="115"/>
                    </a:cubicBezTo>
                    <a:cubicBezTo>
                      <a:pt x="60" y="107"/>
                      <a:pt x="52" y="99"/>
                      <a:pt x="45" y="90"/>
                    </a:cubicBezTo>
                    <a:cubicBezTo>
                      <a:pt x="35" y="77"/>
                      <a:pt x="27" y="62"/>
                      <a:pt x="19" y="48"/>
                    </a:cubicBezTo>
                    <a:cubicBezTo>
                      <a:pt x="23" y="48"/>
                      <a:pt x="27" y="48"/>
                      <a:pt x="31" y="48"/>
                    </a:cubicBezTo>
                    <a:cubicBezTo>
                      <a:pt x="35" y="48"/>
                      <a:pt x="40" y="49"/>
                      <a:pt x="44" y="47"/>
                    </a:cubicBezTo>
                    <a:cubicBezTo>
                      <a:pt x="48" y="46"/>
                      <a:pt x="48" y="42"/>
                      <a:pt x="44" y="40"/>
                    </a:cubicBezTo>
                    <a:cubicBezTo>
                      <a:pt x="40" y="39"/>
                      <a:pt x="35" y="39"/>
                      <a:pt x="31" y="40"/>
                    </a:cubicBezTo>
                    <a:cubicBezTo>
                      <a:pt x="26" y="40"/>
                      <a:pt x="21" y="40"/>
                      <a:pt x="17" y="40"/>
                    </a:cubicBezTo>
                    <a:cubicBezTo>
                      <a:pt x="16" y="40"/>
                      <a:pt x="16" y="40"/>
                      <a:pt x="15" y="40"/>
                    </a:cubicBezTo>
                    <a:cubicBezTo>
                      <a:pt x="15" y="39"/>
                      <a:pt x="14" y="38"/>
                      <a:pt x="14" y="37"/>
                    </a:cubicBezTo>
                    <a:cubicBezTo>
                      <a:pt x="78" y="39"/>
                      <a:pt x="142" y="36"/>
                      <a:pt x="206" y="36"/>
                    </a:cubicBezTo>
                    <a:cubicBezTo>
                      <a:pt x="263" y="36"/>
                      <a:pt x="320" y="37"/>
                      <a:pt x="377" y="38"/>
                    </a:cubicBezTo>
                    <a:cubicBezTo>
                      <a:pt x="317" y="58"/>
                      <a:pt x="254" y="69"/>
                      <a:pt x="191" y="81"/>
                    </a:cubicBezTo>
                    <a:cubicBezTo>
                      <a:pt x="187" y="81"/>
                      <a:pt x="187" y="86"/>
                      <a:pt x="189" y="89"/>
                    </a:cubicBezTo>
                    <a:cubicBezTo>
                      <a:pt x="188" y="90"/>
                      <a:pt x="187" y="91"/>
                      <a:pt x="187" y="93"/>
                    </a:cubicBezTo>
                    <a:cubicBezTo>
                      <a:pt x="183" y="143"/>
                      <a:pt x="182" y="192"/>
                      <a:pt x="180" y="242"/>
                    </a:cubicBezTo>
                    <a:cubicBezTo>
                      <a:pt x="179" y="263"/>
                      <a:pt x="177" y="284"/>
                      <a:pt x="178" y="304"/>
                    </a:cubicBezTo>
                    <a:cubicBezTo>
                      <a:pt x="179" y="318"/>
                      <a:pt x="185" y="330"/>
                      <a:pt x="199" y="335"/>
                    </a:cubicBezTo>
                    <a:cubicBezTo>
                      <a:pt x="217" y="339"/>
                      <a:pt x="238" y="336"/>
                      <a:pt x="255" y="336"/>
                    </a:cubicBezTo>
                    <a:cubicBezTo>
                      <a:pt x="282" y="335"/>
                      <a:pt x="309" y="335"/>
                      <a:pt x="335" y="335"/>
                    </a:cubicBezTo>
                    <a:cubicBezTo>
                      <a:pt x="384" y="334"/>
                      <a:pt x="433" y="333"/>
                      <a:pt x="482" y="333"/>
                    </a:cubicBezTo>
                    <a:cubicBezTo>
                      <a:pt x="581" y="331"/>
                      <a:pt x="679" y="329"/>
                      <a:pt x="778" y="327"/>
                    </a:cubicBezTo>
                    <a:cubicBezTo>
                      <a:pt x="828" y="326"/>
                      <a:pt x="878" y="324"/>
                      <a:pt x="928" y="323"/>
                    </a:cubicBezTo>
                    <a:cubicBezTo>
                      <a:pt x="950" y="322"/>
                      <a:pt x="972" y="322"/>
                      <a:pt x="995" y="321"/>
                    </a:cubicBezTo>
                    <a:cubicBezTo>
                      <a:pt x="1011" y="321"/>
                      <a:pt x="1036" y="325"/>
                      <a:pt x="1051" y="315"/>
                    </a:cubicBezTo>
                    <a:cubicBezTo>
                      <a:pt x="1064" y="305"/>
                      <a:pt x="1061" y="287"/>
                      <a:pt x="1061" y="273"/>
                    </a:cubicBezTo>
                    <a:cubicBezTo>
                      <a:pt x="1060" y="259"/>
                      <a:pt x="1060" y="245"/>
                      <a:pt x="1059" y="232"/>
                    </a:cubicBezTo>
                    <a:cubicBezTo>
                      <a:pt x="1061" y="232"/>
                      <a:pt x="1063" y="232"/>
                      <a:pt x="1065" y="232"/>
                    </a:cubicBezTo>
                    <a:cubicBezTo>
                      <a:pt x="1068" y="233"/>
                      <a:pt x="1072" y="234"/>
                      <a:pt x="1074" y="233"/>
                    </a:cubicBezTo>
                    <a:cubicBezTo>
                      <a:pt x="1075" y="232"/>
                      <a:pt x="1076" y="232"/>
                      <a:pt x="1076" y="231"/>
                    </a:cubicBezTo>
                    <a:cubicBezTo>
                      <a:pt x="1090" y="231"/>
                      <a:pt x="1104" y="229"/>
                      <a:pt x="1118" y="227"/>
                    </a:cubicBezTo>
                    <a:cubicBezTo>
                      <a:pt x="1138" y="225"/>
                      <a:pt x="1159" y="223"/>
                      <a:pt x="1180" y="221"/>
                    </a:cubicBezTo>
                    <a:cubicBezTo>
                      <a:pt x="1199" y="219"/>
                      <a:pt x="1219" y="217"/>
                      <a:pt x="1239" y="215"/>
                    </a:cubicBezTo>
                    <a:cubicBezTo>
                      <a:pt x="1258" y="213"/>
                      <a:pt x="1280" y="214"/>
                      <a:pt x="1299" y="209"/>
                    </a:cubicBezTo>
                    <a:cubicBezTo>
                      <a:pt x="1301" y="208"/>
                      <a:pt x="1302" y="206"/>
                      <a:pt x="1302" y="204"/>
                    </a:cubicBezTo>
                    <a:cubicBezTo>
                      <a:pt x="1304" y="204"/>
                      <a:pt x="1305" y="202"/>
                      <a:pt x="1303" y="200"/>
                    </a:cubicBezTo>
                    <a:close/>
                    <a:moveTo>
                      <a:pt x="925" y="71"/>
                    </a:moveTo>
                    <a:cubicBezTo>
                      <a:pt x="919" y="71"/>
                      <a:pt x="914" y="71"/>
                      <a:pt x="909" y="71"/>
                    </a:cubicBezTo>
                    <a:cubicBezTo>
                      <a:pt x="908" y="66"/>
                      <a:pt x="907" y="60"/>
                      <a:pt x="906" y="55"/>
                    </a:cubicBezTo>
                    <a:cubicBezTo>
                      <a:pt x="905" y="49"/>
                      <a:pt x="905" y="43"/>
                      <a:pt x="904" y="37"/>
                    </a:cubicBezTo>
                    <a:cubicBezTo>
                      <a:pt x="910" y="39"/>
                      <a:pt x="916" y="41"/>
                      <a:pt x="922" y="43"/>
                    </a:cubicBezTo>
                    <a:cubicBezTo>
                      <a:pt x="920" y="52"/>
                      <a:pt x="920" y="63"/>
                      <a:pt x="925" y="71"/>
                    </a:cubicBezTo>
                    <a:close/>
                    <a:moveTo>
                      <a:pt x="900" y="35"/>
                    </a:moveTo>
                    <a:cubicBezTo>
                      <a:pt x="899" y="46"/>
                      <a:pt x="898" y="60"/>
                      <a:pt x="901" y="71"/>
                    </a:cubicBezTo>
                    <a:cubicBezTo>
                      <a:pt x="897" y="71"/>
                      <a:pt x="894" y="71"/>
                      <a:pt x="890" y="71"/>
                    </a:cubicBezTo>
                    <a:cubicBezTo>
                      <a:pt x="889" y="57"/>
                      <a:pt x="886" y="44"/>
                      <a:pt x="886" y="30"/>
                    </a:cubicBezTo>
                    <a:cubicBezTo>
                      <a:pt x="890" y="32"/>
                      <a:pt x="895" y="34"/>
                      <a:pt x="900" y="35"/>
                    </a:cubicBezTo>
                    <a:close/>
                    <a:moveTo>
                      <a:pt x="869" y="69"/>
                    </a:moveTo>
                    <a:cubicBezTo>
                      <a:pt x="873" y="61"/>
                      <a:pt x="872" y="51"/>
                      <a:pt x="872" y="42"/>
                    </a:cubicBezTo>
                    <a:cubicBezTo>
                      <a:pt x="872" y="36"/>
                      <a:pt x="871" y="30"/>
                      <a:pt x="870" y="25"/>
                    </a:cubicBezTo>
                    <a:cubicBezTo>
                      <a:pt x="870" y="25"/>
                      <a:pt x="870" y="25"/>
                      <a:pt x="870" y="25"/>
                    </a:cubicBezTo>
                    <a:cubicBezTo>
                      <a:pt x="874" y="26"/>
                      <a:pt x="877" y="27"/>
                      <a:pt x="880" y="28"/>
                    </a:cubicBezTo>
                    <a:cubicBezTo>
                      <a:pt x="879" y="42"/>
                      <a:pt x="878" y="57"/>
                      <a:pt x="882" y="71"/>
                    </a:cubicBezTo>
                    <a:cubicBezTo>
                      <a:pt x="878" y="71"/>
                      <a:pt x="873" y="70"/>
                      <a:pt x="869" y="70"/>
                    </a:cubicBezTo>
                    <a:cubicBezTo>
                      <a:pt x="869" y="70"/>
                      <a:pt x="869" y="70"/>
                      <a:pt x="869" y="69"/>
                    </a:cubicBezTo>
                    <a:close/>
                    <a:moveTo>
                      <a:pt x="388" y="45"/>
                    </a:moveTo>
                    <a:cubicBezTo>
                      <a:pt x="392" y="43"/>
                      <a:pt x="397" y="42"/>
                      <a:pt x="402" y="40"/>
                    </a:cubicBezTo>
                    <a:cubicBezTo>
                      <a:pt x="401" y="45"/>
                      <a:pt x="400" y="51"/>
                      <a:pt x="399" y="56"/>
                    </a:cubicBezTo>
                    <a:cubicBezTo>
                      <a:pt x="398" y="62"/>
                      <a:pt x="397" y="68"/>
                      <a:pt x="397" y="73"/>
                    </a:cubicBezTo>
                    <a:cubicBezTo>
                      <a:pt x="395" y="73"/>
                      <a:pt x="392" y="74"/>
                      <a:pt x="389" y="74"/>
                    </a:cubicBezTo>
                    <a:cubicBezTo>
                      <a:pt x="387" y="64"/>
                      <a:pt x="386" y="55"/>
                      <a:pt x="388" y="45"/>
                    </a:cubicBezTo>
                    <a:close/>
                    <a:moveTo>
                      <a:pt x="382" y="47"/>
                    </a:moveTo>
                    <a:cubicBezTo>
                      <a:pt x="380" y="56"/>
                      <a:pt x="379" y="65"/>
                      <a:pt x="381" y="74"/>
                    </a:cubicBezTo>
                    <a:cubicBezTo>
                      <a:pt x="377" y="74"/>
                      <a:pt x="373" y="74"/>
                      <a:pt x="368" y="74"/>
                    </a:cubicBezTo>
                    <a:cubicBezTo>
                      <a:pt x="369" y="66"/>
                      <a:pt x="369" y="59"/>
                      <a:pt x="368" y="51"/>
                    </a:cubicBezTo>
                    <a:cubicBezTo>
                      <a:pt x="373" y="49"/>
                      <a:pt x="377" y="48"/>
                      <a:pt x="382" y="47"/>
                    </a:cubicBezTo>
                    <a:close/>
                    <a:moveTo>
                      <a:pt x="363" y="52"/>
                    </a:moveTo>
                    <a:cubicBezTo>
                      <a:pt x="363" y="60"/>
                      <a:pt x="362" y="67"/>
                      <a:pt x="361" y="74"/>
                    </a:cubicBezTo>
                    <a:cubicBezTo>
                      <a:pt x="357" y="75"/>
                      <a:pt x="353" y="75"/>
                      <a:pt x="349" y="75"/>
                    </a:cubicBezTo>
                    <a:cubicBezTo>
                      <a:pt x="350" y="73"/>
                      <a:pt x="349" y="72"/>
                      <a:pt x="349" y="70"/>
                    </a:cubicBezTo>
                    <a:cubicBezTo>
                      <a:pt x="349" y="66"/>
                      <a:pt x="349" y="61"/>
                      <a:pt x="348" y="57"/>
                    </a:cubicBezTo>
                    <a:cubicBezTo>
                      <a:pt x="353" y="55"/>
                      <a:pt x="358" y="54"/>
                      <a:pt x="363" y="52"/>
                    </a:cubicBezTo>
                    <a:close/>
                    <a:moveTo>
                      <a:pt x="325" y="71"/>
                    </a:moveTo>
                    <a:cubicBezTo>
                      <a:pt x="325" y="68"/>
                      <a:pt x="325" y="66"/>
                      <a:pt x="325" y="63"/>
                    </a:cubicBezTo>
                    <a:cubicBezTo>
                      <a:pt x="331" y="61"/>
                      <a:pt x="337" y="60"/>
                      <a:pt x="343" y="58"/>
                    </a:cubicBezTo>
                    <a:cubicBezTo>
                      <a:pt x="343" y="62"/>
                      <a:pt x="343" y="66"/>
                      <a:pt x="342" y="70"/>
                    </a:cubicBezTo>
                    <a:cubicBezTo>
                      <a:pt x="342" y="72"/>
                      <a:pt x="342" y="73"/>
                      <a:pt x="342" y="75"/>
                    </a:cubicBezTo>
                    <a:cubicBezTo>
                      <a:pt x="336" y="75"/>
                      <a:pt x="330" y="75"/>
                      <a:pt x="325" y="76"/>
                    </a:cubicBezTo>
                    <a:cubicBezTo>
                      <a:pt x="325" y="74"/>
                      <a:pt x="325" y="72"/>
                      <a:pt x="325" y="71"/>
                    </a:cubicBezTo>
                    <a:close/>
                    <a:moveTo>
                      <a:pt x="320" y="64"/>
                    </a:moveTo>
                    <a:cubicBezTo>
                      <a:pt x="320" y="66"/>
                      <a:pt x="319" y="68"/>
                      <a:pt x="319" y="70"/>
                    </a:cubicBezTo>
                    <a:cubicBezTo>
                      <a:pt x="319" y="72"/>
                      <a:pt x="318" y="74"/>
                      <a:pt x="318" y="76"/>
                    </a:cubicBezTo>
                    <a:cubicBezTo>
                      <a:pt x="313" y="76"/>
                      <a:pt x="309" y="76"/>
                      <a:pt x="304" y="76"/>
                    </a:cubicBezTo>
                    <a:cubicBezTo>
                      <a:pt x="303" y="74"/>
                      <a:pt x="302" y="71"/>
                      <a:pt x="302" y="69"/>
                    </a:cubicBezTo>
                    <a:cubicBezTo>
                      <a:pt x="308" y="67"/>
                      <a:pt x="314" y="66"/>
                      <a:pt x="320" y="64"/>
                    </a:cubicBezTo>
                    <a:close/>
                    <a:moveTo>
                      <a:pt x="298" y="70"/>
                    </a:moveTo>
                    <a:cubicBezTo>
                      <a:pt x="298" y="72"/>
                      <a:pt x="298" y="74"/>
                      <a:pt x="299" y="76"/>
                    </a:cubicBezTo>
                    <a:cubicBezTo>
                      <a:pt x="286" y="77"/>
                      <a:pt x="274" y="77"/>
                      <a:pt x="261" y="78"/>
                    </a:cubicBezTo>
                    <a:cubicBezTo>
                      <a:pt x="273" y="75"/>
                      <a:pt x="286" y="72"/>
                      <a:pt x="298" y="70"/>
                    </a:cubicBezTo>
                    <a:close/>
                    <a:moveTo>
                      <a:pt x="1049" y="289"/>
                    </a:moveTo>
                    <a:cubicBezTo>
                      <a:pt x="1047" y="288"/>
                      <a:pt x="1045" y="289"/>
                      <a:pt x="1042" y="289"/>
                    </a:cubicBezTo>
                    <a:cubicBezTo>
                      <a:pt x="1039" y="289"/>
                      <a:pt x="1037" y="289"/>
                      <a:pt x="1034" y="289"/>
                    </a:cubicBezTo>
                    <a:cubicBezTo>
                      <a:pt x="1031" y="290"/>
                      <a:pt x="1031" y="296"/>
                      <a:pt x="1034" y="297"/>
                    </a:cubicBezTo>
                    <a:cubicBezTo>
                      <a:pt x="1037" y="297"/>
                      <a:pt x="1039" y="297"/>
                      <a:pt x="1042" y="297"/>
                    </a:cubicBezTo>
                    <a:cubicBezTo>
                      <a:pt x="1044" y="297"/>
                      <a:pt x="1046" y="297"/>
                      <a:pt x="1048" y="297"/>
                    </a:cubicBezTo>
                    <a:cubicBezTo>
                      <a:pt x="1048" y="297"/>
                      <a:pt x="1048" y="297"/>
                      <a:pt x="1048" y="297"/>
                    </a:cubicBezTo>
                    <a:cubicBezTo>
                      <a:pt x="1044" y="311"/>
                      <a:pt x="1025" y="308"/>
                      <a:pt x="1015" y="308"/>
                    </a:cubicBezTo>
                    <a:cubicBezTo>
                      <a:pt x="930" y="311"/>
                      <a:pt x="846" y="313"/>
                      <a:pt x="762" y="315"/>
                    </a:cubicBezTo>
                    <a:cubicBezTo>
                      <a:pt x="593" y="319"/>
                      <a:pt x="424" y="321"/>
                      <a:pt x="255" y="323"/>
                    </a:cubicBezTo>
                    <a:cubicBezTo>
                      <a:pt x="244" y="323"/>
                      <a:pt x="233" y="323"/>
                      <a:pt x="222" y="323"/>
                    </a:cubicBezTo>
                    <a:cubicBezTo>
                      <a:pt x="217" y="323"/>
                      <a:pt x="212" y="324"/>
                      <a:pt x="207" y="323"/>
                    </a:cubicBezTo>
                    <a:cubicBezTo>
                      <a:pt x="198" y="321"/>
                      <a:pt x="194" y="316"/>
                      <a:pt x="192" y="310"/>
                    </a:cubicBezTo>
                    <a:cubicBezTo>
                      <a:pt x="192" y="310"/>
                      <a:pt x="193" y="310"/>
                      <a:pt x="193" y="310"/>
                    </a:cubicBezTo>
                    <a:cubicBezTo>
                      <a:pt x="195" y="310"/>
                      <a:pt x="198" y="310"/>
                      <a:pt x="200" y="310"/>
                    </a:cubicBezTo>
                    <a:cubicBezTo>
                      <a:pt x="204" y="311"/>
                      <a:pt x="209" y="311"/>
                      <a:pt x="213" y="310"/>
                    </a:cubicBezTo>
                    <a:cubicBezTo>
                      <a:pt x="217" y="309"/>
                      <a:pt x="217" y="303"/>
                      <a:pt x="213" y="302"/>
                    </a:cubicBezTo>
                    <a:cubicBezTo>
                      <a:pt x="209" y="301"/>
                      <a:pt x="204" y="302"/>
                      <a:pt x="200" y="302"/>
                    </a:cubicBezTo>
                    <a:cubicBezTo>
                      <a:pt x="197" y="302"/>
                      <a:pt x="193" y="302"/>
                      <a:pt x="191" y="304"/>
                    </a:cubicBezTo>
                    <a:cubicBezTo>
                      <a:pt x="190" y="303"/>
                      <a:pt x="190" y="301"/>
                      <a:pt x="190" y="299"/>
                    </a:cubicBezTo>
                    <a:cubicBezTo>
                      <a:pt x="189" y="278"/>
                      <a:pt x="192" y="257"/>
                      <a:pt x="192" y="236"/>
                    </a:cubicBezTo>
                    <a:cubicBezTo>
                      <a:pt x="194" y="195"/>
                      <a:pt x="195" y="154"/>
                      <a:pt x="196" y="112"/>
                    </a:cubicBezTo>
                    <a:cubicBezTo>
                      <a:pt x="196" y="113"/>
                      <a:pt x="197" y="113"/>
                      <a:pt x="198" y="113"/>
                    </a:cubicBezTo>
                    <a:cubicBezTo>
                      <a:pt x="202" y="113"/>
                      <a:pt x="207" y="113"/>
                      <a:pt x="211" y="113"/>
                    </a:cubicBezTo>
                    <a:cubicBezTo>
                      <a:pt x="215" y="113"/>
                      <a:pt x="219" y="113"/>
                      <a:pt x="223" y="111"/>
                    </a:cubicBezTo>
                    <a:cubicBezTo>
                      <a:pt x="225" y="110"/>
                      <a:pt x="225" y="107"/>
                      <a:pt x="223" y="106"/>
                    </a:cubicBezTo>
                    <a:cubicBezTo>
                      <a:pt x="219" y="103"/>
                      <a:pt x="215" y="104"/>
                      <a:pt x="211" y="104"/>
                    </a:cubicBezTo>
                    <a:cubicBezTo>
                      <a:pt x="207" y="104"/>
                      <a:pt x="202" y="104"/>
                      <a:pt x="197" y="104"/>
                    </a:cubicBezTo>
                    <a:cubicBezTo>
                      <a:pt x="197" y="104"/>
                      <a:pt x="196" y="104"/>
                      <a:pt x="196" y="104"/>
                    </a:cubicBezTo>
                    <a:cubicBezTo>
                      <a:pt x="196" y="100"/>
                      <a:pt x="196" y="97"/>
                      <a:pt x="196" y="93"/>
                    </a:cubicBezTo>
                    <a:cubicBezTo>
                      <a:pt x="196" y="92"/>
                      <a:pt x="196" y="91"/>
                      <a:pt x="196" y="91"/>
                    </a:cubicBezTo>
                    <a:cubicBezTo>
                      <a:pt x="475" y="80"/>
                      <a:pt x="754" y="78"/>
                      <a:pt x="1033" y="85"/>
                    </a:cubicBezTo>
                    <a:cubicBezTo>
                      <a:pt x="1034" y="86"/>
                      <a:pt x="1035" y="87"/>
                      <a:pt x="1036" y="88"/>
                    </a:cubicBezTo>
                    <a:cubicBezTo>
                      <a:pt x="1038" y="88"/>
                      <a:pt x="1039" y="90"/>
                      <a:pt x="1040" y="92"/>
                    </a:cubicBezTo>
                    <a:cubicBezTo>
                      <a:pt x="1039" y="92"/>
                      <a:pt x="1037" y="91"/>
                      <a:pt x="1035" y="90"/>
                    </a:cubicBezTo>
                    <a:cubicBezTo>
                      <a:pt x="1031" y="89"/>
                      <a:pt x="1028" y="93"/>
                      <a:pt x="1032" y="96"/>
                    </a:cubicBezTo>
                    <a:cubicBezTo>
                      <a:pt x="1035" y="98"/>
                      <a:pt x="1039" y="99"/>
                      <a:pt x="1043" y="99"/>
                    </a:cubicBezTo>
                    <a:cubicBezTo>
                      <a:pt x="1046" y="113"/>
                      <a:pt x="1044" y="135"/>
                      <a:pt x="1044" y="142"/>
                    </a:cubicBezTo>
                    <a:cubicBezTo>
                      <a:pt x="1045" y="164"/>
                      <a:pt x="1045" y="185"/>
                      <a:pt x="1046" y="207"/>
                    </a:cubicBezTo>
                    <a:cubicBezTo>
                      <a:pt x="1047" y="227"/>
                      <a:pt x="1047" y="247"/>
                      <a:pt x="1048" y="266"/>
                    </a:cubicBezTo>
                    <a:cubicBezTo>
                      <a:pt x="1048" y="272"/>
                      <a:pt x="1050" y="281"/>
                      <a:pt x="1049" y="289"/>
                    </a:cubicBezTo>
                    <a:close/>
                    <a:moveTo>
                      <a:pt x="928" y="45"/>
                    </a:moveTo>
                    <a:cubicBezTo>
                      <a:pt x="934" y="48"/>
                      <a:pt x="940" y="50"/>
                      <a:pt x="946" y="52"/>
                    </a:cubicBezTo>
                    <a:cubicBezTo>
                      <a:pt x="946" y="56"/>
                      <a:pt x="946" y="59"/>
                      <a:pt x="946" y="62"/>
                    </a:cubicBezTo>
                    <a:cubicBezTo>
                      <a:pt x="947" y="66"/>
                      <a:pt x="946" y="69"/>
                      <a:pt x="947" y="72"/>
                    </a:cubicBezTo>
                    <a:cubicBezTo>
                      <a:pt x="942" y="72"/>
                      <a:pt x="937" y="72"/>
                      <a:pt x="932" y="71"/>
                    </a:cubicBezTo>
                    <a:cubicBezTo>
                      <a:pt x="931" y="66"/>
                      <a:pt x="929" y="62"/>
                      <a:pt x="928" y="57"/>
                    </a:cubicBezTo>
                    <a:cubicBezTo>
                      <a:pt x="927" y="53"/>
                      <a:pt x="927" y="49"/>
                      <a:pt x="928" y="45"/>
                    </a:cubicBezTo>
                    <a:close/>
                    <a:moveTo>
                      <a:pt x="952" y="62"/>
                    </a:moveTo>
                    <a:cubicBezTo>
                      <a:pt x="952" y="59"/>
                      <a:pt x="952" y="57"/>
                      <a:pt x="951" y="54"/>
                    </a:cubicBezTo>
                    <a:cubicBezTo>
                      <a:pt x="957" y="56"/>
                      <a:pt x="962" y="58"/>
                      <a:pt x="967" y="60"/>
                    </a:cubicBezTo>
                    <a:cubicBezTo>
                      <a:pt x="968" y="62"/>
                      <a:pt x="968" y="64"/>
                      <a:pt x="968" y="67"/>
                    </a:cubicBezTo>
                    <a:cubicBezTo>
                      <a:pt x="968" y="68"/>
                      <a:pt x="968" y="70"/>
                      <a:pt x="968" y="72"/>
                    </a:cubicBezTo>
                    <a:cubicBezTo>
                      <a:pt x="963" y="72"/>
                      <a:pt x="958" y="72"/>
                      <a:pt x="953" y="72"/>
                    </a:cubicBezTo>
                    <a:cubicBezTo>
                      <a:pt x="954" y="68"/>
                      <a:pt x="953" y="65"/>
                      <a:pt x="952" y="62"/>
                    </a:cubicBezTo>
                    <a:close/>
                    <a:moveTo>
                      <a:pt x="974" y="62"/>
                    </a:moveTo>
                    <a:cubicBezTo>
                      <a:pt x="984" y="66"/>
                      <a:pt x="994" y="69"/>
                      <a:pt x="1004" y="73"/>
                    </a:cubicBezTo>
                    <a:cubicBezTo>
                      <a:pt x="994" y="73"/>
                      <a:pt x="984" y="72"/>
                      <a:pt x="975" y="72"/>
                    </a:cubicBezTo>
                    <a:cubicBezTo>
                      <a:pt x="975" y="69"/>
                      <a:pt x="975" y="66"/>
                      <a:pt x="974" y="62"/>
                    </a:cubicBezTo>
                    <a:close/>
                    <a:moveTo>
                      <a:pt x="1239" y="203"/>
                    </a:moveTo>
                    <a:cubicBezTo>
                      <a:pt x="1218" y="205"/>
                      <a:pt x="1197" y="207"/>
                      <a:pt x="1176" y="209"/>
                    </a:cubicBezTo>
                    <a:cubicBezTo>
                      <a:pt x="1156" y="211"/>
                      <a:pt x="1135" y="213"/>
                      <a:pt x="1114" y="216"/>
                    </a:cubicBezTo>
                    <a:cubicBezTo>
                      <a:pt x="1098" y="218"/>
                      <a:pt x="1080" y="219"/>
                      <a:pt x="1064" y="225"/>
                    </a:cubicBezTo>
                    <a:cubicBezTo>
                      <a:pt x="1062" y="225"/>
                      <a:pt x="1061" y="225"/>
                      <a:pt x="1059" y="225"/>
                    </a:cubicBezTo>
                    <a:cubicBezTo>
                      <a:pt x="1059" y="220"/>
                      <a:pt x="1059" y="215"/>
                      <a:pt x="1059" y="210"/>
                    </a:cubicBezTo>
                    <a:cubicBezTo>
                      <a:pt x="1062" y="212"/>
                      <a:pt x="1065" y="213"/>
                      <a:pt x="1069" y="214"/>
                    </a:cubicBezTo>
                    <a:cubicBezTo>
                      <a:pt x="1073" y="214"/>
                      <a:pt x="1078" y="215"/>
                      <a:pt x="1081" y="212"/>
                    </a:cubicBezTo>
                    <a:cubicBezTo>
                      <a:pt x="1082" y="211"/>
                      <a:pt x="1082" y="210"/>
                      <a:pt x="1081" y="209"/>
                    </a:cubicBezTo>
                    <a:cubicBezTo>
                      <a:pt x="1078" y="206"/>
                      <a:pt x="1075" y="207"/>
                      <a:pt x="1071" y="206"/>
                    </a:cubicBezTo>
                    <a:cubicBezTo>
                      <a:pt x="1067" y="206"/>
                      <a:pt x="1062" y="205"/>
                      <a:pt x="1058" y="204"/>
                    </a:cubicBezTo>
                    <a:cubicBezTo>
                      <a:pt x="1058" y="199"/>
                      <a:pt x="1058" y="193"/>
                      <a:pt x="1058" y="188"/>
                    </a:cubicBezTo>
                    <a:cubicBezTo>
                      <a:pt x="1057" y="161"/>
                      <a:pt x="1056" y="135"/>
                      <a:pt x="1055" y="109"/>
                    </a:cubicBezTo>
                    <a:cubicBezTo>
                      <a:pt x="1055" y="97"/>
                      <a:pt x="1054" y="84"/>
                      <a:pt x="1044" y="78"/>
                    </a:cubicBezTo>
                    <a:cubicBezTo>
                      <a:pt x="1043" y="76"/>
                      <a:pt x="1042" y="75"/>
                      <a:pt x="1040" y="74"/>
                    </a:cubicBezTo>
                    <a:cubicBezTo>
                      <a:pt x="1012" y="64"/>
                      <a:pt x="983" y="53"/>
                      <a:pt x="955" y="43"/>
                    </a:cubicBezTo>
                    <a:cubicBezTo>
                      <a:pt x="957" y="43"/>
                      <a:pt x="959" y="43"/>
                      <a:pt x="962" y="44"/>
                    </a:cubicBezTo>
                    <a:cubicBezTo>
                      <a:pt x="965" y="44"/>
                      <a:pt x="969" y="46"/>
                      <a:pt x="972" y="44"/>
                    </a:cubicBezTo>
                    <a:cubicBezTo>
                      <a:pt x="974" y="44"/>
                      <a:pt x="974" y="42"/>
                      <a:pt x="973" y="40"/>
                    </a:cubicBezTo>
                    <a:cubicBezTo>
                      <a:pt x="972" y="36"/>
                      <a:pt x="966" y="36"/>
                      <a:pt x="962" y="35"/>
                    </a:cubicBezTo>
                    <a:cubicBezTo>
                      <a:pt x="957" y="35"/>
                      <a:pt x="953" y="36"/>
                      <a:pt x="949" y="39"/>
                    </a:cubicBezTo>
                    <a:cubicBezTo>
                      <a:pt x="949" y="40"/>
                      <a:pt x="949" y="40"/>
                      <a:pt x="949" y="41"/>
                    </a:cubicBezTo>
                    <a:cubicBezTo>
                      <a:pt x="937" y="37"/>
                      <a:pt x="926" y="32"/>
                      <a:pt x="914" y="28"/>
                    </a:cubicBezTo>
                    <a:cubicBezTo>
                      <a:pt x="1038" y="37"/>
                      <a:pt x="1162" y="32"/>
                      <a:pt x="1285" y="14"/>
                    </a:cubicBezTo>
                    <a:cubicBezTo>
                      <a:pt x="1273" y="33"/>
                      <a:pt x="1261" y="52"/>
                      <a:pt x="1249" y="71"/>
                    </a:cubicBezTo>
                    <a:cubicBezTo>
                      <a:pt x="1244" y="80"/>
                      <a:pt x="1238" y="89"/>
                      <a:pt x="1232" y="99"/>
                    </a:cubicBezTo>
                    <a:cubicBezTo>
                      <a:pt x="1228" y="105"/>
                      <a:pt x="1222" y="111"/>
                      <a:pt x="1222" y="119"/>
                    </a:cubicBezTo>
                    <a:cubicBezTo>
                      <a:pt x="1221" y="132"/>
                      <a:pt x="1240" y="145"/>
                      <a:pt x="1248" y="153"/>
                    </a:cubicBezTo>
                    <a:cubicBezTo>
                      <a:pt x="1257" y="164"/>
                      <a:pt x="1267" y="174"/>
                      <a:pt x="1276" y="184"/>
                    </a:cubicBezTo>
                    <a:cubicBezTo>
                      <a:pt x="1274" y="184"/>
                      <a:pt x="1272" y="185"/>
                      <a:pt x="1269" y="185"/>
                    </a:cubicBezTo>
                    <a:cubicBezTo>
                      <a:pt x="1266" y="186"/>
                      <a:pt x="1262" y="186"/>
                      <a:pt x="1258" y="186"/>
                    </a:cubicBezTo>
                    <a:cubicBezTo>
                      <a:pt x="1255" y="186"/>
                      <a:pt x="1255" y="190"/>
                      <a:pt x="1257" y="191"/>
                    </a:cubicBezTo>
                    <a:cubicBezTo>
                      <a:pt x="1261" y="192"/>
                      <a:pt x="1265" y="192"/>
                      <a:pt x="1270" y="192"/>
                    </a:cubicBezTo>
                    <a:cubicBezTo>
                      <a:pt x="1273" y="192"/>
                      <a:pt x="1278" y="192"/>
                      <a:pt x="1280" y="189"/>
                    </a:cubicBezTo>
                    <a:cubicBezTo>
                      <a:pt x="1281" y="189"/>
                      <a:pt x="1281" y="189"/>
                      <a:pt x="1281" y="189"/>
                    </a:cubicBezTo>
                    <a:cubicBezTo>
                      <a:pt x="1284" y="192"/>
                      <a:pt x="1288" y="196"/>
                      <a:pt x="1292" y="199"/>
                    </a:cubicBezTo>
                    <a:cubicBezTo>
                      <a:pt x="1274" y="198"/>
                      <a:pt x="1256" y="201"/>
                      <a:pt x="1239" y="20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" name="Freeform 93"/>
              <p:cNvSpPr/>
              <p:nvPr/>
            </p:nvSpPr>
            <p:spPr bwMode="auto">
              <a:xfrm>
                <a:off x="4583754" y="3442044"/>
                <a:ext cx="84343" cy="38883"/>
              </a:xfrm>
              <a:custGeom>
                <a:avLst/>
                <a:gdLst>
                  <a:gd name="T0" fmla="*/ 21 w 27"/>
                  <a:gd name="T1" fmla="*/ 1 h 11"/>
                  <a:gd name="T2" fmla="*/ 3 w 27"/>
                  <a:gd name="T3" fmla="*/ 0 h 11"/>
                  <a:gd name="T4" fmla="*/ 2 w 27"/>
                  <a:gd name="T5" fmla="*/ 5 h 11"/>
                  <a:gd name="T6" fmla="*/ 20 w 27"/>
                  <a:gd name="T7" fmla="*/ 9 h 11"/>
                  <a:gd name="T8" fmla="*/ 21 w 27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1">
                    <a:moveTo>
                      <a:pt x="21" y="1"/>
                    </a:moveTo>
                    <a:cubicBezTo>
                      <a:pt x="15" y="0"/>
                      <a:pt x="9" y="0"/>
                      <a:pt x="3" y="0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8" y="6"/>
                      <a:pt x="14" y="8"/>
                      <a:pt x="20" y="9"/>
                    </a:cubicBezTo>
                    <a:cubicBezTo>
                      <a:pt x="26" y="11"/>
                      <a:pt x="27" y="1"/>
                      <a:pt x="2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" name="Freeform 94"/>
              <p:cNvSpPr/>
              <p:nvPr/>
            </p:nvSpPr>
            <p:spPr bwMode="auto">
              <a:xfrm>
                <a:off x="4712611" y="3439451"/>
                <a:ext cx="117143" cy="33698"/>
              </a:xfrm>
              <a:custGeom>
                <a:avLst/>
                <a:gdLst>
                  <a:gd name="T0" fmla="*/ 32 w 37"/>
                  <a:gd name="T1" fmla="*/ 2 h 10"/>
                  <a:gd name="T2" fmla="*/ 4 w 37"/>
                  <a:gd name="T3" fmla="*/ 0 h 10"/>
                  <a:gd name="T4" fmla="*/ 4 w 37"/>
                  <a:gd name="T5" fmla="*/ 6 h 10"/>
                  <a:gd name="T6" fmla="*/ 31 w 37"/>
                  <a:gd name="T7" fmla="*/ 10 h 10"/>
                  <a:gd name="T8" fmla="*/ 32 w 37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0">
                    <a:moveTo>
                      <a:pt x="32" y="2"/>
                    </a:moveTo>
                    <a:cubicBezTo>
                      <a:pt x="23" y="0"/>
                      <a:pt x="14" y="0"/>
                      <a:pt x="4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3" y="8"/>
                      <a:pt x="22" y="10"/>
                      <a:pt x="31" y="10"/>
                    </a:cubicBezTo>
                    <a:cubicBezTo>
                      <a:pt x="36" y="10"/>
                      <a:pt x="37" y="2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6" name="Freeform 95"/>
              <p:cNvSpPr/>
              <p:nvPr/>
            </p:nvSpPr>
            <p:spPr bwMode="auto">
              <a:xfrm>
                <a:off x="4888327" y="3439451"/>
                <a:ext cx="96058" cy="38883"/>
              </a:xfrm>
              <a:custGeom>
                <a:avLst/>
                <a:gdLst>
                  <a:gd name="T0" fmla="*/ 28 w 30"/>
                  <a:gd name="T1" fmla="*/ 3 h 11"/>
                  <a:gd name="T2" fmla="*/ 17 w 30"/>
                  <a:gd name="T3" fmla="*/ 1 h 11"/>
                  <a:gd name="T4" fmla="*/ 4 w 30"/>
                  <a:gd name="T5" fmla="*/ 3 h 11"/>
                  <a:gd name="T6" fmla="*/ 4 w 30"/>
                  <a:gd name="T7" fmla="*/ 9 h 11"/>
                  <a:gd name="T8" fmla="*/ 17 w 30"/>
                  <a:gd name="T9" fmla="*/ 10 h 11"/>
                  <a:gd name="T10" fmla="*/ 28 w 30"/>
                  <a:gd name="T11" fmla="*/ 9 h 11"/>
                  <a:gd name="T12" fmla="*/ 28 w 30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">
                    <a:moveTo>
                      <a:pt x="28" y="3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3" y="2"/>
                      <a:pt x="8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8" y="9"/>
                      <a:pt x="13" y="10"/>
                      <a:pt x="17" y="10"/>
                    </a:cubicBezTo>
                    <a:cubicBezTo>
                      <a:pt x="21" y="11"/>
                      <a:pt x="25" y="11"/>
                      <a:pt x="28" y="9"/>
                    </a:cubicBezTo>
                    <a:cubicBezTo>
                      <a:pt x="30" y="7"/>
                      <a:pt x="30" y="4"/>
                      <a:pt x="28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7" name="Freeform 96"/>
              <p:cNvSpPr/>
              <p:nvPr/>
            </p:nvSpPr>
            <p:spPr bwMode="auto">
              <a:xfrm>
                <a:off x="5169471" y="3734953"/>
                <a:ext cx="124173" cy="49251"/>
              </a:xfrm>
              <a:custGeom>
                <a:avLst/>
                <a:gdLst>
                  <a:gd name="T0" fmla="*/ 36 w 39"/>
                  <a:gd name="T1" fmla="*/ 2 h 14"/>
                  <a:gd name="T2" fmla="*/ 22 w 39"/>
                  <a:gd name="T3" fmla="*/ 1 h 14"/>
                  <a:gd name="T4" fmla="*/ 6 w 39"/>
                  <a:gd name="T5" fmla="*/ 2 h 14"/>
                  <a:gd name="T6" fmla="*/ 5 w 39"/>
                  <a:gd name="T7" fmla="*/ 11 h 14"/>
                  <a:gd name="T8" fmla="*/ 37 w 39"/>
                  <a:gd name="T9" fmla="*/ 7 h 14"/>
                  <a:gd name="T10" fmla="*/ 36 w 39"/>
                  <a:gd name="T1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4">
                    <a:moveTo>
                      <a:pt x="36" y="2"/>
                    </a:moveTo>
                    <a:cubicBezTo>
                      <a:pt x="31" y="0"/>
                      <a:pt x="27" y="1"/>
                      <a:pt x="22" y="1"/>
                    </a:cubicBezTo>
                    <a:cubicBezTo>
                      <a:pt x="17" y="2"/>
                      <a:pt x="11" y="2"/>
                      <a:pt x="6" y="2"/>
                    </a:cubicBezTo>
                    <a:cubicBezTo>
                      <a:pt x="2" y="2"/>
                      <a:pt x="0" y="10"/>
                      <a:pt x="5" y="11"/>
                    </a:cubicBezTo>
                    <a:cubicBezTo>
                      <a:pt x="15" y="12"/>
                      <a:pt x="28" y="14"/>
                      <a:pt x="37" y="7"/>
                    </a:cubicBezTo>
                    <a:cubicBezTo>
                      <a:pt x="39" y="5"/>
                      <a:pt x="38" y="3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8" name="Freeform 97"/>
              <p:cNvSpPr/>
              <p:nvPr/>
            </p:nvSpPr>
            <p:spPr bwMode="auto">
              <a:xfrm>
                <a:off x="5373299" y="3721993"/>
                <a:ext cx="119487" cy="49251"/>
              </a:xfrm>
              <a:custGeom>
                <a:avLst/>
                <a:gdLst>
                  <a:gd name="T0" fmla="*/ 34 w 38"/>
                  <a:gd name="T1" fmla="*/ 3 h 14"/>
                  <a:gd name="T2" fmla="*/ 4 w 38"/>
                  <a:gd name="T3" fmla="*/ 4 h 14"/>
                  <a:gd name="T4" fmla="*/ 4 w 38"/>
                  <a:gd name="T5" fmla="*/ 11 h 14"/>
                  <a:gd name="T6" fmla="*/ 34 w 38"/>
                  <a:gd name="T7" fmla="*/ 11 h 14"/>
                  <a:gd name="T8" fmla="*/ 34 w 38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4">
                    <a:moveTo>
                      <a:pt x="34" y="3"/>
                    </a:moveTo>
                    <a:cubicBezTo>
                      <a:pt x="26" y="0"/>
                      <a:pt x="14" y="3"/>
                      <a:pt x="4" y="4"/>
                    </a:cubicBezTo>
                    <a:cubicBezTo>
                      <a:pt x="0" y="4"/>
                      <a:pt x="0" y="10"/>
                      <a:pt x="4" y="11"/>
                    </a:cubicBezTo>
                    <a:cubicBezTo>
                      <a:pt x="14" y="11"/>
                      <a:pt x="26" y="14"/>
                      <a:pt x="34" y="11"/>
                    </a:cubicBezTo>
                    <a:cubicBezTo>
                      <a:pt x="38" y="10"/>
                      <a:pt x="38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" name="Freeform 98"/>
              <p:cNvSpPr/>
              <p:nvPr/>
            </p:nvSpPr>
            <p:spPr bwMode="auto">
              <a:xfrm>
                <a:off x="5567758" y="3724584"/>
                <a:ext cx="107772" cy="38883"/>
              </a:xfrm>
              <a:custGeom>
                <a:avLst/>
                <a:gdLst>
                  <a:gd name="T0" fmla="*/ 30 w 34"/>
                  <a:gd name="T1" fmla="*/ 1 h 11"/>
                  <a:gd name="T2" fmla="*/ 16 w 34"/>
                  <a:gd name="T3" fmla="*/ 2 h 11"/>
                  <a:gd name="T4" fmla="*/ 2 w 34"/>
                  <a:gd name="T5" fmla="*/ 4 h 11"/>
                  <a:gd name="T6" fmla="*/ 1 w 34"/>
                  <a:gd name="T7" fmla="*/ 8 h 11"/>
                  <a:gd name="T8" fmla="*/ 17 w 34"/>
                  <a:gd name="T9" fmla="*/ 11 h 11"/>
                  <a:gd name="T10" fmla="*/ 32 w 34"/>
                  <a:gd name="T11" fmla="*/ 7 h 11"/>
                  <a:gd name="T12" fmla="*/ 30 w 34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0" y="1"/>
                    </a:moveTo>
                    <a:cubicBezTo>
                      <a:pt x="26" y="0"/>
                      <a:pt x="21" y="2"/>
                      <a:pt x="16" y="2"/>
                    </a:cubicBezTo>
                    <a:cubicBezTo>
                      <a:pt x="11" y="2"/>
                      <a:pt x="6" y="2"/>
                      <a:pt x="2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6" y="11"/>
                      <a:pt x="12" y="11"/>
                      <a:pt x="17" y="11"/>
                    </a:cubicBezTo>
                    <a:cubicBezTo>
                      <a:pt x="22" y="11"/>
                      <a:pt x="28" y="11"/>
                      <a:pt x="32" y="7"/>
                    </a:cubicBezTo>
                    <a:cubicBezTo>
                      <a:pt x="34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" name="Freeform 99"/>
              <p:cNvSpPr/>
              <p:nvPr/>
            </p:nvSpPr>
            <p:spPr bwMode="auto">
              <a:xfrm>
                <a:off x="5720043" y="3729769"/>
                <a:ext cx="107772" cy="33698"/>
              </a:xfrm>
              <a:custGeom>
                <a:avLst/>
                <a:gdLst>
                  <a:gd name="T0" fmla="*/ 28 w 34"/>
                  <a:gd name="T1" fmla="*/ 0 h 10"/>
                  <a:gd name="T2" fmla="*/ 3 w 34"/>
                  <a:gd name="T3" fmla="*/ 3 h 10"/>
                  <a:gd name="T4" fmla="*/ 3 w 34"/>
                  <a:gd name="T5" fmla="*/ 8 h 10"/>
                  <a:gd name="T6" fmla="*/ 28 w 34"/>
                  <a:gd name="T7" fmla="*/ 10 h 10"/>
                  <a:gd name="T8" fmla="*/ 28 w 3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28" y="0"/>
                    </a:moveTo>
                    <a:cubicBezTo>
                      <a:pt x="20" y="0"/>
                      <a:pt x="12" y="2"/>
                      <a:pt x="3" y="3"/>
                    </a:cubicBezTo>
                    <a:cubicBezTo>
                      <a:pt x="0" y="3"/>
                      <a:pt x="0" y="7"/>
                      <a:pt x="3" y="8"/>
                    </a:cubicBezTo>
                    <a:cubicBezTo>
                      <a:pt x="12" y="9"/>
                      <a:pt x="20" y="10"/>
                      <a:pt x="28" y="10"/>
                    </a:cubicBezTo>
                    <a:cubicBezTo>
                      <a:pt x="34" y="10"/>
                      <a:pt x="34" y="1"/>
                      <a:pt x="28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1" name="Freeform 100"/>
              <p:cNvSpPr/>
              <p:nvPr/>
            </p:nvSpPr>
            <p:spPr bwMode="auto">
              <a:xfrm>
                <a:off x="5893415" y="3719400"/>
                <a:ext cx="110115" cy="44067"/>
              </a:xfrm>
              <a:custGeom>
                <a:avLst/>
                <a:gdLst>
                  <a:gd name="T0" fmla="*/ 32 w 35"/>
                  <a:gd name="T1" fmla="*/ 1 h 13"/>
                  <a:gd name="T2" fmla="*/ 19 w 35"/>
                  <a:gd name="T3" fmla="*/ 2 h 13"/>
                  <a:gd name="T4" fmla="*/ 4 w 35"/>
                  <a:gd name="T5" fmla="*/ 3 h 13"/>
                  <a:gd name="T6" fmla="*/ 3 w 35"/>
                  <a:gd name="T7" fmla="*/ 8 h 13"/>
                  <a:gd name="T8" fmla="*/ 33 w 35"/>
                  <a:gd name="T9" fmla="*/ 7 h 13"/>
                  <a:gd name="T10" fmla="*/ 32 w 35"/>
                  <a:gd name="T1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3">
                    <a:moveTo>
                      <a:pt x="32" y="1"/>
                    </a:moveTo>
                    <a:cubicBezTo>
                      <a:pt x="28" y="0"/>
                      <a:pt x="23" y="2"/>
                      <a:pt x="19" y="2"/>
                    </a:cubicBezTo>
                    <a:cubicBezTo>
                      <a:pt x="14" y="3"/>
                      <a:pt x="9" y="3"/>
                      <a:pt x="4" y="3"/>
                    </a:cubicBezTo>
                    <a:cubicBezTo>
                      <a:pt x="1" y="3"/>
                      <a:pt x="0" y="8"/>
                      <a:pt x="3" y="8"/>
                    </a:cubicBezTo>
                    <a:cubicBezTo>
                      <a:pt x="12" y="10"/>
                      <a:pt x="26" y="13"/>
                      <a:pt x="33" y="7"/>
                    </a:cubicBezTo>
                    <a:cubicBezTo>
                      <a:pt x="35" y="5"/>
                      <a:pt x="34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" name="Freeform 101"/>
              <p:cNvSpPr/>
              <p:nvPr/>
            </p:nvSpPr>
            <p:spPr bwMode="auto">
              <a:xfrm>
                <a:off x="6073817" y="3721993"/>
                <a:ext cx="121829" cy="51843"/>
              </a:xfrm>
              <a:custGeom>
                <a:avLst/>
                <a:gdLst>
                  <a:gd name="T0" fmla="*/ 32 w 39"/>
                  <a:gd name="T1" fmla="*/ 0 h 15"/>
                  <a:gd name="T2" fmla="*/ 5 w 39"/>
                  <a:gd name="T3" fmla="*/ 2 h 15"/>
                  <a:gd name="T4" fmla="*/ 3 w 39"/>
                  <a:gd name="T5" fmla="*/ 7 h 15"/>
                  <a:gd name="T6" fmla="*/ 35 w 39"/>
                  <a:gd name="T7" fmla="*/ 7 h 15"/>
                  <a:gd name="T8" fmla="*/ 32 w 39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5">
                    <a:moveTo>
                      <a:pt x="32" y="0"/>
                    </a:moveTo>
                    <a:cubicBezTo>
                      <a:pt x="23" y="2"/>
                      <a:pt x="14" y="4"/>
                      <a:pt x="5" y="2"/>
                    </a:cubicBezTo>
                    <a:cubicBezTo>
                      <a:pt x="2" y="1"/>
                      <a:pt x="0" y="5"/>
                      <a:pt x="3" y="7"/>
                    </a:cubicBezTo>
                    <a:cubicBezTo>
                      <a:pt x="13" y="12"/>
                      <a:pt x="26" y="15"/>
                      <a:pt x="35" y="7"/>
                    </a:cubicBezTo>
                    <a:cubicBezTo>
                      <a:pt x="39" y="5"/>
                      <a:pt x="37" y="0"/>
                      <a:pt x="32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3" name="Freeform 102"/>
              <p:cNvSpPr/>
              <p:nvPr/>
            </p:nvSpPr>
            <p:spPr bwMode="auto">
              <a:xfrm>
                <a:off x="6261246" y="3711625"/>
                <a:ext cx="126515" cy="44067"/>
              </a:xfrm>
              <a:custGeom>
                <a:avLst/>
                <a:gdLst>
                  <a:gd name="T0" fmla="*/ 34 w 40"/>
                  <a:gd name="T1" fmla="*/ 1 h 13"/>
                  <a:gd name="T2" fmla="*/ 19 w 40"/>
                  <a:gd name="T3" fmla="*/ 1 h 13"/>
                  <a:gd name="T4" fmla="*/ 5 w 40"/>
                  <a:gd name="T5" fmla="*/ 1 h 13"/>
                  <a:gd name="T6" fmla="*/ 4 w 40"/>
                  <a:gd name="T7" fmla="*/ 7 h 13"/>
                  <a:gd name="T8" fmla="*/ 35 w 40"/>
                  <a:gd name="T9" fmla="*/ 10 h 13"/>
                  <a:gd name="T10" fmla="*/ 34 w 40"/>
                  <a:gd name="T1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3">
                    <a:moveTo>
                      <a:pt x="34" y="1"/>
                    </a:moveTo>
                    <a:cubicBezTo>
                      <a:pt x="29" y="1"/>
                      <a:pt x="24" y="1"/>
                      <a:pt x="19" y="1"/>
                    </a:cubicBezTo>
                    <a:cubicBezTo>
                      <a:pt x="14" y="1"/>
                      <a:pt x="10" y="1"/>
                      <a:pt x="5" y="1"/>
                    </a:cubicBezTo>
                    <a:cubicBezTo>
                      <a:pt x="1" y="0"/>
                      <a:pt x="0" y="6"/>
                      <a:pt x="4" y="7"/>
                    </a:cubicBezTo>
                    <a:cubicBezTo>
                      <a:pt x="13" y="10"/>
                      <a:pt x="26" y="13"/>
                      <a:pt x="35" y="10"/>
                    </a:cubicBezTo>
                    <a:cubicBezTo>
                      <a:pt x="40" y="8"/>
                      <a:pt x="39" y="2"/>
                      <a:pt x="34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9" name="Freeform 103"/>
              <p:cNvSpPr/>
              <p:nvPr/>
            </p:nvSpPr>
            <p:spPr bwMode="auto">
              <a:xfrm>
                <a:off x="6448675" y="3706440"/>
                <a:ext cx="126515" cy="46658"/>
              </a:xfrm>
              <a:custGeom>
                <a:avLst/>
                <a:gdLst>
                  <a:gd name="T0" fmla="*/ 36 w 40"/>
                  <a:gd name="T1" fmla="*/ 3 h 13"/>
                  <a:gd name="T2" fmla="*/ 4 w 40"/>
                  <a:gd name="T3" fmla="*/ 4 h 13"/>
                  <a:gd name="T4" fmla="*/ 4 w 40"/>
                  <a:gd name="T5" fmla="*/ 10 h 13"/>
                  <a:gd name="T6" fmla="*/ 36 w 40"/>
                  <a:gd name="T7" fmla="*/ 11 h 13"/>
                  <a:gd name="T8" fmla="*/ 36 w 40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3">
                    <a:moveTo>
                      <a:pt x="36" y="3"/>
                    </a:moveTo>
                    <a:cubicBezTo>
                      <a:pt x="26" y="0"/>
                      <a:pt x="14" y="2"/>
                      <a:pt x="4" y="4"/>
                    </a:cubicBezTo>
                    <a:cubicBezTo>
                      <a:pt x="0" y="4"/>
                      <a:pt x="0" y="9"/>
                      <a:pt x="4" y="10"/>
                    </a:cubicBezTo>
                    <a:cubicBezTo>
                      <a:pt x="14" y="11"/>
                      <a:pt x="26" y="13"/>
                      <a:pt x="36" y="11"/>
                    </a:cubicBezTo>
                    <a:cubicBezTo>
                      <a:pt x="40" y="10"/>
                      <a:pt x="40" y="4"/>
                      <a:pt x="36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Freeform 104"/>
              <p:cNvSpPr/>
              <p:nvPr/>
            </p:nvSpPr>
            <p:spPr bwMode="auto">
              <a:xfrm>
                <a:off x="6643132" y="3711625"/>
                <a:ext cx="121829" cy="38883"/>
              </a:xfrm>
              <a:custGeom>
                <a:avLst/>
                <a:gdLst>
                  <a:gd name="T0" fmla="*/ 34 w 38"/>
                  <a:gd name="T1" fmla="*/ 2 h 11"/>
                  <a:gd name="T2" fmla="*/ 20 w 38"/>
                  <a:gd name="T3" fmla="*/ 1 h 11"/>
                  <a:gd name="T4" fmla="*/ 4 w 38"/>
                  <a:gd name="T5" fmla="*/ 2 h 11"/>
                  <a:gd name="T6" fmla="*/ 4 w 38"/>
                  <a:gd name="T7" fmla="*/ 9 h 11"/>
                  <a:gd name="T8" fmla="*/ 20 w 38"/>
                  <a:gd name="T9" fmla="*/ 10 h 11"/>
                  <a:gd name="T10" fmla="*/ 34 w 38"/>
                  <a:gd name="T11" fmla="*/ 10 h 11"/>
                  <a:gd name="T12" fmla="*/ 34 w 38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1">
                    <a:moveTo>
                      <a:pt x="34" y="2"/>
                    </a:moveTo>
                    <a:cubicBezTo>
                      <a:pt x="30" y="0"/>
                      <a:pt x="24" y="1"/>
                      <a:pt x="20" y="1"/>
                    </a:cubicBezTo>
                    <a:cubicBezTo>
                      <a:pt x="15" y="2"/>
                      <a:pt x="9" y="2"/>
                      <a:pt x="4" y="2"/>
                    </a:cubicBezTo>
                    <a:cubicBezTo>
                      <a:pt x="0" y="3"/>
                      <a:pt x="0" y="9"/>
                      <a:pt x="4" y="9"/>
                    </a:cubicBezTo>
                    <a:cubicBezTo>
                      <a:pt x="9" y="9"/>
                      <a:pt x="15" y="10"/>
                      <a:pt x="20" y="10"/>
                    </a:cubicBezTo>
                    <a:cubicBezTo>
                      <a:pt x="24" y="10"/>
                      <a:pt x="30" y="11"/>
                      <a:pt x="34" y="10"/>
                    </a:cubicBezTo>
                    <a:cubicBezTo>
                      <a:pt x="38" y="8"/>
                      <a:pt x="38" y="3"/>
                      <a:pt x="34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Freeform 105"/>
              <p:cNvSpPr/>
              <p:nvPr/>
            </p:nvSpPr>
            <p:spPr bwMode="auto">
              <a:xfrm>
                <a:off x="6828219" y="3711625"/>
                <a:ext cx="93715" cy="44067"/>
              </a:xfrm>
              <a:custGeom>
                <a:avLst/>
                <a:gdLst>
                  <a:gd name="T0" fmla="*/ 27 w 30"/>
                  <a:gd name="T1" fmla="*/ 3 h 13"/>
                  <a:gd name="T2" fmla="*/ 17 w 30"/>
                  <a:gd name="T3" fmla="*/ 2 h 13"/>
                  <a:gd name="T4" fmla="*/ 5 w 30"/>
                  <a:gd name="T5" fmla="*/ 1 h 13"/>
                  <a:gd name="T6" fmla="*/ 3 w 30"/>
                  <a:gd name="T7" fmla="*/ 7 h 13"/>
                  <a:gd name="T8" fmla="*/ 28 w 30"/>
                  <a:gd name="T9" fmla="*/ 8 h 13"/>
                  <a:gd name="T10" fmla="*/ 27 w 30"/>
                  <a:gd name="T11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3">
                    <a:moveTo>
                      <a:pt x="27" y="3"/>
                    </a:moveTo>
                    <a:cubicBezTo>
                      <a:pt x="24" y="2"/>
                      <a:pt x="20" y="2"/>
                      <a:pt x="17" y="2"/>
                    </a:cubicBezTo>
                    <a:cubicBezTo>
                      <a:pt x="13" y="2"/>
                      <a:pt x="9" y="2"/>
                      <a:pt x="5" y="1"/>
                    </a:cubicBezTo>
                    <a:cubicBezTo>
                      <a:pt x="1" y="0"/>
                      <a:pt x="0" y="5"/>
                      <a:pt x="3" y="7"/>
                    </a:cubicBezTo>
                    <a:cubicBezTo>
                      <a:pt x="10" y="9"/>
                      <a:pt x="21" y="13"/>
                      <a:pt x="28" y="8"/>
                    </a:cubicBezTo>
                    <a:cubicBezTo>
                      <a:pt x="30" y="7"/>
                      <a:pt x="30" y="3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Freeform 106"/>
              <p:cNvSpPr/>
              <p:nvPr/>
            </p:nvSpPr>
            <p:spPr bwMode="auto">
              <a:xfrm>
                <a:off x="6978163" y="3696072"/>
                <a:ext cx="114801" cy="38883"/>
              </a:xfrm>
              <a:custGeom>
                <a:avLst/>
                <a:gdLst>
                  <a:gd name="T0" fmla="*/ 32 w 36"/>
                  <a:gd name="T1" fmla="*/ 2 h 11"/>
                  <a:gd name="T2" fmla="*/ 19 w 36"/>
                  <a:gd name="T3" fmla="*/ 2 h 11"/>
                  <a:gd name="T4" fmla="*/ 4 w 36"/>
                  <a:gd name="T5" fmla="*/ 5 h 11"/>
                  <a:gd name="T6" fmla="*/ 5 w 36"/>
                  <a:gd name="T7" fmla="*/ 11 h 11"/>
                  <a:gd name="T8" fmla="*/ 20 w 36"/>
                  <a:gd name="T9" fmla="*/ 11 h 11"/>
                  <a:gd name="T10" fmla="*/ 33 w 36"/>
                  <a:gd name="T11" fmla="*/ 8 h 11"/>
                  <a:gd name="T12" fmla="*/ 32 w 36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1">
                    <a:moveTo>
                      <a:pt x="32" y="2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3"/>
                      <a:pt x="9" y="4"/>
                      <a:pt x="4" y="5"/>
                    </a:cubicBezTo>
                    <a:cubicBezTo>
                      <a:pt x="0" y="5"/>
                      <a:pt x="1" y="11"/>
                      <a:pt x="5" y="11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5" y="10"/>
                      <a:pt x="30" y="11"/>
                      <a:pt x="33" y="8"/>
                    </a:cubicBezTo>
                    <a:cubicBezTo>
                      <a:pt x="36" y="6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Freeform 107"/>
              <p:cNvSpPr/>
              <p:nvPr/>
            </p:nvSpPr>
            <p:spPr bwMode="auto">
              <a:xfrm>
                <a:off x="7167934" y="3696072"/>
                <a:ext cx="105430" cy="46658"/>
              </a:xfrm>
              <a:custGeom>
                <a:avLst/>
                <a:gdLst>
                  <a:gd name="T0" fmla="*/ 32 w 33"/>
                  <a:gd name="T1" fmla="*/ 6 h 13"/>
                  <a:gd name="T2" fmla="*/ 4 w 33"/>
                  <a:gd name="T3" fmla="*/ 6 h 13"/>
                  <a:gd name="T4" fmla="*/ 6 w 33"/>
                  <a:gd name="T5" fmla="*/ 12 h 13"/>
                  <a:gd name="T6" fmla="*/ 20 w 33"/>
                  <a:gd name="T7" fmla="*/ 11 h 13"/>
                  <a:gd name="T8" fmla="*/ 31 w 33"/>
                  <a:gd name="T9" fmla="*/ 10 h 13"/>
                  <a:gd name="T10" fmla="*/ 32 w 33"/>
                  <a:gd name="T11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3">
                    <a:moveTo>
                      <a:pt x="32" y="6"/>
                    </a:moveTo>
                    <a:cubicBezTo>
                      <a:pt x="25" y="0"/>
                      <a:pt x="11" y="3"/>
                      <a:pt x="4" y="6"/>
                    </a:cubicBezTo>
                    <a:cubicBezTo>
                      <a:pt x="0" y="7"/>
                      <a:pt x="2" y="13"/>
                      <a:pt x="6" y="12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4" y="11"/>
                      <a:pt x="27" y="12"/>
                      <a:pt x="31" y="10"/>
                    </a:cubicBezTo>
                    <a:cubicBezTo>
                      <a:pt x="33" y="9"/>
                      <a:pt x="33" y="7"/>
                      <a:pt x="32" y="6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Freeform 108"/>
              <p:cNvSpPr/>
              <p:nvPr/>
            </p:nvSpPr>
            <p:spPr bwMode="auto">
              <a:xfrm>
                <a:off x="7341306" y="3696072"/>
                <a:ext cx="107772" cy="38883"/>
              </a:xfrm>
              <a:custGeom>
                <a:avLst/>
                <a:gdLst>
                  <a:gd name="T0" fmla="*/ 32 w 34"/>
                  <a:gd name="T1" fmla="*/ 3 h 11"/>
                  <a:gd name="T2" fmla="*/ 19 w 34"/>
                  <a:gd name="T3" fmla="*/ 1 h 11"/>
                  <a:gd name="T4" fmla="*/ 3 w 34"/>
                  <a:gd name="T5" fmla="*/ 2 h 11"/>
                  <a:gd name="T6" fmla="*/ 3 w 34"/>
                  <a:gd name="T7" fmla="*/ 8 h 11"/>
                  <a:gd name="T8" fmla="*/ 19 w 34"/>
                  <a:gd name="T9" fmla="*/ 10 h 11"/>
                  <a:gd name="T10" fmla="*/ 32 w 34"/>
                  <a:gd name="T11" fmla="*/ 7 h 11"/>
                  <a:gd name="T12" fmla="*/ 32 w 34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2" y="3"/>
                    </a:moveTo>
                    <a:cubicBezTo>
                      <a:pt x="28" y="0"/>
                      <a:pt x="24" y="1"/>
                      <a:pt x="19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3"/>
                      <a:pt x="0" y="8"/>
                      <a:pt x="3" y="8"/>
                    </a:cubicBezTo>
                    <a:cubicBezTo>
                      <a:pt x="8" y="9"/>
                      <a:pt x="13" y="9"/>
                      <a:pt x="19" y="10"/>
                    </a:cubicBezTo>
                    <a:cubicBezTo>
                      <a:pt x="24" y="10"/>
                      <a:pt x="28" y="11"/>
                      <a:pt x="32" y="7"/>
                    </a:cubicBezTo>
                    <a:cubicBezTo>
                      <a:pt x="34" y="6"/>
                      <a:pt x="34" y="4"/>
                      <a:pt x="32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Freeform 109"/>
              <p:cNvSpPr/>
              <p:nvPr/>
            </p:nvSpPr>
            <p:spPr bwMode="auto">
              <a:xfrm>
                <a:off x="7519364" y="3683110"/>
                <a:ext cx="119487" cy="51843"/>
              </a:xfrm>
              <a:custGeom>
                <a:avLst/>
                <a:gdLst>
                  <a:gd name="T0" fmla="*/ 32 w 38"/>
                  <a:gd name="T1" fmla="*/ 1 h 15"/>
                  <a:gd name="T2" fmla="*/ 19 w 38"/>
                  <a:gd name="T3" fmla="*/ 3 h 15"/>
                  <a:gd name="T4" fmla="*/ 6 w 38"/>
                  <a:gd name="T5" fmla="*/ 2 h 15"/>
                  <a:gd name="T6" fmla="*/ 4 w 38"/>
                  <a:gd name="T7" fmla="*/ 8 h 15"/>
                  <a:gd name="T8" fmla="*/ 35 w 38"/>
                  <a:gd name="T9" fmla="*/ 8 h 15"/>
                  <a:gd name="T10" fmla="*/ 32 w 38"/>
                  <a:gd name="T11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5">
                    <a:moveTo>
                      <a:pt x="32" y="1"/>
                    </a:moveTo>
                    <a:cubicBezTo>
                      <a:pt x="28" y="0"/>
                      <a:pt x="24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3" y="2"/>
                      <a:pt x="0" y="6"/>
                      <a:pt x="4" y="8"/>
                    </a:cubicBezTo>
                    <a:cubicBezTo>
                      <a:pt x="12" y="12"/>
                      <a:pt x="27" y="15"/>
                      <a:pt x="35" y="8"/>
                    </a:cubicBezTo>
                    <a:cubicBezTo>
                      <a:pt x="38" y="5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Freeform 110"/>
              <p:cNvSpPr/>
              <p:nvPr/>
            </p:nvSpPr>
            <p:spPr bwMode="auto">
              <a:xfrm>
                <a:off x="7891880" y="3382424"/>
                <a:ext cx="103086" cy="31106"/>
              </a:xfrm>
              <a:custGeom>
                <a:avLst/>
                <a:gdLst>
                  <a:gd name="T0" fmla="*/ 30 w 33"/>
                  <a:gd name="T1" fmla="*/ 1 h 9"/>
                  <a:gd name="T2" fmla="*/ 17 w 33"/>
                  <a:gd name="T3" fmla="*/ 1 h 9"/>
                  <a:gd name="T4" fmla="*/ 2 w 33"/>
                  <a:gd name="T5" fmla="*/ 4 h 9"/>
                  <a:gd name="T6" fmla="*/ 3 w 33"/>
                  <a:gd name="T7" fmla="*/ 9 h 9"/>
                  <a:gd name="T8" fmla="*/ 18 w 33"/>
                  <a:gd name="T9" fmla="*/ 9 h 9"/>
                  <a:gd name="T10" fmla="*/ 31 w 33"/>
                  <a:gd name="T11" fmla="*/ 6 h 9"/>
                  <a:gd name="T12" fmla="*/ 30 w 33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9">
                    <a:moveTo>
                      <a:pt x="30" y="1"/>
                    </a:moveTo>
                    <a:cubicBezTo>
                      <a:pt x="26" y="0"/>
                      <a:pt x="22" y="1"/>
                      <a:pt x="17" y="1"/>
                    </a:cubicBezTo>
                    <a:cubicBezTo>
                      <a:pt x="12" y="2"/>
                      <a:pt x="7" y="3"/>
                      <a:pt x="2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8" y="9"/>
                      <a:pt x="13" y="9"/>
                      <a:pt x="18" y="9"/>
                    </a:cubicBezTo>
                    <a:cubicBezTo>
                      <a:pt x="23" y="9"/>
                      <a:pt x="27" y="9"/>
                      <a:pt x="31" y="6"/>
                    </a:cubicBezTo>
                    <a:cubicBezTo>
                      <a:pt x="33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Freeform 111"/>
              <p:cNvSpPr/>
              <p:nvPr/>
            </p:nvSpPr>
            <p:spPr bwMode="auto">
              <a:xfrm>
                <a:off x="8055881" y="3353911"/>
                <a:ext cx="100744" cy="38883"/>
              </a:xfrm>
              <a:custGeom>
                <a:avLst/>
                <a:gdLst>
                  <a:gd name="T0" fmla="*/ 30 w 32"/>
                  <a:gd name="T1" fmla="*/ 2 h 11"/>
                  <a:gd name="T2" fmla="*/ 18 w 32"/>
                  <a:gd name="T3" fmla="*/ 2 h 11"/>
                  <a:gd name="T4" fmla="*/ 4 w 32"/>
                  <a:gd name="T5" fmla="*/ 5 h 11"/>
                  <a:gd name="T6" fmla="*/ 4 w 32"/>
                  <a:gd name="T7" fmla="*/ 11 h 11"/>
                  <a:gd name="T8" fmla="*/ 19 w 32"/>
                  <a:gd name="T9" fmla="*/ 10 h 11"/>
                  <a:gd name="T10" fmla="*/ 31 w 32"/>
                  <a:gd name="T11" fmla="*/ 7 h 11"/>
                  <a:gd name="T12" fmla="*/ 30 w 32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1">
                    <a:moveTo>
                      <a:pt x="30" y="2"/>
                    </a:moveTo>
                    <a:cubicBezTo>
                      <a:pt x="26" y="0"/>
                      <a:pt x="22" y="2"/>
                      <a:pt x="18" y="2"/>
                    </a:cubicBezTo>
                    <a:cubicBezTo>
                      <a:pt x="13" y="3"/>
                      <a:pt x="8" y="4"/>
                      <a:pt x="4" y="5"/>
                    </a:cubicBezTo>
                    <a:cubicBezTo>
                      <a:pt x="0" y="6"/>
                      <a:pt x="1" y="10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3" y="10"/>
                      <a:pt x="28" y="10"/>
                      <a:pt x="31" y="7"/>
                    </a:cubicBezTo>
                    <a:cubicBezTo>
                      <a:pt x="32" y="6"/>
                      <a:pt x="32" y="3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Freeform 112"/>
              <p:cNvSpPr/>
              <p:nvPr/>
            </p:nvSpPr>
            <p:spPr bwMode="auto">
              <a:xfrm>
                <a:off x="8210510" y="3330581"/>
                <a:ext cx="131200" cy="38883"/>
              </a:xfrm>
              <a:custGeom>
                <a:avLst/>
                <a:gdLst>
                  <a:gd name="T0" fmla="*/ 39 w 42"/>
                  <a:gd name="T1" fmla="*/ 1 h 11"/>
                  <a:gd name="T2" fmla="*/ 22 w 42"/>
                  <a:gd name="T3" fmla="*/ 2 h 11"/>
                  <a:gd name="T4" fmla="*/ 3 w 42"/>
                  <a:gd name="T5" fmla="*/ 5 h 11"/>
                  <a:gd name="T6" fmla="*/ 4 w 42"/>
                  <a:gd name="T7" fmla="*/ 11 h 11"/>
                  <a:gd name="T8" fmla="*/ 24 w 42"/>
                  <a:gd name="T9" fmla="*/ 10 h 11"/>
                  <a:gd name="T10" fmla="*/ 40 w 42"/>
                  <a:gd name="T11" fmla="*/ 7 h 11"/>
                  <a:gd name="T12" fmla="*/ 39 w 42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1">
                    <a:moveTo>
                      <a:pt x="39" y="1"/>
                    </a:moveTo>
                    <a:cubicBezTo>
                      <a:pt x="33" y="0"/>
                      <a:pt x="28" y="1"/>
                      <a:pt x="22" y="2"/>
                    </a:cubicBezTo>
                    <a:cubicBezTo>
                      <a:pt x="16" y="3"/>
                      <a:pt x="10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11" y="11"/>
                      <a:pt x="17" y="10"/>
                      <a:pt x="24" y="10"/>
                    </a:cubicBezTo>
                    <a:cubicBezTo>
                      <a:pt x="29" y="10"/>
                      <a:pt x="34" y="10"/>
                      <a:pt x="40" y="7"/>
                    </a:cubicBezTo>
                    <a:cubicBezTo>
                      <a:pt x="42" y="6"/>
                      <a:pt x="42" y="2"/>
                      <a:pt x="3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Freeform 113"/>
              <p:cNvSpPr/>
              <p:nvPr/>
            </p:nvSpPr>
            <p:spPr bwMode="auto">
              <a:xfrm>
                <a:off x="4621240" y="2827709"/>
                <a:ext cx="89029" cy="33698"/>
              </a:xfrm>
              <a:custGeom>
                <a:avLst/>
                <a:gdLst>
                  <a:gd name="T0" fmla="*/ 27 w 28"/>
                  <a:gd name="T1" fmla="*/ 3 h 10"/>
                  <a:gd name="T2" fmla="*/ 17 w 28"/>
                  <a:gd name="T3" fmla="*/ 1 h 10"/>
                  <a:gd name="T4" fmla="*/ 4 w 28"/>
                  <a:gd name="T5" fmla="*/ 2 h 10"/>
                  <a:gd name="T6" fmla="*/ 4 w 28"/>
                  <a:gd name="T7" fmla="*/ 8 h 10"/>
                  <a:gd name="T8" fmla="*/ 17 w 28"/>
                  <a:gd name="T9" fmla="*/ 9 h 10"/>
                  <a:gd name="T10" fmla="*/ 27 w 28"/>
                  <a:gd name="T11" fmla="*/ 7 h 10"/>
                  <a:gd name="T12" fmla="*/ 27 w 28"/>
                  <a:gd name="T1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0">
                    <a:moveTo>
                      <a:pt x="27" y="3"/>
                    </a:moveTo>
                    <a:cubicBezTo>
                      <a:pt x="24" y="0"/>
                      <a:pt x="20" y="1"/>
                      <a:pt x="17" y="1"/>
                    </a:cubicBezTo>
                    <a:cubicBezTo>
                      <a:pt x="13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9"/>
                      <a:pt x="13" y="9"/>
                      <a:pt x="17" y="9"/>
                    </a:cubicBezTo>
                    <a:cubicBezTo>
                      <a:pt x="20" y="9"/>
                      <a:pt x="24" y="10"/>
                      <a:pt x="27" y="7"/>
                    </a:cubicBezTo>
                    <a:cubicBezTo>
                      <a:pt x="28" y="6"/>
                      <a:pt x="28" y="4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Freeform 114"/>
              <p:cNvSpPr/>
              <p:nvPr/>
            </p:nvSpPr>
            <p:spPr bwMode="auto">
              <a:xfrm>
                <a:off x="4775869" y="2835486"/>
                <a:ext cx="103086" cy="33698"/>
              </a:xfrm>
              <a:custGeom>
                <a:avLst/>
                <a:gdLst>
                  <a:gd name="T0" fmla="*/ 31 w 33"/>
                  <a:gd name="T1" fmla="*/ 2 h 10"/>
                  <a:gd name="T2" fmla="*/ 19 w 33"/>
                  <a:gd name="T3" fmla="*/ 1 h 10"/>
                  <a:gd name="T4" fmla="*/ 4 w 33"/>
                  <a:gd name="T5" fmla="*/ 2 h 10"/>
                  <a:gd name="T6" fmla="*/ 4 w 33"/>
                  <a:gd name="T7" fmla="*/ 9 h 10"/>
                  <a:gd name="T8" fmla="*/ 19 w 33"/>
                  <a:gd name="T9" fmla="*/ 10 h 10"/>
                  <a:gd name="T10" fmla="*/ 31 w 33"/>
                  <a:gd name="T11" fmla="*/ 8 h 10"/>
                  <a:gd name="T12" fmla="*/ 31 w 33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10">
                    <a:moveTo>
                      <a:pt x="31" y="2"/>
                    </a:moveTo>
                    <a:cubicBezTo>
                      <a:pt x="27" y="0"/>
                      <a:pt x="23" y="1"/>
                      <a:pt x="19" y="1"/>
                    </a:cubicBezTo>
                    <a:cubicBezTo>
                      <a:pt x="14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9" y="9"/>
                      <a:pt x="14" y="9"/>
                      <a:pt x="19" y="10"/>
                    </a:cubicBezTo>
                    <a:cubicBezTo>
                      <a:pt x="23" y="10"/>
                      <a:pt x="27" y="10"/>
                      <a:pt x="31" y="8"/>
                    </a:cubicBezTo>
                    <a:cubicBezTo>
                      <a:pt x="33" y="7"/>
                      <a:pt x="33" y="3"/>
                      <a:pt x="31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Freeform 115"/>
              <p:cNvSpPr/>
              <p:nvPr/>
            </p:nvSpPr>
            <p:spPr bwMode="auto">
              <a:xfrm>
                <a:off x="4937526" y="2835486"/>
                <a:ext cx="110115" cy="41474"/>
              </a:xfrm>
              <a:custGeom>
                <a:avLst/>
                <a:gdLst>
                  <a:gd name="T0" fmla="*/ 32 w 35"/>
                  <a:gd name="T1" fmla="*/ 1 h 12"/>
                  <a:gd name="T2" fmla="*/ 19 w 35"/>
                  <a:gd name="T3" fmla="*/ 2 h 12"/>
                  <a:gd name="T4" fmla="*/ 5 w 35"/>
                  <a:gd name="T5" fmla="*/ 2 h 12"/>
                  <a:gd name="T6" fmla="*/ 4 w 35"/>
                  <a:gd name="T7" fmla="*/ 8 h 12"/>
                  <a:gd name="T8" fmla="*/ 33 w 35"/>
                  <a:gd name="T9" fmla="*/ 7 h 12"/>
                  <a:gd name="T10" fmla="*/ 32 w 35"/>
                  <a:gd name="T1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2">
                    <a:moveTo>
                      <a:pt x="32" y="1"/>
                    </a:moveTo>
                    <a:cubicBezTo>
                      <a:pt x="28" y="0"/>
                      <a:pt x="23" y="1"/>
                      <a:pt x="19" y="2"/>
                    </a:cubicBezTo>
                    <a:cubicBezTo>
                      <a:pt x="14" y="2"/>
                      <a:pt x="9" y="2"/>
                      <a:pt x="5" y="2"/>
                    </a:cubicBezTo>
                    <a:cubicBezTo>
                      <a:pt x="1" y="2"/>
                      <a:pt x="0" y="7"/>
                      <a:pt x="4" y="8"/>
                    </a:cubicBezTo>
                    <a:cubicBezTo>
                      <a:pt x="12" y="10"/>
                      <a:pt x="25" y="12"/>
                      <a:pt x="33" y="7"/>
                    </a:cubicBezTo>
                    <a:cubicBezTo>
                      <a:pt x="35" y="5"/>
                      <a:pt x="35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Freeform 116"/>
              <p:cNvSpPr/>
              <p:nvPr/>
            </p:nvSpPr>
            <p:spPr bwMode="auto">
              <a:xfrm>
                <a:off x="5101527" y="2825118"/>
                <a:ext cx="100744" cy="41474"/>
              </a:xfrm>
              <a:custGeom>
                <a:avLst/>
                <a:gdLst>
                  <a:gd name="T0" fmla="*/ 29 w 32"/>
                  <a:gd name="T1" fmla="*/ 1 h 12"/>
                  <a:gd name="T2" fmla="*/ 18 w 32"/>
                  <a:gd name="T3" fmla="*/ 2 h 12"/>
                  <a:gd name="T4" fmla="*/ 4 w 32"/>
                  <a:gd name="T5" fmla="*/ 3 h 12"/>
                  <a:gd name="T6" fmla="*/ 3 w 32"/>
                  <a:gd name="T7" fmla="*/ 9 h 12"/>
                  <a:gd name="T8" fmla="*/ 31 w 32"/>
                  <a:gd name="T9" fmla="*/ 6 h 12"/>
                  <a:gd name="T10" fmla="*/ 29 w 32"/>
                  <a:gd name="T1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2">
                    <a:moveTo>
                      <a:pt x="29" y="1"/>
                    </a:moveTo>
                    <a:cubicBezTo>
                      <a:pt x="25" y="0"/>
                      <a:pt x="22" y="1"/>
                      <a:pt x="18" y="2"/>
                    </a:cubicBezTo>
                    <a:cubicBezTo>
                      <a:pt x="13" y="3"/>
                      <a:pt x="8" y="3"/>
                      <a:pt x="4" y="3"/>
                    </a:cubicBezTo>
                    <a:cubicBezTo>
                      <a:pt x="0" y="3"/>
                      <a:pt x="0" y="8"/>
                      <a:pt x="3" y="9"/>
                    </a:cubicBezTo>
                    <a:cubicBezTo>
                      <a:pt x="10" y="11"/>
                      <a:pt x="24" y="12"/>
                      <a:pt x="31" y="6"/>
                    </a:cubicBezTo>
                    <a:cubicBezTo>
                      <a:pt x="32" y="5"/>
                      <a:pt x="32" y="1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Freeform 117"/>
              <p:cNvSpPr/>
              <p:nvPr/>
            </p:nvSpPr>
            <p:spPr bwMode="auto">
              <a:xfrm>
                <a:off x="5237413" y="2817341"/>
                <a:ext cx="105430" cy="38883"/>
              </a:xfrm>
              <a:custGeom>
                <a:avLst/>
                <a:gdLst>
                  <a:gd name="T0" fmla="*/ 31 w 34"/>
                  <a:gd name="T1" fmla="*/ 1 h 11"/>
                  <a:gd name="T2" fmla="*/ 19 w 34"/>
                  <a:gd name="T3" fmla="*/ 2 h 11"/>
                  <a:gd name="T4" fmla="*/ 5 w 34"/>
                  <a:gd name="T5" fmla="*/ 2 h 11"/>
                  <a:gd name="T6" fmla="*/ 4 w 34"/>
                  <a:gd name="T7" fmla="*/ 9 h 11"/>
                  <a:gd name="T8" fmla="*/ 19 w 34"/>
                  <a:gd name="T9" fmla="*/ 10 h 11"/>
                  <a:gd name="T10" fmla="*/ 32 w 34"/>
                  <a:gd name="T11" fmla="*/ 7 h 11"/>
                  <a:gd name="T12" fmla="*/ 31 w 34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1" y="1"/>
                    </a:moveTo>
                    <a:cubicBezTo>
                      <a:pt x="27" y="0"/>
                      <a:pt x="23" y="1"/>
                      <a:pt x="19" y="2"/>
                    </a:cubicBezTo>
                    <a:cubicBezTo>
                      <a:pt x="14" y="2"/>
                      <a:pt x="10" y="2"/>
                      <a:pt x="5" y="2"/>
                    </a:cubicBezTo>
                    <a:cubicBezTo>
                      <a:pt x="1" y="2"/>
                      <a:pt x="0" y="8"/>
                      <a:pt x="4" y="9"/>
                    </a:cubicBezTo>
                    <a:cubicBezTo>
                      <a:pt x="9" y="10"/>
                      <a:pt x="14" y="11"/>
                      <a:pt x="19" y="10"/>
                    </a:cubicBezTo>
                    <a:cubicBezTo>
                      <a:pt x="24" y="10"/>
                      <a:pt x="29" y="10"/>
                      <a:pt x="32" y="7"/>
                    </a:cubicBezTo>
                    <a:cubicBezTo>
                      <a:pt x="34" y="5"/>
                      <a:pt x="33" y="2"/>
                      <a:pt x="3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Freeform 118"/>
              <p:cNvSpPr/>
              <p:nvPr/>
            </p:nvSpPr>
            <p:spPr bwMode="auto">
              <a:xfrm>
                <a:off x="5403757" y="2819934"/>
                <a:ext cx="89029" cy="36290"/>
              </a:xfrm>
              <a:custGeom>
                <a:avLst/>
                <a:gdLst>
                  <a:gd name="T0" fmla="*/ 25 w 28"/>
                  <a:gd name="T1" fmla="*/ 2 h 10"/>
                  <a:gd name="T2" fmla="*/ 14 w 28"/>
                  <a:gd name="T3" fmla="*/ 1 h 10"/>
                  <a:gd name="T4" fmla="*/ 3 w 28"/>
                  <a:gd name="T5" fmla="*/ 2 h 10"/>
                  <a:gd name="T6" fmla="*/ 3 w 28"/>
                  <a:gd name="T7" fmla="*/ 8 h 10"/>
                  <a:gd name="T8" fmla="*/ 14 w 28"/>
                  <a:gd name="T9" fmla="*/ 9 h 10"/>
                  <a:gd name="T10" fmla="*/ 25 w 28"/>
                  <a:gd name="T11" fmla="*/ 8 h 10"/>
                  <a:gd name="T12" fmla="*/ 25 w 28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0">
                    <a:moveTo>
                      <a:pt x="25" y="2"/>
                    </a:moveTo>
                    <a:cubicBezTo>
                      <a:pt x="22" y="0"/>
                      <a:pt x="18" y="0"/>
                      <a:pt x="14" y="1"/>
                    </a:cubicBezTo>
                    <a:cubicBezTo>
                      <a:pt x="10" y="1"/>
                      <a:pt x="6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6" y="8"/>
                      <a:pt x="10" y="9"/>
                      <a:pt x="14" y="9"/>
                    </a:cubicBezTo>
                    <a:cubicBezTo>
                      <a:pt x="18" y="9"/>
                      <a:pt x="22" y="10"/>
                      <a:pt x="25" y="8"/>
                    </a:cubicBezTo>
                    <a:cubicBezTo>
                      <a:pt x="28" y="7"/>
                      <a:pt x="28" y="3"/>
                      <a:pt x="25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7" name="Freeform 119"/>
              <p:cNvSpPr/>
              <p:nvPr/>
            </p:nvSpPr>
            <p:spPr bwMode="auto">
              <a:xfrm>
                <a:off x="7559194" y="2825118"/>
                <a:ext cx="91372" cy="25921"/>
              </a:xfrm>
              <a:custGeom>
                <a:avLst/>
                <a:gdLst>
                  <a:gd name="T0" fmla="*/ 27 w 29"/>
                  <a:gd name="T1" fmla="*/ 1 h 8"/>
                  <a:gd name="T2" fmla="*/ 16 w 29"/>
                  <a:gd name="T3" fmla="*/ 0 h 8"/>
                  <a:gd name="T4" fmla="*/ 3 w 29"/>
                  <a:gd name="T5" fmla="*/ 1 h 8"/>
                  <a:gd name="T6" fmla="*/ 3 w 29"/>
                  <a:gd name="T7" fmla="*/ 7 h 8"/>
                  <a:gd name="T8" fmla="*/ 16 w 29"/>
                  <a:gd name="T9" fmla="*/ 7 h 8"/>
                  <a:gd name="T10" fmla="*/ 27 w 29"/>
                  <a:gd name="T11" fmla="*/ 6 h 8"/>
                  <a:gd name="T12" fmla="*/ 27 w 29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7" y="1"/>
                    </a:moveTo>
                    <a:cubicBezTo>
                      <a:pt x="24" y="0"/>
                      <a:pt x="20" y="0"/>
                      <a:pt x="16" y="0"/>
                    </a:cubicBezTo>
                    <a:cubicBezTo>
                      <a:pt x="12" y="1"/>
                      <a:pt x="8" y="1"/>
                      <a:pt x="3" y="1"/>
                    </a:cubicBezTo>
                    <a:cubicBezTo>
                      <a:pt x="0" y="1"/>
                      <a:pt x="0" y="6"/>
                      <a:pt x="3" y="7"/>
                    </a:cubicBezTo>
                    <a:cubicBezTo>
                      <a:pt x="8" y="7"/>
                      <a:pt x="12" y="7"/>
                      <a:pt x="16" y="7"/>
                    </a:cubicBezTo>
                    <a:cubicBezTo>
                      <a:pt x="20" y="7"/>
                      <a:pt x="24" y="8"/>
                      <a:pt x="27" y="6"/>
                    </a:cubicBezTo>
                    <a:cubicBezTo>
                      <a:pt x="29" y="5"/>
                      <a:pt x="29" y="2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Freeform 120"/>
              <p:cNvSpPr/>
              <p:nvPr/>
            </p:nvSpPr>
            <p:spPr bwMode="auto">
              <a:xfrm>
                <a:off x="7711479" y="2819934"/>
                <a:ext cx="110115" cy="36290"/>
              </a:xfrm>
              <a:custGeom>
                <a:avLst/>
                <a:gdLst>
                  <a:gd name="T0" fmla="*/ 32 w 35"/>
                  <a:gd name="T1" fmla="*/ 1 h 10"/>
                  <a:gd name="T2" fmla="*/ 19 w 35"/>
                  <a:gd name="T3" fmla="*/ 1 h 10"/>
                  <a:gd name="T4" fmla="*/ 4 w 35"/>
                  <a:gd name="T5" fmla="*/ 2 h 10"/>
                  <a:gd name="T6" fmla="*/ 4 w 35"/>
                  <a:gd name="T7" fmla="*/ 8 h 10"/>
                  <a:gd name="T8" fmla="*/ 19 w 35"/>
                  <a:gd name="T9" fmla="*/ 9 h 10"/>
                  <a:gd name="T10" fmla="*/ 32 w 35"/>
                  <a:gd name="T11" fmla="*/ 8 h 10"/>
                  <a:gd name="T12" fmla="*/ 32 w 35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0">
                    <a:moveTo>
                      <a:pt x="32" y="1"/>
                    </a:moveTo>
                    <a:cubicBezTo>
                      <a:pt x="28" y="0"/>
                      <a:pt x="23" y="1"/>
                      <a:pt x="19" y="1"/>
                    </a:cubicBezTo>
                    <a:cubicBezTo>
                      <a:pt x="14" y="1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4" y="8"/>
                      <a:pt x="19" y="9"/>
                    </a:cubicBezTo>
                    <a:cubicBezTo>
                      <a:pt x="23" y="9"/>
                      <a:pt x="28" y="10"/>
                      <a:pt x="32" y="8"/>
                    </a:cubicBezTo>
                    <a:cubicBezTo>
                      <a:pt x="35" y="7"/>
                      <a:pt x="35" y="3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9" name="Freeform 121"/>
              <p:cNvSpPr/>
              <p:nvPr/>
            </p:nvSpPr>
            <p:spPr bwMode="auto">
              <a:xfrm>
                <a:off x="7875480" y="2814749"/>
                <a:ext cx="100744" cy="31106"/>
              </a:xfrm>
              <a:custGeom>
                <a:avLst/>
                <a:gdLst>
                  <a:gd name="T0" fmla="*/ 29 w 32"/>
                  <a:gd name="T1" fmla="*/ 1 h 9"/>
                  <a:gd name="T2" fmla="*/ 17 w 32"/>
                  <a:gd name="T3" fmla="*/ 1 h 9"/>
                  <a:gd name="T4" fmla="*/ 3 w 32"/>
                  <a:gd name="T5" fmla="*/ 2 h 9"/>
                  <a:gd name="T6" fmla="*/ 3 w 32"/>
                  <a:gd name="T7" fmla="*/ 8 h 9"/>
                  <a:gd name="T8" fmla="*/ 17 w 32"/>
                  <a:gd name="T9" fmla="*/ 8 h 9"/>
                  <a:gd name="T10" fmla="*/ 29 w 32"/>
                  <a:gd name="T11" fmla="*/ 8 h 9"/>
                  <a:gd name="T12" fmla="*/ 29 w 32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29" y="1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2" y="1"/>
                      <a:pt x="8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8" y="8"/>
                      <a:pt x="12" y="8"/>
                      <a:pt x="17" y="8"/>
                    </a:cubicBezTo>
                    <a:cubicBezTo>
                      <a:pt x="21" y="9"/>
                      <a:pt x="25" y="9"/>
                      <a:pt x="29" y="8"/>
                    </a:cubicBezTo>
                    <a:cubicBezTo>
                      <a:pt x="32" y="7"/>
                      <a:pt x="32" y="2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0" name="Freeform 122"/>
              <p:cNvSpPr/>
              <p:nvPr/>
            </p:nvSpPr>
            <p:spPr bwMode="auto">
              <a:xfrm>
                <a:off x="8046510" y="2796604"/>
                <a:ext cx="105430" cy="38883"/>
              </a:xfrm>
              <a:custGeom>
                <a:avLst/>
                <a:gdLst>
                  <a:gd name="T0" fmla="*/ 30 w 34"/>
                  <a:gd name="T1" fmla="*/ 1 h 11"/>
                  <a:gd name="T2" fmla="*/ 19 w 34"/>
                  <a:gd name="T3" fmla="*/ 3 h 11"/>
                  <a:gd name="T4" fmla="*/ 6 w 34"/>
                  <a:gd name="T5" fmla="*/ 2 h 11"/>
                  <a:gd name="T6" fmla="*/ 4 w 34"/>
                  <a:gd name="T7" fmla="*/ 9 h 11"/>
                  <a:gd name="T8" fmla="*/ 19 w 34"/>
                  <a:gd name="T9" fmla="*/ 11 h 11"/>
                  <a:gd name="T10" fmla="*/ 32 w 34"/>
                  <a:gd name="T11" fmla="*/ 7 h 11"/>
                  <a:gd name="T12" fmla="*/ 30 w 34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0" y="1"/>
                    </a:moveTo>
                    <a:cubicBezTo>
                      <a:pt x="26" y="0"/>
                      <a:pt x="23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2" y="2"/>
                      <a:pt x="0" y="7"/>
                      <a:pt x="4" y="9"/>
                    </a:cubicBezTo>
                    <a:cubicBezTo>
                      <a:pt x="9" y="10"/>
                      <a:pt x="14" y="11"/>
                      <a:pt x="19" y="11"/>
                    </a:cubicBezTo>
                    <a:cubicBezTo>
                      <a:pt x="23" y="11"/>
                      <a:pt x="29" y="11"/>
                      <a:pt x="32" y="7"/>
                    </a:cubicBezTo>
                    <a:cubicBezTo>
                      <a:pt x="34" y="5"/>
                      <a:pt x="33" y="1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1" name="Freeform 123"/>
              <p:cNvSpPr/>
              <p:nvPr/>
            </p:nvSpPr>
            <p:spPr bwMode="auto">
              <a:xfrm>
                <a:off x="8210510" y="2778460"/>
                <a:ext cx="110115" cy="38883"/>
              </a:xfrm>
              <a:custGeom>
                <a:avLst/>
                <a:gdLst>
                  <a:gd name="T0" fmla="*/ 32 w 35"/>
                  <a:gd name="T1" fmla="*/ 2 h 11"/>
                  <a:gd name="T2" fmla="*/ 19 w 35"/>
                  <a:gd name="T3" fmla="*/ 3 h 11"/>
                  <a:gd name="T4" fmla="*/ 3 w 35"/>
                  <a:gd name="T5" fmla="*/ 5 h 11"/>
                  <a:gd name="T6" fmla="*/ 4 w 35"/>
                  <a:gd name="T7" fmla="*/ 11 h 11"/>
                  <a:gd name="T8" fmla="*/ 20 w 35"/>
                  <a:gd name="T9" fmla="*/ 11 h 11"/>
                  <a:gd name="T10" fmla="*/ 33 w 35"/>
                  <a:gd name="T11" fmla="*/ 8 h 11"/>
                  <a:gd name="T12" fmla="*/ 32 w 35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1">
                    <a:moveTo>
                      <a:pt x="32" y="2"/>
                    </a:moveTo>
                    <a:cubicBezTo>
                      <a:pt x="28" y="0"/>
                      <a:pt x="23" y="2"/>
                      <a:pt x="19" y="3"/>
                    </a:cubicBezTo>
                    <a:cubicBezTo>
                      <a:pt x="13" y="3"/>
                      <a:pt x="8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9" y="11"/>
                      <a:pt x="14" y="11"/>
                      <a:pt x="20" y="11"/>
                    </a:cubicBezTo>
                    <a:cubicBezTo>
                      <a:pt x="24" y="10"/>
                      <a:pt x="29" y="11"/>
                      <a:pt x="33" y="8"/>
                    </a:cubicBezTo>
                    <a:cubicBezTo>
                      <a:pt x="35" y="7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2" name="Freeform 124"/>
              <p:cNvSpPr/>
              <p:nvPr/>
            </p:nvSpPr>
            <p:spPr bwMode="auto">
              <a:xfrm>
                <a:off x="8365139" y="2768091"/>
                <a:ext cx="86687" cy="31106"/>
              </a:xfrm>
              <a:custGeom>
                <a:avLst/>
                <a:gdLst>
                  <a:gd name="T0" fmla="*/ 26 w 28"/>
                  <a:gd name="T1" fmla="*/ 1 h 9"/>
                  <a:gd name="T2" fmla="*/ 16 w 28"/>
                  <a:gd name="T3" fmla="*/ 1 h 9"/>
                  <a:gd name="T4" fmla="*/ 4 w 28"/>
                  <a:gd name="T5" fmla="*/ 1 h 9"/>
                  <a:gd name="T6" fmla="*/ 4 w 28"/>
                  <a:gd name="T7" fmla="*/ 7 h 9"/>
                  <a:gd name="T8" fmla="*/ 16 w 28"/>
                  <a:gd name="T9" fmla="*/ 8 h 9"/>
                  <a:gd name="T10" fmla="*/ 26 w 28"/>
                  <a:gd name="T11" fmla="*/ 7 h 9"/>
                  <a:gd name="T12" fmla="*/ 26 w 28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9">
                    <a:moveTo>
                      <a:pt x="26" y="1"/>
                    </a:moveTo>
                    <a:cubicBezTo>
                      <a:pt x="23" y="0"/>
                      <a:pt x="19" y="0"/>
                      <a:pt x="16" y="1"/>
                    </a:cubicBezTo>
                    <a:cubicBezTo>
                      <a:pt x="12" y="1"/>
                      <a:pt x="8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8" y="8"/>
                      <a:pt x="12" y="8"/>
                      <a:pt x="16" y="8"/>
                    </a:cubicBezTo>
                    <a:cubicBezTo>
                      <a:pt x="19" y="8"/>
                      <a:pt x="23" y="9"/>
                      <a:pt x="26" y="7"/>
                    </a:cubicBezTo>
                    <a:cubicBezTo>
                      <a:pt x="28" y="6"/>
                      <a:pt x="28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3" name="Freeform 125"/>
              <p:cNvSpPr/>
              <p:nvPr/>
            </p:nvSpPr>
            <p:spPr bwMode="auto">
              <a:xfrm>
                <a:off x="5209299" y="3055816"/>
                <a:ext cx="93715" cy="33698"/>
              </a:xfrm>
              <a:custGeom>
                <a:avLst/>
                <a:gdLst>
                  <a:gd name="T0" fmla="*/ 26 w 30"/>
                  <a:gd name="T1" fmla="*/ 1 h 10"/>
                  <a:gd name="T2" fmla="*/ 13 w 30"/>
                  <a:gd name="T3" fmla="*/ 1 h 10"/>
                  <a:gd name="T4" fmla="*/ 2 w 30"/>
                  <a:gd name="T5" fmla="*/ 2 h 10"/>
                  <a:gd name="T6" fmla="*/ 1 w 30"/>
                  <a:gd name="T7" fmla="*/ 5 h 10"/>
                  <a:gd name="T8" fmla="*/ 13 w 30"/>
                  <a:gd name="T9" fmla="*/ 9 h 10"/>
                  <a:gd name="T10" fmla="*/ 27 w 30"/>
                  <a:gd name="T11" fmla="*/ 7 h 10"/>
                  <a:gd name="T12" fmla="*/ 26 w 30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0">
                    <a:moveTo>
                      <a:pt x="26" y="1"/>
                    </a:moveTo>
                    <a:cubicBezTo>
                      <a:pt x="22" y="0"/>
                      <a:pt x="17" y="1"/>
                      <a:pt x="13" y="1"/>
                    </a:cubicBezTo>
                    <a:cubicBezTo>
                      <a:pt x="9" y="1"/>
                      <a:pt x="5" y="0"/>
                      <a:pt x="2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4" y="8"/>
                      <a:pt x="9" y="8"/>
                      <a:pt x="13" y="9"/>
                    </a:cubicBezTo>
                    <a:cubicBezTo>
                      <a:pt x="18" y="9"/>
                      <a:pt x="23" y="10"/>
                      <a:pt x="27" y="7"/>
                    </a:cubicBezTo>
                    <a:cubicBezTo>
                      <a:pt x="30" y="6"/>
                      <a:pt x="29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4" name="Freeform 126"/>
              <p:cNvSpPr/>
              <p:nvPr/>
            </p:nvSpPr>
            <p:spPr bwMode="auto">
              <a:xfrm>
                <a:off x="5375643" y="3040263"/>
                <a:ext cx="117143" cy="41474"/>
              </a:xfrm>
              <a:custGeom>
                <a:avLst/>
                <a:gdLst>
                  <a:gd name="T0" fmla="*/ 33 w 37"/>
                  <a:gd name="T1" fmla="*/ 3 h 12"/>
                  <a:gd name="T2" fmla="*/ 3 w 37"/>
                  <a:gd name="T3" fmla="*/ 6 h 12"/>
                  <a:gd name="T4" fmla="*/ 4 w 37"/>
                  <a:gd name="T5" fmla="*/ 11 h 12"/>
                  <a:gd name="T6" fmla="*/ 19 w 37"/>
                  <a:gd name="T7" fmla="*/ 10 h 12"/>
                  <a:gd name="T8" fmla="*/ 33 w 37"/>
                  <a:gd name="T9" fmla="*/ 9 h 12"/>
                  <a:gd name="T10" fmla="*/ 33 w 37"/>
                  <a:gd name="T11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2">
                    <a:moveTo>
                      <a:pt x="33" y="3"/>
                    </a:moveTo>
                    <a:cubicBezTo>
                      <a:pt x="25" y="0"/>
                      <a:pt x="11" y="4"/>
                      <a:pt x="3" y="6"/>
                    </a:cubicBezTo>
                    <a:cubicBezTo>
                      <a:pt x="0" y="7"/>
                      <a:pt x="1" y="12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4" y="10"/>
                      <a:pt x="29" y="11"/>
                      <a:pt x="33" y="9"/>
                    </a:cubicBezTo>
                    <a:cubicBezTo>
                      <a:pt x="37" y="9"/>
                      <a:pt x="36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5" name="Freeform 127"/>
              <p:cNvSpPr/>
              <p:nvPr/>
            </p:nvSpPr>
            <p:spPr bwMode="auto">
              <a:xfrm>
                <a:off x="5579471" y="3027304"/>
                <a:ext cx="117143" cy="41474"/>
              </a:xfrm>
              <a:custGeom>
                <a:avLst/>
                <a:gdLst>
                  <a:gd name="T0" fmla="*/ 34 w 37"/>
                  <a:gd name="T1" fmla="*/ 3 h 12"/>
                  <a:gd name="T2" fmla="*/ 15 w 37"/>
                  <a:gd name="T3" fmla="*/ 1 h 12"/>
                  <a:gd name="T4" fmla="*/ 1 w 37"/>
                  <a:gd name="T5" fmla="*/ 4 h 12"/>
                  <a:gd name="T6" fmla="*/ 0 w 37"/>
                  <a:gd name="T7" fmla="*/ 8 h 12"/>
                  <a:gd name="T8" fmla="*/ 4 w 37"/>
                  <a:gd name="T9" fmla="*/ 10 h 12"/>
                  <a:gd name="T10" fmla="*/ 4 w 37"/>
                  <a:gd name="T11" fmla="*/ 10 h 12"/>
                  <a:gd name="T12" fmla="*/ 15 w 37"/>
                  <a:gd name="T13" fmla="*/ 10 h 12"/>
                  <a:gd name="T14" fmla="*/ 33 w 37"/>
                  <a:gd name="T15" fmla="*/ 10 h 12"/>
                  <a:gd name="T16" fmla="*/ 34 w 37"/>
                  <a:gd name="T1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2">
                    <a:moveTo>
                      <a:pt x="34" y="3"/>
                    </a:moveTo>
                    <a:cubicBezTo>
                      <a:pt x="28" y="0"/>
                      <a:pt x="21" y="1"/>
                      <a:pt x="15" y="1"/>
                    </a:cubicBezTo>
                    <a:cubicBezTo>
                      <a:pt x="11" y="1"/>
                      <a:pt x="4" y="1"/>
                      <a:pt x="1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1" y="10"/>
                      <a:pt x="2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8" y="10"/>
                      <a:pt x="12" y="10"/>
                      <a:pt x="15" y="10"/>
                    </a:cubicBezTo>
                    <a:cubicBezTo>
                      <a:pt x="21" y="11"/>
                      <a:pt x="28" y="12"/>
                      <a:pt x="33" y="10"/>
                    </a:cubicBezTo>
                    <a:cubicBezTo>
                      <a:pt x="36" y="9"/>
                      <a:pt x="37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6" name="Freeform 128"/>
              <p:cNvSpPr/>
              <p:nvPr/>
            </p:nvSpPr>
            <p:spPr bwMode="auto">
              <a:xfrm>
                <a:off x="5757529" y="3027304"/>
                <a:ext cx="107772" cy="38883"/>
              </a:xfrm>
              <a:custGeom>
                <a:avLst/>
                <a:gdLst>
                  <a:gd name="T0" fmla="*/ 31 w 34"/>
                  <a:gd name="T1" fmla="*/ 3 h 11"/>
                  <a:gd name="T2" fmla="*/ 19 w 34"/>
                  <a:gd name="T3" fmla="*/ 1 h 11"/>
                  <a:gd name="T4" fmla="*/ 5 w 34"/>
                  <a:gd name="T5" fmla="*/ 0 h 11"/>
                  <a:gd name="T6" fmla="*/ 4 w 34"/>
                  <a:gd name="T7" fmla="*/ 6 h 11"/>
                  <a:gd name="T8" fmla="*/ 18 w 34"/>
                  <a:gd name="T9" fmla="*/ 9 h 11"/>
                  <a:gd name="T10" fmla="*/ 30 w 34"/>
                  <a:gd name="T11" fmla="*/ 9 h 11"/>
                  <a:gd name="T12" fmla="*/ 31 w 34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1" y="3"/>
                    </a:moveTo>
                    <a:cubicBezTo>
                      <a:pt x="27" y="1"/>
                      <a:pt x="23" y="1"/>
                      <a:pt x="19" y="1"/>
                    </a:cubicBezTo>
                    <a:cubicBezTo>
                      <a:pt x="14" y="1"/>
                      <a:pt x="10" y="0"/>
                      <a:pt x="5" y="0"/>
                    </a:cubicBezTo>
                    <a:cubicBezTo>
                      <a:pt x="1" y="0"/>
                      <a:pt x="0" y="6"/>
                      <a:pt x="4" y="6"/>
                    </a:cubicBezTo>
                    <a:cubicBezTo>
                      <a:pt x="9" y="7"/>
                      <a:pt x="13" y="8"/>
                      <a:pt x="18" y="9"/>
                    </a:cubicBezTo>
                    <a:cubicBezTo>
                      <a:pt x="22" y="9"/>
                      <a:pt x="26" y="11"/>
                      <a:pt x="30" y="9"/>
                    </a:cubicBezTo>
                    <a:cubicBezTo>
                      <a:pt x="33" y="9"/>
                      <a:pt x="34" y="4"/>
                      <a:pt x="31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Freeform 129"/>
              <p:cNvSpPr/>
              <p:nvPr/>
            </p:nvSpPr>
            <p:spPr bwMode="auto">
              <a:xfrm>
                <a:off x="5937930" y="3011751"/>
                <a:ext cx="93715" cy="38883"/>
              </a:xfrm>
              <a:custGeom>
                <a:avLst/>
                <a:gdLst>
                  <a:gd name="T0" fmla="*/ 27 w 30"/>
                  <a:gd name="T1" fmla="*/ 2 h 11"/>
                  <a:gd name="T2" fmla="*/ 13 w 30"/>
                  <a:gd name="T3" fmla="*/ 2 h 11"/>
                  <a:gd name="T4" fmla="*/ 0 w 30"/>
                  <a:gd name="T5" fmla="*/ 4 h 11"/>
                  <a:gd name="T6" fmla="*/ 0 w 30"/>
                  <a:gd name="T7" fmla="*/ 7 h 11"/>
                  <a:gd name="T8" fmla="*/ 13 w 30"/>
                  <a:gd name="T9" fmla="*/ 9 h 11"/>
                  <a:gd name="T10" fmla="*/ 27 w 30"/>
                  <a:gd name="T11" fmla="*/ 8 h 11"/>
                  <a:gd name="T12" fmla="*/ 27 w 30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">
                    <a:moveTo>
                      <a:pt x="27" y="2"/>
                    </a:moveTo>
                    <a:cubicBezTo>
                      <a:pt x="23" y="0"/>
                      <a:pt x="18" y="1"/>
                      <a:pt x="13" y="2"/>
                    </a:cubicBezTo>
                    <a:cubicBezTo>
                      <a:pt x="9" y="2"/>
                      <a:pt x="4" y="2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4" y="9"/>
                      <a:pt x="9" y="9"/>
                      <a:pt x="13" y="9"/>
                    </a:cubicBezTo>
                    <a:cubicBezTo>
                      <a:pt x="18" y="10"/>
                      <a:pt x="23" y="11"/>
                      <a:pt x="27" y="8"/>
                    </a:cubicBezTo>
                    <a:cubicBezTo>
                      <a:pt x="30" y="7"/>
                      <a:pt x="30" y="4"/>
                      <a:pt x="27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8" name="Freeform 130"/>
              <p:cNvSpPr/>
              <p:nvPr/>
            </p:nvSpPr>
            <p:spPr bwMode="auto">
              <a:xfrm>
                <a:off x="6120674" y="3006567"/>
                <a:ext cx="93715" cy="38883"/>
              </a:xfrm>
              <a:custGeom>
                <a:avLst/>
                <a:gdLst>
                  <a:gd name="T0" fmla="*/ 27 w 30"/>
                  <a:gd name="T1" fmla="*/ 1 h 11"/>
                  <a:gd name="T2" fmla="*/ 12 w 30"/>
                  <a:gd name="T3" fmla="*/ 1 h 11"/>
                  <a:gd name="T4" fmla="*/ 6 w 30"/>
                  <a:gd name="T5" fmla="*/ 2 h 11"/>
                  <a:gd name="T6" fmla="*/ 1 w 30"/>
                  <a:gd name="T7" fmla="*/ 4 h 11"/>
                  <a:gd name="T8" fmla="*/ 1 w 30"/>
                  <a:gd name="T9" fmla="*/ 6 h 11"/>
                  <a:gd name="T10" fmla="*/ 6 w 30"/>
                  <a:gd name="T11" fmla="*/ 8 h 11"/>
                  <a:gd name="T12" fmla="*/ 12 w 30"/>
                  <a:gd name="T13" fmla="*/ 9 h 11"/>
                  <a:gd name="T14" fmla="*/ 27 w 30"/>
                  <a:gd name="T15" fmla="*/ 9 h 11"/>
                  <a:gd name="T16" fmla="*/ 27 w 30"/>
                  <a:gd name="T17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1">
                    <a:moveTo>
                      <a:pt x="27" y="1"/>
                    </a:moveTo>
                    <a:cubicBezTo>
                      <a:pt x="22" y="0"/>
                      <a:pt x="17" y="1"/>
                      <a:pt x="12" y="1"/>
                    </a:cubicBezTo>
                    <a:cubicBezTo>
                      <a:pt x="10" y="2"/>
                      <a:pt x="8" y="2"/>
                      <a:pt x="6" y="2"/>
                    </a:cubicBezTo>
                    <a:cubicBezTo>
                      <a:pt x="3" y="2"/>
                      <a:pt x="3" y="3"/>
                      <a:pt x="1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3" y="7"/>
                      <a:pt x="3" y="8"/>
                      <a:pt x="6" y="8"/>
                    </a:cubicBezTo>
                    <a:cubicBezTo>
                      <a:pt x="8" y="9"/>
                      <a:pt x="10" y="9"/>
                      <a:pt x="12" y="9"/>
                    </a:cubicBezTo>
                    <a:cubicBezTo>
                      <a:pt x="17" y="9"/>
                      <a:pt x="22" y="11"/>
                      <a:pt x="27" y="9"/>
                    </a:cubicBezTo>
                    <a:cubicBezTo>
                      <a:pt x="30" y="8"/>
                      <a:pt x="30" y="3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Freeform 131"/>
              <p:cNvSpPr/>
              <p:nvPr/>
            </p:nvSpPr>
            <p:spPr bwMode="auto">
              <a:xfrm>
                <a:off x="6277645" y="2991014"/>
                <a:ext cx="126515" cy="38883"/>
              </a:xfrm>
              <a:custGeom>
                <a:avLst/>
                <a:gdLst>
                  <a:gd name="T0" fmla="*/ 37 w 40"/>
                  <a:gd name="T1" fmla="*/ 4 h 11"/>
                  <a:gd name="T2" fmla="*/ 21 w 40"/>
                  <a:gd name="T3" fmla="*/ 0 h 11"/>
                  <a:gd name="T4" fmla="*/ 4 w 40"/>
                  <a:gd name="T5" fmla="*/ 2 h 11"/>
                  <a:gd name="T6" fmla="*/ 4 w 40"/>
                  <a:gd name="T7" fmla="*/ 8 h 11"/>
                  <a:gd name="T8" fmla="*/ 21 w 40"/>
                  <a:gd name="T9" fmla="*/ 9 h 11"/>
                  <a:gd name="T10" fmla="*/ 37 w 40"/>
                  <a:gd name="T11" fmla="*/ 10 h 11"/>
                  <a:gd name="T12" fmla="*/ 37 w 40"/>
                  <a:gd name="T1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1">
                    <a:moveTo>
                      <a:pt x="37" y="4"/>
                    </a:moveTo>
                    <a:cubicBezTo>
                      <a:pt x="33" y="1"/>
                      <a:pt x="26" y="1"/>
                      <a:pt x="21" y="0"/>
                    </a:cubicBezTo>
                    <a:cubicBezTo>
                      <a:pt x="15" y="0"/>
                      <a:pt x="9" y="1"/>
                      <a:pt x="4" y="2"/>
                    </a:cubicBezTo>
                    <a:cubicBezTo>
                      <a:pt x="0" y="2"/>
                      <a:pt x="1" y="8"/>
                      <a:pt x="4" y="8"/>
                    </a:cubicBezTo>
                    <a:cubicBezTo>
                      <a:pt x="10" y="8"/>
                      <a:pt x="16" y="8"/>
                      <a:pt x="21" y="9"/>
                    </a:cubicBezTo>
                    <a:cubicBezTo>
                      <a:pt x="26" y="9"/>
                      <a:pt x="31" y="11"/>
                      <a:pt x="37" y="10"/>
                    </a:cubicBezTo>
                    <a:cubicBezTo>
                      <a:pt x="40" y="9"/>
                      <a:pt x="40" y="5"/>
                      <a:pt x="37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0" name="Freeform 132"/>
              <p:cNvSpPr/>
              <p:nvPr/>
            </p:nvSpPr>
            <p:spPr bwMode="auto">
              <a:xfrm>
                <a:off x="6474446" y="2998789"/>
                <a:ext cx="112458" cy="38883"/>
              </a:xfrm>
              <a:custGeom>
                <a:avLst/>
                <a:gdLst>
                  <a:gd name="T0" fmla="*/ 33 w 36"/>
                  <a:gd name="T1" fmla="*/ 2 h 11"/>
                  <a:gd name="T2" fmla="*/ 19 w 36"/>
                  <a:gd name="T3" fmla="*/ 1 h 11"/>
                  <a:gd name="T4" fmla="*/ 4 w 36"/>
                  <a:gd name="T5" fmla="*/ 4 h 11"/>
                  <a:gd name="T6" fmla="*/ 5 w 36"/>
                  <a:gd name="T7" fmla="*/ 10 h 11"/>
                  <a:gd name="T8" fmla="*/ 20 w 36"/>
                  <a:gd name="T9" fmla="*/ 9 h 11"/>
                  <a:gd name="T10" fmla="*/ 32 w 36"/>
                  <a:gd name="T11" fmla="*/ 9 h 11"/>
                  <a:gd name="T12" fmla="*/ 33 w 36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1">
                    <a:moveTo>
                      <a:pt x="33" y="2"/>
                    </a:moveTo>
                    <a:cubicBezTo>
                      <a:pt x="29" y="0"/>
                      <a:pt x="24" y="0"/>
                      <a:pt x="19" y="1"/>
                    </a:cubicBezTo>
                    <a:cubicBezTo>
                      <a:pt x="14" y="1"/>
                      <a:pt x="9" y="2"/>
                      <a:pt x="4" y="4"/>
                    </a:cubicBezTo>
                    <a:cubicBezTo>
                      <a:pt x="0" y="5"/>
                      <a:pt x="2" y="11"/>
                      <a:pt x="5" y="10"/>
                    </a:cubicBezTo>
                    <a:cubicBezTo>
                      <a:pt x="10" y="9"/>
                      <a:pt x="15" y="9"/>
                      <a:pt x="20" y="9"/>
                    </a:cubicBezTo>
                    <a:cubicBezTo>
                      <a:pt x="24" y="9"/>
                      <a:pt x="28" y="10"/>
                      <a:pt x="32" y="9"/>
                    </a:cubicBezTo>
                    <a:cubicBezTo>
                      <a:pt x="35" y="8"/>
                      <a:pt x="36" y="4"/>
                      <a:pt x="33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1" name="Freeform 133"/>
              <p:cNvSpPr/>
              <p:nvPr/>
            </p:nvSpPr>
            <p:spPr bwMode="auto">
              <a:xfrm>
                <a:off x="6673590" y="3009158"/>
                <a:ext cx="110115" cy="41474"/>
              </a:xfrm>
              <a:custGeom>
                <a:avLst/>
                <a:gdLst>
                  <a:gd name="T0" fmla="*/ 32 w 35"/>
                  <a:gd name="T1" fmla="*/ 4 h 12"/>
                  <a:gd name="T2" fmla="*/ 16 w 35"/>
                  <a:gd name="T3" fmla="*/ 1 h 12"/>
                  <a:gd name="T4" fmla="*/ 1 w 35"/>
                  <a:gd name="T5" fmla="*/ 3 h 12"/>
                  <a:gd name="T6" fmla="*/ 1 w 35"/>
                  <a:gd name="T7" fmla="*/ 5 h 12"/>
                  <a:gd name="T8" fmla="*/ 14 w 35"/>
                  <a:gd name="T9" fmla="*/ 9 h 12"/>
                  <a:gd name="T10" fmla="*/ 32 w 35"/>
                  <a:gd name="T11" fmla="*/ 10 h 12"/>
                  <a:gd name="T12" fmla="*/ 32 w 35"/>
                  <a:gd name="T1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2">
                    <a:moveTo>
                      <a:pt x="32" y="4"/>
                    </a:moveTo>
                    <a:cubicBezTo>
                      <a:pt x="28" y="1"/>
                      <a:pt x="22" y="2"/>
                      <a:pt x="16" y="1"/>
                    </a:cubicBezTo>
                    <a:cubicBezTo>
                      <a:pt x="11" y="1"/>
                      <a:pt x="5" y="0"/>
                      <a:pt x="1" y="3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4" y="9"/>
                      <a:pt x="9" y="8"/>
                      <a:pt x="14" y="9"/>
                    </a:cubicBezTo>
                    <a:cubicBezTo>
                      <a:pt x="20" y="10"/>
                      <a:pt x="26" y="12"/>
                      <a:pt x="32" y="10"/>
                    </a:cubicBezTo>
                    <a:cubicBezTo>
                      <a:pt x="34" y="9"/>
                      <a:pt x="35" y="5"/>
                      <a:pt x="32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2" name="Freeform 134"/>
              <p:cNvSpPr/>
              <p:nvPr/>
            </p:nvSpPr>
            <p:spPr bwMode="auto">
              <a:xfrm>
                <a:off x="6846962" y="3001382"/>
                <a:ext cx="107772" cy="31106"/>
              </a:xfrm>
              <a:custGeom>
                <a:avLst/>
                <a:gdLst>
                  <a:gd name="T0" fmla="*/ 33 w 34"/>
                  <a:gd name="T1" fmla="*/ 3 h 9"/>
                  <a:gd name="T2" fmla="*/ 19 w 34"/>
                  <a:gd name="T3" fmla="*/ 2 h 9"/>
                  <a:gd name="T4" fmla="*/ 2 w 34"/>
                  <a:gd name="T5" fmla="*/ 3 h 9"/>
                  <a:gd name="T6" fmla="*/ 2 w 34"/>
                  <a:gd name="T7" fmla="*/ 7 h 9"/>
                  <a:gd name="T8" fmla="*/ 19 w 34"/>
                  <a:gd name="T9" fmla="*/ 8 h 9"/>
                  <a:gd name="T10" fmla="*/ 33 w 34"/>
                  <a:gd name="T11" fmla="*/ 7 h 9"/>
                  <a:gd name="T12" fmla="*/ 33 w 34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9">
                    <a:moveTo>
                      <a:pt x="33" y="3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2"/>
                      <a:pt x="8" y="2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8" y="8"/>
                      <a:pt x="14" y="8"/>
                      <a:pt x="19" y="8"/>
                    </a:cubicBezTo>
                    <a:cubicBezTo>
                      <a:pt x="24" y="9"/>
                      <a:pt x="28" y="9"/>
                      <a:pt x="33" y="7"/>
                    </a:cubicBezTo>
                    <a:cubicBezTo>
                      <a:pt x="34" y="6"/>
                      <a:pt x="34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3" name="Freeform 135"/>
              <p:cNvSpPr/>
              <p:nvPr/>
            </p:nvSpPr>
            <p:spPr bwMode="auto">
              <a:xfrm>
                <a:off x="7010963" y="2998789"/>
                <a:ext cx="121829" cy="38883"/>
              </a:xfrm>
              <a:custGeom>
                <a:avLst/>
                <a:gdLst>
                  <a:gd name="T0" fmla="*/ 36 w 39"/>
                  <a:gd name="T1" fmla="*/ 2 h 11"/>
                  <a:gd name="T2" fmla="*/ 22 w 39"/>
                  <a:gd name="T3" fmla="*/ 2 h 11"/>
                  <a:gd name="T4" fmla="*/ 4 w 39"/>
                  <a:gd name="T5" fmla="*/ 0 h 11"/>
                  <a:gd name="T6" fmla="*/ 3 w 39"/>
                  <a:gd name="T7" fmla="*/ 6 h 11"/>
                  <a:gd name="T8" fmla="*/ 36 w 39"/>
                  <a:gd name="T9" fmla="*/ 8 h 11"/>
                  <a:gd name="T10" fmla="*/ 36 w 39"/>
                  <a:gd name="T1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1">
                    <a:moveTo>
                      <a:pt x="36" y="2"/>
                    </a:moveTo>
                    <a:cubicBezTo>
                      <a:pt x="31" y="1"/>
                      <a:pt x="26" y="2"/>
                      <a:pt x="22" y="2"/>
                    </a:cubicBezTo>
                    <a:cubicBezTo>
                      <a:pt x="16" y="2"/>
                      <a:pt x="10" y="1"/>
                      <a:pt x="4" y="0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3" y="9"/>
                      <a:pt x="26" y="11"/>
                      <a:pt x="36" y="8"/>
                    </a:cubicBezTo>
                    <a:cubicBezTo>
                      <a:pt x="39" y="7"/>
                      <a:pt x="39" y="2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4" name="Freeform 136"/>
              <p:cNvSpPr/>
              <p:nvPr/>
            </p:nvSpPr>
            <p:spPr bwMode="auto">
              <a:xfrm>
                <a:off x="7181991" y="3001382"/>
                <a:ext cx="100744" cy="36290"/>
              </a:xfrm>
              <a:custGeom>
                <a:avLst/>
                <a:gdLst>
                  <a:gd name="T0" fmla="*/ 28 w 32"/>
                  <a:gd name="T1" fmla="*/ 1 h 10"/>
                  <a:gd name="T2" fmla="*/ 15 w 32"/>
                  <a:gd name="T3" fmla="*/ 2 h 10"/>
                  <a:gd name="T4" fmla="*/ 3 w 32"/>
                  <a:gd name="T5" fmla="*/ 4 h 10"/>
                  <a:gd name="T6" fmla="*/ 3 w 32"/>
                  <a:gd name="T7" fmla="*/ 9 h 10"/>
                  <a:gd name="T8" fmla="*/ 29 w 32"/>
                  <a:gd name="T9" fmla="*/ 7 h 10"/>
                  <a:gd name="T10" fmla="*/ 28 w 32"/>
                  <a:gd name="T11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0">
                    <a:moveTo>
                      <a:pt x="28" y="1"/>
                    </a:moveTo>
                    <a:cubicBezTo>
                      <a:pt x="24" y="0"/>
                      <a:pt x="20" y="1"/>
                      <a:pt x="15" y="2"/>
                    </a:cubicBezTo>
                    <a:cubicBezTo>
                      <a:pt x="11" y="3"/>
                      <a:pt x="7" y="3"/>
                      <a:pt x="3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11" y="10"/>
                      <a:pt x="21" y="10"/>
                      <a:pt x="29" y="7"/>
                    </a:cubicBezTo>
                    <a:cubicBezTo>
                      <a:pt x="32" y="6"/>
                      <a:pt x="31" y="1"/>
                      <a:pt x="28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Freeform 137"/>
              <p:cNvSpPr/>
              <p:nvPr/>
            </p:nvSpPr>
            <p:spPr bwMode="auto">
              <a:xfrm>
                <a:off x="7355363" y="3006567"/>
                <a:ext cx="100744" cy="33698"/>
              </a:xfrm>
              <a:custGeom>
                <a:avLst/>
                <a:gdLst>
                  <a:gd name="T0" fmla="*/ 30 w 32"/>
                  <a:gd name="T1" fmla="*/ 2 h 10"/>
                  <a:gd name="T2" fmla="*/ 18 w 32"/>
                  <a:gd name="T3" fmla="*/ 1 h 10"/>
                  <a:gd name="T4" fmla="*/ 4 w 32"/>
                  <a:gd name="T5" fmla="*/ 2 h 10"/>
                  <a:gd name="T6" fmla="*/ 4 w 32"/>
                  <a:gd name="T7" fmla="*/ 8 h 10"/>
                  <a:gd name="T8" fmla="*/ 18 w 32"/>
                  <a:gd name="T9" fmla="*/ 9 h 10"/>
                  <a:gd name="T10" fmla="*/ 30 w 32"/>
                  <a:gd name="T11" fmla="*/ 8 h 10"/>
                  <a:gd name="T12" fmla="*/ 30 w 32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0">
                    <a:moveTo>
                      <a:pt x="30" y="2"/>
                    </a:moveTo>
                    <a:cubicBezTo>
                      <a:pt x="26" y="0"/>
                      <a:pt x="22" y="1"/>
                      <a:pt x="18" y="1"/>
                    </a:cubicBezTo>
                    <a:cubicBezTo>
                      <a:pt x="13" y="2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3" y="9"/>
                      <a:pt x="18" y="9"/>
                    </a:cubicBezTo>
                    <a:cubicBezTo>
                      <a:pt x="22" y="9"/>
                      <a:pt x="26" y="10"/>
                      <a:pt x="30" y="8"/>
                    </a:cubicBezTo>
                    <a:cubicBezTo>
                      <a:pt x="32" y="7"/>
                      <a:pt x="32" y="4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Freeform 138"/>
              <p:cNvSpPr/>
              <p:nvPr/>
            </p:nvSpPr>
            <p:spPr bwMode="auto">
              <a:xfrm>
                <a:off x="7521708" y="2996198"/>
                <a:ext cx="112458" cy="44067"/>
              </a:xfrm>
              <a:custGeom>
                <a:avLst/>
                <a:gdLst>
                  <a:gd name="T0" fmla="*/ 31 w 36"/>
                  <a:gd name="T1" fmla="*/ 0 h 13"/>
                  <a:gd name="T2" fmla="*/ 18 w 36"/>
                  <a:gd name="T3" fmla="*/ 3 h 13"/>
                  <a:gd name="T4" fmla="*/ 5 w 36"/>
                  <a:gd name="T5" fmla="*/ 2 h 13"/>
                  <a:gd name="T6" fmla="*/ 3 w 36"/>
                  <a:gd name="T7" fmla="*/ 6 h 13"/>
                  <a:gd name="T8" fmla="*/ 33 w 36"/>
                  <a:gd name="T9" fmla="*/ 7 h 13"/>
                  <a:gd name="T10" fmla="*/ 31 w 36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3">
                    <a:moveTo>
                      <a:pt x="31" y="0"/>
                    </a:moveTo>
                    <a:cubicBezTo>
                      <a:pt x="27" y="1"/>
                      <a:pt x="23" y="3"/>
                      <a:pt x="18" y="3"/>
                    </a:cubicBezTo>
                    <a:cubicBezTo>
                      <a:pt x="14" y="3"/>
                      <a:pt x="9" y="3"/>
                      <a:pt x="5" y="2"/>
                    </a:cubicBezTo>
                    <a:cubicBezTo>
                      <a:pt x="2" y="2"/>
                      <a:pt x="0" y="5"/>
                      <a:pt x="3" y="6"/>
                    </a:cubicBezTo>
                    <a:cubicBezTo>
                      <a:pt x="11" y="10"/>
                      <a:pt x="25" y="13"/>
                      <a:pt x="33" y="7"/>
                    </a:cubicBezTo>
                    <a:cubicBezTo>
                      <a:pt x="36" y="5"/>
                      <a:pt x="35" y="0"/>
                      <a:pt x="31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2" name="文本框 71"/>
            <p:cNvSpPr txBox="1"/>
            <p:nvPr/>
          </p:nvSpPr>
          <p:spPr>
            <a:xfrm>
              <a:off x="4476059" y="1209269"/>
              <a:ext cx="3071476" cy="497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altLang="zh-CN" sz="2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¿Como jugamos ?</a:t>
              </a:r>
              <a:endParaRPr lang="es-E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AutoShape 4" descr="Resultado de imagen de 顺时针">
            <a:extLst>
              <a:ext uri="{FF2B5EF4-FFF2-40B4-BE49-F238E27FC236}">
                <a16:creationId xmlns:a16="http://schemas.microsoft.com/office/drawing/2014/main" id="{7BEFABBD-F9FB-4D56-AD06-2A841E663A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CDAE2EA-75A2-4479-9A69-7468BB251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107" y="5468316"/>
            <a:ext cx="1027293" cy="102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62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31"/>
          <p:cNvSpPr/>
          <p:nvPr/>
        </p:nvSpPr>
        <p:spPr>
          <a:xfrm>
            <a:off x="1265433" y="1495007"/>
            <a:ext cx="1025482" cy="124024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2490182" y="1562858"/>
            <a:ext cx="2622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Podemos </a:t>
            </a:r>
            <a:r>
              <a:rPr lang="en-US" altLang="zh-CN" sz="24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tirar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… 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2370499" y="2405935"/>
            <a:ext cx="40348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singular </a:t>
            </a:r>
            <a:r>
              <a:rPr lang="zh-CN" altLang="en-US" sz="2800" dirty="0"/>
              <a:t>：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en-US" altLang="zh-CN" sz="2800" dirty="0" err="1"/>
              <a:t>Pareja</a:t>
            </a:r>
            <a:r>
              <a:rPr lang="en-US" altLang="zh-CN" sz="2800" dirty="0"/>
              <a:t>: </a:t>
            </a:r>
            <a:r>
              <a:rPr lang="zh-CN" altLang="en-US" sz="2800" dirty="0"/>
              <a:t>：</a:t>
            </a:r>
            <a:endParaRPr lang="en-US" altLang="zh-CN" sz="2800" dirty="0"/>
          </a:p>
          <a:p>
            <a:endParaRPr lang="zh-CN" altLang="en-US" sz="2800" dirty="0"/>
          </a:p>
          <a:p>
            <a:r>
              <a:rPr lang="en-US" altLang="zh-CN" sz="2800" dirty="0" err="1"/>
              <a:t>Escalera</a:t>
            </a:r>
            <a:r>
              <a:rPr lang="zh-CN" altLang="en-US" sz="2800" dirty="0"/>
              <a:t>：</a:t>
            </a:r>
          </a:p>
        </p:txBody>
      </p:sp>
      <p:sp>
        <p:nvSpPr>
          <p:cNvPr id="72" name="矩形 71"/>
          <p:cNvSpPr/>
          <p:nvPr/>
        </p:nvSpPr>
        <p:spPr>
          <a:xfrm>
            <a:off x="1405309" y="177524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任意多边形 65"/>
          <p:cNvSpPr/>
          <p:nvPr/>
        </p:nvSpPr>
        <p:spPr>
          <a:xfrm>
            <a:off x="2439310" y="2115128"/>
            <a:ext cx="3036018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7" name="椭圆 31"/>
          <p:cNvSpPr/>
          <p:nvPr/>
        </p:nvSpPr>
        <p:spPr>
          <a:xfrm>
            <a:off x="6554756" y="1568062"/>
            <a:ext cx="1025482" cy="124024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7636159" y="1605006"/>
            <a:ext cx="340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Orden de las cartas 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7717233" y="2201924"/>
            <a:ext cx="34072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2&gt;A(1)&gt;K(13)&gt;Q(12)&gt;J(11)&gt;10&gt;9&gt;8&gt;7&gt;6&gt;5&gt;4&gt;3</a:t>
            </a:r>
            <a:endParaRPr lang="zh-CN" altLang="en-US" sz="3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6697683" y="182069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5" name="任意多边形 114"/>
          <p:cNvSpPr/>
          <p:nvPr/>
        </p:nvSpPr>
        <p:spPr>
          <a:xfrm>
            <a:off x="7729595" y="2079461"/>
            <a:ext cx="3036018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45F3C822-278C-44F8-97C6-0729AB4289BA}"/>
              </a:ext>
            </a:extLst>
          </p:cNvPr>
          <p:cNvGrpSpPr/>
          <p:nvPr/>
        </p:nvGrpSpPr>
        <p:grpSpPr>
          <a:xfrm>
            <a:off x="3460396" y="318645"/>
            <a:ext cx="5271208" cy="1130458"/>
            <a:chOff x="3659868" y="841828"/>
            <a:chExt cx="4540704" cy="1074057"/>
          </a:xfrm>
        </p:grpSpPr>
        <p:sp>
          <p:nvSpPr>
            <p:cNvPr id="133" name="任意多边形 69">
              <a:extLst>
                <a:ext uri="{FF2B5EF4-FFF2-40B4-BE49-F238E27FC236}">
                  <a16:creationId xmlns:a16="http://schemas.microsoft.com/office/drawing/2014/main" id="{ED76DCD8-9BFE-4DA9-8FFC-FD4F09D60525}"/>
                </a:ext>
              </a:extLst>
            </p:cNvPr>
            <p:cNvSpPr/>
            <p:nvPr/>
          </p:nvSpPr>
          <p:spPr>
            <a:xfrm>
              <a:off x="4311650" y="1082675"/>
              <a:ext cx="3025775" cy="809625"/>
            </a:xfrm>
            <a:custGeom>
              <a:avLst/>
              <a:gdLst>
                <a:gd name="connsiteX0" fmla="*/ 22225 w 3025775"/>
                <a:gd name="connsiteY0" fmla="*/ 34925 h 809625"/>
                <a:gd name="connsiteX1" fmla="*/ 0 w 3025775"/>
                <a:gd name="connsiteY1" fmla="*/ 581025 h 809625"/>
                <a:gd name="connsiteX2" fmla="*/ 3175 w 3025775"/>
                <a:gd name="connsiteY2" fmla="*/ 762000 h 809625"/>
                <a:gd name="connsiteX3" fmla="*/ 63500 w 3025775"/>
                <a:gd name="connsiteY3" fmla="*/ 809625 h 809625"/>
                <a:gd name="connsiteX4" fmla="*/ 2936875 w 3025775"/>
                <a:gd name="connsiteY4" fmla="*/ 752475 h 809625"/>
                <a:gd name="connsiteX5" fmla="*/ 3022600 w 3025775"/>
                <a:gd name="connsiteY5" fmla="*/ 717550 h 809625"/>
                <a:gd name="connsiteX6" fmla="*/ 3025775 w 3025775"/>
                <a:gd name="connsiteY6" fmla="*/ 660400 h 809625"/>
                <a:gd name="connsiteX7" fmla="*/ 3003550 w 3025775"/>
                <a:gd name="connsiteY7" fmla="*/ 50800 h 809625"/>
                <a:gd name="connsiteX8" fmla="*/ 2946400 w 3025775"/>
                <a:gd name="connsiteY8" fmla="*/ 9525 h 809625"/>
                <a:gd name="connsiteX9" fmla="*/ 2419350 w 3025775"/>
                <a:gd name="connsiteY9" fmla="*/ 0 h 809625"/>
                <a:gd name="connsiteX10" fmla="*/ 22225 w 3025775"/>
                <a:gd name="connsiteY10" fmla="*/ 349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25775" h="809625">
                  <a:moveTo>
                    <a:pt x="22225" y="34925"/>
                  </a:moveTo>
                  <a:lnTo>
                    <a:pt x="0" y="581025"/>
                  </a:lnTo>
                  <a:cubicBezTo>
                    <a:pt x="1058" y="641350"/>
                    <a:pt x="2117" y="701675"/>
                    <a:pt x="3175" y="762000"/>
                  </a:cubicBezTo>
                  <a:lnTo>
                    <a:pt x="63500" y="809625"/>
                  </a:lnTo>
                  <a:lnTo>
                    <a:pt x="2936875" y="752475"/>
                  </a:lnTo>
                  <a:lnTo>
                    <a:pt x="3022600" y="717550"/>
                  </a:lnTo>
                  <a:lnTo>
                    <a:pt x="3025775" y="660400"/>
                  </a:lnTo>
                  <a:lnTo>
                    <a:pt x="3003550" y="50800"/>
                  </a:lnTo>
                  <a:lnTo>
                    <a:pt x="2946400" y="9525"/>
                  </a:lnTo>
                  <a:lnTo>
                    <a:pt x="2419350" y="0"/>
                  </a:lnTo>
                  <a:lnTo>
                    <a:pt x="22225" y="3492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34" name="组合 133">
              <a:extLst>
                <a:ext uri="{FF2B5EF4-FFF2-40B4-BE49-F238E27FC236}">
                  <a16:creationId xmlns:a16="http://schemas.microsoft.com/office/drawing/2014/main" id="{670A2F30-4315-4BAE-9A36-BBF15B9F4C18}"/>
                </a:ext>
              </a:extLst>
            </p:cNvPr>
            <p:cNvGrpSpPr/>
            <p:nvPr/>
          </p:nvGrpSpPr>
          <p:grpSpPr>
            <a:xfrm>
              <a:off x="3659868" y="841828"/>
              <a:ext cx="4540704" cy="1074057"/>
              <a:chOff x="4429125" y="2685144"/>
              <a:chExt cx="4118758" cy="1182009"/>
            </a:xfrm>
          </p:grpSpPr>
          <p:sp>
            <p:nvSpPr>
              <p:cNvPr id="136" name="Freeform 92">
                <a:extLst>
                  <a:ext uri="{FF2B5EF4-FFF2-40B4-BE49-F238E27FC236}">
                    <a16:creationId xmlns:a16="http://schemas.microsoft.com/office/drawing/2014/main" id="{146F5071-47DD-44CB-B768-54C1A7DBB3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29125" y="2685144"/>
                <a:ext cx="4118758" cy="1182009"/>
              </a:xfrm>
              <a:custGeom>
                <a:avLst/>
                <a:gdLst>
                  <a:gd name="T0" fmla="*/ 1235 w 1305"/>
                  <a:gd name="T1" fmla="*/ 116 h 339"/>
                  <a:gd name="T2" fmla="*/ 1299 w 1305"/>
                  <a:gd name="T3" fmla="*/ 11 h 339"/>
                  <a:gd name="T4" fmla="*/ 868 w 1305"/>
                  <a:gd name="T5" fmla="*/ 14 h 339"/>
                  <a:gd name="T6" fmla="*/ 862 w 1305"/>
                  <a:gd name="T7" fmla="*/ 70 h 339"/>
                  <a:gd name="T8" fmla="*/ 408 w 1305"/>
                  <a:gd name="T9" fmla="*/ 31 h 339"/>
                  <a:gd name="T10" fmla="*/ 1 w 1305"/>
                  <a:gd name="T11" fmla="*/ 36 h 339"/>
                  <a:gd name="T12" fmla="*/ 20 w 1305"/>
                  <a:gd name="T13" fmla="*/ 231 h 339"/>
                  <a:gd name="T14" fmla="*/ 174 w 1305"/>
                  <a:gd name="T15" fmla="*/ 250 h 339"/>
                  <a:gd name="T16" fmla="*/ 61 w 1305"/>
                  <a:gd name="T17" fmla="*/ 177 h 339"/>
                  <a:gd name="T18" fmla="*/ 45 w 1305"/>
                  <a:gd name="T19" fmla="*/ 90 h 339"/>
                  <a:gd name="T20" fmla="*/ 44 w 1305"/>
                  <a:gd name="T21" fmla="*/ 40 h 339"/>
                  <a:gd name="T22" fmla="*/ 14 w 1305"/>
                  <a:gd name="T23" fmla="*/ 37 h 339"/>
                  <a:gd name="T24" fmla="*/ 189 w 1305"/>
                  <a:gd name="T25" fmla="*/ 89 h 339"/>
                  <a:gd name="T26" fmla="*/ 199 w 1305"/>
                  <a:gd name="T27" fmla="*/ 335 h 339"/>
                  <a:gd name="T28" fmla="*/ 778 w 1305"/>
                  <a:gd name="T29" fmla="*/ 327 h 339"/>
                  <a:gd name="T30" fmla="*/ 1061 w 1305"/>
                  <a:gd name="T31" fmla="*/ 273 h 339"/>
                  <a:gd name="T32" fmla="*/ 1076 w 1305"/>
                  <a:gd name="T33" fmla="*/ 231 h 339"/>
                  <a:gd name="T34" fmla="*/ 1299 w 1305"/>
                  <a:gd name="T35" fmla="*/ 209 h 339"/>
                  <a:gd name="T36" fmla="*/ 909 w 1305"/>
                  <a:gd name="T37" fmla="*/ 71 h 339"/>
                  <a:gd name="T38" fmla="*/ 925 w 1305"/>
                  <a:gd name="T39" fmla="*/ 71 h 339"/>
                  <a:gd name="T40" fmla="*/ 886 w 1305"/>
                  <a:gd name="T41" fmla="*/ 30 h 339"/>
                  <a:gd name="T42" fmla="*/ 870 w 1305"/>
                  <a:gd name="T43" fmla="*/ 25 h 339"/>
                  <a:gd name="T44" fmla="*/ 869 w 1305"/>
                  <a:gd name="T45" fmla="*/ 70 h 339"/>
                  <a:gd name="T46" fmla="*/ 399 w 1305"/>
                  <a:gd name="T47" fmla="*/ 56 h 339"/>
                  <a:gd name="T48" fmla="*/ 382 w 1305"/>
                  <a:gd name="T49" fmla="*/ 47 h 339"/>
                  <a:gd name="T50" fmla="*/ 382 w 1305"/>
                  <a:gd name="T51" fmla="*/ 47 h 339"/>
                  <a:gd name="T52" fmla="*/ 349 w 1305"/>
                  <a:gd name="T53" fmla="*/ 70 h 339"/>
                  <a:gd name="T54" fmla="*/ 325 w 1305"/>
                  <a:gd name="T55" fmla="*/ 63 h 339"/>
                  <a:gd name="T56" fmla="*/ 325 w 1305"/>
                  <a:gd name="T57" fmla="*/ 76 h 339"/>
                  <a:gd name="T58" fmla="*/ 318 w 1305"/>
                  <a:gd name="T59" fmla="*/ 76 h 339"/>
                  <a:gd name="T60" fmla="*/ 298 w 1305"/>
                  <a:gd name="T61" fmla="*/ 70 h 339"/>
                  <a:gd name="T62" fmla="*/ 1049 w 1305"/>
                  <a:gd name="T63" fmla="*/ 289 h 339"/>
                  <a:gd name="T64" fmla="*/ 1042 w 1305"/>
                  <a:gd name="T65" fmla="*/ 297 h 339"/>
                  <a:gd name="T66" fmla="*/ 762 w 1305"/>
                  <a:gd name="T67" fmla="*/ 315 h 339"/>
                  <a:gd name="T68" fmla="*/ 192 w 1305"/>
                  <a:gd name="T69" fmla="*/ 310 h 339"/>
                  <a:gd name="T70" fmla="*/ 213 w 1305"/>
                  <a:gd name="T71" fmla="*/ 302 h 339"/>
                  <a:gd name="T72" fmla="*/ 192 w 1305"/>
                  <a:gd name="T73" fmla="*/ 236 h 339"/>
                  <a:gd name="T74" fmla="*/ 223 w 1305"/>
                  <a:gd name="T75" fmla="*/ 111 h 339"/>
                  <a:gd name="T76" fmla="*/ 196 w 1305"/>
                  <a:gd name="T77" fmla="*/ 104 h 339"/>
                  <a:gd name="T78" fmla="*/ 1036 w 1305"/>
                  <a:gd name="T79" fmla="*/ 88 h 339"/>
                  <a:gd name="T80" fmla="*/ 1043 w 1305"/>
                  <a:gd name="T81" fmla="*/ 99 h 339"/>
                  <a:gd name="T82" fmla="*/ 1049 w 1305"/>
                  <a:gd name="T83" fmla="*/ 289 h 339"/>
                  <a:gd name="T84" fmla="*/ 947 w 1305"/>
                  <a:gd name="T85" fmla="*/ 72 h 339"/>
                  <a:gd name="T86" fmla="*/ 952 w 1305"/>
                  <a:gd name="T87" fmla="*/ 62 h 339"/>
                  <a:gd name="T88" fmla="*/ 968 w 1305"/>
                  <a:gd name="T89" fmla="*/ 72 h 339"/>
                  <a:gd name="T90" fmla="*/ 1004 w 1305"/>
                  <a:gd name="T91" fmla="*/ 73 h 339"/>
                  <a:gd name="T92" fmla="*/ 1176 w 1305"/>
                  <a:gd name="T93" fmla="*/ 209 h 339"/>
                  <a:gd name="T94" fmla="*/ 1059 w 1305"/>
                  <a:gd name="T95" fmla="*/ 210 h 339"/>
                  <a:gd name="T96" fmla="*/ 1071 w 1305"/>
                  <a:gd name="T97" fmla="*/ 206 h 339"/>
                  <a:gd name="T98" fmla="*/ 1044 w 1305"/>
                  <a:gd name="T99" fmla="*/ 78 h 339"/>
                  <a:gd name="T100" fmla="*/ 972 w 1305"/>
                  <a:gd name="T101" fmla="*/ 44 h 339"/>
                  <a:gd name="T102" fmla="*/ 949 w 1305"/>
                  <a:gd name="T103" fmla="*/ 41 h 339"/>
                  <a:gd name="T104" fmla="*/ 1232 w 1305"/>
                  <a:gd name="T105" fmla="*/ 99 h 339"/>
                  <a:gd name="T106" fmla="*/ 1269 w 1305"/>
                  <a:gd name="T107" fmla="*/ 185 h 339"/>
                  <a:gd name="T108" fmla="*/ 1280 w 1305"/>
                  <a:gd name="T109" fmla="*/ 18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05" h="339">
                    <a:moveTo>
                      <a:pt x="1303" y="200"/>
                    </a:moveTo>
                    <a:cubicBezTo>
                      <a:pt x="1293" y="186"/>
                      <a:pt x="1281" y="173"/>
                      <a:pt x="1269" y="160"/>
                    </a:cubicBezTo>
                    <a:cubicBezTo>
                      <a:pt x="1263" y="152"/>
                      <a:pt x="1256" y="145"/>
                      <a:pt x="1250" y="138"/>
                    </a:cubicBezTo>
                    <a:cubicBezTo>
                      <a:pt x="1244" y="132"/>
                      <a:pt x="1233" y="124"/>
                      <a:pt x="1235" y="116"/>
                    </a:cubicBezTo>
                    <a:cubicBezTo>
                      <a:pt x="1236" y="109"/>
                      <a:pt x="1245" y="99"/>
                      <a:pt x="1249" y="93"/>
                    </a:cubicBezTo>
                    <a:cubicBezTo>
                      <a:pt x="1254" y="85"/>
                      <a:pt x="1260" y="77"/>
                      <a:pt x="1265" y="68"/>
                    </a:cubicBezTo>
                    <a:cubicBezTo>
                      <a:pt x="1276" y="50"/>
                      <a:pt x="1287" y="32"/>
                      <a:pt x="1298" y="14"/>
                    </a:cubicBezTo>
                    <a:cubicBezTo>
                      <a:pt x="1299" y="13"/>
                      <a:pt x="1299" y="12"/>
                      <a:pt x="1299" y="11"/>
                    </a:cubicBezTo>
                    <a:cubicBezTo>
                      <a:pt x="1303" y="8"/>
                      <a:pt x="1300" y="0"/>
                      <a:pt x="1294" y="1"/>
                    </a:cubicBezTo>
                    <a:cubicBezTo>
                      <a:pt x="1154" y="22"/>
                      <a:pt x="1012" y="26"/>
                      <a:pt x="872" y="13"/>
                    </a:cubicBezTo>
                    <a:cubicBezTo>
                      <a:pt x="870" y="13"/>
                      <a:pt x="869" y="14"/>
                      <a:pt x="868" y="15"/>
                    </a:cubicBezTo>
                    <a:cubicBezTo>
                      <a:pt x="868" y="15"/>
                      <a:pt x="868" y="14"/>
                      <a:pt x="868" y="14"/>
                    </a:cubicBezTo>
                    <a:cubicBezTo>
                      <a:pt x="867" y="11"/>
                      <a:pt x="862" y="12"/>
                      <a:pt x="862" y="15"/>
                    </a:cubicBezTo>
                    <a:cubicBezTo>
                      <a:pt x="861" y="24"/>
                      <a:pt x="862" y="34"/>
                      <a:pt x="862" y="44"/>
                    </a:cubicBezTo>
                    <a:cubicBezTo>
                      <a:pt x="862" y="52"/>
                      <a:pt x="860" y="61"/>
                      <a:pt x="862" y="69"/>
                    </a:cubicBezTo>
                    <a:cubicBezTo>
                      <a:pt x="862" y="70"/>
                      <a:pt x="862" y="70"/>
                      <a:pt x="862" y="70"/>
                    </a:cubicBezTo>
                    <a:cubicBezTo>
                      <a:pt x="710" y="68"/>
                      <a:pt x="559" y="69"/>
                      <a:pt x="407" y="73"/>
                    </a:cubicBezTo>
                    <a:cubicBezTo>
                      <a:pt x="408" y="68"/>
                      <a:pt x="408" y="62"/>
                      <a:pt x="409" y="57"/>
                    </a:cubicBezTo>
                    <a:cubicBezTo>
                      <a:pt x="409" y="49"/>
                      <a:pt x="410" y="41"/>
                      <a:pt x="409" y="33"/>
                    </a:cubicBezTo>
                    <a:cubicBezTo>
                      <a:pt x="409" y="32"/>
                      <a:pt x="409" y="31"/>
                      <a:pt x="408" y="31"/>
                    </a:cubicBezTo>
                    <a:cubicBezTo>
                      <a:pt x="407" y="30"/>
                      <a:pt x="406" y="29"/>
                      <a:pt x="404" y="29"/>
                    </a:cubicBezTo>
                    <a:cubicBezTo>
                      <a:pt x="338" y="26"/>
                      <a:pt x="272" y="26"/>
                      <a:pt x="206" y="26"/>
                    </a:cubicBezTo>
                    <a:cubicBezTo>
                      <a:pt x="141" y="26"/>
                      <a:pt x="74" y="24"/>
                      <a:pt x="9" y="30"/>
                    </a:cubicBezTo>
                    <a:cubicBezTo>
                      <a:pt x="6" y="27"/>
                      <a:pt x="0" y="31"/>
                      <a:pt x="1" y="36"/>
                    </a:cubicBezTo>
                    <a:cubicBezTo>
                      <a:pt x="10" y="71"/>
                      <a:pt x="38" y="103"/>
                      <a:pt x="63" y="128"/>
                    </a:cubicBezTo>
                    <a:cubicBezTo>
                      <a:pt x="73" y="138"/>
                      <a:pt x="73" y="139"/>
                      <a:pt x="65" y="151"/>
                    </a:cubicBezTo>
                    <a:cubicBezTo>
                      <a:pt x="59" y="159"/>
                      <a:pt x="53" y="167"/>
                      <a:pt x="48" y="176"/>
                    </a:cubicBezTo>
                    <a:cubicBezTo>
                      <a:pt x="37" y="193"/>
                      <a:pt x="26" y="211"/>
                      <a:pt x="20" y="231"/>
                    </a:cubicBezTo>
                    <a:cubicBezTo>
                      <a:pt x="19" y="234"/>
                      <a:pt x="22" y="236"/>
                      <a:pt x="24" y="235"/>
                    </a:cubicBezTo>
                    <a:cubicBezTo>
                      <a:pt x="24" y="237"/>
                      <a:pt x="24" y="239"/>
                      <a:pt x="27" y="239"/>
                    </a:cubicBezTo>
                    <a:cubicBezTo>
                      <a:pt x="50" y="243"/>
                      <a:pt x="74" y="244"/>
                      <a:pt x="98" y="246"/>
                    </a:cubicBezTo>
                    <a:cubicBezTo>
                      <a:pt x="123" y="248"/>
                      <a:pt x="149" y="252"/>
                      <a:pt x="174" y="250"/>
                    </a:cubicBezTo>
                    <a:cubicBezTo>
                      <a:pt x="179" y="249"/>
                      <a:pt x="181" y="242"/>
                      <a:pt x="176" y="241"/>
                    </a:cubicBezTo>
                    <a:cubicBezTo>
                      <a:pt x="152" y="236"/>
                      <a:pt x="128" y="236"/>
                      <a:pt x="104" y="235"/>
                    </a:cubicBezTo>
                    <a:cubicBezTo>
                      <a:pt x="79" y="233"/>
                      <a:pt x="53" y="231"/>
                      <a:pt x="28" y="232"/>
                    </a:cubicBezTo>
                    <a:cubicBezTo>
                      <a:pt x="40" y="214"/>
                      <a:pt x="50" y="195"/>
                      <a:pt x="61" y="177"/>
                    </a:cubicBezTo>
                    <a:cubicBezTo>
                      <a:pt x="68" y="167"/>
                      <a:pt x="77" y="157"/>
                      <a:pt x="83" y="147"/>
                    </a:cubicBezTo>
                    <a:cubicBezTo>
                      <a:pt x="86" y="142"/>
                      <a:pt x="87" y="139"/>
                      <a:pt x="84" y="133"/>
                    </a:cubicBezTo>
                    <a:cubicBezTo>
                      <a:pt x="81" y="126"/>
                      <a:pt x="73" y="121"/>
                      <a:pt x="67" y="115"/>
                    </a:cubicBezTo>
                    <a:cubicBezTo>
                      <a:pt x="60" y="107"/>
                      <a:pt x="52" y="99"/>
                      <a:pt x="45" y="90"/>
                    </a:cubicBezTo>
                    <a:cubicBezTo>
                      <a:pt x="35" y="77"/>
                      <a:pt x="27" y="62"/>
                      <a:pt x="19" y="48"/>
                    </a:cubicBezTo>
                    <a:cubicBezTo>
                      <a:pt x="23" y="48"/>
                      <a:pt x="27" y="48"/>
                      <a:pt x="31" y="48"/>
                    </a:cubicBezTo>
                    <a:cubicBezTo>
                      <a:pt x="35" y="48"/>
                      <a:pt x="40" y="49"/>
                      <a:pt x="44" y="47"/>
                    </a:cubicBezTo>
                    <a:cubicBezTo>
                      <a:pt x="48" y="46"/>
                      <a:pt x="48" y="42"/>
                      <a:pt x="44" y="40"/>
                    </a:cubicBezTo>
                    <a:cubicBezTo>
                      <a:pt x="40" y="39"/>
                      <a:pt x="35" y="39"/>
                      <a:pt x="31" y="40"/>
                    </a:cubicBezTo>
                    <a:cubicBezTo>
                      <a:pt x="26" y="40"/>
                      <a:pt x="21" y="40"/>
                      <a:pt x="17" y="40"/>
                    </a:cubicBezTo>
                    <a:cubicBezTo>
                      <a:pt x="16" y="40"/>
                      <a:pt x="16" y="40"/>
                      <a:pt x="15" y="40"/>
                    </a:cubicBezTo>
                    <a:cubicBezTo>
                      <a:pt x="15" y="39"/>
                      <a:pt x="14" y="38"/>
                      <a:pt x="14" y="37"/>
                    </a:cubicBezTo>
                    <a:cubicBezTo>
                      <a:pt x="78" y="39"/>
                      <a:pt x="142" y="36"/>
                      <a:pt x="206" y="36"/>
                    </a:cubicBezTo>
                    <a:cubicBezTo>
                      <a:pt x="263" y="36"/>
                      <a:pt x="320" y="37"/>
                      <a:pt x="377" y="38"/>
                    </a:cubicBezTo>
                    <a:cubicBezTo>
                      <a:pt x="317" y="58"/>
                      <a:pt x="254" y="69"/>
                      <a:pt x="191" y="81"/>
                    </a:cubicBezTo>
                    <a:cubicBezTo>
                      <a:pt x="187" y="81"/>
                      <a:pt x="187" y="86"/>
                      <a:pt x="189" y="89"/>
                    </a:cubicBezTo>
                    <a:cubicBezTo>
                      <a:pt x="188" y="90"/>
                      <a:pt x="187" y="91"/>
                      <a:pt x="187" y="93"/>
                    </a:cubicBezTo>
                    <a:cubicBezTo>
                      <a:pt x="183" y="143"/>
                      <a:pt x="182" y="192"/>
                      <a:pt x="180" y="242"/>
                    </a:cubicBezTo>
                    <a:cubicBezTo>
                      <a:pt x="179" y="263"/>
                      <a:pt x="177" y="284"/>
                      <a:pt x="178" y="304"/>
                    </a:cubicBezTo>
                    <a:cubicBezTo>
                      <a:pt x="179" y="318"/>
                      <a:pt x="185" y="330"/>
                      <a:pt x="199" y="335"/>
                    </a:cubicBezTo>
                    <a:cubicBezTo>
                      <a:pt x="217" y="339"/>
                      <a:pt x="238" y="336"/>
                      <a:pt x="255" y="336"/>
                    </a:cubicBezTo>
                    <a:cubicBezTo>
                      <a:pt x="282" y="335"/>
                      <a:pt x="309" y="335"/>
                      <a:pt x="335" y="335"/>
                    </a:cubicBezTo>
                    <a:cubicBezTo>
                      <a:pt x="384" y="334"/>
                      <a:pt x="433" y="333"/>
                      <a:pt x="482" y="333"/>
                    </a:cubicBezTo>
                    <a:cubicBezTo>
                      <a:pt x="581" y="331"/>
                      <a:pt x="679" y="329"/>
                      <a:pt x="778" y="327"/>
                    </a:cubicBezTo>
                    <a:cubicBezTo>
                      <a:pt x="828" y="326"/>
                      <a:pt x="878" y="324"/>
                      <a:pt x="928" y="323"/>
                    </a:cubicBezTo>
                    <a:cubicBezTo>
                      <a:pt x="950" y="322"/>
                      <a:pt x="972" y="322"/>
                      <a:pt x="995" y="321"/>
                    </a:cubicBezTo>
                    <a:cubicBezTo>
                      <a:pt x="1011" y="321"/>
                      <a:pt x="1036" y="325"/>
                      <a:pt x="1051" y="315"/>
                    </a:cubicBezTo>
                    <a:cubicBezTo>
                      <a:pt x="1064" y="305"/>
                      <a:pt x="1061" y="287"/>
                      <a:pt x="1061" y="273"/>
                    </a:cubicBezTo>
                    <a:cubicBezTo>
                      <a:pt x="1060" y="259"/>
                      <a:pt x="1060" y="245"/>
                      <a:pt x="1059" y="232"/>
                    </a:cubicBezTo>
                    <a:cubicBezTo>
                      <a:pt x="1061" y="232"/>
                      <a:pt x="1063" y="232"/>
                      <a:pt x="1065" y="232"/>
                    </a:cubicBezTo>
                    <a:cubicBezTo>
                      <a:pt x="1068" y="233"/>
                      <a:pt x="1072" y="234"/>
                      <a:pt x="1074" y="233"/>
                    </a:cubicBezTo>
                    <a:cubicBezTo>
                      <a:pt x="1075" y="232"/>
                      <a:pt x="1076" y="232"/>
                      <a:pt x="1076" y="231"/>
                    </a:cubicBezTo>
                    <a:cubicBezTo>
                      <a:pt x="1090" y="231"/>
                      <a:pt x="1104" y="229"/>
                      <a:pt x="1118" y="227"/>
                    </a:cubicBezTo>
                    <a:cubicBezTo>
                      <a:pt x="1138" y="225"/>
                      <a:pt x="1159" y="223"/>
                      <a:pt x="1180" y="221"/>
                    </a:cubicBezTo>
                    <a:cubicBezTo>
                      <a:pt x="1199" y="219"/>
                      <a:pt x="1219" y="217"/>
                      <a:pt x="1239" y="215"/>
                    </a:cubicBezTo>
                    <a:cubicBezTo>
                      <a:pt x="1258" y="213"/>
                      <a:pt x="1280" y="214"/>
                      <a:pt x="1299" y="209"/>
                    </a:cubicBezTo>
                    <a:cubicBezTo>
                      <a:pt x="1301" y="208"/>
                      <a:pt x="1302" y="206"/>
                      <a:pt x="1302" y="204"/>
                    </a:cubicBezTo>
                    <a:cubicBezTo>
                      <a:pt x="1304" y="204"/>
                      <a:pt x="1305" y="202"/>
                      <a:pt x="1303" y="200"/>
                    </a:cubicBezTo>
                    <a:close/>
                    <a:moveTo>
                      <a:pt x="925" y="71"/>
                    </a:moveTo>
                    <a:cubicBezTo>
                      <a:pt x="919" y="71"/>
                      <a:pt x="914" y="71"/>
                      <a:pt x="909" y="71"/>
                    </a:cubicBezTo>
                    <a:cubicBezTo>
                      <a:pt x="908" y="66"/>
                      <a:pt x="907" y="60"/>
                      <a:pt x="906" y="55"/>
                    </a:cubicBezTo>
                    <a:cubicBezTo>
                      <a:pt x="905" y="49"/>
                      <a:pt x="905" y="43"/>
                      <a:pt x="904" y="37"/>
                    </a:cubicBezTo>
                    <a:cubicBezTo>
                      <a:pt x="910" y="39"/>
                      <a:pt x="916" y="41"/>
                      <a:pt x="922" y="43"/>
                    </a:cubicBezTo>
                    <a:cubicBezTo>
                      <a:pt x="920" y="52"/>
                      <a:pt x="920" y="63"/>
                      <a:pt x="925" y="71"/>
                    </a:cubicBezTo>
                    <a:close/>
                    <a:moveTo>
                      <a:pt x="900" y="35"/>
                    </a:moveTo>
                    <a:cubicBezTo>
                      <a:pt x="899" y="46"/>
                      <a:pt x="898" y="60"/>
                      <a:pt x="901" y="71"/>
                    </a:cubicBezTo>
                    <a:cubicBezTo>
                      <a:pt x="897" y="71"/>
                      <a:pt x="894" y="71"/>
                      <a:pt x="890" y="71"/>
                    </a:cubicBezTo>
                    <a:cubicBezTo>
                      <a:pt x="889" y="57"/>
                      <a:pt x="886" y="44"/>
                      <a:pt x="886" y="30"/>
                    </a:cubicBezTo>
                    <a:cubicBezTo>
                      <a:pt x="890" y="32"/>
                      <a:pt x="895" y="34"/>
                      <a:pt x="900" y="35"/>
                    </a:cubicBezTo>
                    <a:close/>
                    <a:moveTo>
                      <a:pt x="869" y="69"/>
                    </a:moveTo>
                    <a:cubicBezTo>
                      <a:pt x="873" y="61"/>
                      <a:pt x="872" y="51"/>
                      <a:pt x="872" y="42"/>
                    </a:cubicBezTo>
                    <a:cubicBezTo>
                      <a:pt x="872" y="36"/>
                      <a:pt x="871" y="30"/>
                      <a:pt x="870" y="25"/>
                    </a:cubicBezTo>
                    <a:cubicBezTo>
                      <a:pt x="870" y="25"/>
                      <a:pt x="870" y="25"/>
                      <a:pt x="870" y="25"/>
                    </a:cubicBezTo>
                    <a:cubicBezTo>
                      <a:pt x="874" y="26"/>
                      <a:pt x="877" y="27"/>
                      <a:pt x="880" y="28"/>
                    </a:cubicBezTo>
                    <a:cubicBezTo>
                      <a:pt x="879" y="42"/>
                      <a:pt x="878" y="57"/>
                      <a:pt x="882" y="71"/>
                    </a:cubicBezTo>
                    <a:cubicBezTo>
                      <a:pt x="878" y="71"/>
                      <a:pt x="873" y="70"/>
                      <a:pt x="869" y="70"/>
                    </a:cubicBezTo>
                    <a:cubicBezTo>
                      <a:pt x="869" y="70"/>
                      <a:pt x="869" y="70"/>
                      <a:pt x="869" y="69"/>
                    </a:cubicBezTo>
                    <a:close/>
                    <a:moveTo>
                      <a:pt x="388" y="45"/>
                    </a:moveTo>
                    <a:cubicBezTo>
                      <a:pt x="392" y="43"/>
                      <a:pt x="397" y="42"/>
                      <a:pt x="402" y="40"/>
                    </a:cubicBezTo>
                    <a:cubicBezTo>
                      <a:pt x="401" y="45"/>
                      <a:pt x="400" y="51"/>
                      <a:pt x="399" y="56"/>
                    </a:cubicBezTo>
                    <a:cubicBezTo>
                      <a:pt x="398" y="62"/>
                      <a:pt x="397" y="68"/>
                      <a:pt x="397" y="73"/>
                    </a:cubicBezTo>
                    <a:cubicBezTo>
                      <a:pt x="395" y="73"/>
                      <a:pt x="392" y="74"/>
                      <a:pt x="389" y="74"/>
                    </a:cubicBezTo>
                    <a:cubicBezTo>
                      <a:pt x="387" y="64"/>
                      <a:pt x="386" y="55"/>
                      <a:pt x="388" y="45"/>
                    </a:cubicBezTo>
                    <a:close/>
                    <a:moveTo>
                      <a:pt x="382" y="47"/>
                    </a:moveTo>
                    <a:cubicBezTo>
                      <a:pt x="380" y="56"/>
                      <a:pt x="379" y="65"/>
                      <a:pt x="381" y="74"/>
                    </a:cubicBezTo>
                    <a:cubicBezTo>
                      <a:pt x="377" y="74"/>
                      <a:pt x="373" y="74"/>
                      <a:pt x="368" y="74"/>
                    </a:cubicBezTo>
                    <a:cubicBezTo>
                      <a:pt x="369" y="66"/>
                      <a:pt x="369" y="59"/>
                      <a:pt x="368" y="51"/>
                    </a:cubicBezTo>
                    <a:cubicBezTo>
                      <a:pt x="373" y="49"/>
                      <a:pt x="377" y="48"/>
                      <a:pt x="382" y="47"/>
                    </a:cubicBezTo>
                    <a:close/>
                    <a:moveTo>
                      <a:pt x="363" y="52"/>
                    </a:moveTo>
                    <a:cubicBezTo>
                      <a:pt x="363" y="60"/>
                      <a:pt x="362" y="67"/>
                      <a:pt x="361" y="74"/>
                    </a:cubicBezTo>
                    <a:cubicBezTo>
                      <a:pt x="357" y="75"/>
                      <a:pt x="353" y="75"/>
                      <a:pt x="349" y="75"/>
                    </a:cubicBezTo>
                    <a:cubicBezTo>
                      <a:pt x="350" y="73"/>
                      <a:pt x="349" y="72"/>
                      <a:pt x="349" y="70"/>
                    </a:cubicBezTo>
                    <a:cubicBezTo>
                      <a:pt x="349" y="66"/>
                      <a:pt x="349" y="61"/>
                      <a:pt x="348" y="57"/>
                    </a:cubicBezTo>
                    <a:cubicBezTo>
                      <a:pt x="353" y="55"/>
                      <a:pt x="358" y="54"/>
                      <a:pt x="363" y="52"/>
                    </a:cubicBezTo>
                    <a:close/>
                    <a:moveTo>
                      <a:pt x="325" y="71"/>
                    </a:moveTo>
                    <a:cubicBezTo>
                      <a:pt x="325" y="68"/>
                      <a:pt x="325" y="66"/>
                      <a:pt x="325" y="63"/>
                    </a:cubicBezTo>
                    <a:cubicBezTo>
                      <a:pt x="331" y="61"/>
                      <a:pt x="337" y="60"/>
                      <a:pt x="343" y="58"/>
                    </a:cubicBezTo>
                    <a:cubicBezTo>
                      <a:pt x="343" y="62"/>
                      <a:pt x="343" y="66"/>
                      <a:pt x="342" y="70"/>
                    </a:cubicBezTo>
                    <a:cubicBezTo>
                      <a:pt x="342" y="72"/>
                      <a:pt x="342" y="73"/>
                      <a:pt x="342" y="75"/>
                    </a:cubicBezTo>
                    <a:cubicBezTo>
                      <a:pt x="336" y="75"/>
                      <a:pt x="330" y="75"/>
                      <a:pt x="325" y="76"/>
                    </a:cubicBezTo>
                    <a:cubicBezTo>
                      <a:pt x="325" y="74"/>
                      <a:pt x="325" y="72"/>
                      <a:pt x="325" y="71"/>
                    </a:cubicBezTo>
                    <a:close/>
                    <a:moveTo>
                      <a:pt x="320" y="64"/>
                    </a:moveTo>
                    <a:cubicBezTo>
                      <a:pt x="320" y="66"/>
                      <a:pt x="319" y="68"/>
                      <a:pt x="319" y="70"/>
                    </a:cubicBezTo>
                    <a:cubicBezTo>
                      <a:pt x="319" y="72"/>
                      <a:pt x="318" y="74"/>
                      <a:pt x="318" y="76"/>
                    </a:cubicBezTo>
                    <a:cubicBezTo>
                      <a:pt x="313" y="76"/>
                      <a:pt x="309" y="76"/>
                      <a:pt x="304" y="76"/>
                    </a:cubicBezTo>
                    <a:cubicBezTo>
                      <a:pt x="303" y="74"/>
                      <a:pt x="302" y="71"/>
                      <a:pt x="302" y="69"/>
                    </a:cubicBezTo>
                    <a:cubicBezTo>
                      <a:pt x="308" y="67"/>
                      <a:pt x="314" y="66"/>
                      <a:pt x="320" y="64"/>
                    </a:cubicBezTo>
                    <a:close/>
                    <a:moveTo>
                      <a:pt x="298" y="70"/>
                    </a:moveTo>
                    <a:cubicBezTo>
                      <a:pt x="298" y="72"/>
                      <a:pt x="298" y="74"/>
                      <a:pt x="299" y="76"/>
                    </a:cubicBezTo>
                    <a:cubicBezTo>
                      <a:pt x="286" y="77"/>
                      <a:pt x="274" y="77"/>
                      <a:pt x="261" y="78"/>
                    </a:cubicBezTo>
                    <a:cubicBezTo>
                      <a:pt x="273" y="75"/>
                      <a:pt x="286" y="72"/>
                      <a:pt x="298" y="70"/>
                    </a:cubicBezTo>
                    <a:close/>
                    <a:moveTo>
                      <a:pt x="1049" y="289"/>
                    </a:moveTo>
                    <a:cubicBezTo>
                      <a:pt x="1047" y="288"/>
                      <a:pt x="1045" y="289"/>
                      <a:pt x="1042" y="289"/>
                    </a:cubicBezTo>
                    <a:cubicBezTo>
                      <a:pt x="1039" y="289"/>
                      <a:pt x="1037" y="289"/>
                      <a:pt x="1034" y="289"/>
                    </a:cubicBezTo>
                    <a:cubicBezTo>
                      <a:pt x="1031" y="290"/>
                      <a:pt x="1031" y="296"/>
                      <a:pt x="1034" y="297"/>
                    </a:cubicBezTo>
                    <a:cubicBezTo>
                      <a:pt x="1037" y="297"/>
                      <a:pt x="1039" y="297"/>
                      <a:pt x="1042" y="297"/>
                    </a:cubicBezTo>
                    <a:cubicBezTo>
                      <a:pt x="1044" y="297"/>
                      <a:pt x="1046" y="297"/>
                      <a:pt x="1048" y="297"/>
                    </a:cubicBezTo>
                    <a:cubicBezTo>
                      <a:pt x="1048" y="297"/>
                      <a:pt x="1048" y="297"/>
                      <a:pt x="1048" y="297"/>
                    </a:cubicBezTo>
                    <a:cubicBezTo>
                      <a:pt x="1044" y="311"/>
                      <a:pt x="1025" y="308"/>
                      <a:pt x="1015" y="308"/>
                    </a:cubicBezTo>
                    <a:cubicBezTo>
                      <a:pt x="930" y="311"/>
                      <a:pt x="846" y="313"/>
                      <a:pt x="762" y="315"/>
                    </a:cubicBezTo>
                    <a:cubicBezTo>
                      <a:pt x="593" y="319"/>
                      <a:pt x="424" y="321"/>
                      <a:pt x="255" y="323"/>
                    </a:cubicBezTo>
                    <a:cubicBezTo>
                      <a:pt x="244" y="323"/>
                      <a:pt x="233" y="323"/>
                      <a:pt x="222" y="323"/>
                    </a:cubicBezTo>
                    <a:cubicBezTo>
                      <a:pt x="217" y="323"/>
                      <a:pt x="212" y="324"/>
                      <a:pt x="207" y="323"/>
                    </a:cubicBezTo>
                    <a:cubicBezTo>
                      <a:pt x="198" y="321"/>
                      <a:pt x="194" y="316"/>
                      <a:pt x="192" y="310"/>
                    </a:cubicBezTo>
                    <a:cubicBezTo>
                      <a:pt x="192" y="310"/>
                      <a:pt x="193" y="310"/>
                      <a:pt x="193" y="310"/>
                    </a:cubicBezTo>
                    <a:cubicBezTo>
                      <a:pt x="195" y="310"/>
                      <a:pt x="198" y="310"/>
                      <a:pt x="200" y="310"/>
                    </a:cubicBezTo>
                    <a:cubicBezTo>
                      <a:pt x="204" y="311"/>
                      <a:pt x="209" y="311"/>
                      <a:pt x="213" y="310"/>
                    </a:cubicBezTo>
                    <a:cubicBezTo>
                      <a:pt x="217" y="309"/>
                      <a:pt x="217" y="303"/>
                      <a:pt x="213" y="302"/>
                    </a:cubicBezTo>
                    <a:cubicBezTo>
                      <a:pt x="209" y="301"/>
                      <a:pt x="204" y="302"/>
                      <a:pt x="200" y="302"/>
                    </a:cubicBezTo>
                    <a:cubicBezTo>
                      <a:pt x="197" y="302"/>
                      <a:pt x="193" y="302"/>
                      <a:pt x="191" y="304"/>
                    </a:cubicBezTo>
                    <a:cubicBezTo>
                      <a:pt x="190" y="303"/>
                      <a:pt x="190" y="301"/>
                      <a:pt x="190" y="299"/>
                    </a:cubicBezTo>
                    <a:cubicBezTo>
                      <a:pt x="189" y="278"/>
                      <a:pt x="192" y="257"/>
                      <a:pt x="192" y="236"/>
                    </a:cubicBezTo>
                    <a:cubicBezTo>
                      <a:pt x="194" y="195"/>
                      <a:pt x="195" y="154"/>
                      <a:pt x="196" y="112"/>
                    </a:cubicBezTo>
                    <a:cubicBezTo>
                      <a:pt x="196" y="113"/>
                      <a:pt x="197" y="113"/>
                      <a:pt x="198" y="113"/>
                    </a:cubicBezTo>
                    <a:cubicBezTo>
                      <a:pt x="202" y="113"/>
                      <a:pt x="207" y="113"/>
                      <a:pt x="211" y="113"/>
                    </a:cubicBezTo>
                    <a:cubicBezTo>
                      <a:pt x="215" y="113"/>
                      <a:pt x="219" y="113"/>
                      <a:pt x="223" y="111"/>
                    </a:cubicBezTo>
                    <a:cubicBezTo>
                      <a:pt x="225" y="110"/>
                      <a:pt x="225" y="107"/>
                      <a:pt x="223" y="106"/>
                    </a:cubicBezTo>
                    <a:cubicBezTo>
                      <a:pt x="219" y="103"/>
                      <a:pt x="215" y="104"/>
                      <a:pt x="211" y="104"/>
                    </a:cubicBezTo>
                    <a:cubicBezTo>
                      <a:pt x="207" y="104"/>
                      <a:pt x="202" y="104"/>
                      <a:pt x="197" y="104"/>
                    </a:cubicBezTo>
                    <a:cubicBezTo>
                      <a:pt x="197" y="104"/>
                      <a:pt x="196" y="104"/>
                      <a:pt x="196" y="104"/>
                    </a:cubicBezTo>
                    <a:cubicBezTo>
                      <a:pt x="196" y="100"/>
                      <a:pt x="196" y="97"/>
                      <a:pt x="196" y="93"/>
                    </a:cubicBezTo>
                    <a:cubicBezTo>
                      <a:pt x="196" y="92"/>
                      <a:pt x="196" y="91"/>
                      <a:pt x="196" y="91"/>
                    </a:cubicBezTo>
                    <a:cubicBezTo>
                      <a:pt x="475" y="80"/>
                      <a:pt x="754" y="78"/>
                      <a:pt x="1033" y="85"/>
                    </a:cubicBezTo>
                    <a:cubicBezTo>
                      <a:pt x="1034" y="86"/>
                      <a:pt x="1035" y="87"/>
                      <a:pt x="1036" y="88"/>
                    </a:cubicBezTo>
                    <a:cubicBezTo>
                      <a:pt x="1038" y="88"/>
                      <a:pt x="1039" y="90"/>
                      <a:pt x="1040" y="92"/>
                    </a:cubicBezTo>
                    <a:cubicBezTo>
                      <a:pt x="1039" y="92"/>
                      <a:pt x="1037" y="91"/>
                      <a:pt x="1035" y="90"/>
                    </a:cubicBezTo>
                    <a:cubicBezTo>
                      <a:pt x="1031" y="89"/>
                      <a:pt x="1028" y="93"/>
                      <a:pt x="1032" y="96"/>
                    </a:cubicBezTo>
                    <a:cubicBezTo>
                      <a:pt x="1035" y="98"/>
                      <a:pt x="1039" y="99"/>
                      <a:pt x="1043" y="99"/>
                    </a:cubicBezTo>
                    <a:cubicBezTo>
                      <a:pt x="1046" y="113"/>
                      <a:pt x="1044" y="135"/>
                      <a:pt x="1044" y="142"/>
                    </a:cubicBezTo>
                    <a:cubicBezTo>
                      <a:pt x="1045" y="164"/>
                      <a:pt x="1045" y="185"/>
                      <a:pt x="1046" y="207"/>
                    </a:cubicBezTo>
                    <a:cubicBezTo>
                      <a:pt x="1047" y="227"/>
                      <a:pt x="1047" y="247"/>
                      <a:pt x="1048" y="266"/>
                    </a:cubicBezTo>
                    <a:cubicBezTo>
                      <a:pt x="1048" y="272"/>
                      <a:pt x="1050" y="281"/>
                      <a:pt x="1049" y="289"/>
                    </a:cubicBezTo>
                    <a:close/>
                    <a:moveTo>
                      <a:pt x="928" y="45"/>
                    </a:moveTo>
                    <a:cubicBezTo>
                      <a:pt x="934" y="48"/>
                      <a:pt x="940" y="50"/>
                      <a:pt x="946" y="52"/>
                    </a:cubicBezTo>
                    <a:cubicBezTo>
                      <a:pt x="946" y="56"/>
                      <a:pt x="946" y="59"/>
                      <a:pt x="946" y="62"/>
                    </a:cubicBezTo>
                    <a:cubicBezTo>
                      <a:pt x="947" y="66"/>
                      <a:pt x="946" y="69"/>
                      <a:pt x="947" y="72"/>
                    </a:cubicBezTo>
                    <a:cubicBezTo>
                      <a:pt x="942" y="72"/>
                      <a:pt x="937" y="72"/>
                      <a:pt x="932" y="71"/>
                    </a:cubicBezTo>
                    <a:cubicBezTo>
                      <a:pt x="931" y="66"/>
                      <a:pt x="929" y="62"/>
                      <a:pt x="928" y="57"/>
                    </a:cubicBezTo>
                    <a:cubicBezTo>
                      <a:pt x="927" y="53"/>
                      <a:pt x="927" y="49"/>
                      <a:pt x="928" y="45"/>
                    </a:cubicBezTo>
                    <a:close/>
                    <a:moveTo>
                      <a:pt x="952" y="62"/>
                    </a:moveTo>
                    <a:cubicBezTo>
                      <a:pt x="952" y="59"/>
                      <a:pt x="952" y="57"/>
                      <a:pt x="951" y="54"/>
                    </a:cubicBezTo>
                    <a:cubicBezTo>
                      <a:pt x="957" y="56"/>
                      <a:pt x="962" y="58"/>
                      <a:pt x="967" y="60"/>
                    </a:cubicBezTo>
                    <a:cubicBezTo>
                      <a:pt x="968" y="62"/>
                      <a:pt x="968" y="64"/>
                      <a:pt x="968" y="67"/>
                    </a:cubicBezTo>
                    <a:cubicBezTo>
                      <a:pt x="968" y="68"/>
                      <a:pt x="968" y="70"/>
                      <a:pt x="968" y="72"/>
                    </a:cubicBezTo>
                    <a:cubicBezTo>
                      <a:pt x="963" y="72"/>
                      <a:pt x="958" y="72"/>
                      <a:pt x="953" y="72"/>
                    </a:cubicBezTo>
                    <a:cubicBezTo>
                      <a:pt x="954" y="68"/>
                      <a:pt x="953" y="65"/>
                      <a:pt x="952" y="62"/>
                    </a:cubicBezTo>
                    <a:close/>
                    <a:moveTo>
                      <a:pt x="974" y="62"/>
                    </a:moveTo>
                    <a:cubicBezTo>
                      <a:pt x="984" y="66"/>
                      <a:pt x="994" y="69"/>
                      <a:pt x="1004" y="73"/>
                    </a:cubicBezTo>
                    <a:cubicBezTo>
                      <a:pt x="994" y="73"/>
                      <a:pt x="984" y="72"/>
                      <a:pt x="975" y="72"/>
                    </a:cubicBezTo>
                    <a:cubicBezTo>
                      <a:pt x="975" y="69"/>
                      <a:pt x="975" y="66"/>
                      <a:pt x="974" y="62"/>
                    </a:cubicBezTo>
                    <a:close/>
                    <a:moveTo>
                      <a:pt x="1239" y="203"/>
                    </a:moveTo>
                    <a:cubicBezTo>
                      <a:pt x="1218" y="205"/>
                      <a:pt x="1197" y="207"/>
                      <a:pt x="1176" y="209"/>
                    </a:cubicBezTo>
                    <a:cubicBezTo>
                      <a:pt x="1156" y="211"/>
                      <a:pt x="1135" y="213"/>
                      <a:pt x="1114" y="216"/>
                    </a:cubicBezTo>
                    <a:cubicBezTo>
                      <a:pt x="1098" y="218"/>
                      <a:pt x="1080" y="219"/>
                      <a:pt x="1064" y="225"/>
                    </a:cubicBezTo>
                    <a:cubicBezTo>
                      <a:pt x="1062" y="225"/>
                      <a:pt x="1061" y="225"/>
                      <a:pt x="1059" y="225"/>
                    </a:cubicBezTo>
                    <a:cubicBezTo>
                      <a:pt x="1059" y="220"/>
                      <a:pt x="1059" y="215"/>
                      <a:pt x="1059" y="210"/>
                    </a:cubicBezTo>
                    <a:cubicBezTo>
                      <a:pt x="1062" y="212"/>
                      <a:pt x="1065" y="213"/>
                      <a:pt x="1069" y="214"/>
                    </a:cubicBezTo>
                    <a:cubicBezTo>
                      <a:pt x="1073" y="214"/>
                      <a:pt x="1078" y="215"/>
                      <a:pt x="1081" y="212"/>
                    </a:cubicBezTo>
                    <a:cubicBezTo>
                      <a:pt x="1082" y="211"/>
                      <a:pt x="1082" y="210"/>
                      <a:pt x="1081" y="209"/>
                    </a:cubicBezTo>
                    <a:cubicBezTo>
                      <a:pt x="1078" y="206"/>
                      <a:pt x="1075" y="207"/>
                      <a:pt x="1071" y="206"/>
                    </a:cubicBezTo>
                    <a:cubicBezTo>
                      <a:pt x="1067" y="206"/>
                      <a:pt x="1062" y="205"/>
                      <a:pt x="1058" y="204"/>
                    </a:cubicBezTo>
                    <a:cubicBezTo>
                      <a:pt x="1058" y="199"/>
                      <a:pt x="1058" y="193"/>
                      <a:pt x="1058" y="188"/>
                    </a:cubicBezTo>
                    <a:cubicBezTo>
                      <a:pt x="1057" y="161"/>
                      <a:pt x="1056" y="135"/>
                      <a:pt x="1055" y="109"/>
                    </a:cubicBezTo>
                    <a:cubicBezTo>
                      <a:pt x="1055" y="97"/>
                      <a:pt x="1054" y="84"/>
                      <a:pt x="1044" y="78"/>
                    </a:cubicBezTo>
                    <a:cubicBezTo>
                      <a:pt x="1043" y="76"/>
                      <a:pt x="1042" y="75"/>
                      <a:pt x="1040" y="74"/>
                    </a:cubicBezTo>
                    <a:cubicBezTo>
                      <a:pt x="1012" y="64"/>
                      <a:pt x="983" y="53"/>
                      <a:pt x="955" y="43"/>
                    </a:cubicBezTo>
                    <a:cubicBezTo>
                      <a:pt x="957" y="43"/>
                      <a:pt x="959" y="43"/>
                      <a:pt x="962" y="44"/>
                    </a:cubicBezTo>
                    <a:cubicBezTo>
                      <a:pt x="965" y="44"/>
                      <a:pt x="969" y="46"/>
                      <a:pt x="972" y="44"/>
                    </a:cubicBezTo>
                    <a:cubicBezTo>
                      <a:pt x="974" y="44"/>
                      <a:pt x="974" y="42"/>
                      <a:pt x="973" y="40"/>
                    </a:cubicBezTo>
                    <a:cubicBezTo>
                      <a:pt x="972" y="36"/>
                      <a:pt x="966" y="36"/>
                      <a:pt x="962" y="35"/>
                    </a:cubicBezTo>
                    <a:cubicBezTo>
                      <a:pt x="957" y="35"/>
                      <a:pt x="953" y="36"/>
                      <a:pt x="949" y="39"/>
                    </a:cubicBezTo>
                    <a:cubicBezTo>
                      <a:pt x="949" y="40"/>
                      <a:pt x="949" y="40"/>
                      <a:pt x="949" y="41"/>
                    </a:cubicBezTo>
                    <a:cubicBezTo>
                      <a:pt x="937" y="37"/>
                      <a:pt x="926" y="32"/>
                      <a:pt x="914" y="28"/>
                    </a:cubicBezTo>
                    <a:cubicBezTo>
                      <a:pt x="1038" y="37"/>
                      <a:pt x="1162" y="32"/>
                      <a:pt x="1285" y="14"/>
                    </a:cubicBezTo>
                    <a:cubicBezTo>
                      <a:pt x="1273" y="33"/>
                      <a:pt x="1261" y="52"/>
                      <a:pt x="1249" y="71"/>
                    </a:cubicBezTo>
                    <a:cubicBezTo>
                      <a:pt x="1244" y="80"/>
                      <a:pt x="1238" y="89"/>
                      <a:pt x="1232" y="99"/>
                    </a:cubicBezTo>
                    <a:cubicBezTo>
                      <a:pt x="1228" y="105"/>
                      <a:pt x="1222" y="111"/>
                      <a:pt x="1222" y="119"/>
                    </a:cubicBezTo>
                    <a:cubicBezTo>
                      <a:pt x="1221" y="132"/>
                      <a:pt x="1240" y="145"/>
                      <a:pt x="1248" y="153"/>
                    </a:cubicBezTo>
                    <a:cubicBezTo>
                      <a:pt x="1257" y="164"/>
                      <a:pt x="1267" y="174"/>
                      <a:pt x="1276" y="184"/>
                    </a:cubicBezTo>
                    <a:cubicBezTo>
                      <a:pt x="1274" y="184"/>
                      <a:pt x="1272" y="185"/>
                      <a:pt x="1269" y="185"/>
                    </a:cubicBezTo>
                    <a:cubicBezTo>
                      <a:pt x="1266" y="186"/>
                      <a:pt x="1262" y="186"/>
                      <a:pt x="1258" y="186"/>
                    </a:cubicBezTo>
                    <a:cubicBezTo>
                      <a:pt x="1255" y="186"/>
                      <a:pt x="1255" y="190"/>
                      <a:pt x="1257" y="191"/>
                    </a:cubicBezTo>
                    <a:cubicBezTo>
                      <a:pt x="1261" y="192"/>
                      <a:pt x="1265" y="192"/>
                      <a:pt x="1270" y="192"/>
                    </a:cubicBezTo>
                    <a:cubicBezTo>
                      <a:pt x="1273" y="192"/>
                      <a:pt x="1278" y="192"/>
                      <a:pt x="1280" y="189"/>
                    </a:cubicBezTo>
                    <a:cubicBezTo>
                      <a:pt x="1281" y="189"/>
                      <a:pt x="1281" y="189"/>
                      <a:pt x="1281" y="189"/>
                    </a:cubicBezTo>
                    <a:cubicBezTo>
                      <a:pt x="1284" y="192"/>
                      <a:pt x="1288" y="196"/>
                      <a:pt x="1292" y="199"/>
                    </a:cubicBezTo>
                    <a:cubicBezTo>
                      <a:pt x="1274" y="198"/>
                      <a:pt x="1256" y="201"/>
                      <a:pt x="1239" y="20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7" name="Freeform 93">
                <a:extLst>
                  <a:ext uri="{FF2B5EF4-FFF2-40B4-BE49-F238E27FC236}">
                    <a16:creationId xmlns:a16="http://schemas.microsoft.com/office/drawing/2014/main" id="{1A54BF6B-278B-47B3-BB64-88681273AE15}"/>
                  </a:ext>
                </a:extLst>
              </p:cNvPr>
              <p:cNvSpPr/>
              <p:nvPr/>
            </p:nvSpPr>
            <p:spPr bwMode="auto">
              <a:xfrm>
                <a:off x="4583754" y="3442044"/>
                <a:ext cx="84343" cy="38883"/>
              </a:xfrm>
              <a:custGeom>
                <a:avLst/>
                <a:gdLst>
                  <a:gd name="T0" fmla="*/ 21 w 27"/>
                  <a:gd name="T1" fmla="*/ 1 h 11"/>
                  <a:gd name="T2" fmla="*/ 3 w 27"/>
                  <a:gd name="T3" fmla="*/ 0 h 11"/>
                  <a:gd name="T4" fmla="*/ 2 w 27"/>
                  <a:gd name="T5" fmla="*/ 5 h 11"/>
                  <a:gd name="T6" fmla="*/ 20 w 27"/>
                  <a:gd name="T7" fmla="*/ 9 h 11"/>
                  <a:gd name="T8" fmla="*/ 21 w 27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1">
                    <a:moveTo>
                      <a:pt x="21" y="1"/>
                    </a:moveTo>
                    <a:cubicBezTo>
                      <a:pt x="15" y="0"/>
                      <a:pt x="9" y="0"/>
                      <a:pt x="3" y="0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8" y="6"/>
                      <a:pt x="14" y="8"/>
                      <a:pt x="20" y="9"/>
                    </a:cubicBezTo>
                    <a:cubicBezTo>
                      <a:pt x="26" y="11"/>
                      <a:pt x="27" y="1"/>
                      <a:pt x="2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8" name="Freeform 94">
                <a:extLst>
                  <a:ext uri="{FF2B5EF4-FFF2-40B4-BE49-F238E27FC236}">
                    <a16:creationId xmlns:a16="http://schemas.microsoft.com/office/drawing/2014/main" id="{C208A98A-4EB4-4F38-9FB4-1BB365F85D63}"/>
                  </a:ext>
                </a:extLst>
              </p:cNvPr>
              <p:cNvSpPr/>
              <p:nvPr/>
            </p:nvSpPr>
            <p:spPr bwMode="auto">
              <a:xfrm>
                <a:off x="4712611" y="3439451"/>
                <a:ext cx="117143" cy="33698"/>
              </a:xfrm>
              <a:custGeom>
                <a:avLst/>
                <a:gdLst>
                  <a:gd name="T0" fmla="*/ 32 w 37"/>
                  <a:gd name="T1" fmla="*/ 2 h 10"/>
                  <a:gd name="T2" fmla="*/ 4 w 37"/>
                  <a:gd name="T3" fmla="*/ 0 h 10"/>
                  <a:gd name="T4" fmla="*/ 4 w 37"/>
                  <a:gd name="T5" fmla="*/ 6 h 10"/>
                  <a:gd name="T6" fmla="*/ 31 w 37"/>
                  <a:gd name="T7" fmla="*/ 10 h 10"/>
                  <a:gd name="T8" fmla="*/ 32 w 37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0">
                    <a:moveTo>
                      <a:pt x="32" y="2"/>
                    </a:moveTo>
                    <a:cubicBezTo>
                      <a:pt x="23" y="0"/>
                      <a:pt x="14" y="0"/>
                      <a:pt x="4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3" y="8"/>
                      <a:pt x="22" y="10"/>
                      <a:pt x="31" y="10"/>
                    </a:cubicBezTo>
                    <a:cubicBezTo>
                      <a:pt x="36" y="10"/>
                      <a:pt x="37" y="2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Freeform 95">
                <a:extLst>
                  <a:ext uri="{FF2B5EF4-FFF2-40B4-BE49-F238E27FC236}">
                    <a16:creationId xmlns:a16="http://schemas.microsoft.com/office/drawing/2014/main" id="{15AB29D6-50F8-4ADE-8D78-892177DDC31D}"/>
                  </a:ext>
                </a:extLst>
              </p:cNvPr>
              <p:cNvSpPr/>
              <p:nvPr/>
            </p:nvSpPr>
            <p:spPr bwMode="auto">
              <a:xfrm>
                <a:off x="4888327" y="3439451"/>
                <a:ext cx="96058" cy="38883"/>
              </a:xfrm>
              <a:custGeom>
                <a:avLst/>
                <a:gdLst>
                  <a:gd name="T0" fmla="*/ 28 w 30"/>
                  <a:gd name="T1" fmla="*/ 3 h 11"/>
                  <a:gd name="T2" fmla="*/ 17 w 30"/>
                  <a:gd name="T3" fmla="*/ 1 h 11"/>
                  <a:gd name="T4" fmla="*/ 4 w 30"/>
                  <a:gd name="T5" fmla="*/ 3 h 11"/>
                  <a:gd name="T6" fmla="*/ 4 w 30"/>
                  <a:gd name="T7" fmla="*/ 9 h 11"/>
                  <a:gd name="T8" fmla="*/ 17 w 30"/>
                  <a:gd name="T9" fmla="*/ 10 h 11"/>
                  <a:gd name="T10" fmla="*/ 28 w 30"/>
                  <a:gd name="T11" fmla="*/ 9 h 11"/>
                  <a:gd name="T12" fmla="*/ 28 w 30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">
                    <a:moveTo>
                      <a:pt x="28" y="3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3" y="2"/>
                      <a:pt x="8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8" y="9"/>
                      <a:pt x="13" y="10"/>
                      <a:pt x="17" y="10"/>
                    </a:cubicBezTo>
                    <a:cubicBezTo>
                      <a:pt x="21" y="11"/>
                      <a:pt x="25" y="11"/>
                      <a:pt x="28" y="9"/>
                    </a:cubicBezTo>
                    <a:cubicBezTo>
                      <a:pt x="30" y="7"/>
                      <a:pt x="30" y="4"/>
                      <a:pt x="28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Freeform 96">
                <a:extLst>
                  <a:ext uri="{FF2B5EF4-FFF2-40B4-BE49-F238E27FC236}">
                    <a16:creationId xmlns:a16="http://schemas.microsoft.com/office/drawing/2014/main" id="{E74174DB-8EB8-4E61-9378-4372C5C66A5F}"/>
                  </a:ext>
                </a:extLst>
              </p:cNvPr>
              <p:cNvSpPr/>
              <p:nvPr/>
            </p:nvSpPr>
            <p:spPr bwMode="auto">
              <a:xfrm>
                <a:off x="5169471" y="3734953"/>
                <a:ext cx="124173" cy="49251"/>
              </a:xfrm>
              <a:custGeom>
                <a:avLst/>
                <a:gdLst>
                  <a:gd name="T0" fmla="*/ 36 w 39"/>
                  <a:gd name="T1" fmla="*/ 2 h 14"/>
                  <a:gd name="T2" fmla="*/ 22 w 39"/>
                  <a:gd name="T3" fmla="*/ 1 h 14"/>
                  <a:gd name="T4" fmla="*/ 6 w 39"/>
                  <a:gd name="T5" fmla="*/ 2 h 14"/>
                  <a:gd name="T6" fmla="*/ 5 w 39"/>
                  <a:gd name="T7" fmla="*/ 11 h 14"/>
                  <a:gd name="T8" fmla="*/ 37 w 39"/>
                  <a:gd name="T9" fmla="*/ 7 h 14"/>
                  <a:gd name="T10" fmla="*/ 36 w 39"/>
                  <a:gd name="T1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4">
                    <a:moveTo>
                      <a:pt x="36" y="2"/>
                    </a:moveTo>
                    <a:cubicBezTo>
                      <a:pt x="31" y="0"/>
                      <a:pt x="27" y="1"/>
                      <a:pt x="22" y="1"/>
                    </a:cubicBezTo>
                    <a:cubicBezTo>
                      <a:pt x="17" y="2"/>
                      <a:pt x="11" y="2"/>
                      <a:pt x="6" y="2"/>
                    </a:cubicBezTo>
                    <a:cubicBezTo>
                      <a:pt x="2" y="2"/>
                      <a:pt x="0" y="10"/>
                      <a:pt x="5" y="11"/>
                    </a:cubicBezTo>
                    <a:cubicBezTo>
                      <a:pt x="15" y="12"/>
                      <a:pt x="28" y="14"/>
                      <a:pt x="37" y="7"/>
                    </a:cubicBezTo>
                    <a:cubicBezTo>
                      <a:pt x="39" y="5"/>
                      <a:pt x="38" y="3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1" name="Freeform 97">
                <a:extLst>
                  <a:ext uri="{FF2B5EF4-FFF2-40B4-BE49-F238E27FC236}">
                    <a16:creationId xmlns:a16="http://schemas.microsoft.com/office/drawing/2014/main" id="{B2952E8C-13BB-4FAC-86EE-7A4DC63F6099}"/>
                  </a:ext>
                </a:extLst>
              </p:cNvPr>
              <p:cNvSpPr/>
              <p:nvPr/>
            </p:nvSpPr>
            <p:spPr bwMode="auto">
              <a:xfrm>
                <a:off x="5373299" y="3721993"/>
                <a:ext cx="119487" cy="49251"/>
              </a:xfrm>
              <a:custGeom>
                <a:avLst/>
                <a:gdLst>
                  <a:gd name="T0" fmla="*/ 34 w 38"/>
                  <a:gd name="T1" fmla="*/ 3 h 14"/>
                  <a:gd name="T2" fmla="*/ 4 w 38"/>
                  <a:gd name="T3" fmla="*/ 4 h 14"/>
                  <a:gd name="T4" fmla="*/ 4 w 38"/>
                  <a:gd name="T5" fmla="*/ 11 h 14"/>
                  <a:gd name="T6" fmla="*/ 34 w 38"/>
                  <a:gd name="T7" fmla="*/ 11 h 14"/>
                  <a:gd name="T8" fmla="*/ 34 w 38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4">
                    <a:moveTo>
                      <a:pt x="34" y="3"/>
                    </a:moveTo>
                    <a:cubicBezTo>
                      <a:pt x="26" y="0"/>
                      <a:pt x="14" y="3"/>
                      <a:pt x="4" y="4"/>
                    </a:cubicBezTo>
                    <a:cubicBezTo>
                      <a:pt x="0" y="4"/>
                      <a:pt x="0" y="10"/>
                      <a:pt x="4" y="11"/>
                    </a:cubicBezTo>
                    <a:cubicBezTo>
                      <a:pt x="14" y="11"/>
                      <a:pt x="26" y="14"/>
                      <a:pt x="34" y="11"/>
                    </a:cubicBezTo>
                    <a:cubicBezTo>
                      <a:pt x="38" y="10"/>
                      <a:pt x="38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2" name="Freeform 98">
                <a:extLst>
                  <a:ext uri="{FF2B5EF4-FFF2-40B4-BE49-F238E27FC236}">
                    <a16:creationId xmlns:a16="http://schemas.microsoft.com/office/drawing/2014/main" id="{648F6325-6299-4BBF-9ACB-0217E75768EF}"/>
                  </a:ext>
                </a:extLst>
              </p:cNvPr>
              <p:cNvSpPr/>
              <p:nvPr/>
            </p:nvSpPr>
            <p:spPr bwMode="auto">
              <a:xfrm>
                <a:off x="5567758" y="3724584"/>
                <a:ext cx="107772" cy="38883"/>
              </a:xfrm>
              <a:custGeom>
                <a:avLst/>
                <a:gdLst>
                  <a:gd name="T0" fmla="*/ 30 w 34"/>
                  <a:gd name="T1" fmla="*/ 1 h 11"/>
                  <a:gd name="T2" fmla="*/ 16 w 34"/>
                  <a:gd name="T3" fmla="*/ 2 h 11"/>
                  <a:gd name="T4" fmla="*/ 2 w 34"/>
                  <a:gd name="T5" fmla="*/ 4 h 11"/>
                  <a:gd name="T6" fmla="*/ 1 w 34"/>
                  <a:gd name="T7" fmla="*/ 8 h 11"/>
                  <a:gd name="T8" fmla="*/ 17 w 34"/>
                  <a:gd name="T9" fmla="*/ 11 h 11"/>
                  <a:gd name="T10" fmla="*/ 32 w 34"/>
                  <a:gd name="T11" fmla="*/ 7 h 11"/>
                  <a:gd name="T12" fmla="*/ 30 w 34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0" y="1"/>
                    </a:moveTo>
                    <a:cubicBezTo>
                      <a:pt x="26" y="0"/>
                      <a:pt x="21" y="2"/>
                      <a:pt x="16" y="2"/>
                    </a:cubicBezTo>
                    <a:cubicBezTo>
                      <a:pt x="11" y="2"/>
                      <a:pt x="6" y="2"/>
                      <a:pt x="2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6" y="11"/>
                      <a:pt x="12" y="11"/>
                      <a:pt x="17" y="11"/>
                    </a:cubicBezTo>
                    <a:cubicBezTo>
                      <a:pt x="22" y="11"/>
                      <a:pt x="28" y="11"/>
                      <a:pt x="32" y="7"/>
                    </a:cubicBezTo>
                    <a:cubicBezTo>
                      <a:pt x="34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" name="Freeform 99">
                <a:extLst>
                  <a:ext uri="{FF2B5EF4-FFF2-40B4-BE49-F238E27FC236}">
                    <a16:creationId xmlns:a16="http://schemas.microsoft.com/office/drawing/2014/main" id="{EE96FCA2-91CC-4877-AEF1-E2328DFCE352}"/>
                  </a:ext>
                </a:extLst>
              </p:cNvPr>
              <p:cNvSpPr/>
              <p:nvPr/>
            </p:nvSpPr>
            <p:spPr bwMode="auto">
              <a:xfrm>
                <a:off x="5720043" y="3729769"/>
                <a:ext cx="107772" cy="33698"/>
              </a:xfrm>
              <a:custGeom>
                <a:avLst/>
                <a:gdLst>
                  <a:gd name="T0" fmla="*/ 28 w 34"/>
                  <a:gd name="T1" fmla="*/ 0 h 10"/>
                  <a:gd name="T2" fmla="*/ 3 w 34"/>
                  <a:gd name="T3" fmla="*/ 3 h 10"/>
                  <a:gd name="T4" fmla="*/ 3 w 34"/>
                  <a:gd name="T5" fmla="*/ 8 h 10"/>
                  <a:gd name="T6" fmla="*/ 28 w 34"/>
                  <a:gd name="T7" fmla="*/ 10 h 10"/>
                  <a:gd name="T8" fmla="*/ 28 w 3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28" y="0"/>
                    </a:moveTo>
                    <a:cubicBezTo>
                      <a:pt x="20" y="0"/>
                      <a:pt x="12" y="2"/>
                      <a:pt x="3" y="3"/>
                    </a:cubicBezTo>
                    <a:cubicBezTo>
                      <a:pt x="0" y="3"/>
                      <a:pt x="0" y="7"/>
                      <a:pt x="3" y="8"/>
                    </a:cubicBezTo>
                    <a:cubicBezTo>
                      <a:pt x="12" y="9"/>
                      <a:pt x="20" y="10"/>
                      <a:pt x="28" y="10"/>
                    </a:cubicBezTo>
                    <a:cubicBezTo>
                      <a:pt x="34" y="10"/>
                      <a:pt x="34" y="1"/>
                      <a:pt x="28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Freeform 100">
                <a:extLst>
                  <a:ext uri="{FF2B5EF4-FFF2-40B4-BE49-F238E27FC236}">
                    <a16:creationId xmlns:a16="http://schemas.microsoft.com/office/drawing/2014/main" id="{56709056-79D4-4219-9EC7-4A3DC6A82968}"/>
                  </a:ext>
                </a:extLst>
              </p:cNvPr>
              <p:cNvSpPr/>
              <p:nvPr/>
            </p:nvSpPr>
            <p:spPr bwMode="auto">
              <a:xfrm>
                <a:off x="5893415" y="3719400"/>
                <a:ext cx="110115" cy="44067"/>
              </a:xfrm>
              <a:custGeom>
                <a:avLst/>
                <a:gdLst>
                  <a:gd name="T0" fmla="*/ 32 w 35"/>
                  <a:gd name="T1" fmla="*/ 1 h 13"/>
                  <a:gd name="T2" fmla="*/ 19 w 35"/>
                  <a:gd name="T3" fmla="*/ 2 h 13"/>
                  <a:gd name="T4" fmla="*/ 4 w 35"/>
                  <a:gd name="T5" fmla="*/ 3 h 13"/>
                  <a:gd name="T6" fmla="*/ 3 w 35"/>
                  <a:gd name="T7" fmla="*/ 8 h 13"/>
                  <a:gd name="T8" fmla="*/ 33 w 35"/>
                  <a:gd name="T9" fmla="*/ 7 h 13"/>
                  <a:gd name="T10" fmla="*/ 32 w 35"/>
                  <a:gd name="T1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3">
                    <a:moveTo>
                      <a:pt x="32" y="1"/>
                    </a:moveTo>
                    <a:cubicBezTo>
                      <a:pt x="28" y="0"/>
                      <a:pt x="23" y="2"/>
                      <a:pt x="19" y="2"/>
                    </a:cubicBezTo>
                    <a:cubicBezTo>
                      <a:pt x="14" y="3"/>
                      <a:pt x="9" y="3"/>
                      <a:pt x="4" y="3"/>
                    </a:cubicBezTo>
                    <a:cubicBezTo>
                      <a:pt x="1" y="3"/>
                      <a:pt x="0" y="8"/>
                      <a:pt x="3" y="8"/>
                    </a:cubicBezTo>
                    <a:cubicBezTo>
                      <a:pt x="12" y="10"/>
                      <a:pt x="26" y="13"/>
                      <a:pt x="33" y="7"/>
                    </a:cubicBezTo>
                    <a:cubicBezTo>
                      <a:pt x="35" y="5"/>
                      <a:pt x="34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5" name="Freeform 101">
                <a:extLst>
                  <a:ext uri="{FF2B5EF4-FFF2-40B4-BE49-F238E27FC236}">
                    <a16:creationId xmlns:a16="http://schemas.microsoft.com/office/drawing/2014/main" id="{C6A99DA4-3588-462B-8CD5-EF0F9C76D3C5}"/>
                  </a:ext>
                </a:extLst>
              </p:cNvPr>
              <p:cNvSpPr/>
              <p:nvPr/>
            </p:nvSpPr>
            <p:spPr bwMode="auto">
              <a:xfrm>
                <a:off x="6073817" y="3721993"/>
                <a:ext cx="121829" cy="51843"/>
              </a:xfrm>
              <a:custGeom>
                <a:avLst/>
                <a:gdLst>
                  <a:gd name="T0" fmla="*/ 32 w 39"/>
                  <a:gd name="T1" fmla="*/ 0 h 15"/>
                  <a:gd name="T2" fmla="*/ 5 w 39"/>
                  <a:gd name="T3" fmla="*/ 2 h 15"/>
                  <a:gd name="T4" fmla="*/ 3 w 39"/>
                  <a:gd name="T5" fmla="*/ 7 h 15"/>
                  <a:gd name="T6" fmla="*/ 35 w 39"/>
                  <a:gd name="T7" fmla="*/ 7 h 15"/>
                  <a:gd name="T8" fmla="*/ 32 w 39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5">
                    <a:moveTo>
                      <a:pt x="32" y="0"/>
                    </a:moveTo>
                    <a:cubicBezTo>
                      <a:pt x="23" y="2"/>
                      <a:pt x="14" y="4"/>
                      <a:pt x="5" y="2"/>
                    </a:cubicBezTo>
                    <a:cubicBezTo>
                      <a:pt x="2" y="1"/>
                      <a:pt x="0" y="5"/>
                      <a:pt x="3" y="7"/>
                    </a:cubicBezTo>
                    <a:cubicBezTo>
                      <a:pt x="13" y="12"/>
                      <a:pt x="26" y="15"/>
                      <a:pt x="35" y="7"/>
                    </a:cubicBezTo>
                    <a:cubicBezTo>
                      <a:pt x="39" y="5"/>
                      <a:pt x="37" y="0"/>
                      <a:pt x="32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0" name="Freeform 102">
                <a:extLst>
                  <a:ext uri="{FF2B5EF4-FFF2-40B4-BE49-F238E27FC236}">
                    <a16:creationId xmlns:a16="http://schemas.microsoft.com/office/drawing/2014/main" id="{C7C1CCD6-9B3A-42FD-B906-6CB49B39BBE6}"/>
                  </a:ext>
                </a:extLst>
              </p:cNvPr>
              <p:cNvSpPr/>
              <p:nvPr/>
            </p:nvSpPr>
            <p:spPr bwMode="auto">
              <a:xfrm>
                <a:off x="6261246" y="3711625"/>
                <a:ext cx="126515" cy="44067"/>
              </a:xfrm>
              <a:custGeom>
                <a:avLst/>
                <a:gdLst>
                  <a:gd name="T0" fmla="*/ 34 w 40"/>
                  <a:gd name="T1" fmla="*/ 1 h 13"/>
                  <a:gd name="T2" fmla="*/ 19 w 40"/>
                  <a:gd name="T3" fmla="*/ 1 h 13"/>
                  <a:gd name="T4" fmla="*/ 5 w 40"/>
                  <a:gd name="T5" fmla="*/ 1 h 13"/>
                  <a:gd name="T6" fmla="*/ 4 w 40"/>
                  <a:gd name="T7" fmla="*/ 7 h 13"/>
                  <a:gd name="T8" fmla="*/ 35 w 40"/>
                  <a:gd name="T9" fmla="*/ 10 h 13"/>
                  <a:gd name="T10" fmla="*/ 34 w 40"/>
                  <a:gd name="T1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3">
                    <a:moveTo>
                      <a:pt x="34" y="1"/>
                    </a:moveTo>
                    <a:cubicBezTo>
                      <a:pt x="29" y="1"/>
                      <a:pt x="24" y="1"/>
                      <a:pt x="19" y="1"/>
                    </a:cubicBezTo>
                    <a:cubicBezTo>
                      <a:pt x="14" y="1"/>
                      <a:pt x="10" y="1"/>
                      <a:pt x="5" y="1"/>
                    </a:cubicBezTo>
                    <a:cubicBezTo>
                      <a:pt x="1" y="0"/>
                      <a:pt x="0" y="6"/>
                      <a:pt x="4" y="7"/>
                    </a:cubicBezTo>
                    <a:cubicBezTo>
                      <a:pt x="13" y="10"/>
                      <a:pt x="26" y="13"/>
                      <a:pt x="35" y="10"/>
                    </a:cubicBezTo>
                    <a:cubicBezTo>
                      <a:pt x="40" y="8"/>
                      <a:pt x="39" y="2"/>
                      <a:pt x="34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1" name="Freeform 103">
                <a:extLst>
                  <a:ext uri="{FF2B5EF4-FFF2-40B4-BE49-F238E27FC236}">
                    <a16:creationId xmlns:a16="http://schemas.microsoft.com/office/drawing/2014/main" id="{8C98BE5A-0CCB-4DFE-9494-400D2B145C8B}"/>
                  </a:ext>
                </a:extLst>
              </p:cNvPr>
              <p:cNvSpPr/>
              <p:nvPr/>
            </p:nvSpPr>
            <p:spPr bwMode="auto">
              <a:xfrm>
                <a:off x="6448675" y="3706440"/>
                <a:ext cx="126515" cy="46658"/>
              </a:xfrm>
              <a:custGeom>
                <a:avLst/>
                <a:gdLst>
                  <a:gd name="T0" fmla="*/ 36 w 40"/>
                  <a:gd name="T1" fmla="*/ 3 h 13"/>
                  <a:gd name="T2" fmla="*/ 4 w 40"/>
                  <a:gd name="T3" fmla="*/ 4 h 13"/>
                  <a:gd name="T4" fmla="*/ 4 w 40"/>
                  <a:gd name="T5" fmla="*/ 10 h 13"/>
                  <a:gd name="T6" fmla="*/ 36 w 40"/>
                  <a:gd name="T7" fmla="*/ 11 h 13"/>
                  <a:gd name="T8" fmla="*/ 36 w 40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3">
                    <a:moveTo>
                      <a:pt x="36" y="3"/>
                    </a:moveTo>
                    <a:cubicBezTo>
                      <a:pt x="26" y="0"/>
                      <a:pt x="14" y="2"/>
                      <a:pt x="4" y="4"/>
                    </a:cubicBezTo>
                    <a:cubicBezTo>
                      <a:pt x="0" y="4"/>
                      <a:pt x="0" y="9"/>
                      <a:pt x="4" y="10"/>
                    </a:cubicBezTo>
                    <a:cubicBezTo>
                      <a:pt x="14" y="11"/>
                      <a:pt x="26" y="13"/>
                      <a:pt x="36" y="11"/>
                    </a:cubicBezTo>
                    <a:cubicBezTo>
                      <a:pt x="40" y="10"/>
                      <a:pt x="40" y="4"/>
                      <a:pt x="36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2" name="Freeform 104">
                <a:extLst>
                  <a:ext uri="{FF2B5EF4-FFF2-40B4-BE49-F238E27FC236}">
                    <a16:creationId xmlns:a16="http://schemas.microsoft.com/office/drawing/2014/main" id="{25CCC5B0-240B-444D-8784-44D52B34CEB1}"/>
                  </a:ext>
                </a:extLst>
              </p:cNvPr>
              <p:cNvSpPr/>
              <p:nvPr/>
            </p:nvSpPr>
            <p:spPr bwMode="auto">
              <a:xfrm>
                <a:off x="6643132" y="3711625"/>
                <a:ext cx="121829" cy="38883"/>
              </a:xfrm>
              <a:custGeom>
                <a:avLst/>
                <a:gdLst>
                  <a:gd name="T0" fmla="*/ 34 w 38"/>
                  <a:gd name="T1" fmla="*/ 2 h 11"/>
                  <a:gd name="T2" fmla="*/ 20 w 38"/>
                  <a:gd name="T3" fmla="*/ 1 h 11"/>
                  <a:gd name="T4" fmla="*/ 4 w 38"/>
                  <a:gd name="T5" fmla="*/ 2 h 11"/>
                  <a:gd name="T6" fmla="*/ 4 w 38"/>
                  <a:gd name="T7" fmla="*/ 9 h 11"/>
                  <a:gd name="T8" fmla="*/ 20 w 38"/>
                  <a:gd name="T9" fmla="*/ 10 h 11"/>
                  <a:gd name="T10" fmla="*/ 34 w 38"/>
                  <a:gd name="T11" fmla="*/ 10 h 11"/>
                  <a:gd name="T12" fmla="*/ 34 w 38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1">
                    <a:moveTo>
                      <a:pt x="34" y="2"/>
                    </a:moveTo>
                    <a:cubicBezTo>
                      <a:pt x="30" y="0"/>
                      <a:pt x="24" y="1"/>
                      <a:pt x="20" y="1"/>
                    </a:cubicBezTo>
                    <a:cubicBezTo>
                      <a:pt x="15" y="2"/>
                      <a:pt x="9" y="2"/>
                      <a:pt x="4" y="2"/>
                    </a:cubicBezTo>
                    <a:cubicBezTo>
                      <a:pt x="0" y="3"/>
                      <a:pt x="0" y="9"/>
                      <a:pt x="4" y="9"/>
                    </a:cubicBezTo>
                    <a:cubicBezTo>
                      <a:pt x="9" y="9"/>
                      <a:pt x="15" y="10"/>
                      <a:pt x="20" y="10"/>
                    </a:cubicBezTo>
                    <a:cubicBezTo>
                      <a:pt x="24" y="10"/>
                      <a:pt x="30" y="11"/>
                      <a:pt x="34" y="10"/>
                    </a:cubicBezTo>
                    <a:cubicBezTo>
                      <a:pt x="38" y="8"/>
                      <a:pt x="38" y="3"/>
                      <a:pt x="34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05">
                <a:extLst>
                  <a:ext uri="{FF2B5EF4-FFF2-40B4-BE49-F238E27FC236}">
                    <a16:creationId xmlns:a16="http://schemas.microsoft.com/office/drawing/2014/main" id="{439B5008-F75B-43B4-BCFF-19EC259A4400}"/>
                  </a:ext>
                </a:extLst>
              </p:cNvPr>
              <p:cNvSpPr/>
              <p:nvPr/>
            </p:nvSpPr>
            <p:spPr bwMode="auto">
              <a:xfrm>
                <a:off x="6828219" y="3711625"/>
                <a:ext cx="93715" cy="44067"/>
              </a:xfrm>
              <a:custGeom>
                <a:avLst/>
                <a:gdLst>
                  <a:gd name="T0" fmla="*/ 27 w 30"/>
                  <a:gd name="T1" fmla="*/ 3 h 13"/>
                  <a:gd name="T2" fmla="*/ 17 w 30"/>
                  <a:gd name="T3" fmla="*/ 2 h 13"/>
                  <a:gd name="T4" fmla="*/ 5 w 30"/>
                  <a:gd name="T5" fmla="*/ 1 h 13"/>
                  <a:gd name="T6" fmla="*/ 3 w 30"/>
                  <a:gd name="T7" fmla="*/ 7 h 13"/>
                  <a:gd name="T8" fmla="*/ 28 w 30"/>
                  <a:gd name="T9" fmla="*/ 8 h 13"/>
                  <a:gd name="T10" fmla="*/ 27 w 30"/>
                  <a:gd name="T11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3">
                    <a:moveTo>
                      <a:pt x="27" y="3"/>
                    </a:moveTo>
                    <a:cubicBezTo>
                      <a:pt x="24" y="2"/>
                      <a:pt x="20" y="2"/>
                      <a:pt x="17" y="2"/>
                    </a:cubicBezTo>
                    <a:cubicBezTo>
                      <a:pt x="13" y="2"/>
                      <a:pt x="9" y="2"/>
                      <a:pt x="5" y="1"/>
                    </a:cubicBezTo>
                    <a:cubicBezTo>
                      <a:pt x="1" y="0"/>
                      <a:pt x="0" y="5"/>
                      <a:pt x="3" y="7"/>
                    </a:cubicBezTo>
                    <a:cubicBezTo>
                      <a:pt x="10" y="9"/>
                      <a:pt x="21" y="13"/>
                      <a:pt x="28" y="8"/>
                    </a:cubicBezTo>
                    <a:cubicBezTo>
                      <a:pt x="30" y="7"/>
                      <a:pt x="30" y="3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06">
                <a:extLst>
                  <a:ext uri="{FF2B5EF4-FFF2-40B4-BE49-F238E27FC236}">
                    <a16:creationId xmlns:a16="http://schemas.microsoft.com/office/drawing/2014/main" id="{F6FAFE9E-3A48-4A1E-B323-5F4C1C2A1F7A}"/>
                  </a:ext>
                </a:extLst>
              </p:cNvPr>
              <p:cNvSpPr/>
              <p:nvPr/>
            </p:nvSpPr>
            <p:spPr bwMode="auto">
              <a:xfrm>
                <a:off x="6978163" y="3696072"/>
                <a:ext cx="114801" cy="38883"/>
              </a:xfrm>
              <a:custGeom>
                <a:avLst/>
                <a:gdLst>
                  <a:gd name="T0" fmla="*/ 32 w 36"/>
                  <a:gd name="T1" fmla="*/ 2 h 11"/>
                  <a:gd name="T2" fmla="*/ 19 w 36"/>
                  <a:gd name="T3" fmla="*/ 2 h 11"/>
                  <a:gd name="T4" fmla="*/ 4 w 36"/>
                  <a:gd name="T5" fmla="*/ 5 h 11"/>
                  <a:gd name="T6" fmla="*/ 5 w 36"/>
                  <a:gd name="T7" fmla="*/ 11 h 11"/>
                  <a:gd name="T8" fmla="*/ 20 w 36"/>
                  <a:gd name="T9" fmla="*/ 11 h 11"/>
                  <a:gd name="T10" fmla="*/ 33 w 36"/>
                  <a:gd name="T11" fmla="*/ 8 h 11"/>
                  <a:gd name="T12" fmla="*/ 32 w 36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1">
                    <a:moveTo>
                      <a:pt x="32" y="2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3"/>
                      <a:pt x="9" y="4"/>
                      <a:pt x="4" y="5"/>
                    </a:cubicBezTo>
                    <a:cubicBezTo>
                      <a:pt x="0" y="5"/>
                      <a:pt x="1" y="11"/>
                      <a:pt x="5" y="11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5" y="10"/>
                      <a:pt x="30" y="11"/>
                      <a:pt x="33" y="8"/>
                    </a:cubicBezTo>
                    <a:cubicBezTo>
                      <a:pt x="36" y="6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07">
                <a:extLst>
                  <a:ext uri="{FF2B5EF4-FFF2-40B4-BE49-F238E27FC236}">
                    <a16:creationId xmlns:a16="http://schemas.microsoft.com/office/drawing/2014/main" id="{5FE7B4F2-7B72-4E50-828D-A0F91A1E7680}"/>
                  </a:ext>
                </a:extLst>
              </p:cNvPr>
              <p:cNvSpPr/>
              <p:nvPr/>
            </p:nvSpPr>
            <p:spPr bwMode="auto">
              <a:xfrm>
                <a:off x="7167934" y="3696072"/>
                <a:ext cx="105430" cy="46658"/>
              </a:xfrm>
              <a:custGeom>
                <a:avLst/>
                <a:gdLst>
                  <a:gd name="T0" fmla="*/ 32 w 33"/>
                  <a:gd name="T1" fmla="*/ 6 h 13"/>
                  <a:gd name="T2" fmla="*/ 4 w 33"/>
                  <a:gd name="T3" fmla="*/ 6 h 13"/>
                  <a:gd name="T4" fmla="*/ 6 w 33"/>
                  <a:gd name="T5" fmla="*/ 12 h 13"/>
                  <a:gd name="T6" fmla="*/ 20 w 33"/>
                  <a:gd name="T7" fmla="*/ 11 h 13"/>
                  <a:gd name="T8" fmla="*/ 31 w 33"/>
                  <a:gd name="T9" fmla="*/ 10 h 13"/>
                  <a:gd name="T10" fmla="*/ 32 w 33"/>
                  <a:gd name="T11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3">
                    <a:moveTo>
                      <a:pt x="32" y="6"/>
                    </a:moveTo>
                    <a:cubicBezTo>
                      <a:pt x="25" y="0"/>
                      <a:pt x="11" y="3"/>
                      <a:pt x="4" y="6"/>
                    </a:cubicBezTo>
                    <a:cubicBezTo>
                      <a:pt x="0" y="7"/>
                      <a:pt x="2" y="13"/>
                      <a:pt x="6" y="12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4" y="11"/>
                      <a:pt x="27" y="12"/>
                      <a:pt x="31" y="10"/>
                    </a:cubicBezTo>
                    <a:cubicBezTo>
                      <a:pt x="33" y="9"/>
                      <a:pt x="33" y="7"/>
                      <a:pt x="32" y="6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08">
                <a:extLst>
                  <a:ext uri="{FF2B5EF4-FFF2-40B4-BE49-F238E27FC236}">
                    <a16:creationId xmlns:a16="http://schemas.microsoft.com/office/drawing/2014/main" id="{C9CC28A3-F822-4727-878F-6AC2ABB2FBF1}"/>
                  </a:ext>
                </a:extLst>
              </p:cNvPr>
              <p:cNvSpPr/>
              <p:nvPr/>
            </p:nvSpPr>
            <p:spPr bwMode="auto">
              <a:xfrm>
                <a:off x="7341306" y="3696072"/>
                <a:ext cx="107772" cy="38883"/>
              </a:xfrm>
              <a:custGeom>
                <a:avLst/>
                <a:gdLst>
                  <a:gd name="T0" fmla="*/ 32 w 34"/>
                  <a:gd name="T1" fmla="*/ 3 h 11"/>
                  <a:gd name="T2" fmla="*/ 19 w 34"/>
                  <a:gd name="T3" fmla="*/ 1 h 11"/>
                  <a:gd name="T4" fmla="*/ 3 w 34"/>
                  <a:gd name="T5" fmla="*/ 2 h 11"/>
                  <a:gd name="T6" fmla="*/ 3 w 34"/>
                  <a:gd name="T7" fmla="*/ 8 h 11"/>
                  <a:gd name="T8" fmla="*/ 19 w 34"/>
                  <a:gd name="T9" fmla="*/ 10 h 11"/>
                  <a:gd name="T10" fmla="*/ 32 w 34"/>
                  <a:gd name="T11" fmla="*/ 7 h 11"/>
                  <a:gd name="T12" fmla="*/ 32 w 34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2" y="3"/>
                    </a:moveTo>
                    <a:cubicBezTo>
                      <a:pt x="28" y="0"/>
                      <a:pt x="24" y="1"/>
                      <a:pt x="19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3"/>
                      <a:pt x="0" y="8"/>
                      <a:pt x="3" y="8"/>
                    </a:cubicBezTo>
                    <a:cubicBezTo>
                      <a:pt x="8" y="9"/>
                      <a:pt x="13" y="9"/>
                      <a:pt x="19" y="10"/>
                    </a:cubicBezTo>
                    <a:cubicBezTo>
                      <a:pt x="24" y="10"/>
                      <a:pt x="28" y="11"/>
                      <a:pt x="32" y="7"/>
                    </a:cubicBezTo>
                    <a:cubicBezTo>
                      <a:pt x="34" y="6"/>
                      <a:pt x="34" y="4"/>
                      <a:pt x="32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7" name="Freeform 109">
                <a:extLst>
                  <a:ext uri="{FF2B5EF4-FFF2-40B4-BE49-F238E27FC236}">
                    <a16:creationId xmlns:a16="http://schemas.microsoft.com/office/drawing/2014/main" id="{4447F703-5226-49D7-A71D-17B2A2CE3F9A}"/>
                  </a:ext>
                </a:extLst>
              </p:cNvPr>
              <p:cNvSpPr/>
              <p:nvPr/>
            </p:nvSpPr>
            <p:spPr bwMode="auto">
              <a:xfrm>
                <a:off x="7519364" y="3683110"/>
                <a:ext cx="119487" cy="51843"/>
              </a:xfrm>
              <a:custGeom>
                <a:avLst/>
                <a:gdLst>
                  <a:gd name="T0" fmla="*/ 32 w 38"/>
                  <a:gd name="T1" fmla="*/ 1 h 15"/>
                  <a:gd name="T2" fmla="*/ 19 w 38"/>
                  <a:gd name="T3" fmla="*/ 3 h 15"/>
                  <a:gd name="T4" fmla="*/ 6 w 38"/>
                  <a:gd name="T5" fmla="*/ 2 h 15"/>
                  <a:gd name="T6" fmla="*/ 4 w 38"/>
                  <a:gd name="T7" fmla="*/ 8 h 15"/>
                  <a:gd name="T8" fmla="*/ 35 w 38"/>
                  <a:gd name="T9" fmla="*/ 8 h 15"/>
                  <a:gd name="T10" fmla="*/ 32 w 38"/>
                  <a:gd name="T11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5">
                    <a:moveTo>
                      <a:pt x="32" y="1"/>
                    </a:moveTo>
                    <a:cubicBezTo>
                      <a:pt x="28" y="0"/>
                      <a:pt x="24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3" y="2"/>
                      <a:pt x="0" y="6"/>
                      <a:pt x="4" y="8"/>
                    </a:cubicBezTo>
                    <a:cubicBezTo>
                      <a:pt x="12" y="12"/>
                      <a:pt x="27" y="15"/>
                      <a:pt x="35" y="8"/>
                    </a:cubicBezTo>
                    <a:cubicBezTo>
                      <a:pt x="38" y="5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10">
                <a:extLst>
                  <a:ext uri="{FF2B5EF4-FFF2-40B4-BE49-F238E27FC236}">
                    <a16:creationId xmlns:a16="http://schemas.microsoft.com/office/drawing/2014/main" id="{0F081EEF-3EA5-47CF-AC01-4839E310D979}"/>
                  </a:ext>
                </a:extLst>
              </p:cNvPr>
              <p:cNvSpPr/>
              <p:nvPr/>
            </p:nvSpPr>
            <p:spPr bwMode="auto">
              <a:xfrm>
                <a:off x="7891880" y="3382424"/>
                <a:ext cx="103086" cy="31106"/>
              </a:xfrm>
              <a:custGeom>
                <a:avLst/>
                <a:gdLst>
                  <a:gd name="T0" fmla="*/ 30 w 33"/>
                  <a:gd name="T1" fmla="*/ 1 h 9"/>
                  <a:gd name="T2" fmla="*/ 17 w 33"/>
                  <a:gd name="T3" fmla="*/ 1 h 9"/>
                  <a:gd name="T4" fmla="*/ 2 w 33"/>
                  <a:gd name="T5" fmla="*/ 4 h 9"/>
                  <a:gd name="T6" fmla="*/ 3 w 33"/>
                  <a:gd name="T7" fmla="*/ 9 h 9"/>
                  <a:gd name="T8" fmla="*/ 18 w 33"/>
                  <a:gd name="T9" fmla="*/ 9 h 9"/>
                  <a:gd name="T10" fmla="*/ 31 w 33"/>
                  <a:gd name="T11" fmla="*/ 6 h 9"/>
                  <a:gd name="T12" fmla="*/ 30 w 33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9">
                    <a:moveTo>
                      <a:pt x="30" y="1"/>
                    </a:moveTo>
                    <a:cubicBezTo>
                      <a:pt x="26" y="0"/>
                      <a:pt x="22" y="1"/>
                      <a:pt x="17" y="1"/>
                    </a:cubicBezTo>
                    <a:cubicBezTo>
                      <a:pt x="12" y="2"/>
                      <a:pt x="7" y="3"/>
                      <a:pt x="2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8" y="9"/>
                      <a:pt x="13" y="9"/>
                      <a:pt x="18" y="9"/>
                    </a:cubicBezTo>
                    <a:cubicBezTo>
                      <a:pt x="23" y="9"/>
                      <a:pt x="27" y="9"/>
                      <a:pt x="31" y="6"/>
                    </a:cubicBezTo>
                    <a:cubicBezTo>
                      <a:pt x="33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9" name="Freeform 111">
                <a:extLst>
                  <a:ext uri="{FF2B5EF4-FFF2-40B4-BE49-F238E27FC236}">
                    <a16:creationId xmlns:a16="http://schemas.microsoft.com/office/drawing/2014/main" id="{15D00B15-CD74-460F-B23B-593DC6D929E9}"/>
                  </a:ext>
                </a:extLst>
              </p:cNvPr>
              <p:cNvSpPr/>
              <p:nvPr/>
            </p:nvSpPr>
            <p:spPr bwMode="auto">
              <a:xfrm>
                <a:off x="8055881" y="3353911"/>
                <a:ext cx="100744" cy="38883"/>
              </a:xfrm>
              <a:custGeom>
                <a:avLst/>
                <a:gdLst>
                  <a:gd name="T0" fmla="*/ 30 w 32"/>
                  <a:gd name="T1" fmla="*/ 2 h 11"/>
                  <a:gd name="T2" fmla="*/ 18 w 32"/>
                  <a:gd name="T3" fmla="*/ 2 h 11"/>
                  <a:gd name="T4" fmla="*/ 4 w 32"/>
                  <a:gd name="T5" fmla="*/ 5 h 11"/>
                  <a:gd name="T6" fmla="*/ 4 w 32"/>
                  <a:gd name="T7" fmla="*/ 11 h 11"/>
                  <a:gd name="T8" fmla="*/ 19 w 32"/>
                  <a:gd name="T9" fmla="*/ 10 h 11"/>
                  <a:gd name="T10" fmla="*/ 31 w 32"/>
                  <a:gd name="T11" fmla="*/ 7 h 11"/>
                  <a:gd name="T12" fmla="*/ 30 w 32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1">
                    <a:moveTo>
                      <a:pt x="30" y="2"/>
                    </a:moveTo>
                    <a:cubicBezTo>
                      <a:pt x="26" y="0"/>
                      <a:pt x="22" y="2"/>
                      <a:pt x="18" y="2"/>
                    </a:cubicBezTo>
                    <a:cubicBezTo>
                      <a:pt x="13" y="3"/>
                      <a:pt x="8" y="4"/>
                      <a:pt x="4" y="5"/>
                    </a:cubicBezTo>
                    <a:cubicBezTo>
                      <a:pt x="0" y="6"/>
                      <a:pt x="1" y="10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3" y="10"/>
                      <a:pt x="28" y="10"/>
                      <a:pt x="31" y="7"/>
                    </a:cubicBezTo>
                    <a:cubicBezTo>
                      <a:pt x="32" y="6"/>
                      <a:pt x="32" y="3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0" name="Freeform 112">
                <a:extLst>
                  <a:ext uri="{FF2B5EF4-FFF2-40B4-BE49-F238E27FC236}">
                    <a16:creationId xmlns:a16="http://schemas.microsoft.com/office/drawing/2014/main" id="{68BE8DC6-6D46-47C2-959E-E1D291F48124}"/>
                  </a:ext>
                </a:extLst>
              </p:cNvPr>
              <p:cNvSpPr/>
              <p:nvPr/>
            </p:nvSpPr>
            <p:spPr bwMode="auto">
              <a:xfrm>
                <a:off x="8210510" y="3330581"/>
                <a:ext cx="131200" cy="38883"/>
              </a:xfrm>
              <a:custGeom>
                <a:avLst/>
                <a:gdLst>
                  <a:gd name="T0" fmla="*/ 39 w 42"/>
                  <a:gd name="T1" fmla="*/ 1 h 11"/>
                  <a:gd name="T2" fmla="*/ 22 w 42"/>
                  <a:gd name="T3" fmla="*/ 2 h 11"/>
                  <a:gd name="T4" fmla="*/ 3 w 42"/>
                  <a:gd name="T5" fmla="*/ 5 h 11"/>
                  <a:gd name="T6" fmla="*/ 4 w 42"/>
                  <a:gd name="T7" fmla="*/ 11 h 11"/>
                  <a:gd name="T8" fmla="*/ 24 w 42"/>
                  <a:gd name="T9" fmla="*/ 10 h 11"/>
                  <a:gd name="T10" fmla="*/ 40 w 42"/>
                  <a:gd name="T11" fmla="*/ 7 h 11"/>
                  <a:gd name="T12" fmla="*/ 39 w 42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1">
                    <a:moveTo>
                      <a:pt x="39" y="1"/>
                    </a:moveTo>
                    <a:cubicBezTo>
                      <a:pt x="33" y="0"/>
                      <a:pt x="28" y="1"/>
                      <a:pt x="22" y="2"/>
                    </a:cubicBezTo>
                    <a:cubicBezTo>
                      <a:pt x="16" y="3"/>
                      <a:pt x="10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11" y="11"/>
                      <a:pt x="17" y="10"/>
                      <a:pt x="24" y="10"/>
                    </a:cubicBezTo>
                    <a:cubicBezTo>
                      <a:pt x="29" y="10"/>
                      <a:pt x="34" y="10"/>
                      <a:pt x="40" y="7"/>
                    </a:cubicBezTo>
                    <a:cubicBezTo>
                      <a:pt x="42" y="6"/>
                      <a:pt x="42" y="2"/>
                      <a:pt x="3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1" name="Freeform 113">
                <a:extLst>
                  <a:ext uri="{FF2B5EF4-FFF2-40B4-BE49-F238E27FC236}">
                    <a16:creationId xmlns:a16="http://schemas.microsoft.com/office/drawing/2014/main" id="{FB5CC537-841F-40E3-8555-2B971B877B03}"/>
                  </a:ext>
                </a:extLst>
              </p:cNvPr>
              <p:cNvSpPr/>
              <p:nvPr/>
            </p:nvSpPr>
            <p:spPr bwMode="auto">
              <a:xfrm>
                <a:off x="4621240" y="2827709"/>
                <a:ext cx="89029" cy="33698"/>
              </a:xfrm>
              <a:custGeom>
                <a:avLst/>
                <a:gdLst>
                  <a:gd name="T0" fmla="*/ 27 w 28"/>
                  <a:gd name="T1" fmla="*/ 3 h 10"/>
                  <a:gd name="T2" fmla="*/ 17 w 28"/>
                  <a:gd name="T3" fmla="*/ 1 h 10"/>
                  <a:gd name="T4" fmla="*/ 4 w 28"/>
                  <a:gd name="T5" fmla="*/ 2 h 10"/>
                  <a:gd name="T6" fmla="*/ 4 w 28"/>
                  <a:gd name="T7" fmla="*/ 8 h 10"/>
                  <a:gd name="T8" fmla="*/ 17 w 28"/>
                  <a:gd name="T9" fmla="*/ 9 h 10"/>
                  <a:gd name="T10" fmla="*/ 27 w 28"/>
                  <a:gd name="T11" fmla="*/ 7 h 10"/>
                  <a:gd name="T12" fmla="*/ 27 w 28"/>
                  <a:gd name="T1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0">
                    <a:moveTo>
                      <a:pt x="27" y="3"/>
                    </a:moveTo>
                    <a:cubicBezTo>
                      <a:pt x="24" y="0"/>
                      <a:pt x="20" y="1"/>
                      <a:pt x="17" y="1"/>
                    </a:cubicBezTo>
                    <a:cubicBezTo>
                      <a:pt x="13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9"/>
                      <a:pt x="13" y="9"/>
                      <a:pt x="17" y="9"/>
                    </a:cubicBezTo>
                    <a:cubicBezTo>
                      <a:pt x="20" y="9"/>
                      <a:pt x="24" y="10"/>
                      <a:pt x="27" y="7"/>
                    </a:cubicBezTo>
                    <a:cubicBezTo>
                      <a:pt x="28" y="6"/>
                      <a:pt x="28" y="4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14">
                <a:extLst>
                  <a:ext uri="{FF2B5EF4-FFF2-40B4-BE49-F238E27FC236}">
                    <a16:creationId xmlns:a16="http://schemas.microsoft.com/office/drawing/2014/main" id="{AE760B64-1066-418A-8CA3-62398D1A4E43}"/>
                  </a:ext>
                </a:extLst>
              </p:cNvPr>
              <p:cNvSpPr/>
              <p:nvPr/>
            </p:nvSpPr>
            <p:spPr bwMode="auto">
              <a:xfrm>
                <a:off x="4775869" y="2835486"/>
                <a:ext cx="103086" cy="33698"/>
              </a:xfrm>
              <a:custGeom>
                <a:avLst/>
                <a:gdLst>
                  <a:gd name="T0" fmla="*/ 31 w 33"/>
                  <a:gd name="T1" fmla="*/ 2 h 10"/>
                  <a:gd name="T2" fmla="*/ 19 w 33"/>
                  <a:gd name="T3" fmla="*/ 1 h 10"/>
                  <a:gd name="T4" fmla="*/ 4 w 33"/>
                  <a:gd name="T5" fmla="*/ 2 h 10"/>
                  <a:gd name="T6" fmla="*/ 4 w 33"/>
                  <a:gd name="T7" fmla="*/ 9 h 10"/>
                  <a:gd name="T8" fmla="*/ 19 w 33"/>
                  <a:gd name="T9" fmla="*/ 10 h 10"/>
                  <a:gd name="T10" fmla="*/ 31 w 33"/>
                  <a:gd name="T11" fmla="*/ 8 h 10"/>
                  <a:gd name="T12" fmla="*/ 31 w 33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10">
                    <a:moveTo>
                      <a:pt x="31" y="2"/>
                    </a:moveTo>
                    <a:cubicBezTo>
                      <a:pt x="27" y="0"/>
                      <a:pt x="23" y="1"/>
                      <a:pt x="19" y="1"/>
                    </a:cubicBezTo>
                    <a:cubicBezTo>
                      <a:pt x="14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9" y="9"/>
                      <a:pt x="14" y="9"/>
                      <a:pt x="19" y="10"/>
                    </a:cubicBezTo>
                    <a:cubicBezTo>
                      <a:pt x="23" y="10"/>
                      <a:pt x="27" y="10"/>
                      <a:pt x="31" y="8"/>
                    </a:cubicBezTo>
                    <a:cubicBezTo>
                      <a:pt x="33" y="7"/>
                      <a:pt x="33" y="3"/>
                      <a:pt x="31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15">
                <a:extLst>
                  <a:ext uri="{FF2B5EF4-FFF2-40B4-BE49-F238E27FC236}">
                    <a16:creationId xmlns:a16="http://schemas.microsoft.com/office/drawing/2014/main" id="{E661555D-53C8-443B-84A6-E4B541B8E028}"/>
                  </a:ext>
                </a:extLst>
              </p:cNvPr>
              <p:cNvSpPr/>
              <p:nvPr/>
            </p:nvSpPr>
            <p:spPr bwMode="auto">
              <a:xfrm>
                <a:off x="4937526" y="2835486"/>
                <a:ext cx="110115" cy="41474"/>
              </a:xfrm>
              <a:custGeom>
                <a:avLst/>
                <a:gdLst>
                  <a:gd name="T0" fmla="*/ 32 w 35"/>
                  <a:gd name="T1" fmla="*/ 1 h 12"/>
                  <a:gd name="T2" fmla="*/ 19 w 35"/>
                  <a:gd name="T3" fmla="*/ 2 h 12"/>
                  <a:gd name="T4" fmla="*/ 5 w 35"/>
                  <a:gd name="T5" fmla="*/ 2 h 12"/>
                  <a:gd name="T6" fmla="*/ 4 w 35"/>
                  <a:gd name="T7" fmla="*/ 8 h 12"/>
                  <a:gd name="T8" fmla="*/ 33 w 35"/>
                  <a:gd name="T9" fmla="*/ 7 h 12"/>
                  <a:gd name="T10" fmla="*/ 32 w 35"/>
                  <a:gd name="T1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2">
                    <a:moveTo>
                      <a:pt x="32" y="1"/>
                    </a:moveTo>
                    <a:cubicBezTo>
                      <a:pt x="28" y="0"/>
                      <a:pt x="23" y="1"/>
                      <a:pt x="19" y="2"/>
                    </a:cubicBezTo>
                    <a:cubicBezTo>
                      <a:pt x="14" y="2"/>
                      <a:pt x="9" y="2"/>
                      <a:pt x="5" y="2"/>
                    </a:cubicBezTo>
                    <a:cubicBezTo>
                      <a:pt x="1" y="2"/>
                      <a:pt x="0" y="7"/>
                      <a:pt x="4" y="8"/>
                    </a:cubicBezTo>
                    <a:cubicBezTo>
                      <a:pt x="12" y="10"/>
                      <a:pt x="25" y="12"/>
                      <a:pt x="33" y="7"/>
                    </a:cubicBezTo>
                    <a:cubicBezTo>
                      <a:pt x="35" y="5"/>
                      <a:pt x="35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Freeform 116">
                <a:extLst>
                  <a:ext uri="{FF2B5EF4-FFF2-40B4-BE49-F238E27FC236}">
                    <a16:creationId xmlns:a16="http://schemas.microsoft.com/office/drawing/2014/main" id="{CBF96B73-0F7E-4B90-98AF-5D8C14C950F0}"/>
                  </a:ext>
                </a:extLst>
              </p:cNvPr>
              <p:cNvSpPr/>
              <p:nvPr/>
            </p:nvSpPr>
            <p:spPr bwMode="auto">
              <a:xfrm>
                <a:off x="5101527" y="2825118"/>
                <a:ext cx="100744" cy="41474"/>
              </a:xfrm>
              <a:custGeom>
                <a:avLst/>
                <a:gdLst>
                  <a:gd name="T0" fmla="*/ 29 w 32"/>
                  <a:gd name="T1" fmla="*/ 1 h 12"/>
                  <a:gd name="T2" fmla="*/ 18 w 32"/>
                  <a:gd name="T3" fmla="*/ 2 h 12"/>
                  <a:gd name="T4" fmla="*/ 4 w 32"/>
                  <a:gd name="T5" fmla="*/ 3 h 12"/>
                  <a:gd name="T6" fmla="*/ 3 w 32"/>
                  <a:gd name="T7" fmla="*/ 9 h 12"/>
                  <a:gd name="T8" fmla="*/ 31 w 32"/>
                  <a:gd name="T9" fmla="*/ 6 h 12"/>
                  <a:gd name="T10" fmla="*/ 29 w 32"/>
                  <a:gd name="T1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2">
                    <a:moveTo>
                      <a:pt x="29" y="1"/>
                    </a:moveTo>
                    <a:cubicBezTo>
                      <a:pt x="25" y="0"/>
                      <a:pt x="22" y="1"/>
                      <a:pt x="18" y="2"/>
                    </a:cubicBezTo>
                    <a:cubicBezTo>
                      <a:pt x="13" y="3"/>
                      <a:pt x="8" y="3"/>
                      <a:pt x="4" y="3"/>
                    </a:cubicBezTo>
                    <a:cubicBezTo>
                      <a:pt x="0" y="3"/>
                      <a:pt x="0" y="8"/>
                      <a:pt x="3" y="9"/>
                    </a:cubicBezTo>
                    <a:cubicBezTo>
                      <a:pt x="10" y="11"/>
                      <a:pt x="24" y="12"/>
                      <a:pt x="31" y="6"/>
                    </a:cubicBezTo>
                    <a:cubicBezTo>
                      <a:pt x="32" y="5"/>
                      <a:pt x="32" y="1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Freeform 117">
                <a:extLst>
                  <a:ext uri="{FF2B5EF4-FFF2-40B4-BE49-F238E27FC236}">
                    <a16:creationId xmlns:a16="http://schemas.microsoft.com/office/drawing/2014/main" id="{5D52B2EC-54ED-4C8E-B978-D39A1387AA3C}"/>
                  </a:ext>
                </a:extLst>
              </p:cNvPr>
              <p:cNvSpPr/>
              <p:nvPr/>
            </p:nvSpPr>
            <p:spPr bwMode="auto">
              <a:xfrm>
                <a:off x="5237413" y="2817341"/>
                <a:ext cx="105430" cy="38883"/>
              </a:xfrm>
              <a:custGeom>
                <a:avLst/>
                <a:gdLst>
                  <a:gd name="T0" fmla="*/ 31 w 34"/>
                  <a:gd name="T1" fmla="*/ 1 h 11"/>
                  <a:gd name="T2" fmla="*/ 19 w 34"/>
                  <a:gd name="T3" fmla="*/ 2 h 11"/>
                  <a:gd name="T4" fmla="*/ 5 w 34"/>
                  <a:gd name="T5" fmla="*/ 2 h 11"/>
                  <a:gd name="T6" fmla="*/ 4 w 34"/>
                  <a:gd name="T7" fmla="*/ 9 h 11"/>
                  <a:gd name="T8" fmla="*/ 19 w 34"/>
                  <a:gd name="T9" fmla="*/ 10 h 11"/>
                  <a:gd name="T10" fmla="*/ 32 w 34"/>
                  <a:gd name="T11" fmla="*/ 7 h 11"/>
                  <a:gd name="T12" fmla="*/ 31 w 34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1" y="1"/>
                    </a:moveTo>
                    <a:cubicBezTo>
                      <a:pt x="27" y="0"/>
                      <a:pt x="23" y="1"/>
                      <a:pt x="19" y="2"/>
                    </a:cubicBezTo>
                    <a:cubicBezTo>
                      <a:pt x="14" y="2"/>
                      <a:pt x="10" y="2"/>
                      <a:pt x="5" y="2"/>
                    </a:cubicBezTo>
                    <a:cubicBezTo>
                      <a:pt x="1" y="2"/>
                      <a:pt x="0" y="8"/>
                      <a:pt x="4" y="9"/>
                    </a:cubicBezTo>
                    <a:cubicBezTo>
                      <a:pt x="9" y="10"/>
                      <a:pt x="14" y="11"/>
                      <a:pt x="19" y="10"/>
                    </a:cubicBezTo>
                    <a:cubicBezTo>
                      <a:pt x="24" y="10"/>
                      <a:pt x="29" y="10"/>
                      <a:pt x="32" y="7"/>
                    </a:cubicBezTo>
                    <a:cubicBezTo>
                      <a:pt x="34" y="5"/>
                      <a:pt x="33" y="2"/>
                      <a:pt x="3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6" name="Freeform 118">
                <a:extLst>
                  <a:ext uri="{FF2B5EF4-FFF2-40B4-BE49-F238E27FC236}">
                    <a16:creationId xmlns:a16="http://schemas.microsoft.com/office/drawing/2014/main" id="{5E411112-7458-4427-9B81-3191496AC94E}"/>
                  </a:ext>
                </a:extLst>
              </p:cNvPr>
              <p:cNvSpPr/>
              <p:nvPr/>
            </p:nvSpPr>
            <p:spPr bwMode="auto">
              <a:xfrm>
                <a:off x="5403757" y="2819934"/>
                <a:ext cx="89029" cy="36290"/>
              </a:xfrm>
              <a:custGeom>
                <a:avLst/>
                <a:gdLst>
                  <a:gd name="T0" fmla="*/ 25 w 28"/>
                  <a:gd name="T1" fmla="*/ 2 h 10"/>
                  <a:gd name="T2" fmla="*/ 14 w 28"/>
                  <a:gd name="T3" fmla="*/ 1 h 10"/>
                  <a:gd name="T4" fmla="*/ 3 w 28"/>
                  <a:gd name="T5" fmla="*/ 2 h 10"/>
                  <a:gd name="T6" fmla="*/ 3 w 28"/>
                  <a:gd name="T7" fmla="*/ 8 h 10"/>
                  <a:gd name="T8" fmla="*/ 14 w 28"/>
                  <a:gd name="T9" fmla="*/ 9 h 10"/>
                  <a:gd name="T10" fmla="*/ 25 w 28"/>
                  <a:gd name="T11" fmla="*/ 8 h 10"/>
                  <a:gd name="T12" fmla="*/ 25 w 28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0">
                    <a:moveTo>
                      <a:pt x="25" y="2"/>
                    </a:moveTo>
                    <a:cubicBezTo>
                      <a:pt x="22" y="0"/>
                      <a:pt x="18" y="0"/>
                      <a:pt x="14" y="1"/>
                    </a:cubicBezTo>
                    <a:cubicBezTo>
                      <a:pt x="10" y="1"/>
                      <a:pt x="6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6" y="8"/>
                      <a:pt x="10" y="9"/>
                      <a:pt x="14" y="9"/>
                    </a:cubicBezTo>
                    <a:cubicBezTo>
                      <a:pt x="18" y="9"/>
                      <a:pt x="22" y="10"/>
                      <a:pt x="25" y="8"/>
                    </a:cubicBezTo>
                    <a:cubicBezTo>
                      <a:pt x="28" y="7"/>
                      <a:pt x="28" y="3"/>
                      <a:pt x="25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19">
                <a:extLst>
                  <a:ext uri="{FF2B5EF4-FFF2-40B4-BE49-F238E27FC236}">
                    <a16:creationId xmlns:a16="http://schemas.microsoft.com/office/drawing/2014/main" id="{620A7A2D-B7E0-4CDA-A94B-D200851B6B63}"/>
                  </a:ext>
                </a:extLst>
              </p:cNvPr>
              <p:cNvSpPr/>
              <p:nvPr/>
            </p:nvSpPr>
            <p:spPr bwMode="auto">
              <a:xfrm>
                <a:off x="7559194" y="2825118"/>
                <a:ext cx="91372" cy="25921"/>
              </a:xfrm>
              <a:custGeom>
                <a:avLst/>
                <a:gdLst>
                  <a:gd name="T0" fmla="*/ 27 w 29"/>
                  <a:gd name="T1" fmla="*/ 1 h 8"/>
                  <a:gd name="T2" fmla="*/ 16 w 29"/>
                  <a:gd name="T3" fmla="*/ 0 h 8"/>
                  <a:gd name="T4" fmla="*/ 3 w 29"/>
                  <a:gd name="T5" fmla="*/ 1 h 8"/>
                  <a:gd name="T6" fmla="*/ 3 w 29"/>
                  <a:gd name="T7" fmla="*/ 7 h 8"/>
                  <a:gd name="T8" fmla="*/ 16 w 29"/>
                  <a:gd name="T9" fmla="*/ 7 h 8"/>
                  <a:gd name="T10" fmla="*/ 27 w 29"/>
                  <a:gd name="T11" fmla="*/ 6 h 8"/>
                  <a:gd name="T12" fmla="*/ 27 w 29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7" y="1"/>
                    </a:moveTo>
                    <a:cubicBezTo>
                      <a:pt x="24" y="0"/>
                      <a:pt x="20" y="0"/>
                      <a:pt x="16" y="0"/>
                    </a:cubicBezTo>
                    <a:cubicBezTo>
                      <a:pt x="12" y="1"/>
                      <a:pt x="8" y="1"/>
                      <a:pt x="3" y="1"/>
                    </a:cubicBezTo>
                    <a:cubicBezTo>
                      <a:pt x="0" y="1"/>
                      <a:pt x="0" y="6"/>
                      <a:pt x="3" y="7"/>
                    </a:cubicBezTo>
                    <a:cubicBezTo>
                      <a:pt x="8" y="7"/>
                      <a:pt x="12" y="7"/>
                      <a:pt x="16" y="7"/>
                    </a:cubicBezTo>
                    <a:cubicBezTo>
                      <a:pt x="20" y="7"/>
                      <a:pt x="24" y="8"/>
                      <a:pt x="27" y="6"/>
                    </a:cubicBezTo>
                    <a:cubicBezTo>
                      <a:pt x="29" y="5"/>
                      <a:pt x="29" y="2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8" name="Freeform 120">
                <a:extLst>
                  <a:ext uri="{FF2B5EF4-FFF2-40B4-BE49-F238E27FC236}">
                    <a16:creationId xmlns:a16="http://schemas.microsoft.com/office/drawing/2014/main" id="{373C734E-3AC1-4D76-9723-C230AF9E15C5}"/>
                  </a:ext>
                </a:extLst>
              </p:cNvPr>
              <p:cNvSpPr/>
              <p:nvPr/>
            </p:nvSpPr>
            <p:spPr bwMode="auto">
              <a:xfrm>
                <a:off x="7711479" y="2819934"/>
                <a:ext cx="110115" cy="36290"/>
              </a:xfrm>
              <a:custGeom>
                <a:avLst/>
                <a:gdLst>
                  <a:gd name="T0" fmla="*/ 32 w 35"/>
                  <a:gd name="T1" fmla="*/ 1 h 10"/>
                  <a:gd name="T2" fmla="*/ 19 w 35"/>
                  <a:gd name="T3" fmla="*/ 1 h 10"/>
                  <a:gd name="T4" fmla="*/ 4 w 35"/>
                  <a:gd name="T5" fmla="*/ 2 h 10"/>
                  <a:gd name="T6" fmla="*/ 4 w 35"/>
                  <a:gd name="T7" fmla="*/ 8 h 10"/>
                  <a:gd name="T8" fmla="*/ 19 w 35"/>
                  <a:gd name="T9" fmla="*/ 9 h 10"/>
                  <a:gd name="T10" fmla="*/ 32 w 35"/>
                  <a:gd name="T11" fmla="*/ 8 h 10"/>
                  <a:gd name="T12" fmla="*/ 32 w 35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0">
                    <a:moveTo>
                      <a:pt x="32" y="1"/>
                    </a:moveTo>
                    <a:cubicBezTo>
                      <a:pt x="28" y="0"/>
                      <a:pt x="23" y="1"/>
                      <a:pt x="19" y="1"/>
                    </a:cubicBezTo>
                    <a:cubicBezTo>
                      <a:pt x="14" y="1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4" y="8"/>
                      <a:pt x="19" y="9"/>
                    </a:cubicBezTo>
                    <a:cubicBezTo>
                      <a:pt x="23" y="9"/>
                      <a:pt x="28" y="10"/>
                      <a:pt x="32" y="8"/>
                    </a:cubicBezTo>
                    <a:cubicBezTo>
                      <a:pt x="35" y="7"/>
                      <a:pt x="35" y="3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121">
                <a:extLst>
                  <a:ext uri="{FF2B5EF4-FFF2-40B4-BE49-F238E27FC236}">
                    <a16:creationId xmlns:a16="http://schemas.microsoft.com/office/drawing/2014/main" id="{C781A62B-89EB-4910-B84D-550DC5EE6F9C}"/>
                  </a:ext>
                </a:extLst>
              </p:cNvPr>
              <p:cNvSpPr/>
              <p:nvPr/>
            </p:nvSpPr>
            <p:spPr bwMode="auto">
              <a:xfrm>
                <a:off x="7875480" y="2814749"/>
                <a:ext cx="100744" cy="31106"/>
              </a:xfrm>
              <a:custGeom>
                <a:avLst/>
                <a:gdLst>
                  <a:gd name="T0" fmla="*/ 29 w 32"/>
                  <a:gd name="T1" fmla="*/ 1 h 9"/>
                  <a:gd name="T2" fmla="*/ 17 w 32"/>
                  <a:gd name="T3" fmla="*/ 1 h 9"/>
                  <a:gd name="T4" fmla="*/ 3 w 32"/>
                  <a:gd name="T5" fmla="*/ 2 h 9"/>
                  <a:gd name="T6" fmla="*/ 3 w 32"/>
                  <a:gd name="T7" fmla="*/ 8 h 9"/>
                  <a:gd name="T8" fmla="*/ 17 w 32"/>
                  <a:gd name="T9" fmla="*/ 8 h 9"/>
                  <a:gd name="T10" fmla="*/ 29 w 32"/>
                  <a:gd name="T11" fmla="*/ 8 h 9"/>
                  <a:gd name="T12" fmla="*/ 29 w 32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29" y="1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2" y="1"/>
                      <a:pt x="8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8" y="8"/>
                      <a:pt x="12" y="8"/>
                      <a:pt x="17" y="8"/>
                    </a:cubicBezTo>
                    <a:cubicBezTo>
                      <a:pt x="21" y="9"/>
                      <a:pt x="25" y="9"/>
                      <a:pt x="29" y="8"/>
                    </a:cubicBezTo>
                    <a:cubicBezTo>
                      <a:pt x="32" y="7"/>
                      <a:pt x="32" y="2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0" name="Freeform 122">
                <a:extLst>
                  <a:ext uri="{FF2B5EF4-FFF2-40B4-BE49-F238E27FC236}">
                    <a16:creationId xmlns:a16="http://schemas.microsoft.com/office/drawing/2014/main" id="{8325328D-A930-4523-9E1A-99FF0B1B2D1B}"/>
                  </a:ext>
                </a:extLst>
              </p:cNvPr>
              <p:cNvSpPr/>
              <p:nvPr/>
            </p:nvSpPr>
            <p:spPr bwMode="auto">
              <a:xfrm>
                <a:off x="8046510" y="2796604"/>
                <a:ext cx="105430" cy="38883"/>
              </a:xfrm>
              <a:custGeom>
                <a:avLst/>
                <a:gdLst>
                  <a:gd name="T0" fmla="*/ 30 w 34"/>
                  <a:gd name="T1" fmla="*/ 1 h 11"/>
                  <a:gd name="T2" fmla="*/ 19 w 34"/>
                  <a:gd name="T3" fmla="*/ 3 h 11"/>
                  <a:gd name="T4" fmla="*/ 6 w 34"/>
                  <a:gd name="T5" fmla="*/ 2 h 11"/>
                  <a:gd name="T6" fmla="*/ 4 w 34"/>
                  <a:gd name="T7" fmla="*/ 9 h 11"/>
                  <a:gd name="T8" fmla="*/ 19 w 34"/>
                  <a:gd name="T9" fmla="*/ 11 h 11"/>
                  <a:gd name="T10" fmla="*/ 32 w 34"/>
                  <a:gd name="T11" fmla="*/ 7 h 11"/>
                  <a:gd name="T12" fmla="*/ 30 w 34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0" y="1"/>
                    </a:moveTo>
                    <a:cubicBezTo>
                      <a:pt x="26" y="0"/>
                      <a:pt x="23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2" y="2"/>
                      <a:pt x="0" y="7"/>
                      <a:pt x="4" y="9"/>
                    </a:cubicBezTo>
                    <a:cubicBezTo>
                      <a:pt x="9" y="10"/>
                      <a:pt x="14" y="11"/>
                      <a:pt x="19" y="11"/>
                    </a:cubicBezTo>
                    <a:cubicBezTo>
                      <a:pt x="23" y="11"/>
                      <a:pt x="29" y="11"/>
                      <a:pt x="32" y="7"/>
                    </a:cubicBezTo>
                    <a:cubicBezTo>
                      <a:pt x="34" y="5"/>
                      <a:pt x="33" y="1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23">
                <a:extLst>
                  <a:ext uri="{FF2B5EF4-FFF2-40B4-BE49-F238E27FC236}">
                    <a16:creationId xmlns:a16="http://schemas.microsoft.com/office/drawing/2014/main" id="{4251396D-E006-415D-A415-9F97A6A9B298}"/>
                  </a:ext>
                </a:extLst>
              </p:cNvPr>
              <p:cNvSpPr/>
              <p:nvPr/>
            </p:nvSpPr>
            <p:spPr bwMode="auto">
              <a:xfrm>
                <a:off x="8210510" y="2778460"/>
                <a:ext cx="110115" cy="38883"/>
              </a:xfrm>
              <a:custGeom>
                <a:avLst/>
                <a:gdLst>
                  <a:gd name="T0" fmla="*/ 32 w 35"/>
                  <a:gd name="T1" fmla="*/ 2 h 11"/>
                  <a:gd name="T2" fmla="*/ 19 w 35"/>
                  <a:gd name="T3" fmla="*/ 3 h 11"/>
                  <a:gd name="T4" fmla="*/ 3 w 35"/>
                  <a:gd name="T5" fmla="*/ 5 h 11"/>
                  <a:gd name="T6" fmla="*/ 4 w 35"/>
                  <a:gd name="T7" fmla="*/ 11 h 11"/>
                  <a:gd name="T8" fmla="*/ 20 w 35"/>
                  <a:gd name="T9" fmla="*/ 11 h 11"/>
                  <a:gd name="T10" fmla="*/ 33 w 35"/>
                  <a:gd name="T11" fmla="*/ 8 h 11"/>
                  <a:gd name="T12" fmla="*/ 32 w 35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1">
                    <a:moveTo>
                      <a:pt x="32" y="2"/>
                    </a:moveTo>
                    <a:cubicBezTo>
                      <a:pt x="28" y="0"/>
                      <a:pt x="23" y="2"/>
                      <a:pt x="19" y="3"/>
                    </a:cubicBezTo>
                    <a:cubicBezTo>
                      <a:pt x="13" y="3"/>
                      <a:pt x="8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9" y="11"/>
                      <a:pt x="14" y="11"/>
                      <a:pt x="20" y="11"/>
                    </a:cubicBezTo>
                    <a:cubicBezTo>
                      <a:pt x="24" y="10"/>
                      <a:pt x="29" y="11"/>
                      <a:pt x="33" y="8"/>
                    </a:cubicBezTo>
                    <a:cubicBezTo>
                      <a:pt x="35" y="7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24">
                <a:extLst>
                  <a:ext uri="{FF2B5EF4-FFF2-40B4-BE49-F238E27FC236}">
                    <a16:creationId xmlns:a16="http://schemas.microsoft.com/office/drawing/2014/main" id="{0ED500AA-B3C7-4944-9A74-781034A28F2E}"/>
                  </a:ext>
                </a:extLst>
              </p:cNvPr>
              <p:cNvSpPr/>
              <p:nvPr/>
            </p:nvSpPr>
            <p:spPr bwMode="auto">
              <a:xfrm>
                <a:off x="8365139" y="2768091"/>
                <a:ext cx="86687" cy="31106"/>
              </a:xfrm>
              <a:custGeom>
                <a:avLst/>
                <a:gdLst>
                  <a:gd name="T0" fmla="*/ 26 w 28"/>
                  <a:gd name="T1" fmla="*/ 1 h 9"/>
                  <a:gd name="T2" fmla="*/ 16 w 28"/>
                  <a:gd name="T3" fmla="*/ 1 h 9"/>
                  <a:gd name="T4" fmla="*/ 4 w 28"/>
                  <a:gd name="T5" fmla="*/ 1 h 9"/>
                  <a:gd name="T6" fmla="*/ 4 w 28"/>
                  <a:gd name="T7" fmla="*/ 7 h 9"/>
                  <a:gd name="T8" fmla="*/ 16 w 28"/>
                  <a:gd name="T9" fmla="*/ 8 h 9"/>
                  <a:gd name="T10" fmla="*/ 26 w 28"/>
                  <a:gd name="T11" fmla="*/ 7 h 9"/>
                  <a:gd name="T12" fmla="*/ 26 w 28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9">
                    <a:moveTo>
                      <a:pt x="26" y="1"/>
                    </a:moveTo>
                    <a:cubicBezTo>
                      <a:pt x="23" y="0"/>
                      <a:pt x="19" y="0"/>
                      <a:pt x="16" y="1"/>
                    </a:cubicBezTo>
                    <a:cubicBezTo>
                      <a:pt x="12" y="1"/>
                      <a:pt x="8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8" y="8"/>
                      <a:pt x="12" y="8"/>
                      <a:pt x="16" y="8"/>
                    </a:cubicBezTo>
                    <a:cubicBezTo>
                      <a:pt x="19" y="8"/>
                      <a:pt x="23" y="9"/>
                      <a:pt x="26" y="7"/>
                    </a:cubicBezTo>
                    <a:cubicBezTo>
                      <a:pt x="28" y="6"/>
                      <a:pt x="28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25">
                <a:extLst>
                  <a:ext uri="{FF2B5EF4-FFF2-40B4-BE49-F238E27FC236}">
                    <a16:creationId xmlns:a16="http://schemas.microsoft.com/office/drawing/2014/main" id="{A90E427F-A417-4D94-AF96-189A3AC07DA2}"/>
                  </a:ext>
                </a:extLst>
              </p:cNvPr>
              <p:cNvSpPr/>
              <p:nvPr/>
            </p:nvSpPr>
            <p:spPr bwMode="auto">
              <a:xfrm>
                <a:off x="5209299" y="3055816"/>
                <a:ext cx="93715" cy="33698"/>
              </a:xfrm>
              <a:custGeom>
                <a:avLst/>
                <a:gdLst>
                  <a:gd name="T0" fmla="*/ 26 w 30"/>
                  <a:gd name="T1" fmla="*/ 1 h 10"/>
                  <a:gd name="T2" fmla="*/ 13 w 30"/>
                  <a:gd name="T3" fmla="*/ 1 h 10"/>
                  <a:gd name="T4" fmla="*/ 2 w 30"/>
                  <a:gd name="T5" fmla="*/ 2 h 10"/>
                  <a:gd name="T6" fmla="*/ 1 w 30"/>
                  <a:gd name="T7" fmla="*/ 5 h 10"/>
                  <a:gd name="T8" fmla="*/ 13 w 30"/>
                  <a:gd name="T9" fmla="*/ 9 h 10"/>
                  <a:gd name="T10" fmla="*/ 27 w 30"/>
                  <a:gd name="T11" fmla="*/ 7 h 10"/>
                  <a:gd name="T12" fmla="*/ 26 w 30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0">
                    <a:moveTo>
                      <a:pt x="26" y="1"/>
                    </a:moveTo>
                    <a:cubicBezTo>
                      <a:pt x="22" y="0"/>
                      <a:pt x="17" y="1"/>
                      <a:pt x="13" y="1"/>
                    </a:cubicBezTo>
                    <a:cubicBezTo>
                      <a:pt x="9" y="1"/>
                      <a:pt x="5" y="0"/>
                      <a:pt x="2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4" y="8"/>
                      <a:pt x="9" y="8"/>
                      <a:pt x="13" y="9"/>
                    </a:cubicBezTo>
                    <a:cubicBezTo>
                      <a:pt x="18" y="9"/>
                      <a:pt x="23" y="10"/>
                      <a:pt x="27" y="7"/>
                    </a:cubicBezTo>
                    <a:cubicBezTo>
                      <a:pt x="30" y="6"/>
                      <a:pt x="29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26">
                <a:extLst>
                  <a:ext uri="{FF2B5EF4-FFF2-40B4-BE49-F238E27FC236}">
                    <a16:creationId xmlns:a16="http://schemas.microsoft.com/office/drawing/2014/main" id="{1C2EEAD8-8231-45B6-BDB6-F67749A71D62}"/>
                  </a:ext>
                </a:extLst>
              </p:cNvPr>
              <p:cNvSpPr/>
              <p:nvPr/>
            </p:nvSpPr>
            <p:spPr bwMode="auto">
              <a:xfrm>
                <a:off x="5375643" y="3040263"/>
                <a:ext cx="117143" cy="41474"/>
              </a:xfrm>
              <a:custGeom>
                <a:avLst/>
                <a:gdLst>
                  <a:gd name="T0" fmla="*/ 33 w 37"/>
                  <a:gd name="T1" fmla="*/ 3 h 12"/>
                  <a:gd name="T2" fmla="*/ 3 w 37"/>
                  <a:gd name="T3" fmla="*/ 6 h 12"/>
                  <a:gd name="T4" fmla="*/ 4 w 37"/>
                  <a:gd name="T5" fmla="*/ 11 h 12"/>
                  <a:gd name="T6" fmla="*/ 19 w 37"/>
                  <a:gd name="T7" fmla="*/ 10 h 12"/>
                  <a:gd name="T8" fmla="*/ 33 w 37"/>
                  <a:gd name="T9" fmla="*/ 9 h 12"/>
                  <a:gd name="T10" fmla="*/ 33 w 37"/>
                  <a:gd name="T11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2">
                    <a:moveTo>
                      <a:pt x="33" y="3"/>
                    </a:moveTo>
                    <a:cubicBezTo>
                      <a:pt x="25" y="0"/>
                      <a:pt x="11" y="4"/>
                      <a:pt x="3" y="6"/>
                    </a:cubicBezTo>
                    <a:cubicBezTo>
                      <a:pt x="0" y="7"/>
                      <a:pt x="1" y="12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4" y="10"/>
                      <a:pt x="29" y="11"/>
                      <a:pt x="33" y="9"/>
                    </a:cubicBezTo>
                    <a:cubicBezTo>
                      <a:pt x="37" y="9"/>
                      <a:pt x="36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27">
                <a:extLst>
                  <a:ext uri="{FF2B5EF4-FFF2-40B4-BE49-F238E27FC236}">
                    <a16:creationId xmlns:a16="http://schemas.microsoft.com/office/drawing/2014/main" id="{FE3F8023-BE77-4245-9C3B-B445EE48EF56}"/>
                  </a:ext>
                </a:extLst>
              </p:cNvPr>
              <p:cNvSpPr/>
              <p:nvPr/>
            </p:nvSpPr>
            <p:spPr bwMode="auto">
              <a:xfrm>
                <a:off x="5579471" y="3027304"/>
                <a:ext cx="117143" cy="41474"/>
              </a:xfrm>
              <a:custGeom>
                <a:avLst/>
                <a:gdLst>
                  <a:gd name="T0" fmla="*/ 34 w 37"/>
                  <a:gd name="T1" fmla="*/ 3 h 12"/>
                  <a:gd name="T2" fmla="*/ 15 w 37"/>
                  <a:gd name="T3" fmla="*/ 1 h 12"/>
                  <a:gd name="T4" fmla="*/ 1 w 37"/>
                  <a:gd name="T5" fmla="*/ 4 h 12"/>
                  <a:gd name="T6" fmla="*/ 0 w 37"/>
                  <a:gd name="T7" fmla="*/ 8 h 12"/>
                  <a:gd name="T8" fmla="*/ 4 w 37"/>
                  <a:gd name="T9" fmla="*/ 10 h 12"/>
                  <a:gd name="T10" fmla="*/ 4 w 37"/>
                  <a:gd name="T11" fmla="*/ 10 h 12"/>
                  <a:gd name="T12" fmla="*/ 15 w 37"/>
                  <a:gd name="T13" fmla="*/ 10 h 12"/>
                  <a:gd name="T14" fmla="*/ 33 w 37"/>
                  <a:gd name="T15" fmla="*/ 10 h 12"/>
                  <a:gd name="T16" fmla="*/ 34 w 37"/>
                  <a:gd name="T1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2">
                    <a:moveTo>
                      <a:pt x="34" y="3"/>
                    </a:moveTo>
                    <a:cubicBezTo>
                      <a:pt x="28" y="0"/>
                      <a:pt x="21" y="1"/>
                      <a:pt x="15" y="1"/>
                    </a:cubicBezTo>
                    <a:cubicBezTo>
                      <a:pt x="11" y="1"/>
                      <a:pt x="4" y="1"/>
                      <a:pt x="1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1" y="10"/>
                      <a:pt x="2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8" y="10"/>
                      <a:pt x="12" y="10"/>
                      <a:pt x="15" y="10"/>
                    </a:cubicBezTo>
                    <a:cubicBezTo>
                      <a:pt x="21" y="11"/>
                      <a:pt x="28" y="12"/>
                      <a:pt x="33" y="10"/>
                    </a:cubicBezTo>
                    <a:cubicBezTo>
                      <a:pt x="36" y="9"/>
                      <a:pt x="37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6" name="Freeform 128">
                <a:extLst>
                  <a:ext uri="{FF2B5EF4-FFF2-40B4-BE49-F238E27FC236}">
                    <a16:creationId xmlns:a16="http://schemas.microsoft.com/office/drawing/2014/main" id="{C49D44C7-F145-4184-81DA-AA63B4A86553}"/>
                  </a:ext>
                </a:extLst>
              </p:cNvPr>
              <p:cNvSpPr/>
              <p:nvPr/>
            </p:nvSpPr>
            <p:spPr bwMode="auto">
              <a:xfrm>
                <a:off x="5757529" y="3027304"/>
                <a:ext cx="107772" cy="38883"/>
              </a:xfrm>
              <a:custGeom>
                <a:avLst/>
                <a:gdLst>
                  <a:gd name="T0" fmla="*/ 31 w 34"/>
                  <a:gd name="T1" fmla="*/ 3 h 11"/>
                  <a:gd name="T2" fmla="*/ 19 w 34"/>
                  <a:gd name="T3" fmla="*/ 1 h 11"/>
                  <a:gd name="T4" fmla="*/ 5 w 34"/>
                  <a:gd name="T5" fmla="*/ 0 h 11"/>
                  <a:gd name="T6" fmla="*/ 4 w 34"/>
                  <a:gd name="T7" fmla="*/ 6 h 11"/>
                  <a:gd name="T8" fmla="*/ 18 w 34"/>
                  <a:gd name="T9" fmla="*/ 9 h 11"/>
                  <a:gd name="T10" fmla="*/ 30 w 34"/>
                  <a:gd name="T11" fmla="*/ 9 h 11"/>
                  <a:gd name="T12" fmla="*/ 31 w 34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1" y="3"/>
                    </a:moveTo>
                    <a:cubicBezTo>
                      <a:pt x="27" y="1"/>
                      <a:pt x="23" y="1"/>
                      <a:pt x="19" y="1"/>
                    </a:cubicBezTo>
                    <a:cubicBezTo>
                      <a:pt x="14" y="1"/>
                      <a:pt x="10" y="0"/>
                      <a:pt x="5" y="0"/>
                    </a:cubicBezTo>
                    <a:cubicBezTo>
                      <a:pt x="1" y="0"/>
                      <a:pt x="0" y="6"/>
                      <a:pt x="4" y="6"/>
                    </a:cubicBezTo>
                    <a:cubicBezTo>
                      <a:pt x="9" y="7"/>
                      <a:pt x="13" y="8"/>
                      <a:pt x="18" y="9"/>
                    </a:cubicBezTo>
                    <a:cubicBezTo>
                      <a:pt x="22" y="9"/>
                      <a:pt x="26" y="11"/>
                      <a:pt x="30" y="9"/>
                    </a:cubicBezTo>
                    <a:cubicBezTo>
                      <a:pt x="33" y="9"/>
                      <a:pt x="34" y="4"/>
                      <a:pt x="31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29">
                <a:extLst>
                  <a:ext uri="{FF2B5EF4-FFF2-40B4-BE49-F238E27FC236}">
                    <a16:creationId xmlns:a16="http://schemas.microsoft.com/office/drawing/2014/main" id="{62BA3AC8-6538-4D45-9CFC-2937D723CD3A}"/>
                  </a:ext>
                </a:extLst>
              </p:cNvPr>
              <p:cNvSpPr/>
              <p:nvPr/>
            </p:nvSpPr>
            <p:spPr bwMode="auto">
              <a:xfrm>
                <a:off x="5937930" y="3011751"/>
                <a:ext cx="93715" cy="38883"/>
              </a:xfrm>
              <a:custGeom>
                <a:avLst/>
                <a:gdLst>
                  <a:gd name="T0" fmla="*/ 27 w 30"/>
                  <a:gd name="T1" fmla="*/ 2 h 11"/>
                  <a:gd name="T2" fmla="*/ 13 w 30"/>
                  <a:gd name="T3" fmla="*/ 2 h 11"/>
                  <a:gd name="T4" fmla="*/ 0 w 30"/>
                  <a:gd name="T5" fmla="*/ 4 h 11"/>
                  <a:gd name="T6" fmla="*/ 0 w 30"/>
                  <a:gd name="T7" fmla="*/ 7 h 11"/>
                  <a:gd name="T8" fmla="*/ 13 w 30"/>
                  <a:gd name="T9" fmla="*/ 9 h 11"/>
                  <a:gd name="T10" fmla="*/ 27 w 30"/>
                  <a:gd name="T11" fmla="*/ 8 h 11"/>
                  <a:gd name="T12" fmla="*/ 27 w 30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">
                    <a:moveTo>
                      <a:pt x="27" y="2"/>
                    </a:moveTo>
                    <a:cubicBezTo>
                      <a:pt x="23" y="0"/>
                      <a:pt x="18" y="1"/>
                      <a:pt x="13" y="2"/>
                    </a:cubicBezTo>
                    <a:cubicBezTo>
                      <a:pt x="9" y="2"/>
                      <a:pt x="4" y="2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4" y="9"/>
                      <a:pt x="9" y="9"/>
                      <a:pt x="13" y="9"/>
                    </a:cubicBezTo>
                    <a:cubicBezTo>
                      <a:pt x="18" y="10"/>
                      <a:pt x="23" y="11"/>
                      <a:pt x="27" y="8"/>
                    </a:cubicBezTo>
                    <a:cubicBezTo>
                      <a:pt x="30" y="7"/>
                      <a:pt x="30" y="4"/>
                      <a:pt x="27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30">
                <a:extLst>
                  <a:ext uri="{FF2B5EF4-FFF2-40B4-BE49-F238E27FC236}">
                    <a16:creationId xmlns:a16="http://schemas.microsoft.com/office/drawing/2014/main" id="{D9262A07-7D84-46F7-86D7-5CE3F37269D8}"/>
                  </a:ext>
                </a:extLst>
              </p:cNvPr>
              <p:cNvSpPr/>
              <p:nvPr/>
            </p:nvSpPr>
            <p:spPr bwMode="auto">
              <a:xfrm>
                <a:off x="6120674" y="3006567"/>
                <a:ext cx="93715" cy="38883"/>
              </a:xfrm>
              <a:custGeom>
                <a:avLst/>
                <a:gdLst>
                  <a:gd name="T0" fmla="*/ 27 w 30"/>
                  <a:gd name="T1" fmla="*/ 1 h 11"/>
                  <a:gd name="T2" fmla="*/ 12 w 30"/>
                  <a:gd name="T3" fmla="*/ 1 h 11"/>
                  <a:gd name="T4" fmla="*/ 6 w 30"/>
                  <a:gd name="T5" fmla="*/ 2 h 11"/>
                  <a:gd name="T6" fmla="*/ 1 w 30"/>
                  <a:gd name="T7" fmla="*/ 4 h 11"/>
                  <a:gd name="T8" fmla="*/ 1 w 30"/>
                  <a:gd name="T9" fmla="*/ 6 h 11"/>
                  <a:gd name="T10" fmla="*/ 6 w 30"/>
                  <a:gd name="T11" fmla="*/ 8 h 11"/>
                  <a:gd name="T12" fmla="*/ 12 w 30"/>
                  <a:gd name="T13" fmla="*/ 9 h 11"/>
                  <a:gd name="T14" fmla="*/ 27 w 30"/>
                  <a:gd name="T15" fmla="*/ 9 h 11"/>
                  <a:gd name="T16" fmla="*/ 27 w 30"/>
                  <a:gd name="T17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1">
                    <a:moveTo>
                      <a:pt x="27" y="1"/>
                    </a:moveTo>
                    <a:cubicBezTo>
                      <a:pt x="22" y="0"/>
                      <a:pt x="17" y="1"/>
                      <a:pt x="12" y="1"/>
                    </a:cubicBezTo>
                    <a:cubicBezTo>
                      <a:pt x="10" y="2"/>
                      <a:pt x="8" y="2"/>
                      <a:pt x="6" y="2"/>
                    </a:cubicBezTo>
                    <a:cubicBezTo>
                      <a:pt x="3" y="2"/>
                      <a:pt x="3" y="3"/>
                      <a:pt x="1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3" y="7"/>
                      <a:pt x="3" y="8"/>
                      <a:pt x="6" y="8"/>
                    </a:cubicBezTo>
                    <a:cubicBezTo>
                      <a:pt x="8" y="9"/>
                      <a:pt x="10" y="9"/>
                      <a:pt x="12" y="9"/>
                    </a:cubicBezTo>
                    <a:cubicBezTo>
                      <a:pt x="17" y="9"/>
                      <a:pt x="22" y="11"/>
                      <a:pt x="27" y="9"/>
                    </a:cubicBezTo>
                    <a:cubicBezTo>
                      <a:pt x="30" y="8"/>
                      <a:pt x="30" y="3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131">
                <a:extLst>
                  <a:ext uri="{FF2B5EF4-FFF2-40B4-BE49-F238E27FC236}">
                    <a16:creationId xmlns:a16="http://schemas.microsoft.com/office/drawing/2014/main" id="{FDA9C12B-B138-4C71-8256-679F7AB6EF03}"/>
                  </a:ext>
                </a:extLst>
              </p:cNvPr>
              <p:cNvSpPr/>
              <p:nvPr/>
            </p:nvSpPr>
            <p:spPr bwMode="auto">
              <a:xfrm>
                <a:off x="6277645" y="2991014"/>
                <a:ext cx="126515" cy="38883"/>
              </a:xfrm>
              <a:custGeom>
                <a:avLst/>
                <a:gdLst>
                  <a:gd name="T0" fmla="*/ 37 w 40"/>
                  <a:gd name="T1" fmla="*/ 4 h 11"/>
                  <a:gd name="T2" fmla="*/ 21 w 40"/>
                  <a:gd name="T3" fmla="*/ 0 h 11"/>
                  <a:gd name="T4" fmla="*/ 4 w 40"/>
                  <a:gd name="T5" fmla="*/ 2 h 11"/>
                  <a:gd name="T6" fmla="*/ 4 w 40"/>
                  <a:gd name="T7" fmla="*/ 8 h 11"/>
                  <a:gd name="T8" fmla="*/ 21 w 40"/>
                  <a:gd name="T9" fmla="*/ 9 h 11"/>
                  <a:gd name="T10" fmla="*/ 37 w 40"/>
                  <a:gd name="T11" fmla="*/ 10 h 11"/>
                  <a:gd name="T12" fmla="*/ 37 w 40"/>
                  <a:gd name="T1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1">
                    <a:moveTo>
                      <a:pt x="37" y="4"/>
                    </a:moveTo>
                    <a:cubicBezTo>
                      <a:pt x="33" y="1"/>
                      <a:pt x="26" y="1"/>
                      <a:pt x="21" y="0"/>
                    </a:cubicBezTo>
                    <a:cubicBezTo>
                      <a:pt x="15" y="0"/>
                      <a:pt x="9" y="1"/>
                      <a:pt x="4" y="2"/>
                    </a:cubicBezTo>
                    <a:cubicBezTo>
                      <a:pt x="0" y="2"/>
                      <a:pt x="1" y="8"/>
                      <a:pt x="4" y="8"/>
                    </a:cubicBezTo>
                    <a:cubicBezTo>
                      <a:pt x="10" y="8"/>
                      <a:pt x="16" y="8"/>
                      <a:pt x="21" y="9"/>
                    </a:cubicBezTo>
                    <a:cubicBezTo>
                      <a:pt x="26" y="9"/>
                      <a:pt x="31" y="11"/>
                      <a:pt x="37" y="10"/>
                    </a:cubicBezTo>
                    <a:cubicBezTo>
                      <a:pt x="40" y="9"/>
                      <a:pt x="40" y="5"/>
                      <a:pt x="37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0" name="Freeform 132">
                <a:extLst>
                  <a:ext uri="{FF2B5EF4-FFF2-40B4-BE49-F238E27FC236}">
                    <a16:creationId xmlns:a16="http://schemas.microsoft.com/office/drawing/2014/main" id="{DACA6A52-8143-47D6-9651-06DE34C7CB2B}"/>
                  </a:ext>
                </a:extLst>
              </p:cNvPr>
              <p:cNvSpPr/>
              <p:nvPr/>
            </p:nvSpPr>
            <p:spPr bwMode="auto">
              <a:xfrm>
                <a:off x="6474446" y="2998789"/>
                <a:ext cx="112458" cy="38883"/>
              </a:xfrm>
              <a:custGeom>
                <a:avLst/>
                <a:gdLst>
                  <a:gd name="T0" fmla="*/ 33 w 36"/>
                  <a:gd name="T1" fmla="*/ 2 h 11"/>
                  <a:gd name="T2" fmla="*/ 19 w 36"/>
                  <a:gd name="T3" fmla="*/ 1 h 11"/>
                  <a:gd name="T4" fmla="*/ 4 w 36"/>
                  <a:gd name="T5" fmla="*/ 4 h 11"/>
                  <a:gd name="T6" fmla="*/ 5 w 36"/>
                  <a:gd name="T7" fmla="*/ 10 h 11"/>
                  <a:gd name="T8" fmla="*/ 20 w 36"/>
                  <a:gd name="T9" fmla="*/ 9 h 11"/>
                  <a:gd name="T10" fmla="*/ 32 w 36"/>
                  <a:gd name="T11" fmla="*/ 9 h 11"/>
                  <a:gd name="T12" fmla="*/ 33 w 36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1">
                    <a:moveTo>
                      <a:pt x="33" y="2"/>
                    </a:moveTo>
                    <a:cubicBezTo>
                      <a:pt x="29" y="0"/>
                      <a:pt x="24" y="0"/>
                      <a:pt x="19" y="1"/>
                    </a:cubicBezTo>
                    <a:cubicBezTo>
                      <a:pt x="14" y="1"/>
                      <a:pt x="9" y="2"/>
                      <a:pt x="4" y="4"/>
                    </a:cubicBezTo>
                    <a:cubicBezTo>
                      <a:pt x="0" y="5"/>
                      <a:pt x="2" y="11"/>
                      <a:pt x="5" y="10"/>
                    </a:cubicBezTo>
                    <a:cubicBezTo>
                      <a:pt x="10" y="9"/>
                      <a:pt x="15" y="9"/>
                      <a:pt x="20" y="9"/>
                    </a:cubicBezTo>
                    <a:cubicBezTo>
                      <a:pt x="24" y="9"/>
                      <a:pt x="28" y="10"/>
                      <a:pt x="32" y="9"/>
                    </a:cubicBezTo>
                    <a:cubicBezTo>
                      <a:pt x="35" y="8"/>
                      <a:pt x="36" y="4"/>
                      <a:pt x="33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133">
                <a:extLst>
                  <a:ext uri="{FF2B5EF4-FFF2-40B4-BE49-F238E27FC236}">
                    <a16:creationId xmlns:a16="http://schemas.microsoft.com/office/drawing/2014/main" id="{F37493C6-A802-4B46-8150-E6434B3BB4B0}"/>
                  </a:ext>
                </a:extLst>
              </p:cNvPr>
              <p:cNvSpPr/>
              <p:nvPr/>
            </p:nvSpPr>
            <p:spPr bwMode="auto">
              <a:xfrm>
                <a:off x="6673590" y="3009158"/>
                <a:ext cx="110115" cy="41474"/>
              </a:xfrm>
              <a:custGeom>
                <a:avLst/>
                <a:gdLst>
                  <a:gd name="T0" fmla="*/ 32 w 35"/>
                  <a:gd name="T1" fmla="*/ 4 h 12"/>
                  <a:gd name="T2" fmla="*/ 16 w 35"/>
                  <a:gd name="T3" fmla="*/ 1 h 12"/>
                  <a:gd name="T4" fmla="*/ 1 w 35"/>
                  <a:gd name="T5" fmla="*/ 3 h 12"/>
                  <a:gd name="T6" fmla="*/ 1 w 35"/>
                  <a:gd name="T7" fmla="*/ 5 h 12"/>
                  <a:gd name="T8" fmla="*/ 14 w 35"/>
                  <a:gd name="T9" fmla="*/ 9 h 12"/>
                  <a:gd name="T10" fmla="*/ 32 w 35"/>
                  <a:gd name="T11" fmla="*/ 10 h 12"/>
                  <a:gd name="T12" fmla="*/ 32 w 35"/>
                  <a:gd name="T1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2">
                    <a:moveTo>
                      <a:pt x="32" y="4"/>
                    </a:moveTo>
                    <a:cubicBezTo>
                      <a:pt x="28" y="1"/>
                      <a:pt x="22" y="2"/>
                      <a:pt x="16" y="1"/>
                    </a:cubicBezTo>
                    <a:cubicBezTo>
                      <a:pt x="11" y="1"/>
                      <a:pt x="5" y="0"/>
                      <a:pt x="1" y="3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4" y="9"/>
                      <a:pt x="9" y="8"/>
                      <a:pt x="14" y="9"/>
                    </a:cubicBezTo>
                    <a:cubicBezTo>
                      <a:pt x="20" y="10"/>
                      <a:pt x="26" y="12"/>
                      <a:pt x="32" y="10"/>
                    </a:cubicBezTo>
                    <a:cubicBezTo>
                      <a:pt x="34" y="9"/>
                      <a:pt x="35" y="5"/>
                      <a:pt x="32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34">
                <a:extLst>
                  <a:ext uri="{FF2B5EF4-FFF2-40B4-BE49-F238E27FC236}">
                    <a16:creationId xmlns:a16="http://schemas.microsoft.com/office/drawing/2014/main" id="{446219B2-7F1F-453F-AFC7-D7918456F39B}"/>
                  </a:ext>
                </a:extLst>
              </p:cNvPr>
              <p:cNvSpPr/>
              <p:nvPr/>
            </p:nvSpPr>
            <p:spPr bwMode="auto">
              <a:xfrm>
                <a:off x="6846962" y="3001382"/>
                <a:ext cx="107772" cy="31106"/>
              </a:xfrm>
              <a:custGeom>
                <a:avLst/>
                <a:gdLst>
                  <a:gd name="T0" fmla="*/ 33 w 34"/>
                  <a:gd name="T1" fmla="*/ 3 h 9"/>
                  <a:gd name="T2" fmla="*/ 19 w 34"/>
                  <a:gd name="T3" fmla="*/ 2 h 9"/>
                  <a:gd name="T4" fmla="*/ 2 w 34"/>
                  <a:gd name="T5" fmla="*/ 3 h 9"/>
                  <a:gd name="T6" fmla="*/ 2 w 34"/>
                  <a:gd name="T7" fmla="*/ 7 h 9"/>
                  <a:gd name="T8" fmla="*/ 19 w 34"/>
                  <a:gd name="T9" fmla="*/ 8 h 9"/>
                  <a:gd name="T10" fmla="*/ 33 w 34"/>
                  <a:gd name="T11" fmla="*/ 7 h 9"/>
                  <a:gd name="T12" fmla="*/ 33 w 34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9">
                    <a:moveTo>
                      <a:pt x="33" y="3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2"/>
                      <a:pt x="8" y="2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8" y="8"/>
                      <a:pt x="14" y="8"/>
                      <a:pt x="19" y="8"/>
                    </a:cubicBezTo>
                    <a:cubicBezTo>
                      <a:pt x="24" y="9"/>
                      <a:pt x="28" y="9"/>
                      <a:pt x="33" y="7"/>
                    </a:cubicBezTo>
                    <a:cubicBezTo>
                      <a:pt x="34" y="6"/>
                      <a:pt x="34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35">
                <a:extLst>
                  <a:ext uri="{FF2B5EF4-FFF2-40B4-BE49-F238E27FC236}">
                    <a16:creationId xmlns:a16="http://schemas.microsoft.com/office/drawing/2014/main" id="{1274697D-AFAE-4CFF-8DF7-604A64D7D3E1}"/>
                  </a:ext>
                </a:extLst>
              </p:cNvPr>
              <p:cNvSpPr/>
              <p:nvPr/>
            </p:nvSpPr>
            <p:spPr bwMode="auto">
              <a:xfrm>
                <a:off x="7010963" y="2998789"/>
                <a:ext cx="121829" cy="38883"/>
              </a:xfrm>
              <a:custGeom>
                <a:avLst/>
                <a:gdLst>
                  <a:gd name="T0" fmla="*/ 36 w 39"/>
                  <a:gd name="T1" fmla="*/ 2 h 11"/>
                  <a:gd name="T2" fmla="*/ 22 w 39"/>
                  <a:gd name="T3" fmla="*/ 2 h 11"/>
                  <a:gd name="T4" fmla="*/ 4 w 39"/>
                  <a:gd name="T5" fmla="*/ 0 h 11"/>
                  <a:gd name="T6" fmla="*/ 3 w 39"/>
                  <a:gd name="T7" fmla="*/ 6 h 11"/>
                  <a:gd name="T8" fmla="*/ 36 w 39"/>
                  <a:gd name="T9" fmla="*/ 8 h 11"/>
                  <a:gd name="T10" fmla="*/ 36 w 39"/>
                  <a:gd name="T1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1">
                    <a:moveTo>
                      <a:pt x="36" y="2"/>
                    </a:moveTo>
                    <a:cubicBezTo>
                      <a:pt x="31" y="1"/>
                      <a:pt x="26" y="2"/>
                      <a:pt x="22" y="2"/>
                    </a:cubicBezTo>
                    <a:cubicBezTo>
                      <a:pt x="16" y="2"/>
                      <a:pt x="10" y="1"/>
                      <a:pt x="4" y="0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3" y="9"/>
                      <a:pt x="26" y="11"/>
                      <a:pt x="36" y="8"/>
                    </a:cubicBezTo>
                    <a:cubicBezTo>
                      <a:pt x="39" y="7"/>
                      <a:pt x="39" y="2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4" name="Freeform 136">
                <a:extLst>
                  <a:ext uri="{FF2B5EF4-FFF2-40B4-BE49-F238E27FC236}">
                    <a16:creationId xmlns:a16="http://schemas.microsoft.com/office/drawing/2014/main" id="{ED6128F4-49C4-4E37-BC29-D43A26AB0822}"/>
                  </a:ext>
                </a:extLst>
              </p:cNvPr>
              <p:cNvSpPr/>
              <p:nvPr/>
            </p:nvSpPr>
            <p:spPr bwMode="auto">
              <a:xfrm>
                <a:off x="7181991" y="3001382"/>
                <a:ext cx="100744" cy="36290"/>
              </a:xfrm>
              <a:custGeom>
                <a:avLst/>
                <a:gdLst>
                  <a:gd name="T0" fmla="*/ 28 w 32"/>
                  <a:gd name="T1" fmla="*/ 1 h 10"/>
                  <a:gd name="T2" fmla="*/ 15 w 32"/>
                  <a:gd name="T3" fmla="*/ 2 h 10"/>
                  <a:gd name="T4" fmla="*/ 3 w 32"/>
                  <a:gd name="T5" fmla="*/ 4 h 10"/>
                  <a:gd name="T6" fmla="*/ 3 w 32"/>
                  <a:gd name="T7" fmla="*/ 9 h 10"/>
                  <a:gd name="T8" fmla="*/ 29 w 32"/>
                  <a:gd name="T9" fmla="*/ 7 h 10"/>
                  <a:gd name="T10" fmla="*/ 28 w 32"/>
                  <a:gd name="T11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0">
                    <a:moveTo>
                      <a:pt x="28" y="1"/>
                    </a:moveTo>
                    <a:cubicBezTo>
                      <a:pt x="24" y="0"/>
                      <a:pt x="20" y="1"/>
                      <a:pt x="15" y="2"/>
                    </a:cubicBezTo>
                    <a:cubicBezTo>
                      <a:pt x="11" y="3"/>
                      <a:pt x="7" y="3"/>
                      <a:pt x="3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11" y="10"/>
                      <a:pt x="21" y="10"/>
                      <a:pt x="29" y="7"/>
                    </a:cubicBezTo>
                    <a:cubicBezTo>
                      <a:pt x="32" y="6"/>
                      <a:pt x="31" y="1"/>
                      <a:pt x="28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37">
                <a:extLst>
                  <a:ext uri="{FF2B5EF4-FFF2-40B4-BE49-F238E27FC236}">
                    <a16:creationId xmlns:a16="http://schemas.microsoft.com/office/drawing/2014/main" id="{DC2B6692-7BE6-412D-A323-12A2A4078A48}"/>
                  </a:ext>
                </a:extLst>
              </p:cNvPr>
              <p:cNvSpPr/>
              <p:nvPr/>
            </p:nvSpPr>
            <p:spPr bwMode="auto">
              <a:xfrm>
                <a:off x="7355363" y="3006567"/>
                <a:ext cx="100744" cy="33698"/>
              </a:xfrm>
              <a:custGeom>
                <a:avLst/>
                <a:gdLst>
                  <a:gd name="T0" fmla="*/ 30 w 32"/>
                  <a:gd name="T1" fmla="*/ 2 h 10"/>
                  <a:gd name="T2" fmla="*/ 18 w 32"/>
                  <a:gd name="T3" fmla="*/ 1 h 10"/>
                  <a:gd name="T4" fmla="*/ 4 w 32"/>
                  <a:gd name="T5" fmla="*/ 2 h 10"/>
                  <a:gd name="T6" fmla="*/ 4 w 32"/>
                  <a:gd name="T7" fmla="*/ 8 h 10"/>
                  <a:gd name="T8" fmla="*/ 18 w 32"/>
                  <a:gd name="T9" fmla="*/ 9 h 10"/>
                  <a:gd name="T10" fmla="*/ 30 w 32"/>
                  <a:gd name="T11" fmla="*/ 8 h 10"/>
                  <a:gd name="T12" fmla="*/ 30 w 32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0">
                    <a:moveTo>
                      <a:pt x="30" y="2"/>
                    </a:moveTo>
                    <a:cubicBezTo>
                      <a:pt x="26" y="0"/>
                      <a:pt x="22" y="1"/>
                      <a:pt x="18" y="1"/>
                    </a:cubicBezTo>
                    <a:cubicBezTo>
                      <a:pt x="13" y="2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3" y="9"/>
                      <a:pt x="18" y="9"/>
                    </a:cubicBezTo>
                    <a:cubicBezTo>
                      <a:pt x="22" y="9"/>
                      <a:pt x="26" y="10"/>
                      <a:pt x="30" y="8"/>
                    </a:cubicBezTo>
                    <a:cubicBezTo>
                      <a:pt x="32" y="7"/>
                      <a:pt x="32" y="4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38">
                <a:extLst>
                  <a:ext uri="{FF2B5EF4-FFF2-40B4-BE49-F238E27FC236}">
                    <a16:creationId xmlns:a16="http://schemas.microsoft.com/office/drawing/2014/main" id="{A92BEA97-D451-493A-B45D-F038F35C952C}"/>
                  </a:ext>
                </a:extLst>
              </p:cNvPr>
              <p:cNvSpPr/>
              <p:nvPr/>
            </p:nvSpPr>
            <p:spPr bwMode="auto">
              <a:xfrm>
                <a:off x="7521708" y="2996198"/>
                <a:ext cx="112458" cy="44067"/>
              </a:xfrm>
              <a:custGeom>
                <a:avLst/>
                <a:gdLst>
                  <a:gd name="T0" fmla="*/ 31 w 36"/>
                  <a:gd name="T1" fmla="*/ 0 h 13"/>
                  <a:gd name="T2" fmla="*/ 18 w 36"/>
                  <a:gd name="T3" fmla="*/ 3 h 13"/>
                  <a:gd name="T4" fmla="*/ 5 w 36"/>
                  <a:gd name="T5" fmla="*/ 2 h 13"/>
                  <a:gd name="T6" fmla="*/ 3 w 36"/>
                  <a:gd name="T7" fmla="*/ 6 h 13"/>
                  <a:gd name="T8" fmla="*/ 33 w 36"/>
                  <a:gd name="T9" fmla="*/ 7 h 13"/>
                  <a:gd name="T10" fmla="*/ 31 w 36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3">
                    <a:moveTo>
                      <a:pt x="31" y="0"/>
                    </a:moveTo>
                    <a:cubicBezTo>
                      <a:pt x="27" y="1"/>
                      <a:pt x="23" y="3"/>
                      <a:pt x="18" y="3"/>
                    </a:cubicBezTo>
                    <a:cubicBezTo>
                      <a:pt x="14" y="3"/>
                      <a:pt x="9" y="3"/>
                      <a:pt x="5" y="2"/>
                    </a:cubicBezTo>
                    <a:cubicBezTo>
                      <a:pt x="2" y="2"/>
                      <a:pt x="0" y="5"/>
                      <a:pt x="3" y="6"/>
                    </a:cubicBezTo>
                    <a:cubicBezTo>
                      <a:pt x="11" y="10"/>
                      <a:pt x="25" y="13"/>
                      <a:pt x="33" y="7"/>
                    </a:cubicBezTo>
                    <a:cubicBezTo>
                      <a:pt x="36" y="5"/>
                      <a:pt x="35" y="0"/>
                      <a:pt x="31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5" name="文本框 134">
              <a:extLst>
                <a:ext uri="{FF2B5EF4-FFF2-40B4-BE49-F238E27FC236}">
                  <a16:creationId xmlns:a16="http://schemas.microsoft.com/office/drawing/2014/main" id="{0709A3D9-CDBE-47A6-9E58-DB219302311C}"/>
                </a:ext>
              </a:extLst>
            </p:cNvPr>
            <p:cNvSpPr txBox="1"/>
            <p:nvPr/>
          </p:nvSpPr>
          <p:spPr>
            <a:xfrm>
              <a:off x="4476059" y="1209269"/>
              <a:ext cx="3071476" cy="497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altLang="zh-CN" sz="2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¿Como jugamos ?</a:t>
              </a:r>
              <a:endParaRPr lang="es-E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076" name="Picture 4" descr="https://gss3.bdstatic.com/-Po3dSag_xI4khGkpoWK1HF6hhy/baike/s%3D220/sign=2ae1eec3d343ad4ba22e41c2b2035a89/060828381f30e9244b4b8f574e086e061c95f7ed.jpg">
            <a:extLst>
              <a:ext uri="{FF2B5EF4-FFF2-40B4-BE49-F238E27FC236}">
                <a16:creationId xmlns:a16="http://schemas.microsoft.com/office/drawing/2014/main" id="{EE894F0B-F493-4357-B9DC-64D58433F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97" y="2487702"/>
            <a:ext cx="2857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gss1.bdstatic.com/9vo3dSag_xI4khGkpoWK1HF6hhy/baike/s%3D220/sign=95cc75898fb1cb133a693b11ed5556da/c2fdfc039245d688755bacc2a6c27d1ed21b247e.jpg">
            <a:extLst>
              <a:ext uri="{FF2B5EF4-FFF2-40B4-BE49-F238E27FC236}">
                <a16:creationId xmlns:a16="http://schemas.microsoft.com/office/drawing/2014/main" id="{702FD0FF-4537-4DD5-969E-3A2F11B2C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56" y="3313876"/>
            <a:ext cx="2857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gss2.bdstatic.com/-fo3dSag_xI4khGkpoWK1HF6hhy/baike/s%3D220/sign=5997d38ad300baa1be2c40b97711b9b1/5bafa40f4bfbfbed6dce28197af0f736aec31fc4.jpg">
            <a:extLst>
              <a:ext uri="{FF2B5EF4-FFF2-40B4-BE49-F238E27FC236}">
                <a16:creationId xmlns:a16="http://schemas.microsoft.com/office/drawing/2014/main" id="{AC0B7DF5-9F93-4E9E-9723-B923B5EB4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561" y="3313876"/>
            <a:ext cx="2857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gss2.bdstatic.com/-fo3dSag_xI4khGkpoWK1HF6hhy/baike/s%3D220/sign=651a9fd98e5494ee8322081b1df4e0e1/3ac79f3df8dcd1002c65e647708b4710b8122fde.jpg">
            <a:extLst>
              <a:ext uri="{FF2B5EF4-FFF2-40B4-BE49-F238E27FC236}">
                <a16:creationId xmlns:a16="http://schemas.microsoft.com/office/drawing/2014/main" id="{75559B52-C671-4DAD-9573-4B13293B8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878" y="4140916"/>
            <a:ext cx="2857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gss3.bdstatic.com/-Po3dSag_xI4khGkpoWK1HF6hhy/baike/s%3D220/sign=54eede8ad300baa1be2c40b97711b9b1/5bafa40f4bfbfbed60b725197af0f736aec31fed.jpg">
            <a:extLst>
              <a:ext uri="{FF2B5EF4-FFF2-40B4-BE49-F238E27FC236}">
                <a16:creationId xmlns:a16="http://schemas.microsoft.com/office/drawing/2014/main" id="{BB3E6A86-FDE4-4B42-AAC1-2211492A0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602" y="5859769"/>
            <a:ext cx="2857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gss1.bdstatic.com/-vo3dSag_xI4khGkpoWK1HF6hhy/baike/s%3D220/sign=a5c127a233adcbef053479049cae2e0e/ca1349540923dd54232db90ed309b3de9c82487d.jpg">
            <a:extLst>
              <a:ext uri="{FF2B5EF4-FFF2-40B4-BE49-F238E27FC236}">
                <a16:creationId xmlns:a16="http://schemas.microsoft.com/office/drawing/2014/main" id="{9EF88D1C-AABA-4649-A393-11C988427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104" y="4129139"/>
            <a:ext cx="2857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" name="文本框 206">
            <a:extLst>
              <a:ext uri="{FF2B5EF4-FFF2-40B4-BE49-F238E27FC236}">
                <a16:creationId xmlns:a16="http://schemas.microsoft.com/office/drawing/2014/main" id="{8A8C0A36-7EC3-44A8-9932-D3DDFBE4D9B9}"/>
              </a:ext>
            </a:extLst>
          </p:cNvPr>
          <p:cNvSpPr txBox="1"/>
          <p:nvPr/>
        </p:nvSpPr>
        <p:spPr>
          <a:xfrm>
            <a:off x="7254927" y="4113691"/>
            <a:ext cx="40348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singular</a:t>
            </a:r>
            <a:r>
              <a:rPr lang="zh-CN" altLang="en-US" sz="2800" dirty="0"/>
              <a:t>：   </a:t>
            </a:r>
            <a:r>
              <a:rPr lang="en-US" altLang="zh-CN" sz="2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&gt;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en-US" altLang="zh-CN" sz="2800" dirty="0" err="1"/>
              <a:t>Pareja</a:t>
            </a:r>
            <a:r>
              <a:rPr lang="en-US" altLang="zh-CN" sz="2800" dirty="0"/>
              <a:t>:</a:t>
            </a:r>
            <a:r>
              <a:rPr lang="zh-CN" altLang="en-US" sz="2800" dirty="0"/>
              <a:t>：     </a:t>
            </a:r>
            <a:r>
              <a:rPr lang="en-US" altLang="zh-CN" sz="2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&gt;</a:t>
            </a:r>
          </a:p>
          <a:p>
            <a:endParaRPr lang="zh-CN" altLang="en-US" sz="2800" dirty="0"/>
          </a:p>
          <a:p>
            <a:r>
              <a:rPr lang="en-US" altLang="zh-CN" sz="2800" dirty="0" err="1"/>
              <a:t>Escalera</a:t>
            </a:r>
            <a:r>
              <a:rPr lang="zh-CN" altLang="en-US" sz="2800" dirty="0"/>
              <a:t>：</a:t>
            </a:r>
            <a:r>
              <a:rPr lang="en-US" altLang="zh-CN" sz="2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  &gt;</a:t>
            </a:r>
            <a:endParaRPr lang="zh-CN" altLang="en-US" sz="2800" dirty="0"/>
          </a:p>
        </p:txBody>
      </p:sp>
      <p:pic>
        <p:nvPicPr>
          <p:cNvPr id="208" name="Picture 4" descr="https://gss3.bdstatic.com/-Po3dSag_xI4khGkpoWK1HF6hhy/baike/s%3D220/sign=2ae1eec3d343ad4ba22e41c2b2035a89/060828381f30e9244b4b8f574e086e061c95f7ed.jpg">
            <a:extLst>
              <a:ext uri="{FF2B5EF4-FFF2-40B4-BE49-F238E27FC236}">
                <a16:creationId xmlns:a16="http://schemas.microsoft.com/office/drawing/2014/main" id="{48C271E4-4B76-4062-B306-789B6A9D2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751" y="4202222"/>
            <a:ext cx="2857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" name="Picture 14" descr="https://gss3.bdstatic.com/-Po3dSag_xI4khGkpoWK1HF6hhy/baike/s%3D220/sign=54eede8ad300baa1be2c40b97711b9b1/5bafa40f4bfbfbed60b725197af0f736aec31fed.jpg">
            <a:extLst>
              <a:ext uri="{FF2B5EF4-FFF2-40B4-BE49-F238E27FC236}">
                <a16:creationId xmlns:a16="http://schemas.microsoft.com/office/drawing/2014/main" id="{C66C0229-5B81-41E1-BBBE-C22445152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282" y="4199659"/>
            <a:ext cx="2857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Picture 16" descr="https://gss1.bdstatic.com/-vo3dSag_xI4khGkpoWK1HF6hhy/baike/s%3D220/sign=a5c127a233adcbef053479049cae2e0e/ca1349540923dd54232db90ed309b3de9c82487d.jpg">
            <a:extLst>
              <a:ext uri="{FF2B5EF4-FFF2-40B4-BE49-F238E27FC236}">
                <a16:creationId xmlns:a16="http://schemas.microsoft.com/office/drawing/2014/main" id="{4704E38A-02CE-42C0-9013-0484FA1E2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644" y="5065099"/>
            <a:ext cx="2857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16" descr="https://gss1.bdstatic.com/-vo3dSag_xI4khGkpoWK1HF6hhy/baike/s%3D220/sign=a5c127a233adcbef053479049cae2e0e/ca1349540923dd54232db90ed309b3de9c82487d.jpg">
            <a:extLst>
              <a:ext uri="{FF2B5EF4-FFF2-40B4-BE49-F238E27FC236}">
                <a16:creationId xmlns:a16="http://schemas.microsoft.com/office/drawing/2014/main" id="{265E5D11-B92B-4B5E-AE85-5333EA103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35" y="5046576"/>
            <a:ext cx="2857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" name="Picture 10" descr="https://gss2.bdstatic.com/-fo3dSag_xI4khGkpoWK1HF6hhy/baike/s%3D220/sign=5997d38ad300baa1be2c40b97711b9b1/5bafa40f4bfbfbed6dce28197af0f736aec31fc4.jpg">
            <a:extLst>
              <a:ext uri="{FF2B5EF4-FFF2-40B4-BE49-F238E27FC236}">
                <a16:creationId xmlns:a16="http://schemas.microsoft.com/office/drawing/2014/main" id="{E2376891-D5A2-4854-B30C-E868D05C1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739" y="5056397"/>
            <a:ext cx="2857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Picture 10" descr="https://gss2.bdstatic.com/-fo3dSag_xI4khGkpoWK1HF6hhy/baike/s%3D220/sign=5997d38ad300baa1be2c40b97711b9b1/5bafa40f4bfbfbed6dce28197af0f736aec31fc4.jpg">
            <a:extLst>
              <a:ext uri="{FF2B5EF4-FFF2-40B4-BE49-F238E27FC236}">
                <a16:creationId xmlns:a16="http://schemas.microsoft.com/office/drawing/2014/main" id="{9F077E2D-CFA7-411D-95E9-E9550F15F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748" y="5056398"/>
            <a:ext cx="2857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Picture 10" descr="https://gss2.bdstatic.com/-fo3dSag_xI4khGkpoWK1HF6hhy/baike/s%3D220/sign=5997d38ad300baa1be2c40b97711b9b1/5bafa40f4bfbfbed6dce28197af0f736aec31fc4.jpg">
            <a:extLst>
              <a:ext uri="{FF2B5EF4-FFF2-40B4-BE49-F238E27FC236}">
                <a16:creationId xmlns:a16="http://schemas.microsoft.com/office/drawing/2014/main" id="{E1D4A190-7B4B-41D6-88CF-A582BC755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199" y="5859769"/>
            <a:ext cx="2857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16" descr="https://gss1.bdstatic.com/-vo3dSag_xI4khGkpoWK1HF6hhy/baike/s%3D220/sign=a5c127a233adcbef053479049cae2e0e/ca1349540923dd54232db90ed309b3de9c82487d.jpg">
            <a:extLst>
              <a:ext uri="{FF2B5EF4-FFF2-40B4-BE49-F238E27FC236}">
                <a16:creationId xmlns:a16="http://schemas.microsoft.com/office/drawing/2014/main" id="{78BAD851-BF9C-4056-8D58-2FD99A18C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907" y="5884142"/>
            <a:ext cx="2857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14" descr="https://gss3.bdstatic.com/-Po3dSag_xI4khGkpoWK1HF6hhy/baike/s%3D220/sign=54eede8ad300baa1be2c40b97711b9b1/5bafa40f4bfbfbed60b725197af0f736aec31fed.jpg">
            <a:extLst>
              <a:ext uri="{FF2B5EF4-FFF2-40B4-BE49-F238E27FC236}">
                <a16:creationId xmlns:a16="http://schemas.microsoft.com/office/drawing/2014/main" id="{F82346EF-8AFF-4238-A44F-B92D80D4B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574" y="5884142"/>
            <a:ext cx="2857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14" descr="https://gss3.bdstatic.com/-Po3dSag_xI4khGkpoWK1HF6hhy/baike/s%3D220/sign=54eede8ad300baa1be2c40b97711b9b1/5bafa40f4bfbfbed60b725197af0f736aec31fed.jpg">
            <a:extLst>
              <a:ext uri="{FF2B5EF4-FFF2-40B4-BE49-F238E27FC236}">
                <a16:creationId xmlns:a16="http://schemas.microsoft.com/office/drawing/2014/main" id="{2BBB0D5D-73E3-4D6E-A725-A2654C8FA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340" y="4140916"/>
            <a:ext cx="2857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" name="Picture 12" descr="https://gss2.bdstatic.com/-fo3dSag_xI4khGkpoWK1HF6hhy/baike/s%3D220/sign=651a9fd98e5494ee8322081b1df4e0e1/3ac79f3df8dcd1002c65e647708b4710b8122fde.jpg">
            <a:extLst>
              <a:ext uri="{FF2B5EF4-FFF2-40B4-BE49-F238E27FC236}">
                <a16:creationId xmlns:a16="http://schemas.microsoft.com/office/drawing/2014/main" id="{57DB3BD2-F4BE-4C1B-AF20-DAFFC9796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533" y="5884142"/>
            <a:ext cx="2857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" name="Picture 16" descr="https://gss1.bdstatic.com/-vo3dSag_xI4khGkpoWK1HF6hhy/baike/s%3D220/sign=a5c127a233adcbef053479049cae2e0e/ca1349540923dd54232db90ed309b3de9c82487d.jpg">
            <a:extLst>
              <a:ext uri="{FF2B5EF4-FFF2-40B4-BE49-F238E27FC236}">
                <a16:creationId xmlns:a16="http://schemas.microsoft.com/office/drawing/2014/main" id="{55FAC992-CD1C-4851-8935-F57FC126E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894" y="5859769"/>
            <a:ext cx="2857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7497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516230504"/>
  <p:tag name="MH_LIBRARY" val="CONTENTS"/>
  <p:tag name="MH_TYPE" val="OTHERS"/>
  <p:tag name="ID" val="5458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heme/theme1.xml><?xml version="1.0" encoding="utf-8"?>
<a:theme xmlns:a="http://schemas.openxmlformats.org/drawingml/2006/main" name="Office 主题​​">
  <a:themeElements>
    <a:clrScheme name="时间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AA0"/>
      </a:accent1>
      <a:accent2>
        <a:srgbClr val="FF462B"/>
      </a:accent2>
      <a:accent3>
        <a:srgbClr val="794026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kumimoji="1"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737</Words>
  <Application>Microsoft Office PowerPoint</Application>
  <PresentationFormat>宽屏</PresentationFormat>
  <Paragraphs>144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Abadi MT Condensed Light</vt:lpstr>
      <vt:lpstr>等线</vt:lpstr>
      <vt:lpstr>等线 Light</vt:lpstr>
      <vt:lpstr>楷体</vt:lpstr>
      <vt:lpstr>宋体</vt:lpstr>
      <vt:lpstr>微软雅黑</vt:lpstr>
      <vt:lpstr>Arial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Shǔ 鼠 Rata</vt:lpstr>
      <vt:lpstr>Niú 牛 Buey</vt:lpstr>
      <vt:lpstr>Hǔ 虎 Tigre</vt:lpstr>
      <vt:lpstr>PowerPoint 演示文稿</vt:lpstr>
      <vt:lpstr>Lóng 龙 Dragón</vt:lpstr>
      <vt:lpstr>Shé 蛇 Serpiente</vt:lpstr>
      <vt:lpstr>Mǎ 马 Caballo</vt:lpstr>
      <vt:lpstr>Yáng 羊 Cabra</vt:lpstr>
      <vt:lpstr>Hóu 猴 Mono</vt:lpstr>
      <vt:lpstr>Jī 鸡 Gallo</vt:lpstr>
      <vt:lpstr>Gǒu 狗 Perro</vt:lpstr>
      <vt:lpstr>Zhū 猪 Cerdo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刘诗璐</cp:lastModifiedBy>
  <cp:revision>33</cp:revision>
  <dcterms:created xsi:type="dcterms:W3CDTF">2017-04-16T08:28:27Z</dcterms:created>
  <dcterms:modified xsi:type="dcterms:W3CDTF">2017-12-13T16:58:22Z</dcterms:modified>
</cp:coreProperties>
</file>