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306" r:id="rId5"/>
    <p:sldId id="257" r:id="rId6"/>
    <p:sldId id="258" r:id="rId7"/>
    <p:sldId id="259" r:id="rId8"/>
    <p:sldId id="342" r:id="rId9"/>
    <p:sldId id="260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5" r:id="rId19"/>
    <p:sldId id="277" r:id="rId20"/>
    <p:sldId id="346" r:id="rId21"/>
    <p:sldId id="344" r:id="rId22"/>
    <p:sldId id="345" r:id="rId23"/>
    <p:sldId id="351" r:id="rId24"/>
    <p:sldId id="350" r:id="rId25"/>
    <p:sldId id="264" r:id="rId26"/>
    <p:sldId id="347" r:id="rId27"/>
    <p:sldId id="348" r:id="rId28"/>
    <p:sldId id="278" r:id="rId29"/>
    <p:sldId id="267" r:id="rId30"/>
    <p:sldId id="265" r:id="rId31"/>
    <p:sldId id="279" r:id="rId32"/>
    <p:sldId id="343" r:id="rId33"/>
    <p:sldId id="352" r:id="rId34"/>
    <p:sldId id="361" r:id="rId35"/>
    <p:sldId id="269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2" r:id="rId45"/>
    <p:sldId id="280" r:id="rId46"/>
  </p:sldIdLst>
  <p:sldSz cx="12188825" cy="685800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85639"/>
    <a:srgbClr val="A67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224" autoAdjust="0"/>
  </p:normalViewPr>
  <p:slideViewPr>
    <p:cSldViewPr snapToGrid="0" snapToObjects="1">
      <p:cViewPr varScale="1">
        <p:scale>
          <a:sx n="86" d="100"/>
          <a:sy n="86" d="100"/>
        </p:scale>
        <p:origin x="300" y="60"/>
      </p:cViewPr>
      <p:guideLst>
        <p:guide orient="horz" pos="2160"/>
        <p:guide pos="3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AA408-4863-42D2-94CC-08D1DBBE0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microsoft.com/office/2007/relationships/hdphoto" Target="../media/hdphoto1.wdp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microsoft.com/office/2007/relationships/hdphoto" Target="../media/hdphoto1.wdp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40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JXk6aBzF-4" TargetMode="Externa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o2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>
            <a:off x="-1701966" y="5378085"/>
            <a:ext cx="5075015" cy="3607163"/>
          </a:xfrm>
          <a:prstGeom prst="rect">
            <a:avLst/>
          </a:prstGeom>
        </p:spPr>
      </p:pic>
      <p:pic>
        <p:nvPicPr>
          <p:cNvPr id="20" name="图片 19" descr="bo2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 rot="10800000">
            <a:off x="8098487" y="-1803582"/>
            <a:ext cx="5075015" cy="3607163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4450890" y="1493438"/>
            <a:ext cx="3382199" cy="3691840"/>
            <a:chOff x="3213959" y="1118515"/>
            <a:chExt cx="3382199" cy="3691840"/>
          </a:xfrm>
        </p:grpSpPr>
        <p:pic>
          <p:nvPicPr>
            <p:cNvPr id="25" name="图片 24" descr="中国风线条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9" y="2923158"/>
              <a:ext cx="2921357" cy="1887197"/>
            </a:xfrm>
            <a:prstGeom prst="rect">
              <a:avLst/>
            </a:prstGeom>
          </p:spPr>
        </p:pic>
        <p:pic>
          <p:nvPicPr>
            <p:cNvPr id="21" name="图片 20" descr="中国风线条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801" y="1118515"/>
              <a:ext cx="2921357" cy="18871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127068" y="1547135"/>
              <a:ext cx="140716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b="1" dirty="0">
                  <a:solidFill>
                    <a:schemeClr val="bg1"/>
                  </a:solidFill>
                  <a:cs typeface="+mn-ea"/>
                  <a:sym typeface="+mn-lt"/>
                </a:rPr>
                <a:t>数</a:t>
              </a:r>
              <a:endParaRPr kumimoji="1" lang="zh-CN" altLang="en-US" sz="9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71159" y="3045105"/>
              <a:ext cx="2056130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字</a:t>
              </a:r>
              <a:endParaRPr kumimoji="1" lang="zh-CN" altLang="en-US" sz="8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35590" y="3014317"/>
              <a:ext cx="30988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sz="9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97686" y="302345"/>
            <a:ext cx="7763518" cy="4857717"/>
            <a:chOff x="2697686" y="302345"/>
            <a:chExt cx="7763518" cy="4857717"/>
          </a:xfrm>
        </p:grpSpPr>
        <p:pic>
          <p:nvPicPr>
            <p:cNvPr id="6" name="图片 5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7270" y="2711477"/>
              <a:ext cx="2763934" cy="2448585"/>
            </a:xfrm>
            <a:prstGeom prst="rect">
              <a:avLst/>
            </a:prstGeom>
          </p:spPr>
        </p:pic>
        <p:pic>
          <p:nvPicPr>
            <p:cNvPr id="9" name="图片 8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2697686" y="2702535"/>
              <a:ext cx="1344491" cy="1191092"/>
            </a:xfrm>
            <a:prstGeom prst="rect">
              <a:avLst/>
            </a:prstGeom>
          </p:spPr>
        </p:pic>
        <p:pic>
          <p:nvPicPr>
            <p:cNvPr id="26" name="图片 25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4229" y="302345"/>
              <a:ext cx="1748750" cy="154922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373120" y="5185410"/>
            <a:ext cx="5641340" cy="1169670"/>
            <a:chOff x="3373049" y="5185278"/>
            <a:chExt cx="5355753" cy="979326"/>
          </a:xfrm>
        </p:grpSpPr>
        <p:sp>
          <p:nvSpPr>
            <p:cNvPr id="4" name="文本框 3"/>
            <p:cNvSpPr txBox="1"/>
            <p:nvPr/>
          </p:nvSpPr>
          <p:spPr>
            <a:xfrm>
              <a:off x="3373049" y="5185278"/>
              <a:ext cx="5355753" cy="42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A67451"/>
                  </a:solidFill>
                  <a:cs typeface="+mn-ea"/>
                  <a:sym typeface="+mn-lt"/>
                </a:rPr>
                <a:t> </a:t>
              </a:r>
              <a:endParaRPr lang="zh-CN" altLang="en-US" sz="900" dirty="0">
                <a:solidFill>
                  <a:srgbClr val="A6745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kumimoji="1" lang="zh-CN" altLang="en-US" sz="900" dirty="0">
                <a:solidFill>
                  <a:srgbClr val="A67451"/>
                </a:solidFill>
                <a:cs typeface="+mn-ea"/>
                <a:sym typeface="+mn-lt"/>
              </a:endParaRPr>
            </a:p>
          </p:txBody>
        </p:sp>
        <p:sp>
          <p:nvSpPr>
            <p:cNvPr id="5" name="剪去对角的矩形 4"/>
            <p:cNvSpPr/>
            <p:nvPr/>
          </p:nvSpPr>
          <p:spPr>
            <a:xfrm>
              <a:off x="3881255" y="5718006"/>
              <a:ext cx="4090363" cy="446598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248995" y="5774363"/>
              <a:ext cx="3415770" cy="33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>
                  <a:solidFill>
                    <a:srgbClr val="A67451"/>
                  </a:solidFill>
                  <a:cs typeface="+mn-ea"/>
                  <a:sym typeface="+mn-lt"/>
                </a:rPr>
                <a:t>LIU YANG &amp;  LIU SHILU</a:t>
              </a:r>
              <a:endParaRPr kumimoji="1" lang="en-US" altLang="zh-CN" sz="2000" dirty="0">
                <a:solidFill>
                  <a:srgbClr val="A6745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310758" y="-186637"/>
            <a:ext cx="13130308" cy="8997846"/>
            <a:chOff x="-310758" y="-186637"/>
            <a:chExt cx="13130308" cy="8997846"/>
          </a:xfrm>
        </p:grpSpPr>
        <p:pic>
          <p:nvPicPr>
            <p:cNvPr id="18" name="图片 17" descr="红-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>
              <a:off x="-37397" y="-186637"/>
              <a:ext cx="4810001" cy="2793320"/>
            </a:xfrm>
            <a:prstGeom prst="rect">
              <a:avLst/>
            </a:prstGeom>
          </p:spPr>
        </p:pic>
        <p:pic>
          <p:nvPicPr>
            <p:cNvPr id="12" name="图片 11" descr=" 波浪.png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380" y="2176850"/>
              <a:ext cx="1923170" cy="859666"/>
            </a:xfrm>
            <a:prstGeom prst="rect">
              <a:avLst/>
            </a:prstGeom>
          </p:spPr>
        </p:pic>
        <p:pic>
          <p:nvPicPr>
            <p:cNvPr id="16" name="图片 15" descr="波-01.png"/>
            <p:cNvPicPr>
              <a:picLocks noChangeAspect="1"/>
            </p:cNvPicPr>
            <p:nvPr/>
          </p:nvPicPr>
          <p:blipFill rotWithShape="1">
            <a:blip r:embed="rId8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>
              <a:off x="-310758" y="2128701"/>
              <a:ext cx="1661882" cy="1017076"/>
            </a:xfrm>
            <a:prstGeom prst="rect">
              <a:avLst/>
            </a:prstGeom>
          </p:spPr>
        </p:pic>
        <p:pic>
          <p:nvPicPr>
            <p:cNvPr id="19" name="图片 18" descr="红-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 rot="2820038">
              <a:off x="8273792" y="5009549"/>
              <a:ext cx="4810001" cy="2793320"/>
            </a:xfrm>
            <a:prstGeom prst="rect">
              <a:avLst/>
            </a:prstGeom>
          </p:spPr>
        </p:pic>
        <p:pic>
          <p:nvPicPr>
            <p:cNvPr id="17" name="图片 16" descr="波-01.png"/>
            <p:cNvPicPr>
              <a:picLocks noChangeAspect="1"/>
            </p:cNvPicPr>
            <p:nvPr/>
          </p:nvPicPr>
          <p:blipFill rotWithShape="1">
            <a:blip r:embed="rId8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 flipH="1">
              <a:off x="10896380" y="6164591"/>
              <a:ext cx="1661882" cy="1017076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363570" y="3207224"/>
            <a:ext cx="65" cy="283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kumimoji="1"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0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69460" y="2554411"/>
            <a:ext cx="3360131" cy="1707982"/>
            <a:chOff x="8145" y="8065"/>
            <a:chExt cx="3051" cy="1470"/>
          </a:xfrm>
        </p:grpSpPr>
        <p:sp>
          <p:nvSpPr>
            <p:cNvPr id="11" name="文本框 10"/>
            <p:cNvSpPr txBox="1"/>
            <p:nvPr/>
          </p:nvSpPr>
          <p:spPr>
            <a:xfrm>
              <a:off x="8145" y="8662"/>
              <a:ext cx="2910" cy="873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四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363" y="8065"/>
              <a:ext cx="1833" cy="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sì  </a:t>
              </a:r>
              <a:endParaRPr lang="en-US" altLang="zh-CN" sz="2800" b="1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410" y="2134235"/>
            <a:ext cx="2839085" cy="278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0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965" y="2186940"/>
            <a:ext cx="2682240" cy="276733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589145" y="2401208"/>
            <a:ext cx="3512561" cy="1676841"/>
            <a:chOff x="8145" y="7920"/>
            <a:chExt cx="3062" cy="1879"/>
          </a:xfrm>
        </p:grpSpPr>
        <p:sp>
          <p:nvSpPr>
            <p:cNvPr id="15" name="文本框 14"/>
            <p:cNvSpPr txBox="1"/>
            <p:nvPr/>
          </p:nvSpPr>
          <p:spPr>
            <a:xfrm>
              <a:off x="8145" y="8662"/>
              <a:ext cx="2910" cy="113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五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374" y="7920"/>
              <a:ext cx="1833" cy="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wǔ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0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240" y="2124710"/>
            <a:ext cx="2940050" cy="295719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04665" y="2554163"/>
            <a:ext cx="3538186" cy="1697026"/>
            <a:chOff x="8145" y="8301"/>
            <a:chExt cx="3006" cy="1376"/>
          </a:xfrm>
        </p:grpSpPr>
        <p:sp>
          <p:nvSpPr>
            <p:cNvPr id="17" name="文本框 16"/>
            <p:cNvSpPr txBox="1"/>
            <p:nvPr/>
          </p:nvSpPr>
          <p:spPr>
            <a:xfrm>
              <a:off x="8145" y="8854"/>
              <a:ext cx="2910" cy="823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六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318" y="8301"/>
              <a:ext cx="1833" cy="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 liù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0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730" y="2515870"/>
            <a:ext cx="3291205" cy="224980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457065" y="2553970"/>
            <a:ext cx="3277235" cy="1594485"/>
            <a:chOff x="8145" y="8064"/>
            <a:chExt cx="2910" cy="2174"/>
          </a:xfrm>
        </p:grpSpPr>
        <p:sp>
          <p:nvSpPr>
            <p:cNvPr id="17" name="文本框 16"/>
            <p:cNvSpPr txBox="1"/>
            <p:nvPr/>
          </p:nvSpPr>
          <p:spPr>
            <a:xfrm>
              <a:off x="8145" y="8854"/>
              <a:ext cx="2910" cy="138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七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141" y="8064"/>
              <a:ext cx="1833" cy="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qī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0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580" y="2837180"/>
            <a:ext cx="3273425" cy="202057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537710" y="2650490"/>
            <a:ext cx="3208626" cy="1536700"/>
            <a:chOff x="8209" y="8032"/>
            <a:chExt cx="2999" cy="2420"/>
          </a:xfrm>
        </p:grpSpPr>
        <p:sp>
          <p:nvSpPr>
            <p:cNvPr id="15" name="文本框 14"/>
            <p:cNvSpPr txBox="1"/>
            <p:nvPr/>
          </p:nvSpPr>
          <p:spPr>
            <a:xfrm>
              <a:off x="8209" y="8854"/>
              <a:ext cx="2910" cy="159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八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375" y="8032"/>
              <a:ext cx="183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bā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0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880" y="2687955"/>
            <a:ext cx="3286760" cy="217678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498340" y="2687955"/>
            <a:ext cx="3021330" cy="1598237"/>
            <a:chOff x="8145" y="8352"/>
            <a:chExt cx="2910" cy="2077"/>
          </a:xfrm>
        </p:grpSpPr>
        <p:sp>
          <p:nvSpPr>
            <p:cNvPr id="15" name="文本框 14"/>
            <p:cNvSpPr txBox="1"/>
            <p:nvPr/>
          </p:nvSpPr>
          <p:spPr>
            <a:xfrm>
              <a:off x="8145" y="9110"/>
              <a:ext cx="2910" cy="131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九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205" y="8352"/>
              <a:ext cx="1833" cy="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jiǔ 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981710"/>
            <a:ext cx="9813925" cy="5520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68925" y="151765"/>
            <a:ext cx="2797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3200" b="1" u="sng" dirty="0"/>
              <a:t>Actividad</a:t>
            </a:r>
            <a:endParaRPr kumimoji="1" lang="en-US" altLang="zh-CN" sz="3200" b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贰</a:t>
              </a: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0997" y="3202079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5" flipH="1">
            <a:off x="5667879" y="1247834"/>
            <a:ext cx="1844185" cy="163377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61985" y="2931930"/>
            <a:ext cx="3157756" cy="2080169"/>
            <a:chOff x="7761985" y="2931930"/>
            <a:chExt cx="3157756" cy="2080169"/>
          </a:xfrm>
        </p:grpSpPr>
        <p:pic>
          <p:nvPicPr>
            <p:cNvPr id="19" name="图片 18" descr="中国风线条.png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66142" cy="2052071"/>
              <a:chOff x="6151058" y="2363782"/>
              <a:chExt cx="966142" cy="205207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8" y="2363782"/>
                <a:ext cx="693420" cy="706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数</a:t>
                </a:r>
                <a:endParaRPr kumimoji="1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5" y="2799232"/>
                <a:ext cx="540385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</a:t>
                </a:r>
                <a:endPara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151058" y="3447488"/>
                <a:ext cx="52016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含</a:t>
                </a:r>
                <a:endPara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4" y="3709098"/>
                <a:ext cx="575584" cy="7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义</a:t>
                </a:r>
                <a:endParaRPr kumimoji="1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纹-01.png"/>
          <p:cNvPicPr>
            <a:picLocks noChangeAspect="1"/>
          </p:cNvPicPr>
          <p:nvPr/>
        </p:nvPicPr>
        <p:blipFill rotWithShape="1">
          <a:blip r:embed="rId1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1111273" y="1828668"/>
            <a:ext cx="5350450" cy="3864428"/>
          </a:xfrm>
          <a:prstGeom prst="rect">
            <a:avLst/>
          </a:prstGeom>
        </p:spPr>
      </p:pic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321996" y="4094778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228495" y="1362715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050156" y="2877624"/>
            <a:ext cx="960744" cy="851128"/>
          </a:xfrm>
          <a:prstGeom prst="rect">
            <a:avLst/>
          </a:prstGeom>
        </p:spPr>
      </p:pic>
      <p:grpSp>
        <p:nvGrpSpPr>
          <p:cNvPr id="11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2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贰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280275" y="3890645"/>
            <a:ext cx="43453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3200" b="1" dirty="0"/>
              <a:t>sǐ  </a:t>
            </a:r>
            <a:endParaRPr kumimoji="1" lang="zh-CN" altLang="en-US" sz="3200" b="1" dirty="0"/>
          </a:p>
          <a:p>
            <a:pPr>
              <a:lnSpc>
                <a:spcPct val="150000"/>
              </a:lnSpc>
            </a:pPr>
            <a:r>
              <a:rPr kumimoji="1" lang="zh-CN" altLang="en-US" sz="3200" b="1" dirty="0"/>
              <a:t>死 </a:t>
            </a:r>
            <a:r>
              <a:rPr kumimoji="1" lang="en-US" altLang="zh-CN" sz="3200" b="1" dirty="0"/>
              <a:t>muerto</a:t>
            </a:r>
            <a:r>
              <a:rPr kumimoji="1" lang="zh-CN" altLang="en-US" sz="3200" b="1" dirty="0"/>
              <a:t> </a:t>
            </a:r>
            <a:endParaRPr kumimoji="1"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280519" y="1422063"/>
            <a:ext cx="323892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9600" dirty="0">
                <a:cs typeface="+mn-ea"/>
                <a:sym typeface="+mn-lt"/>
              </a:rPr>
              <a:t>4</a:t>
            </a:r>
            <a:endParaRPr kumimoji="1" lang="en-US" altLang="zh-CN" sz="9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纹-01.png"/>
          <p:cNvPicPr>
            <a:picLocks noChangeAspect="1"/>
          </p:cNvPicPr>
          <p:nvPr/>
        </p:nvPicPr>
        <p:blipFill rotWithShape="1">
          <a:blip r:embed="rId1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1090953" y="1828668"/>
            <a:ext cx="5350450" cy="386442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80519" y="1422063"/>
            <a:ext cx="323892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9600" dirty="0">
                <a:cs typeface="+mn-ea"/>
                <a:sym typeface="+mn-lt"/>
              </a:rPr>
              <a:t>6</a:t>
            </a:r>
            <a:endParaRPr kumimoji="1" lang="en-US" altLang="zh-CN" sz="9600" dirty="0">
              <a:cs typeface="+mn-ea"/>
              <a:sym typeface="+mn-lt"/>
            </a:endParaRPr>
          </a:p>
        </p:txBody>
      </p:sp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321996" y="4094778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228495" y="1362715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050156" y="2877624"/>
            <a:ext cx="960744" cy="851128"/>
          </a:xfrm>
          <a:prstGeom prst="rect">
            <a:avLst/>
          </a:prstGeom>
        </p:spPr>
      </p:pic>
      <p:grpSp>
        <p:nvGrpSpPr>
          <p:cNvPr id="11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2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贰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361555" y="4023360"/>
            <a:ext cx="4345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3200" b="1" dirty="0"/>
              <a:t>buena suerte</a:t>
            </a:r>
            <a:r>
              <a:rPr kumimoji="1" lang="zh-CN" altLang="en-US" sz="3200" b="1" dirty="0"/>
              <a:t>  </a:t>
            </a:r>
            <a:endParaRPr kumimoji="1"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QQ截图20171129143607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7455" y="-1231265"/>
            <a:ext cx="2693035" cy="5655945"/>
          </a:xfrm>
          <a:prstGeom prst="rect">
            <a:avLst/>
          </a:prstGeom>
        </p:spPr>
      </p:pic>
      <p:pic>
        <p:nvPicPr>
          <p:cNvPr id="4" name="图片 3" descr="QQ截图20171129143613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460" y="240030"/>
            <a:ext cx="1939925" cy="39979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38195" y="1423670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你好</a:t>
            </a:r>
            <a:endParaRPr kumimoji="1"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055" y="-30480"/>
            <a:ext cx="6379845" cy="10788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86320" y="1870075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你好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QQ截图20171129143607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2185" y="2752725"/>
            <a:ext cx="4163060" cy="5391150"/>
          </a:xfrm>
          <a:prstGeom prst="rect">
            <a:avLst/>
          </a:prstGeom>
        </p:spPr>
      </p:pic>
      <p:pic>
        <p:nvPicPr>
          <p:cNvPr id="13" name="图片 12" descr="QQ截图20171129143607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2185" y="107315"/>
            <a:ext cx="4898390" cy="6013450"/>
          </a:xfrm>
          <a:prstGeom prst="rect">
            <a:avLst/>
          </a:prstGeom>
        </p:spPr>
      </p:pic>
      <p:pic>
        <p:nvPicPr>
          <p:cNvPr id="11" name="图片 10" descr="QQ截图20171129143613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70" y="2351405"/>
            <a:ext cx="4428490" cy="41433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62855" y="4639310"/>
            <a:ext cx="3512185" cy="91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0"/>
              </a:lnSpc>
            </a:pPr>
            <a:r>
              <a:rPr kumimoji="1" lang="es-E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我叫</a:t>
            </a:r>
            <a:r>
              <a:rPr kumimoji="1" lang="zh-CN" altLang="en-US" sz="2800" b="1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王小明</a:t>
            </a: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。你呢？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72155" y="5196840"/>
            <a:ext cx="35121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我叫</a:t>
            </a:r>
            <a:r>
              <a:rPr kumimoji="1" lang="zh-CN" altLang="en-US" sz="28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荷西</a:t>
            </a:r>
            <a:r>
              <a:rPr kumimoji="1"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2855" y="331470"/>
            <a:ext cx="1974850" cy="645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kumimoji="1" lang="es-ES" altLang="zh-CN" sz="2400" b="1" dirty="0"/>
              <a:t>JOSÉ</a:t>
            </a:r>
            <a:endParaRPr kumimoji="1" lang="es-ES" altLang="zh-CN" sz="2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338195" y="2948305"/>
            <a:ext cx="24809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你叫什么名字？</a:t>
            </a:r>
            <a:endParaRPr kumimoji="1"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75045" y="3949700"/>
            <a:ext cx="14878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bg1"/>
                </a:solidFill>
              </a:rPr>
              <a:t>wáng xiǎo míng 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9875" y="4965700"/>
            <a:ext cx="14878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/>
                </a:solidFill>
              </a:rPr>
              <a:t>hé xī 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纹-01.png"/>
          <p:cNvPicPr>
            <a:picLocks noChangeAspect="1"/>
          </p:cNvPicPr>
          <p:nvPr/>
        </p:nvPicPr>
        <p:blipFill rotWithShape="1">
          <a:blip r:embed="rId1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1111273" y="1828668"/>
            <a:ext cx="5350450" cy="386442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80519" y="1422063"/>
            <a:ext cx="323892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9600" dirty="0">
                <a:cs typeface="+mn-ea"/>
                <a:sym typeface="+mn-lt"/>
              </a:rPr>
              <a:t>8</a:t>
            </a:r>
            <a:endParaRPr kumimoji="1" lang="en-US" altLang="zh-CN" sz="9600" dirty="0">
              <a:cs typeface="+mn-ea"/>
              <a:sym typeface="+mn-lt"/>
            </a:endParaRPr>
          </a:p>
        </p:txBody>
      </p:sp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321996" y="4094778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228495" y="1362715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050156" y="2877624"/>
            <a:ext cx="960744" cy="851128"/>
          </a:xfrm>
          <a:prstGeom prst="rect">
            <a:avLst/>
          </a:prstGeom>
        </p:spPr>
      </p:pic>
      <p:grpSp>
        <p:nvGrpSpPr>
          <p:cNvPr id="11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2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贰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351395" y="3849370"/>
            <a:ext cx="43453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3200" b="1" dirty="0"/>
              <a:t>fā </a:t>
            </a:r>
            <a:endParaRPr kumimoji="1" lang="zh-CN" altLang="en-US" sz="3200" b="1" dirty="0"/>
          </a:p>
          <a:p>
            <a:pPr>
              <a:lnSpc>
                <a:spcPct val="150000"/>
              </a:lnSpc>
            </a:pPr>
            <a:r>
              <a:rPr kumimoji="1" lang="zh-CN" altLang="en-US" sz="3200" b="1" dirty="0"/>
              <a:t>发  </a:t>
            </a:r>
            <a:r>
              <a:rPr kumimoji="1" lang="en-US" altLang="zh-CN" sz="3200" b="1" dirty="0"/>
              <a:t>riqueza </a:t>
            </a:r>
            <a:r>
              <a:rPr kumimoji="1" lang="zh-CN" altLang="en-US" sz="3200" b="1" dirty="0"/>
              <a:t>  </a:t>
            </a:r>
            <a:endParaRPr kumimoji="1"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纹-01.png"/>
          <p:cNvPicPr>
            <a:picLocks noChangeAspect="1"/>
          </p:cNvPicPr>
          <p:nvPr/>
        </p:nvPicPr>
        <p:blipFill rotWithShape="1">
          <a:blip r:embed="rId1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1111273" y="1828668"/>
            <a:ext cx="5350450" cy="386442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80519" y="1422063"/>
            <a:ext cx="323892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9600" dirty="0">
                <a:cs typeface="+mn-ea"/>
                <a:sym typeface="+mn-lt"/>
              </a:rPr>
              <a:t>9</a:t>
            </a:r>
            <a:endParaRPr kumimoji="1" lang="en-US" altLang="zh-CN" sz="9600" dirty="0">
              <a:cs typeface="+mn-ea"/>
              <a:sym typeface="+mn-lt"/>
            </a:endParaRPr>
          </a:p>
        </p:txBody>
      </p:sp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321996" y="4094778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228495" y="1362715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050156" y="2877624"/>
            <a:ext cx="960744" cy="851128"/>
          </a:xfrm>
          <a:prstGeom prst="rect">
            <a:avLst/>
          </a:prstGeom>
        </p:spPr>
      </p:pic>
      <p:grpSp>
        <p:nvGrpSpPr>
          <p:cNvPr id="11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2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贰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351395" y="3849370"/>
            <a:ext cx="43453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3200" b="1" dirty="0"/>
              <a:t>jiǔ  </a:t>
            </a:r>
            <a:endParaRPr kumimoji="1" lang="zh-CN" altLang="en-US" sz="3200" b="1" dirty="0"/>
          </a:p>
          <a:p>
            <a:pPr>
              <a:lnSpc>
                <a:spcPct val="150000"/>
              </a:lnSpc>
            </a:pPr>
            <a:r>
              <a:rPr kumimoji="1" lang="zh-CN" altLang="en-US" sz="3200" b="1" dirty="0"/>
              <a:t>久  </a:t>
            </a:r>
            <a:r>
              <a:rPr kumimoji="1" lang="en-US" altLang="zh-CN" sz="3200" b="1" dirty="0"/>
              <a:t> </a:t>
            </a:r>
            <a:r>
              <a:rPr kumimoji="1" lang="zh-CN" altLang="en-US" sz="3200" b="1" dirty="0"/>
              <a:t>  </a:t>
            </a:r>
            <a:endParaRPr kumimoji="1"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2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贰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2045" y="412115"/>
            <a:ext cx="4552950" cy="30778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45" y="3592195"/>
            <a:ext cx="4331335" cy="3248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" y="290195"/>
            <a:ext cx="4267200" cy="3199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纹-01.png"/>
          <p:cNvPicPr>
            <a:picLocks noChangeAspect="1"/>
          </p:cNvPicPr>
          <p:nvPr/>
        </p:nvPicPr>
        <p:blipFill rotWithShape="1">
          <a:blip r:embed="rId1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1111273" y="1828668"/>
            <a:ext cx="5350450" cy="386442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80519" y="1422063"/>
            <a:ext cx="323892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600" dirty="0">
                <a:cs typeface="+mn-ea"/>
                <a:sym typeface="+mn-lt"/>
              </a:rPr>
              <a:t>520</a:t>
            </a:r>
            <a:endParaRPr kumimoji="1" lang="zh-CN" altLang="en-US" sz="9600" dirty="0">
              <a:cs typeface="+mn-ea"/>
              <a:sym typeface="+mn-lt"/>
            </a:endParaRPr>
          </a:p>
        </p:txBody>
      </p:sp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321996" y="4094778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228495" y="1362715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050156" y="2877624"/>
            <a:ext cx="960744" cy="851128"/>
          </a:xfrm>
          <a:prstGeom prst="rect">
            <a:avLst/>
          </a:prstGeom>
        </p:spPr>
      </p:pic>
      <p:grpSp>
        <p:nvGrpSpPr>
          <p:cNvPr id="11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2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贰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361555" y="4023360"/>
            <a:ext cx="20281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800" dirty="0">
                <a:sym typeface="+mn-ea"/>
              </a:rPr>
              <a:t>wǒ ài nǐ </a:t>
            </a:r>
            <a:endParaRPr kumimoji="1" lang="zh-CN" altLang="en-US" sz="2800" dirty="0"/>
          </a:p>
          <a:p>
            <a:pPr>
              <a:lnSpc>
                <a:spcPct val="150000"/>
              </a:lnSpc>
            </a:pPr>
            <a:r>
              <a:rPr kumimoji="1" lang="zh-CN" altLang="en-US" sz="3200" b="1" dirty="0"/>
              <a:t>我爱你❤  </a:t>
            </a:r>
            <a:endParaRPr kumimoji="1"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纹-01.png"/>
          <p:cNvPicPr>
            <a:picLocks noChangeAspect="1"/>
          </p:cNvPicPr>
          <p:nvPr/>
        </p:nvPicPr>
        <p:blipFill rotWithShape="1">
          <a:blip r:embed="rId1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1111273" y="1828668"/>
            <a:ext cx="5350450" cy="386442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80519" y="1422063"/>
            <a:ext cx="323892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9600" dirty="0">
                <a:cs typeface="+mn-ea"/>
                <a:sym typeface="+mn-lt"/>
              </a:rPr>
              <a:t>1314</a:t>
            </a:r>
            <a:endParaRPr kumimoji="1" lang="en-US" altLang="zh-CN" sz="9600" dirty="0">
              <a:cs typeface="+mn-ea"/>
              <a:sym typeface="+mn-lt"/>
            </a:endParaRPr>
          </a:p>
        </p:txBody>
      </p:sp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321996" y="4094778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228495" y="1362715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050156" y="2877624"/>
            <a:ext cx="960744" cy="851128"/>
          </a:xfrm>
          <a:prstGeom prst="rect">
            <a:avLst/>
          </a:prstGeom>
        </p:spPr>
      </p:pic>
      <p:grpSp>
        <p:nvGrpSpPr>
          <p:cNvPr id="11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2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贰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534910" y="4023360"/>
            <a:ext cx="29057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800" dirty="0">
                <a:sym typeface="+mn-ea"/>
              </a:rPr>
              <a:t>yī shēng yī shì </a:t>
            </a:r>
            <a:endParaRPr kumimoji="1" lang="zh-CN" altLang="en-US" sz="28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/>
              <a:t>一生一世  </a:t>
            </a:r>
            <a:endParaRPr kumimoji="1"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纹-01.png"/>
          <p:cNvPicPr>
            <a:picLocks noChangeAspect="1"/>
          </p:cNvPicPr>
          <p:nvPr/>
        </p:nvPicPr>
        <p:blipFill rotWithShape="1">
          <a:blip r:embed="rId1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1111273" y="1828668"/>
            <a:ext cx="5350450" cy="386442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80519" y="1422063"/>
            <a:ext cx="323892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9600" dirty="0">
                <a:cs typeface="+mn-ea"/>
                <a:sym typeface="+mn-lt"/>
              </a:rPr>
              <a:t>2333</a:t>
            </a:r>
            <a:endParaRPr kumimoji="1" lang="en-US" altLang="zh-CN" sz="9600" dirty="0">
              <a:cs typeface="+mn-ea"/>
              <a:sym typeface="+mn-lt"/>
            </a:endParaRPr>
          </a:p>
        </p:txBody>
      </p:sp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321996" y="4094778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228495" y="1362715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050156" y="2877624"/>
            <a:ext cx="960744" cy="851128"/>
          </a:xfrm>
          <a:prstGeom prst="rect">
            <a:avLst/>
          </a:prstGeom>
        </p:spPr>
      </p:pic>
      <p:grpSp>
        <p:nvGrpSpPr>
          <p:cNvPr id="11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2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贰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14900" y="3361055"/>
            <a:ext cx="6751320" cy="2032000"/>
            <a:chOff x="7740" y="5293"/>
            <a:chExt cx="10632" cy="3200"/>
          </a:xfrm>
        </p:grpSpPr>
        <p:sp>
          <p:nvSpPr>
            <p:cNvPr id="2" name="文本框 1"/>
            <p:cNvSpPr txBox="1"/>
            <p:nvPr/>
          </p:nvSpPr>
          <p:spPr>
            <a:xfrm>
              <a:off x="11770" y="6448"/>
              <a:ext cx="660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kumimoji="1" lang="zh-CN" altLang="en-US" sz="3200" b="1" dirty="0"/>
                <a:t>哈哈哈哈哈  </a:t>
              </a:r>
              <a:r>
                <a:rPr kumimoji="1" lang="en-US" altLang="zh-CN" sz="3200" b="1" dirty="0"/>
                <a:t>jajaja</a:t>
              </a:r>
              <a:r>
                <a:rPr kumimoji="1" lang="zh-CN" altLang="en-US" sz="3200" b="1" dirty="0"/>
                <a:t>  </a:t>
              </a:r>
              <a:endParaRPr kumimoji="1" lang="zh-CN" altLang="en-US" sz="3200" b="1" dirty="0"/>
            </a:p>
          </p:txBody>
        </p:sp>
        <p:pic>
          <p:nvPicPr>
            <p:cNvPr id="3" name="图片 2" descr="7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0" y="5293"/>
              <a:ext cx="3200" cy="3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5" flipH="1">
            <a:off x="5667879" y="1247834"/>
            <a:ext cx="1844185" cy="163377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61985" y="2931930"/>
            <a:ext cx="3157756" cy="2080169"/>
            <a:chOff x="7761985" y="2931930"/>
            <a:chExt cx="3157756" cy="2080169"/>
          </a:xfrm>
        </p:grpSpPr>
        <p:pic>
          <p:nvPicPr>
            <p:cNvPr id="19" name="图片 18" descr="中国风线条.png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66142" cy="2052071"/>
              <a:chOff x="6151058" y="2363782"/>
              <a:chExt cx="966142" cy="205207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8" y="2363782"/>
                <a:ext cx="693420" cy="706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电</a:t>
                </a:r>
                <a:endParaRPr kumimoji="1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5" y="2799232"/>
                <a:ext cx="540385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话</a:t>
                </a:r>
                <a:endPara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151058" y="3447488"/>
                <a:ext cx="52016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号</a:t>
                </a:r>
                <a:endPara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4" y="3709098"/>
                <a:ext cx="575584" cy="7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码</a:t>
                </a:r>
                <a:endParaRPr kumimoji="1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纹-01.png"/>
          <p:cNvPicPr>
            <a:picLocks noChangeAspect="1"/>
          </p:cNvPicPr>
          <p:nvPr/>
        </p:nvPicPr>
        <p:blipFill rotWithShape="1">
          <a:blip r:embed="rId1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8308979" y="3491032"/>
            <a:ext cx="5350450" cy="3864428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7" name="剪去对角的矩形 8"/>
          <p:cNvSpPr/>
          <p:nvPr/>
        </p:nvSpPr>
        <p:spPr>
          <a:xfrm rot="5400000">
            <a:off x="-777396" y="2016311"/>
            <a:ext cx="4747845" cy="253171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360" y="1020445"/>
            <a:ext cx="29343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dirty="0">
                <a:cs typeface="+mn-ea"/>
                <a:sym typeface="+mn-lt"/>
              </a:rPr>
              <a:t>diàn huà </a:t>
            </a:r>
            <a:endParaRPr kumimoji="1" lang="zh-CN" altLang="en-US" sz="3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cs typeface="+mn-ea"/>
                <a:sym typeface="+mn-lt"/>
              </a:rPr>
              <a:t>电话：</a:t>
            </a:r>
            <a:r>
              <a:rPr kumimoji="1" lang="en-US" altLang="zh-CN" sz="3200" b="1" dirty="0">
                <a:cs typeface="+mn-ea"/>
                <a:sym typeface="+mn-lt"/>
              </a:rPr>
              <a:t> </a:t>
            </a:r>
            <a:r>
              <a:rPr kumimoji="1" lang="en-US" altLang="zh-CN" sz="2000" dirty="0">
                <a:cs typeface="+mn-ea"/>
                <a:sym typeface="+mn-lt"/>
              </a:rPr>
              <a:t>teléfono </a:t>
            </a:r>
            <a:endParaRPr kumimoji="1"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cs typeface="+mn-ea"/>
                <a:sym typeface="+mn-lt"/>
              </a:rPr>
              <a:t>hào mǎ </a:t>
            </a:r>
            <a:endParaRPr kumimoji="1" lang="zh-CN" altLang="en-US" sz="3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cs typeface="+mn-ea"/>
                <a:sym typeface="+mn-lt"/>
              </a:rPr>
              <a:t>号码：</a:t>
            </a:r>
            <a:r>
              <a:rPr kumimoji="1" lang="es-ES" altLang="en-US" sz="2000" dirty="0">
                <a:cs typeface="+mn-ea"/>
                <a:sym typeface="+mn-lt"/>
              </a:rPr>
              <a:t>número</a:t>
            </a:r>
            <a:endParaRPr kumimoji="1" lang="es-ES" altLang="en-US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cs typeface="+mn-ea"/>
                <a:sym typeface="+mn-lt"/>
              </a:rPr>
              <a:t>shì </a:t>
            </a:r>
            <a:endParaRPr kumimoji="1" lang="zh-CN" altLang="en-US" sz="32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cs typeface="+mn-ea"/>
                <a:sym typeface="+mn-lt"/>
              </a:rPr>
              <a:t>是：</a:t>
            </a:r>
            <a:r>
              <a:rPr kumimoji="1" lang="es-ES" altLang="en-US" sz="2000" dirty="0">
                <a:cs typeface="+mn-ea"/>
                <a:sym typeface="+mn-lt"/>
              </a:rPr>
              <a:t>ser</a:t>
            </a:r>
            <a:endParaRPr kumimoji="1" lang="es-ES" altLang="en-US" sz="2000" dirty="0">
              <a:cs typeface="+mn-ea"/>
              <a:sym typeface="+mn-lt"/>
            </a:endParaRPr>
          </a:p>
        </p:txBody>
      </p:sp>
      <p:pic>
        <p:nvPicPr>
          <p:cNvPr id="10" name="图片 9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0530785" y="4062507"/>
            <a:ext cx="1949744" cy="1727288"/>
          </a:xfrm>
          <a:prstGeom prst="rect">
            <a:avLst/>
          </a:prstGeom>
        </p:spPr>
      </p:pic>
      <p:pic>
        <p:nvPicPr>
          <p:cNvPr id="11" name="图片 10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459636">
            <a:off x="8834454" y="3905259"/>
            <a:ext cx="1200539" cy="1063564"/>
          </a:xfrm>
          <a:prstGeom prst="rect">
            <a:avLst/>
          </a:prstGeom>
        </p:spPr>
      </p:pic>
      <p:pic>
        <p:nvPicPr>
          <p:cNvPr id="12" name="图片 11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1395759">
            <a:off x="7903646" y="5795740"/>
            <a:ext cx="864547" cy="76590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713095" y="2137410"/>
            <a:ext cx="65919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3600" b="1" dirty="0"/>
              <a:t>wǒ de diàn huà hào mǎ shì </a:t>
            </a:r>
            <a:endParaRPr kumimoji="1" lang="en-US" altLang="zh-CN" sz="3600" b="1" dirty="0"/>
          </a:p>
          <a:p>
            <a:pPr>
              <a:lnSpc>
                <a:spcPct val="150000"/>
              </a:lnSpc>
            </a:pPr>
            <a:r>
              <a:rPr kumimoji="1" lang="zh-CN" altLang="en-US" sz="3600" b="1" dirty="0"/>
              <a:t>我的电话号码</a:t>
            </a:r>
            <a:r>
              <a:rPr kumimoji="1" lang="zh-CN" altLang="en-US" sz="3600" dirty="0"/>
              <a:t>是 </a:t>
            </a:r>
            <a:endParaRPr kumimoji="1" lang="zh-CN" altLang="en-US" sz="36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025140" y="908050"/>
            <a:ext cx="2350770" cy="4900930"/>
            <a:chOff x="15373" y="1430"/>
            <a:chExt cx="3401" cy="7090"/>
          </a:xfrm>
        </p:grpSpPr>
        <p:pic>
          <p:nvPicPr>
            <p:cNvPr id="15" name="图片 14" descr="屏幕快照 2016-07-19 下午3.34.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75" t="1260" r="3684" b="2559"/>
            <a:stretch>
              <a:fillRect/>
            </a:stretch>
          </p:blipFill>
          <p:spPr>
            <a:xfrm>
              <a:off x="15373" y="1430"/>
              <a:ext cx="3401" cy="7090"/>
            </a:xfrm>
            <a:prstGeom prst="roundRect">
              <a:avLst/>
            </a:prstGeom>
          </p:spPr>
        </p:pic>
        <p:pic>
          <p:nvPicPr>
            <p:cNvPr id="16" name="图片 15" descr="微信图片_201711291424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0" y="2257"/>
              <a:ext cx="3117" cy="5435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9073515" y="2921635"/>
            <a:ext cx="34067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4000" b="1" dirty="0">
                <a:solidFill>
                  <a:srgbClr val="FF0000"/>
                </a:solidFill>
                <a:sym typeface="+mn-ea"/>
              </a:rPr>
              <a:t>123 456 789</a:t>
            </a:r>
            <a:r>
              <a:rPr kumimoji="1" lang="zh-CN" altLang="en-US" sz="2400" b="1" dirty="0">
                <a:solidFill>
                  <a:schemeClr val="tx1"/>
                </a:solidFill>
                <a:sym typeface="+mn-ea"/>
              </a:rPr>
              <a:t>。</a:t>
            </a:r>
            <a:endParaRPr kumimoji="1" lang="zh-CN" altLang="en-US" sz="24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剪去对角的矩形 8"/>
          <p:cNvSpPr/>
          <p:nvPr/>
        </p:nvSpPr>
        <p:spPr>
          <a:xfrm flipH="1">
            <a:off x="793750" y="1958340"/>
            <a:ext cx="5091430" cy="1676400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2" name="剪去对角的矩形 8"/>
          <p:cNvSpPr/>
          <p:nvPr/>
        </p:nvSpPr>
        <p:spPr>
          <a:xfrm flipH="1">
            <a:off x="6617335" y="3752215"/>
            <a:ext cx="5100955" cy="1584960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09320" y="2268855"/>
            <a:ext cx="49758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600" dirty="0">
                <a:cs typeface="+mn-ea"/>
                <a:sym typeface="+mn-lt"/>
              </a:rPr>
              <a:t>A:</a:t>
            </a:r>
            <a:r>
              <a:rPr kumimoji="1" lang="zh-CN" altLang="en-US" sz="3600" dirty="0">
                <a:cs typeface="+mn-ea"/>
                <a:sym typeface="+mn-lt"/>
              </a:rPr>
              <a:t>你的电话号码是多少？</a:t>
            </a:r>
            <a:endParaRPr kumimoji="1" lang="zh-CN" altLang="en-US" sz="36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48170" y="4083685"/>
            <a:ext cx="5219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cs typeface="+mn-ea"/>
                <a:sym typeface="+mn-lt"/>
              </a:rPr>
              <a:t>B:</a:t>
            </a:r>
            <a:r>
              <a:rPr lang="zh-CN" altLang="en-US" sz="3600" dirty="0">
                <a:cs typeface="+mn-ea"/>
                <a:sym typeface="+mn-lt"/>
              </a:rPr>
              <a:t>我的电话号码是</a:t>
            </a:r>
            <a:r>
              <a:rPr lang="en-US" altLang="zh-CN" sz="3600" dirty="0">
                <a:cs typeface="+mn-ea"/>
                <a:sym typeface="+mn-lt"/>
              </a:rPr>
              <a:t>……</a:t>
            </a:r>
            <a:endParaRPr kumimoji="1" lang="en-US" altLang="zh-CN" sz="3600" dirty="0">
              <a:cs typeface="+mn-ea"/>
              <a:sym typeface="+mn-lt"/>
            </a:endParaRPr>
          </a:p>
        </p:txBody>
      </p:sp>
      <p:pic>
        <p:nvPicPr>
          <p:cNvPr id="13" name="图片 12" descr="红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2122886">
            <a:off x="4126241" y="3468491"/>
            <a:ext cx="3610822" cy="209691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5169535" y="3191061"/>
            <a:ext cx="1949744" cy="172728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26845" y="1958340"/>
            <a:ext cx="5692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dirty="0"/>
              <a:t>nǐ de diàn huà hào mǎ shì duō shǎo </a:t>
            </a:r>
            <a:endParaRPr kumimoji="1"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336155" y="3731895"/>
            <a:ext cx="5451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dirty="0"/>
              <a:t>wǒ de diàn huà hào mǎ shì </a:t>
            </a:r>
            <a:endParaRPr kumimoji="1"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5" flipH="1">
            <a:off x="5667879" y="1247834"/>
            <a:ext cx="1844185" cy="163377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61985" y="2931930"/>
            <a:ext cx="3157756" cy="2080169"/>
            <a:chOff x="7761985" y="2931930"/>
            <a:chExt cx="3157756" cy="2080169"/>
          </a:xfrm>
        </p:grpSpPr>
        <p:pic>
          <p:nvPicPr>
            <p:cNvPr id="19" name="图片 18" descr="中国风线条.png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00380" cy="2052071"/>
              <a:chOff x="6151058" y="2363782"/>
              <a:chExt cx="900380" cy="205207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8" y="2363782"/>
                <a:ext cx="693420" cy="706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年</a:t>
                </a:r>
                <a:endParaRPr kumimoji="1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4" y="3709098"/>
                <a:ext cx="575584" cy="7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龄</a:t>
                </a:r>
                <a:endParaRPr kumimoji="1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90662" y="2523695"/>
            <a:ext cx="845577" cy="1813227"/>
            <a:chOff x="1690662" y="2523695"/>
            <a:chExt cx="845577" cy="1813227"/>
          </a:xfrm>
        </p:grpSpPr>
        <p:sp>
          <p:nvSpPr>
            <p:cNvPr id="51" name="剪去对角的矩形 50"/>
            <p:cNvSpPr/>
            <p:nvPr/>
          </p:nvSpPr>
          <p:spPr>
            <a:xfrm>
              <a:off x="1968217" y="3778276"/>
              <a:ext cx="558646" cy="558646"/>
            </a:xfrm>
            <a:prstGeom prst="snip2DiagRect">
              <a:avLst/>
            </a:prstGeom>
            <a:solidFill>
              <a:srgbClr val="C85639"/>
            </a:solidFill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1912574" y="3735370"/>
              <a:ext cx="558646" cy="566126"/>
              <a:chOff x="1912574" y="3522750"/>
              <a:chExt cx="558646" cy="566126"/>
            </a:xfrm>
          </p:grpSpPr>
          <p:sp>
            <p:nvSpPr>
              <p:cNvPr id="13" name="剪去对角的矩形 12"/>
              <p:cNvSpPr/>
              <p:nvPr/>
            </p:nvSpPr>
            <p:spPr>
              <a:xfrm>
                <a:off x="1912574" y="3522750"/>
                <a:ext cx="558646" cy="558646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68217" y="3565656"/>
                <a:ext cx="50300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2800" dirty="0">
                    <a:cs typeface="+mn-ea"/>
                    <a:sym typeface="+mn-lt"/>
                  </a:rPr>
                  <a:t>壹</a:t>
                </a:r>
                <a:endParaRPr kumimoji="1" lang="zh-CN" altLang="en-US" sz="28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 20"/>
            <p:cNvGrpSpPr/>
            <p:nvPr/>
          </p:nvGrpSpPr>
          <p:grpSpPr>
            <a:xfrm>
              <a:off x="1690662" y="2523695"/>
              <a:ext cx="845577" cy="1119234"/>
              <a:chOff x="1639862" y="2311075"/>
              <a:chExt cx="845577" cy="1119234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639862" y="2311075"/>
                <a:ext cx="613410" cy="111923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zh-CN" altLang="en-US" sz="2800" dirty="0">
                    <a:cs typeface="+mn-ea"/>
                    <a:sym typeface="+mn-lt"/>
                  </a:rPr>
                  <a:t>数字</a:t>
                </a:r>
                <a:endParaRPr kumimoji="1" lang="zh-CN" altLang="en-US" sz="2800" dirty="0"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133649" y="2311075"/>
                <a:ext cx="351790" cy="97546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en-US" altLang="zh-CN" sz="1100" dirty="0">
                    <a:cs typeface="+mn-ea"/>
                    <a:sym typeface="+mn-lt"/>
                  </a:rPr>
                  <a:t>parte1 </a:t>
                </a:r>
                <a:endParaRPr kumimoji="1" lang="zh-CN" altLang="en-US" sz="1100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9" name="图片 68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31" y="408275"/>
            <a:ext cx="2921357" cy="1887197"/>
          </a:xfrm>
          <a:prstGeom prst="rect">
            <a:avLst/>
          </a:prstGeom>
        </p:spPr>
      </p:pic>
      <p:pic>
        <p:nvPicPr>
          <p:cNvPr id="70" name="图片 69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09" y="4598216"/>
            <a:ext cx="2921357" cy="1887197"/>
          </a:xfrm>
          <a:prstGeom prst="rect">
            <a:avLst/>
          </a:prstGeom>
        </p:spPr>
      </p:pic>
      <p:pic>
        <p:nvPicPr>
          <p:cNvPr id="71" name="图片 70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460" y="156282"/>
            <a:ext cx="3157756" cy="2039911"/>
          </a:xfrm>
          <a:prstGeom prst="rect">
            <a:avLst/>
          </a:prstGeom>
        </p:spPr>
      </p:pic>
      <p:grpSp>
        <p:nvGrpSpPr>
          <p:cNvPr id="81" name="组 80"/>
          <p:cNvGrpSpPr/>
          <p:nvPr/>
        </p:nvGrpSpPr>
        <p:grpSpPr>
          <a:xfrm>
            <a:off x="3330859" y="3296204"/>
            <a:ext cx="1313572" cy="2450767"/>
            <a:chOff x="1222667" y="1673535"/>
            <a:chExt cx="1313572" cy="2450767"/>
          </a:xfrm>
        </p:grpSpPr>
        <p:sp>
          <p:nvSpPr>
            <p:cNvPr id="82" name="剪去对角的矩形 81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noFill/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cs typeface="+mn-ea"/>
                  <a:sym typeface="+mn-lt"/>
                </a:rPr>
                <a:t>  </a:t>
              </a:r>
              <a:endParaRPr kumimoji="1"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3" name="组 82"/>
            <p:cNvGrpSpPr/>
            <p:nvPr/>
          </p:nvGrpSpPr>
          <p:grpSpPr>
            <a:xfrm>
              <a:off x="1222667" y="1673535"/>
              <a:ext cx="1313572" cy="2415341"/>
              <a:chOff x="1222667" y="1673535"/>
              <a:chExt cx="1313572" cy="2415341"/>
            </a:xfrm>
          </p:grpSpPr>
          <p:grpSp>
            <p:nvGrpSpPr>
              <p:cNvPr id="84" name="组 83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88" name="剪去对角的矩形 87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>
                <a:xfrm>
                  <a:off x="1968217" y="3565656"/>
                  <a:ext cx="50300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CN" altLang="en-US" sz="2800" dirty="0">
                      <a:cs typeface="+mn-ea"/>
                      <a:sym typeface="+mn-lt"/>
                    </a:rPr>
                    <a:t>贰</a:t>
                  </a:r>
                  <a:endParaRPr kumimoji="1" lang="zh-CN" altLang="en-US" sz="28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组 84"/>
              <p:cNvGrpSpPr/>
              <p:nvPr/>
            </p:nvGrpSpPr>
            <p:grpSpPr>
              <a:xfrm>
                <a:off x="1222667" y="1673535"/>
                <a:ext cx="1313572" cy="1849120"/>
                <a:chOff x="1171867" y="1673535"/>
                <a:chExt cx="1313572" cy="1849120"/>
              </a:xfrm>
            </p:grpSpPr>
            <p:sp>
              <p:nvSpPr>
                <p:cNvPr id="86" name="文本框 85"/>
                <p:cNvSpPr txBox="1"/>
                <p:nvPr/>
              </p:nvSpPr>
              <p:spPr>
                <a:xfrm>
                  <a:off x="1171867" y="1673535"/>
                  <a:ext cx="1044575" cy="184912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zh-CN" altLang="en-US" sz="2800" dirty="0">
                      <a:cs typeface="+mn-ea"/>
                      <a:sym typeface="+mn-lt"/>
                    </a:rPr>
                    <a:t>特殊的数字含义</a:t>
                  </a:r>
                  <a:endParaRPr kumimoji="1" lang="zh-CN" altLang="en-US" sz="28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文本框 86"/>
                <p:cNvSpPr txBox="1"/>
                <p:nvPr/>
              </p:nvSpPr>
              <p:spPr>
                <a:xfrm>
                  <a:off x="2133649" y="2311075"/>
                  <a:ext cx="351790" cy="9754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en-US" altLang="zh-CN" sz="1100" dirty="0">
                      <a:cs typeface="+mn-ea"/>
                      <a:sym typeface="+mn-lt"/>
                    </a:rPr>
                    <a:t>parte2 </a:t>
                  </a:r>
                  <a:endParaRPr kumimoji="1" lang="zh-CN" altLang="en-US" sz="1100" dirty="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0" name="组 89"/>
          <p:cNvGrpSpPr/>
          <p:nvPr/>
        </p:nvGrpSpPr>
        <p:grpSpPr>
          <a:xfrm>
            <a:off x="5416095" y="990421"/>
            <a:ext cx="1396122" cy="2466642"/>
            <a:chOff x="1140117" y="1657660"/>
            <a:chExt cx="1396122" cy="2466642"/>
          </a:xfrm>
        </p:grpSpPr>
        <p:sp>
          <p:nvSpPr>
            <p:cNvPr id="91" name="剪去对角的矩形 90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solidFill>
              <a:srgbClr val="C85639"/>
            </a:solidFill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92" name="组 91"/>
            <p:cNvGrpSpPr/>
            <p:nvPr/>
          </p:nvGrpSpPr>
          <p:grpSpPr>
            <a:xfrm>
              <a:off x="1140117" y="1657660"/>
              <a:ext cx="1396122" cy="2431216"/>
              <a:chOff x="1140117" y="1657660"/>
              <a:chExt cx="1396122" cy="2431216"/>
            </a:xfrm>
          </p:grpSpPr>
          <p:grpSp>
            <p:nvGrpSpPr>
              <p:cNvPr id="93" name="组 92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97" name="剪去对角的矩形 96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文本框 97"/>
                <p:cNvSpPr txBox="1"/>
                <p:nvPr/>
              </p:nvSpPr>
              <p:spPr>
                <a:xfrm>
                  <a:off x="1968217" y="3565656"/>
                  <a:ext cx="50300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CN" altLang="en-US" sz="2800" dirty="0">
                      <a:cs typeface="+mn-ea"/>
                      <a:sym typeface="+mn-lt"/>
                    </a:rPr>
                    <a:t>叁</a:t>
                  </a:r>
                  <a:endParaRPr kumimoji="1" lang="zh-CN" altLang="en-US" sz="28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" name="组 93"/>
              <p:cNvGrpSpPr/>
              <p:nvPr/>
            </p:nvGrpSpPr>
            <p:grpSpPr>
              <a:xfrm>
                <a:off x="1140117" y="1657660"/>
                <a:ext cx="1396122" cy="1769745"/>
                <a:chOff x="1089317" y="1657660"/>
                <a:chExt cx="1396122" cy="1769745"/>
              </a:xfrm>
            </p:grpSpPr>
            <p:sp>
              <p:nvSpPr>
                <p:cNvPr id="95" name="文本框 94"/>
                <p:cNvSpPr txBox="1"/>
                <p:nvPr/>
              </p:nvSpPr>
              <p:spPr>
                <a:xfrm>
                  <a:off x="1089317" y="1657660"/>
                  <a:ext cx="1044575" cy="176974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zh-CN" altLang="en-US" sz="2800" dirty="0">
                      <a:cs typeface="+mn-ea"/>
                      <a:sym typeface="+mn-lt"/>
                    </a:rPr>
                    <a:t>电话号码</a:t>
                  </a:r>
                  <a:endParaRPr kumimoji="1" lang="zh-CN" altLang="en-US" sz="28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文本框 95"/>
                <p:cNvSpPr txBox="1"/>
                <p:nvPr/>
              </p:nvSpPr>
              <p:spPr>
                <a:xfrm>
                  <a:off x="2133649" y="2311075"/>
                  <a:ext cx="351790" cy="9754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en-US" altLang="zh-CN" sz="1100" dirty="0">
                      <a:cs typeface="+mn-ea"/>
                      <a:sym typeface="+mn-lt"/>
                    </a:rPr>
                    <a:t>parte3 </a:t>
                  </a:r>
                  <a:endParaRPr kumimoji="1" lang="zh-CN" altLang="en-US" sz="1100" dirty="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9" name="组 98"/>
          <p:cNvGrpSpPr/>
          <p:nvPr/>
        </p:nvGrpSpPr>
        <p:grpSpPr>
          <a:xfrm>
            <a:off x="8596838" y="3296105"/>
            <a:ext cx="845577" cy="1813227"/>
            <a:chOff x="1690662" y="2311075"/>
            <a:chExt cx="845577" cy="1813227"/>
          </a:xfrm>
        </p:grpSpPr>
        <p:sp>
          <p:nvSpPr>
            <p:cNvPr id="100" name="剪去对角的矩形 99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noFill/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1" name="组 100"/>
            <p:cNvGrpSpPr/>
            <p:nvPr/>
          </p:nvGrpSpPr>
          <p:grpSpPr>
            <a:xfrm>
              <a:off x="1690662" y="2311075"/>
              <a:ext cx="845577" cy="1777801"/>
              <a:chOff x="1690662" y="2311075"/>
              <a:chExt cx="845577" cy="1777801"/>
            </a:xfrm>
          </p:grpSpPr>
          <p:grpSp>
            <p:nvGrpSpPr>
              <p:cNvPr id="102" name="组 101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106" name="剪去对角的矩形 105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文本框 106"/>
                <p:cNvSpPr txBox="1"/>
                <p:nvPr/>
              </p:nvSpPr>
              <p:spPr>
                <a:xfrm>
                  <a:off x="1968217" y="3565656"/>
                  <a:ext cx="50300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CN" altLang="en-US" sz="2800" dirty="0">
                      <a:cs typeface="+mn-ea"/>
                      <a:sym typeface="+mn-lt"/>
                    </a:rPr>
                    <a:t>肆</a:t>
                  </a:r>
                  <a:endParaRPr kumimoji="1" lang="zh-CN" altLang="en-US" sz="28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3" name="组 102"/>
              <p:cNvGrpSpPr/>
              <p:nvPr/>
            </p:nvGrpSpPr>
            <p:grpSpPr>
              <a:xfrm>
                <a:off x="1690662" y="2311075"/>
                <a:ext cx="845577" cy="1119234"/>
                <a:chOff x="1639862" y="2311075"/>
                <a:chExt cx="845577" cy="1119234"/>
              </a:xfrm>
            </p:grpSpPr>
            <p:sp>
              <p:nvSpPr>
                <p:cNvPr id="104" name="文本框 103"/>
                <p:cNvSpPr txBox="1"/>
                <p:nvPr/>
              </p:nvSpPr>
              <p:spPr>
                <a:xfrm>
                  <a:off x="1639862" y="2311075"/>
                  <a:ext cx="613410" cy="111923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zh-CN" altLang="en-US" sz="2800" dirty="0">
                      <a:cs typeface="+mn-ea"/>
                      <a:sym typeface="+mn-lt"/>
                    </a:rPr>
                    <a:t>年龄</a:t>
                  </a:r>
                  <a:endParaRPr kumimoji="1" lang="zh-CN" altLang="en-US" sz="28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文本框 104"/>
                <p:cNvSpPr txBox="1"/>
                <p:nvPr/>
              </p:nvSpPr>
              <p:spPr>
                <a:xfrm>
                  <a:off x="2133649" y="2311075"/>
                  <a:ext cx="351790" cy="9754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en-US" altLang="zh-CN" sz="1100" dirty="0">
                      <a:cs typeface="+mn-ea"/>
                      <a:sym typeface="+mn-lt"/>
                    </a:rPr>
                    <a:t>parte4 </a:t>
                  </a:r>
                  <a:endParaRPr kumimoji="1" lang="zh-CN" altLang="en-US" sz="1100" dirty="0"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47" name="图片 46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-977597" y="3805726"/>
            <a:ext cx="2763934" cy="2448585"/>
          </a:xfrm>
          <a:prstGeom prst="rect">
            <a:avLst/>
          </a:prstGeom>
        </p:spPr>
      </p:pic>
      <p:pic>
        <p:nvPicPr>
          <p:cNvPr id="48" name="图片 47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068933" y="1572044"/>
            <a:ext cx="1485591" cy="1316094"/>
          </a:xfrm>
          <a:prstGeom prst="rect">
            <a:avLst/>
          </a:prstGeom>
        </p:spPr>
      </p:pic>
      <p:pic>
        <p:nvPicPr>
          <p:cNvPr id="50" name="图片 49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3286" y="3824186"/>
            <a:ext cx="1077562" cy="954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60" y="439213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915" y="2553970"/>
            <a:ext cx="3670300" cy="216027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620895" y="2733675"/>
            <a:ext cx="2739390" cy="1538302"/>
            <a:chOff x="8145" y="8352"/>
            <a:chExt cx="2910" cy="2226"/>
          </a:xfrm>
        </p:grpSpPr>
        <p:sp>
          <p:nvSpPr>
            <p:cNvPr id="17" name="文本框 16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十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205" y="8352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shí  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56" y="427351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60" y="439213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510905" y="2950810"/>
            <a:ext cx="2739390" cy="1476107"/>
            <a:chOff x="8145" y="8442"/>
            <a:chExt cx="2910" cy="2136"/>
          </a:xfrm>
        </p:grpSpPr>
        <p:sp>
          <p:nvSpPr>
            <p:cNvPr id="17" name="文本框 16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十一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814" y="8442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shí    yī       </a:t>
              </a:r>
              <a:endParaRPr lang="en-US" altLang="zh-CN" sz="2800" b="1"/>
            </a:p>
          </p:txBody>
        </p:sp>
      </p:grpSp>
      <p:sp>
        <p:nvSpPr>
          <p:cNvPr id="7" name="矩形 6"/>
          <p:cNvSpPr/>
          <p:nvPr/>
        </p:nvSpPr>
        <p:spPr>
          <a:xfrm>
            <a:off x="5910580" y="1061085"/>
            <a:ext cx="270065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11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19195" y="2814955"/>
            <a:ext cx="3683635" cy="1536700"/>
            <a:chOff x="5777" y="4022"/>
            <a:chExt cx="5801" cy="2420"/>
          </a:xfrm>
        </p:grpSpPr>
        <p:grpSp>
          <p:nvGrpSpPr>
            <p:cNvPr id="8" name="组合 7"/>
            <p:cNvGrpSpPr/>
            <p:nvPr/>
          </p:nvGrpSpPr>
          <p:grpSpPr>
            <a:xfrm>
              <a:off x="5777" y="4022"/>
              <a:ext cx="3239" cy="2419"/>
              <a:chOff x="8145" y="8355"/>
              <a:chExt cx="2185" cy="222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145" y="9110"/>
                <a:ext cx="1378" cy="1468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p>
                <a:pPr algn="ctr"/>
                <a:r>
                  <a:rPr lang="zh-CN" altLang="en-US" sz="6000" b="1">
                    <a:latin typeface="楷体" panose="02010609060101010101" charset="-122"/>
                    <a:ea typeface="楷体" panose="02010609060101010101" charset="-122"/>
                  </a:rPr>
                  <a:t>十 </a:t>
                </a:r>
                <a:endParaRPr lang="zh-CN" altLang="en-US" sz="60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497" y="8355"/>
                <a:ext cx="1833" cy="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b="1"/>
                  <a:t>shí         </a:t>
                </a:r>
                <a:endParaRPr lang="en-US" altLang="zh-CN" sz="2800" b="1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9468" y="4022"/>
              <a:ext cx="2111" cy="2420"/>
              <a:chOff x="8145" y="8355"/>
              <a:chExt cx="1861" cy="2224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8145" y="9110"/>
                <a:ext cx="1861" cy="1469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p>
                <a:pPr algn="ctr"/>
                <a:r>
                  <a:rPr lang="zh-CN" altLang="en-US" sz="6000" b="1">
                    <a:latin typeface="楷体" panose="02010609060101010101" charset="-122"/>
                    <a:ea typeface="楷体" panose="02010609060101010101" charset="-122"/>
                  </a:rPr>
                  <a:t>一 </a:t>
                </a:r>
                <a:endParaRPr lang="zh-CN" altLang="en-US" sz="60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8159" y="8355"/>
                <a:ext cx="1833" cy="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b="1"/>
                  <a:t>    yī       </a:t>
                </a:r>
                <a:endParaRPr lang="en-US" altLang="zh-CN" sz="2800" b="1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060" y="4528"/>
              <a:ext cx="1168" cy="17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kumimoji="1" lang="zh-CN" altLang="en-US" sz="4400" b="1" dirty="0">
                  <a:latin typeface="微软雅黑" panose="020B0503020204020204" charset="-122"/>
                  <a:ea typeface="微软雅黑" panose="020B0503020204020204" charset="-122"/>
                </a:rPr>
                <a:t>＋</a:t>
              </a:r>
              <a:endParaRPr kumimoji="1" lang="zh-CN" altLang="en-US" sz="4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627620" y="2875280"/>
            <a:ext cx="60833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4400" b="1" dirty="0"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kumimoji="1" lang="en-US" altLang="zh-CN" sz="4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16" y="427351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60" y="43514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510905" y="2950810"/>
            <a:ext cx="2739390" cy="1476107"/>
            <a:chOff x="8145" y="8442"/>
            <a:chExt cx="2910" cy="2136"/>
          </a:xfrm>
        </p:grpSpPr>
        <p:sp>
          <p:nvSpPr>
            <p:cNvPr id="17" name="文本框 16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十二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814" y="8442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shí   </a:t>
              </a:r>
              <a:r>
                <a:rPr lang="en-US" altLang="zh-CN" sz="2800" b="1">
                  <a:sym typeface="+mn-ea"/>
                </a:rPr>
                <a:t>èr</a:t>
              </a:r>
              <a:r>
                <a:rPr lang="en-US" altLang="zh-CN" sz="2800" b="1"/>
                <a:t>     </a:t>
              </a:r>
              <a:endParaRPr lang="en-US" altLang="zh-CN" sz="2800" b="1"/>
            </a:p>
          </p:txBody>
        </p:sp>
      </p:grpSp>
      <p:sp>
        <p:nvSpPr>
          <p:cNvPr id="7" name="矩形 6"/>
          <p:cNvSpPr/>
          <p:nvPr/>
        </p:nvSpPr>
        <p:spPr>
          <a:xfrm>
            <a:off x="5424805" y="1057275"/>
            <a:ext cx="270065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19195" y="2814955"/>
            <a:ext cx="3683635" cy="1536700"/>
            <a:chOff x="5777" y="4022"/>
            <a:chExt cx="5801" cy="2420"/>
          </a:xfrm>
        </p:grpSpPr>
        <p:grpSp>
          <p:nvGrpSpPr>
            <p:cNvPr id="8" name="组合 7"/>
            <p:cNvGrpSpPr/>
            <p:nvPr/>
          </p:nvGrpSpPr>
          <p:grpSpPr>
            <a:xfrm>
              <a:off x="5777" y="4022"/>
              <a:ext cx="3239" cy="2419"/>
              <a:chOff x="8145" y="8355"/>
              <a:chExt cx="2185" cy="222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145" y="9110"/>
                <a:ext cx="1378" cy="1468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p>
                <a:pPr algn="ctr"/>
                <a:r>
                  <a:rPr lang="zh-CN" altLang="en-US" sz="6000" b="1">
                    <a:latin typeface="楷体" panose="02010609060101010101" charset="-122"/>
                    <a:ea typeface="楷体" panose="02010609060101010101" charset="-122"/>
                  </a:rPr>
                  <a:t>十 </a:t>
                </a:r>
                <a:endParaRPr lang="zh-CN" altLang="en-US" sz="60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497" y="8355"/>
                <a:ext cx="1833" cy="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b="1"/>
                  <a:t>shí         </a:t>
                </a:r>
                <a:endParaRPr lang="en-US" altLang="zh-CN" sz="2800" b="1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9468" y="4022"/>
              <a:ext cx="2111" cy="2420"/>
              <a:chOff x="8145" y="8355"/>
              <a:chExt cx="1861" cy="2224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8145" y="9110"/>
                <a:ext cx="1861" cy="1469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p>
                <a:pPr algn="ctr"/>
                <a:r>
                  <a:rPr lang="zh-CN" altLang="en-US" sz="6000" b="1">
                    <a:latin typeface="楷体" panose="02010609060101010101" charset="-122"/>
                    <a:ea typeface="楷体" panose="02010609060101010101" charset="-122"/>
                  </a:rPr>
                  <a:t>二 </a:t>
                </a:r>
                <a:endParaRPr lang="zh-CN" altLang="en-US" sz="60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8159" y="8355"/>
                <a:ext cx="1833" cy="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b="1"/>
                  <a:t>     èr       </a:t>
                </a:r>
                <a:endParaRPr lang="en-US" altLang="zh-CN" sz="2800" b="1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060" y="4528"/>
              <a:ext cx="1168" cy="17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kumimoji="1" lang="zh-CN" altLang="en-US" sz="4400" b="1" dirty="0">
                  <a:latin typeface="微软雅黑" panose="020B0503020204020204" charset="-122"/>
                  <a:ea typeface="微软雅黑" panose="020B0503020204020204" charset="-122"/>
                </a:rPr>
                <a:t>＋</a:t>
              </a:r>
              <a:endParaRPr kumimoji="1" lang="zh-CN" altLang="en-US" sz="4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627620" y="2875280"/>
            <a:ext cx="60833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4400" b="1" dirty="0"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kumimoji="1" lang="en-US" altLang="zh-CN" sz="4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波-01.png"/>
          <p:cNvPicPr>
            <a:picLocks noChangeAspect="1"/>
          </p:cNvPicPr>
          <p:nvPr/>
        </p:nvPicPr>
        <p:blipFill rotWithShape="1">
          <a:blip r:embed="rId1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/>
          <p:cNvSpPr/>
          <p:nvPr/>
        </p:nvSpPr>
        <p:spPr>
          <a:xfrm rot="2700000">
            <a:off x="4347191" y="1744941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011685" y="4619790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976212" flipH="1">
            <a:off x="9732981" y="5704456"/>
            <a:ext cx="957747" cy="848473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7" y="4241495"/>
            <a:ext cx="2921357" cy="1887197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7" y="1101606"/>
            <a:ext cx="2921357" cy="18871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80255" y="2660818"/>
            <a:ext cx="2739390" cy="1536229"/>
            <a:chOff x="8145" y="8355"/>
            <a:chExt cx="2910" cy="2223"/>
          </a:xfrm>
        </p:grpSpPr>
        <p:sp>
          <p:nvSpPr>
            <p:cNvPr id="18" name="文本框 17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二十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94" y="8355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 èr    shí  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波-01.png"/>
          <p:cNvPicPr>
            <a:picLocks noChangeAspect="1"/>
          </p:cNvPicPr>
          <p:nvPr/>
        </p:nvPicPr>
        <p:blipFill rotWithShape="1">
          <a:blip r:embed="rId1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/>
          <p:cNvSpPr/>
          <p:nvPr/>
        </p:nvSpPr>
        <p:spPr>
          <a:xfrm rot="2700000">
            <a:off x="4347191" y="1744941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011685" y="4619790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976212" flipH="1">
            <a:off x="9732981" y="5704456"/>
            <a:ext cx="957747" cy="848473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7" y="4241495"/>
            <a:ext cx="2921357" cy="1887197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7" y="1101606"/>
            <a:ext cx="2921357" cy="18871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80255" y="2660818"/>
            <a:ext cx="2739390" cy="1536229"/>
            <a:chOff x="8145" y="8355"/>
            <a:chExt cx="2910" cy="2223"/>
          </a:xfrm>
        </p:grpSpPr>
        <p:sp>
          <p:nvSpPr>
            <p:cNvPr id="18" name="文本框 17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三十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94" y="8355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sān shí   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波-01.png"/>
          <p:cNvPicPr>
            <a:picLocks noChangeAspect="1"/>
          </p:cNvPicPr>
          <p:nvPr/>
        </p:nvPicPr>
        <p:blipFill rotWithShape="1">
          <a:blip r:embed="rId1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/>
          <p:cNvSpPr/>
          <p:nvPr/>
        </p:nvSpPr>
        <p:spPr>
          <a:xfrm rot="2700000">
            <a:off x="4347191" y="1744941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011685" y="4619790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976212" flipH="1">
            <a:off x="9732981" y="5704456"/>
            <a:ext cx="957747" cy="848473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7" y="4241495"/>
            <a:ext cx="2921357" cy="1887197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7" y="1101606"/>
            <a:ext cx="2921357" cy="18871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80255" y="2660818"/>
            <a:ext cx="2739390" cy="1536229"/>
            <a:chOff x="8145" y="8355"/>
            <a:chExt cx="2910" cy="2223"/>
          </a:xfrm>
        </p:grpSpPr>
        <p:sp>
          <p:nvSpPr>
            <p:cNvPr id="18" name="文本框 17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四十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94" y="8355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sì    shí   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波-01.png"/>
          <p:cNvPicPr>
            <a:picLocks noChangeAspect="1"/>
          </p:cNvPicPr>
          <p:nvPr/>
        </p:nvPicPr>
        <p:blipFill rotWithShape="1">
          <a:blip r:embed="rId1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/>
          <p:cNvSpPr/>
          <p:nvPr/>
        </p:nvSpPr>
        <p:spPr>
          <a:xfrm rot="2700000">
            <a:off x="4347191" y="1744941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011685" y="4619790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976212" flipH="1">
            <a:off x="9732981" y="5704456"/>
            <a:ext cx="957747" cy="848473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7" y="4241495"/>
            <a:ext cx="2921357" cy="1887197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7" y="1101606"/>
            <a:ext cx="2921357" cy="18871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80255" y="2660818"/>
            <a:ext cx="2739390" cy="1536229"/>
            <a:chOff x="8145" y="8355"/>
            <a:chExt cx="2910" cy="2223"/>
          </a:xfrm>
        </p:grpSpPr>
        <p:sp>
          <p:nvSpPr>
            <p:cNvPr id="18" name="文本框 17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五十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94" y="8355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wǔ shí   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波-01.png"/>
          <p:cNvPicPr>
            <a:picLocks noChangeAspect="1"/>
          </p:cNvPicPr>
          <p:nvPr/>
        </p:nvPicPr>
        <p:blipFill rotWithShape="1">
          <a:blip r:embed="rId1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/>
          <p:cNvSpPr/>
          <p:nvPr/>
        </p:nvSpPr>
        <p:spPr>
          <a:xfrm rot="2700000">
            <a:off x="4347191" y="1744941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011685" y="4619790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976212" flipH="1">
            <a:off x="9732981" y="5704456"/>
            <a:ext cx="957747" cy="848473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7" y="4241495"/>
            <a:ext cx="2921357" cy="1887197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7" y="1101606"/>
            <a:ext cx="2921357" cy="18871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80255" y="2660818"/>
            <a:ext cx="2739390" cy="1536229"/>
            <a:chOff x="8145" y="8355"/>
            <a:chExt cx="2910" cy="2223"/>
          </a:xfrm>
        </p:grpSpPr>
        <p:sp>
          <p:nvSpPr>
            <p:cNvPr id="18" name="文本框 17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六十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94" y="8355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 liù   shí   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波-01.png"/>
          <p:cNvPicPr>
            <a:picLocks noChangeAspect="1"/>
          </p:cNvPicPr>
          <p:nvPr/>
        </p:nvPicPr>
        <p:blipFill rotWithShape="1">
          <a:blip r:embed="rId1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/>
          <p:cNvSpPr/>
          <p:nvPr/>
        </p:nvSpPr>
        <p:spPr>
          <a:xfrm rot="2700000">
            <a:off x="4347191" y="1744941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011685" y="4619790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976212" flipH="1">
            <a:off x="9732981" y="5704456"/>
            <a:ext cx="957747" cy="848473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7" y="4241495"/>
            <a:ext cx="2921357" cy="1887197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7" y="1101606"/>
            <a:ext cx="2921357" cy="18871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80255" y="2660818"/>
            <a:ext cx="2739390" cy="1536229"/>
            <a:chOff x="8145" y="8355"/>
            <a:chExt cx="2910" cy="2223"/>
          </a:xfrm>
        </p:grpSpPr>
        <p:sp>
          <p:nvSpPr>
            <p:cNvPr id="18" name="文本框 17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七十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94" y="8355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  qī    shí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波-01.png"/>
          <p:cNvPicPr>
            <a:picLocks noChangeAspect="1"/>
          </p:cNvPicPr>
          <p:nvPr/>
        </p:nvPicPr>
        <p:blipFill rotWithShape="1">
          <a:blip r:embed="rId1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/>
          <p:cNvSpPr/>
          <p:nvPr/>
        </p:nvSpPr>
        <p:spPr>
          <a:xfrm rot="2700000">
            <a:off x="4347191" y="1744941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011685" y="4619790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976212" flipH="1">
            <a:off x="9732981" y="5704456"/>
            <a:ext cx="957747" cy="848473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7" y="4241495"/>
            <a:ext cx="2921357" cy="1887197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7" y="1101606"/>
            <a:ext cx="2921357" cy="18871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80255" y="2660818"/>
            <a:ext cx="2739390" cy="1536229"/>
            <a:chOff x="8145" y="8355"/>
            <a:chExt cx="2910" cy="2223"/>
          </a:xfrm>
        </p:grpSpPr>
        <p:sp>
          <p:nvSpPr>
            <p:cNvPr id="18" name="文本框 17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八十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94" y="8355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bā   shí   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5" flipH="1">
            <a:off x="5667879" y="1247834"/>
            <a:ext cx="1844185" cy="163377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61985" y="2931930"/>
            <a:ext cx="3157756" cy="2080169"/>
            <a:chOff x="7761985" y="2931930"/>
            <a:chExt cx="3157756" cy="2080169"/>
          </a:xfrm>
        </p:grpSpPr>
        <p:pic>
          <p:nvPicPr>
            <p:cNvPr id="19" name="图片 18" descr="中国风线条.png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735637" cy="957420"/>
              <a:chOff x="6151058" y="2363782"/>
              <a:chExt cx="735637" cy="95742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8" y="2363782"/>
                <a:ext cx="693420" cy="706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40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数</a:t>
                </a:r>
                <a:endParaRPr kumimoji="1" lang="zh-CN" altLang="en-US" sz="40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5" y="2799232"/>
                <a:ext cx="30988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en-US" altLang="zh-CN" sz="28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183294" y="3709170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4000" b="1" dirty="0">
                <a:solidFill>
                  <a:srgbClr val="FFFFFF"/>
                </a:solidFill>
                <a:cs typeface="+mn-ea"/>
                <a:sym typeface="+mn-lt"/>
              </a:rPr>
              <a:t>字</a:t>
            </a:r>
            <a:endParaRPr kumimoji="1" lang="zh-CN" altLang="en-US" sz="4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波-01.png"/>
          <p:cNvPicPr>
            <a:picLocks noChangeAspect="1"/>
          </p:cNvPicPr>
          <p:nvPr/>
        </p:nvPicPr>
        <p:blipFill rotWithShape="1">
          <a:blip r:embed="rId1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/>
          <p:cNvSpPr/>
          <p:nvPr/>
        </p:nvSpPr>
        <p:spPr>
          <a:xfrm rot="2700000">
            <a:off x="4347191" y="1744941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011685" y="4619790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976212" flipH="1">
            <a:off x="9732981" y="5704456"/>
            <a:ext cx="957747" cy="848473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7" y="4241495"/>
            <a:ext cx="2921357" cy="1887197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7" y="1101606"/>
            <a:ext cx="2921357" cy="18871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80255" y="2660818"/>
            <a:ext cx="2739390" cy="1536229"/>
            <a:chOff x="8145" y="8355"/>
            <a:chExt cx="2910" cy="2223"/>
          </a:xfrm>
        </p:grpSpPr>
        <p:sp>
          <p:nvSpPr>
            <p:cNvPr id="18" name="文本框 17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九十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94" y="8355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jiǔ    shí  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波-01.png"/>
          <p:cNvPicPr>
            <a:picLocks noChangeAspect="1"/>
          </p:cNvPicPr>
          <p:nvPr/>
        </p:nvPicPr>
        <p:blipFill rotWithShape="1">
          <a:blip r:embed="rId1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/>
          <p:cNvSpPr/>
          <p:nvPr/>
        </p:nvSpPr>
        <p:spPr>
          <a:xfrm rot="2700000">
            <a:off x="4347191" y="1744941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011685" y="4619790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976212" flipH="1">
            <a:off x="9732981" y="5704456"/>
            <a:ext cx="957747" cy="848473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7" y="4241495"/>
            <a:ext cx="2921357" cy="1887197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7" y="1101606"/>
            <a:ext cx="2921357" cy="18871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80255" y="2660818"/>
            <a:ext cx="2739390" cy="1536229"/>
            <a:chOff x="8145" y="8355"/>
            <a:chExt cx="2910" cy="2223"/>
          </a:xfrm>
        </p:grpSpPr>
        <p:sp>
          <p:nvSpPr>
            <p:cNvPr id="18" name="文本框 17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一百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94" y="8355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yì     bǎi       </a:t>
              </a:r>
              <a:endParaRPr lang="en-US" altLang="zh-CN" sz="28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2854" y="-144925"/>
            <a:ext cx="12237495" cy="69015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9" name="椭圆 8"/>
          <p:cNvSpPr/>
          <p:nvPr/>
        </p:nvSpPr>
        <p:spPr>
          <a:xfrm>
            <a:off x="-1607673" y="5403033"/>
            <a:ext cx="15741460" cy="30071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0" name="椭圆 9"/>
          <p:cNvSpPr/>
          <p:nvPr/>
        </p:nvSpPr>
        <p:spPr>
          <a:xfrm>
            <a:off x="-1891136" y="-1126492"/>
            <a:ext cx="15741460" cy="30071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cxnSp>
        <p:nvCxnSpPr>
          <p:cNvPr id="14" name="直线箭头连接符 13"/>
          <p:cNvCxnSpPr/>
          <p:nvPr/>
        </p:nvCxnSpPr>
        <p:spPr>
          <a:xfrm>
            <a:off x="6095335" y="2781454"/>
            <a:ext cx="0" cy="1710677"/>
          </a:xfrm>
          <a:prstGeom prst="straightConnector1">
            <a:avLst/>
          </a:prstGeom>
          <a:ln w="28575" cmpd="sng">
            <a:solidFill>
              <a:schemeClr val="bg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277028" y="221439"/>
            <a:ext cx="65595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4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/>
                <a:cs typeface="Abadi MT Condensed Light"/>
              </a:rPr>
              <a:t>“</a:t>
            </a:r>
            <a:endParaRPr lang="zh-CN" altLang="en-US" sz="6400" dirty="0"/>
          </a:p>
        </p:txBody>
      </p:sp>
      <p:sp>
        <p:nvSpPr>
          <p:cNvPr id="21" name="标题 1"/>
          <p:cNvSpPr txBox="1"/>
          <p:nvPr/>
        </p:nvSpPr>
        <p:spPr>
          <a:xfrm>
            <a:off x="777716" y="241805"/>
            <a:ext cx="10969943" cy="1142702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5865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/>
                <a:ea typeface="+mn-ea"/>
                <a:cs typeface="Abadi MT Condensed Light"/>
              </a:rPr>
              <a:t>你今年多大？</a:t>
            </a:r>
            <a:endParaRPr kumimoji="1" lang="zh-CN" altLang="en-US" sz="5865" dirty="0">
              <a:solidFill>
                <a:schemeClr val="tx1">
                  <a:lumMod val="65000"/>
                  <a:lumOff val="35000"/>
                </a:schemeClr>
              </a:solidFill>
              <a:latin typeface="Abadi MT Condensed Light"/>
              <a:ea typeface="+mn-ea"/>
              <a:cs typeface="Abadi MT Condensed Ligh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373297" y="275460"/>
            <a:ext cx="64960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4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/>
                <a:cs typeface="Abadi MT Condensed Light"/>
              </a:rPr>
              <a:t>”</a:t>
            </a:r>
            <a:endParaRPr kumimoji="1" lang="zh-CN" altLang="en-US" sz="6400" dirty="0">
              <a:solidFill>
                <a:schemeClr val="tx1">
                  <a:lumMod val="65000"/>
                  <a:lumOff val="35000"/>
                </a:schemeClr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4" name="图片 3" descr="2010112013393570_副2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1200" y="2781469"/>
            <a:ext cx="2643451" cy="3525449"/>
          </a:xfrm>
          <a:prstGeom prst="rect">
            <a:avLst/>
          </a:prstGeom>
        </p:spPr>
      </p:pic>
      <p:pic>
        <p:nvPicPr>
          <p:cNvPr id="5" name="图片 4" descr="rBACE1OtbgOgJjrsAAIUK1an7OA034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79" y="3142902"/>
            <a:ext cx="1968834" cy="2625676"/>
          </a:xfrm>
          <a:prstGeom prst="rect">
            <a:avLst/>
          </a:prstGeom>
        </p:spPr>
      </p:pic>
      <p:sp>
        <p:nvSpPr>
          <p:cNvPr id="228" name=" 228"/>
          <p:cNvSpPr/>
          <p:nvPr/>
        </p:nvSpPr>
        <p:spPr>
          <a:xfrm>
            <a:off x="8216900" y="1783080"/>
            <a:ext cx="3997960" cy="1577340"/>
          </a:xfrm>
          <a:prstGeom prst="wedgeRectCallout">
            <a:avLst>
              <a:gd name="adj1" fmla="val -33182"/>
              <a:gd name="adj2" fmla="val 86460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135">
                <a:solidFill>
                  <a:schemeClr val="tx1">
                    <a:lumMod val="75000"/>
                    <a:lumOff val="25000"/>
                  </a:schemeClr>
                </a:solidFill>
                <a:ea typeface="楷体" panose="02010609060101010101" charset="-122"/>
                <a:sym typeface="+mn-ea"/>
              </a:rPr>
              <a:t>wǒ jīn nián èr shí èr suì</a:t>
            </a:r>
            <a:endParaRPr lang="zh-CN" sz="2135">
              <a:solidFill>
                <a:schemeClr val="tx1">
                  <a:lumMod val="75000"/>
                  <a:lumOff val="25000"/>
                </a:schemeClr>
              </a:solidFill>
              <a:ea typeface="楷体" panose="02010609060101010101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a typeface="楷体" panose="02010609060101010101" charset="-122"/>
                <a:sym typeface="+mn-ea"/>
              </a:rPr>
              <a:t>我今年二十二岁。</a:t>
            </a:r>
            <a:endParaRPr lang="zh-CN" sz="2800">
              <a:solidFill>
                <a:schemeClr val="tx1">
                  <a:lumMod val="75000"/>
                  <a:lumOff val="25000"/>
                </a:schemeClr>
              </a:solidFill>
              <a:ea typeface="楷体" panose="02010609060101010101" charset="-122"/>
              <a:sym typeface="+mn-ea"/>
            </a:endParaRPr>
          </a:p>
        </p:txBody>
      </p:sp>
      <p:sp>
        <p:nvSpPr>
          <p:cNvPr id="6" name=" 6"/>
          <p:cNvSpPr/>
          <p:nvPr/>
        </p:nvSpPr>
        <p:spPr>
          <a:xfrm flipH="1">
            <a:off x="716280" y="2122170"/>
            <a:ext cx="3129280" cy="1143635"/>
          </a:xfrm>
          <a:prstGeom prst="wedgeRectCallout">
            <a:avLst>
              <a:gd name="adj1" fmla="val -33182"/>
              <a:gd name="adj2" fmla="val 86460"/>
            </a:avLst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a typeface="楷体" panose="02010609060101010101" charset="-122"/>
              </a:rPr>
              <a:t>nǐ jīn nián duō dà </a:t>
            </a:r>
            <a:endParaRPr lang="zh-CN" sz="2800">
              <a:solidFill>
                <a:schemeClr val="tx1">
                  <a:lumMod val="75000"/>
                  <a:lumOff val="25000"/>
                </a:schemeClr>
              </a:solidFill>
              <a:ea typeface="楷体" panose="02010609060101010101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a typeface="楷体" panose="02010609060101010101" charset="-122"/>
              </a:rPr>
              <a:t>你今年多大？</a:t>
            </a:r>
            <a:endParaRPr lang="zh-CN" sz="2800">
              <a:solidFill>
                <a:schemeClr val="tx1">
                  <a:lumMod val="75000"/>
                  <a:lumOff val="25000"/>
                </a:schemeClr>
              </a:solidFill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o2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>
            <a:off x="-1701966" y="5378085"/>
            <a:ext cx="5075015" cy="3607163"/>
          </a:xfrm>
          <a:prstGeom prst="rect">
            <a:avLst/>
          </a:prstGeom>
        </p:spPr>
      </p:pic>
      <p:pic>
        <p:nvPicPr>
          <p:cNvPr id="20" name="图片 19" descr="bo2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 rot="10800000">
            <a:off x="8098487" y="-1803582"/>
            <a:ext cx="5075015" cy="3607163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4401995" y="1493438"/>
            <a:ext cx="3431094" cy="3691840"/>
            <a:chOff x="3165064" y="1118515"/>
            <a:chExt cx="3431094" cy="3691840"/>
          </a:xfrm>
        </p:grpSpPr>
        <p:pic>
          <p:nvPicPr>
            <p:cNvPr id="25" name="图片 24" descr="中国风线条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64" y="2923158"/>
              <a:ext cx="2921357" cy="1887197"/>
            </a:xfrm>
            <a:prstGeom prst="rect">
              <a:avLst/>
            </a:prstGeom>
          </p:spPr>
        </p:pic>
        <p:pic>
          <p:nvPicPr>
            <p:cNvPr id="21" name="图片 20" descr="中国风线条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801" y="1118515"/>
              <a:ext cx="2921357" cy="18871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805758" y="1476650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谢</a:t>
              </a:r>
              <a:endParaRPr kumimoji="1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13698" y="2765855"/>
              <a:ext cx="10534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谢</a:t>
              </a:r>
              <a:endParaRPr kumimoji="1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35590" y="3014317"/>
              <a:ext cx="30988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97686" y="302345"/>
            <a:ext cx="7763518" cy="4857717"/>
            <a:chOff x="2697686" y="302345"/>
            <a:chExt cx="7763518" cy="4857717"/>
          </a:xfrm>
        </p:grpSpPr>
        <p:pic>
          <p:nvPicPr>
            <p:cNvPr id="6" name="图片 5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7270" y="2711477"/>
              <a:ext cx="2763934" cy="2448585"/>
            </a:xfrm>
            <a:prstGeom prst="rect">
              <a:avLst/>
            </a:prstGeom>
          </p:spPr>
        </p:pic>
        <p:pic>
          <p:nvPicPr>
            <p:cNvPr id="9" name="图片 8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2697686" y="2702535"/>
              <a:ext cx="1344491" cy="1191092"/>
            </a:xfrm>
            <a:prstGeom prst="rect">
              <a:avLst/>
            </a:prstGeom>
          </p:spPr>
        </p:pic>
        <p:pic>
          <p:nvPicPr>
            <p:cNvPr id="26" name="图片 25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4229" y="302345"/>
              <a:ext cx="1748750" cy="154922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310758" y="-186637"/>
            <a:ext cx="13130308" cy="8997846"/>
            <a:chOff x="-310758" y="-186637"/>
            <a:chExt cx="13130308" cy="8997846"/>
          </a:xfrm>
        </p:grpSpPr>
        <p:pic>
          <p:nvPicPr>
            <p:cNvPr id="18" name="图片 17" descr="红-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>
              <a:off x="-37397" y="-186637"/>
              <a:ext cx="4810001" cy="2793320"/>
            </a:xfrm>
            <a:prstGeom prst="rect">
              <a:avLst/>
            </a:prstGeom>
          </p:spPr>
        </p:pic>
        <p:pic>
          <p:nvPicPr>
            <p:cNvPr id="12" name="图片 11" descr=" 波浪.png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380" y="2176850"/>
              <a:ext cx="1923170" cy="859666"/>
            </a:xfrm>
            <a:prstGeom prst="rect">
              <a:avLst/>
            </a:prstGeom>
          </p:spPr>
        </p:pic>
        <p:pic>
          <p:nvPicPr>
            <p:cNvPr id="16" name="图片 15" descr="波-01.png"/>
            <p:cNvPicPr>
              <a:picLocks noChangeAspect="1"/>
            </p:cNvPicPr>
            <p:nvPr/>
          </p:nvPicPr>
          <p:blipFill rotWithShape="1">
            <a:blip r:embed="rId8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>
              <a:off x="-310758" y="2128701"/>
              <a:ext cx="1661882" cy="1017076"/>
            </a:xfrm>
            <a:prstGeom prst="rect">
              <a:avLst/>
            </a:prstGeom>
          </p:spPr>
        </p:pic>
        <p:pic>
          <p:nvPicPr>
            <p:cNvPr id="19" name="图片 18" descr="红-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 rot="2820038">
              <a:off x="8273792" y="5009549"/>
              <a:ext cx="4810001" cy="2793320"/>
            </a:xfrm>
            <a:prstGeom prst="rect">
              <a:avLst/>
            </a:prstGeom>
          </p:spPr>
        </p:pic>
        <p:pic>
          <p:nvPicPr>
            <p:cNvPr id="17" name="图片 16" descr="波-01.png"/>
            <p:cNvPicPr>
              <a:picLocks noChangeAspect="1"/>
            </p:cNvPicPr>
            <p:nvPr/>
          </p:nvPicPr>
          <p:blipFill rotWithShape="1">
            <a:blip r:embed="rId8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 flipH="1">
              <a:off x="10896380" y="6164591"/>
              <a:ext cx="1661882" cy="1017076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5111337" y="4705761"/>
            <a:ext cx="3098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76365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98" y="-1139996"/>
            <a:ext cx="6182107" cy="85743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31970" y="1075055"/>
            <a:ext cx="507873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en-US" altLang="zh-CN" sz="2800" b="1" spc="5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 </a:t>
            </a:r>
            <a:endParaRPr kumimoji="1" lang="zh-CN" altLang="en-US" sz="2800" b="1" spc="500" dirty="0">
              <a:solidFill>
                <a:schemeClr val="tx1"/>
              </a:solidFill>
              <a:uFillTx/>
              <a:latin typeface="Arial Unicode MS" panose="020B0604020202020204" charset="-122"/>
              <a:ea typeface="楷体" panose="02010609060101010101" charset="-122"/>
              <a:cs typeface="+mn-ea"/>
              <a:sym typeface="+mn-lt"/>
            </a:endParaRPr>
          </a:p>
          <a:p>
            <a:pPr algn="l" fontAlgn="auto">
              <a:lnSpc>
                <a:spcPct val="100000"/>
              </a:lnSpc>
            </a:pPr>
            <a:r>
              <a:rPr kumimoji="1" lang="zh-CN" altLang="en-US" sz="2800" b="1" spc="5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yí qù èr sān lǐ</a:t>
            </a:r>
            <a:r>
              <a:rPr kumimoji="1" lang="zh-CN" altLang="en-US" sz="3200" b="1" spc="5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 </a:t>
            </a:r>
            <a:endParaRPr kumimoji="1" lang="zh-CN" altLang="en-US" sz="3200" b="1" spc="500" dirty="0">
              <a:solidFill>
                <a:schemeClr val="tx1"/>
              </a:solidFill>
              <a:uFillTx/>
              <a:latin typeface="Arial Unicode MS" panose="020B0604020202020204" charset="-122"/>
              <a:ea typeface="楷体" panose="02010609060101010101" charset="-122"/>
              <a:cs typeface="+mn-ea"/>
              <a:sym typeface="+mn-lt"/>
            </a:endParaRPr>
          </a:p>
          <a:p>
            <a:pPr algn="l" fontAlgn="auto">
              <a:lnSpc>
                <a:spcPct val="100000"/>
              </a:lnSpc>
            </a:pPr>
            <a:r>
              <a:rPr kumimoji="1" lang="zh-CN" altLang="en-US" sz="4000" b="1" spc="10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一去二三里</a:t>
            </a:r>
            <a:r>
              <a:rPr kumimoji="1" lang="zh-CN" altLang="en-US" sz="4000" b="1" spc="5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，</a:t>
            </a:r>
            <a:endParaRPr kumimoji="1" lang="zh-CN" altLang="en-US" sz="4000" b="1" spc="500" dirty="0">
              <a:solidFill>
                <a:schemeClr val="tx1"/>
              </a:solidFill>
              <a:uFillTx/>
              <a:latin typeface="Arial Unicode MS" panose="020B0604020202020204" charset="-122"/>
              <a:ea typeface="楷体" panose="02010609060101010101" charset="-122"/>
              <a:cs typeface="+mn-ea"/>
              <a:sym typeface="+mn-lt"/>
            </a:endParaRPr>
          </a:p>
          <a:p>
            <a:pPr algn="l" fontAlgn="auto">
              <a:lnSpc>
                <a:spcPct val="100000"/>
              </a:lnSpc>
            </a:pPr>
            <a:r>
              <a:rPr kumimoji="1" lang="zh-CN" altLang="en-US" sz="2400" b="1" spc="5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yān cūn sì wǔ jiā </a:t>
            </a:r>
            <a:endParaRPr kumimoji="1" lang="zh-CN" altLang="en-US" sz="2400" b="1" spc="500" dirty="0">
              <a:solidFill>
                <a:schemeClr val="tx1"/>
              </a:solidFill>
              <a:uFillTx/>
              <a:latin typeface="Arial Unicode MS" panose="020B0604020202020204" charset="-122"/>
              <a:ea typeface="楷体" panose="02010609060101010101" charset="-122"/>
              <a:cs typeface="+mn-ea"/>
              <a:sym typeface="+mn-lt"/>
            </a:endParaRPr>
          </a:p>
          <a:p>
            <a:pPr algn="l" fontAlgn="auto">
              <a:lnSpc>
                <a:spcPct val="100000"/>
              </a:lnSpc>
            </a:pPr>
            <a:r>
              <a:rPr kumimoji="1" lang="zh-CN" altLang="en-US" sz="4000" b="1" spc="10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烟村四五家。</a:t>
            </a:r>
            <a:endParaRPr kumimoji="1" lang="zh-CN" altLang="en-US" sz="4000" b="1" spc="500" dirty="0">
              <a:solidFill>
                <a:schemeClr val="tx1"/>
              </a:solidFill>
              <a:uFillTx/>
              <a:latin typeface="Arial Unicode MS" panose="020B0604020202020204" charset="-122"/>
              <a:ea typeface="楷体" panose="02010609060101010101" charset="-122"/>
              <a:cs typeface="+mn-ea"/>
              <a:sym typeface="+mn-lt"/>
            </a:endParaRPr>
          </a:p>
          <a:p>
            <a:pPr algn="l" fontAlgn="auto">
              <a:lnSpc>
                <a:spcPct val="100000"/>
              </a:lnSpc>
            </a:pPr>
            <a:r>
              <a:rPr kumimoji="1" lang="zh-CN" altLang="en-US" sz="2400" b="1" spc="5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tíng tái liù qī zuò </a:t>
            </a:r>
            <a:endParaRPr kumimoji="1" lang="zh-CN" altLang="en-US" sz="2400" b="1" spc="500" dirty="0">
              <a:solidFill>
                <a:schemeClr val="tx1"/>
              </a:solidFill>
              <a:uFillTx/>
              <a:latin typeface="Arial Unicode MS" panose="020B0604020202020204" charset="-122"/>
              <a:ea typeface="楷体" panose="02010609060101010101" charset="-122"/>
              <a:cs typeface="+mn-ea"/>
              <a:sym typeface="+mn-lt"/>
            </a:endParaRPr>
          </a:p>
          <a:p>
            <a:pPr algn="l" fontAlgn="auto">
              <a:lnSpc>
                <a:spcPct val="100000"/>
              </a:lnSpc>
            </a:pPr>
            <a:r>
              <a:rPr kumimoji="1" lang="zh-CN" altLang="en-US" sz="4000" b="1" spc="10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亭台六七座，</a:t>
            </a:r>
            <a:endParaRPr kumimoji="1" lang="zh-CN" altLang="en-US" sz="4000" b="1" spc="500" dirty="0">
              <a:solidFill>
                <a:schemeClr val="tx1"/>
              </a:solidFill>
              <a:uFillTx/>
              <a:latin typeface="Arial Unicode MS" panose="020B0604020202020204" charset="-122"/>
              <a:ea typeface="楷体" panose="02010609060101010101" charset="-122"/>
              <a:cs typeface="+mn-ea"/>
              <a:sym typeface="+mn-lt"/>
            </a:endParaRPr>
          </a:p>
          <a:p>
            <a:pPr algn="l" fontAlgn="auto">
              <a:lnSpc>
                <a:spcPct val="100000"/>
              </a:lnSpc>
            </a:pPr>
            <a:r>
              <a:rPr kumimoji="1" lang="zh-CN" altLang="en-US" sz="2400" b="1" spc="5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bā jiǔ shí zhī huā</a:t>
            </a:r>
            <a:r>
              <a:rPr kumimoji="1" lang="zh-CN" altLang="en-US" sz="3200" b="1" spc="5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 </a:t>
            </a:r>
            <a:endParaRPr kumimoji="1" lang="zh-CN" altLang="en-US" sz="3200" b="1" spc="500" dirty="0">
              <a:solidFill>
                <a:schemeClr val="tx1"/>
              </a:solidFill>
              <a:uFillTx/>
              <a:latin typeface="Arial Unicode MS" panose="020B0604020202020204" charset="-122"/>
              <a:ea typeface="楷体" panose="02010609060101010101" charset="-122"/>
              <a:cs typeface="+mn-ea"/>
              <a:sym typeface="+mn-lt"/>
            </a:endParaRPr>
          </a:p>
          <a:p>
            <a:pPr algn="l" fontAlgn="auto">
              <a:lnSpc>
                <a:spcPct val="100000"/>
              </a:lnSpc>
            </a:pPr>
            <a:r>
              <a:rPr kumimoji="1" lang="zh-CN" altLang="en-US" sz="4000" b="1" spc="1000" dirty="0">
                <a:solidFill>
                  <a:schemeClr val="tx1"/>
                </a:solidFill>
                <a:uFillTx/>
                <a:latin typeface="Arial Unicode MS" panose="020B0604020202020204" charset="-122"/>
                <a:ea typeface="楷体" panose="02010609060101010101" charset="-122"/>
                <a:cs typeface="+mn-ea"/>
                <a:sym typeface="+mn-lt"/>
              </a:rPr>
              <a:t>八九十枝花。</a:t>
            </a:r>
            <a:endParaRPr kumimoji="1" lang="zh-CN" altLang="en-US" sz="4000" b="1" spc="500" dirty="0">
              <a:solidFill>
                <a:schemeClr val="tx1"/>
              </a:solidFill>
              <a:uFillTx/>
              <a:latin typeface="Arial Unicode MS" panose="020B0604020202020204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11" name="图片 10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74" y="2641506"/>
            <a:ext cx="2921357" cy="1887197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338" y="2607425"/>
            <a:ext cx="2921357" cy="1887197"/>
          </a:xfrm>
          <a:prstGeom prst="rect">
            <a:avLst/>
          </a:prstGeom>
        </p:spPr>
      </p:pic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59789" y="4528703"/>
            <a:ext cx="1344491" cy="1191092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flipH="1">
            <a:off x="8746435" y="1747273"/>
            <a:ext cx="2018800" cy="17884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410700" y="5720080"/>
            <a:ext cx="163322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400" dirty="0">
                <a:hlinkClick r:id="rId4" action="ppaction://hlinkfile"/>
              </a:rPr>
              <a:t>山村咏怀视频</a:t>
            </a:r>
            <a:endParaRPr kumimoji="1"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40" y="439213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620895" y="2733675"/>
            <a:ext cx="2739390" cy="1538302"/>
            <a:chOff x="8145" y="8352"/>
            <a:chExt cx="2910" cy="2226"/>
          </a:xfrm>
        </p:grpSpPr>
        <p:sp>
          <p:nvSpPr>
            <p:cNvPr id="17" name="文本框 16"/>
            <p:cNvSpPr txBox="1"/>
            <p:nvPr/>
          </p:nvSpPr>
          <p:spPr>
            <a:xfrm>
              <a:off x="8145" y="9110"/>
              <a:ext cx="2910" cy="146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零 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205" y="8352"/>
              <a:ext cx="183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líng </a:t>
              </a:r>
              <a:endParaRPr lang="en-US" altLang="zh-CN" sz="2800" b="1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345" y="2104390"/>
            <a:ext cx="3136265" cy="3136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0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806315" y="2391410"/>
            <a:ext cx="2990215" cy="1788758"/>
            <a:chOff x="8145" y="8139"/>
            <a:chExt cx="2910" cy="1209"/>
          </a:xfrm>
        </p:grpSpPr>
        <p:sp>
          <p:nvSpPr>
            <p:cNvPr id="11" name="文本框 10"/>
            <p:cNvSpPr txBox="1"/>
            <p:nvPr/>
          </p:nvSpPr>
          <p:spPr>
            <a:xfrm>
              <a:off x="8145" y="8662"/>
              <a:ext cx="2910" cy="686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一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275" y="8139"/>
              <a:ext cx="1126" cy="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yī</a:t>
              </a:r>
              <a:endParaRPr lang="en-US" altLang="zh-CN" sz="2800" b="1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395" y="2292350"/>
            <a:ext cx="2795905" cy="2761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0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09465" y="2513330"/>
            <a:ext cx="3398520" cy="1831391"/>
            <a:chOff x="8145" y="7744"/>
            <a:chExt cx="2910" cy="2058"/>
          </a:xfrm>
        </p:grpSpPr>
        <p:sp>
          <p:nvSpPr>
            <p:cNvPr id="7" name="文本框 6"/>
            <p:cNvSpPr txBox="1"/>
            <p:nvPr/>
          </p:nvSpPr>
          <p:spPr>
            <a:xfrm>
              <a:off x="8145" y="8662"/>
              <a:ext cx="2910" cy="114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二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221" y="7744"/>
              <a:ext cx="1126" cy="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èr </a:t>
              </a:r>
              <a:endParaRPr lang="en-US" altLang="zh-CN" sz="2800" b="1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515" y="2348865"/>
            <a:ext cx="2882900" cy="285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4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615180" y="2553970"/>
            <a:ext cx="3599815" cy="1642918"/>
            <a:chOff x="8145" y="7886"/>
            <a:chExt cx="2910" cy="2030"/>
          </a:xfrm>
        </p:grpSpPr>
        <p:sp>
          <p:nvSpPr>
            <p:cNvPr id="11" name="文本框 10"/>
            <p:cNvSpPr txBox="1"/>
            <p:nvPr/>
          </p:nvSpPr>
          <p:spPr>
            <a:xfrm>
              <a:off x="8145" y="8662"/>
              <a:ext cx="2910" cy="125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6000" b="1">
                  <a:latin typeface="楷体" panose="02010609060101010101" charset="-122"/>
                  <a:ea typeface="楷体" panose="02010609060101010101" charset="-122"/>
                </a:rPr>
                <a:t>三</a:t>
              </a:r>
              <a:endParaRPr lang="zh-CN" altLang="en-US" sz="6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222" y="7886"/>
              <a:ext cx="1833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 sān </a:t>
              </a:r>
              <a:endParaRPr lang="en-US" altLang="zh-CN" sz="2800" b="1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60" y="2374900"/>
            <a:ext cx="2628900" cy="262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kumimoji="1" sz="1400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WPS 演示</Application>
  <PresentationFormat>自定义</PresentationFormat>
  <Paragraphs>348</Paragraphs>
  <Slides>43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5" baseType="lpstr">
      <vt:lpstr>Arial</vt:lpstr>
      <vt:lpstr>宋体</vt:lpstr>
      <vt:lpstr>Wingdings</vt:lpstr>
      <vt:lpstr>Arial</vt:lpstr>
      <vt:lpstr>微软雅黑</vt:lpstr>
      <vt:lpstr>Arial Unicode MS</vt:lpstr>
      <vt:lpstr>楷体</vt:lpstr>
      <vt:lpstr>等线</vt:lpstr>
      <vt:lpstr>仿宋</vt:lpstr>
      <vt:lpstr>Abadi MT Condensed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Miel ゜</cp:lastModifiedBy>
  <cp:revision>64</cp:revision>
  <dcterms:created xsi:type="dcterms:W3CDTF">2017-07-25T01:54:00Z</dcterms:created>
  <dcterms:modified xsi:type="dcterms:W3CDTF">2017-11-29T16:36:35Z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