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71" r:id="rId3"/>
    <p:sldId id="277" r:id="rId4"/>
    <p:sldId id="272" r:id="rId5"/>
    <p:sldId id="278" r:id="rId6"/>
    <p:sldId id="279" r:id="rId7"/>
    <p:sldId id="280" r:id="rId8"/>
    <p:sldId id="273" r:id="rId9"/>
    <p:sldId id="282" r:id="rId10"/>
    <p:sldId id="283" r:id="rId11"/>
    <p:sldId id="274" r:id="rId12"/>
    <p:sldId id="276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04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911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521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571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916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385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818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7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0948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09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398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766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34CF-8AE6-49BD-B7D2-8E8ACF6AA919}" type="datetimeFigureOut">
              <a:rPr lang="zh-CN" altLang="en-US" smtClean="0"/>
              <a:t>2017/11/22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93DC-9F2B-403E-B374-E636FF5DAE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969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050" y="35714"/>
            <a:ext cx="7451534" cy="6822286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724905" y="4164286"/>
            <a:ext cx="1120531" cy="989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等腰三角形 5"/>
          <p:cNvSpPr/>
          <p:nvPr/>
        </p:nvSpPr>
        <p:spPr>
          <a:xfrm rot="5400000">
            <a:off x="8497633" y="6106667"/>
            <a:ext cx="275006" cy="237074"/>
          </a:xfrm>
          <a:prstGeom prst="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556553" y="2535043"/>
            <a:ext cx="34426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4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第三课</a:t>
            </a:r>
            <a:endParaRPr kumimoji="1" lang="en-US" altLang="zh-CN" sz="4400" dirty="0">
              <a:solidFill>
                <a:schemeClr val="tx2">
                  <a:lumMod val="50000"/>
                </a:schemeClr>
              </a:solidFill>
              <a:latin typeface="+mj-lt"/>
              <a:cs typeface="Abadi MT Condensed Extra Bold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074358" y="4865798"/>
            <a:ext cx="42794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dirty="0">
                <a:solidFill>
                  <a:srgbClr val="222A35"/>
                </a:solidFill>
                <a:cs typeface="Baoli SC Regular"/>
              </a:rPr>
              <a:t>2017</a:t>
            </a:r>
            <a:r>
              <a:rPr kumimoji="1" lang="zh-CN" altLang="en-US" sz="2400" dirty="0">
                <a:solidFill>
                  <a:srgbClr val="222A35"/>
                </a:solidFill>
                <a:cs typeface="Baoli SC Regular"/>
              </a:rPr>
              <a:t>年</a:t>
            </a:r>
            <a:r>
              <a:rPr kumimoji="1" lang="en-US" altLang="zh-CN" sz="2400" dirty="0">
                <a:solidFill>
                  <a:srgbClr val="222A35"/>
                </a:solidFill>
                <a:cs typeface="Baoli SC Regular"/>
              </a:rPr>
              <a:t>11</a:t>
            </a:r>
            <a:r>
              <a:rPr kumimoji="1" lang="zh-CN" altLang="en-US" sz="2400" dirty="0">
                <a:solidFill>
                  <a:srgbClr val="222A35"/>
                </a:solidFill>
                <a:cs typeface="Baoli SC Regular"/>
              </a:rPr>
              <a:t>月</a:t>
            </a:r>
            <a:r>
              <a:rPr kumimoji="1" lang="en-US" altLang="zh-CN" sz="2400" dirty="0">
                <a:solidFill>
                  <a:srgbClr val="222A35"/>
                </a:solidFill>
                <a:cs typeface="Baoli SC Regular"/>
              </a:rPr>
              <a:t>22</a:t>
            </a:r>
            <a:r>
              <a:rPr kumimoji="1" lang="zh-CN" altLang="en-US" sz="2400" dirty="0">
                <a:solidFill>
                  <a:srgbClr val="222A35"/>
                </a:solidFill>
                <a:cs typeface="Baoli SC Regular"/>
              </a:rPr>
              <a:t>日星期三</a:t>
            </a:r>
            <a:endParaRPr kumimoji="1" lang="en-US" altLang="zh-CN" sz="2400" dirty="0">
              <a:solidFill>
                <a:srgbClr val="222A35"/>
              </a:solidFill>
              <a:cs typeface="Baoli SC Regular"/>
            </a:endParaRPr>
          </a:p>
          <a:p>
            <a:endParaRPr kumimoji="1" lang="en-US" altLang="zh-CN" sz="2400" dirty="0">
              <a:solidFill>
                <a:srgbClr val="222A35"/>
              </a:solidFill>
              <a:cs typeface="Baoli SC Regular"/>
            </a:endParaRPr>
          </a:p>
          <a:p>
            <a:r>
              <a:rPr kumimoji="1" lang="en-US" altLang="zh-CN" sz="2400" dirty="0">
                <a:solidFill>
                  <a:srgbClr val="222A35"/>
                </a:solidFill>
                <a:cs typeface="Baoli SC Regular"/>
              </a:rPr>
              <a:t>      Liu Shilu y Liu Yang</a:t>
            </a:r>
          </a:p>
        </p:txBody>
      </p:sp>
    </p:spTree>
    <p:extLst>
      <p:ext uri="{BB962C8B-B14F-4D97-AF65-F5344CB8AC3E}">
        <p14:creationId xmlns:p14="http://schemas.microsoft.com/office/powerpoint/2010/main" val="344360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D8F1A532-66E5-4FC2-B3A4-AF704F07F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798512"/>
            <a:ext cx="7620000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144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kumimoji="1" lang="en-US" altLang="zh-CN" dirty="0"/>
              <a:t>LOS N</a:t>
            </a:r>
            <a:r>
              <a:rPr kumimoji="1" lang="es-ES" altLang="zh-CN" dirty="0"/>
              <a:t>ÚMEROS </a:t>
            </a:r>
            <a:endParaRPr kumimoji="1"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027849" y="2180216"/>
            <a:ext cx="756196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kumimoji="1" lang="zh-CN" altLang="en-US" sz="4800" b="1" dirty="0">
                <a:ea typeface="+mj-ea"/>
                <a:cs typeface="Baoli SC Regular"/>
              </a:rPr>
              <a:t>数字 </a:t>
            </a:r>
            <a:r>
              <a:rPr kumimoji="1" lang="en-US" altLang="zh-CN" sz="4800" b="1" dirty="0"/>
              <a:t>N</a:t>
            </a:r>
            <a:r>
              <a:rPr kumimoji="1" lang="es-ES" altLang="zh-CN" sz="4800" b="1" dirty="0"/>
              <a:t>ÚMEROS </a:t>
            </a:r>
            <a:endParaRPr kumimoji="1" lang="en-US" altLang="zh-CN" sz="4800" b="1" dirty="0">
              <a:ea typeface="+mj-ea"/>
              <a:cs typeface="Baoli SC Regular"/>
            </a:endParaRPr>
          </a:p>
          <a:p>
            <a:pPr marL="457200" indent="-457200">
              <a:buAutoNum type="arabicPeriod"/>
            </a:pPr>
            <a:endParaRPr kumimoji="1" lang="en-US" altLang="zh-CN" sz="4800" b="1" dirty="0">
              <a:ea typeface="+mj-ea"/>
              <a:cs typeface="Baoli SC Regular"/>
            </a:endParaRPr>
          </a:p>
          <a:p>
            <a:pPr marL="457200" indent="-457200">
              <a:buAutoNum type="arabicPeriod"/>
            </a:pPr>
            <a:endParaRPr kumimoji="1" lang="en-US" altLang="zh-CN" sz="4800" b="1" dirty="0">
              <a:ea typeface="+mj-ea"/>
              <a:cs typeface="Baoli SC Regular"/>
            </a:endParaRPr>
          </a:p>
          <a:p>
            <a:pPr marL="457200" indent="-457200">
              <a:buAutoNum type="arabicPeriod"/>
            </a:pPr>
            <a:r>
              <a:rPr kumimoji="1" lang="zh-CN" altLang="en-US" sz="4800" b="1" dirty="0">
                <a:ea typeface="+mj-ea"/>
                <a:cs typeface="Baoli SC Regular"/>
              </a:rPr>
              <a:t>写毛笔字  </a:t>
            </a:r>
            <a:r>
              <a:rPr kumimoji="1" lang="es-ES" altLang="zh-CN" sz="4800" b="1" dirty="0">
                <a:ea typeface="+mj-ea"/>
                <a:cs typeface="Baoli SC Regular"/>
              </a:rPr>
              <a:t>CALIGRAFÍA </a:t>
            </a:r>
          </a:p>
          <a:p>
            <a:pPr marL="457200" indent="-457200">
              <a:buAutoNum type="arabicPeriod"/>
            </a:pPr>
            <a:endParaRPr kumimoji="1" lang="en-US" altLang="zh-CN" sz="4800" b="1" dirty="0">
              <a:ea typeface="+mj-ea"/>
              <a:cs typeface="Baoli SC Regular"/>
            </a:endParaRPr>
          </a:p>
          <a:p>
            <a:pPr marL="457200" indent="-457200">
              <a:buAutoNum type="arabicPeriod"/>
            </a:pPr>
            <a:endParaRPr kumimoji="1" lang="en-US" altLang="zh-CN" sz="2000" b="1" dirty="0">
              <a:ea typeface="+mj-ea"/>
              <a:cs typeface="Baoli SC Regular"/>
            </a:endParaRPr>
          </a:p>
          <a:p>
            <a:pPr marL="457200" indent="-457200">
              <a:buAutoNum type="arabicPeriod"/>
            </a:pPr>
            <a:endParaRPr kumimoji="1" lang="en-US" altLang="zh-CN" sz="2000" b="1" dirty="0">
              <a:ea typeface="+mj-ea"/>
              <a:cs typeface="Baol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22921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1408" y="249381"/>
            <a:ext cx="6945776" cy="6359237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724905" y="4164286"/>
            <a:ext cx="1120531" cy="989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112910" y="2091698"/>
            <a:ext cx="3442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48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再见</a:t>
            </a:r>
            <a:endParaRPr kumimoji="1" lang="en-US" altLang="zh-CN" sz="4800" dirty="0">
              <a:solidFill>
                <a:schemeClr val="tx2">
                  <a:lumMod val="50000"/>
                </a:schemeClr>
              </a:solidFill>
              <a:latin typeface="+mj-lt"/>
              <a:cs typeface="Abadi MT Condensed Extra Bold"/>
            </a:endParaRPr>
          </a:p>
          <a:p>
            <a:r>
              <a:rPr kumimoji="1" lang="zh-CN" altLang="en-US" sz="48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晚安</a:t>
            </a:r>
          </a:p>
        </p:txBody>
      </p:sp>
    </p:spTree>
    <p:extLst>
      <p:ext uri="{BB962C8B-B14F-4D97-AF65-F5344CB8AC3E}">
        <p14:creationId xmlns:p14="http://schemas.microsoft.com/office/powerpoint/2010/main" val="34528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971995" y="2293175"/>
            <a:ext cx="32768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60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01</a:t>
            </a:r>
          </a:p>
          <a:p>
            <a:pPr algn="ctr"/>
            <a:r>
              <a:rPr kumimoji="1" lang="en-US" altLang="zh-CN" sz="60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REPASO</a:t>
            </a:r>
            <a:endParaRPr kumimoji="1" lang="zh-CN" altLang="en-US" sz="6000" dirty="0">
              <a:solidFill>
                <a:schemeClr val="tx2">
                  <a:lumMod val="50000"/>
                </a:schemeClr>
              </a:solidFill>
              <a:latin typeface="+mj-lt"/>
              <a:cs typeface="Abadi MT Condensed Extra Bold"/>
            </a:endParaRPr>
          </a:p>
        </p:txBody>
      </p:sp>
      <p:sp>
        <p:nvSpPr>
          <p:cNvPr id="8" name="等腰三角形 7"/>
          <p:cNvSpPr/>
          <p:nvPr/>
        </p:nvSpPr>
        <p:spPr>
          <a:xfrm rot="5400000">
            <a:off x="2101666" y="2948222"/>
            <a:ext cx="362145" cy="312193"/>
          </a:xfrm>
          <a:prstGeom prst="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等腰三角形 9"/>
          <p:cNvSpPr/>
          <p:nvPr/>
        </p:nvSpPr>
        <p:spPr>
          <a:xfrm rot="16200000" flipH="1">
            <a:off x="6680624" y="2948222"/>
            <a:ext cx="362145" cy="312193"/>
          </a:xfrm>
          <a:prstGeom prst="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0408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46"/>
          <a:stretch/>
        </p:blipFill>
        <p:spPr>
          <a:xfrm rot="5400000" flipH="1">
            <a:off x="3823032" y="3545234"/>
            <a:ext cx="1718278" cy="4907254"/>
          </a:xfrm>
          <a:prstGeom prst="rect">
            <a:avLst/>
          </a:prstGeom>
        </p:spPr>
      </p:pic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kumimoji="1" lang="en-US" altLang="zh-CN" dirty="0">
                <a:solidFill>
                  <a:schemeClr val="tx2">
                    <a:lumMod val="50000"/>
                  </a:schemeClr>
                </a:solidFill>
                <a:cs typeface="Abadi MT Condensed Extra Bold"/>
              </a:rPr>
              <a:t>Template Plan</a:t>
            </a:r>
            <a:endParaRPr kumimoji="1" lang="zh-CN" altLang="en-US" dirty="0"/>
          </a:p>
        </p:txBody>
      </p:sp>
      <p:cxnSp>
        <p:nvCxnSpPr>
          <p:cNvPr id="25" name="直线连接符 24"/>
          <p:cNvCxnSpPr/>
          <p:nvPr/>
        </p:nvCxnSpPr>
        <p:spPr>
          <a:xfrm>
            <a:off x="928124" y="1557166"/>
            <a:ext cx="703500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553F08EF-4B7E-4993-9D9C-8BB4DC1BF0E5}"/>
              </a:ext>
            </a:extLst>
          </p:cNvPr>
          <p:cNvSpPr/>
          <p:nvPr/>
        </p:nvSpPr>
        <p:spPr>
          <a:xfrm>
            <a:off x="1983852" y="2122544"/>
            <a:ext cx="53966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早上好！</a:t>
            </a:r>
            <a:endParaRPr lang="en-US" altLang="zh-CN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下午好！</a:t>
            </a:r>
            <a:endParaRPr lang="en-US" altLang="zh-CN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晚上好！</a:t>
            </a:r>
          </a:p>
        </p:txBody>
      </p:sp>
    </p:spTree>
    <p:extLst>
      <p:ext uri="{BB962C8B-B14F-4D97-AF65-F5344CB8AC3E}">
        <p14:creationId xmlns:p14="http://schemas.microsoft.com/office/powerpoint/2010/main" val="906407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46"/>
          <a:stretch/>
        </p:blipFill>
        <p:spPr>
          <a:xfrm rot="5400000" flipH="1">
            <a:off x="3823032" y="3545234"/>
            <a:ext cx="1718278" cy="4907254"/>
          </a:xfrm>
          <a:prstGeom prst="rect">
            <a:avLst/>
          </a:prstGeom>
        </p:spPr>
      </p:pic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kumimoji="1" lang="en-US" altLang="zh-CN" dirty="0">
                <a:solidFill>
                  <a:schemeClr val="tx2">
                    <a:lumMod val="50000"/>
                  </a:schemeClr>
                </a:solidFill>
                <a:cs typeface="Abadi MT Condensed Extra Bold"/>
              </a:rPr>
              <a:t>Template Plan</a:t>
            </a:r>
            <a:endParaRPr kumimoji="1" lang="zh-CN" altLang="en-US" dirty="0"/>
          </a:p>
        </p:txBody>
      </p:sp>
      <p:cxnSp>
        <p:nvCxnSpPr>
          <p:cNvPr id="25" name="直线连接符 24"/>
          <p:cNvCxnSpPr/>
          <p:nvPr/>
        </p:nvCxnSpPr>
        <p:spPr>
          <a:xfrm>
            <a:off x="826523" y="1474473"/>
            <a:ext cx="703500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B9A77822-82AB-47EB-91C9-6B33E3303FCD}"/>
              </a:ext>
            </a:extLst>
          </p:cNvPr>
          <p:cNvSpPr txBox="1"/>
          <p:nvPr/>
        </p:nvSpPr>
        <p:spPr>
          <a:xfrm>
            <a:off x="628650" y="2495335"/>
            <a:ext cx="845883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A：晚上好！  你好吗？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B：我很好。 /我不好。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214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266470" y="2459504"/>
            <a:ext cx="46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60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02</a:t>
            </a:r>
          </a:p>
          <a:p>
            <a:pPr algn="ctr"/>
            <a:r>
              <a:rPr kumimoji="1" lang="en-US" altLang="zh-CN" sz="6000" dirty="0">
                <a:solidFill>
                  <a:schemeClr val="tx2">
                    <a:lumMod val="50000"/>
                  </a:schemeClr>
                </a:solidFill>
                <a:latin typeface="+mj-lt"/>
                <a:cs typeface="Abadi MT Condensed Extra Bold"/>
              </a:rPr>
              <a:t>APRENDIZAJE</a:t>
            </a:r>
            <a:endParaRPr kumimoji="1" lang="zh-CN" altLang="en-US" sz="6000" dirty="0">
              <a:solidFill>
                <a:schemeClr val="tx2">
                  <a:lumMod val="50000"/>
                </a:schemeClr>
              </a:solidFill>
              <a:latin typeface="+mj-lt"/>
              <a:cs typeface="Abadi MT Condensed Extra Bold"/>
            </a:endParaRPr>
          </a:p>
        </p:txBody>
      </p:sp>
      <p:sp>
        <p:nvSpPr>
          <p:cNvPr id="8" name="等腰三角形 7"/>
          <p:cNvSpPr/>
          <p:nvPr/>
        </p:nvSpPr>
        <p:spPr>
          <a:xfrm rot="5400000">
            <a:off x="2101666" y="2948222"/>
            <a:ext cx="362145" cy="312193"/>
          </a:xfrm>
          <a:prstGeom prst="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等腰三角形 9"/>
          <p:cNvSpPr/>
          <p:nvPr/>
        </p:nvSpPr>
        <p:spPr>
          <a:xfrm rot="16200000" flipH="1">
            <a:off x="6680624" y="2948222"/>
            <a:ext cx="362145" cy="312193"/>
          </a:xfrm>
          <a:prstGeom prst="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9860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46"/>
          <a:stretch/>
        </p:blipFill>
        <p:spPr>
          <a:xfrm rot="5400000" flipH="1">
            <a:off x="3823032" y="3545234"/>
            <a:ext cx="1718278" cy="4907254"/>
          </a:xfrm>
          <a:prstGeom prst="rect">
            <a:avLst/>
          </a:prstGeom>
        </p:spPr>
      </p:pic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CN" sz="4800" b="1" dirty="0"/>
              <a:t>ENCANTADO DE CONOCERTE</a:t>
            </a:r>
            <a:endParaRPr kumimoji="1" lang="zh-CN" altLang="en-US" sz="4800" b="1" dirty="0"/>
          </a:p>
        </p:txBody>
      </p:sp>
      <p:cxnSp>
        <p:nvCxnSpPr>
          <p:cNvPr id="25" name="直线连接符 24"/>
          <p:cNvCxnSpPr/>
          <p:nvPr/>
        </p:nvCxnSpPr>
        <p:spPr>
          <a:xfrm>
            <a:off x="863469" y="1464803"/>
            <a:ext cx="703500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B9A77822-82AB-47EB-91C9-6B33E3303FCD}"/>
              </a:ext>
            </a:extLst>
          </p:cNvPr>
          <p:cNvSpPr txBox="1"/>
          <p:nvPr/>
        </p:nvSpPr>
        <p:spPr>
          <a:xfrm>
            <a:off x="628650" y="1690689"/>
            <a:ext cx="845883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hěn</a:t>
            </a:r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gāo</a:t>
            </a:r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xìng</a:t>
            </a:r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rèn</a:t>
            </a:r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sh</a:t>
            </a:r>
            <a:r>
              <a:rPr lang="es-E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</a:t>
            </a:r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altLang="zh-CN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nǐ</a:t>
            </a:r>
            <a:endParaRPr lang="en-US" altLang="zh-CN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A：很高兴认识你！</a:t>
            </a:r>
            <a:endParaRPr lang="en-US" altLang="zh-CN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0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wǒ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yě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hěn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gāo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xìng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rèn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shi</a:t>
            </a:r>
            <a:r>
              <a:rPr lang="en-US" altLang="zh-CN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+mn-ea"/>
              </a:rPr>
              <a:t>nǐ</a:t>
            </a:r>
            <a:endParaRPr lang="zh-CN" alt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r>
              <a:rPr lang="zh-CN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B：我也很高兴认识你！</a:t>
            </a:r>
            <a:endParaRPr lang="zh-CN" altLang="en-US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656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46"/>
          <a:stretch/>
        </p:blipFill>
        <p:spPr>
          <a:xfrm rot="5400000" flipH="1">
            <a:off x="3823032" y="3545234"/>
            <a:ext cx="1718278" cy="4907254"/>
          </a:xfrm>
          <a:prstGeom prst="rect">
            <a:avLst/>
          </a:prstGeom>
        </p:spPr>
      </p:pic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CN" sz="4800" b="1" dirty="0"/>
              <a:t>JUEGO</a:t>
            </a:r>
            <a:endParaRPr kumimoji="1" lang="zh-CN" altLang="en-US" sz="4800" b="1" dirty="0"/>
          </a:p>
        </p:txBody>
      </p:sp>
      <p:cxnSp>
        <p:nvCxnSpPr>
          <p:cNvPr id="25" name="直线连接符 24"/>
          <p:cNvCxnSpPr/>
          <p:nvPr/>
        </p:nvCxnSpPr>
        <p:spPr>
          <a:xfrm>
            <a:off x="863469" y="1464803"/>
            <a:ext cx="703500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B9A77822-82AB-47EB-91C9-6B33E3303FCD}"/>
              </a:ext>
            </a:extLst>
          </p:cNvPr>
          <p:cNvSpPr txBox="1"/>
          <p:nvPr/>
        </p:nvSpPr>
        <p:spPr>
          <a:xfrm>
            <a:off x="452753" y="2158356"/>
            <a:ext cx="84588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A: 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你好，你叫什么名字？</a:t>
            </a:r>
            <a:endParaRPr lang="en-US" altLang="zh-CN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4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B: </a:t>
            </a: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我叫</a:t>
            </a:r>
            <a: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39381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4051" y="0"/>
            <a:ext cx="6568677" cy="601398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780035" y="1421397"/>
            <a:ext cx="38531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6600" dirty="0" err="1">
                <a:latin typeface="Arial Narrow"/>
                <a:cs typeface="Arial Narrow"/>
              </a:rPr>
              <a:t>hàn</a:t>
            </a:r>
            <a:r>
              <a:rPr kumimoji="1" lang="en-US" altLang="zh-CN" sz="6600" dirty="0">
                <a:latin typeface="Arial Narrow"/>
                <a:cs typeface="Arial Narrow"/>
              </a:rPr>
              <a:t> </a:t>
            </a:r>
            <a:r>
              <a:rPr kumimoji="1" lang="en-US" altLang="zh-CN" sz="6600" dirty="0" err="1">
                <a:latin typeface="Arial Narrow"/>
                <a:cs typeface="Arial Narrow"/>
              </a:rPr>
              <a:t>zì</a:t>
            </a:r>
            <a:endParaRPr kumimoji="1" lang="en-US" altLang="zh-CN" sz="6600" dirty="0">
              <a:latin typeface="Arial Narrow"/>
              <a:cs typeface="Arial Narrow"/>
            </a:endParaRPr>
          </a:p>
          <a:p>
            <a:r>
              <a:rPr kumimoji="1" lang="zh-CN" altLang="en-US" sz="6600" dirty="0">
                <a:latin typeface="Arial Narrow"/>
                <a:cs typeface="Arial Narrow"/>
              </a:rPr>
              <a:t>汉字</a:t>
            </a:r>
            <a:endParaRPr kumimoji="1" lang="en-US" altLang="zh-CN" sz="6600" dirty="0">
              <a:latin typeface="Arial Narrow"/>
              <a:cs typeface="Arial Narrow"/>
            </a:endParaRPr>
          </a:p>
          <a:p>
            <a:endParaRPr kumimoji="1" lang="en-US" altLang="zh-CN" sz="1200" dirty="0">
              <a:latin typeface="Arial Narrow"/>
              <a:cs typeface="Arial Narrow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EB26630-0C90-4D5A-ADC6-9C0DB3DEE3A7}"/>
              </a:ext>
            </a:extLst>
          </p:cNvPr>
          <p:cNvSpPr txBox="1"/>
          <p:nvPr/>
        </p:nvSpPr>
        <p:spPr>
          <a:xfrm>
            <a:off x="1080655" y="6013982"/>
            <a:ext cx="1838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视频 汉字之美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7868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821926" y="435873"/>
            <a:ext cx="4036401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9600" dirty="0" err="1">
                <a:latin typeface="Arial Narrow"/>
                <a:cs typeface="Arial Narrow"/>
              </a:rPr>
              <a:t>cuàn</a:t>
            </a:r>
            <a:endParaRPr kumimoji="1" lang="en-US" altLang="zh-CN" sz="9600" dirty="0">
              <a:latin typeface="Arial Narrow"/>
              <a:cs typeface="Arial Narrow"/>
            </a:endParaRPr>
          </a:p>
          <a:p>
            <a:r>
              <a:rPr kumimoji="1" lang="zh-CN" altLang="en-US" sz="28700" dirty="0">
                <a:latin typeface="Arial Narrow"/>
                <a:cs typeface="Arial Narrow"/>
              </a:rPr>
              <a:t>爨</a:t>
            </a:r>
            <a:endParaRPr kumimoji="1" lang="en-US" altLang="zh-CN" sz="4400" dirty="0">
              <a:latin typeface="Arial Narrow"/>
              <a:cs typeface="Arial Narrow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908F2F7-5F1B-4436-A4FB-747A0DC54528}"/>
              </a:ext>
            </a:extLst>
          </p:cNvPr>
          <p:cNvSpPr txBox="1"/>
          <p:nvPr/>
        </p:nvSpPr>
        <p:spPr>
          <a:xfrm>
            <a:off x="5421856" y="1348509"/>
            <a:ext cx="29002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3600" b="1" dirty="0"/>
              <a:t>INCENDIO</a:t>
            </a:r>
          </a:p>
          <a:p>
            <a:pPr marL="342900" indent="-342900">
              <a:buAutoNum type="alphaUcPeriod"/>
            </a:pPr>
            <a:endParaRPr lang="en-US" sz="3600" b="1" dirty="0"/>
          </a:p>
          <a:p>
            <a:pPr marL="342900" indent="-342900">
              <a:buAutoNum type="alphaUcPeriod"/>
            </a:pPr>
            <a:endParaRPr lang="en-US" sz="3600" b="1" dirty="0"/>
          </a:p>
          <a:p>
            <a:pPr marL="342900" indent="-342900">
              <a:buAutoNum type="alphaUcPeriod"/>
            </a:pPr>
            <a:r>
              <a:rPr lang="en-US" sz="3600" b="1" dirty="0"/>
              <a:t>COCINA </a:t>
            </a:r>
          </a:p>
          <a:p>
            <a:pPr marL="342900" indent="-342900">
              <a:buAutoNum type="alphaUcPeriod"/>
            </a:pPr>
            <a:endParaRPr lang="en-US" sz="3600" b="1" dirty="0"/>
          </a:p>
          <a:p>
            <a:pPr marL="342900" indent="-342900">
              <a:buAutoNum type="alphaUcPeriod"/>
            </a:pPr>
            <a:endParaRPr lang="en-US" sz="3600" b="1" dirty="0"/>
          </a:p>
          <a:p>
            <a:pPr marL="342900" indent="-342900">
              <a:buAutoNum type="alphaUcPeriod"/>
            </a:pPr>
            <a:r>
              <a:rPr lang="en-US" sz="3600" b="1" dirty="0"/>
              <a:t> COMIDA 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4090452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126</Words>
  <Application>Microsoft Office PowerPoint</Application>
  <PresentationFormat>全屏显示(4:3)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Abadi MT Condensed Extra Bold</vt:lpstr>
      <vt:lpstr>Baoli SC Regular</vt:lpstr>
      <vt:lpstr>楷体</vt:lpstr>
      <vt:lpstr>宋体</vt:lpstr>
      <vt:lpstr>Arial</vt:lpstr>
      <vt:lpstr>Arial Narrow</vt:lpstr>
      <vt:lpstr>Calibri</vt:lpstr>
      <vt:lpstr>Calibri Light</vt:lpstr>
      <vt:lpstr>Times New Roman</vt:lpstr>
      <vt:lpstr>Office Theme</vt:lpstr>
      <vt:lpstr>PowerPoint 演示文稿</vt:lpstr>
      <vt:lpstr>PowerPoint 演示文稿</vt:lpstr>
      <vt:lpstr>Template Plan</vt:lpstr>
      <vt:lpstr>Template Plan</vt:lpstr>
      <vt:lpstr>PowerPoint 演示文稿</vt:lpstr>
      <vt:lpstr>ENCANTADO DE CONOCERTE</vt:lpstr>
      <vt:lpstr>JUEGO</vt:lpstr>
      <vt:lpstr>PowerPoint 演示文稿</vt:lpstr>
      <vt:lpstr>PowerPoint 演示文稿</vt:lpstr>
      <vt:lpstr>PowerPoint 演示文稿</vt:lpstr>
      <vt:lpstr>LOS NÚMEROS </vt:lpstr>
      <vt:lpstr>PowerPoint 演示文稿</vt:lpstr>
    </vt:vector>
  </TitlesOfParts>
  <Company>Fleishman Hillard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Yao, Zita</dc:creator>
  <cp:lastModifiedBy>刘诗璐</cp:lastModifiedBy>
  <cp:revision>83</cp:revision>
  <dcterms:created xsi:type="dcterms:W3CDTF">2016-08-11T07:15:34Z</dcterms:created>
  <dcterms:modified xsi:type="dcterms:W3CDTF">2017-11-22T16:51:08Z</dcterms:modified>
</cp:coreProperties>
</file>