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7" r:id="rId6"/>
    <p:sldId id="276" r:id="rId7"/>
    <p:sldId id="278" r:id="rId8"/>
    <p:sldId id="279" r:id="rId9"/>
    <p:sldId id="280" r:id="rId10"/>
    <p:sldId id="263" r:id="rId11"/>
    <p:sldId id="267" r:id="rId12"/>
    <p:sldId id="275" r:id="rId13"/>
  </p:sldIdLst>
  <p:sldSz cx="12192000" cy="6858000"/>
  <p:notesSz cx="6858000" cy="9144000"/>
  <p:embeddedFontLst>
    <p:embeddedFont>
      <p:font typeface="楷体" panose="02010609060101010101" pitchFamily="49" charset="-122"/>
      <p:regular r:id="rId15"/>
    </p:embeddedFont>
    <p:embeddedFont>
      <p:font typeface="等线" panose="02010600030101010101" pitchFamily="2" charset="-122"/>
      <p:regular r:id="rId16"/>
      <p:bold r:id="rId17"/>
    </p:embeddedFont>
    <p:embeddedFont>
      <p:font typeface="方正行楷繁体" panose="02010600030101010101" charset="-122"/>
      <p:regular r:id="rId18"/>
    </p:embeddedFont>
    <p:embeddedFont>
      <p:font typeface="等线 Light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0" y="36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45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9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26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79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0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64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93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23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1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144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82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2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-ybM_jDNoo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grayscl/>
          </a:blip>
          <a:srcRect l="10634" b="29966"/>
          <a:stretch>
            <a:fillRect/>
          </a:stretch>
        </p:blipFill>
        <p:spPr>
          <a:xfrm rot="9709526" flipH="1">
            <a:off x="-1065917" y="-450396"/>
            <a:ext cx="5820008" cy="5903817"/>
          </a:xfrm>
          <a:custGeom>
            <a:avLst/>
            <a:gdLst>
              <a:gd name="connsiteX0" fmla="*/ 1938173 w 5820008"/>
              <a:gd name="connsiteY0" fmla="*/ 5903817 h 5903817"/>
              <a:gd name="connsiteX1" fmla="*/ 5820008 w 5820008"/>
              <a:gd name="connsiteY1" fmla="*/ 4629444 h 5903817"/>
              <a:gd name="connsiteX2" fmla="*/ 5820008 w 5820008"/>
              <a:gd name="connsiteY2" fmla="*/ 0 h 5903817"/>
              <a:gd name="connsiteX3" fmla="*/ 0 w 5820008"/>
              <a:gd name="connsiteY3" fmla="*/ 0 h 59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008" h="5903817">
                <a:moveTo>
                  <a:pt x="1938173" y="5903817"/>
                </a:moveTo>
                <a:lnTo>
                  <a:pt x="5820008" y="4629444"/>
                </a:lnTo>
                <a:lnTo>
                  <a:pt x="5820008" y="0"/>
                </a:lnTo>
                <a:lnTo>
                  <a:pt x="0" y="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图片 59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0031223" y="11010"/>
            <a:ext cx="2160777" cy="2796943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图片 59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43" y="2272402"/>
            <a:ext cx="4494660" cy="4609263"/>
          </a:xfrm>
          <a:prstGeom prst="rect">
            <a:avLst/>
          </a:prstGeom>
        </p:spPr>
      </p:pic>
      <p:pic>
        <p:nvPicPr>
          <p:cNvPr id="5960" name="图片 59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58659" y="1031769"/>
            <a:ext cx="1063421" cy="683444"/>
          </a:xfrm>
          <a:prstGeom prst="rect">
            <a:avLst/>
          </a:prstGeom>
        </p:spPr>
      </p:pic>
      <p:pic>
        <p:nvPicPr>
          <p:cNvPr id="5962" name="图片 59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45" y="4406724"/>
            <a:ext cx="1189129" cy="1249872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" fmla="*/ 44 w 225374"/>
              <a:gd name="connsiteY0" fmla="*/ 110582 h 178133"/>
              <a:gd name="connsiteX1" fmla="*/ 123466 w 225374"/>
              <a:gd name="connsiteY1" fmla="*/ 0 h 178133"/>
              <a:gd name="connsiteX2" fmla="*/ 225374 w 225374"/>
              <a:gd name="connsiteY2" fmla="*/ 110582 h 178133"/>
              <a:gd name="connsiteX3" fmla="*/ 112709 w 225374"/>
              <a:gd name="connsiteY3" fmla="*/ 178133 h 178133"/>
              <a:gd name="connsiteX4" fmla="*/ 44 w 225374"/>
              <a:gd name="connsiteY4" fmla="*/ 110582 h 17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1148 w 165968"/>
              <a:gd name="connsiteY0" fmla="*/ 60242 h 141999"/>
              <a:gd name="connsiteX1" fmla="*/ 81831 w 165968"/>
              <a:gd name="connsiteY1" fmla="*/ 0 h 141999"/>
              <a:gd name="connsiteX2" fmla="*/ 162514 w 165968"/>
              <a:gd name="connsiteY2" fmla="*/ 60242 h 141999"/>
              <a:gd name="connsiteX3" fmla="*/ 135619 w 165968"/>
              <a:gd name="connsiteY3" fmla="*/ 141999 h 141999"/>
              <a:gd name="connsiteX4" fmla="*/ 1148 w 165968"/>
              <a:gd name="connsiteY4" fmla="*/ 60242 h 141999"/>
              <a:gd name="connsiteX0" fmla="*/ 997 w 151606"/>
              <a:gd name="connsiteY0" fmla="*/ 104235 h 144329"/>
              <a:gd name="connsiteX1" fmla="*/ 70923 w 151606"/>
              <a:gd name="connsiteY1" fmla="*/ 963 h 144329"/>
              <a:gd name="connsiteX2" fmla="*/ 151606 w 151606"/>
              <a:gd name="connsiteY2" fmla="*/ 61205 h 144329"/>
              <a:gd name="connsiteX3" fmla="*/ 124711 w 151606"/>
              <a:gd name="connsiteY3" fmla="*/ 142962 h 144329"/>
              <a:gd name="connsiteX4" fmla="*/ 997 w 151606"/>
              <a:gd name="connsiteY4" fmla="*/ 104235 h 14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0 w 182881"/>
              <a:gd name="connsiteY0" fmla="*/ 60321 h 120685"/>
              <a:gd name="connsiteX1" fmla="*/ 80683 w 182881"/>
              <a:gd name="connsiteY1" fmla="*/ 79 h 120685"/>
              <a:gd name="connsiteX2" fmla="*/ 182881 w 182881"/>
              <a:gd name="connsiteY2" fmla="*/ 71079 h 120685"/>
              <a:gd name="connsiteX3" fmla="*/ 80683 w 182881"/>
              <a:gd name="connsiteY3" fmla="*/ 120563 h 120685"/>
              <a:gd name="connsiteX4" fmla="*/ 0 w 182881"/>
              <a:gd name="connsiteY4" fmla="*/ 60321 h 120685"/>
              <a:gd name="connsiteX0" fmla="*/ 45 w 182926"/>
              <a:gd name="connsiteY0" fmla="*/ 60309 h 163620"/>
              <a:gd name="connsiteX1" fmla="*/ 80728 w 182926"/>
              <a:gd name="connsiteY1" fmla="*/ 67 h 163620"/>
              <a:gd name="connsiteX2" fmla="*/ 182926 w 182926"/>
              <a:gd name="connsiteY2" fmla="*/ 71067 h 163620"/>
              <a:gd name="connsiteX3" fmla="*/ 91485 w 182926"/>
              <a:gd name="connsiteY3" fmla="*/ 163582 h 163620"/>
              <a:gd name="connsiteX4" fmla="*/ 45 w 182926"/>
              <a:gd name="connsiteY4" fmla="*/ 60309 h 1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768048" y="937846"/>
            <a:ext cx="2353976" cy="5209517"/>
            <a:chOff x="5768048" y="937846"/>
            <a:chExt cx="2353976" cy="5209517"/>
          </a:xfrm>
        </p:grpSpPr>
        <p:grpSp>
          <p:nvGrpSpPr>
            <p:cNvPr id="6020" name="组合 6019"/>
            <p:cNvGrpSpPr/>
            <p:nvPr/>
          </p:nvGrpSpPr>
          <p:grpSpPr>
            <a:xfrm>
              <a:off x="5768048" y="937846"/>
              <a:ext cx="2353976" cy="5209517"/>
              <a:chOff x="7210222" y="3140035"/>
              <a:chExt cx="1770664" cy="3272488"/>
            </a:xfrm>
          </p:grpSpPr>
          <p:sp>
            <p:nvSpPr>
              <p:cNvPr id="6021" name="矩形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矩形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9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组合 6011"/>
            <p:cNvGrpSpPr/>
            <p:nvPr/>
          </p:nvGrpSpPr>
          <p:grpSpPr>
            <a:xfrm>
              <a:off x="6022860" y="1763607"/>
              <a:ext cx="1520414" cy="1520414"/>
              <a:chOff x="6289903" y="1763607"/>
              <a:chExt cx="1520414" cy="1520414"/>
            </a:xfrm>
          </p:grpSpPr>
          <p:sp>
            <p:nvSpPr>
              <p:cNvPr id="5992" name="矩形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组合 6012"/>
            <p:cNvGrpSpPr/>
            <p:nvPr/>
          </p:nvGrpSpPr>
          <p:grpSpPr>
            <a:xfrm>
              <a:off x="6022860" y="3511246"/>
              <a:ext cx="1520414" cy="1520414"/>
              <a:chOff x="6289903" y="3511246"/>
              <a:chExt cx="1520414" cy="1520414"/>
            </a:xfrm>
          </p:grpSpPr>
          <p:sp>
            <p:nvSpPr>
              <p:cNvPr id="6007" name="矩形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4" name="文本框 6013"/>
          <p:cNvSpPr txBox="1"/>
          <p:nvPr/>
        </p:nvSpPr>
        <p:spPr>
          <a:xfrm>
            <a:off x="5890514" y="1840162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</a:p>
        </p:txBody>
      </p:sp>
      <p:sp>
        <p:nvSpPr>
          <p:cNvPr id="6015" name="文本框 6014"/>
          <p:cNvSpPr txBox="1"/>
          <p:nvPr/>
        </p:nvSpPr>
        <p:spPr>
          <a:xfrm>
            <a:off x="5955656" y="3620683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国</a:t>
            </a:r>
          </a:p>
        </p:txBody>
      </p:sp>
      <p:pic>
        <p:nvPicPr>
          <p:cNvPr id="6026" name="图片 6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49014" flipH="1" flipV="1">
            <a:off x="3824513" y="1049701"/>
            <a:ext cx="2170413" cy="280941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51AD3AD-A9B3-4510-A863-FA1E81111C52}"/>
              </a:ext>
            </a:extLst>
          </p:cNvPr>
          <p:cNvSpPr txBox="1"/>
          <p:nvPr/>
        </p:nvSpPr>
        <p:spPr>
          <a:xfrm flipH="1">
            <a:off x="5996151" y="1118518"/>
            <a:ext cx="174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zhōng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7C5E78-3E1E-461B-AFD7-978B6F42FB8D}"/>
              </a:ext>
            </a:extLst>
          </p:cNvPr>
          <p:cNvSpPr/>
          <p:nvPr/>
        </p:nvSpPr>
        <p:spPr>
          <a:xfrm>
            <a:off x="6231713" y="3111557"/>
            <a:ext cx="1638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 </a:t>
            </a:r>
            <a:r>
              <a:rPr lang="es-ES" sz="3200" b="1" dirty="0" err="1"/>
              <a:t>guó</a:t>
            </a:r>
            <a:endParaRPr lang="es-ES" sz="32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72DA96-BA17-4803-AEA0-CB9FB3A82D9F}"/>
              </a:ext>
            </a:extLst>
          </p:cNvPr>
          <p:cNvSpPr/>
          <p:nvPr/>
        </p:nvSpPr>
        <p:spPr>
          <a:xfrm>
            <a:off x="9426174" y="4893023"/>
            <a:ext cx="22493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2017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</a:t>
            </a:r>
            <a:r>
              <a:rPr lang="en-US" altLang="zh-CN" dirty="0"/>
              <a:t>8</a:t>
            </a:r>
            <a:r>
              <a:rPr lang="zh-CN" altLang="en-US" dirty="0"/>
              <a:t>日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Liu Shirou y Liu Yang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3338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4" grpId="0"/>
      <p:bldP spid="60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61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260838" y="846797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1" name="图片 7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442625" y="3408562"/>
            <a:ext cx="3006812" cy="3892062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>
            <a:off x="4395566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  <a14:imgEffect>
                        <a14:sharpenSoften amount="-100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/>
              <a:t>https://www.youtube.com/watch?v=f-ybM_jDNoo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65760" y="1027617"/>
            <a:ext cx="8377561" cy="1862026"/>
            <a:chOff x="1736243" y="2087511"/>
            <a:chExt cx="7599261" cy="1233149"/>
          </a:xfrm>
        </p:grpSpPr>
        <p:sp>
          <p:nvSpPr>
            <p:cNvPr id="12" name="文本框 11"/>
            <p:cNvSpPr txBox="1"/>
            <p:nvPr/>
          </p:nvSpPr>
          <p:spPr>
            <a:xfrm>
              <a:off x="1736243" y="2087511"/>
              <a:ext cx="6667194" cy="95799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中国到底是什么样子？</a:t>
              </a:r>
              <a:endPara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s-ES" altLang="zh-CN" sz="4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¿Cómo es china </a:t>
              </a:r>
              <a:r>
                <a:rPr lang="zh-CN" altLang="en-US" sz="4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7505615-BC0B-4C07-A87E-8EB6082D4C23}"/>
              </a:ext>
            </a:extLst>
          </p:cNvPr>
          <p:cNvSpPr/>
          <p:nvPr/>
        </p:nvSpPr>
        <p:spPr>
          <a:xfrm>
            <a:off x="10542930" y="6222666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6"/>
              </a:rPr>
              <a:t>视频 </a:t>
            </a:r>
            <a:r>
              <a:rPr lang="en-US" altLang="zh-CN" dirty="0">
                <a:hlinkClick r:id="rId6"/>
              </a:rPr>
              <a:t>VIDEO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750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838894" y="78377"/>
            <a:ext cx="3249895" cy="6858000"/>
            <a:chOff x="7210222" y="3140035"/>
            <a:chExt cx="1770664" cy="3272488"/>
          </a:xfrm>
        </p:grpSpPr>
        <p:sp>
          <p:nvSpPr>
            <p:cNvPr id="16" name="矩形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grayscl/>
            <a:lum bright="20000" contrast="-40000"/>
          </a:blip>
          <a:stretch>
            <a:fillRect/>
          </a:stretch>
        </p:blipFill>
        <p:spPr>
          <a:xfrm rot="12615590" flipV="1">
            <a:off x="5155159" y="-205401"/>
            <a:ext cx="5908430" cy="7647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15590" flipV="1">
            <a:off x="8103882" y="2663802"/>
            <a:ext cx="3435417" cy="444685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DC041EE-247D-4B81-AE62-BAE3DF4F24B6}"/>
              </a:ext>
            </a:extLst>
          </p:cNvPr>
          <p:cNvSpPr txBox="1"/>
          <p:nvPr/>
        </p:nvSpPr>
        <p:spPr>
          <a:xfrm>
            <a:off x="365758" y="1027616"/>
            <a:ext cx="11190515" cy="61863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6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：你好！你好吗？</a:t>
            </a:r>
            <a:endParaRPr lang="en-US" altLang="zh-CN" sz="6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6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5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nǐ</a:t>
            </a: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</a:t>
            </a: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r>
              <a:rPr lang="en-US" altLang="zh-CN" sz="5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nǐ</a:t>
            </a: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</a:t>
            </a: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ma </a:t>
            </a:r>
            <a:r>
              <a:rPr lang="zh-CN" altLang="en-US" sz="6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6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6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6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6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：我很好。</a:t>
            </a:r>
            <a:r>
              <a:rPr lang="en-US" altLang="zh-CN" sz="6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6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我不好。</a:t>
            </a:r>
            <a:endParaRPr lang="en-US" altLang="zh-CN" sz="6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6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5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wǒ</a:t>
            </a: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hěn</a:t>
            </a: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</a:t>
            </a: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5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wǒ</a:t>
            </a: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bú</a:t>
            </a: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</a:t>
            </a:r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5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6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2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grayscl/>
          </a:blip>
          <a:srcRect l="12765" b="22482"/>
          <a:stretch>
            <a:fillRect/>
          </a:stretch>
        </p:blipFill>
        <p:spPr>
          <a:xfrm rot="420837" flipH="1">
            <a:off x="6845658" y="694644"/>
            <a:ext cx="5681227" cy="6534677"/>
          </a:xfrm>
          <a:custGeom>
            <a:avLst/>
            <a:gdLst>
              <a:gd name="connsiteX0" fmla="*/ 5681227 w 5681227"/>
              <a:gd name="connsiteY0" fmla="*/ 0 h 6534677"/>
              <a:gd name="connsiteX1" fmla="*/ 717977 w 5681227"/>
              <a:gd name="connsiteY1" fmla="*/ 0 h 6534677"/>
              <a:gd name="connsiteX2" fmla="*/ 0 w 5681227"/>
              <a:gd name="connsiteY2" fmla="*/ 5835706 h 6534677"/>
              <a:gd name="connsiteX3" fmla="*/ 5681226 w 5681227"/>
              <a:gd name="connsiteY3" fmla="*/ 6534677 h 65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227" h="653467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图片 59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52171" flipV="1">
            <a:off x="9064337" y="2863970"/>
            <a:ext cx="3160188" cy="4090596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图片 59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5319" y="-45407"/>
            <a:ext cx="3561721" cy="3652536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" fmla="*/ 44 w 225374"/>
              <a:gd name="connsiteY0" fmla="*/ 110582 h 178133"/>
              <a:gd name="connsiteX1" fmla="*/ 123466 w 225374"/>
              <a:gd name="connsiteY1" fmla="*/ 0 h 178133"/>
              <a:gd name="connsiteX2" fmla="*/ 225374 w 225374"/>
              <a:gd name="connsiteY2" fmla="*/ 110582 h 178133"/>
              <a:gd name="connsiteX3" fmla="*/ 112709 w 225374"/>
              <a:gd name="connsiteY3" fmla="*/ 178133 h 178133"/>
              <a:gd name="connsiteX4" fmla="*/ 44 w 225374"/>
              <a:gd name="connsiteY4" fmla="*/ 110582 h 17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1148 w 165968"/>
              <a:gd name="connsiteY0" fmla="*/ 60242 h 141999"/>
              <a:gd name="connsiteX1" fmla="*/ 81831 w 165968"/>
              <a:gd name="connsiteY1" fmla="*/ 0 h 141999"/>
              <a:gd name="connsiteX2" fmla="*/ 162514 w 165968"/>
              <a:gd name="connsiteY2" fmla="*/ 60242 h 141999"/>
              <a:gd name="connsiteX3" fmla="*/ 135619 w 165968"/>
              <a:gd name="connsiteY3" fmla="*/ 141999 h 141999"/>
              <a:gd name="connsiteX4" fmla="*/ 1148 w 165968"/>
              <a:gd name="connsiteY4" fmla="*/ 60242 h 141999"/>
              <a:gd name="connsiteX0" fmla="*/ 997 w 151606"/>
              <a:gd name="connsiteY0" fmla="*/ 104235 h 144329"/>
              <a:gd name="connsiteX1" fmla="*/ 70923 w 151606"/>
              <a:gd name="connsiteY1" fmla="*/ 963 h 144329"/>
              <a:gd name="connsiteX2" fmla="*/ 151606 w 151606"/>
              <a:gd name="connsiteY2" fmla="*/ 61205 h 144329"/>
              <a:gd name="connsiteX3" fmla="*/ 124711 w 151606"/>
              <a:gd name="connsiteY3" fmla="*/ 142962 h 144329"/>
              <a:gd name="connsiteX4" fmla="*/ 997 w 151606"/>
              <a:gd name="connsiteY4" fmla="*/ 104235 h 14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0 w 182881"/>
              <a:gd name="connsiteY0" fmla="*/ 60321 h 120685"/>
              <a:gd name="connsiteX1" fmla="*/ 80683 w 182881"/>
              <a:gd name="connsiteY1" fmla="*/ 79 h 120685"/>
              <a:gd name="connsiteX2" fmla="*/ 182881 w 182881"/>
              <a:gd name="connsiteY2" fmla="*/ 71079 h 120685"/>
              <a:gd name="connsiteX3" fmla="*/ 80683 w 182881"/>
              <a:gd name="connsiteY3" fmla="*/ 120563 h 120685"/>
              <a:gd name="connsiteX4" fmla="*/ 0 w 182881"/>
              <a:gd name="connsiteY4" fmla="*/ 60321 h 120685"/>
              <a:gd name="connsiteX0" fmla="*/ 45 w 182926"/>
              <a:gd name="connsiteY0" fmla="*/ 60309 h 163620"/>
              <a:gd name="connsiteX1" fmla="*/ 80728 w 182926"/>
              <a:gd name="connsiteY1" fmla="*/ 67 h 163620"/>
              <a:gd name="connsiteX2" fmla="*/ 182926 w 182926"/>
              <a:gd name="connsiteY2" fmla="*/ 71067 h 163620"/>
              <a:gd name="connsiteX3" fmla="*/ 91485 w 182926"/>
              <a:gd name="connsiteY3" fmla="*/ 163582 h 163620"/>
              <a:gd name="connsiteX4" fmla="*/ 45 w 182926"/>
              <a:gd name="connsiteY4" fmla="*/ 60309 h 1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26" name="图片 6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00" flipH="1" flipV="1">
            <a:off x="1902745" y="2792058"/>
            <a:ext cx="1719909" cy="222627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46381" y="1885025"/>
            <a:ext cx="7413367" cy="3349809"/>
            <a:chOff x="2756314" y="1948458"/>
            <a:chExt cx="7413367" cy="3349809"/>
          </a:xfrm>
        </p:grpSpPr>
        <p:grpSp>
          <p:nvGrpSpPr>
            <p:cNvPr id="6020" name="组合 6019"/>
            <p:cNvGrpSpPr/>
            <p:nvPr/>
          </p:nvGrpSpPr>
          <p:grpSpPr>
            <a:xfrm rot="16200000">
              <a:off x="4788093" y="-83321"/>
              <a:ext cx="3349809" cy="7413367"/>
              <a:chOff x="7210222" y="3140035"/>
              <a:chExt cx="1770664" cy="3272488"/>
            </a:xfrm>
          </p:grpSpPr>
          <p:sp>
            <p:nvSpPr>
              <p:cNvPr id="6021" name="矩形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矩形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7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组合 6011"/>
            <p:cNvGrpSpPr/>
            <p:nvPr/>
          </p:nvGrpSpPr>
          <p:grpSpPr>
            <a:xfrm>
              <a:off x="3134359" y="2827554"/>
              <a:ext cx="1520414" cy="1520414"/>
              <a:chOff x="6289903" y="1763607"/>
              <a:chExt cx="1520414" cy="1520414"/>
            </a:xfrm>
          </p:grpSpPr>
          <p:sp>
            <p:nvSpPr>
              <p:cNvPr id="5992" name="矩形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组合 6012"/>
            <p:cNvGrpSpPr/>
            <p:nvPr/>
          </p:nvGrpSpPr>
          <p:grpSpPr>
            <a:xfrm>
              <a:off x="4770967" y="2827554"/>
              <a:ext cx="1520414" cy="1520414"/>
              <a:chOff x="6289903" y="3511246"/>
              <a:chExt cx="1520414" cy="1520414"/>
            </a:xfrm>
          </p:grpSpPr>
          <p:sp>
            <p:nvSpPr>
              <p:cNvPr id="6007" name="矩形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/>
          </p:nvGrpSpPr>
          <p:grpSpPr>
            <a:xfrm>
              <a:off x="6430433" y="2827554"/>
              <a:ext cx="1520414" cy="1520414"/>
              <a:chOff x="6289903" y="3511246"/>
              <a:chExt cx="1520414" cy="1520414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0" idx="3"/>
                <a:endCxn id="70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70" idx="0"/>
                <a:endCxn id="70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8101188" y="2827554"/>
              <a:ext cx="1520414" cy="1520414"/>
              <a:chOff x="6289903" y="3511246"/>
              <a:chExt cx="1520414" cy="1520414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76" idx="3"/>
                <a:endCxn id="76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6" idx="0"/>
                <a:endCxn id="76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文本框 81"/>
          <p:cNvSpPr txBox="1"/>
          <p:nvPr/>
        </p:nvSpPr>
        <p:spPr>
          <a:xfrm>
            <a:off x="6183702" y="2884346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</a:p>
        </p:txBody>
      </p:sp>
      <p:sp>
        <p:nvSpPr>
          <p:cNvPr id="6014" name="文本框 6013"/>
          <p:cNvSpPr txBox="1"/>
          <p:nvPr/>
        </p:nvSpPr>
        <p:spPr>
          <a:xfrm>
            <a:off x="4615564" y="2884346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</a:p>
        </p:txBody>
      </p:sp>
    </p:spTree>
    <p:extLst>
      <p:ext uri="{BB962C8B-B14F-4D97-AF65-F5344CB8AC3E}">
        <p14:creationId xmlns:p14="http://schemas.microsoft.com/office/powerpoint/2010/main" val="403046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60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368" y="914718"/>
            <a:ext cx="208048" cy="86994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778883" y="584777"/>
            <a:ext cx="1164716" cy="1164716"/>
            <a:chOff x="6289903" y="1763607"/>
            <a:chExt cx="1520414" cy="1520414"/>
          </a:xfrm>
        </p:grpSpPr>
        <p:sp>
          <p:nvSpPr>
            <p:cNvPr id="7" name="矩形 6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3"/>
              <a:endCxn id="7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7" idx="0"/>
              <a:endCxn id="7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185652" y="584777"/>
            <a:ext cx="1164716" cy="1164716"/>
            <a:chOff x="6289903" y="1763607"/>
            <a:chExt cx="1520414" cy="1520414"/>
          </a:xfrm>
        </p:grpSpPr>
        <p:sp>
          <p:nvSpPr>
            <p:cNvPr id="13" name="矩形 12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cxnSpLocks/>
              <a:stCxn id="13" idx="3"/>
              <a:endCxn id="13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cxnSpLocks/>
              <a:stCxn id="13" idx="0"/>
              <a:endCxn id="13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691576" y="353586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楷体" panose="02010609060101010101" pitchFamily="49" charset="-122"/>
                <a:ea typeface="楷体" panose="02010609060101010101" pitchFamily="49" charset="-122"/>
              </a:rPr>
              <a:t>目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85652" y="426054"/>
            <a:ext cx="883348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录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71412" y="914717"/>
            <a:ext cx="208048" cy="869944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4" name="组合 23"/>
          <p:cNvGrpSpPr/>
          <p:nvPr/>
        </p:nvGrpSpPr>
        <p:grpSpPr>
          <a:xfrm rot="16200000">
            <a:off x="7235909" y="-777000"/>
            <a:ext cx="1446542" cy="6863874"/>
            <a:chOff x="7210222" y="3140035"/>
            <a:chExt cx="1770664" cy="3272488"/>
          </a:xfrm>
        </p:grpSpPr>
        <p:sp>
          <p:nvSpPr>
            <p:cNvPr id="22" name="矩形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 rot="16200000">
            <a:off x="6929535" y="1589152"/>
            <a:ext cx="2027901" cy="6863874"/>
            <a:chOff x="7210222" y="3140035"/>
            <a:chExt cx="1770664" cy="3272488"/>
          </a:xfrm>
        </p:grpSpPr>
        <p:sp>
          <p:nvSpPr>
            <p:cNvPr id="48" name="矩形 4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 rot="16200000">
            <a:off x="6824068" y="2339899"/>
            <a:ext cx="1015663" cy="48956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Hola</a:t>
            </a: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 </a:t>
            </a:r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!   </a:t>
            </a: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你好！</a:t>
            </a:r>
          </a:p>
        </p:txBody>
      </p:sp>
      <p:sp>
        <p:nvSpPr>
          <p:cNvPr id="53" name="文本框 52"/>
          <p:cNvSpPr txBox="1"/>
          <p:nvPr/>
        </p:nvSpPr>
        <p:spPr>
          <a:xfrm rot="16200000">
            <a:off x="7594542" y="-695057"/>
            <a:ext cx="861774" cy="66999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Imagen de China </a:t>
            </a: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中国印象</a:t>
            </a:r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6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0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4511" y="753969"/>
            <a:ext cx="10475991" cy="4229511"/>
            <a:chOff x="6950043" y="3140035"/>
            <a:chExt cx="2209939" cy="3328018"/>
          </a:xfrm>
        </p:grpSpPr>
        <p:sp>
          <p:nvSpPr>
            <p:cNvPr id="7" name="矩形 6"/>
            <p:cNvSpPr/>
            <p:nvPr/>
          </p:nvSpPr>
          <p:spPr>
            <a:xfrm>
              <a:off x="6987561" y="3140035"/>
              <a:ext cx="2172421" cy="332801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6950043" y="3747258"/>
              <a:ext cx="2209939" cy="1780285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中国的印象？</a:t>
              </a:r>
              <a:endParaRPr lang="en-US" altLang="zh-CN" sz="4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s-ES" altLang="zh-CN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¿Que son vuestros imágenes de China ?</a:t>
              </a:r>
            </a:p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图片 94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16200000">
            <a:off x="6914260" y="1624350"/>
            <a:ext cx="4415390" cy="60519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5BA82C-107E-4367-929A-D58F525AE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307" y="11731"/>
            <a:ext cx="7289075" cy="486175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2089066-3195-4690-9858-5128A96556CF}"/>
              </a:ext>
            </a:extLst>
          </p:cNvPr>
          <p:cNvSpPr txBox="1"/>
          <p:nvPr/>
        </p:nvSpPr>
        <p:spPr>
          <a:xfrm>
            <a:off x="1062446" y="5495109"/>
            <a:ext cx="8847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长城 </a:t>
            </a:r>
            <a:r>
              <a:rPr lang="en-US" altLang="zh-CN" sz="6000" dirty="0" err="1"/>
              <a:t>cháng</a:t>
            </a:r>
            <a:r>
              <a:rPr lang="en-US" altLang="zh-CN" sz="6000" dirty="0"/>
              <a:t> </a:t>
            </a:r>
            <a:r>
              <a:rPr lang="en-US" altLang="zh-CN" sz="6000" dirty="0" err="1"/>
              <a:t>chéng</a:t>
            </a:r>
            <a:r>
              <a:rPr lang="en-US" altLang="zh-CN" sz="6000" dirty="0"/>
              <a:t> 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421187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图片 94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16200000">
            <a:off x="6914260" y="1624350"/>
            <a:ext cx="4415390" cy="60519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EB4FBE-EC87-47E8-8CC1-FE9886BDA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91" y="352016"/>
            <a:ext cx="4286250" cy="46386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2D327A-3E6C-49E2-89A2-9C3EC1804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273" y="186553"/>
            <a:ext cx="5905500" cy="52006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D4D46F-A16A-4B9C-9B58-C4F415452D98}"/>
              </a:ext>
            </a:extLst>
          </p:cNvPr>
          <p:cNvSpPr txBox="1"/>
          <p:nvPr/>
        </p:nvSpPr>
        <p:spPr>
          <a:xfrm>
            <a:off x="1079861" y="5172891"/>
            <a:ext cx="8691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中国功夫  </a:t>
            </a:r>
            <a:endParaRPr lang="en-US" altLang="zh-CN" sz="4800" dirty="0"/>
          </a:p>
          <a:p>
            <a:r>
              <a:rPr lang="en-US" altLang="zh-CN" sz="4800" dirty="0" err="1"/>
              <a:t>zhōng</a:t>
            </a:r>
            <a:r>
              <a:rPr lang="en-US" altLang="zh-CN" sz="4800" dirty="0"/>
              <a:t> </a:t>
            </a:r>
            <a:r>
              <a:rPr lang="en-US" altLang="zh-CN" sz="4800" dirty="0" err="1"/>
              <a:t>guó</a:t>
            </a:r>
            <a:r>
              <a:rPr lang="en-US" altLang="zh-CN" sz="4800" dirty="0"/>
              <a:t> </a:t>
            </a:r>
            <a:r>
              <a:rPr lang="en-US" altLang="zh-CN" sz="4800" dirty="0" err="1"/>
              <a:t>gōng</a:t>
            </a:r>
            <a:r>
              <a:rPr lang="en-US" altLang="zh-CN" sz="4800" dirty="0"/>
              <a:t> </a:t>
            </a:r>
            <a:r>
              <a:rPr lang="en-US" altLang="zh-CN" sz="4800" dirty="0" err="1"/>
              <a:t>fū</a:t>
            </a:r>
            <a:r>
              <a:rPr lang="en-US" altLang="zh-CN" sz="4800" dirty="0"/>
              <a:t> 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16936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图片 94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16200000">
            <a:off x="6914260" y="1624350"/>
            <a:ext cx="4415390" cy="60519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69FE97-DCEC-4BF0-85F0-3D6347401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04" y="277586"/>
            <a:ext cx="6302828" cy="6302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D69B07-AB29-451F-B2CA-3FDAB9DAA394}"/>
              </a:ext>
            </a:extLst>
          </p:cNvPr>
          <p:cNvSpPr txBox="1"/>
          <p:nvPr/>
        </p:nvSpPr>
        <p:spPr>
          <a:xfrm>
            <a:off x="7859212" y="1045641"/>
            <a:ext cx="39931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毛泽东</a:t>
            </a:r>
            <a:endParaRPr lang="en-US" altLang="zh-CN" sz="4800" dirty="0"/>
          </a:p>
          <a:p>
            <a:endParaRPr lang="en-US" altLang="zh-CN" sz="4800" dirty="0"/>
          </a:p>
          <a:p>
            <a:r>
              <a:rPr lang="en-US" altLang="zh-CN" sz="4800" dirty="0" err="1"/>
              <a:t>máo</a:t>
            </a:r>
            <a:r>
              <a:rPr lang="en-US" altLang="zh-CN" sz="4800" dirty="0"/>
              <a:t> </a:t>
            </a:r>
            <a:r>
              <a:rPr lang="en-US" altLang="zh-CN" sz="4800" dirty="0" err="1"/>
              <a:t>zé</a:t>
            </a:r>
            <a:r>
              <a:rPr lang="en-US" altLang="zh-CN" sz="4800" dirty="0"/>
              <a:t> </a:t>
            </a:r>
            <a:r>
              <a:rPr lang="en-US" altLang="zh-CN" sz="4800" dirty="0" err="1"/>
              <a:t>dōng</a:t>
            </a:r>
            <a:r>
              <a:rPr lang="en-US" altLang="zh-CN" sz="4800" dirty="0"/>
              <a:t> </a:t>
            </a:r>
          </a:p>
          <a:p>
            <a:endParaRPr lang="en-US" altLang="zh-CN" sz="4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756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图片 94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16200000">
            <a:off x="6914260" y="1624350"/>
            <a:ext cx="4415390" cy="605191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379A077-5CF0-4424-B664-9EB1DE99F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460" y="93073"/>
            <a:ext cx="4991100" cy="2857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EBBD446-F002-4D56-A22A-B9E8DF829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9080" y="874123"/>
            <a:ext cx="6858000" cy="41529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5A8316-A2F5-4FF2-B0EE-5999814C7735}"/>
              </a:ext>
            </a:extLst>
          </p:cNvPr>
          <p:cNvSpPr txBox="1"/>
          <p:nvPr/>
        </p:nvSpPr>
        <p:spPr>
          <a:xfrm>
            <a:off x="7179943" y="3429001"/>
            <a:ext cx="4715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/>
              <a:t>北京烤鸭</a:t>
            </a:r>
            <a:endParaRPr lang="en-US" altLang="zh-CN" sz="5400" dirty="0"/>
          </a:p>
          <a:p>
            <a:r>
              <a:rPr lang="es-ES" sz="5400" dirty="0" err="1"/>
              <a:t>běi</a:t>
            </a:r>
            <a:r>
              <a:rPr lang="es-ES" sz="5400" dirty="0"/>
              <a:t> </a:t>
            </a:r>
            <a:r>
              <a:rPr lang="es-ES" sz="5400" dirty="0" err="1"/>
              <a:t>jīng</a:t>
            </a:r>
            <a:r>
              <a:rPr lang="es-ES" sz="5400" dirty="0"/>
              <a:t> </a:t>
            </a:r>
            <a:r>
              <a:rPr lang="es-ES" sz="5400" dirty="0" err="1"/>
              <a:t>kǎo</a:t>
            </a:r>
            <a:r>
              <a:rPr lang="es-ES" sz="5400" dirty="0"/>
              <a:t> </a:t>
            </a:r>
            <a:r>
              <a:rPr lang="es-ES" sz="5400" dirty="0" err="1"/>
              <a:t>yā</a:t>
            </a:r>
            <a:r>
              <a:rPr lang="es-E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6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图片 94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16200000">
            <a:off x="6914260" y="1624350"/>
            <a:ext cx="4415390" cy="60519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DC2A74-6F61-44C3-A6C6-A1949B6DB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756" y="188731"/>
            <a:ext cx="6622324" cy="49667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9C18769-A693-4288-BA49-3916D084DFDB}"/>
              </a:ext>
            </a:extLst>
          </p:cNvPr>
          <p:cNvSpPr txBox="1"/>
          <p:nvPr/>
        </p:nvSpPr>
        <p:spPr>
          <a:xfrm>
            <a:off x="2399756" y="4798350"/>
            <a:ext cx="6051910" cy="1802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/>
              <a:t>中国制造</a:t>
            </a:r>
            <a:endParaRPr lang="en-US" altLang="zh-CN" sz="5400" dirty="0"/>
          </a:p>
          <a:p>
            <a:r>
              <a:rPr lang="es-ES" sz="5400" dirty="0" err="1"/>
              <a:t>zhōng</a:t>
            </a:r>
            <a:r>
              <a:rPr lang="es-ES" sz="5400" dirty="0"/>
              <a:t> </a:t>
            </a:r>
            <a:r>
              <a:rPr lang="es-ES" sz="5400" dirty="0" err="1"/>
              <a:t>guó</a:t>
            </a:r>
            <a:r>
              <a:rPr lang="es-ES" sz="5400" dirty="0"/>
              <a:t> </a:t>
            </a:r>
            <a:r>
              <a:rPr lang="es-ES" sz="5400" dirty="0" err="1"/>
              <a:t>zhì</a:t>
            </a:r>
            <a:r>
              <a:rPr lang="es-ES" sz="5400" dirty="0"/>
              <a:t> </a:t>
            </a:r>
            <a:r>
              <a:rPr lang="es-ES" sz="5400" dirty="0" err="1"/>
              <a:t>zào</a:t>
            </a:r>
            <a:r>
              <a:rPr lang="es-E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76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图片 94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16200000">
            <a:off x="6914260" y="1694018"/>
            <a:ext cx="4415390" cy="605191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35909C4-FCF1-40A4-AC5C-ED46FCF03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627" y="271593"/>
            <a:ext cx="4380276" cy="6314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A1A71DD-6F8A-4650-AA6E-231EAE3A287E}"/>
              </a:ext>
            </a:extLst>
          </p:cNvPr>
          <p:cNvSpPr txBox="1"/>
          <p:nvPr/>
        </p:nvSpPr>
        <p:spPr>
          <a:xfrm>
            <a:off x="6705600" y="984069"/>
            <a:ext cx="3997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汉字</a:t>
            </a:r>
            <a:endParaRPr lang="en-US" altLang="zh-CN" sz="6000" dirty="0"/>
          </a:p>
          <a:p>
            <a:r>
              <a:rPr lang="es-ES" sz="6000" dirty="0" err="1"/>
              <a:t>hàn</a:t>
            </a:r>
            <a:r>
              <a:rPr lang="es-ES" sz="6000" dirty="0"/>
              <a:t> </a:t>
            </a:r>
            <a:r>
              <a:rPr lang="es-ES" sz="6000" dirty="0" err="1"/>
              <a:t>zì</a:t>
            </a:r>
            <a:r>
              <a:rPr lang="es-E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04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130</Words>
  <Application>Microsoft Office PowerPoint</Application>
  <PresentationFormat>宽屏</PresentationFormat>
  <Paragraphs>36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楷体</vt:lpstr>
      <vt:lpstr>等线</vt:lpstr>
      <vt:lpstr>方正行楷繁体</vt:lpstr>
      <vt:lpstr>等线 Light</vt:lpstr>
      <vt:lpstr>宋体</vt:lpstr>
      <vt:lpstr>Arial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刘诗璐</cp:lastModifiedBy>
  <cp:revision>143</cp:revision>
  <dcterms:created xsi:type="dcterms:W3CDTF">2016-07-26T07:52:43Z</dcterms:created>
  <dcterms:modified xsi:type="dcterms:W3CDTF">2017-11-08T16:46:28Z</dcterms:modified>
</cp:coreProperties>
</file>