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s/slide77.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Lst>
  <p:notesMasterIdLst>
    <p:notesMasterId r:id="rId101"/>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slide" Target="slides/slide82.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0" name="PlaceHolder 1"/>
          <p:cNvSpPr>
            <a:spLocks noGrp="1"/>
          </p:cNvSpPr>
          <p:nvPr>
            <p:ph type="body"/>
          </p:nvPr>
        </p:nvSpPr>
        <p:spPr>
          <a:xfrm>
            <a:off x="756000" y="5078520"/>
            <a:ext cx="6047640" cy="4811040"/>
          </a:xfrm>
          <a:prstGeom prst="rect">
            <a:avLst/>
          </a:prstGeom>
        </p:spPr>
        <p:txBody>
          <a:bodyPr lIns="0" tIns="0" rIns="0" bIns="0"/>
          <a:lstStyle/>
          <a:p>
            <a:r>
              <a:rPr lang="es-ES" sz="2000" b="0" strike="noStrike" spc="-1">
                <a:solidFill>
                  <a:srgbClr val="000000"/>
                </a:solidFill>
                <a:uFill>
                  <a:solidFill>
                    <a:srgbClr val="FFFFFF"/>
                  </a:solidFill>
                </a:uFill>
                <a:latin typeface="Arial"/>
              </a:rPr>
              <a:t>Pulse para editar el formato de las notas</a:t>
            </a:r>
          </a:p>
        </p:txBody>
      </p:sp>
      <p:sp>
        <p:nvSpPr>
          <p:cNvPr id="471" name="PlaceHolder 2"/>
          <p:cNvSpPr>
            <a:spLocks noGrp="1"/>
          </p:cNvSpPr>
          <p:nvPr>
            <p:ph type="hdr"/>
          </p:nvPr>
        </p:nvSpPr>
        <p:spPr>
          <a:xfrm>
            <a:off x="0" y="0"/>
            <a:ext cx="3280680" cy="534240"/>
          </a:xfrm>
          <a:prstGeom prst="rect">
            <a:avLst/>
          </a:prstGeom>
        </p:spPr>
        <p:txBody>
          <a:bodyPr lIns="0" tIns="0" rIns="0" bIns="0"/>
          <a:lstStyle/>
          <a:p>
            <a:r>
              <a:rPr lang="es-ES" sz="1400" b="0" strike="noStrike" spc="-1">
                <a:solidFill>
                  <a:srgbClr val="000000"/>
                </a:solidFill>
                <a:uFill>
                  <a:solidFill>
                    <a:srgbClr val="FFFFFF"/>
                  </a:solidFill>
                </a:uFill>
                <a:latin typeface="Times New Roman"/>
              </a:rPr>
              <a:t>&lt;encabezamiento&gt;</a:t>
            </a:r>
          </a:p>
        </p:txBody>
      </p:sp>
      <p:sp>
        <p:nvSpPr>
          <p:cNvPr id="472" name="PlaceHolder 3"/>
          <p:cNvSpPr>
            <a:spLocks noGrp="1"/>
          </p:cNvSpPr>
          <p:nvPr>
            <p:ph type="dt"/>
          </p:nvPr>
        </p:nvSpPr>
        <p:spPr>
          <a:xfrm>
            <a:off x="4278960" y="0"/>
            <a:ext cx="3280680" cy="534240"/>
          </a:xfrm>
          <a:prstGeom prst="rect">
            <a:avLst/>
          </a:prstGeom>
        </p:spPr>
        <p:txBody>
          <a:bodyPr lIns="0" tIns="0" rIns="0" bIns="0"/>
          <a:lstStyle/>
          <a:p>
            <a:pPr algn="r"/>
            <a:r>
              <a:rPr lang="es-ES" sz="1400" b="0" strike="noStrike" spc="-1">
                <a:solidFill>
                  <a:srgbClr val="000000"/>
                </a:solidFill>
                <a:uFill>
                  <a:solidFill>
                    <a:srgbClr val="FFFFFF"/>
                  </a:solidFill>
                </a:uFill>
                <a:latin typeface="Times New Roman"/>
              </a:rPr>
              <a:t>&lt;fecha/hora&gt;</a:t>
            </a:r>
          </a:p>
        </p:txBody>
      </p:sp>
      <p:sp>
        <p:nvSpPr>
          <p:cNvPr id="473" name="PlaceHolder 4"/>
          <p:cNvSpPr>
            <a:spLocks noGrp="1"/>
          </p:cNvSpPr>
          <p:nvPr>
            <p:ph type="ftr"/>
          </p:nvPr>
        </p:nvSpPr>
        <p:spPr>
          <a:xfrm>
            <a:off x="0" y="10157400"/>
            <a:ext cx="3280680" cy="534240"/>
          </a:xfrm>
          <a:prstGeom prst="rect">
            <a:avLst/>
          </a:prstGeom>
        </p:spPr>
        <p:txBody>
          <a:bodyPr lIns="0" tIns="0" rIns="0" bIns="0" anchor="b"/>
          <a:lstStyle/>
          <a:p>
            <a:r>
              <a:rPr lang="es-ES" sz="1400" b="0" strike="noStrike" spc="-1">
                <a:solidFill>
                  <a:srgbClr val="000000"/>
                </a:solidFill>
                <a:uFill>
                  <a:solidFill>
                    <a:srgbClr val="FFFFFF"/>
                  </a:solidFill>
                </a:uFill>
                <a:latin typeface="Times New Roman"/>
              </a:rPr>
              <a:t>&lt;pie de página&gt;</a:t>
            </a:r>
          </a:p>
        </p:txBody>
      </p:sp>
      <p:sp>
        <p:nvSpPr>
          <p:cNvPr id="474" name="PlaceHolder 5"/>
          <p:cNvSpPr>
            <a:spLocks noGrp="1"/>
          </p:cNvSpPr>
          <p:nvPr>
            <p:ph type="sldNum"/>
          </p:nvPr>
        </p:nvSpPr>
        <p:spPr>
          <a:xfrm>
            <a:off x="4278960" y="10157400"/>
            <a:ext cx="3280680" cy="534240"/>
          </a:xfrm>
          <a:prstGeom prst="rect">
            <a:avLst/>
          </a:prstGeom>
        </p:spPr>
        <p:txBody>
          <a:bodyPr lIns="0" tIns="0" rIns="0" bIns="0" anchor="b"/>
          <a:lstStyle/>
          <a:p>
            <a:pPr algn="r"/>
            <a:fld id="{148AF4F6-5DC6-4E67-B784-C2B9A767BF7D}" type="slidenum">
              <a:rPr lang="es-ES" sz="1400" b="0" strike="noStrike" spc="-1">
                <a:solidFill>
                  <a:srgbClr val="000000"/>
                </a:solidFill>
                <a:uFill>
                  <a:solidFill>
                    <a:srgbClr val="FFFFFF"/>
                  </a:solidFill>
                </a:uFill>
                <a:latin typeface="Times New Roman"/>
              </a:rPr>
              <a:pPr algn="r"/>
              <a:t>‹Nº›</a:t>
            </a:fld>
            <a:endParaRPr lang="es-E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CustomShape 1"/>
          <p:cNvSpPr/>
          <p:nvPr/>
        </p:nvSpPr>
        <p:spPr>
          <a:xfrm>
            <a:off x="3523680" y="7427880"/>
            <a:ext cx="2694960" cy="391320"/>
          </a:xfrm>
          <a:prstGeom prst="rect">
            <a:avLst/>
          </a:prstGeom>
          <a:noFill/>
          <a:ln>
            <a:noFill/>
          </a:ln>
        </p:spPr>
        <p:style>
          <a:lnRef idx="0">
            <a:scrgbClr r="0" g="0" b="0"/>
          </a:lnRef>
          <a:fillRef idx="0">
            <a:scrgbClr r="0" g="0" b="0"/>
          </a:fillRef>
          <a:effectRef idx="0">
            <a:scrgbClr r="0" g="0" b="0"/>
          </a:effectRef>
          <a:fontRef idx="minor"/>
        </p:style>
      </p:sp>
      <p:sp>
        <p:nvSpPr>
          <p:cNvPr id="1141" name="PlaceHolder 2"/>
          <p:cNvSpPr>
            <a:spLocks noGrp="1"/>
          </p:cNvSpPr>
          <p:nvPr>
            <p:ph type="body"/>
          </p:nvPr>
        </p:nvSpPr>
        <p:spPr>
          <a:xfrm>
            <a:off x="231840" y="3152160"/>
            <a:ext cx="5138640" cy="2381760"/>
          </a:xfrm>
          <a:prstGeom prst="rect">
            <a:avLst/>
          </a:prstGeom>
        </p:spPr>
        <p:txBody>
          <a:bodyPr lIns="90000" tIns="0" rIns="90000" bIns="0"/>
          <a:lstStyle/>
          <a:p>
            <a:r>
              <a:rPr lang="es-ES" sz="2000" b="0" strike="noStrike" spc="-1">
                <a:solidFill>
                  <a:srgbClr val="000000"/>
                </a:solidFill>
                <a:uFill>
                  <a:solidFill>
                    <a:srgbClr val="FFFFFF"/>
                  </a:solidFill>
                </a:uFill>
                <a:latin typeface="Times New Roman"/>
                <a:ea typeface="ＭＳ Ｐゴシック"/>
              </a:rPr>
              <a:t>The heart's primary impulse generator is the sinoatrial (SA) node located in the right atrium. The impulse is carried through the cardiac muscle tissue of the atria. This causes the atria to contract. The impulse then travels through the network to the ventricles causing them to contract. The resulting action causes blood to be pumped through the body via connecting blood vessels.</a:t>
            </a:r>
            <a:endParaRPr lang="es-ES" sz="2000" b="0" strike="noStrike" spc="-1">
              <a:solidFill>
                <a:srgbClr val="000000"/>
              </a:solidFill>
              <a:uFill>
                <a:solidFill>
                  <a:srgbClr val="FFFFFF"/>
                </a:solidFill>
              </a:uFill>
              <a:latin typeface="Arial"/>
            </a:endParaRPr>
          </a:p>
          <a:p>
            <a:endParaRPr lang="es-ES" sz="2000" b="0" strike="noStrike" spc="-1">
              <a:solidFill>
                <a:srgbClr val="000000"/>
              </a:solidFill>
              <a:uFill>
                <a:solidFill>
                  <a:srgbClr val="FFFFFF"/>
                </a:solidFill>
              </a:uFill>
              <a:latin typeface="Arial"/>
            </a:endParaRPr>
          </a:p>
        </p:txBody>
      </p:sp>
      <p:sp>
        <p:nvSpPr>
          <p:cNvPr id="1142" name="CustomShape 3"/>
          <p:cNvSpPr/>
          <p:nvPr/>
        </p:nvSpPr>
        <p:spPr>
          <a:xfrm>
            <a:off x="4995360" y="7996320"/>
            <a:ext cx="37044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0" strike="noStrike" spc="-1">
                <a:solidFill>
                  <a:srgbClr val="000000"/>
                </a:solidFill>
                <a:uFill>
                  <a:solidFill>
                    <a:srgbClr val="FFFFFF"/>
                  </a:solidFill>
                </a:uFill>
                <a:latin typeface="Arial"/>
                <a:ea typeface="ＭＳ Ｐゴシック"/>
              </a:rPr>
              <a:t>7</a:t>
            </a:r>
            <a:endParaRPr lang="es-ES" sz="18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CustomShape 1"/>
          <p:cNvSpPr/>
          <p:nvPr/>
        </p:nvSpPr>
        <p:spPr>
          <a:xfrm>
            <a:off x="3523680" y="7427880"/>
            <a:ext cx="2694960" cy="391320"/>
          </a:xfrm>
          <a:prstGeom prst="rect">
            <a:avLst/>
          </a:prstGeom>
          <a:noFill/>
          <a:ln>
            <a:noFill/>
          </a:ln>
        </p:spPr>
        <p:style>
          <a:lnRef idx="0">
            <a:scrgbClr r="0" g="0" b="0"/>
          </a:lnRef>
          <a:fillRef idx="0">
            <a:scrgbClr r="0" g="0" b="0"/>
          </a:fillRef>
          <a:effectRef idx="0">
            <a:scrgbClr r="0" g="0" b="0"/>
          </a:effectRef>
          <a:fontRef idx="minor"/>
        </p:style>
      </p:sp>
      <p:sp>
        <p:nvSpPr>
          <p:cNvPr id="1144" name="PlaceHolder 2"/>
          <p:cNvSpPr>
            <a:spLocks noGrp="1"/>
          </p:cNvSpPr>
          <p:nvPr>
            <p:ph type="body"/>
          </p:nvPr>
        </p:nvSpPr>
        <p:spPr>
          <a:xfrm>
            <a:off x="231840" y="3152160"/>
            <a:ext cx="5138640" cy="2381760"/>
          </a:xfrm>
          <a:prstGeom prst="rect">
            <a:avLst/>
          </a:prstGeom>
        </p:spPr>
        <p:txBody>
          <a:bodyPr lIns="90000" tIns="0" rIns="90000" bIns="0"/>
          <a:lstStyle/>
          <a:p>
            <a:r>
              <a:rPr lang="es-ES" sz="2000" b="0" strike="noStrike" spc="-1">
                <a:solidFill>
                  <a:srgbClr val="000000"/>
                </a:solidFill>
                <a:uFill>
                  <a:solidFill>
                    <a:srgbClr val="FFFFFF"/>
                  </a:solidFill>
                </a:uFill>
                <a:latin typeface="Times New Roman"/>
                <a:ea typeface="ＭＳ Ｐゴシック"/>
              </a:rPr>
              <a:t>The electrocardiogram (ECG) is a measurement of the electrical activity in the heart. The impulses from the heart pass through body tissues and reach the skin where they can be detected by disposable electrodes placed on the skin. The ECG of a healthy heart shows </a:t>
            </a:r>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Times New Roman"/>
                <a:ea typeface="ＭＳ Ｐゴシック"/>
              </a:rPr>
              <a:t>an organized, uniform rhythm called normal sinus rhythm (NSR).</a:t>
            </a:r>
            <a:endParaRPr lang="es-ES" sz="2000" b="0" strike="noStrike" spc="-1">
              <a:solidFill>
                <a:srgbClr val="000000"/>
              </a:solidFill>
              <a:uFill>
                <a:solidFill>
                  <a:srgbClr val="FFFFFF"/>
                </a:solidFill>
              </a:uFill>
              <a:latin typeface="Arial"/>
            </a:endParaRPr>
          </a:p>
        </p:txBody>
      </p:sp>
      <p:sp>
        <p:nvSpPr>
          <p:cNvPr id="1145" name="CustomShape 3"/>
          <p:cNvSpPr/>
          <p:nvPr/>
        </p:nvSpPr>
        <p:spPr>
          <a:xfrm>
            <a:off x="4995360" y="7996320"/>
            <a:ext cx="37044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0" strike="noStrike" spc="-1">
                <a:solidFill>
                  <a:srgbClr val="000000"/>
                </a:solidFill>
                <a:uFill>
                  <a:solidFill>
                    <a:srgbClr val="FFFFFF"/>
                  </a:solidFill>
                </a:uFill>
                <a:latin typeface="Arial"/>
                <a:ea typeface="ＭＳ Ｐゴシック"/>
              </a:rPr>
              <a:t>8</a:t>
            </a:r>
            <a:endParaRPr lang="es-ES" sz="1800" b="0" strike="noStrike" spc="-1">
              <a:solidFill>
                <a:srgbClr val="000000"/>
              </a:solidFill>
              <a:uFill>
                <a:solidFill>
                  <a:srgbClr val="FFFFFF"/>
                </a:solidFill>
              </a:u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 name="CustomShape 1"/>
          <p:cNvSpPr/>
          <p:nvPr/>
        </p:nvSpPr>
        <p:spPr>
          <a:xfrm>
            <a:off x="3523680" y="7427880"/>
            <a:ext cx="2694960" cy="391320"/>
          </a:xfrm>
          <a:prstGeom prst="rect">
            <a:avLst/>
          </a:prstGeom>
          <a:noFill/>
          <a:ln>
            <a:noFill/>
          </a:ln>
        </p:spPr>
        <p:style>
          <a:lnRef idx="0">
            <a:scrgbClr r="0" g="0" b="0"/>
          </a:lnRef>
          <a:fillRef idx="0">
            <a:scrgbClr r="0" g="0" b="0"/>
          </a:fillRef>
          <a:effectRef idx="0">
            <a:scrgbClr r="0" g="0" b="0"/>
          </a:effectRef>
          <a:fontRef idx="minor"/>
        </p:style>
      </p:sp>
      <p:sp>
        <p:nvSpPr>
          <p:cNvPr id="1147" name="PlaceHolder 2"/>
          <p:cNvSpPr>
            <a:spLocks noGrp="1"/>
          </p:cNvSpPr>
          <p:nvPr>
            <p:ph type="body"/>
          </p:nvPr>
        </p:nvSpPr>
        <p:spPr>
          <a:xfrm>
            <a:off x="231840" y="3152160"/>
            <a:ext cx="5138640" cy="2381760"/>
          </a:xfrm>
          <a:prstGeom prst="rect">
            <a:avLst/>
          </a:prstGeom>
        </p:spPr>
        <p:txBody>
          <a:bodyPr lIns="90000" tIns="0" rIns="90000" bIns="0"/>
          <a:lstStyle/>
          <a:p>
            <a:r>
              <a:rPr lang="es-ES" sz="2000" b="0" strike="noStrike" spc="-1">
                <a:solidFill>
                  <a:srgbClr val="000000"/>
                </a:solidFill>
                <a:uFill>
                  <a:solidFill>
                    <a:srgbClr val="FFFFFF"/>
                  </a:solidFill>
                </a:uFill>
                <a:latin typeface="Times New Roman"/>
                <a:ea typeface="ＭＳ Ｐゴシック"/>
              </a:rPr>
              <a:t>Sudden cardiac arrest (SCA) means the heart has unexpectedly stopped beating. The most common abnormal rhythm associated with SCA is ventricular fibrillation (VF). VF is an unorganized rhythm of chaotic electrical activity resulting in uncoordinated and ineffective cardiac muscle contractions which prevent the circulation of blood. There is no pulse or blood pressure. </a:t>
            </a:r>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Times New Roman"/>
                <a:ea typeface="ＭＳ Ｐゴシック"/>
              </a:rPr>
              <a:t>A heart in VF looks like a quivering bowl of jelly. If left untreated VF will virtually always result in death.</a:t>
            </a:r>
            <a:endParaRPr lang="es-ES" sz="2000" b="0" strike="noStrike" spc="-1">
              <a:solidFill>
                <a:srgbClr val="000000"/>
              </a:solidFill>
              <a:uFill>
                <a:solidFill>
                  <a:srgbClr val="FFFFFF"/>
                </a:solidFill>
              </a:uFill>
              <a:latin typeface="Arial"/>
            </a:endParaRPr>
          </a:p>
          <a:p>
            <a:endParaRPr lang="es-ES" sz="2000" b="0" strike="noStrike" spc="-1">
              <a:solidFill>
                <a:srgbClr val="000000"/>
              </a:solidFill>
              <a:uFill>
                <a:solidFill>
                  <a:srgbClr val="FFFFFF"/>
                </a:solidFill>
              </a:uFill>
              <a:latin typeface="Arial"/>
            </a:endParaRPr>
          </a:p>
        </p:txBody>
      </p:sp>
      <p:sp>
        <p:nvSpPr>
          <p:cNvPr id="1148" name="CustomShape 3"/>
          <p:cNvSpPr/>
          <p:nvPr/>
        </p:nvSpPr>
        <p:spPr>
          <a:xfrm>
            <a:off x="4995360" y="7996320"/>
            <a:ext cx="37044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0" strike="noStrike" spc="-1">
                <a:solidFill>
                  <a:srgbClr val="000000"/>
                </a:solidFill>
                <a:uFill>
                  <a:solidFill>
                    <a:srgbClr val="FFFFFF"/>
                  </a:solidFill>
                </a:uFill>
                <a:latin typeface="Arial"/>
                <a:ea typeface="ＭＳ Ｐゴシック"/>
              </a:rPr>
              <a:t>9</a:t>
            </a:r>
            <a:endParaRPr lang="es-ES" sz="1800" b="0" strike="noStrike" spc="-1">
              <a:solidFill>
                <a:srgbClr val="000000"/>
              </a:solidFill>
              <a:uFill>
                <a:solidFill>
                  <a:srgbClr val="FFFFFF"/>
                </a:solidFill>
              </a:u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CustomShape 1"/>
          <p:cNvSpPr/>
          <p:nvPr/>
        </p:nvSpPr>
        <p:spPr>
          <a:xfrm>
            <a:off x="3523680" y="7427880"/>
            <a:ext cx="2694960" cy="391320"/>
          </a:xfrm>
          <a:prstGeom prst="rect">
            <a:avLst/>
          </a:prstGeom>
          <a:noFill/>
          <a:ln>
            <a:noFill/>
          </a:ln>
        </p:spPr>
        <p:style>
          <a:lnRef idx="0">
            <a:scrgbClr r="0" g="0" b="0"/>
          </a:lnRef>
          <a:fillRef idx="0">
            <a:scrgbClr r="0" g="0" b="0"/>
          </a:fillRef>
          <a:effectRef idx="0">
            <a:scrgbClr r="0" g="0" b="0"/>
          </a:effectRef>
          <a:fontRef idx="minor"/>
        </p:style>
      </p:sp>
      <p:sp>
        <p:nvSpPr>
          <p:cNvPr id="1150" name="PlaceHolder 2"/>
          <p:cNvSpPr>
            <a:spLocks noGrp="1"/>
          </p:cNvSpPr>
          <p:nvPr>
            <p:ph type="body"/>
          </p:nvPr>
        </p:nvSpPr>
        <p:spPr>
          <a:xfrm>
            <a:off x="231840" y="3152160"/>
            <a:ext cx="5138640" cy="2381760"/>
          </a:xfrm>
          <a:prstGeom prst="rect">
            <a:avLst/>
          </a:prstGeom>
        </p:spPr>
        <p:txBody>
          <a:bodyPr lIns="90000" tIns="0" rIns="90000" bIns="0"/>
          <a:lstStyle/>
          <a:p>
            <a:r>
              <a:rPr lang="es-ES" sz="2000" b="0" strike="noStrike" spc="-1">
                <a:solidFill>
                  <a:srgbClr val="000000"/>
                </a:solidFill>
                <a:uFill>
                  <a:solidFill>
                    <a:srgbClr val="FFFFFF"/>
                  </a:solidFill>
                </a:uFill>
                <a:latin typeface="Times New Roman"/>
                <a:ea typeface="ＭＳ Ｐゴシック"/>
              </a:rPr>
              <a:t>Pulseless ventricular tachycardia (VT) is a rhythm that often precedes VF. It occurs when a site in the ventricular muscle fires rapidly and takes over as the dominant pacemaker. As the heart rate increases, there is less time for the ventricles to fill with blood. This reduces the amount the heart can pump and blood pressure falls. If the blood pressure drops severely, consciousness and pulse will be lost. Like VF, if left untreated, pulseless VT will result in death within minutes. Both VF and VT are treated with electrical shocks called defibrillation.</a:t>
            </a:r>
            <a:endParaRPr lang="es-ES" sz="2000" b="0" strike="noStrike" spc="-1">
              <a:solidFill>
                <a:srgbClr val="000000"/>
              </a:solidFill>
              <a:uFill>
                <a:solidFill>
                  <a:srgbClr val="FFFFFF"/>
                </a:solidFill>
              </a:uFill>
              <a:latin typeface="Arial"/>
            </a:endParaRPr>
          </a:p>
          <a:p>
            <a:endParaRPr lang="es-ES" sz="2000" b="0" strike="noStrike" spc="-1">
              <a:solidFill>
                <a:srgbClr val="000000"/>
              </a:solidFill>
              <a:uFill>
                <a:solidFill>
                  <a:srgbClr val="FFFFFF"/>
                </a:solidFill>
              </a:uFill>
              <a:latin typeface="Arial"/>
            </a:endParaRPr>
          </a:p>
        </p:txBody>
      </p:sp>
      <p:sp>
        <p:nvSpPr>
          <p:cNvPr id="1151" name="CustomShape 3"/>
          <p:cNvSpPr/>
          <p:nvPr/>
        </p:nvSpPr>
        <p:spPr>
          <a:xfrm>
            <a:off x="4995360" y="7996320"/>
            <a:ext cx="37044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0" strike="noStrike" spc="-1">
                <a:solidFill>
                  <a:srgbClr val="000000"/>
                </a:solidFill>
                <a:uFill>
                  <a:solidFill>
                    <a:srgbClr val="FFFFFF"/>
                  </a:solidFill>
                </a:uFill>
                <a:latin typeface="Arial"/>
                <a:ea typeface="ＭＳ Ｐゴシック"/>
              </a:rPr>
              <a:t>14</a:t>
            </a:r>
            <a:endParaRPr lang="es-ES" sz="1800" b="0" strike="noStrike" spc="-1">
              <a:solidFill>
                <a:srgbClr val="000000"/>
              </a:solidFill>
              <a:uFill>
                <a:solidFill>
                  <a:srgbClr val="FFFFFF"/>
                </a:solidFill>
              </a:u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 name="CustomShape 1"/>
          <p:cNvSpPr/>
          <p:nvPr/>
        </p:nvSpPr>
        <p:spPr>
          <a:xfrm>
            <a:off x="3523680" y="7427880"/>
            <a:ext cx="2694960" cy="391320"/>
          </a:xfrm>
          <a:prstGeom prst="rect">
            <a:avLst/>
          </a:prstGeom>
          <a:noFill/>
          <a:ln>
            <a:noFill/>
          </a:ln>
        </p:spPr>
        <p:style>
          <a:lnRef idx="0">
            <a:scrgbClr r="0" g="0" b="0"/>
          </a:lnRef>
          <a:fillRef idx="0">
            <a:scrgbClr r="0" g="0" b="0"/>
          </a:fillRef>
          <a:effectRef idx="0">
            <a:scrgbClr r="0" g="0" b="0"/>
          </a:effectRef>
          <a:fontRef idx="minor"/>
        </p:style>
      </p:sp>
      <p:sp>
        <p:nvSpPr>
          <p:cNvPr id="1153" name="PlaceHolder 2"/>
          <p:cNvSpPr>
            <a:spLocks noGrp="1"/>
          </p:cNvSpPr>
          <p:nvPr>
            <p:ph type="body"/>
          </p:nvPr>
        </p:nvSpPr>
        <p:spPr>
          <a:xfrm>
            <a:off x="231840" y="3152160"/>
            <a:ext cx="5138640" cy="2381760"/>
          </a:xfrm>
          <a:prstGeom prst="rect">
            <a:avLst/>
          </a:prstGeom>
        </p:spPr>
        <p:txBody>
          <a:bodyPr lIns="90000" tIns="0" rIns="90000" bIns="0"/>
          <a:lstStyle/>
          <a:p>
            <a:r>
              <a:rPr lang="es-ES" sz="2000" b="0" strike="noStrike" spc="-1">
                <a:solidFill>
                  <a:srgbClr val="000000"/>
                </a:solidFill>
                <a:uFill>
                  <a:solidFill>
                    <a:srgbClr val="FFFFFF"/>
                  </a:solidFill>
                </a:uFill>
                <a:latin typeface="Times New Roman"/>
                <a:ea typeface="ＭＳ Ｐゴシック"/>
              </a:rPr>
              <a:t>Defibrillation is the delivery of a strong electrical shock to the heart. The goal of defibrillation is </a:t>
            </a:r>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Times New Roman"/>
                <a:ea typeface="ＭＳ Ｐゴシック"/>
              </a:rPr>
              <a:t>to reorganize the chaotic electrical activity of VF and return the heart to a normal rhythm. After </a:t>
            </a:r>
            <a:endParaRPr lang="es-ES" sz="2000" b="0" strike="noStrike" spc="-1">
              <a:solidFill>
                <a:srgbClr val="000000"/>
              </a:solidFill>
              <a:uFill>
                <a:solidFill>
                  <a:srgbClr val="FFFFFF"/>
                </a:solidFill>
              </a:uFill>
              <a:latin typeface="Arial"/>
            </a:endParaRPr>
          </a:p>
          <a:p>
            <a:r>
              <a:rPr lang="es-ES" sz="2000" b="0" strike="noStrike" spc="-1">
                <a:solidFill>
                  <a:srgbClr val="000000"/>
                </a:solidFill>
                <a:uFill>
                  <a:solidFill>
                    <a:srgbClr val="FFFFFF"/>
                  </a:solidFill>
                </a:uFill>
                <a:latin typeface="Times New Roman"/>
                <a:ea typeface="ＭＳ Ｐゴシック"/>
              </a:rPr>
              <a:t>a shock the SA node or another area of the heart can regain control as the primary pacemaker.</a:t>
            </a:r>
            <a:endParaRPr lang="es-ES" sz="2000" b="0" strike="noStrike" spc="-1">
              <a:solidFill>
                <a:srgbClr val="000000"/>
              </a:solidFill>
              <a:uFill>
                <a:solidFill>
                  <a:srgbClr val="FFFFFF"/>
                </a:solidFill>
              </a:uFill>
              <a:latin typeface="Arial"/>
            </a:endParaRPr>
          </a:p>
          <a:p>
            <a:endParaRPr lang="es-ES" sz="2000" b="0" strike="noStrike" spc="-1">
              <a:solidFill>
                <a:srgbClr val="000000"/>
              </a:solidFill>
              <a:uFill>
                <a:solidFill>
                  <a:srgbClr val="FFFFFF"/>
                </a:solidFill>
              </a:uFill>
              <a:latin typeface="Arial"/>
            </a:endParaRPr>
          </a:p>
        </p:txBody>
      </p:sp>
      <p:sp>
        <p:nvSpPr>
          <p:cNvPr id="1154" name="CustomShape 3"/>
          <p:cNvSpPr/>
          <p:nvPr/>
        </p:nvSpPr>
        <p:spPr>
          <a:xfrm>
            <a:off x="4995360" y="7996320"/>
            <a:ext cx="37044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0" strike="noStrike" spc="-1">
                <a:solidFill>
                  <a:srgbClr val="000000"/>
                </a:solidFill>
                <a:uFill>
                  <a:solidFill>
                    <a:srgbClr val="FFFFFF"/>
                  </a:solidFill>
                </a:uFill>
                <a:latin typeface="Arial"/>
                <a:ea typeface="ＭＳ Ｐゴシック"/>
              </a:rPr>
              <a:t>10</a:t>
            </a:r>
            <a:endParaRPr lang="es-ES" sz="1800" b="0" strike="noStrike" spc="-1">
              <a:solidFill>
                <a:srgbClr val="000000"/>
              </a:solidFill>
              <a:uFill>
                <a:solidFill>
                  <a:srgbClr val="FFFFFF"/>
                </a:solidFill>
              </a:u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CustomShape 1"/>
          <p:cNvSpPr/>
          <p:nvPr/>
        </p:nvSpPr>
        <p:spPr>
          <a:xfrm>
            <a:off x="3523680" y="7427880"/>
            <a:ext cx="2694960" cy="391320"/>
          </a:xfrm>
          <a:prstGeom prst="rect">
            <a:avLst/>
          </a:prstGeom>
          <a:noFill/>
          <a:ln>
            <a:noFill/>
          </a:ln>
        </p:spPr>
        <p:style>
          <a:lnRef idx="0">
            <a:scrgbClr r="0" g="0" b="0"/>
          </a:lnRef>
          <a:fillRef idx="0">
            <a:scrgbClr r="0" g="0" b="0"/>
          </a:fillRef>
          <a:effectRef idx="0">
            <a:scrgbClr r="0" g="0" b="0"/>
          </a:effectRef>
          <a:fontRef idx="minor"/>
        </p:style>
      </p:sp>
      <p:sp>
        <p:nvSpPr>
          <p:cNvPr id="1156" name="PlaceHolder 2"/>
          <p:cNvSpPr>
            <a:spLocks noGrp="1"/>
          </p:cNvSpPr>
          <p:nvPr>
            <p:ph type="body"/>
          </p:nvPr>
        </p:nvSpPr>
        <p:spPr>
          <a:xfrm>
            <a:off x="231840" y="3152160"/>
            <a:ext cx="5138640" cy="2381760"/>
          </a:xfrm>
          <a:prstGeom prst="rect">
            <a:avLst/>
          </a:prstGeom>
        </p:spPr>
        <p:txBody>
          <a:bodyPr lIns="90000" tIns="0" rIns="90000" bIns="0"/>
          <a:lstStyle/>
          <a:p>
            <a:r>
              <a:rPr lang="es-ES" sz="2000" b="0" strike="noStrike" spc="-1">
                <a:solidFill>
                  <a:srgbClr val="000000"/>
                </a:solidFill>
                <a:uFill>
                  <a:solidFill>
                    <a:srgbClr val="FFFFFF"/>
                  </a:solidFill>
                </a:uFill>
                <a:latin typeface="Times New Roman"/>
                <a:ea typeface="ＭＳ Ｐゴシック"/>
              </a:rPr>
              <a:t>Not all rhythms of cardiac arrest can be treated with electrical shocks. Asystole (“flat line” or no electrical activity of the heart) and pulseless electrical activity (“PEA”—electrical activity but no pumping of the heart) are examples of dysrhythmias that do not respond to external shocks.</a:t>
            </a:r>
            <a:endParaRPr lang="es-ES" sz="2000" b="0" strike="noStrike" spc="-1">
              <a:solidFill>
                <a:srgbClr val="000000"/>
              </a:solidFill>
              <a:uFill>
                <a:solidFill>
                  <a:srgbClr val="FFFFFF"/>
                </a:solidFill>
              </a:uFill>
              <a:latin typeface="Arial"/>
            </a:endParaRPr>
          </a:p>
          <a:p>
            <a:endParaRPr lang="es-ES" sz="2000" b="0" strike="noStrike" spc="-1">
              <a:solidFill>
                <a:srgbClr val="000000"/>
              </a:solidFill>
              <a:uFill>
                <a:solidFill>
                  <a:srgbClr val="FFFFFF"/>
                </a:solidFill>
              </a:uFill>
              <a:latin typeface="Arial"/>
            </a:endParaRPr>
          </a:p>
        </p:txBody>
      </p:sp>
      <p:sp>
        <p:nvSpPr>
          <p:cNvPr id="1157" name="CustomShape 3"/>
          <p:cNvSpPr/>
          <p:nvPr/>
        </p:nvSpPr>
        <p:spPr>
          <a:xfrm>
            <a:off x="4995360" y="7996320"/>
            <a:ext cx="37044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0" strike="noStrike" spc="-1">
                <a:solidFill>
                  <a:srgbClr val="000000"/>
                </a:solidFill>
                <a:uFill>
                  <a:solidFill>
                    <a:srgbClr val="FFFFFF"/>
                  </a:solidFill>
                </a:uFill>
                <a:latin typeface="Arial"/>
                <a:ea typeface="ＭＳ Ｐゴシック"/>
              </a:rPr>
              <a:t>15</a:t>
            </a:r>
            <a:endParaRPr lang="es-ES" sz="1800" b="0" strike="noStrike" spc="-1">
              <a:solidFill>
                <a:srgbClr val="000000"/>
              </a:solidFill>
              <a:uFill>
                <a:solidFill>
                  <a:srgbClr val="FFFFFF"/>
                </a:solidFill>
              </a:u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 name="PlaceHolder 1"/>
          <p:cNvSpPr>
            <a:spLocks noGrp="1"/>
          </p:cNvSpPr>
          <p:nvPr>
            <p:ph type="body"/>
          </p:nvPr>
        </p:nvSpPr>
        <p:spPr>
          <a:xfrm>
            <a:off x="685800" y="4343400"/>
            <a:ext cx="5485320" cy="4113720"/>
          </a:xfrm>
          <a:prstGeom prst="rect">
            <a:avLst/>
          </a:prstGeom>
        </p:spPr>
        <p:txBody>
          <a:bodyPr lIns="0" tIns="0" rIns="0" bIns="0"/>
          <a:lstStyle/>
          <a:p>
            <a:endParaRPr lang="es-ES" sz="2000" b="0" strike="noStrike" spc="-1">
              <a:solidFill>
                <a:srgbClr val="000000"/>
              </a:solidFill>
              <a:uFill>
                <a:solidFill>
                  <a:srgbClr val="FFFFFF"/>
                </a:solidFill>
              </a:uFill>
              <a:latin typeface="Arial"/>
            </a:endParaRPr>
          </a:p>
        </p:txBody>
      </p:sp>
      <p:sp>
        <p:nvSpPr>
          <p:cNvPr id="1159" name="CustomShape 2"/>
          <p:cNvSpPr/>
          <p:nvPr/>
        </p:nvSpPr>
        <p:spPr>
          <a:xfrm>
            <a:off x="3884760" y="8685360"/>
            <a:ext cx="2970720" cy="4561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96"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97"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01"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02"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03"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05"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06"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07"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09"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10"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11"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13"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14"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16"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17"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18"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19"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21"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22"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323" name="322 Imagen"/>
          <p:cNvPicPr/>
          <p:nvPr/>
        </p:nvPicPr>
        <p:blipFill>
          <a:blip r:embed="rId2"/>
          <a:stretch/>
        </p:blipFill>
        <p:spPr>
          <a:xfrm>
            <a:off x="2079000" y="1604520"/>
            <a:ext cx="4984920" cy="3977280"/>
          </a:xfrm>
          <a:prstGeom prst="rect">
            <a:avLst/>
          </a:prstGeom>
          <a:ln>
            <a:noFill/>
          </a:ln>
        </p:spPr>
      </p:pic>
      <p:pic>
        <p:nvPicPr>
          <p:cNvPr id="324" name="323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2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31"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33"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34"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38"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39"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40"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42"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43"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44"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46"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47"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48"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50"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51"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53"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54"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55"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56"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34" name="33 Imagen"/>
          <p:cNvPicPr/>
          <p:nvPr/>
        </p:nvPicPr>
        <p:blipFill>
          <a:blip r:embed="rId2"/>
          <a:stretch/>
        </p:blipFill>
        <p:spPr>
          <a:xfrm>
            <a:off x="2079000" y="1604520"/>
            <a:ext cx="4984920" cy="3977280"/>
          </a:xfrm>
          <a:prstGeom prst="rect">
            <a:avLst/>
          </a:prstGeom>
          <a:ln>
            <a:noFill/>
          </a:ln>
        </p:spPr>
      </p:pic>
      <p:pic>
        <p:nvPicPr>
          <p:cNvPr id="35" name="34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58"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59"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360" name="359 Imagen"/>
          <p:cNvPicPr/>
          <p:nvPr/>
        </p:nvPicPr>
        <p:blipFill>
          <a:blip r:embed="rId2"/>
          <a:stretch/>
        </p:blipFill>
        <p:spPr>
          <a:xfrm>
            <a:off x="2079000" y="1604520"/>
            <a:ext cx="4984920" cy="3977280"/>
          </a:xfrm>
          <a:prstGeom prst="rect">
            <a:avLst/>
          </a:prstGeom>
          <a:ln>
            <a:noFill/>
          </a:ln>
        </p:spPr>
      </p:pic>
      <p:pic>
        <p:nvPicPr>
          <p:cNvPr id="361" name="360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6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67"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69"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70"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7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74"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75"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76"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78"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79"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80"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82"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83"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84"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86"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87"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89"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90"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91"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92"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94"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395"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396" name="395 Imagen"/>
          <p:cNvPicPr/>
          <p:nvPr/>
        </p:nvPicPr>
        <p:blipFill>
          <a:blip r:embed="rId2"/>
          <a:stretch/>
        </p:blipFill>
        <p:spPr>
          <a:xfrm>
            <a:off x="2079000" y="1604520"/>
            <a:ext cx="4984920" cy="3977280"/>
          </a:xfrm>
          <a:prstGeom prst="rect">
            <a:avLst/>
          </a:prstGeom>
          <a:ln>
            <a:noFill/>
          </a:ln>
        </p:spPr>
      </p:pic>
      <p:pic>
        <p:nvPicPr>
          <p:cNvPr id="397" name="396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0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03"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05"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06"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0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10"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11"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12"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14"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15"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16"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18"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19"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20"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22"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23"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25"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26"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27"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28"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30"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31"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432" name="431 Imagen"/>
          <p:cNvPicPr/>
          <p:nvPr/>
        </p:nvPicPr>
        <p:blipFill>
          <a:blip r:embed="rId2"/>
          <a:stretch/>
        </p:blipFill>
        <p:spPr>
          <a:xfrm>
            <a:off x="2079000" y="1604520"/>
            <a:ext cx="4984920" cy="3977280"/>
          </a:xfrm>
          <a:prstGeom prst="rect">
            <a:avLst/>
          </a:prstGeom>
          <a:ln>
            <a:noFill/>
          </a:ln>
        </p:spPr>
      </p:pic>
      <p:pic>
        <p:nvPicPr>
          <p:cNvPr id="433" name="432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3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39"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41"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42"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46"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47"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48"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50"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51"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52"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54"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55"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56"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58"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59"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61"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62"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63"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64"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66"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67"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468" name="467 Imagen"/>
          <p:cNvPicPr/>
          <p:nvPr/>
        </p:nvPicPr>
        <p:blipFill>
          <a:blip r:embed="rId2"/>
          <a:stretch/>
        </p:blipFill>
        <p:spPr>
          <a:xfrm>
            <a:off x="2079000" y="1604520"/>
            <a:ext cx="4984920" cy="3977280"/>
          </a:xfrm>
          <a:prstGeom prst="rect">
            <a:avLst/>
          </a:prstGeom>
          <a:ln>
            <a:noFill/>
          </a:ln>
        </p:spPr>
      </p:pic>
      <p:pic>
        <p:nvPicPr>
          <p:cNvPr id="469" name="468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70" name="69 Imagen"/>
          <p:cNvPicPr/>
          <p:nvPr/>
        </p:nvPicPr>
        <p:blipFill>
          <a:blip r:embed="rId2"/>
          <a:stretch/>
        </p:blipFill>
        <p:spPr>
          <a:xfrm>
            <a:off x="2079000" y="1604520"/>
            <a:ext cx="4984920" cy="3977280"/>
          </a:xfrm>
          <a:prstGeom prst="rect">
            <a:avLst/>
          </a:prstGeom>
          <a:ln>
            <a:noFill/>
          </a:ln>
        </p:spPr>
      </p:pic>
      <p:pic>
        <p:nvPicPr>
          <p:cNvPr id="71" name="70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7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106" name="105 Imagen"/>
          <p:cNvPicPr/>
          <p:nvPr/>
        </p:nvPicPr>
        <p:blipFill>
          <a:blip r:embed="rId2"/>
          <a:stretch/>
        </p:blipFill>
        <p:spPr>
          <a:xfrm>
            <a:off x="2079000" y="1604520"/>
            <a:ext cx="4984920" cy="3977280"/>
          </a:xfrm>
          <a:prstGeom prst="rect">
            <a:avLst/>
          </a:prstGeom>
          <a:ln>
            <a:noFill/>
          </a:ln>
        </p:spPr>
      </p:pic>
      <p:pic>
        <p:nvPicPr>
          <p:cNvPr id="107" name="106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1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15"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16"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0"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1"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2"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5"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6"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29"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0"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3"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35"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6"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7"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8"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41"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142" name="141 Imagen"/>
          <p:cNvPicPr/>
          <p:nvPr/>
        </p:nvPicPr>
        <p:blipFill>
          <a:blip r:embed="rId2"/>
          <a:stretch/>
        </p:blipFill>
        <p:spPr>
          <a:xfrm>
            <a:off x="2079000" y="1604520"/>
            <a:ext cx="4984920" cy="3977280"/>
          </a:xfrm>
          <a:prstGeom prst="rect">
            <a:avLst/>
          </a:prstGeom>
          <a:ln>
            <a:noFill/>
          </a:ln>
        </p:spPr>
      </p:pic>
      <p:pic>
        <p:nvPicPr>
          <p:cNvPr id="143" name="142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49"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51"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52"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56"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57"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58"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1"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2"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64"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5"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6"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68"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69"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71"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2"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3"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4"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76"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7"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178" name="177 Imagen"/>
          <p:cNvPicPr/>
          <p:nvPr/>
        </p:nvPicPr>
        <p:blipFill>
          <a:blip r:embed="rId2"/>
          <a:stretch/>
        </p:blipFill>
        <p:spPr>
          <a:xfrm>
            <a:off x="2079000" y="1604520"/>
            <a:ext cx="4984920" cy="3977280"/>
          </a:xfrm>
          <a:prstGeom prst="rect">
            <a:avLst/>
          </a:prstGeom>
          <a:ln>
            <a:noFill/>
          </a:ln>
        </p:spPr>
      </p:pic>
      <p:pic>
        <p:nvPicPr>
          <p:cNvPr id="179" name="178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8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86"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88"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89"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93"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94"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95"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97"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98"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99"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01"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02"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03"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05"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06"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08"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09"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10"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11"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13"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14"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215" name="214 Imagen"/>
          <p:cNvPicPr/>
          <p:nvPr/>
        </p:nvPicPr>
        <p:blipFill>
          <a:blip r:embed="rId2"/>
          <a:stretch/>
        </p:blipFill>
        <p:spPr>
          <a:xfrm>
            <a:off x="2079000" y="1604520"/>
            <a:ext cx="4984920" cy="3977280"/>
          </a:xfrm>
          <a:prstGeom prst="rect">
            <a:avLst/>
          </a:prstGeom>
          <a:ln>
            <a:noFill/>
          </a:ln>
        </p:spPr>
      </p:pic>
      <p:pic>
        <p:nvPicPr>
          <p:cNvPr id="216" name="215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2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22"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24"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25"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29"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30"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31"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33"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34"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35"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37"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38"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39"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41"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42"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44"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45"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46"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47"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49"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50"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251" name="250 Imagen"/>
          <p:cNvPicPr/>
          <p:nvPr/>
        </p:nvPicPr>
        <p:blipFill>
          <a:blip r:embed="rId2"/>
          <a:stretch/>
        </p:blipFill>
        <p:spPr>
          <a:xfrm>
            <a:off x="2079000" y="1604520"/>
            <a:ext cx="4984920" cy="3977280"/>
          </a:xfrm>
          <a:prstGeom prst="rect">
            <a:avLst/>
          </a:prstGeom>
          <a:ln>
            <a:noFill/>
          </a:ln>
        </p:spPr>
      </p:pic>
      <p:pic>
        <p:nvPicPr>
          <p:cNvPr id="252" name="251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5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58"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60"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61" name="PlaceHolder 3"/>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65"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66" name="PlaceHolder 3"/>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67" name="PlaceHolder 4"/>
          <p:cNvSpPr>
            <a:spLocks noGrp="1"/>
          </p:cNvSpPr>
          <p:nvPr>
            <p:ph type="body"/>
          </p:nvPr>
        </p:nvSpPr>
        <p:spPr>
          <a:xfrm>
            <a:off x="467424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69" name="PlaceHolder 2"/>
          <p:cNvSpPr>
            <a:spLocks noGrp="1"/>
          </p:cNvSpPr>
          <p:nvPr>
            <p:ph type="body"/>
          </p:nvPr>
        </p:nvSpPr>
        <p:spPr>
          <a:xfrm>
            <a:off x="457200" y="1604520"/>
            <a:ext cx="401580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70"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71"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73"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74"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75" name="PlaceHolder 4"/>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77" name="PlaceHolder 2"/>
          <p:cNvSpPr>
            <a:spLocks noGrp="1"/>
          </p:cNvSpPr>
          <p:nvPr>
            <p:ph type="body"/>
          </p:nvPr>
        </p:nvSpPr>
        <p:spPr>
          <a:xfrm>
            <a:off x="457200" y="160452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78" name="PlaceHolder 3"/>
          <p:cNvSpPr>
            <a:spLocks noGrp="1"/>
          </p:cNvSpPr>
          <p:nvPr>
            <p:ph type="body"/>
          </p:nvPr>
        </p:nvSpPr>
        <p:spPr>
          <a:xfrm>
            <a:off x="457200" y="3682080"/>
            <a:ext cx="822924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80" name="PlaceHolder 2"/>
          <p:cNvSpPr>
            <a:spLocks noGrp="1"/>
          </p:cNvSpPr>
          <p:nvPr>
            <p:ph type="body"/>
          </p:nvPr>
        </p:nvSpPr>
        <p:spPr>
          <a:xfrm>
            <a:off x="45720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81" name="PlaceHolder 3"/>
          <p:cNvSpPr>
            <a:spLocks noGrp="1"/>
          </p:cNvSpPr>
          <p:nvPr>
            <p:ph type="body"/>
          </p:nvPr>
        </p:nvSpPr>
        <p:spPr>
          <a:xfrm>
            <a:off x="4674240" y="160452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82" name="PlaceHolder 4"/>
          <p:cNvSpPr>
            <a:spLocks noGrp="1"/>
          </p:cNvSpPr>
          <p:nvPr>
            <p:ph type="body"/>
          </p:nvPr>
        </p:nvSpPr>
        <p:spPr>
          <a:xfrm>
            <a:off x="467424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83" name="PlaceHolder 5"/>
          <p:cNvSpPr>
            <a:spLocks noGrp="1"/>
          </p:cNvSpPr>
          <p:nvPr>
            <p:ph type="body"/>
          </p:nvPr>
        </p:nvSpPr>
        <p:spPr>
          <a:xfrm>
            <a:off x="457200" y="3682080"/>
            <a:ext cx="4015800" cy="189684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85"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
        <p:nvSpPr>
          <p:cNvPr id="286" name="PlaceHolder 3"/>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pic>
        <p:nvPicPr>
          <p:cNvPr id="287" name="286 Imagen"/>
          <p:cNvPicPr/>
          <p:nvPr/>
        </p:nvPicPr>
        <p:blipFill>
          <a:blip r:embed="rId2"/>
          <a:stretch/>
        </p:blipFill>
        <p:spPr>
          <a:xfrm>
            <a:off x="2079000" y="1604520"/>
            <a:ext cx="4984920" cy="3977280"/>
          </a:xfrm>
          <a:prstGeom prst="rect">
            <a:avLst/>
          </a:prstGeom>
          <a:ln>
            <a:noFill/>
          </a:ln>
        </p:spPr>
      </p:pic>
      <p:pic>
        <p:nvPicPr>
          <p:cNvPr id="288" name="287 Imagen"/>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9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94" name="PlaceHolder 2"/>
          <p:cNvSpPr>
            <a:spLocks noGrp="1"/>
          </p:cNvSpPr>
          <p:nvPr>
            <p:ph type="body"/>
          </p:nvPr>
        </p:nvSpPr>
        <p:spPr>
          <a:xfrm>
            <a:off x="457200" y="1604520"/>
            <a:ext cx="8229240" cy="3977280"/>
          </a:xfrm>
          <a:prstGeom prst="rect">
            <a:avLst/>
          </a:prstGeom>
        </p:spPr>
        <p:txBody>
          <a:bodyPr lIns="0" tIns="0" rIns="0" bIns="0"/>
          <a:lstStyle/>
          <a:p>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26" name="PlaceHolder 2"/>
          <p:cNvSpPr>
            <a:spLocks noGrp="1"/>
          </p:cNvSpPr>
          <p:nvPr>
            <p:ph type="body"/>
          </p:nvPr>
        </p:nvSpPr>
        <p:spPr>
          <a:xfrm>
            <a:off x="457200" y="1604520"/>
            <a:ext cx="4015440" cy="397692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Séptimo nivel del esquema</a:t>
            </a:r>
          </a:p>
        </p:txBody>
      </p:sp>
      <p:sp>
        <p:nvSpPr>
          <p:cNvPr id="327" name="PlaceHolder 3"/>
          <p:cNvSpPr>
            <a:spLocks noGrp="1"/>
          </p:cNvSpPr>
          <p:nvPr>
            <p:ph type="body"/>
          </p:nvPr>
        </p:nvSpPr>
        <p:spPr>
          <a:xfrm>
            <a:off x="4674240" y="1604520"/>
            <a:ext cx="4015440" cy="397692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6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399"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435"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7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145"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181" name="PlaceHolder 2"/>
          <p:cNvSpPr>
            <a:spLocks noGrp="1"/>
          </p:cNvSpPr>
          <p:nvPr>
            <p:ph type="body"/>
          </p:nvPr>
        </p:nvSpPr>
        <p:spPr>
          <a:xfrm>
            <a:off x="457200" y="1604520"/>
            <a:ext cx="4015440" cy="397692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Séptimo nivel del esquema</a:t>
            </a:r>
          </a:p>
        </p:txBody>
      </p:sp>
      <p:sp>
        <p:nvSpPr>
          <p:cNvPr id="182" name="PlaceHolder 3"/>
          <p:cNvSpPr>
            <a:spLocks noGrp="1"/>
          </p:cNvSpPr>
          <p:nvPr>
            <p:ph type="body"/>
          </p:nvPr>
        </p:nvSpPr>
        <p:spPr>
          <a:xfrm>
            <a:off x="4674240" y="1604520"/>
            <a:ext cx="4015440" cy="397692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18" name="PlaceHolder 2"/>
          <p:cNvSpPr>
            <a:spLocks noGrp="1"/>
          </p:cNvSpPr>
          <p:nvPr>
            <p:ph type="body"/>
          </p:nvPr>
        </p:nvSpPr>
        <p:spPr>
          <a:xfrm>
            <a:off x="457200" y="1604520"/>
            <a:ext cx="8228880" cy="397692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es-ES" sz="4400" b="0" strike="noStrike" spc="-1">
              <a:solidFill>
                <a:srgbClr val="000000"/>
              </a:solidFill>
              <a:uFill>
                <a:solidFill>
                  <a:srgbClr val="FFFFFF"/>
                </a:solidFill>
              </a:uFill>
              <a:latin typeface="Arial"/>
            </a:endParaRPr>
          </a:p>
        </p:txBody>
      </p:sp>
      <p:sp>
        <p:nvSpPr>
          <p:cNvPr id="254" name="PlaceHolder 2"/>
          <p:cNvSpPr>
            <a:spLocks noGrp="1"/>
          </p:cNvSpPr>
          <p:nvPr>
            <p:ph type="body"/>
          </p:nvPr>
        </p:nvSpPr>
        <p:spPr>
          <a:xfrm>
            <a:off x="457200" y="1604520"/>
            <a:ext cx="8228880" cy="3976920"/>
          </a:xfrm>
          <a:prstGeom prst="rect">
            <a:avLst/>
          </a:prstGeom>
        </p:spPr>
        <p:txBody>
          <a:bodyPr lIns="0" tIns="0" rIns="0" bIns="0"/>
          <a:lstStyle/>
          <a:p>
            <a:pPr marL="432000" indent="-324000">
              <a:buClr>
                <a:srgbClr val="000000"/>
              </a:buClr>
              <a:buSzPct val="45000"/>
              <a:buFont typeface="Wingdings" charset="2"/>
              <a:buChar char=""/>
            </a:pPr>
            <a:r>
              <a:rPr lang="es-ES" sz="18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1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18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18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18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solidFill>
                  <a:srgbClr val="000000"/>
                </a:solidFill>
                <a:uFill>
                  <a:solidFill>
                    <a:srgbClr val="FFFFFF"/>
                  </a:solidFill>
                </a:uFill>
                <a:latin typeface="Arial"/>
              </a:rPr>
              <a:t>Pulse para editar el formato del texto de título</a:t>
            </a:r>
          </a:p>
        </p:txBody>
      </p:sp>
      <p:sp>
        <p:nvSpPr>
          <p:cNvPr id="290"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s-ES" sz="3200" b="0" strike="noStrike" spc="-1">
                <a:solidFill>
                  <a:srgbClr val="000000"/>
                </a:solidFill>
                <a:uFill>
                  <a:solidFill>
                    <a:srgbClr val="FFFFFF"/>
                  </a:solidFill>
                </a:uFill>
                <a:latin typeface="Arial"/>
              </a:rPr>
              <a:t>Pulse para editar el formato de esquema del texto</a:t>
            </a:r>
          </a:p>
          <a:p>
            <a:pPr marL="864000" lvl="1" indent="-324000">
              <a:buClr>
                <a:srgbClr val="000000"/>
              </a:buClr>
              <a:buSzPct val="75000"/>
              <a:buFont typeface="Symbol" charset="2"/>
              <a:buChar char=""/>
            </a:pPr>
            <a:r>
              <a:rPr lang="es-ES" sz="2800" b="0" strike="noStrike" spc="-1">
                <a:solidFill>
                  <a:srgbClr val="000000"/>
                </a:solidFill>
                <a:uFill>
                  <a:solidFill>
                    <a:srgbClr val="FFFFFF"/>
                  </a:solidFill>
                </a:uFill>
                <a:latin typeface="Arial"/>
              </a:rPr>
              <a:t>Segundo nivel del esquema</a:t>
            </a:r>
          </a:p>
          <a:p>
            <a:pPr marL="1296000" lvl="2" indent="-288000">
              <a:buClr>
                <a:srgbClr val="000000"/>
              </a:buClr>
              <a:buSzPct val="45000"/>
              <a:buFont typeface="Wingdings" charset="2"/>
              <a:buChar char=""/>
            </a:pPr>
            <a:r>
              <a:rPr lang="es-ES" sz="2400" b="0" strike="noStrike" spc="-1">
                <a:solidFill>
                  <a:srgbClr val="000000"/>
                </a:solidFill>
                <a:uFill>
                  <a:solidFill>
                    <a:srgbClr val="FFFFFF"/>
                  </a:solidFill>
                </a:uFill>
                <a:latin typeface="Arial"/>
              </a:rPr>
              <a:t>Tercer nivel del esquema</a:t>
            </a:r>
          </a:p>
          <a:p>
            <a:pPr marL="1728000" lvl="3" indent="-216000">
              <a:buClr>
                <a:srgbClr val="000000"/>
              </a:buClr>
              <a:buSzPct val="75000"/>
              <a:buFont typeface="Symbol" charset="2"/>
              <a:buChar char=""/>
            </a:pPr>
            <a:r>
              <a:rPr lang="es-ES" sz="2000" b="0" strike="noStrike" spc="-1">
                <a:solidFill>
                  <a:srgbClr val="000000"/>
                </a:solidFill>
                <a:uFill>
                  <a:solidFill>
                    <a:srgbClr val="FFFFFF"/>
                  </a:solidFill>
                </a:uFill>
                <a:latin typeface="Arial"/>
              </a:rPr>
              <a:t>Cuarto nivel del esquema</a:t>
            </a:r>
          </a:p>
          <a:p>
            <a:pPr marL="2160000" lvl="4"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Quinto nivel del esquema</a:t>
            </a:r>
          </a:p>
          <a:p>
            <a:pPr marL="2592000" lvl="5"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Sexto nivel del esquema</a:t>
            </a:r>
          </a:p>
          <a:p>
            <a:pPr marL="3024000" lvl="6" indent="-216000">
              <a:buClr>
                <a:srgbClr val="000000"/>
              </a:buClr>
              <a:buSzPct val="45000"/>
              <a:buFont typeface="Wingdings" charset="2"/>
              <a:buChar char=""/>
            </a:pPr>
            <a:r>
              <a:rPr lang="es-ES" sz="2000" b="0" strike="noStrike" spc="-1">
                <a:solidFill>
                  <a:srgbClr val="000000"/>
                </a:solidFill>
                <a:uFill>
                  <a:solidFill>
                    <a:srgbClr val="FFFFFF"/>
                  </a:solidFill>
                </a:u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4.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3.xml"/><Relationship Id="rId5" Type="http://schemas.openxmlformats.org/officeDocument/2006/relationships/image" Target="../media/image51.emf"/><Relationship Id="rId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2.xml"/></Relationships>
</file>

<file path=ppt/slides/_rels/slide4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12.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12.xml"/><Relationship Id="rId5" Type="http://schemas.openxmlformats.org/officeDocument/2006/relationships/image" Target="../media/image75.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7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7.xml"/></Relationships>
</file>

<file path=ppt/slides/_rels/slide7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8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37.xml"/></Relationships>
</file>

<file path=ppt/slides/_rels/slide8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7.xml"/></Relationships>
</file>

<file path=ppt/slides/_rels/slide8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4.xml"/></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4.xml"/></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4.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6.png"/><Relationship Id="rId1" Type="http://schemas.openxmlformats.org/officeDocument/2006/relationships/slideLayout" Target="../slideLayouts/slideLayout145.xml"/><Relationship Id="rId4" Type="http://schemas.openxmlformats.org/officeDocument/2006/relationships/image" Target="../media/image15.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7.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4196880" y="1932480"/>
            <a:ext cx="183960" cy="368640"/>
          </a:xfrm>
          <a:prstGeom prst="rect">
            <a:avLst/>
          </a:prstGeom>
          <a:noFill/>
          <a:ln>
            <a:noFill/>
          </a:ln>
        </p:spPr>
        <p:style>
          <a:lnRef idx="0">
            <a:scrgbClr r="0" g="0" b="0"/>
          </a:lnRef>
          <a:fillRef idx="0">
            <a:scrgbClr r="0" g="0" b="0"/>
          </a:fillRef>
          <a:effectRef idx="0">
            <a:scrgbClr r="0" g="0" b="0"/>
          </a:effectRef>
          <a:fontRef idx="minor"/>
        </p:style>
      </p:sp>
      <p:sp>
        <p:nvSpPr>
          <p:cNvPr id="476" name="CustomShape 2"/>
          <p:cNvSpPr/>
          <p:nvPr/>
        </p:nvSpPr>
        <p:spPr>
          <a:xfrm>
            <a:off x="1012320" y="1517040"/>
            <a:ext cx="7086240" cy="155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3200" b="0" strike="noStrike" spc="-1">
                <a:solidFill>
                  <a:srgbClr val="000000"/>
                </a:solidFill>
                <a:uFill>
                  <a:solidFill>
                    <a:srgbClr val="FFFFFF"/>
                  </a:solidFill>
                </a:uFill>
                <a:latin typeface="Arial"/>
                <a:ea typeface="DejaVu Sans"/>
              </a:rPr>
              <a:t>PRIMEIROS AUXILIOS.</a:t>
            </a: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Arial"/>
                <a:ea typeface="DejaVu Sans"/>
              </a:rPr>
              <a:t>SOPORTE VITAL BÁSICO PARA CENTROS ESCOLARES.</a:t>
            </a:r>
            <a:endParaRPr lang="es-ES" sz="1800" b="0" strike="noStrike" spc="-1">
              <a:solidFill>
                <a:srgbClr val="000000"/>
              </a:solidFill>
              <a:uFill>
                <a:solidFill>
                  <a:srgbClr val="FFFFFF"/>
                </a:solidFill>
              </a:uFill>
              <a:latin typeface="Arial"/>
            </a:endParaRPr>
          </a:p>
        </p:txBody>
      </p:sp>
      <p:sp>
        <p:nvSpPr>
          <p:cNvPr id="477" name="CustomShape 3"/>
          <p:cNvSpPr/>
          <p:nvPr/>
        </p:nvSpPr>
        <p:spPr>
          <a:xfrm>
            <a:off x="4878000" y="5282280"/>
            <a:ext cx="406728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dirty="0">
                <a:solidFill>
                  <a:srgbClr val="000000"/>
                </a:solidFill>
                <a:uFill>
                  <a:solidFill>
                    <a:srgbClr val="FFFFFF"/>
                  </a:solidFill>
                </a:uFill>
                <a:latin typeface="Arial"/>
                <a:ea typeface="DejaVu Sans"/>
              </a:rPr>
              <a:t>Dra. </a:t>
            </a:r>
            <a:r>
              <a:rPr lang="es-ES" spc="-1" dirty="0" smtClean="0">
                <a:solidFill>
                  <a:srgbClr val="000000"/>
                </a:solidFill>
                <a:uFill>
                  <a:solidFill>
                    <a:srgbClr val="FFFFFF"/>
                  </a:solidFill>
                </a:uFill>
                <a:latin typeface="Arial"/>
                <a:ea typeface="DejaVu Sans"/>
              </a:rPr>
              <a:t>Susana </a:t>
            </a:r>
            <a:r>
              <a:rPr lang="es-ES" spc="-1" dirty="0" err="1" smtClean="0">
                <a:solidFill>
                  <a:srgbClr val="000000"/>
                </a:solidFill>
                <a:uFill>
                  <a:solidFill>
                    <a:srgbClr val="FFFFFF"/>
                  </a:solidFill>
                </a:uFill>
                <a:latin typeface="Arial"/>
                <a:ea typeface="DejaVu Sans"/>
              </a:rPr>
              <a:t>Rodriguez</a:t>
            </a:r>
            <a:r>
              <a:rPr lang="es-ES" spc="-1" dirty="0" smtClean="0">
                <a:solidFill>
                  <a:srgbClr val="000000"/>
                </a:solidFill>
                <a:uFill>
                  <a:solidFill>
                    <a:srgbClr val="FFFFFF"/>
                  </a:solidFill>
                </a:uFill>
                <a:latin typeface="Arial"/>
                <a:ea typeface="DejaVu Sans"/>
              </a:rPr>
              <a:t> Barreiro</a:t>
            </a:r>
            <a:endParaRPr lang="es-ES" sz="1800" b="0" strike="noStrike" spc="-1" dirty="0">
              <a:solidFill>
                <a:srgbClr val="000000"/>
              </a:solidFill>
              <a:uFill>
                <a:solidFill>
                  <a:srgbClr val="FFFFFF"/>
                </a:solidFill>
              </a:uFill>
              <a:latin typeface="Arial"/>
            </a:endParaRPr>
          </a:p>
          <a:p>
            <a:pPr>
              <a:lnSpc>
                <a:spcPct val="100000"/>
              </a:lnSpc>
            </a:pPr>
            <a:r>
              <a:rPr lang="es-ES" sz="1800" b="0" strike="noStrike" spc="-1" dirty="0">
                <a:solidFill>
                  <a:srgbClr val="000000"/>
                </a:solidFill>
                <a:uFill>
                  <a:solidFill>
                    <a:srgbClr val="FFFFFF"/>
                  </a:solidFill>
                </a:uFill>
                <a:latin typeface="Arial"/>
                <a:ea typeface="DejaVu Sans"/>
              </a:rPr>
              <a:t>Médica Asistencial FPUS-061 </a:t>
            </a:r>
            <a:endParaRPr lang="es-ES" sz="1800" b="0" strike="noStrike" spc="-1" dirty="0">
              <a:solidFill>
                <a:srgbClr val="000000"/>
              </a:solidFill>
              <a:uFill>
                <a:solidFill>
                  <a:srgbClr val="FFFFFF"/>
                </a:solidFill>
              </a:uFill>
              <a:latin typeface="Arial"/>
            </a:endParaRPr>
          </a:p>
          <a:p>
            <a:pPr>
              <a:lnSpc>
                <a:spcPct val="100000"/>
              </a:lnSpc>
            </a:pPr>
            <a:r>
              <a:rPr lang="es-ES" sz="1800" b="0" strike="noStrike" spc="-1" dirty="0">
                <a:solidFill>
                  <a:srgbClr val="000000"/>
                </a:solidFill>
                <a:uFill>
                  <a:solidFill>
                    <a:srgbClr val="FFFFFF"/>
                  </a:solidFill>
                </a:uFill>
                <a:latin typeface="Arial"/>
                <a:ea typeface="DejaVu Sans"/>
              </a:rPr>
              <a:t>Base Ourense</a:t>
            </a:r>
            <a:endParaRPr lang="es-ES" sz="1800" b="0" strike="noStrike" spc="-1" dirty="0">
              <a:solidFill>
                <a:srgbClr val="000000"/>
              </a:solidFill>
              <a:uFill>
                <a:solidFill>
                  <a:srgbClr val="FFFFFF"/>
                </a:solidFill>
              </a:uFill>
              <a:latin typeface="Arial"/>
            </a:endParaRPr>
          </a:p>
          <a:p>
            <a:pPr>
              <a:lnSpc>
                <a:spcPct val="100000"/>
              </a:lnSpc>
            </a:pPr>
            <a:r>
              <a:rPr lang="es-ES" sz="1800" b="0" strike="noStrike" spc="-1" dirty="0">
                <a:solidFill>
                  <a:srgbClr val="000000"/>
                </a:solidFill>
                <a:uFill>
                  <a:solidFill>
                    <a:srgbClr val="FFFFFF"/>
                  </a:solidFill>
                </a:uFill>
                <a:latin typeface="Arial"/>
                <a:ea typeface="DejaVu Sans"/>
              </a:rPr>
              <a:t>Ourense, </a:t>
            </a:r>
            <a:r>
              <a:rPr lang="es-ES" spc="-1" smtClean="0">
                <a:solidFill>
                  <a:srgbClr val="000000"/>
                </a:solidFill>
                <a:uFill>
                  <a:solidFill>
                    <a:srgbClr val="FFFFFF"/>
                  </a:solidFill>
                </a:uFill>
                <a:latin typeface="Arial"/>
                <a:ea typeface="DejaVu Sans"/>
              </a:rPr>
              <a:t>30</a:t>
            </a:r>
            <a:r>
              <a:rPr lang="es-ES" sz="1800" b="0" strike="noStrike" spc="-1" smtClean="0">
                <a:solidFill>
                  <a:srgbClr val="000000"/>
                </a:solidFill>
                <a:uFill>
                  <a:solidFill>
                    <a:srgbClr val="FFFFFF"/>
                  </a:solidFill>
                </a:uFill>
                <a:latin typeface="Arial"/>
                <a:ea typeface="DejaVu Sans"/>
              </a:rPr>
              <a:t> Enero 2018</a:t>
            </a:r>
            <a:endParaRPr lang="es-ES" sz="1800" b="0" strike="noStrike" spc="-1" dirty="0">
              <a:solidFill>
                <a:srgbClr val="000000"/>
              </a:solidFill>
              <a:uFill>
                <a:solidFill>
                  <a:srgbClr val="FFFFFF"/>
                </a:solidFill>
              </a:uFill>
              <a:latin typeface="Arial"/>
            </a:endParaRPr>
          </a:p>
        </p:txBody>
      </p:sp>
      <p:pic>
        <p:nvPicPr>
          <p:cNvPr id="478" name="Imagen 5"/>
          <p:cNvPicPr/>
          <p:nvPr/>
        </p:nvPicPr>
        <p:blipFill>
          <a:blip r:embed="rId2"/>
          <a:stretch/>
        </p:blipFill>
        <p:spPr>
          <a:xfrm>
            <a:off x="1012320" y="3404880"/>
            <a:ext cx="1766520" cy="1600560"/>
          </a:xfrm>
          <a:prstGeom prst="rect">
            <a:avLst/>
          </a:prstGeom>
          <a:ln>
            <a:noFill/>
          </a:ln>
        </p:spPr>
      </p:pic>
      <p:pic>
        <p:nvPicPr>
          <p:cNvPr id="479" name="Imagen 6"/>
          <p:cNvPicPr/>
          <p:nvPr/>
        </p:nvPicPr>
        <p:blipFill>
          <a:blip r:embed="rId3"/>
          <a:stretch/>
        </p:blipFill>
        <p:spPr>
          <a:xfrm>
            <a:off x="3173760" y="3404880"/>
            <a:ext cx="3102480" cy="1600560"/>
          </a:xfrm>
          <a:prstGeom prst="rect">
            <a:avLst/>
          </a:prstGeom>
          <a:ln>
            <a:noFill/>
          </a:ln>
        </p:spPr>
      </p:pic>
      <p:pic>
        <p:nvPicPr>
          <p:cNvPr id="480" name="Imagen 7"/>
          <p:cNvPicPr/>
          <p:nvPr/>
        </p:nvPicPr>
        <p:blipFill>
          <a:blip r:embed="rId4"/>
          <a:stretch/>
        </p:blipFill>
        <p:spPr>
          <a:xfrm>
            <a:off x="6556320" y="3459960"/>
            <a:ext cx="2031120" cy="964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 name="Picture 2"/>
          <p:cNvPicPr/>
          <p:nvPr/>
        </p:nvPicPr>
        <p:blipFill>
          <a:blip r:embed="rId3"/>
          <a:stretch/>
        </p:blipFill>
        <p:spPr>
          <a:xfrm>
            <a:off x="3134880" y="1632600"/>
            <a:ext cx="2971440" cy="2779560"/>
          </a:xfrm>
          <a:prstGeom prst="rect">
            <a:avLst/>
          </a:prstGeom>
          <a:ln>
            <a:noFill/>
          </a:ln>
        </p:spPr>
      </p:pic>
      <p:sp>
        <p:nvSpPr>
          <p:cNvPr id="542" name="CustomShape 1"/>
          <p:cNvSpPr/>
          <p:nvPr/>
        </p:nvSpPr>
        <p:spPr>
          <a:xfrm>
            <a:off x="7710120" y="5688000"/>
            <a:ext cx="370440" cy="304200"/>
          </a:xfrm>
          <a:prstGeom prst="rect">
            <a:avLst/>
          </a:prstGeom>
          <a:noFill/>
          <a:ln>
            <a:noFill/>
          </a:ln>
        </p:spPr>
        <p:style>
          <a:lnRef idx="0">
            <a:scrgbClr r="0" g="0" b="0"/>
          </a:lnRef>
          <a:fillRef idx="0">
            <a:scrgbClr r="0" g="0" b="0"/>
          </a:fillRef>
          <a:effectRef idx="0">
            <a:scrgbClr r="0" g="0" b="0"/>
          </a:effectRef>
          <a:fontRef idx="minor"/>
        </p:style>
      </p:sp>
      <p:sp>
        <p:nvSpPr>
          <p:cNvPr id="543" name="CustomShape 2"/>
          <p:cNvSpPr/>
          <p:nvPr/>
        </p:nvSpPr>
        <p:spPr>
          <a:xfrm>
            <a:off x="5378760" y="248652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544" name="Line 3"/>
          <p:cNvSpPr/>
          <p:nvPr/>
        </p:nvSpPr>
        <p:spPr>
          <a:xfrm flipV="1">
            <a:off x="5442120" y="2394360"/>
            <a:ext cx="2340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45" name="Line 4"/>
          <p:cNvSpPr/>
          <p:nvPr/>
        </p:nvSpPr>
        <p:spPr>
          <a:xfrm flipV="1">
            <a:off x="5473080" y="2431800"/>
            <a:ext cx="61200" cy="37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46" name="Line 5"/>
          <p:cNvSpPr/>
          <p:nvPr/>
        </p:nvSpPr>
        <p:spPr>
          <a:xfrm flipV="1">
            <a:off x="5496120" y="2503800"/>
            <a:ext cx="6552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47" name="Line 6"/>
          <p:cNvSpPr/>
          <p:nvPr/>
        </p:nvSpPr>
        <p:spPr>
          <a:xfrm>
            <a:off x="5491080" y="256716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48" name="Line 7"/>
          <p:cNvSpPr/>
          <p:nvPr/>
        </p:nvSpPr>
        <p:spPr>
          <a:xfrm>
            <a:off x="5437440" y="259992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49" name="Line 8"/>
          <p:cNvSpPr/>
          <p:nvPr/>
        </p:nvSpPr>
        <p:spPr>
          <a:xfrm flipH="1">
            <a:off x="5360760" y="2597400"/>
            <a:ext cx="24120" cy="54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0" name="Line 9"/>
          <p:cNvSpPr/>
          <p:nvPr/>
        </p:nvSpPr>
        <p:spPr>
          <a:xfrm flipH="1">
            <a:off x="5276160" y="2551320"/>
            <a:ext cx="69120" cy="37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1" name="Line 10"/>
          <p:cNvSpPr/>
          <p:nvPr/>
        </p:nvSpPr>
        <p:spPr>
          <a:xfrm flipH="1" flipV="1">
            <a:off x="5280120" y="2468880"/>
            <a:ext cx="61200" cy="26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2" name="Line 11"/>
          <p:cNvSpPr/>
          <p:nvPr/>
        </p:nvSpPr>
        <p:spPr>
          <a:xfrm flipH="1" flipV="1">
            <a:off x="5367960" y="2394360"/>
            <a:ext cx="2196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3" name="CustomShape 12"/>
          <p:cNvSpPr/>
          <p:nvPr/>
        </p:nvSpPr>
        <p:spPr>
          <a:xfrm>
            <a:off x="5470560" y="285480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554" name="Line 13"/>
          <p:cNvSpPr/>
          <p:nvPr/>
        </p:nvSpPr>
        <p:spPr>
          <a:xfrm flipV="1">
            <a:off x="5534280" y="2763000"/>
            <a:ext cx="2304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5" name="Line 14"/>
          <p:cNvSpPr/>
          <p:nvPr/>
        </p:nvSpPr>
        <p:spPr>
          <a:xfrm flipV="1">
            <a:off x="5565240" y="2800080"/>
            <a:ext cx="6120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6" name="Line 15"/>
          <p:cNvSpPr/>
          <p:nvPr/>
        </p:nvSpPr>
        <p:spPr>
          <a:xfrm flipV="1">
            <a:off x="5587920" y="2872440"/>
            <a:ext cx="6552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7" name="Line 16"/>
          <p:cNvSpPr/>
          <p:nvPr/>
        </p:nvSpPr>
        <p:spPr>
          <a:xfrm>
            <a:off x="5582880" y="293580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8" name="Line 17"/>
          <p:cNvSpPr/>
          <p:nvPr/>
        </p:nvSpPr>
        <p:spPr>
          <a:xfrm>
            <a:off x="5529240" y="296856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59" name="Line 18"/>
          <p:cNvSpPr/>
          <p:nvPr/>
        </p:nvSpPr>
        <p:spPr>
          <a:xfrm flipH="1">
            <a:off x="5452560" y="2966040"/>
            <a:ext cx="24120" cy="54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0" name="Line 19"/>
          <p:cNvSpPr/>
          <p:nvPr/>
        </p:nvSpPr>
        <p:spPr>
          <a:xfrm flipH="1">
            <a:off x="5368320" y="2919600"/>
            <a:ext cx="6876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1" name="Line 20"/>
          <p:cNvSpPr/>
          <p:nvPr/>
        </p:nvSpPr>
        <p:spPr>
          <a:xfrm flipH="1" flipV="1">
            <a:off x="5371920" y="2837520"/>
            <a:ext cx="61200" cy="259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2" name="Line 21"/>
          <p:cNvSpPr/>
          <p:nvPr/>
        </p:nvSpPr>
        <p:spPr>
          <a:xfrm flipH="1" flipV="1">
            <a:off x="5460120" y="2763000"/>
            <a:ext cx="2160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3" name="CustomShape 22"/>
          <p:cNvSpPr/>
          <p:nvPr/>
        </p:nvSpPr>
        <p:spPr>
          <a:xfrm>
            <a:off x="5625000" y="324540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564" name="Line 23"/>
          <p:cNvSpPr/>
          <p:nvPr/>
        </p:nvSpPr>
        <p:spPr>
          <a:xfrm flipV="1">
            <a:off x="5688360" y="3153240"/>
            <a:ext cx="2340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5" name="Line 24"/>
          <p:cNvSpPr/>
          <p:nvPr/>
        </p:nvSpPr>
        <p:spPr>
          <a:xfrm flipV="1">
            <a:off x="5719320" y="3190320"/>
            <a:ext cx="6120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6" name="Line 25"/>
          <p:cNvSpPr/>
          <p:nvPr/>
        </p:nvSpPr>
        <p:spPr>
          <a:xfrm flipV="1">
            <a:off x="5742360" y="3262680"/>
            <a:ext cx="6552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7" name="Line 26"/>
          <p:cNvSpPr/>
          <p:nvPr/>
        </p:nvSpPr>
        <p:spPr>
          <a:xfrm>
            <a:off x="5737320" y="332604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8" name="Line 27"/>
          <p:cNvSpPr/>
          <p:nvPr/>
        </p:nvSpPr>
        <p:spPr>
          <a:xfrm>
            <a:off x="5683680" y="335880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69" name="Line 28"/>
          <p:cNvSpPr/>
          <p:nvPr/>
        </p:nvSpPr>
        <p:spPr>
          <a:xfrm flipH="1">
            <a:off x="5607000" y="3356280"/>
            <a:ext cx="24120" cy="54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0" name="Line 29"/>
          <p:cNvSpPr/>
          <p:nvPr/>
        </p:nvSpPr>
        <p:spPr>
          <a:xfrm flipH="1">
            <a:off x="5522400" y="3309840"/>
            <a:ext cx="6912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1" name="Line 30"/>
          <p:cNvSpPr/>
          <p:nvPr/>
        </p:nvSpPr>
        <p:spPr>
          <a:xfrm flipH="1" flipV="1">
            <a:off x="5526360" y="3227760"/>
            <a:ext cx="61200" cy="259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2" name="Line 31"/>
          <p:cNvSpPr/>
          <p:nvPr/>
        </p:nvSpPr>
        <p:spPr>
          <a:xfrm flipH="1" flipV="1">
            <a:off x="5614200" y="3153240"/>
            <a:ext cx="2196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3" name="CustomShape 32"/>
          <p:cNvSpPr/>
          <p:nvPr/>
        </p:nvSpPr>
        <p:spPr>
          <a:xfrm>
            <a:off x="5532840" y="383292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574" name="Line 33"/>
          <p:cNvSpPr/>
          <p:nvPr/>
        </p:nvSpPr>
        <p:spPr>
          <a:xfrm flipV="1">
            <a:off x="5596200" y="3740760"/>
            <a:ext cx="2340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5" name="Line 34"/>
          <p:cNvSpPr/>
          <p:nvPr/>
        </p:nvSpPr>
        <p:spPr>
          <a:xfrm flipV="1">
            <a:off x="5627160" y="3778200"/>
            <a:ext cx="61200" cy="37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6" name="Line 35"/>
          <p:cNvSpPr/>
          <p:nvPr/>
        </p:nvSpPr>
        <p:spPr>
          <a:xfrm flipV="1">
            <a:off x="5650200" y="3850200"/>
            <a:ext cx="6516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7" name="Line 36"/>
          <p:cNvSpPr/>
          <p:nvPr/>
        </p:nvSpPr>
        <p:spPr>
          <a:xfrm>
            <a:off x="5645160" y="391356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8" name="Line 37"/>
          <p:cNvSpPr/>
          <p:nvPr/>
        </p:nvSpPr>
        <p:spPr>
          <a:xfrm>
            <a:off x="5591520" y="3946680"/>
            <a:ext cx="28080" cy="73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79" name="Line 38"/>
          <p:cNvSpPr/>
          <p:nvPr/>
        </p:nvSpPr>
        <p:spPr>
          <a:xfrm flipH="1">
            <a:off x="5514840" y="3943800"/>
            <a:ext cx="24120" cy="54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0" name="Line 39"/>
          <p:cNvSpPr/>
          <p:nvPr/>
        </p:nvSpPr>
        <p:spPr>
          <a:xfrm flipH="1">
            <a:off x="5430240" y="3897720"/>
            <a:ext cx="69120" cy="37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1" name="Line 40"/>
          <p:cNvSpPr/>
          <p:nvPr/>
        </p:nvSpPr>
        <p:spPr>
          <a:xfrm flipH="1" flipV="1">
            <a:off x="5434200" y="3815280"/>
            <a:ext cx="61200" cy="26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2" name="Line 41"/>
          <p:cNvSpPr/>
          <p:nvPr/>
        </p:nvSpPr>
        <p:spPr>
          <a:xfrm flipH="1" flipV="1">
            <a:off x="5522040" y="3740760"/>
            <a:ext cx="2196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3" name="CustomShape 42"/>
          <p:cNvSpPr/>
          <p:nvPr/>
        </p:nvSpPr>
        <p:spPr>
          <a:xfrm>
            <a:off x="5420520" y="351036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584" name="Line 43"/>
          <p:cNvSpPr/>
          <p:nvPr/>
        </p:nvSpPr>
        <p:spPr>
          <a:xfrm flipV="1">
            <a:off x="5483880" y="3418200"/>
            <a:ext cx="2340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5" name="Line 44"/>
          <p:cNvSpPr/>
          <p:nvPr/>
        </p:nvSpPr>
        <p:spPr>
          <a:xfrm flipV="1">
            <a:off x="5514840" y="3455640"/>
            <a:ext cx="61200" cy="37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6" name="Line 45"/>
          <p:cNvSpPr/>
          <p:nvPr/>
        </p:nvSpPr>
        <p:spPr>
          <a:xfrm flipV="1">
            <a:off x="5537880" y="3527640"/>
            <a:ext cx="6516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7" name="Line 46"/>
          <p:cNvSpPr/>
          <p:nvPr/>
        </p:nvSpPr>
        <p:spPr>
          <a:xfrm>
            <a:off x="5532840" y="359100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8" name="Line 47"/>
          <p:cNvSpPr/>
          <p:nvPr/>
        </p:nvSpPr>
        <p:spPr>
          <a:xfrm>
            <a:off x="5479200" y="362412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89" name="Line 48"/>
          <p:cNvSpPr/>
          <p:nvPr/>
        </p:nvSpPr>
        <p:spPr>
          <a:xfrm flipH="1">
            <a:off x="5402520" y="3621240"/>
            <a:ext cx="24120" cy="547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0" name="Line 49"/>
          <p:cNvSpPr/>
          <p:nvPr/>
        </p:nvSpPr>
        <p:spPr>
          <a:xfrm flipH="1">
            <a:off x="5317920" y="3575160"/>
            <a:ext cx="69120" cy="37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1" name="Line 50"/>
          <p:cNvSpPr/>
          <p:nvPr/>
        </p:nvSpPr>
        <p:spPr>
          <a:xfrm flipH="1" flipV="1">
            <a:off x="5321880" y="3492720"/>
            <a:ext cx="61200" cy="26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2" name="Line 51"/>
          <p:cNvSpPr/>
          <p:nvPr/>
        </p:nvSpPr>
        <p:spPr>
          <a:xfrm flipH="1" flipV="1">
            <a:off x="5409720" y="3418200"/>
            <a:ext cx="2196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3" name="CustomShape 52"/>
          <p:cNvSpPr/>
          <p:nvPr/>
        </p:nvSpPr>
        <p:spPr>
          <a:xfrm>
            <a:off x="5194440" y="386748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594" name="Line 53"/>
          <p:cNvSpPr/>
          <p:nvPr/>
        </p:nvSpPr>
        <p:spPr>
          <a:xfrm flipV="1">
            <a:off x="5257800" y="3775320"/>
            <a:ext cx="2304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5" name="Line 54"/>
          <p:cNvSpPr/>
          <p:nvPr/>
        </p:nvSpPr>
        <p:spPr>
          <a:xfrm flipV="1">
            <a:off x="5288760" y="3812400"/>
            <a:ext cx="6120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6" name="Line 55"/>
          <p:cNvSpPr/>
          <p:nvPr/>
        </p:nvSpPr>
        <p:spPr>
          <a:xfrm flipV="1">
            <a:off x="5311440" y="3884760"/>
            <a:ext cx="6552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7" name="Line 56"/>
          <p:cNvSpPr/>
          <p:nvPr/>
        </p:nvSpPr>
        <p:spPr>
          <a:xfrm>
            <a:off x="5306760" y="394812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8" name="Line 57"/>
          <p:cNvSpPr/>
          <p:nvPr/>
        </p:nvSpPr>
        <p:spPr>
          <a:xfrm>
            <a:off x="5252760" y="398088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99" name="Line 58"/>
          <p:cNvSpPr/>
          <p:nvPr/>
        </p:nvSpPr>
        <p:spPr>
          <a:xfrm flipH="1">
            <a:off x="5176080" y="3978360"/>
            <a:ext cx="24480" cy="54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0" name="Line 59"/>
          <p:cNvSpPr/>
          <p:nvPr/>
        </p:nvSpPr>
        <p:spPr>
          <a:xfrm flipH="1">
            <a:off x="5091840" y="3931920"/>
            <a:ext cx="6876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1" name="Line 60"/>
          <p:cNvSpPr/>
          <p:nvPr/>
        </p:nvSpPr>
        <p:spPr>
          <a:xfrm flipH="1" flipV="1">
            <a:off x="5095800" y="3849840"/>
            <a:ext cx="61200" cy="259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2" name="Line 61"/>
          <p:cNvSpPr/>
          <p:nvPr/>
        </p:nvSpPr>
        <p:spPr>
          <a:xfrm flipH="1" flipV="1">
            <a:off x="5183640" y="3775320"/>
            <a:ext cx="2160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3" name="CustomShape 62"/>
          <p:cNvSpPr/>
          <p:nvPr/>
        </p:nvSpPr>
        <p:spPr>
          <a:xfrm>
            <a:off x="4815720" y="405180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604" name="Line 63"/>
          <p:cNvSpPr/>
          <p:nvPr/>
        </p:nvSpPr>
        <p:spPr>
          <a:xfrm flipV="1">
            <a:off x="4879080" y="3959640"/>
            <a:ext cx="2340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5" name="Line 64"/>
          <p:cNvSpPr/>
          <p:nvPr/>
        </p:nvSpPr>
        <p:spPr>
          <a:xfrm flipV="1">
            <a:off x="4910040" y="3997080"/>
            <a:ext cx="6120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6" name="Line 65"/>
          <p:cNvSpPr/>
          <p:nvPr/>
        </p:nvSpPr>
        <p:spPr>
          <a:xfrm flipV="1">
            <a:off x="4933080" y="4069080"/>
            <a:ext cx="6516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7" name="Line 66"/>
          <p:cNvSpPr/>
          <p:nvPr/>
        </p:nvSpPr>
        <p:spPr>
          <a:xfrm>
            <a:off x="4928040" y="413244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8" name="Line 67"/>
          <p:cNvSpPr/>
          <p:nvPr/>
        </p:nvSpPr>
        <p:spPr>
          <a:xfrm>
            <a:off x="4874400" y="416556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09" name="Line 68"/>
          <p:cNvSpPr/>
          <p:nvPr/>
        </p:nvSpPr>
        <p:spPr>
          <a:xfrm flipH="1">
            <a:off x="4797720" y="4162680"/>
            <a:ext cx="24120" cy="547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0" name="Line 69"/>
          <p:cNvSpPr/>
          <p:nvPr/>
        </p:nvSpPr>
        <p:spPr>
          <a:xfrm flipH="1">
            <a:off x="4713120" y="4116600"/>
            <a:ext cx="6912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1" name="Line 70"/>
          <p:cNvSpPr/>
          <p:nvPr/>
        </p:nvSpPr>
        <p:spPr>
          <a:xfrm flipH="1" flipV="1">
            <a:off x="4717080" y="4034520"/>
            <a:ext cx="61200" cy="259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2" name="Line 71"/>
          <p:cNvSpPr/>
          <p:nvPr/>
        </p:nvSpPr>
        <p:spPr>
          <a:xfrm flipH="1" flipV="1">
            <a:off x="4804920" y="3959640"/>
            <a:ext cx="2196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3" name="CustomShape 72"/>
          <p:cNvSpPr/>
          <p:nvPr/>
        </p:nvSpPr>
        <p:spPr>
          <a:xfrm>
            <a:off x="4375080" y="400572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614" name="Line 73"/>
          <p:cNvSpPr/>
          <p:nvPr/>
        </p:nvSpPr>
        <p:spPr>
          <a:xfrm flipV="1">
            <a:off x="4438440" y="3913560"/>
            <a:ext cx="2304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5" name="Line 74"/>
          <p:cNvSpPr/>
          <p:nvPr/>
        </p:nvSpPr>
        <p:spPr>
          <a:xfrm flipV="1">
            <a:off x="4469400" y="3951000"/>
            <a:ext cx="61200" cy="37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6" name="Line 75"/>
          <p:cNvSpPr/>
          <p:nvPr/>
        </p:nvSpPr>
        <p:spPr>
          <a:xfrm flipV="1">
            <a:off x="4492080" y="4023000"/>
            <a:ext cx="6552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7" name="Line 76"/>
          <p:cNvSpPr/>
          <p:nvPr/>
        </p:nvSpPr>
        <p:spPr>
          <a:xfrm>
            <a:off x="4487400" y="4086360"/>
            <a:ext cx="6228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8" name="Line 77"/>
          <p:cNvSpPr/>
          <p:nvPr/>
        </p:nvSpPr>
        <p:spPr>
          <a:xfrm>
            <a:off x="4433400" y="411948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19" name="Line 78"/>
          <p:cNvSpPr/>
          <p:nvPr/>
        </p:nvSpPr>
        <p:spPr>
          <a:xfrm flipH="1">
            <a:off x="4356720" y="4116600"/>
            <a:ext cx="24480" cy="54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0" name="Line 79"/>
          <p:cNvSpPr/>
          <p:nvPr/>
        </p:nvSpPr>
        <p:spPr>
          <a:xfrm flipH="1">
            <a:off x="4272480" y="4070520"/>
            <a:ext cx="68760" cy="370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1" name="Line 80"/>
          <p:cNvSpPr/>
          <p:nvPr/>
        </p:nvSpPr>
        <p:spPr>
          <a:xfrm flipH="1" flipV="1">
            <a:off x="4276440" y="3988080"/>
            <a:ext cx="61200" cy="26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2" name="Line 81"/>
          <p:cNvSpPr/>
          <p:nvPr/>
        </p:nvSpPr>
        <p:spPr>
          <a:xfrm flipH="1" flipV="1">
            <a:off x="4364280" y="3913560"/>
            <a:ext cx="2160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3" name="CustomShape 82"/>
          <p:cNvSpPr/>
          <p:nvPr/>
        </p:nvSpPr>
        <p:spPr>
          <a:xfrm>
            <a:off x="3884040" y="377532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624" name="Line 83"/>
          <p:cNvSpPr/>
          <p:nvPr/>
        </p:nvSpPr>
        <p:spPr>
          <a:xfrm flipV="1">
            <a:off x="3947400" y="3683520"/>
            <a:ext cx="2340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5" name="Line 84"/>
          <p:cNvSpPr/>
          <p:nvPr/>
        </p:nvSpPr>
        <p:spPr>
          <a:xfrm flipV="1">
            <a:off x="3978360" y="3720600"/>
            <a:ext cx="6120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6" name="Line 85"/>
          <p:cNvSpPr/>
          <p:nvPr/>
        </p:nvSpPr>
        <p:spPr>
          <a:xfrm flipV="1">
            <a:off x="4001400" y="3792960"/>
            <a:ext cx="6516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7" name="Line 86"/>
          <p:cNvSpPr/>
          <p:nvPr/>
        </p:nvSpPr>
        <p:spPr>
          <a:xfrm>
            <a:off x="3996360" y="385632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8" name="Line 87"/>
          <p:cNvSpPr/>
          <p:nvPr/>
        </p:nvSpPr>
        <p:spPr>
          <a:xfrm>
            <a:off x="3942360" y="3889080"/>
            <a:ext cx="2844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29" name="Line 88"/>
          <p:cNvSpPr/>
          <p:nvPr/>
        </p:nvSpPr>
        <p:spPr>
          <a:xfrm flipH="1">
            <a:off x="3866040" y="3886200"/>
            <a:ext cx="24120" cy="547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0" name="Line 89"/>
          <p:cNvSpPr/>
          <p:nvPr/>
        </p:nvSpPr>
        <p:spPr>
          <a:xfrm flipH="1">
            <a:off x="3781440" y="3840120"/>
            <a:ext cx="6912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1" name="Line 90"/>
          <p:cNvSpPr/>
          <p:nvPr/>
        </p:nvSpPr>
        <p:spPr>
          <a:xfrm flipH="1" flipV="1">
            <a:off x="3785400" y="3758040"/>
            <a:ext cx="61200" cy="259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2" name="Line 91"/>
          <p:cNvSpPr/>
          <p:nvPr/>
        </p:nvSpPr>
        <p:spPr>
          <a:xfrm flipH="1" flipV="1">
            <a:off x="3873240" y="3683520"/>
            <a:ext cx="21960" cy="658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3" name="CustomShape 92"/>
          <p:cNvSpPr/>
          <p:nvPr/>
        </p:nvSpPr>
        <p:spPr>
          <a:xfrm>
            <a:off x="5009760" y="352188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634" name="Line 93"/>
          <p:cNvSpPr/>
          <p:nvPr/>
        </p:nvSpPr>
        <p:spPr>
          <a:xfrm flipV="1">
            <a:off x="5073480" y="3429720"/>
            <a:ext cx="2304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5" name="Line 94"/>
          <p:cNvSpPr/>
          <p:nvPr/>
        </p:nvSpPr>
        <p:spPr>
          <a:xfrm flipV="1">
            <a:off x="5104440" y="3467160"/>
            <a:ext cx="6084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6" name="Line 95"/>
          <p:cNvSpPr/>
          <p:nvPr/>
        </p:nvSpPr>
        <p:spPr>
          <a:xfrm flipV="1">
            <a:off x="5127120" y="3539160"/>
            <a:ext cx="65520" cy="176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7" name="Line 96"/>
          <p:cNvSpPr/>
          <p:nvPr/>
        </p:nvSpPr>
        <p:spPr>
          <a:xfrm>
            <a:off x="5122080" y="360252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8" name="Line 97"/>
          <p:cNvSpPr/>
          <p:nvPr/>
        </p:nvSpPr>
        <p:spPr>
          <a:xfrm>
            <a:off x="5068440" y="363564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39" name="Line 98"/>
          <p:cNvSpPr/>
          <p:nvPr/>
        </p:nvSpPr>
        <p:spPr>
          <a:xfrm flipH="1">
            <a:off x="4991760" y="3632760"/>
            <a:ext cx="24120" cy="547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0" name="Line 99"/>
          <p:cNvSpPr/>
          <p:nvPr/>
        </p:nvSpPr>
        <p:spPr>
          <a:xfrm flipH="1">
            <a:off x="4907520" y="3586680"/>
            <a:ext cx="6876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1" name="Line 100"/>
          <p:cNvSpPr/>
          <p:nvPr/>
        </p:nvSpPr>
        <p:spPr>
          <a:xfrm flipH="1" flipV="1">
            <a:off x="4911120" y="3504600"/>
            <a:ext cx="61200" cy="259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2" name="Line 101"/>
          <p:cNvSpPr/>
          <p:nvPr/>
        </p:nvSpPr>
        <p:spPr>
          <a:xfrm flipH="1" flipV="1">
            <a:off x="4999320" y="3429720"/>
            <a:ext cx="2160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3" name="CustomShape 102"/>
          <p:cNvSpPr/>
          <p:nvPr/>
        </p:nvSpPr>
        <p:spPr>
          <a:xfrm>
            <a:off x="4733640" y="3269520"/>
            <a:ext cx="87120" cy="8100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644" name="Line 103"/>
          <p:cNvSpPr/>
          <p:nvPr/>
        </p:nvSpPr>
        <p:spPr>
          <a:xfrm flipV="1">
            <a:off x="4797000" y="3177720"/>
            <a:ext cx="23040" cy="63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5" name="Line 104"/>
          <p:cNvSpPr/>
          <p:nvPr/>
        </p:nvSpPr>
        <p:spPr>
          <a:xfrm flipV="1">
            <a:off x="4827960" y="3214800"/>
            <a:ext cx="6120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6" name="Line 105"/>
          <p:cNvSpPr/>
          <p:nvPr/>
        </p:nvSpPr>
        <p:spPr>
          <a:xfrm flipV="1">
            <a:off x="4850640" y="3287160"/>
            <a:ext cx="65520" cy="172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7" name="Line 106"/>
          <p:cNvSpPr/>
          <p:nvPr/>
        </p:nvSpPr>
        <p:spPr>
          <a:xfrm>
            <a:off x="4845960" y="3350520"/>
            <a:ext cx="62640" cy="59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8" name="Line 107"/>
          <p:cNvSpPr/>
          <p:nvPr/>
        </p:nvSpPr>
        <p:spPr>
          <a:xfrm>
            <a:off x="4791960" y="3383280"/>
            <a:ext cx="280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49" name="Line 108"/>
          <p:cNvSpPr/>
          <p:nvPr/>
        </p:nvSpPr>
        <p:spPr>
          <a:xfrm flipH="1">
            <a:off x="4715280" y="3380760"/>
            <a:ext cx="24480" cy="543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50" name="Line 109"/>
          <p:cNvSpPr/>
          <p:nvPr/>
        </p:nvSpPr>
        <p:spPr>
          <a:xfrm flipH="1">
            <a:off x="4631040" y="3334320"/>
            <a:ext cx="68760" cy="37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51" name="Line 110"/>
          <p:cNvSpPr/>
          <p:nvPr/>
        </p:nvSpPr>
        <p:spPr>
          <a:xfrm flipH="1" flipV="1">
            <a:off x="4635000" y="3252240"/>
            <a:ext cx="61200" cy="2592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52" name="Line 111"/>
          <p:cNvSpPr/>
          <p:nvPr/>
        </p:nvSpPr>
        <p:spPr>
          <a:xfrm flipH="1" flipV="1">
            <a:off x="4722840" y="3177720"/>
            <a:ext cx="21600" cy="66240"/>
          </a:xfrm>
          <a:prstGeom prst="line">
            <a:avLst/>
          </a:prstGeom>
          <a:ln w="25560">
            <a:solidFill>
              <a:srgbClr val="FFFFFF"/>
            </a:solidFill>
            <a:round/>
          </a:ln>
        </p:spPr>
        <p:style>
          <a:lnRef idx="0">
            <a:scrgbClr r="0" g="0" b="0"/>
          </a:lnRef>
          <a:fillRef idx="0">
            <a:scrgbClr r="0" g="0" b="0"/>
          </a:fillRef>
          <a:effectRef idx="0">
            <a:scrgbClr r="0" g="0" b="0"/>
          </a:effectRef>
          <a:fontRef idx="minor"/>
        </p:style>
      </p:sp>
      <p:pic>
        <p:nvPicPr>
          <p:cNvPr id="653" name="Picture 125"/>
          <p:cNvPicPr/>
          <p:nvPr/>
        </p:nvPicPr>
        <p:blipFill>
          <a:blip r:embed="rId4"/>
          <a:stretch/>
        </p:blipFill>
        <p:spPr>
          <a:xfrm>
            <a:off x="2957400" y="4721400"/>
            <a:ext cx="3442320" cy="1286640"/>
          </a:xfrm>
          <a:prstGeom prst="rect">
            <a:avLst/>
          </a:prstGeom>
          <a:ln>
            <a:noFill/>
          </a:ln>
        </p:spPr>
      </p:pic>
      <p:sp>
        <p:nvSpPr>
          <p:cNvPr id="654" name="CustomShape 112"/>
          <p:cNvSpPr/>
          <p:nvPr/>
        </p:nvSpPr>
        <p:spPr>
          <a:xfrm>
            <a:off x="3461040" y="4339800"/>
            <a:ext cx="2691720" cy="24336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000" b="1" strike="noStrike" spc="-1">
                <a:solidFill>
                  <a:srgbClr val="000000"/>
                </a:solidFill>
                <a:uFill>
                  <a:solidFill>
                    <a:srgbClr val="FFFFFF"/>
                  </a:solidFill>
                </a:uFill>
                <a:latin typeface="Arial"/>
                <a:ea typeface="ＭＳ Ｐゴシック"/>
              </a:rPr>
              <a:t>12:57   29MAR96    PADDLES X1.0 HR = ---</a:t>
            </a:r>
            <a:endParaRPr lang="es-ES" sz="1800" b="0" strike="noStrike" spc="-1">
              <a:solidFill>
                <a:srgbClr val="000000"/>
              </a:solidFill>
              <a:uFill>
                <a:solidFill>
                  <a:srgbClr val="FFFFFF"/>
                </a:solidFill>
              </a:uFill>
              <a:latin typeface="Arial"/>
            </a:endParaRPr>
          </a:p>
        </p:txBody>
      </p:sp>
      <p:sp>
        <p:nvSpPr>
          <p:cNvPr id="655" name="CustomShape 113"/>
          <p:cNvSpPr/>
          <p:nvPr/>
        </p:nvSpPr>
        <p:spPr>
          <a:xfrm>
            <a:off x="788760" y="856800"/>
            <a:ext cx="7565400" cy="971280"/>
          </a:xfrm>
          <a:prstGeom prst="rect">
            <a:avLst/>
          </a:prstGeom>
          <a:noFill/>
          <a:ln w="9360">
            <a:noFill/>
          </a:ln>
        </p:spPr>
        <p:style>
          <a:lnRef idx="0">
            <a:scrgbClr r="0" g="0" b="0"/>
          </a:lnRef>
          <a:fillRef idx="0">
            <a:scrgbClr r="0" g="0" b="0"/>
          </a:fillRef>
          <a:effectRef idx="0">
            <a:scrgbClr r="0" g="0" b="0"/>
          </a:effectRef>
          <a:fontRef idx="minor"/>
        </p:style>
        <p:txBody>
          <a:bodyPr lIns="19080" tIns="27000" rIns="19080" bIns="27000"/>
          <a:lstStyle/>
          <a:p>
            <a:pPr algn="ctr">
              <a:lnSpc>
                <a:spcPct val="100000"/>
              </a:lnSpc>
            </a:pPr>
            <a:r>
              <a:rPr lang="es-ES" sz="3200" b="0" strike="noStrike" spc="-1">
                <a:solidFill>
                  <a:srgbClr val="3E5C83"/>
                </a:solidFill>
                <a:uFill>
                  <a:solidFill>
                    <a:srgbClr val="FFFFFF"/>
                  </a:solidFill>
                </a:uFill>
                <a:latin typeface="Calibri"/>
                <a:ea typeface="Calibri"/>
              </a:rPr>
              <a:t>FIBRILACIÓN VENTRICULAR</a:t>
            </a:r>
            <a:endParaRPr lang="es-ES" sz="1800" b="0" strike="noStrike" spc="-1">
              <a:solidFill>
                <a:srgbClr val="000000"/>
              </a:solidFill>
              <a:uFill>
                <a:solidFill>
                  <a:srgbClr val="FFFFFF"/>
                </a:solidFill>
              </a:uFill>
              <a:latin typeface="Arial"/>
            </a:endParaRPr>
          </a:p>
        </p:txBody>
      </p:sp>
      <p:sp>
        <p:nvSpPr>
          <p:cNvPr id="656" name="CustomShape 114"/>
          <p:cNvSpPr/>
          <p:nvPr/>
        </p:nvSpPr>
        <p:spPr>
          <a:xfrm>
            <a:off x="6365160" y="5957640"/>
            <a:ext cx="1928520" cy="2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1" strike="noStrike" spc="-1">
                <a:solidFill>
                  <a:srgbClr val="000000"/>
                </a:solidFill>
                <a:uFill>
                  <a:solidFill>
                    <a:srgbClr val="FFFFFF"/>
                  </a:solidFill>
                </a:uFill>
                <a:latin typeface="Times New Roman"/>
                <a:ea typeface="ＭＳ Ｐゴシック"/>
              </a:rPr>
              <a:t>Tomado de Physio-Control</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 name="Picture 2"/>
          <p:cNvPicPr/>
          <p:nvPr/>
        </p:nvPicPr>
        <p:blipFill>
          <a:blip r:embed="rId3"/>
          <a:stretch/>
        </p:blipFill>
        <p:spPr>
          <a:xfrm>
            <a:off x="3211920" y="1763280"/>
            <a:ext cx="2612880" cy="2690280"/>
          </a:xfrm>
          <a:prstGeom prst="rect">
            <a:avLst/>
          </a:prstGeom>
          <a:ln>
            <a:noFill/>
          </a:ln>
        </p:spPr>
      </p:pic>
      <p:sp>
        <p:nvSpPr>
          <p:cNvPr id="658" name="CustomShape 1"/>
          <p:cNvSpPr/>
          <p:nvPr/>
        </p:nvSpPr>
        <p:spPr>
          <a:xfrm>
            <a:off x="5095440" y="3814560"/>
            <a:ext cx="185400" cy="178560"/>
          </a:xfrm>
          <a:prstGeom prst="ellipse">
            <a:avLst/>
          </a:prstGeom>
          <a:solidFill>
            <a:srgbClr val="FFFFFF"/>
          </a:solidFill>
          <a:ln w="25560">
            <a:solidFill>
              <a:srgbClr val="FFFFFF"/>
            </a:solidFill>
            <a:round/>
          </a:ln>
        </p:spPr>
        <p:style>
          <a:lnRef idx="0">
            <a:scrgbClr r="0" g="0" b="0"/>
          </a:lnRef>
          <a:fillRef idx="0">
            <a:scrgbClr r="0" g="0" b="0"/>
          </a:fillRef>
          <a:effectRef idx="0">
            <a:scrgbClr r="0" g="0" b="0"/>
          </a:effectRef>
          <a:fontRef idx="minor"/>
        </p:style>
      </p:sp>
      <p:sp>
        <p:nvSpPr>
          <p:cNvPr id="659" name="Line 2"/>
          <p:cNvSpPr/>
          <p:nvPr/>
        </p:nvSpPr>
        <p:spPr>
          <a:xfrm flipV="1">
            <a:off x="5225400" y="3647880"/>
            <a:ext cx="42480" cy="122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0" name="Line 3"/>
          <p:cNvSpPr/>
          <p:nvPr/>
        </p:nvSpPr>
        <p:spPr>
          <a:xfrm flipV="1">
            <a:off x="5282640" y="3721320"/>
            <a:ext cx="115200" cy="7200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1" name="Line 4"/>
          <p:cNvSpPr/>
          <p:nvPr/>
        </p:nvSpPr>
        <p:spPr>
          <a:xfrm flipV="1">
            <a:off x="5324040" y="3859200"/>
            <a:ext cx="123120" cy="327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2" name="Line 5"/>
          <p:cNvSpPr/>
          <p:nvPr/>
        </p:nvSpPr>
        <p:spPr>
          <a:xfrm>
            <a:off x="5317560" y="3979800"/>
            <a:ext cx="114840" cy="1126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3" name="Line 6"/>
          <p:cNvSpPr/>
          <p:nvPr/>
        </p:nvSpPr>
        <p:spPr>
          <a:xfrm>
            <a:off x="5217120" y="4042800"/>
            <a:ext cx="50760" cy="1389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4" name="Line 7"/>
          <p:cNvSpPr/>
          <p:nvPr/>
        </p:nvSpPr>
        <p:spPr>
          <a:xfrm flipH="1">
            <a:off x="5070960" y="4034880"/>
            <a:ext cx="46800" cy="10620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5" name="Line 8"/>
          <p:cNvSpPr/>
          <p:nvPr/>
        </p:nvSpPr>
        <p:spPr>
          <a:xfrm flipH="1">
            <a:off x="4913280" y="3947040"/>
            <a:ext cx="132480" cy="734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6" name="Line 9"/>
          <p:cNvSpPr/>
          <p:nvPr/>
        </p:nvSpPr>
        <p:spPr>
          <a:xfrm flipH="1" flipV="1">
            <a:off x="4921200" y="3793680"/>
            <a:ext cx="115200" cy="5004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7" name="Line 10"/>
          <p:cNvSpPr/>
          <p:nvPr/>
        </p:nvSpPr>
        <p:spPr>
          <a:xfrm flipH="1" flipV="1">
            <a:off x="5086080" y="3647880"/>
            <a:ext cx="41400" cy="12996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668" name="CustomShape 11"/>
          <p:cNvSpPr/>
          <p:nvPr/>
        </p:nvSpPr>
        <p:spPr>
          <a:xfrm>
            <a:off x="7694280" y="5704200"/>
            <a:ext cx="333720" cy="276840"/>
          </a:xfrm>
          <a:prstGeom prst="rect">
            <a:avLst/>
          </a:prstGeom>
          <a:noFill/>
          <a:ln>
            <a:noFill/>
          </a:ln>
        </p:spPr>
        <p:style>
          <a:lnRef idx="0">
            <a:scrgbClr r="0" g="0" b="0"/>
          </a:lnRef>
          <a:fillRef idx="0">
            <a:scrgbClr r="0" g="0" b="0"/>
          </a:fillRef>
          <a:effectRef idx="0">
            <a:scrgbClr r="0" g="0" b="0"/>
          </a:effectRef>
          <a:fontRef idx="minor"/>
        </p:style>
      </p:sp>
      <p:pic>
        <p:nvPicPr>
          <p:cNvPr id="669" name="Picture 15"/>
          <p:cNvPicPr/>
          <p:nvPr/>
        </p:nvPicPr>
        <p:blipFill>
          <a:blip r:embed="rId4"/>
          <a:stretch/>
        </p:blipFill>
        <p:spPr>
          <a:xfrm>
            <a:off x="2862360" y="4655520"/>
            <a:ext cx="3628080" cy="1372320"/>
          </a:xfrm>
          <a:prstGeom prst="rect">
            <a:avLst/>
          </a:prstGeom>
          <a:ln>
            <a:noFill/>
          </a:ln>
        </p:spPr>
      </p:pic>
      <p:sp>
        <p:nvSpPr>
          <p:cNvPr id="670" name="CustomShape 12"/>
          <p:cNvSpPr/>
          <p:nvPr/>
        </p:nvSpPr>
        <p:spPr>
          <a:xfrm>
            <a:off x="3438720" y="4419360"/>
            <a:ext cx="2703960" cy="24336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000" b="1" strike="noStrike" spc="-1">
                <a:solidFill>
                  <a:srgbClr val="000000"/>
                </a:solidFill>
                <a:uFill>
                  <a:solidFill>
                    <a:srgbClr val="FFFFFF"/>
                  </a:solidFill>
                </a:uFill>
                <a:latin typeface="Arial"/>
                <a:ea typeface="ＭＳ Ｐゴシック"/>
              </a:rPr>
              <a:t>12:57    29MAR96 PADDLES X1.0 HR = 214</a:t>
            </a:r>
            <a:endParaRPr lang="es-ES" sz="1800" b="0" strike="noStrike" spc="-1">
              <a:solidFill>
                <a:srgbClr val="000000"/>
              </a:solidFill>
              <a:uFill>
                <a:solidFill>
                  <a:srgbClr val="FFFFFF"/>
                </a:solidFill>
              </a:uFill>
              <a:latin typeface="Arial"/>
            </a:endParaRPr>
          </a:p>
        </p:txBody>
      </p:sp>
      <p:sp>
        <p:nvSpPr>
          <p:cNvPr id="671" name="CustomShape 13"/>
          <p:cNvSpPr/>
          <p:nvPr/>
        </p:nvSpPr>
        <p:spPr>
          <a:xfrm>
            <a:off x="672120" y="914400"/>
            <a:ext cx="7948440" cy="862920"/>
          </a:xfrm>
          <a:prstGeom prst="rect">
            <a:avLst/>
          </a:prstGeom>
          <a:noFill/>
          <a:ln w="9360">
            <a:noFill/>
          </a:ln>
        </p:spPr>
        <p:style>
          <a:lnRef idx="0">
            <a:scrgbClr r="0" g="0" b="0"/>
          </a:lnRef>
          <a:fillRef idx="0">
            <a:scrgbClr r="0" g="0" b="0"/>
          </a:fillRef>
          <a:effectRef idx="0">
            <a:scrgbClr r="0" g="0" b="0"/>
          </a:effectRef>
          <a:fontRef idx="minor"/>
        </p:style>
        <p:txBody>
          <a:bodyPr lIns="19080" tIns="27000" rIns="19080" bIns="27000"/>
          <a:lstStyle/>
          <a:p>
            <a:pPr algn="ctr">
              <a:lnSpc>
                <a:spcPct val="100000"/>
              </a:lnSpc>
            </a:pPr>
            <a:r>
              <a:rPr lang="es-ES" sz="3600" b="0" strike="noStrike" spc="-1">
                <a:solidFill>
                  <a:srgbClr val="3E5C83"/>
                </a:solidFill>
                <a:uFill>
                  <a:solidFill>
                    <a:srgbClr val="FFFFFF"/>
                  </a:solidFill>
                </a:uFill>
                <a:latin typeface="Calibri"/>
                <a:ea typeface="Calibri"/>
              </a:rPr>
              <a:t>Taquicardia Ventricular</a:t>
            </a:r>
            <a:endParaRPr lang="es-ES" sz="1800" b="0" strike="noStrike" spc="-1">
              <a:solidFill>
                <a:srgbClr val="000000"/>
              </a:solidFill>
              <a:uFill>
                <a:solidFill>
                  <a:srgbClr val="FFFFFF"/>
                </a:solidFill>
              </a:uFill>
              <a:latin typeface="Arial"/>
            </a:endParaRPr>
          </a:p>
        </p:txBody>
      </p:sp>
      <p:sp>
        <p:nvSpPr>
          <p:cNvPr id="672" name="CustomShape 14"/>
          <p:cNvSpPr/>
          <p:nvPr/>
        </p:nvSpPr>
        <p:spPr>
          <a:xfrm>
            <a:off x="6492600" y="5949720"/>
            <a:ext cx="1736280" cy="2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1" strike="noStrike" spc="-1">
                <a:solidFill>
                  <a:srgbClr val="000000"/>
                </a:solidFill>
                <a:uFill>
                  <a:solidFill>
                    <a:srgbClr val="FFFFFF"/>
                  </a:solidFill>
                </a:uFill>
                <a:latin typeface="Times New Roman"/>
                <a:ea typeface="ＭＳ Ｐゴシック"/>
              </a:rPr>
              <a:t>Tomado de Physio-Control</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 name="Picture 2"/>
          <p:cNvPicPr/>
          <p:nvPr/>
        </p:nvPicPr>
        <p:blipFill>
          <a:blip r:embed="rId3"/>
          <a:stretch/>
        </p:blipFill>
        <p:spPr>
          <a:xfrm>
            <a:off x="1417320" y="3931920"/>
            <a:ext cx="6419520" cy="1858320"/>
          </a:xfrm>
          <a:prstGeom prst="rect">
            <a:avLst/>
          </a:prstGeom>
          <a:ln>
            <a:noFill/>
          </a:ln>
        </p:spPr>
      </p:pic>
      <p:sp>
        <p:nvSpPr>
          <p:cNvPr id="674" name="CustomShape 1"/>
          <p:cNvSpPr/>
          <p:nvPr/>
        </p:nvSpPr>
        <p:spPr>
          <a:xfrm>
            <a:off x="605880" y="1418040"/>
            <a:ext cx="7931160" cy="1748880"/>
          </a:xfrm>
          <a:prstGeom prst="rect">
            <a:avLst/>
          </a:prstGeom>
          <a:noFill/>
          <a:ln>
            <a:noFill/>
          </a:ln>
        </p:spPr>
        <p:style>
          <a:lnRef idx="0">
            <a:scrgbClr r="0" g="0" b="0"/>
          </a:lnRef>
          <a:fillRef idx="0">
            <a:scrgbClr r="0" g="0" b="0"/>
          </a:fillRef>
          <a:effectRef idx="0">
            <a:scrgbClr r="0" g="0" b="0"/>
          </a:effectRef>
          <a:fontRef idx="minor"/>
        </p:style>
        <p:txBody>
          <a:bodyPr lIns="19080" tIns="27000" rIns="19080" bIns="27000"/>
          <a:lstStyle/>
          <a:p>
            <a:r>
              <a:rPr lang="es-ES" sz="3200" b="0" strike="noStrike" cap="all" spc="-1">
                <a:solidFill>
                  <a:srgbClr val="3E5C83"/>
                </a:solidFill>
                <a:uFill>
                  <a:solidFill>
                    <a:srgbClr val="FFFFFF"/>
                  </a:solidFill>
                </a:uFill>
                <a:latin typeface="Calibri"/>
                <a:ea typeface="Calibri"/>
              </a:rPr>
              <a:t>DESFIBRILACIÓN: </a:t>
            </a:r>
            <a:endParaRPr lang="es-ES" sz="1800" b="0" strike="noStrike" spc="-1">
              <a:solidFill>
                <a:srgbClr val="000000"/>
              </a:solidFill>
              <a:uFill>
                <a:solidFill>
                  <a:srgbClr val="FFFFFF"/>
                </a:solidFill>
              </a:uFill>
              <a:latin typeface="Arial"/>
            </a:endParaRPr>
          </a:p>
          <a:p>
            <a:r>
              <a:rPr lang="es-ES" sz="3200" b="0" strike="noStrike" cap="all" spc="-1">
                <a:solidFill>
                  <a:srgbClr val="3E5C83"/>
                </a:solidFill>
                <a:uFill>
                  <a:solidFill>
                    <a:srgbClr val="FFFFFF"/>
                  </a:solidFill>
                </a:uFill>
                <a:latin typeface="Calibri"/>
                <a:ea typeface="Calibri"/>
              </a:rPr>
              <a:t>Único tratamento efectivo </a:t>
            </a:r>
            <a:endParaRPr lang="es-ES" sz="1800" b="0" strike="noStrike" spc="-1">
              <a:solidFill>
                <a:srgbClr val="000000"/>
              </a:solidFill>
              <a:uFill>
                <a:solidFill>
                  <a:srgbClr val="FFFFFF"/>
                </a:solidFill>
              </a:uFill>
              <a:latin typeface="Arial"/>
            </a:endParaRPr>
          </a:p>
          <a:p>
            <a:pPr algn="ctr">
              <a:lnSpc>
                <a:spcPct val="100000"/>
              </a:lnSpc>
            </a:pPr>
            <a:r>
              <a:rPr lang="es-ES" sz="3200" b="0" strike="noStrike" cap="all" spc="-1">
                <a:solidFill>
                  <a:srgbClr val="3E5C83"/>
                </a:solidFill>
                <a:uFill>
                  <a:solidFill>
                    <a:srgbClr val="FFFFFF"/>
                  </a:solidFill>
                </a:uFill>
                <a:latin typeface="Calibri"/>
                <a:ea typeface="Calibri"/>
              </a:rPr>
              <a:t>para a Fibrilación Ventricular</a:t>
            </a:r>
            <a:endParaRPr lang="es-ES" sz="1800" b="0" strike="noStrike" spc="-1">
              <a:solidFill>
                <a:srgbClr val="000000"/>
              </a:solidFill>
              <a:uFill>
                <a:solidFill>
                  <a:srgbClr val="FFFFFF"/>
                </a:solidFill>
              </a:uFill>
              <a:latin typeface="Arial"/>
            </a:endParaRPr>
          </a:p>
        </p:txBody>
      </p:sp>
      <p:sp>
        <p:nvSpPr>
          <p:cNvPr id="675" name="CustomShape 2"/>
          <p:cNvSpPr/>
          <p:nvPr/>
        </p:nvSpPr>
        <p:spPr>
          <a:xfrm>
            <a:off x="7689960" y="5753520"/>
            <a:ext cx="370440" cy="304200"/>
          </a:xfrm>
          <a:prstGeom prst="rect">
            <a:avLst/>
          </a:prstGeom>
          <a:noFill/>
          <a:ln>
            <a:noFill/>
          </a:ln>
        </p:spPr>
        <p:style>
          <a:lnRef idx="0">
            <a:scrgbClr r="0" g="0" b="0"/>
          </a:lnRef>
          <a:fillRef idx="0">
            <a:scrgbClr r="0" g="0" b="0"/>
          </a:fillRef>
          <a:effectRef idx="0">
            <a:scrgbClr r="0" g="0" b="0"/>
          </a:effectRef>
          <a:fontRef idx="minor"/>
        </p:style>
      </p:sp>
      <p:sp>
        <p:nvSpPr>
          <p:cNvPr id="676" name="CustomShape 3"/>
          <p:cNvSpPr/>
          <p:nvPr/>
        </p:nvSpPr>
        <p:spPr>
          <a:xfrm>
            <a:off x="2873520" y="3762000"/>
            <a:ext cx="4098960" cy="24336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s-ES" sz="1000" b="1" strike="noStrike" spc="-1">
                <a:solidFill>
                  <a:srgbClr val="000000"/>
                </a:solidFill>
                <a:uFill>
                  <a:solidFill>
                    <a:srgbClr val="FFFFFF"/>
                  </a:solidFill>
                </a:uFill>
                <a:latin typeface="Arial"/>
                <a:ea typeface="ＭＳ Ｐゴシック"/>
              </a:rPr>
              <a:t>300 JOULES    DEFIB   20:29   01APR96   PADDLES X1.0  HR = ---</a:t>
            </a:r>
            <a:endParaRPr lang="es-ES" sz="1800" b="0" strike="noStrike" spc="-1">
              <a:solidFill>
                <a:srgbClr val="000000"/>
              </a:solidFill>
              <a:uFill>
                <a:solidFill>
                  <a:srgbClr val="FFFFFF"/>
                </a:solidFill>
              </a:uFill>
              <a:latin typeface="Arial"/>
            </a:endParaRPr>
          </a:p>
        </p:txBody>
      </p:sp>
      <p:sp>
        <p:nvSpPr>
          <p:cNvPr id="677" name="CustomShape 4"/>
          <p:cNvSpPr/>
          <p:nvPr/>
        </p:nvSpPr>
        <p:spPr>
          <a:xfrm>
            <a:off x="6528240" y="6022800"/>
            <a:ext cx="1695600" cy="2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1" strike="noStrike" spc="-1">
                <a:solidFill>
                  <a:srgbClr val="000000"/>
                </a:solidFill>
                <a:uFill>
                  <a:solidFill>
                    <a:srgbClr val="FFFFFF"/>
                  </a:solidFill>
                </a:uFill>
                <a:latin typeface="Times New Roman"/>
                <a:ea typeface="ＭＳ Ｐゴシック"/>
              </a:rPr>
              <a:t>Tomado de Physio-Control</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IMPORTANCIA DA DESFIBRILACIÓN PRECOZ</a:t>
            </a:r>
            <a:endParaRPr lang="es-ES" sz="1800" b="0" strike="noStrike" spc="-1">
              <a:solidFill>
                <a:srgbClr val="000000"/>
              </a:solidFill>
              <a:uFill>
                <a:solidFill>
                  <a:srgbClr val="FFFFFF"/>
                </a:solidFill>
              </a:uFill>
              <a:latin typeface="Arial"/>
            </a:endParaRPr>
          </a:p>
        </p:txBody>
      </p:sp>
      <p:sp>
        <p:nvSpPr>
          <p:cNvPr id="679"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560" indent="-45648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FV é o ritmo máis frecuente nas PCR.</a:t>
            </a:r>
            <a:endParaRPr lang="es-ES" sz="1800" b="0" strike="noStrike" spc="-1">
              <a:solidFill>
                <a:srgbClr val="000000"/>
              </a:solidFill>
              <a:uFill>
                <a:solidFill>
                  <a:srgbClr val="FFFFFF"/>
                </a:solidFill>
              </a:uFill>
              <a:latin typeface="Arial"/>
            </a:endParaRPr>
          </a:p>
          <a:p>
            <a:pPr marL="457560" indent="-45648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É o tratamento máis efectivo se é acompañada dunha adecuada RCP básica.</a:t>
            </a:r>
            <a:endParaRPr lang="es-ES" sz="1800" b="0" strike="noStrike" spc="-1">
              <a:solidFill>
                <a:srgbClr val="000000"/>
              </a:solidFill>
              <a:uFill>
                <a:solidFill>
                  <a:srgbClr val="FFFFFF"/>
                </a:solidFill>
              </a:uFill>
              <a:latin typeface="Arial"/>
            </a:endParaRPr>
          </a:p>
          <a:p>
            <a:pPr marL="457560" indent="-45648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A probabilidade do éxito da desfibrilación depende do tempo en aplicar a mesma e da realización de RCP básica precoz</a:t>
            </a:r>
            <a:endParaRPr lang="es-ES" sz="1800" b="0" strike="noStrike" spc="-1">
              <a:solidFill>
                <a:srgbClr val="000000"/>
              </a:solidFill>
              <a:uFill>
                <a:solidFill>
                  <a:srgbClr val="FFFFFF"/>
                </a:solidFill>
              </a:uFill>
              <a:latin typeface="Arial"/>
            </a:endParaRPr>
          </a:p>
          <a:p>
            <a:pPr marL="457560" indent="-45648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FV tende rápidamente a deteriorarse e convertirse nunha asistolia.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CustomShape 1"/>
          <p:cNvSpPr/>
          <p:nvPr/>
        </p:nvSpPr>
        <p:spPr>
          <a:xfrm>
            <a:off x="822240" y="1383840"/>
            <a:ext cx="760248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000" b="0" strike="noStrike" cap="all" spc="-1">
                <a:solidFill>
                  <a:srgbClr val="3E5C83"/>
                </a:solidFill>
                <a:uFill>
                  <a:solidFill>
                    <a:srgbClr val="FFFFFF"/>
                  </a:solidFill>
                </a:uFill>
                <a:latin typeface="Calibri"/>
                <a:ea typeface="Calibri"/>
              </a:rPr>
              <a:t>Asistolia</a:t>
            </a:r>
            <a:endParaRPr lang="es-ES" sz="1800" b="0" strike="noStrike" spc="-1">
              <a:solidFill>
                <a:srgbClr val="000000"/>
              </a:solidFill>
              <a:uFill>
                <a:solidFill>
                  <a:srgbClr val="FFFFFF"/>
                </a:solidFill>
              </a:uFill>
              <a:latin typeface="Arial"/>
            </a:endParaRPr>
          </a:p>
        </p:txBody>
      </p:sp>
      <p:sp>
        <p:nvSpPr>
          <p:cNvPr id="681" name="CustomShape 2"/>
          <p:cNvSpPr/>
          <p:nvPr/>
        </p:nvSpPr>
        <p:spPr>
          <a:xfrm>
            <a:off x="7448040" y="5688000"/>
            <a:ext cx="592200" cy="304200"/>
          </a:xfrm>
          <a:prstGeom prst="rect">
            <a:avLst/>
          </a:prstGeom>
          <a:noFill/>
          <a:ln>
            <a:noFill/>
          </a:ln>
        </p:spPr>
        <p:style>
          <a:lnRef idx="0">
            <a:scrgbClr r="0" g="0" b="0"/>
          </a:lnRef>
          <a:fillRef idx="0">
            <a:scrgbClr r="0" g="0" b="0"/>
          </a:fillRef>
          <a:effectRef idx="0">
            <a:scrgbClr r="0" g="0" b="0"/>
          </a:effectRef>
          <a:fontRef idx="minor"/>
        </p:style>
      </p:sp>
      <p:pic>
        <p:nvPicPr>
          <p:cNvPr id="682" name="Picture 4"/>
          <p:cNvPicPr/>
          <p:nvPr/>
        </p:nvPicPr>
        <p:blipFill>
          <a:blip r:embed="rId3"/>
          <a:stretch/>
        </p:blipFill>
        <p:spPr>
          <a:xfrm>
            <a:off x="2155320" y="3723840"/>
            <a:ext cx="5410080" cy="1890360"/>
          </a:xfrm>
          <a:prstGeom prst="rect">
            <a:avLst/>
          </a:prstGeom>
          <a:ln>
            <a:noFill/>
          </a:ln>
        </p:spPr>
      </p:pic>
      <p:sp>
        <p:nvSpPr>
          <p:cNvPr id="683" name="CustomShape 3"/>
          <p:cNvSpPr/>
          <p:nvPr/>
        </p:nvSpPr>
        <p:spPr>
          <a:xfrm>
            <a:off x="3549600" y="3396240"/>
            <a:ext cx="2621520" cy="24336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000" b="1" strike="noStrike" spc="-1">
                <a:solidFill>
                  <a:srgbClr val="000000"/>
                </a:solidFill>
                <a:uFill>
                  <a:solidFill>
                    <a:srgbClr val="FFFFFF"/>
                  </a:solidFill>
                </a:uFill>
                <a:latin typeface="Arial"/>
                <a:ea typeface="ＭＳ Ｐゴシック"/>
              </a:rPr>
              <a:t>15:17    29MAR96 PADDLES X1.0 HR = ---</a:t>
            </a:r>
            <a:endParaRPr lang="es-ES" sz="1800" b="0" strike="noStrike" spc="-1">
              <a:solidFill>
                <a:srgbClr val="000000"/>
              </a:solidFill>
              <a:uFill>
                <a:solidFill>
                  <a:srgbClr val="FFFFFF"/>
                </a:solidFill>
              </a:uFill>
              <a:latin typeface="Arial"/>
            </a:endParaRPr>
          </a:p>
        </p:txBody>
      </p:sp>
      <p:sp>
        <p:nvSpPr>
          <p:cNvPr id="684" name="CustomShape 4"/>
          <p:cNvSpPr/>
          <p:nvPr/>
        </p:nvSpPr>
        <p:spPr>
          <a:xfrm>
            <a:off x="6365160" y="5957640"/>
            <a:ext cx="1928520" cy="2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1" strike="noStrike" spc="-1">
                <a:solidFill>
                  <a:srgbClr val="000000"/>
                </a:solidFill>
                <a:uFill>
                  <a:solidFill>
                    <a:srgbClr val="FFFFFF"/>
                  </a:solidFill>
                </a:uFill>
                <a:latin typeface="Times New Roman"/>
                <a:ea typeface="ＭＳ Ｐゴシック"/>
              </a:rPr>
              <a:t>Tomado de Physio-Control</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CAUSAS MÁIS FRECUENTE DE PCR</a:t>
            </a:r>
            <a:endParaRPr lang="es-ES" sz="1800" b="0" strike="noStrike" spc="-1">
              <a:solidFill>
                <a:srgbClr val="000000"/>
              </a:solidFill>
              <a:uFill>
                <a:solidFill>
                  <a:srgbClr val="FFFFFF"/>
                </a:solidFill>
              </a:uFill>
              <a:latin typeface="Arial"/>
            </a:endParaRPr>
          </a:p>
        </p:txBody>
      </p:sp>
      <p:pic>
        <p:nvPicPr>
          <p:cNvPr id="686" name="Marcador de contenido 5"/>
          <p:cNvPicPr/>
          <p:nvPr/>
        </p:nvPicPr>
        <p:blipFill>
          <a:blip r:embed="rId2"/>
          <a:srcRect l="9277" r="9277"/>
          <a:stretch/>
        </p:blipFill>
        <p:spPr>
          <a:xfrm>
            <a:off x="457200" y="1600200"/>
            <a:ext cx="4037400" cy="2908080"/>
          </a:xfrm>
          <a:prstGeom prst="rect">
            <a:avLst/>
          </a:prstGeom>
          <a:ln>
            <a:noFill/>
          </a:ln>
        </p:spPr>
      </p:pic>
      <p:pic>
        <p:nvPicPr>
          <p:cNvPr id="687" name="Marcador de contenido 6"/>
          <p:cNvPicPr/>
          <p:nvPr/>
        </p:nvPicPr>
        <p:blipFill>
          <a:blip r:embed="rId3"/>
          <a:srcRect l="20414" r="20414"/>
          <a:stretch/>
        </p:blipFill>
        <p:spPr>
          <a:xfrm>
            <a:off x="4648320" y="1600200"/>
            <a:ext cx="4037400" cy="1803960"/>
          </a:xfrm>
          <a:prstGeom prst="rect">
            <a:avLst/>
          </a:prstGeom>
          <a:ln>
            <a:noFill/>
          </a:ln>
        </p:spPr>
      </p:pic>
      <p:pic>
        <p:nvPicPr>
          <p:cNvPr id="688" name="Imagen 1"/>
          <p:cNvPicPr/>
          <p:nvPr/>
        </p:nvPicPr>
        <p:blipFill>
          <a:blip r:embed="rId4"/>
          <a:stretch/>
        </p:blipFill>
        <p:spPr>
          <a:xfrm>
            <a:off x="4648320" y="3312720"/>
            <a:ext cx="4037400" cy="2602800"/>
          </a:xfrm>
          <a:prstGeom prst="rect">
            <a:avLst/>
          </a:prstGeom>
          <a:ln>
            <a:noFill/>
          </a:ln>
        </p:spPr>
      </p:pic>
      <p:pic>
        <p:nvPicPr>
          <p:cNvPr id="689" name="Imagen 3"/>
          <p:cNvPicPr/>
          <p:nvPr/>
        </p:nvPicPr>
        <p:blipFill>
          <a:blip r:embed="rId5"/>
          <a:stretch/>
        </p:blipFill>
        <p:spPr>
          <a:xfrm>
            <a:off x="457200" y="4509000"/>
            <a:ext cx="4037400" cy="1406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CONCEPTOS CLAVES</a:t>
            </a:r>
            <a:endParaRPr lang="es-ES" sz="1800" b="0" strike="noStrike" spc="-1">
              <a:solidFill>
                <a:srgbClr val="000000"/>
              </a:solidFill>
              <a:uFill>
                <a:solidFill>
                  <a:srgbClr val="FFFFFF"/>
                </a:solidFill>
              </a:uFill>
              <a:latin typeface="Arial"/>
            </a:endParaRPr>
          </a:p>
        </p:txBody>
      </p:sp>
      <p:sp>
        <p:nvSpPr>
          <p:cNvPr id="691"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pPr>
            <a:r>
              <a:rPr lang="es-ES" sz="4000" b="1" strike="noStrike" spc="-1">
                <a:solidFill>
                  <a:srgbClr val="000000"/>
                </a:solidFill>
                <a:uFill>
                  <a:solidFill>
                    <a:srgbClr val="FFFFFF"/>
                  </a:solidFill>
                </a:uFill>
                <a:latin typeface="Calibri"/>
                <a:ea typeface="DejaVu Sans"/>
              </a:rPr>
              <a:t>REANIMACIÓN CARDIOPULMONAR</a:t>
            </a:r>
            <a:endParaRPr lang="es-ES" sz="1800" b="0" strike="noStrike" spc="-1">
              <a:solidFill>
                <a:srgbClr val="000000"/>
              </a:solidFill>
              <a:uFill>
                <a:solidFill>
                  <a:srgbClr val="FFFFFF"/>
                </a:solidFill>
              </a:uFill>
              <a:latin typeface="Arial"/>
            </a:endParaRPr>
          </a:p>
          <a:p>
            <a:pPr marL="360" algn="just">
              <a:lnSpc>
                <a:spcPct val="100000"/>
              </a:lnSpc>
            </a:pP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Conxunto de manobras encamiñadas para reverter una PCR.</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3200" b="1" strike="noStrike" spc="-1">
                <a:solidFill>
                  <a:srgbClr val="000000"/>
                </a:solidFill>
                <a:uFill>
                  <a:solidFill>
                    <a:srgbClr val="FFFFFF"/>
                  </a:solidFill>
                </a:uFill>
                <a:latin typeface="Calibri"/>
                <a:ea typeface="DejaVu Sans"/>
              </a:rPr>
              <a:t>Substituindo primeiro </a:t>
            </a:r>
            <a:r>
              <a:rPr lang="es-ES" sz="3200" b="0" strike="noStrike" spc="-1">
                <a:solidFill>
                  <a:srgbClr val="000000"/>
                </a:solidFill>
                <a:uFill>
                  <a:solidFill>
                    <a:srgbClr val="FFFFFF"/>
                  </a:solidFill>
                </a:uFill>
                <a:latin typeface="Calibri"/>
                <a:ea typeface="DejaVu Sans"/>
              </a:rPr>
              <a:t>para intentar restaurar despois a circulación e respiración espontáneas.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 name="Imagen 1"/>
          <p:cNvPicPr/>
          <p:nvPr/>
        </p:nvPicPr>
        <p:blipFill>
          <a:blip r:embed="rId2"/>
          <a:stretch/>
        </p:blipFill>
        <p:spPr>
          <a:xfrm>
            <a:off x="608760" y="3327120"/>
            <a:ext cx="8053560" cy="3530160"/>
          </a:xfrm>
          <a:prstGeom prst="rect">
            <a:avLst/>
          </a:prstGeom>
          <a:ln>
            <a:noFill/>
          </a:ln>
        </p:spPr>
      </p:pic>
      <p:sp>
        <p:nvSpPr>
          <p:cNvPr id="693"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CONCEPTOS CLAVES</a:t>
            </a:r>
            <a:endParaRPr lang="es-ES" sz="1800" b="0" strike="noStrike" spc="-1">
              <a:solidFill>
                <a:srgbClr val="000000"/>
              </a:solidFill>
              <a:uFill>
                <a:solidFill>
                  <a:srgbClr val="FFFFFF"/>
                </a:solidFill>
              </a:uFill>
              <a:latin typeface="Arial"/>
            </a:endParaRPr>
          </a:p>
        </p:txBody>
      </p:sp>
      <p:sp>
        <p:nvSpPr>
          <p:cNvPr id="694" name="CustomShape 2"/>
          <p:cNvSpPr/>
          <p:nvPr/>
        </p:nvSpPr>
        <p:spPr>
          <a:xfrm>
            <a:off x="608760" y="2903400"/>
            <a:ext cx="8228520" cy="4524840"/>
          </a:xfrm>
          <a:prstGeom prst="rect">
            <a:avLst/>
          </a:prstGeom>
          <a:noFill/>
          <a:ln>
            <a:noFill/>
          </a:ln>
        </p:spPr>
        <p:style>
          <a:lnRef idx="0">
            <a:scrgbClr r="0" g="0" b="0"/>
          </a:lnRef>
          <a:fillRef idx="0">
            <a:scrgbClr r="0" g="0" b="0"/>
          </a:fillRef>
          <a:effectRef idx="0">
            <a:scrgbClr r="0" g="0" b="0"/>
          </a:effectRef>
          <a:fontRef idx="minor"/>
        </p:style>
      </p:sp>
      <p:sp>
        <p:nvSpPr>
          <p:cNvPr id="695" name="CustomShape 3"/>
          <p:cNvSpPr/>
          <p:nvPr/>
        </p:nvSpPr>
        <p:spPr>
          <a:xfrm>
            <a:off x="1214280" y="1761840"/>
            <a:ext cx="7084440" cy="699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ES" sz="4000" b="1" strike="noStrike" spc="-1">
                <a:solidFill>
                  <a:srgbClr val="000000"/>
                </a:solidFill>
                <a:uFill>
                  <a:solidFill>
                    <a:srgbClr val="FFFFFF"/>
                  </a:solidFill>
                </a:uFill>
                <a:latin typeface="Arial"/>
                <a:ea typeface="DejaVu Sans"/>
              </a:rPr>
              <a:t>CADEA DE SUPERVIVENCIA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RECOÑECEMENTO PRECOZ E PEDIR AXUDA</a:t>
            </a:r>
            <a:endParaRPr lang="es-ES" sz="1800" b="0" strike="noStrike" spc="-1">
              <a:solidFill>
                <a:srgbClr val="000000"/>
              </a:solidFill>
              <a:uFill>
                <a:solidFill>
                  <a:srgbClr val="FFFFFF"/>
                </a:solidFill>
              </a:uFill>
              <a:latin typeface="Arial"/>
            </a:endParaRPr>
          </a:p>
        </p:txBody>
      </p:sp>
      <p:sp>
        <p:nvSpPr>
          <p:cNvPr id="697"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pPr>
            <a:r>
              <a:rPr lang="es-ES" sz="3200" b="0" strike="noStrike" spc="-1">
                <a:solidFill>
                  <a:srgbClr val="000000"/>
                </a:solidFill>
                <a:uFill>
                  <a:solidFill>
                    <a:srgbClr val="FFFFFF"/>
                  </a:solidFill>
                </a:uFill>
                <a:latin typeface="Calibri"/>
                <a:ea typeface="DejaVu Sans"/>
              </a:rPr>
              <a:t>Recoñecer a orixe cardíaca dunha dor no peito e chamar os servizos de emerxencia antes do colpaso dunha vítima.</a:t>
            </a:r>
            <a:endParaRPr lang="es-ES" sz="1800" b="0" strike="noStrike" spc="-1">
              <a:solidFill>
                <a:srgbClr val="000000"/>
              </a:solidFill>
              <a:uFill>
                <a:solidFill>
                  <a:srgbClr val="FFFFFF"/>
                </a:solidFill>
              </a:uFill>
              <a:latin typeface="Arial"/>
            </a:endParaRPr>
          </a:p>
          <a:p>
            <a:pPr marL="360" algn="just">
              <a:lnSpc>
                <a:spcPct val="100000"/>
              </a:lnSpc>
            </a:pPr>
            <a:endParaRPr lang="es-ES" sz="1800" b="0" strike="noStrike" spc="-1">
              <a:solidFill>
                <a:srgbClr val="000000"/>
              </a:solidFill>
              <a:uFill>
                <a:solidFill>
                  <a:srgbClr val="FFFFFF"/>
                </a:solidFill>
              </a:uFill>
              <a:latin typeface="Arial"/>
            </a:endParaRPr>
          </a:p>
        </p:txBody>
      </p:sp>
      <p:sp>
        <p:nvSpPr>
          <p:cNvPr id="698" name="CustomShape 3"/>
          <p:cNvSpPr/>
          <p:nvPr/>
        </p:nvSpPr>
        <p:spPr>
          <a:xfrm>
            <a:off x="608760" y="2903400"/>
            <a:ext cx="8228520" cy="4524840"/>
          </a:xfrm>
          <a:prstGeom prst="rect">
            <a:avLst/>
          </a:prstGeom>
          <a:noFill/>
          <a:ln>
            <a:noFill/>
          </a:ln>
        </p:spPr>
        <p:style>
          <a:lnRef idx="0">
            <a:scrgbClr r="0" g="0" b="0"/>
          </a:lnRef>
          <a:fillRef idx="0">
            <a:scrgbClr r="0" g="0" b="0"/>
          </a:fillRef>
          <a:effectRef idx="0">
            <a:scrgbClr r="0" g="0" b="0"/>
          </a:effectRef>
          <a:fontRef idx="minor"/>
        </p:style>
      </p:sp>
      <p:sp>
        <p:nvSpPr>
          <p:cNvPr id="699" name="CustomShape 4"/>
          <p:cNvSpPr/>
          <p:nvPr/>
        </p:nvSpPr>
        <p:spPr>
          <a:xfrm>
            <a:off x="761040" y="3055680"/>
            <a:ext cx="8228520" cy="4524840"/>
          </a:xfrm>
          <a:prstGeom prst="rect">
            <a:avLst/>
          </a:prstGeom>
          <a:noFill/>
          <a:ln>
            <a:noFill/>
          </a:ln>
        </p:spPr>
        <p:style>
          <a:lnRef idx="0">
            <a:scrgbClr r="0" g="0" b="0"/>
          </a:lnRef>
          <a:fillRef idx="0">
            <a:scrgbClr r="0" g="0" b="0"/>
          </a:fillRef>
          <a:effectRef idx="0">
            <a:scrgbClr r="0" g="0" b="0"/>
          </a:effectRef>
          <a:fontRef idx="minor"/>
        </p:style>
      </p:sp>
      <p:pic>
        <p:nvPicPr>
          <p:cNvPr id="700" name="Imagen 1"/>
          <p:cNvPicPr/>
          <p:nvPr/>
        </p:nvPicPr>
        <p:blipFill>
          <a:blip r:embed="rId2"/>
          <a:stretch/>
        </p:blipFill>
        <p:spPr>
          <a:xfrm>
            <a:off x="2806200" y="3055680"/>
            <a:ext cx="5879520" cy="2844000"/>
          </a:xfrm>
          <a:prstGeom prst="rect">
            <a:avLst/>
          </a:prstGeom>
          <a:ln>
            <a:noFill/>
          </a:ln>
        </p:spPr>
      </p:pic>
      <p:pic>
        <p:nvPicPr>
          <p:cNvPr id="701" name="Imagen 10"/>
          <p:cNvPicPr/>
          <p:nvPr/>
        </p:nvPicPr>
        <p:blipFill>
          <a:blip r:embed="rId3"/>
          <a:stretch/>
        </p:blipFill>
        <p:spPr>
          <a:xfrm rot="20310600">
            <a:off x="850680" y="3538080"/>
            <a:ext cx="1294200" cy="1566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RCP PRECOZ POR TESTEMUÑAS</a:t>
            </a:r>
            <a:endParaRPr lang="es-ES" sz="1800" b="0" strike="noStrike" spc="-1">
              <a:solidFill>
                <a:srgbClr val="000000"/>
              </a:solidFill>
              <a:uFill>
                <a:solidFill>
                  <a:srgbClr val="FFFFFF"/>
                </a:solidFill>
              </a:uFill>
              <a:latin typeface="Arial"/>
            </a:endParaRPr>
          </a:p>
        </p:txBody>
      </p:sp>
      <p:sp>
        <p:nvSpPr>
          <p:cNvPr id="703"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560" indent="-45648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A iniciación inmediata da RCP pode duplicar ou cuatriplicar a supervivencia tras a parada cardíaca.</a:t>
            </a:r>
            <a:endParaRPr lang="es-ES" sz="1800" b="0" strike="noStrike" spc="-1">
              <a:solidFill>
                <a:srgbClr val="000000"/>
              </a:solidFill>
              <a:uFill>
                <a:solidFill>
                  <a:srgbClr val="FFFFFF"/>
                </a:solidFill>
              </a:uFill>
              <a:latin typeface="Arial"/>
            </a:endParaRPr>
          </a:p>
          <a:p>
            <a:pPr marL="457560" indent="-45648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Os reanimadores formados en RCP deberían dar compresións torácicas xunto con ventilacións.</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pic>
        <p:nvPicPr>
          <p:cNvPr id="704" name="Imagen 1"/>
          <p:cNvPicPr/>
          <p:nvPr/>
        </p:nvPicPr>
        <p:blipFill>
          <a:blip r:embed="rId2"/>
          <a:stretch/>
        </p:blipFill>
        <p:spPr>
          <a:xfrm>
            <a:off x="3239640" y="4490640"/>
            <a:ext cx="5590440" cy="2163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Imagen 1"/>
          <p:cNvPicPr/>
          <p:nvPr/>
        </p:nvPicPr>
        <p:blipFill>
          <a:blip r:embed="rId2" cstate="print"/>
          <a:stretch/>
        </p:blipFill>
        <p:spPr>
          <a:xfrm>
            <a:off x="6325200" y="165600"/>
            <a:ext cx="2336040" cy="3346920"/>
          </a:xfrm>
          <a:prstGeom prst="rect">
            <a:avLst/>
          </a:prstGeom>
          <a:ln>
            <a:noFill/>
          </a:ln>
        </p:spPr>
      </p:pic>
      <p:pic>
        <p:nvPicPr>
          <p:cNvPr id="482" name="Imagen 4"/>
          <p:cNvPicPr/>
          <p:nvPr/>
        </p:nvPicPr>
        <p:blipFill>
          <a:blip r:embed="rId3"/>
          <a:stretch/>
        </p:blipFill>
        <p:spPr>
          <a:xfrm>
            <a:off x="1387800" y="3844440"/>
            <a:ext cx="3715200" cy="2786400"/>
          </a:xfrm>
          <a:prstGeom prst="rect">
            <a:avLst/>
          </a:prstGeom>
          <a:ln>
            <a:noFill/>
          </a:ln>
        </p:spPr>
      </p:pic>
      <p:pic>
        <p:nvPicPr>
          <p:cNvPr id="483" name="Imagen 6"/>
          <p:cNvPicPr/>
          <p:nvPr/>
        </p:nvPicPr>
        <p:blipFill>
          <a:blip r:embed="rId4"/>
          <a:stretch/>
        </p:blipFill>
        <p:spPr>
          <a:xfrm>
            <a:off x="1387800" y="506160"/>
            <a:ext cx="3715200" cy="2495160"/>
          </a:xfrm>
          <a:prstGeom prst="rect">
            <a:avLst/>
          </a:prstGeom>
          <a:ln>
            <a:noFill/>
          </a:ln>
        </p:spPr>
      </p:pic>
      <p:pic>
        <p:nvPicPr>
          <p:cNvPr id="484" name="Imagen 4"/>
          <p:cNvPicPr/>
          <p:nvPr/>
        </p:nvPicPr>
        <p:blipFill>
          <a:blip r:embed="rId5"/>
          <a:stretch/>
        </p:blipFill>
        <p:spPr>
          <a:xfrm>
            <a:off x="6325200" y="3618000"/>
            <a:ext cx="2336040" cy="3012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IMPORTANCIA DA RCP</a:t>
            </a:r>
            <a:endParaRPr lang="es-ES" sz="1800" b="0" strike="noStrike" spc="-1">
              <a:solidFill>
                <a:srgbClr val="000000"/>
              </a:solidFill>
              <a:uFill>
                <a:solidFill>
                  <a:srgbClr val="FFFFFF"/>
                </a:solidFill>
              </a:uFill>
              <a:latin typeface="Arial"/>
            </a:endParaRPr>
          </a:p>
        </p:txBody>
      </p:sp>
      <p:sp>
        <p:nvSpPr>
          <p:cNvPr id="706"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As víctimas de PCR precisan  RCP inmediata.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Aporta fluxo sanguíneo ao corazón e ao cerebro.</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Aumenta a probabilidade de éxito da desfibrilación.</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Cada minuto sin RCP a supervivencia disminue un 7-10%</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A RCP da testemuña duplica ou triplica o éxito da RCP.</a:t>
            </a:r>
            <a:endParaRPr lang="es-ES" sz="1800" b="0" strike="noStrike" spc="-1">
              <a:solidFill>
                <a:srgbClr val="000000"/>
              </a:solidFill>
              <a:uFill>
                <a:solidFill>
                  <a:srgbClr val="FFFFFF"/>
                </a:solidFill>
              </a:uFill>
              <a:latin typeface="Arial"/>
            </a:endParaRPr>
          </a:p>
        </p:txBody>
      </p:sp>
      <p:pic>
        <p:nvPicPr>
          <p:cNvPr id="707" name="Imagen 3"/>
          <p:cNvPicPr/>
          <p:nvPr/>
        </p:nvPicPr>
        <p:blipFill>
          <a:blip r:embed="rId2"/>
          <a:stretch/>
        </p:blipFill>
        <p:spPr>
          <a:xfrm>
            <a:off x="7421040" y="274680"/>
            <a:ext cx="1473480" cy="1481400"/>
          </a:xfrm>
          <a:prstGeom prst="rect">
            <a:avLst/>
          </a:prstGeom>
          <a:ln>
            <a:noFill/>
          </a:ln>
        </p:spPr>
      </p:pic>
      <p:pic>
        <p:nvPicPr>
          <p:cNvPr id="708" name="Imagen 4"/>
          <p:cNvPicPr/>
          <p:nvPr/>
        </p:nvPicPr>
        <p:blipFill>
          <a:blip r:embed="rId3"/>
          <a:stretch/>
        </p:blipFill>
        <p:spPr>
          <a:xfrm>
            <a:off x="923400" y="4773960"/>
            <a:ext cx="2871000" cy="1750680"/>
          </a:xfrm>
          <a:prstGeom prst="rect">
            <a:avLst/>
          </a:prstGeom>
          <a:ln>
            <a:noFill/>
          </a:ln>
        </p:spPr>
      </p:pic>
      <p:pic>
        <p:nvPicPr>
          <p:cNvPr id="709" name="Imagen 5"/>
          <p:cNvPicPr/>
          <p:nvPr/>
        </p:nvPicPr>
        <p:blipFill>
          <a:blip r:embed="rId4"/>
          <a:stretch/>
        </p:blipFill>
        <p:spPr>
          <a:xfrm>
            <a:off x="5323320" y="4947840"/>
            <a:ext cx="2531880" cy="1576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0" name="Imagen 1"/>
          <p:cNvPicPr/>
          <p:nvPr/>
        </p:nvPicPr>
        <p:blipFill>
          <a:blip r:embed="rId2"/>
          <a:srcRect t="2725" r="2603"/>
          <a:stretch/>
        </p:blipFill>
        <p:spPr>
          <a:xfrm>
            <a:off x="1800000" y="2053440"/>
            <a:ext cx="5975280" cy="4468680"/>
          </a:xfrm>
          <a:prstGeom prst="rect">
            <a:avLst/>
          </a:prstGeom>
          <a:ln>
            <a:solidFill>
              <a:srgbClr val="107EC6"/>
            </a:solidFill>
          </a:ln>
        </p:spPr>
      </p:pic>
      <p:sp>
        <p:nvSpPr>
          <p:cNvPr id="711" name="CustomShape 1"/>
          <p:cNvSpPr/>
          <p:nvPr/>
        </p:nvSpPr>
        <p:spPr>
          <a:xfrm>
            <a:off x="457200" y="2847600"/>
            <a:ext cx="8228520" cy="2733480"/>
          </a:xfrm>
          <a:prstGeom prst="rect">
            <a:avLst/>
          </a:prstGeom>
          <a:noFill/>
          <a:ln>
            <a:noFill/>
          </a:ln>
        </p:spPr>
        <p:style>
          <a:lnRef idx="0">
            <a:scrgbClr r="0" g="0" b="0"/>
          </a:lnRef>
          <a:fillRef idx="0">
            <a:scrgbClr r="0" g="0" b="0"/>
          </a:fillRef>
          <a:effectRef idx="0">
            <a:scrgbClr r="0" g="0" b="0"/>
          </a:effectRef>
          <a:fontRef idx="minor"/>
        </p:style>
      </p:sp>
      <p:sp>
        <p:nvSpPr>
          <p:cNvPr id="712" name="CustomShape 2"/>
          <p:cNvSpPr/>
          <p:nvPr/>
        </p:nvSpPr>
        <p:spPr>
          <a:xfrm>
            <a:off x="457200" y="273600"/>
            <a:ext cx="8228520" cy="11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s-ES" sz="4400" b="0" strike="noStrike" spc="-1">
                <a:solidFill>
                  <a:srgbClr val="000000"/>
                </a:solidFill>
                <a:uFill>
                  <a:solidFill>
                    <a:srgbClr val="FFFFFF"/>
                  </a:solidFill>
                </a:uFill>
                <a:latin typeface="Calibri"/>
              </a:rPr>
              <a:t>IMPORTANCIA DA RCP</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DESFIBRILACIÓN PRECOZ</a:t>
            </a:r>
            <a:endParaRPr lang="es-ES" sz="1800" b="0" strike="noStrike" spc="-1">
              <a:solidFill>
                <a:srgbClr val="000000"/>
              </a:solidFill>
              <a:uFill>
                <a:solidFill>
                  <a:srgbClr val="FFFFFF"/>
                </a:solidFill>
              </a:uFill>
              <a:latin typeface="Arial"/>
            </a:endParaRPr>
          </a:p>
        </p:txBody>
      </p:sp>
      <p:sp>
        <p:nvSpPr>
          <p:cNvPr id="714"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560" indent="-45648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A desfibrilación nos primeiros 3-5 minutos do colapso pode producir taxas de supervivencia tan altas como 50-70%. </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marL="457560" indent="-45648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DESA de acceso público e dispoñibles in situ.</a:t>
            </a:r>
            <a:endParaRPr lang="es-ES" sz="1800" b="0" strike="noStrike" spc="-1">
              <a:solidFill>
                <a:srgbClr val="000000"/>
              </a:solidFill>
              <a:uFill>
                <a:solidFill>
                  <a:srgbClr val="FFFFFF"/>
                </a:solidFill>
              </a:uFill>
              <a:latin typeface="Arial"/>
            </a:endParaRPr>
          </a:p>
          <a:p>
            <a:pPr marL="360" algn="just">
              <a:lnSpc>
                <a:spcPct val="100000"/>
              </a:lnSpc>
            </a:pPr>
            <a:endParaRPr lang="es-ES" sz="1800" b="0" strike="noStrike" spc="-1">
              <a:solidFill>
                <a:srgbClr val="000000"/>
              </a:solidFill>
              <a:uFill>
                <a:solidFill>
                  <a:srgbClr val="FFFFFF"/>
                </a:solidFill>
              </a:uFill>
              <a:latin typeface="Arial"/>
            </a:endParaRPr>
          </a:p>
        </p:txBody>
      </p:sp>
      <p:pic>
        <p:nvPicPr>
          <p:cNvPr id="715" name="Imagen 1"/>
          <p:cNvPicPr/>
          <p:nvPr/>
        </p:nvPicPr>
        <p:blipFill>
          <a:blip r:embed="rId2"/>
          <a:stretch/>
        </p:blipFill>
        <p:spPr>
          <a:xfrm>
            <a:off x="2595600" y="4527360"/>
            <a:ext cx="5369760" cy="2053800"/>
          </a:xfrm>
          <a:prstGeom prst="rect">
            <a:avLst/>
          </a:prstGeom>
          <a:ln>
            <a:noFill/>
          </a:ln>
        </p:spPr>
      </p:pic>
      <p:pic>
        <p:nvPicPr>
          <p:cNvPr id="716" name="Imagen 3"/>
          <p:cNvPicPr/>
          <p:nvPr/>
        </p:nvPicPr>
        <p:blipFill>
          <a:blip r:embed="rId3" cstate="print"/>
          <a:stretch/>
        </p:blipFill>
        <p:spPr>
          <a:xfrm>
            <a:off x="667440" y="4914000"/>
            <a:ext cx="1320120" cy="1392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3200" b="0" strike="noStrike" spc="-1">
                <a:solidFill>
                  <a:srgbClr val="000000"/>
                </a:solidFill>
                <a:uFill>
                  <a:solidFill>
                    <a:srgbClr val="FFFFFF"/>
                  </a:solidFill>
                </a:uFill>
                <a:latin typeface="Calibri"/>
                <a:ea typeface="DejaVu Sans"/>
              </a:rPr>
              <a:t>SOPORTE VITAL AVANZADO PRECOZ E COIDADOS POSTRESUCITACIÓN </a:t>
            </a:r>
            <a:endParaRPr lang="es-ES" sz="1800" b="0" strike="noStrike" spc="-1">
              <a:solidFill>
                <a:srgbClr val="000000"/>
              </a:solidFill>
              <a:uFill>
                <a:solidFill>
                  <a:srgbClr val="FFFFFF"/>
                </a:solidFill>
              </a:uFill>
              <a:latin typeface="Arial"/>
            </a:endParaRPr>
          </a:p>
        </p:txBody>
      </p:sp>
      <p:pic>
        <p:nvPicPr>
          <p:cNvPr id="718" name="Imagen 1"/>
          <p:cNvPicPr/>
          <p:nvPr/>
        </p:nvPicPr>
        <p:blipFill>
          <a:blip r:embed="rId2"/>
          <a:stretch/>
        </p:blipFill>
        <p:spPr>
          <a:xfrm>
            <a:off x="4307400" y="2263680"/>
            <a:ext cx="4559760" cy="2642040"/>
          </a:xfrm>
          <a:prstGeom prst="rect">
            <a:avLst/>
          </a:prstGeom>
          <a:ln>
            <a:noFill/>
          </a:ln>
        </p:spPr>
      </p:pic>
      <p:pic>
        <p:nvPicPr>
          <p:cNvPr id="719" name="Imagen 2"/>
          <p:cNvPicPr/>
          <p:nvPr/>
        </p:nvPicPr>
        <p:blipFill>
          <a:blip r:embed="rId3"/>
          <a:stretch/>
        </p:blipFill>
        <p:spPr>
          <a:xfrm>
            <a:off x="734400" y="1765800"/>
            <a:ext cx="3072600" cy="4380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O Tempo é vida (e cerebro)</a:t>
            </a:r>
            <a:endParaRPr lang="es-ES" sz="1800" b="0" strike="noStrike" spc="-1">
              <a:solidFill>
                <a:srgbClr val="000000"/>
              </a:solidFill>
              <a:uFill>
                <a:solidFill>
                  <a:srgbClr val="FFFFFF"/>
                </a:solidFill>
              </a:uFill>
              <a:latin typeface="Arial"/>
            </a:endParaRPr>
          </a:p>
        </p:txBody>
      </p:sp>
      <p:sp>
        <p:nvSpPr>
          <p:cNvPr id="721" name="CustomShape 2"/>
          <p:cNvSpPr/>
          <p:nvPr/>
        </p:nvSpPr>
        <p:spPr>
          <a:xfrm>
            <a:off x="1208520" y="1761840"/>
            <a:ext cx="7331760" cy="6062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spc="-1">
                <a:solidFill>
                  <a:srgbClr val="000000"/>
                </a:solidFill>
                <a:uFill>
                  <a:solidFill>
                    <a:srgbClr val="FFFFFF"/>
                  </a:solidFill>
                </a:uFill>
                <a:latin typeface="Arial"/>
                <a:ea typeface="DejaVu Sans"/>
              </a:rPr>
              <a:t>RCP e desfibrilación precoz</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Arial"/>
                <a:ea typeface="DejaVu Sans"/>
              </a:rPr>
              <a:t>A FV é máis difícil de tratar canto máis tempo pase dende o seu inicio e canto máis tempo se retrase a RCP básica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Arial"/>
                <a:ea typeface="DejaVu Sans"/>
              </a:rPr>
              <a:t>O cerebro é o órgano máis sensible á falta de circulación sanguínea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CustomShape 1"/>
          <p:cNvSpPr/>
          <p:nvPr/>
        </p:nvSpPr>
        <p:spPr>
          <a:xfrm>
            <a:off x="722160" y="4406760"/>
            <a:ext cx="7771320" cy="1361160"/>
          </a:xfrm>
          <a:prstGeom prst="rect">
            <a:avLst/>
          </a:prstGeom>
          <a:solidFill>
            <a:srgbClr val="9BBB59"/>
          </a:solidFill>
          <a:ln w="25560">
            <a:solidFill>
              <a:srgbClr val="728A41"/>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cap="all" spc="-1">
                <a:solidFill>
                  <a:srgbClr val="FFFFFF"/>
                </a:solidFill>
                <a:uFill>
                  <a:solidFill>
                    <a:srgbClr val="FFFFFF"/>
                  </a:solidFill>
                </a:uFill>
                <a:latin typeface="Calibri"/>
                <a:ea typeface="DejaVu Sans"/>
              </a:rPr>
              <a:t>SOPORTE VITAL BÁSICO  adulto (SVB)</a:t>
            </a:r>
            <a:endParaRPr lang="es-ES" sz="1800" b="0" strike="noStrike" spc="-1">
              <a:solidFill>
                <a:srgbClr val="000000"/>
              </a:solidFill>
              <a:uFill>
                <a:solidFill>
                  <a:srgbClr val="FFFFFF"/>
                </a:solidFill>
              </a:uFill>
              <a:latin typeface="Arial"/>
            </a:endParaRPr>
          </a:p>
        </p:txBody>
      </p:sp>
      <p:sp>
        <p:nvSpPr>
          <p:cNvPr id="723" name="CustomShape 2"/>
          <p:cNvSpPr/>
          <p:nvPr/>
        </p:nvSpPr>
        <p:spPr>
          <a:xfrm>
            <a:off x="722160" y="2906640"/>
            <a:ext cx="7771320" cy="1499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CustomShape 1"/>
          <p:cNvSpPr/>
          <p:nvPr/>
        </p:nvSpPr>
        <p:spPr>
          <a:xfrm>
            <a:off x="457200" y="273600"/>
            <a:ext cx="8228520" cy="1144080"/>
          </a:xfrm>
          <a:prstGeom prst="rect">
            <a:avLst/>
          </a:prstGeom>
          <a:noFill/>
          <a:ln>
            <a:noFill/>
          </a:ln>
        </p:spPr>
        <p:style>
          <a:lnRef idx="0">
            <a:scrgbClr r="0" g="0" b="0"/>
          </a:lnRef>
          <a:fillRef idx="0">
            <a:scrgbClr r="0" g="0" b="0"/>
          </a:fillRef>
          <a:effectRef idx="0">
            <a:scrgbClr r="0" g="0" b="0"/>
          </a:effectRef>
          <a:fontRef idx="minor"/>
        </p:style>
      </p:sp>
      <p:sp>
        <p:nvSpPr>
          <p:cNvPr id="725" name="CustomShape 2"/>
          <p:cNvSpPr/>
          <p:nvPr/>
        </p:nvSpPr>
        <p:spPr>
          <a:xfrm>
            <a:off x="457200" y="1604520"/>
            <a:ext cx="8228520" cy="3976560"/>
          </a:xfrm>
          <a:prstGeom prst="rect">
            <a:avLst/>
          </a:prstGeom>
          <a:gradFill>
            <a:gsLst>
              <a:gs pos="0">
                <a:srgbClr val="E3FBC2"/>
              </a:gs>
              <a:gs pos="100000">
                <a:srgbClr val="F4FFE6"/>
              </a:gs>
            </a:gsLst>
            <a:lin ang="16200000"/>
          </a:gradFill>
          <a:ln w="9360">
            <a:solidFill>
              <a:srgbClr val="98B855"/>
            </a:solidFill>
            <a:round/>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s-ES" sz="4400" b="0" strike="noStrike" spc="-1">
                <a:solidFill>
                  <a:srgbClr val="000000"/>
                </a:solidFill>
                <a:uFill>
                  <a:solidFill>
                    <a:srgbClr val="FFFFFF"/>
                  </a:solidFill>
                </a:uFill>
                <a:latin typeface="Calibri"/>
                <a:ea typeface="DejaVu Sans"/>
              </a:rPr>
              <a:t>VALORE A SEGURIDADE DA ESCENA</a:t>
            </a:r>
            <a:endParaRPr lang="es-ES" sz="1800" b="0" strike="noStrike" spc="-1">
              <a:solidFill>
                <a:srgbClr val="000000"/>
              </a:solidFill>
              <a:uFill>
                <a:solidFill>
                  <a:srgbClr val="FFFFFF"/>
                </a:solidFill>
              </a:uFill>
              <a:latin typeface="Arial"/>
            </a:endParaRPr>
          </a:p>
        </p:txBody>
      </p:sp>
      <p:pic>
        <p:nvPicPr>
          <p:cNvPr id="726" name="Imagen 6"/>
          <p:cNvPicPr/>
          <p:nvPr/>
        </p:nvPicPr>
        <p:blipFill>
          <a:blip r:embed="rId2"/>
          <a:stretch/>
        </p:blipFill>
        <p:spPr>
          <a:xfrm>
            <a:off x="4627080" y="2184480"/>
            <a:ext cx="3377520" cy="2475720"/>
          </a:xfrm>
          <a:prstGeom prst="rect">
            <a:avLst/>
          </a:prstGeom>
          <a:ln>
            <a:noFill/>
          </a:ln>
        </p:spPr>
      </p:pic>
      <p:pic>
        <p:nvPicPr>
          <p:cNvPr id="727" name="Imagen 7"/>
          <p:cNvPicPr/>
          <p:nvPr/>
        </p:nvPicPr>
        <p:blipFill>
          <a:blip r:embed="rId3"/>
          <a:stretch/>
        </p:blipFill>
        <p:spPr>
          <a:xfrm>
            <a:off x="717120" y="2184480"/>
            <a:ext cx="2983680" cy="3872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VALORAR CONSCIENCIA</a:t>
            </a:r>
            <a:endParaRPr lang="es-ES" sz="1800" b="0" strike="noStrike" spc="-1">
              <a:solidFill>
                <a:srgbClr val="000000"/>
              </a:solidFill>
              <a:uFill>
                <a:solidFill>
                  <a:srgbClr val="FFFFFF"/>
                </a:solidFill>
              </a:uFill>
              <a:latin typeface="Arial"/>
            </a:endParaRPr>
          </a:p>
        </p:txBody>
      </p:sp>
      <p:pic>
        <p:nvPicPr>
          <p:cNvPr id="729" name="Picture 6"/>
          <p:cNvPicPr/>
          <p:nvPr/>
        </p:nvPicPr>
        <p:blipFill>
          <a:blip r:embed="rId2"/>
          <a:srcRect l="-30843" r="-30843"/>
          <a:stretch/>
        </p:blipFill>
        <p:spPr>
          <a:xfrm>
            <a:off x="457200" y="1600200"/>
            <a:ext cx="3571200" cy="4524840"/>
          </a:xfrm>
          <a:prstGeom prst="rect">
            <a:avLst/>
          </a:prstGeom>
          <a:ln>
            <a:noFill/>
          </a:ln>
        </p:spPr>
      </p:pic>
      <p:sp>
        <p:nvSpPr>
          <p:cNvPr id="730" name="CustomShape 2"/>
          <p:cNvSpPr/>
          <p:nvPr/>
        </p:nvSpPr>
        <p:spPr>
          <a:xfrm>
            <a:off x="5029200" y="2162880"/>
            <a:ext cx="2500920" cy="3099960"/>
          </a:xfrm>
          <a:prstGeom prst="roundRect">
            <a:avLst>
              <a:gd name="adj" fmla="val 16667"/>
            </a:avLst>
          </a:prstGeom>
          <a:solidFill>
            <a:schemeClr val="accent5">
              <a:lumMod val="60000"/>
              <a:lumOff val="40000"/>
            </a:schemeClr>
          </a:solidFill>
          <a:ln>
            <a:round/>
          </a:ln>
        </p:spPr>
        <p:style>
          <a:lnRef idx="2">
            <a:schemeClr val="accent3">
              <a:shade val="50000"/>
            </a:schemeClr>
          </a:lnRef>
          <a:fillRef idx="1">
            <a:schemeClr val="accent3"/>
          </a:fillRef>
          <a:effectRef idx="0">
            <a:schemeClr val="accent3"/>
          </a:effectRef>
          <a:fontRef idx="minor"/>
        </p:style>
        <p:txBody>
          <a:bodyPr lIns="90000" tIns="45000" rIns="90000" bIns="45000"/>
          <a:lstStyle/>
          <a:p>
            <a:pPr marL="285840" indent="-284760">
              <a:lnSpc>
                <a:spcPct val="100000"/>
              </a:lnSpc>
              <a:buClr>
                <a:srgbClr val="FFFFFF"/>
              </a:buClr>
              <a:buFont typeface="StarSymbol"/>
              <a:buChar char="-"/>
            </a:pPr>
            <a:r>
              <a:rPr lang="es-ES" sz="2000" b="1" strike="noStrike" spc="-1">
                <a:solidFill>
                  <a:srgbClr val="000000"/>
                </a:solidFill>
                <a:uFill>
                  <a:solidFill>
                    <a:srgbClr val="FFFFFF"/>
                  </a:solidFill>
                </a:uFill>
                <a:latin typeface="Calibri"/>
                <a:ea typeface="DejaVu Sans"/>
              </a:rPr>
              <a:t>Axitar os ombreiros suavemente.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285840" indent="-284760">
              <a:lnSpc>
                <a:spcPct val="100000"/>
              </a:lnSpc>
              <a:buClr>
                <a:srgbClr val="FFFFFF"/>
              </a:buClr>
              <a:buFont typeface="StarSymbol"/>
              <a:buChar char="-"/>
            </a:pPr>
            <a:r>
              <a:rPr lang="es-ES" sz="2000" b="1" strike="noStrike" spc="-1">
                <a:solidFill>
                  <a:srgbClr val="000000"/>
                </a:solidFill>
                <a:uFill>
                  <a:solidFill>
                    <a:srgbClr val="FFFFFF"/>
                  </a:solidFill>
                </a:uFill>
                <a:latin typeface="Calibri"/>
                <a:ea typeface="DejaVu Sans"/>
              </a:rPr>
              <a:t>Preguntar o seu nome, como se </a:t>
            </a:r>
            <a:r>
              <a:rPr lang="es-ES" sz="2000" b="0" strike="noStrike" spc="-1">
                <a:solidFill>
                  <a:srgbClr val="000000"/>
                </a:solidFill>
                <a:uFill>
                  <a:solidFill>
                    <a:srgbClr val="FFFFFF"/>
                  </a:solidFill>
                </a:uFill>
                <a:latin typeface="Calibri"/>
                <a:ea typeface="DejaVu Sans"/>
              </a:rPr>
              <a:t>atopa.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ACTITUDE SEGÚN CONSCIENCIA</a:t>
            </a:r>
            <a:endParaRPr lang="es-ES" sz="1800" b="0" strike="noStrike" spc="-1">
              <a:solidFill>
                <a:srgbClr val="000000"/>
              </a:solidFill>
              <a:uFill>
                <a:solidFill>
                  <a:srgbClr val="FFFFFF"/>
                </a:solidFill>
              </a:uFill>
              <a:latin typeface="Arial"/>
            </a:endParaRPr>
          </a:p>
        </p:txBody>
      </p:sp>
      <p:sp>
        <p:nvSpPr>
          <p:cNvPr id="732" name="CustomShape 2"/>
          <p:cNvSpPr/>
          <p:nvPr/>
        </p:nvSpPr>
        <p:spPr>
          <a:xfrm>
            <a:off x="457200" y="1535040"/>
            <a:ext cx="4039200" cy="63864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b"/>
          <a:lstStyle/>
          <a:p>
            <a:pPr>
              <a:lnSpc>
                <a:spcPct val="100000"/>
              </a:lnSpc>
            </a:pPr>
            <a:r>
              <a:rPr lang="es-ES" sz="2400" b="1" strike="noStrike" spc="-1">
                <a:solidFill>
                  <a:srgbClr val="000000"/>
                </a:solidFill>
                <a:uFill>
                  <a:solidFill>
                    <a:srgbClr val="FFFFFF"/>
                  </a:solidFill>
                </a:uFill>
                <a:latin typeface="Calibri"/>
                <a:ea typeface="DejaVu Sans"/>
              </a:rPr>
              <a:t>RESPONDE</a:t>
            </a:r>
            <a:endParaRPr lang="es-ES" sz="1800" b="0" strike="noStrike" spc="-1">
              <a:solidFill>
                <a:srgbClr val="000000"/>
              </a:solidFill>
              <a:uFill>
                <a:solidFill>
                  <a:srgbClr val="FFFFFF"/>
                </a:solidFill>
              </a:uFill>
              <a:latin typeface="Arial"/>
            </a:endParaRPr>
          </a:p>
        </p:txBody>
      </p:sp>
      <p:sp>
        <p:nvSpPr>
          <p:cNvPr id="733" name="CustomShape 3"/>
          <p:cNvSpPr/>
          <p:nvPr/>
        </p:nvSpPr>
        <p:spPr>
          <a:xfrm>
            <a:off x="457200" y="2174760"/>
            <a:ext cx="4039200" cy="395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Deixala na mesma posición.</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Valorar o estado.</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Pedir axuda se é necesaria.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Valorar regularmente.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
        <p:nvSpPr>
          <p:cNvPr id="734" name="CustomShape 4"/>
          <p:cNvSpPr/>
          <p:nvPr/>
        </p:nvSpPr>
        <p:spPr>
          <a:xfrm>
            <a:off x="4645080" y="1535040"/>
            <a:ext cx="4040640" cy="638640"/>
          </a:xfrm>
          <a:prstGeom prst="rect">
            <a:avLst/>
          </a:prstGeom>
          <a:solidFill>
            <a:srgbClr val="FF0000"/>
          </a:solidFill>
          <a:ln>
            <a:round/>
          </a:ln>
        </p:spPr>
        <p:style>
          <a:lnRef idx="2">
            <a:schemeClr val="accent2">
              <a:shade val="50000"/>
            </a:schemeClr>
          </a:lnRef>
          <a:fillRef idx="1">
            <a:schemeClr val="accent2"/>
          </a:fillRef>
          <a:effectRef idx="0">
            <a:schemeClr val="accent2"/>
          </a:effectRef>
          <a:fontRef idx="minor"/>
        </p:style>
        <p:txBody>
          <a:bodyPr lIns="90000" tIns="45000" rIns="90000" bIns="45000" anchor="b"/>
          <a:lstStyle/>
          <a:p>
            <a:pPr>
              <a:lnSpc>
                <a:spcPct val="100000"/>
              </a:lnSpc>
            </a:pPr>
            <a:r>
              <a:rPr lang="es-ES" sz="2400" b="1" strike="noStrike" spc="-1">
                <a:solidFill>
                  <a:srgbClr val="000000"/>
                </a:solidFill>
                <a:uFill>
                  <a:solidFill>
                    <a:srgbClr val="FFFFFF"/>
                  </a:solidFill>
                </a:uFill>
                <a:latin typeface="Calibri"/>
                <a:ea typeface="DejaVu Sans"/>
              </a:rPr>
              <a:t>NON RESPONDE</a:t>
            </a:r>
            <a:endParaRPr lang="es-ES" sz="1800" b="0" strike="noStrike" spc="-1">
              <a:solidFill>
                <a:srgbClr val="000000"/>
              </a:solidFill>
              <a:uFill>
                <a:solidFill>
                  <a:srgbClr val="FFFFFF"/>
                </a:solidFill>
              </a:uFill>
              <a:latin typeface="Arial"/>
            </a:endParaRPr>
          </a:p>
        </p:txBody>
      </p:sp>
      <p:sp>
        <p:nvSpPr>
          <p:cNvPr id="735" name="CustomShape 5"/>
          <p:cNvSpPr/>
          <p:nvPr/>
        </p:nvSpPr>
        <p:spPr>
          <a:xfrm>
            <a:off x="4645080" y="2174760"/>
            <a:ext cx="4040640" cy="395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2400" b="1" strike="noStrike" spc="-1">
                <a:solidFill>
                  <a:srgbClr val="000000"/>
                </a:solidFill>
                <a:uFill>
                  <a:solidFill>
                    <a:srgbClr val="FFFFFF"/>
                  </a:solidFill>
                </a:uFill>
                <a:latin typeface="Calibri"/>
                <a:ea typeface="DejaVu Sans"/>
              </a:rPr>
              <a:t>Berrar pedindo axuda.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1" strike="noStrike" spc="-1">
                <a:solidFill>
                  <a:srgbClr val="000000"/>
                </a:solidFill>
                <a:uFill>
                  <a:solidFill>
                    <a:srgbClr val="FFFFFF"/>
                  </a:solidFill>
                </a:uFill>
                <a:latin typeface="Calibri"/>
                <a:ea typeface="DejaVu Sans"/>
              </a:rPr>
              <a:t>Volvela sobre as súas costas.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1" strike="noStrike" spc="-1">
                <a:solidFill>
                  <a:srgbClr val="000000"/>
                </a:solidFill>
                <a:uFill>
                  <a:solidFill>
                    <a:srgbClr val="FFFFFF"/>
                  </a:solidFill>
                </a:uFill>
                <a:latin typeface="Calibri"/>
                <a:ea typeface="DejaVu Sans"/>
              </a:rPr>
              <a:t>Abrir  </a:t>
            </a:r>
            <a:r>
              <a:rPr lang="es-ES" sz="2400" b="1" u="sng" strike="noStrike" spc="-1">
                <a:solidFill>
                  <a:srgbClr val="000000"/>
                </a:solidFill>
                <a:uFill>
                  <a:solidFill>
                    <a:srgbClr val="FFFFFF"/>
                  </a:solidFill>
                </a:uFill>
                <a:latin typeface="Calibri"/>
                <a:ea typeface="DejaVu Sans"/>
              </a:rPr>
              <a:t>a vía aérea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1"/>
          <p:cNvSpPr/>
          <p:nvPr/>
        </p:nvSpPr>
        <p:spPr>
          <a:xfrm>
            <a:off x="457200" y="274680"/>
            <a:ext cx="8228520" cy="1141920"/>
          </a:xfrm>
          <a:prstGeom prst="rect">
            <a:avLst/>
          </a:prstGeom>
          <a:solidFill>
            <a:srgbClr val="FFFF00"/>
          </a:solidFill>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 ESTÁ INCONSCIENTE</a:t>
            </a:r>
            <a:endParaRPr lang="es-ES" sz="1800" b="0" strike="noStrike" spc="-1">
              <a:solidFill>
                <a:srgbClr val="000000"/>
              </a:solidFill>
              <a:uFill>
                <a:solidFill>
                  <a:srgbClr val="FFFFFF"/>
                </a:solidFill>
              </a:uFill>
              <a:latin typeface="Arial"/>
            </a:endParaRPr>
          </a:p>
        </p:txBody>
      </p:sp>
      <p:pic>
        <p:nvPicPr>
          <p:cNvPr id="737" name="Picture 5"/>
          <p:cNvPicPr/>
          <p:nvPr/>
        </p:nvPicPr>
        <p:blipFill>
          <a:blip r:embed="rId2"/>
          <a:srcRect l="-85556" r="-85556"/>
          <a:stretch/>
        </p:blipFill>
        <p:spPr>
          <a:xfrm>
            <a:off x="2643840" y="1870200"/>
            <a:ext cx="8228520" cy="4524840"/>
          </a:xfrm>
          <a:prstGeom prst="rect">
            <a:avLst/>
          </a:prstGeom>
          <a:ln>
            <a:noFill/>
          </a:ln>
        </p:spPr>
      </p:pic>
      <p:sp>
        <p:nvSpPr>
          <p:cNvPr id="738" name="CustomShape 2"/>
          <p:cNvSpPr/>
          <p:nvPr/>
        </p:nvSpPr>
        <p:spPr>
          <a:xfrm>
            <a:off x="1015920" y="1870200"/>
            <a:ext cx="3148560" cy="3503160"/>
          </a:xfrm>
          <a:prstGeom prst="roundRect">
            <a:avLst>
              <a:gd name="adj" fmla="val 16667"/>
            </a:avLst>
          </a:prstGeom>
          <a:solidFill>
            <a:schemeClr val="accent5">
              <a:lumMod val="60000"/>
              <a:lumOff val="40000"/>
            </a:schemeClr>
          </a:solidFill>
          <a:ln>
            <a:round/>
          </a:ln>
        </p:spPr>
        <p:style>
          <a:lnRef idx="2">
            <a:schemeClr val="accent3">
              <a:shade val="50000"/>
            </a:schemeClr>
          </a:lnRef>
          <a:fillRef idx="1">
            <a:schemeClr val="accent3"/>
          </a:fillRef>
          <a:effectRef idx="0">
            <a:schemeClr val="accent3"/>
          </a:effectRef>
          <a:fontRef idx="minor"/>
        </p:style>
        <p:txBody>
          <a:bodyPr lIns="90000" tIns="45000" rIns="90000" bIns="45000"/>
          <a:lstStyle/>
          <a:p>
            <a:pPr>
              <a:lnSpc>
                <a:spcPct val="100000"/>
              </a:lnSpc>
            </a:pPr>
            <a:r>
              <a:rPr lang="es-ES" sz="1800" b="1" strike="noStrike" spc="-1">
                <a:solidFill>
                  <a:srgbClr val="000000"/>
                </a:solidFill>
                <a:uFill>
                  <a:solidFill>
                    <a:srgbClr val="FFFFFF"/>
                  </a:solidFill>
                </a:uFill>
                <a:latin typeface="Calibri"/>
                <a:ea typeface="DejaVu Sans"/>
              </a:rPr>
              <a:t>ABRIR A VÍA AÉREA </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1800" b="1" strike="noStrike" spc="-1">
                <a:solidFill>
                  <a:srgbClr val="000000"/>
                </a:solidFill>
                <a:uFill>
                  <a:solidFill>
                    <a:srgbClr val="FFFFFF"/>
                  </a:solidFill>
                </a:uFill>
                <a:latin typeface="Calibri"/>
                <a:ea typeface="DejaVu Sans"/>
              </a:rPr>
              <a:t>coa maniobra frente-mentón</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1800" b="1" strike="noStrike" spc="-1">
                <a:solidFill>
                  <a:srgbClr val="000000"/>
                </a:solidFill>
                <a:uFill>
                  <a:solidFill>
                    <a:srgbClr val="FFFFFF"/>
                  </a:solidFill>
                </a:uFill>
                <a:latin typeface="Calibri"/>
                <a:ea typeface="DejaVu Sans"/>
              </a:rPr>
              <a:t> e evaluar a  RESPIRACIÓN</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 name="Imagen 1"/>
          <p:cNvPicPr/>
          <p:nvPr/>
        </p:nvPicPr>
        <p:blipFill>
          <a:blip r:embed="rId2"/>
          <a:stretch/>
        </p:blipFill>
        <p:spPr>
          <a:xfrm>
            <a:off x="2019240" y="568440"/>
            <a:ext cx="5942520" cy="2093040"/>
          </a:xfrm>
          <a:prstGeom prst="rect">
            <a:avLst/>
          </a:prstGeom>
          <a:ln>
            <a:noFill/>
          </a:ln>
        </p:spPr>
      </p:pic>
      <p:pic>
        <p:nvPicPr>
          <p:cNvPr id="486" name="Imagen 2"/>
          <p:cNvPicPr/>
          <p:nvPr/>
        </p:nvPicPr>
        <p:blipFill>
          <a:blip r:embed="rId3"/>
          <a:stretch/>
        </p:blipFill>
        <p:spPr>
          <a:xfrm>
            <a:off x="3327480" y="3316320"/>
            <a:ext cx="2412360" cy="1497600"/>
          </a:xfrm>
          <a:prstGeom prst="rect">
            <a:avLst/>
          </a:prstGeom>
          <a:ln>
            <a:noFill/>
          </a:ln>
        </p:spPr>
      </p:pic>
      <p:pic>
        <p:nvPicPr>
          <p:cNvPr id="487" name="Imagen 3"/>
          <p:cNvPicPr/>
          <p:nvPr/>
        </p:nvPicPr>
        <p:blipFill>
          <a:blip r:embed="rId4"/>
          <a:stretch/>
        </p:blipFill>
        <p:spPr>
          <a:xfrm>
            <a:off x="293400" y="3316320"/>
            <a:ext cx="2448720" cy="1496160"/>
          </a:xfrm>
          <a:prstGeom prst="rect">
            <a:avLst/>
          </a:prstGeom>
          <a:ln>
            <a:noFill/>
          </a:ln>
        </p:spPr>
      </p:pic>
      <p:pic>
        <p:nvPicPr>
          <p:cNvPr id="488" name="Imagen 5"/>
          <p:cNvPicPr/>
          <p:nvPr/>
        </p:nvPicPr>
        <p:blipFill>
          <a:blip r:embed="rId5"/>
          <a:stretch/>
        </p:blipFill>
        <p:spPr>
          <a:xfrm>
            <a:off x="6259680" y="3316320"/>
            <a:ext cx="2691360" cy="1496160"/>
          </a:xfrm>
          <a:prstGeom prst="rect">
            <a:avLst/>
          </a:prstGeom>
          <a:ln>
            <a:noFill/>
          </a:ln>
        </p:spPr>
      </p:pic>
      <p:pic>
        <p:nvPicPr>
          <p:cNvPr id="489" name="Imagen 7"/>
          <p:cNvPicPr/>
          <p:nvPr/>
        </p:nvPicPr>
        <p:blipFill>
          <a:blip r:embed="rId6"/>
          <a:stretch/>
        </p:blipFill>
        <p:spPr>
          <a:xfrm>
            <a:off x="3073320" y="5195520"/>
            <a:ext cx="2511000" cy="1390680"/>
          </a:xfrm>
          <a:prstGeom prst="rect">
            <a:avLst/>
          </a:prstGeom>
          <a:ln>
            <a:noFill/>
          </a:ln>
        </p:spPr>
      </p:pic>
      <p:pic>
        <p:nvPicPr>
          <p:cNvPr id="490" name="Imagen 6"/>
          <p:cNvPicPr/>
          <p:nvPr/>
        </p:nvPicPr>
        <p:blipFill>
          <a:blip r:embed="rId7"/>
          <a:stretch/>
        </p:blipFill>
        <p:spPr>
          <a:xfrm>
            <a:off x="6095880" y="5195520"/>
            <a:ext cx="2802960" cy="1396080"/>
          </a:xfrm>
          <a:prstGeom prst="rect">
            <a:avLst/>
          </a:prstGeom>
          <a:ln>
            <a:noFill/>
          </a:ln>
        </p:spPr>
      </p:pic>
      <p:pic>
        <p:nvPicPr>
          <p:cNvPr id="491" name="Imagen 9"/>
          <p:cNvPicPr/>
          <p:nvPr/>
        </p:nvPicPr>
        <p:blipFill>
          <a:blip r:embed="rId8"/>
          <a:stretch/>
        </p:blipFill>
        <p:spPr>
          <a:xfrm>
            <a:off x="293400" y="5195520"/>
            <a:ext cx="2537640" cy="1390680"/>
          </a:xfrm>
          <a:prstGeom prst="rect">
            <a:avLst/>
          </a:prstGeom>
          <a:ln>
            <a:noFill/>
          </a:ln>
        </p:spPr>
      </p:pic>
      <p:pic>
        <p:nvPicPr>
          <p:cNvPr id="492" name="Imagen 10"/>
          <p:cNvPicPr/>
          <p:nvPr/>
        </p:nvPicPr>
        <p:blipFill>
          <a:blip r:embed="rId9"/>
          <a:stretch/>
        </p:blipFill>
        <p:spPr>
          <a:xfrm rot="20310600">
            <a:off x="311400" y="280440"/>
            <a:ext cx="1294200" cy="1566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CustomShape 1"/>
          <p:cNvSpPr/>
          <p:nvPr/>
        </p:nvSpPr>
        <p:spPr>
          <a:xfrm>
            <a:off x="457200" y="274680"/>
            <a:ext cx="8228520" cy="1141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EVALUAR A RESPIRACIÓN</a:t>
            </a:r>
            <a:endParaRPr lang="es-ES" sz="1800" b="0" strike="noStrike" spc="-1">
              <a:solidFill>
                <a:srgbClr val="000000"/>
              </a:solidFill>
              <a:uFill>
                <a:solidFill>
                  <a:srgbClr val="FFFFFF"/>
                </a:solidFill>
              </a:uFill>
              <a:latin typeface="Arial"/>
            </a:endParaRPr>
          </a:p>
        </p:txBody>
      </p:sp>
      <p:pic>
        <p:nvPicPr>
          <p:cNvPr id="740" name="Picture 4"/>
          <p:cNvPicPr/>
          <p:nvPr/>
        </p:nvPicPr>
        <p:blipFill>
          <a:blip r:embed="rId2"/>
          <a:srcRect l="-13783" r="-13783"/>
          <a:stretch/>
        </p:blipFill>
        <p:spPr>
          <a:xfrm>
            <a:off x="812880" y="1638360"/>
            <a:ext cx="8228520" cy="4004280"/>
          </a:xfrm>
          <a:prstGeom prst="rect">
            <a:avLst/>
          </a:prstGeom>
          <a:ln>
            <a:noFill/>
          </a:ln>
        </p:spPr>
      </p:pic>
      <p:sp>
        <p:nvSpPr>
          <p:cNvPr id="741" name="CustomShape 2"/>
          <p:cNvSpPr/>
          <p:nvPr/>
        </p:nvSpPr>
        <p:spPr>
          <a:xfrm>
            <a:off x="720000" y="1417320"/>
            <a:ext cx="2043720" cy="2369160"/>
          </a:xfrm>
          <a:prstGeom prst="roundRect">
            <a:avLst>
              <a:gd name="adj" fmla="val 16667"/>
            </a:avLst>
          </a:prstGeom>
          <a:solidFill>
            <a:schemeClr val="accent5">
              <a:lumMod val="60000"/>
              <a:lumOff val="40000"/>
            </a:schemeClr>
          </a:solidFill>
          <a:ln>
            <a:round/>
          </a:ln>
        </p:spPr>
        <p:style>
          <a:lnRef idx="2">
            <a:schemeClr val="accent3">
              <a:shade val="50000"/>
            </a:schemeClr>
          </a:lnRef>
          <a:fillRef idx="1">
            <a:schemeClr val="accent3"/>
          </a:fillRef>
          <a:effectRef idx="0">
            <a:schemeClr val="accent3"/>
          </a:effectRef>
          <a:fontRef idx="minor"/>
        </p:style>
        <p:txBody>
          <a:bodyPr lIns="90000" tIns="45000" rIns="90000" bIns="45000"/>
          <a:lstStyle/>
          <a:p>
            <a:pPr>
              <a:lnSpc>
                <a:spcPct val="100000"/>
              </a:lnSpc>
            </a:pPr>
            <a:r>
              <a:rPr lang="es-ES" sz="1800" b="1" strike="noStrike" spc="-1">
                <a:solidFill>
                  <a:srgbClr val="000000"/>
                </a:solidFill>
                <a:uFill>
                  <a:solidFill>
                    <a:srgbClr val="FFFFFF"/>
                  </a:solidFill>
                </a:uFill>
                <a:latin typeface="Calibri"/>
                <a:ea typeface="DejaVu Sans"/>
              </a:rPr>
              <a:t>VER: se existen movementos torácicos</a:t>
            </a:r>
            <a:endParaRPr lang="es-ES" sz="1800" b="0" strike="noStrike" spc="-1">
              <a:solidFill>
                <a:srgbClr val="000000"/>
              </a:solidFill>
              <a:uFill>
                <a:solidFill>
                  <a:srgbClr val="FFFFFF"/>
                </a:solidFill>
              </a:uFill>
              <a:latin typeface="Arial"/>
            </a:endParaRPr>
          </a:p>
          <a:p>
            <a:pPr>
              <a:lnSpc>
                <a:spcPct val="100000"/>
              </a:lnSpc>
            </a:pPr>
            <a:r>
              <a:rPr lang="es-ES" sz="1800" b="1" strike="noStrike" spc="-1">
                <a:solidFill>
                  <a:srgbClr val="000000"/>
                </a:solidFill>
                <a:uFill>
                  <a:solidFill>
                    <a:srgbClr val="FFFFFF"/>
                  </a:solidFill>
                </a:uFill>
                <a:latin typeface="Calibri"/>
                <a:ea typeface="DejaVu Sans"/>
              </a:rPr>
              <a:t>OIR: os ruidos respiratorios</a:t>
            </a:r>
            <a:endParaRPr lang="es-ES" sz="1800" b="0" strike="noStrike" spc="-1">
              <a:solidFill>
                <a:srgbClr val="000000"/>
              </a:solidFill>
              <a:uFill>
                <a:solidFill>
                  <a:srgbClr val="FFFFFF"/>
                </a:solidFill>
              </a:uFill>
              <a:latin typeface="Arial"/>
            </a:endParaRPr>
          </a:p>
          <a:p>
            <a:pPr>
              <a:lnSpc>
                <a:spcPct val="100000"/>
              </a:lnSpc>
            </a:pPr>
            <a:r>
              <a:rPr lang="es-ES" sz="1800" b="1" strike="noStrike" spc="-1">
                <a:solidFill>
                  <a:srgbClr val="000000"/>
                </a:solidFill>
                <a:uFill>
                  <a:solidFill>
                    <a:srgbClr val="FFFFFF"/>
                  </a:solidFill>
                </a:uFill>
                <a:latin typeface="Calibri"/>
                <a:ea typeface="DejaVu Sans"/>
              </a:rPr>
              <a:t>SENTIR: o espirado na meixela.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
        <p:nvSpPr>
          <p:cNvPr id="742" name="CustomShape 3"/>
          <p:cNvSpPr/>
          <p:nvPr/>
        </p:nvSpPr>
        <p:spPr>
          <a:xfrm>
            <a:off x="7213680" y="4597560"/>
            <a:ext cx="1827720" cy="1619280"/>
          </a:xfrm>
          <a:prstGeom prst="ellipse">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1800" b="1" strike="noStrike" spc="-1">
                <a:solidFill>
                  <a:srgbClr val="FF0000"/>
                </a:solidFill>
                <a:uFill>
                  <a:solidFill>
                    <a:srgbClr val="FFFFFF"/>
                  </a:solidFill>
                </a:uFill>
                <a:latin typeface="Calibri"/>
                <a:ea typeface="DejaVu Sans"/>
              </a:rPr>
              <a:t>NON MÁIS DE 10 SEGUNDOS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CustomShape 1"/>
          <p:cNvSpPr/>
          <p:nvPr/>
        </p:nvSpPr>
        <p:spPr>
          <a:xfrm>
            <a:off x="457200" y="274680"/>
            <a:ext cx="8228520" cy="1141920"/>
          </a:xfrm>
          <a:prstGeom prst="rect">
            <a:avLst/>
          </a:prstGeom>
          <a:solidFill>
            <a:srgbClr val="FFFF00"/>
          </a:solidFill>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 RESPIRA CON NORMALIDADE</a:t>
            </a:r>
            <a:endParaRPr lang="es-ES" sz="1800" b="0" strike="noStrike" spc="-1">
              <a:solidFill>
                <a:srgbClr val="000000"/>
              </a:solidFill>
              <a:uFill>
                <a:solidFill>
                  <a:srgbClr val="FFFFFF"/>
                </a:solidFill>
              </a:uFill>
              <a:latin typeface="Arial"/>
            </a:endParaRPr>
          </a:p>
        </p:txBody>
      </p:sp>
      <p:sp>
        <p:nvSpPr>
          <p:cNvPr id="744" name="CustomShape 2"/>
          <p:cNvSpPr/>
          <p:nvPr/>
        </p:nvSpPr>
        <p:spPr>
          <a:xfrm>
            <a:off x="491760" y="1535400"/>
            <a:ext cx="4039200" cy="638640"/>
          </a:xfrm>
          <a:prstGeom prst="rect">
            <a:avLst/>
          </a:prstGeom>
          <a:noFill/>
          <a:ln>
            <a:noFill/>
          </a:ln>
        </p:spPr>
        <p:style>
          <a:lnRef idx="0">
            <a:scrgbClr r="0" g="0" b="0"/>
          </a:lnRef>
          <a:fillRef idx="0">
            <a:scrgbClr r="0" g="0" b="0"/>
          </a:fillRef>
          <a:effectRef idx="0">
            <a:scrgbClr r="0" g="0" b="0"/>
          </a:effectRef>
          <a:fontRef idx="minor"/>
        </p:style>
      </p:sp>
      <p:sp>
        <p:nvSpPr>
          <p:cNvPr id="745" name="CustomShape 3"/>
          <p:cNvSpPr/>
          <p:nvPr/>
        </p:nvSpPr>
        <p:spPr>
          <a:xfrm>
            <a:off x="457200" y="2174760"/>
            <a:ext cx="4039200" cy="3950280"/>
          </a:xfrm>
          <a:prstGeom prst="roundRect">
            <a:avLst>
              <a:gd name="adj" fmla="val 16667"/>
            </a:avLst>
          </a:prstGeom>
          <a:solidFill>
            <a:schemeClr val="accent5">
              <a:lumMod val="60000"/>
              <a:lumOff val="40000"/>
            </a:schemeClr>
          </a:solidFill>
          <a:ln>
            <a:round/>
          </a:ln>
          <a:effectLst>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lstStyle/>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Colocar en posición de recuperación : Posición Lateral de  Seguridade (PLS).</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Envie ou vaia a buscar axuda.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Comprobar que continua respirando</a:t>
            </a:r>
            <a:endParaRPr lang="es-ES" sz="1800" b="0" strike="noStrike" spc="-1">
              <a:solidFill>
                <a:srgbClr val="000000"/>
              </a:solidFill>
              <a:uFill>
                <a:solidFill>
                  <a:srgbClr val="FFFFFF"/>
                </a:solidFill>
              </a:uFill>
              <a:latin typeface="Arial"/>
            </a:endParaRPr>
          </a:p>
        </p:txBody>
      </p:sp>
      <p:sp>
        <p:nvSpPr>
          <p:cNvPr id="746" name="CustomShape 4"/>
          <p:cNvSpPr/>
          <p:nvPr/>
        </p:nvSpPr>
        <p:spPr>
          <a:xfrm>
            <a:off x="4645080" y="1535040"/>
            <a:ext cx="4040640" cy="638640"/>
          </a:xfrm>
          <a:prstGeom prst="rect">
            <a:avLst/>
          </a:prstGeom>
          <a:noFill/>
          <a:ln>
            <a:noFill/>
          </a:ln>
        </p:spPr>
        <p:style>
          <a:lnRef idx="0">
            <a:scrgbClr r="0" g="0" b="0"/>
          </a:lnRef>
          <a:fillRef idx="0">
            <a:scrgbClr r="0" g="0" b="0"/>
          </a:fillRef>
          <a:effectRef idx="0">
            <a:scrgbClr r="0" g="0" b="0"/>
          </a:effectRef>
          <a:fontRef idx="minor"/>
        </p:style>
      </p:sp>
      <p:pic>
        <p:nvPicPr>
          <p:cNvPr id="747" name="Marcador de contenido 6"/>
          <p:cNvPicPr/>
          <p:nvPr/>
        </p:nvPicPr>
        <p:blipFill>
          <a:blip r:embed="rId2"/>
          <a:srcRect t="-62791" b="-62791"/>
          <a:stretch/>
        </p:blipFill>
        <p:spPr>
          <a:xfrm>
            <a:off x="4645080" y="2174760"/>
            <a:ext cx="4040640" cy="3950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CustomShape 1"/>
          <p:cNvSpPr/>
          <p:nvPr/>
        </p:nvSpPr>
        <p:spPr>
          <a:xfrm>
            <a:off x="457200" y="274680"/>
            <a:ext cx="8228520" cy="1141920"/>
          </a:xfrm>
          <a:prstGeom prst="rect">
            <a:avLst/>
          </a:prstGeom>
          <a:solidFill>
            <a:srgbClr val="FFFF00"/>
          </a:solidFill>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 RESPIRA CON NORMALIDADE: POSICIÓN DE RECUPERACIÓN</a:t>
            </a:r>
            <a:endParaRPr lang="es-ES" sz="1800" b="0" strike="noStrike" spc="-1">
              <a:solidFill>
                <a:srgbClr val="000000"/>
              </a:solidFill>
              <a:uFill>
                <a:solidFill>
                  <a:srgbClr val="FFFFFF"/>
                </a:solidFill>
              </a:uFill>
              <a:latin typeface="Arial"/>
            </a:endParaRPr>
          </a:p>
        </p:txBody>
      </p:sp>
      <p:sp>
        <p:nvSpPr>
          <p:cNvPr id="749" name="CustomShape 2"/>
          <p:cNvSpPr/>
          <p:nvPr/>
        </p:nvSpPr>
        <p:spPr>
          <a:xfrm>
            <a:off x="457200" y="1535040"/>
            <a:ext cx="4039200" cy="638640"/>
          </a:xfrm>
          <a:prstGeom prst="rect">
            <a:avLst/>
          </a:prstGeom>
          <a:noFill/>
          <a:ln>
            <a:noFill/>
          </a:ln>
        </p:spPr>
        <p:style>
          <a:lnRef idx="0">
            <a:scrgbClr r="0" g="0" b="0"/>
          </a:lnRef>
          <a:fillRef idx="0">
            <a:scrgbClr r="0" g="0" b="0"/>
          </a:fillRef>
          <a:effectRef idx="0">
            <a:scrgbClr r="0" g="0" b="0"/>
          </a:effectRef>
          <a:fontRef idx="minor"/>
        </p:style>
      </p:sp>
      <p:sp>
        <p:nvSpPr>
          <p:cNvPr id="750" name="CustomShape 3"/>
          <p:cNvSpPr/>
          <p:nvPr/>
        </p:nvSpPr>
        <p:spPr>
          <a:xfrm>
            <a:off x="4645080" y="1535040"/>
            <a:ext cx="4040640" cy="638640"/>
          </a:xfrm>
          <a:prstGeom prst="rect">
            <a:avLst/>
          </a:prstGeom>
          <a:noFill/>
          <a:ln>
            <a:noFill/>
          </a:ln>
        </p:spPr>
        <p:style>
          <a:lnRef idx="0">
            <a:scrgbClr r="0" g="0" b="0"/>
          </a:lnRef>
          <a:fillRef idx="0">
            <a:scrgbClr r="0" g="0" b="0"/>
          </a:fillRef>
          <a:effectRef idx="0">
            <a:scrgbClr r="0" g="0" b="0"/>
          </a:effectRef>
          <a:fontRef idx="minor"/>
        </p:style>
      </p:sp>
      <p:sp>
        <p:nvSpPr>
          <p:cNvPr id="751" name="CustomShape 4"/>
          <p:cNvSpPr/>
          <p:nvPr/>
        </p:nvSpPr>
        <p:spPr>
          <a:xfrm>
            <a:off x="457200" y="1733040"/>
            <a:ext cx="4040640" cy="4523760"/>
          </a:xfrm>
          <a:prstGeom prst="roundRect">
            <a:avLst>
              <a:gd name="adj" fmla="val 16667"/>
            </a:avLst>
          </a:prstGeom>
          <a:solidFill>
            <a:schemeClr val="accent5">
              <a:lumMod val="60000"/>
              <a:lumOff val="40000"/>
            </a:schemeClr>
          </a:solidFill>
          <a:ln>
            <a:noFill/>
          </a:ln>
          <a:effectLst>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p:style>
        <p:txBody>
          <a:bodyPr lIns="90000" tIns="45000" rIns="90000" bIns="45000"/>
          <a:lstStyle/>
          <a:p>
            <a:pPr marL="343080" indent="-342000" algn="just">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Retire as gafas da víctima.</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Ponte de xeonllos ao lado da víctima e asegúrate de que ambas pernas están extendidas.</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Pon o brazo próximo a ti en ángulo recto co corpo, o cóbado dobrado coa palma da man hacia arriba.</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pic>
        <p:nvPicPr>
          <p:cNvPr id="752" name="Picture 5"/>
          <p:cNvPicPr/>
          <p:nvPr/>
        </p:nvPicPr>
        <p:blipFill>
          <a:blip r:embed="rId2"/>
          <a:srcRect t="-12367" b="-12367"/>
          <a:stretch/>
        </p:blipFill>
        <p:spPr>
          <a:xfrm>
            <a:off x="5104080" y="2174400"/>
            <a:ext cx="4039200" cy="39502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9" presetClass="entr" fill="hold" nodeType="clickEffect">
                                  <p:stCondLst>
                                    <p:cond delay="0"/>
                                  </p:stCondLst>
                                  <p:childTnLst>
                                    <p:set>
                                      <p:cBhvr>
                                        <p:cTn id="6" dur="1" fill="hold">
                                          <p:stCondLst>
                                            <p:cond delay="0"/>
                                          </p:stCondLst>
                                        </p:cTn>
                                        <p:tgtEl>
                                          <p:spTgt spid="752"/>
                                        </p:tgtEl>
                                        <p:attrNameLst>
                                          <p:attrName>style.visibility</p:attrName>
                                        </p:attrNameLst>
                                      </p:cBhvr>
                                      <p:to>
                                        <p:strVal val="visible"/>
                                      </p:to>
                                    </p:set>
                                    <p:anim calcmode="lin" valueType="num">
                                      <p:cBhvr additive="repl">
                                        <p:cTn id="7" dur="1000" fill="hold"/>
                                        <p:tgtEl>
                                          <p:spTgt spid="752"/>
                                        </p:tgtEl>
                                        <p:attrNameLst>
                                          <p:attrName>ppt_x</p:attrName>
                                        </p:attrNameLst>
                                      </p:cBhvr>
                                      <p:tavLst>
                                        <p:tav tm="0">
                                          <p:val>
                                            <p:strVal val="#ppt_x-.2"/>
                                          </p:val>
                                        </p:tav>
                                        <p:tav tm="100000">
                                          <p:val>
                                            <p:strVal val="#ppt_x"/>
                                          </p:val>
                                        </p:tav>
                                      </p:tavLst>
                                    </p:anim>
                                    <p:anim calcmode="lin" valueType="num">
                                      <p:cBhvr additive="repl">
                                        <p:cTn id="8" dur="1000" fill="hold"/>
                                        <p:tgtEl>
                                          <p:spTgt spid="752"/>
                                        </p:tgtEl>
                                        <p:attrNameLst>
                                          <p:attrName>ppt_y</p:attrName>
                                        </p:attrNameLst>
                                      </p:cBhvr>
                                      <p:tavLst>
                                        <p:tav tm="0">
                                          <p:val>
                                            <p:strVal val="#ppt_y"/>
                                          </p:val>
                                        </p:tav>
                                        <p:tav tm="100000">
                                          <p:val>
                                            <p:strVal val="#ppt_y"/>
                                          </p:val>
                                        </p:tav>
                                      </p:tavLst>
                                    </p:anim>
                                    <p:animEffect transition="out" filter="wipe(right)">
                                      <p:cBhvr additive="repl">
                                        <p:cTn id="9" dur="1000"/>
                                        <p:tgtEl>
                                          <p:spTgt spid="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CustomShape 1"/>
          <p:cNvSpPr/>
          <p:nvPr/>
        </p:nvSpPr>
        <p:spPr>
          <a:xfrm>
            <a:off x="457200" y="274680"/>
            <a:ext cx="8228520" cy="1141920"/>
          </a:xfrm>
          <a:prstGeom prst="rect">
            <a:avLst/>
          </a:prstGeom>
          <a:solidFill>
            <a:srgbClr val="FFFF00"/>
          </a:solidFill>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 RESPIRA CON NORMALIDADE POSICIÓN DE RECUPERACIÓN</a:t>
            </a:r>
            <a:endParaRPr lang="es-ES" sz="1800" b="0" strike="noStrike" spc="-1">
              <a:solidFill>
                <a:srgbClr val="000000"/>
              </a:solidFill>
              <a:uFill>
                <a:solidFill>
                  <a:srgbClr val="FFFFFF"/>
                </a:solidFill>
              </a:uFill>
              <a:latin typeface="Arial"/>
            </a:endParaRPr>
          </a:p>
        </p:txBody>
      </p:sp>
      <p:sp>
        <p:nvSpPr>
          <p:cNvPr id="754" name="CustomShape 2"/>
          <p:cNvSpPr/>
          <p:nvPr/>
        </p:nvSpPr>
        <p:spPr>
          <a:xfrm>
            <a:off x="457200" y="1535040"/>
            <a:ext cx="4039200" cy="638640"/>
          </a:xfrm>
          <a:prstGeom prst="rect">
            <a:avLst/>
          </a:prstGeom>
          <a:noFill/>
          <a:ln>
            <a:noFill/>
          </a:ln>
        </p:spPr>
        <p:style>
          <a:lnRef idx="0">
            <a:scrgbClr r="0" g="0" b="0"/>
          </a:lnRef>
          <a:fillRef idx="0">
            <a:scrgbClr r="0" g="0" b="0"/>
          </a:fillRef>
          <a:effectRef idx="0">
            <a:scrgbClr r="0" g="0" b="0"/>
          </a:effectRef>
          <a:fontRef idx="minor"/>
        </p:style>
      </p:sp>
      <p:sp>
        <p:nvSpPr>
          <p:cNvPr id="755" name="CustomShape 3"/>
          <p:cNvSpPr/>
          <p:nvPr/>
        </p:nvSpPr>
        <p:spPr>
          <a:xfrm>
            <a:off x="4645080" y="1535040"/>
            <a:ext cx="4040640" cy="638640"/>
          </a:xfrm>
          <a:prstGeom prst="rect">
            <a:avLst/>
          </a:prstGeom>
          <a:noFill/>
          <a:ln>
            <a:noFill/>
          </a:ln>
        </p:spPr>
        <p:style>
          <a:lnRef idx="0">
            <a:scrgbClr r="0" g="0" b="0"/>
          </a:lnRef>
          <a:fillRef idx="0">
            <a:scrgbClr r="0" g="0" b="0"/>
          </a:fillRef>
          <a:effectRef idx="0">
            <a:scrgbClr r="0" g="0" b="0"/>
          </a:effectRef>
          <a:fontRef idx="minor"/>
        </p:style>
      </p:sp>
      <p:sp>
        <p:nvSpPr>
          <p:cNvPr id="756" name="CustomShape 4"/>
          <p:cNvSpPr/>
          <p:nvPr/>
        </p:nvSpPr>
        <p:spPr>
          <a:xfrm>
            <a:off x="4645080" y="2174760"/>
            <a:ext cx="4040640" cy="3950280"/>
          </a:xfrm>
          <a:prstGeom prst="roundRect">
            <a:avLst>
              <a:gd name="adj" fmla="val 16667"/>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Con a túa outra man colle a perna alonxada de ti xunto por encima do xeonllo e levántaa.</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Mantendo a súa man apoiada na meixela, tira da perna alonxada de ti facendo rodar á vítima hacia ti sobre o seu costado.</a:t>
            </a:r>
            <a:endParaRPr lang="es-ES" sz="1800" b="0" strike="noStrike" spc="-1">
              <a:solidFill>
                <a:srgbClr val="000000"/>
              </a:solidFill>
              <a:uFill>
                <a:solidFill>
                  <a:srgbClr val="FFFFFF"/>
                </a:solidFill>
              </a:uFill>
              <a:latin typeface="Arial"/>
            </a:endParaRPr>
          </a:p>
        </p:txBody>
      </p:sp>
      <p:pic>
        <p:nvPicPr>
          <p:cNvPr id="757" name="Picture 5"/>
          <p:cNvPicPr/>
          <p:nvPr/>
        </p:nvPicPr>
        <p:blipFill>
          <a:blip r:embed="rId2"/>
          <a:srcRect t="-12367" b="-12367"/>
          <a:stretch/>
        </p:blipFill>
        <p:spPr>
          <a:xfrm>
            <a:off x="457200" y="2174760"/>
            <a:ext cx="4039200" cy="3950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CustomShape 1"/>
          <p:cNvSpPr/>
          <p:nvPr/>
        </p:nvSpPr>
        <p:spPr>
          <a:xfrm>
            <a:off x="0" y="274680"/>
            <a:ext cx="8228520" cy="1141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 RESPIRA CON NORMALIDADE</a:t>
            </a:r>
            <a:endParaRPr lang="es-ES" sz="1800" b="0" strike="noStrike" spc="-1">
              <a:solidFill>
                <a:srgbClr val="000000"/>
              </a:solidFill>
              <a:uFill>
                <a:solidFill>
                  <a:srgbClr val="FFFFFF"/>
                </a:solidFill>
              </a:uFill>
              <a:latin typeface="Arial"/>
            </a:endParaRPr>
          </a:p>
          <a:p>
            <a:pPr algn="ctr">
              <a:lnSpc>
                <a:spcPct val="100000"/>
              </a:lnSpc>
            </a:pPr>
            <a:r>
              <a:rPr lang="es-ES" sz="4400" b="0" strike="noStrike" spc="-1">
                <a:solidFill>
                  <a:srgbClr val="000000"/>
                </a:solidFill>
                <a:uFill>
                  <a:solidFill>
                    <a:srgbClr val="FFFFFF"/>
                  </a:solidFill>
                </a:uFill>
                <a:latin typeface="Calibri"/>
                <a:ea typeface="DejaVu Sans"/>
              </a:rPr>
              <a:t>POSICIÓN DE RECUPERACIÓN</a:t>
            </a:r>
            <a:endParaRPr lang="es-ES" sz="1800" b="0" strike="noStrike" spc="-1">
              <a:solidFill>
                <a:srgbClr val="000000"/>
              </a:solidFill>
              <a:uFill>
                <a:solidFill>
                  <a:srgbClr val="FFFFFF"/>
                </a:solidFill>
              </a:uFill>
              <a:latin typeface="Arial"/>
            </a:endParaRPr>
          </a:p>
        </p:txBody>
      </p:sp>
      <p:pic>
        <p:nvPicPr>
          <p:cNvPr id="759" name="Picture 5"/>
          <p:cNvPicPr/>
          <p:nvPr/>
        </p:nvPicPr>
        <p:blipFill>
          <a:blip r:embed="rId2"/>
          <a:stretch/>
        </p:blipFill>
        <p:spPr>
          <a:xfrm>
            <a:off x="1389240" y="1844640"/>
            <a:ext cx="5976000" cy="1943640"/>
          </a:xfrm>
          <a:prstGeom prst="rect">
            <a:avLst/>
          </a:prstGeom>
          <a:ln>
            <a:noFill/>
          </a:ln>
        </p:spPr>
      </p:pic>
      <p:sp>
        <p:nvSpPr>
          <p:cNvPr id="760" name="CustomShape 2"/>
          <p:cNvSpPr/>
          <p:nvPr/>
        </p:nvSpPr>
        <p:spPr>
          <a:xfrm>
            <a:off x="1562040" y="4165560"/>
            <a:ext cx="6412320" cy="1186920"/>
          </a:xfrm>
          <a:prstGeom prst="roundRect">
            <a:avLst>
              <a:gd name="adj" fmla="val 16667"/>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a:solidFill>
                  <a:srgbClr val="000000"/>
                </a:solidFill>
                <a:uFill>
                  <a:solidFill>
                    <a:srgbClr val="FFFFFF"/>
                  </a:solidFill>
                </a:uFill>
                <a:latin typeface="Calibri"/>
                <a:ea typeface="DejaVu Sans"/>
              </a:rPr>
              <a:t>Axusta a perna de arriba de modo que tanto a cadeira como o xeonllo estén dobrados en ángulos rectos.</a:t>
            </a:r>
            <a:endParaRPr lang="es-ES" sz="1800" b="0" strike="noStrike" spc="-1">
              <a:solidFill>
                <a:srgbClr val="000000"/>
              </a:solidFill>
              <a:uFill>
                <a:solidFill>
                  <a:srgbClr val="FFFFFF"/>
                </a:solidFill>
              </a:uFill>
              <a:latin typeface="Arial"/>
            </a:endParaRPr>
          </a:p>
          <a:p>
            <a:pPr>
              <a:lnSpc>
                <a:spcPct val="100000"/>
              </a:lnSpc>
            </a:pPr>
            <a:r>
              <a:rPr lang="es-ES" sz="1800" b="0" strike="noStrike" spc="-1">
                <a:solidFill>
                  <a:srgbClr val="000000"/>
                </a:solidFill>
                <a:uFill>
                  <a:solidFill>
                    <a:srgbClr val="FFFFFF"/>
                  </a:solidFill>
                </a:uFill>
                <a:latin typeface="Calibri"/>
                <a:ea typeface="DejaVu Sans"/>
              </a:rPr>
              <a:t>Axusta a súa cabeza e a man baixo a súa meixela para asegurarte de que a vía aérea aparece aberta.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1" name="3 Marcador de contenido"/>
          <p:cNvPicPr/>
          <p:nvPr/>
        </p:nvPicPr>
        <p:blipFill>
          <a:blip r:embed="rId2"/>
          <a:stretch/>
        </p:blipFill>
        <p:spPr>
          <a:xfrm>
            <a:off x="1042920" y="1557360"/>
            <a:ext cx="2951640" cy="2230920"/>
          </a:xfrm>
          <a:prstGeom prst="rect">
            <a:avLst/>
          </a:prstGeom>
          <a:ln>
            <a:noFill/>
          </a:ln>
        </p:spPr>
      </p:pic>
      <p:pic>
        <p:nvPicPr>
          <p:cNvPr id="762" name="4 Imagen"/>
          <p:cNvPicPr/>
          <p:nvPr/>
        </p:nvPicPr>
        <p:blipFill>
          <a:blip r:embed="rId3"/>
          <a:stretch/>
        </p:blipFill>
        <p:spPr>
          <a:xfrm>
            <a:off x="5003640" y="1557360"/>
            <a:ext cx="3023280" cy="2302560"/>
          </a:xfrm>
          <a:prstGeom prst="rect">
            <a:avLst/>
          </a:prstGeom>
          <a:ln>
            <a:noFill/>
          </a:ln>
        </p:spPr>
      </p:pic>
      <p:pic>
        <p:nvPicPr>
          <p:cNvPr id="763" name="5 Imagen"/>
          <p:cNvPicPr/>
          <p:nvPr/>
        </p:nvPicPr>
        <p:blipFill>
          <a:blip r:embed="rId4"/>
          <a:stretch/>
        </p:blipFill>
        <p:spPr>
          <a:xfrm>
            <a:off x="1116000" y="4203720"/>
            <a:ext cx="2950200" cy="2304000"/>
          </a:xfrm>
          <a:prstGeom prst="rect">
            <a:avLst/>
          </a:prstGeom>
          <a:ln>
            <a:noFill/>
          </a:ln>
        </p:spPr>
      </p:pic>
      <p:pic>
        <p:nvPicPr>
          <p:cNvPr id="764" name="6 Imagen"/>
          <p:cNvPicPr/>
          <p:nvPr/>
        </p:nvPicPr>
        <p:blipFill>
          <a:blip r:embed="rId5"/>
          <a:stretch/>
        </p:blipFill>
        <p:spPr>
          <a:xfrm>
            <a:off x="5300640" y="4767120"/>
            <a:ext cx="3032640" cy="1078560"/>
          </a:xfrm>
          <a:prstGeom prst="rect">
            <a:avLst/>
          </a:prstGeom>
          <a:ln>
            <a:noFill/>
          </a:ln>
        </p:spPr>
      </p:pic>
      <p:sp>
        <p:nvSpPr>
          <p:cNvPr id="765" name="CustomShape 1"/>
          <p:cNvSpPr/>
          <p:nvPr/>
        </p:nvSpPr>
        <p:spPr>
          <a:xfrm>
            <a:off x="457200" y="274680"/>
            <a:ext cx="8228520" cy="1141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POSICIÓN DE RECUPERACIÓN</a:t>
            </a:r>
            <a:endParaRPr lang="es-ES" sz="1800" b="0" strike="noStrike" spc="-1">
              <a:solidFill>
                <a:srgbClr val="000000"/>
              </a:solidFill>
              <a:uFill>
                <a:solidFill>
                  <a:srgbClr val="FFFFFF"/>
                </a:solidFill>
              </a:uFill>
              <a:latin typeface="Arial"/>
            </a:endParaRPr>
          </a:p>
        </p:txBody>
      </p:sp>
      <p:sp>
        <p:nvSpPr>
          <p:cNvPr id="766"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CustomShape 1"/>
          <p:cNvSpPr/>
          <p:nvPr/>
        </p:nvSpPr>
        <p:spPr>
          <a:xfrm>
            <a:off x="457200" y="274680"/>
            <a:ext cx="8228520" cy="1141920"/>
          </a:xfrm>
          <a:prstGeom prst="rect">
            <a:avLst/>
          </a:prstGeom>
          <a:solidFill>
            <a:srgbClr val="E53933"/>
          </a:solid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A PERSOA NON RESPIRA ADECUADAMENTE…</a:t>
            </a:r>
            <a:endParaRPr lang="es-ES" sz="1800" b="0" strike="noStrike" spc="-1">
              <a:solidFill>
                <a:srgbClr val="000000"/>
              </a:solidFill>
              <a:uFill>
                <a:solidFill>
                  <a:srgbClr val="FFFFFF"/>
                </a:solidFill>
              </a:uFill>
              <a:latin typeface="Arial"/>
            </a:endParaRPr>
          </a:p>
        </p:txBody>
      </p:sp>
      <p:pic>
        <p:nvPicPr>
          <p:cNvPr id="768" name="Imagen 5"/>
          <p:cNvPicPr/>
          <p:nvPr/>
        </p:nvPicPr>
        <p:blipFill>
          <a:blip r:embed="rId2"/>
          <a:stretch/>
        </p:blipFill>
        <p:spPr>
          <a:xfrm rot="2281800">
            <a:off x="6994080" y="1159920"/>
            <a:ext cx="1634040" cy="1738440"/>
          </a:xfrm>
          <a:prstGeom prst="rect">
            <a:avLst/>
          </a:prstGeom>
          <a:ln>
            <a:noFill/>
          </a:ln>
        </p:spPr>
      </p:pic>
      <p:pic>
        <p:nvPicPr>
          <p:cNvPr id="769" name="Picture 6"/>
          <p:cNvPicPr/>
          <p:nvPr/>
        </p:nvPicPr>
        <p:blipFill>
          <a:blip r:embed="rId3"/>
          <a:srcRect l="-15960" r="-15960"/>
          <a:stretch/>
        </p:blipFill>
        <p:spPr>
          <a:xfrm>
            <a:off x="4406760" y="2778120"/>
            <a:ext cx="4583520" cy="2783520"/>
          </a:xfrm>
          <a:prstGeom prst="rect">
            <a:avLst/>
          </a:prstGeom>
          <a:ln>
            <a:noFill/>
          </a:ln>
        </p:spPr>
      </p:pic>
      <p:sp>
        <p:nvSpPr>
          <p:cNvPr id="770" name="CustomShape 2"/>
          <p:cNvSpPr/>
          <p:nvPr/>
        </p:nvSpPr>
        <p:spPr>
          <a:xfrm>
            <a:off x="660240" y="2374920"/>
            <a:ext cx="3593160" cy="393012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285840" indent="-284760">
              <a:lnSpc>
                <a:spcPct val="100000"/>
              </a:lnSpc>
              <a:buClr>
                <a:srgbClr val="000000"/>
              </a:buClr>
              <a:buFont typeface="StarSymbol"/>
              <a:buChar char="-"/>
            </a:pPr>
            <a:r>
              <a:rPr lang="es-ES" sz="1800" b="0" strike="noStrike" spc="-1">
                <a:solidFill>
                  <a:srgbClr val="000000"/>
                </a:solidFill>
                <a:uFill>
                  <a:solidFill>
                    <a:srgbClr val="FFFFFF"/>
                  </a:solidFill>
                </a:uFill>
                <a:latin typeface="Calibri"/>
                <a:ea typeface="DejaVu Sans"/>
              </a:rPr>
              <a:t>Enviar a alguén por axuda.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285840" indent="-284760">
              <a:lnSpc>
                <a:spcPct val="100000"/>
              </a:lnSpc>
              <a:buClr>
                <a:srgbClr val="000000"/>
              </a:buClr>
              <a:buFont typeface="StarSymbol"/>
              <a:buChar char="-"/>
            </a:pPr>
            <a:r>
              <a:rPr lang="es-ES" sz="1800" b="0" strike="noStrike" spc="-1">
                <a:solidFill>
                  <a:srgbClr val="000000"/>
                </a:solidFill>
                <a:uFill>
                  <a:solidFill>
                    <a:srgbClr val="FFFFFF"/>
                  </a:solidFill>
                </a:uFill>
                <a:latin typeface="Calibri"/>
                <a:ea typeface="DejaVu Sans"/>
              </a:rPr>
              <a:t>Se se atopa solo </a:t>
            </a:r>
            <a:r>
              <a:rPr lang="es-ES" sz="1800" b="1" strike="noStrike" spc="-1">
                <a:solidFill>
                  <a:srgbClr val="000000"/>
                </a:solidFill>
                <a:uFill>
                  <a:solidFill>
                    <a:srgbClr val="FFFFFF"/>
                  </a:solidFill>
                </a:uFill>
                <a:latin typeface="Calibri"/>
                <a:ea typeface="DejaVu Sans"/>
              </a:rPr>
              <a:t>ALERTE</a:t>
            </a:r>
            <a:r>
              <a:rPr lang="es-ES" sz="1800" b="0" strike="noStrike" spc="-1">
                <a:solidFill>
                  <a:srgbClr val="000000"/>
                </a:solidFill>
                <a:uFill>
                  <a:solidFill>
                    <a:srgbClr val="FFFFFF"/>
                  </a:solidFill>
                </a:uFill>
                <a:latin typeface="Calibri"/>
                <a:ea typeface="DejaVu Sans"/>
              </a:rPr>
              <a:t> dende o seu móvil ao </a:t>
            </a:r>
            <a:r>
              <a:rPr lang="es-ES" sz="1800" b="1" strike="noStrike" spc="-1">
                <a:solidFill>
                  <a:srgbClr val="000000"/>
                </a:solidFill>
                <a:uFill>
                  <a:solidFill>
                    <a:srgbClr val="FFFFFF"/>
                  </a:solidFill>
                </a:uFill>
                <a:latin typeface="Calibri"/>
                <a:ea typeface="DejaVu Sans"/>
              </a:rPr>
              <a:t>061</a:t>
            </a:r>
            <a:r>
              <a:rPr lang="es-ES" sz="1800" b="0" strike="noStrike" spc="-1">
                <a:solidFill>
                  <a:srgbClr val="000000"/>
                </a:solidFill>
                <a:uFill>
                  <a:solidFill>
                    <a:srgbClr val="FFFFFF"/>
                  </a:solidFill>
                </a:uFill>
                <a:latin typeface="Calibri"/>
                <a:ea typeface="DejaVu Sans"/>
              </a:rPr>
              <a:t> e NUNCA abandone á victima salvo que non teña outra opción.</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285840" indent="-284760">
              <a:lnSpc>
                <a:spcPct val="100000"/>
              </a:lnSpc>
              <a:buClr>
                <a:srgbClr val="000000"/>
              </a:buClr>
              <a:buFont typeface="StarSymbol"/>
              <a:buChar char="-"/>
            </a:pPr>
            <a:r>
              <a:rPr lang="es-ES" sz="1800" b="1" strike="noStrike" spc="-1">
                <a:solidFill>
                  <a:srgbClr val="000000"/>
                </a:solidFill>
                <a:uFill>
                  <a:solidFill>
                    <a:srgbClr val="FFFFFF"/>
                  </a:solidFill>
                </a:uFill>
                <a:latin typeface="Calibri"/>
                <a:ea typeface="DejaVu Sans"/>
              </a:rPr>
              <a:t>COMENZAR AS COMPRESIÓNS TORÁCICAS.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285840" indent="-284760">
              <a:lnSpc>
                <a:spcPct val="100000"/>
              </a:lnSpc>
              <a:buClr>
                <a:srgbClr val="000000"/>
              </a:buClr>
              <a:buFont typeface="StarSymbol"/>
              <a:buChar char="-"/>
            </a:pPr>
            <a:r>
              <a:rPr lang="es-ES" sz="1800" b="0" strike="noStrike" spc="-1">
                <a:solidFill>
                  <a:srgbClr val="000000"/>
                </a:solidFill>
                <a:uFill>
                  <a:solidFill>
                    <a:srgbClr val="FFFFFF"/>
                  </a:solidFill>
                </a:uFill>
                <a:latin typeface="Calibri"/>
                <a:ea typeface="DejaVu Sans"/>
              </a:rPr>
              <a:t>Continuar combinando con VENTILACIONES DE RECATE 30:2</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COMPRESIÓNS TORÁCICAS</a:t>
            </a:r>
            <a:endParaRPr lang="es-ES" sz="1800" b="0" strike="noStrike" spc="-1">
              <a:solidFill>
                <a:srgbClr val="000000"/>
              </a:solidFill>
              <a:uFill>
                <a:solidFill>
                  <a:srgbClr val="FFFFFF"/>
                </a:solidFill>
              </a:uFill>
              <a:latin typeface="Arial"/>
            </a:endParaRPr>
          </a:p>
        </p:txBody>
      </p:sp>
      <p:sp>
        <p:nvSpPr>
          <p:cNvPr id="772" name="CustomShape 2"/>
          <p:cNvSpPr/>
          <p:nvPr/>
        </p:nvSpPr>
        <p:spPr>
          <a:xfrm>
            <a:off x="4648320" y="1600200"/>
            <a:ext cx="4037400" cy="452484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Póñase en xeonllo ao lado da vítima.</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Poña o talón dunha man no centro do tórax</a:t>
            </a:r>
            <a:endParaRPr lang="es-ES" sz="1800" b="0" strike="noStrike" spc="-1">
              <a:solidFill>
                <a:srgbClr val="000000"/>
              </a:solidFill>
              <a:uFill>
                <a:solidFill>
                  <a:srgbClr val="FFFFFF"/>
                </a:solidFill>
              </a:uFill>
              <a:latin typeface="Arial"/>
            </a:endParaRPr>
          </a:p>
          <a:p>
            <a:pPr algn="just">
              <a:lnSpc>
                <a:spcPct val="100000"/>
              </a:lnSpc>
            </a:pPr>
            <a:r>
              <a:rPr lang="es-ES" sz="2800" b="0" strike="noStrike" spc="-1">
                <a:solidFill>
                  <a:srgbClr val="000000"/>
                </a:solidFill>
                <a:uFill>
                  <a:solidFill>
                    <a:srgbClr val="FFFFFF"/>
                  </a:solidFill>
                </a:uFill>
                <a:latin typeface="Calibri"/>
                <a:ea typeface="DejaVu Sans"/>
              </a:rPr>
              <a:t>    da vítima.</a:t>
            </a:r>
            <a:endParaRPr lang="es-ES" sz="1800" b="0" strike="noStrike" spc="-1">
              <a:solidFill>
                <a:srgbClr val="000000"/>
              </a:solidFill>
              <a:uFill>
                <a:solidFill>
                  <a:srgbClr val="FFFFFF"/>
                </a:solidFill>
              </a:uFill>
              <a:latin typeface="Arial"/>
            </a:endParaRPr>
          </a:p>
        </p:txBody>
      </p:sp>
      <p:pic>
        <p:nvPicPr>
          <p:cNvPr id="773" name="Picture 6"/>
          <p:cNvPicPr/>
          <p:nvPr/>
        </p:nvPicPr>
        <p:blipFill>
          <a:blip r:embed="rId3"/>
          <a:srcRect t="-27237" b="-27237"/>
          <a:stretch/>
        </p:blipFill>
        <p:spPr>
          <a:xfrm>
            <a:off x="457200" y="1600200"/>
            <a:ext cx="4037400" cy="452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COMPRESIÓNS TORÁCICAS</a:t>
            </a:r>
            <a:endParaRPr lang="es-ES" sz="1800" b="0" strike="noStrike" spc="-1">
              <a:solidFill>
                <a:srgbClr val="000000"/>
              </a:solidFill>
              <a:uFill>
                <a:solidFill>
                  <a:srgbClr val="FFFFFF"/>
                </a:solidFill>
              </a:uFill>
              <a:latin typeface="Arial"/>
            </a:endParaRPr>
          </a:p>
        </p:txBody>
      </p:sp>
      <p:sp>
        <p:nvSpPr>
          <p:cNvPr id="775" name="CustomShape 2"/>
          <p:cNvSpPr/>
          <p:nvPr/>
        </p:nvSpPr>
        <p:spPr>
          <a:xfrm>
            <a:off x="4648320" y="1600200"/>
            <a:ext cx="4037400" cy="452484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Coloque o talón da outra man sobre a primeira.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Entrelace os dedos</a:t>
            </a:r>
            <a:endParaRPr lang="es-ES" sz="1800" b="0" strike="noStrike" spc="-1">
              <a:solidFill>
                <a:srgbClr val="000000"/>
              </a:solidFill>
              <a:uFill>
                <a:solidFill>
                  <a:srgbClr val="FFFFFF"/>
                </a:solidFill>
              </a:uFill>
              <a:latin typeface="Arial"/>
            </a:endParaRPr>
          </a:p>
        </p:txBody>
      </p:sp>
      <p:pic>
        <p:nvPicPr>
          <p:cNvPr id="776" name="Picture 5"/>
          <p:cNvPicPr/>
          <p:nvPr/>
        </p:nvPicPr>
        <p:blipFill>
          <a:blip r:embed="rId2"/>
          <a:srcRect t="-25816" b="-25816"/>
          <a:stretch/>
        </p:blipFill>
        <p:spPr>
          <a:xfrm>
            <a:off x="457200" y="1600200"/>
            <a:ext cx="4037400" cy="452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COMPRESIÓNS TORÁCICAS</a:t>
            </a:r>
            <a:endParaRPr lang="es-ES" sz="1800" b="0" strike="noStrike" spc="-1">
              <a:solidFill>
                <a:srgbClr val="000000"/>
              </a:solidFill>
              <a:uFill>
                <a:solidFill>
                  <a:srgbClr val="FFFFFF"/>
                </a:solidFill>
              </a:uFill>
              <a:latin typeface="Arial"/>
            </a:endParaRPr>
          </a:p>
        </p:txBody>
      </p:sp>
      <p:sp>
        <p:nvSpPr>
          <p:cNvPr id="778" name="CustomShape 2"/>
          <p:cNvSpPr/>
          <p:nvPr/>
        </p:nvSpPr>
        <p:spPr>
          <a:xfrm>
            <a:off x="4648320" y="1600200"/>
            <a:ext cx="4037400" cy="4524840"/>
          </a:xfrm>
          <a:prstGeom prst="rect">
            <a:avLst/>
          </a:prstGeom>
          <a:solidFill>
            <a:schemeClr val="bg1">
              <a:lumMod val="7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Colóquese vertical sobre o peito da vítima cos brazos rectos.</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Comprimir o </a:t>
            </a:r>
            <a:r>
              <a:rPr lang="es-ES" sz="2800" b="1" strike="noStrike" spc="-1">
                <a:solidFill>
                  <a:srgbClr val="000000"/>
                </a:solidFill>
                <a:uFill>
                  <a:solidFill>
                    <a:srgbClr val="FFFFFF"/>
                  </a:solidFill>
                </a:uFill>
                <a:latin typeface="Calibri"/>
                <a:ea typeface="DejaVu Sans"/>
              </a:rPr>
              <a:t>esternón non menos de 5 cm</a:t>
            </a:r>
            <a:r>
              <a:rPr lang="es-ES" sz="2800" b="0" strike="noStrike" spc="-1">
                <a:solidFill>
                  <a:srgbClr val="000000"/>
                </a:solidFill>
                <a:uFill>
                  <a:solidFill>
                    <a:srgbClr val="FFFFFF"/>
                  </a:solidFill>
                </a:uFill>
                <a:latin typeface="Calibri"/>
                <a:ea typeface="DejaVu Sans"/>
              </a:rPr>
              <a:t>., sin pasar de 6 cm</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Frecuencia: 100-120 lpm</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pic>
        <p:nvPicPr>
          <p:cNvPr id="779" name="Picture 4"/>
          <p:cNvPicPr/>
          <p:nvPr/>
        </p:nvPicPr>
        <p:blipFill>
          <a:blip r:embed="rId2"/>
          <a:srcRect t="9762" b="9762"/>
          <a:stretch/>
        </p:blipFill>
        <p:spPr>
          <a:xfrm>
            <a:off x="457200" y="1600200"/>
            <a:ext cx="4037400" cy="452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CustomShape 1"/>
          <p:cNvSpPr/>
          <p:nvPr/>
        </p:nvSpPr>
        <p:spPr>
          <a:xfrm>
            <a:off x="457200" y="274680"/>
            <a:ext cx="8228520" cy="1141920"/>
          </a:xfrm>
          <a:prstGeom prst="rect">
            <a:avLst/>
          </a:prstGeom>
          <a:solidFill>
            <a:srgbClr val="9BBB59"/>
          </a:solidFill>
          <a:ln w="38160">
            <a:solidFill>
              <a:srgbClr val="FFFFF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PRIMEIROS AUXILIOS</a:t>
            </a:r>
            <a:endParaRPr lang="es-ES" sz="1800" b="0" strike="noStrike" spc="-1">
              <a:solidFill>
                <a:srgbClr val="000000"/>
              </a:solidFill>
              <a:uFill>
                <a:solidFill>
                  <a:srgbClr val="FFFFFF"/>
                </a:solidFill>
              </a:uFill>
              <a:latin typeface="Arial"/>
            </a:endParaRPr>
          </a:p>
        </p:txBody>
      </p:sp>
      <p:sp>
        <p:nvSpPr>
          <p:cNvPr id="494"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Son os primeiros coidados que se dan a unha persoa que sofre un accidente o que enferma repentinamente no lugar dos feitos.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Destes primeiros coidados depende moitas veces a evolución posterior do paciente.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pic>
        <p:nvPicPr>
          <p:cNvPr id="495" name="Imagen 1"/>
          <p:cNvPicPr/>
          <p:nvPr/>
        </p:nvPicPr>
        <p:blipFill>
          <a:blip r:embed="rId2"/>
          <a:stretch/>
        </p:blipFill>
        <p:spPr>
          <a:xfrm>
            <a:off x="3445560" y="4768200"/>
            <a:ext cx="4558680" cy="1701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ENVIE A ALGUÉN A POR UN DESA</a:t>
            </a:r>
            <a:endParaRPr lang="es-ES" sz="1800" b="0" strike="noStrike" spc="-1">
              <a:solidFill>
                <a:srgbClr val="000000"/>
              </a:solidFill>
              <a:uFill>
                <a:solidFill>
                  <a:srgbClr val="FFFFFF"/>
                </a:solidFill>
              </a:uFill>
              <a:latin typeface="Arial"/>
            </a:endParaRPr>
          </a:p>
        </p:txBody>
      </p:sp>
      <p:pic>
        <p:nvPicPr>
          <p:cNvPr id="781" name="Marcador de contenido 3"/>
          <p:cNvPicPr/>
          <p:nvPr/>
        </p:nvPicPr>
        <p:blipFill>
          <a:blip r:embed="rId2"/>
          <a:srcRect l="-47249" r="-47249"/>
          <a:stretch/>
        </p:blipFill>
        <p:spPr>
          <a:xfrm>
            <a:off x="457200" y="1600200"/>
            <a:ext cx="8228520" cy="4524840"/>
          </a:xfrm>
          <a:prstGeom prst="rect">
            <a:avLst/>
          </a:prstGeom>
          <a:ln>
            <a:noFill/>
          </a:ln>
        </p:spPr>
      </p:pic>
      <p:pic>
        <p:nvPicPr>
          <p:cNvPr id="782" name="Imagen 2"/>
          <p:cNvPicPr/>
          <p:nvPr/>
        </p:nvPicPr>
        <p:blipFill>
          <a:blip r:embed="rId3"/>
          <a:stretch/>
        </p:blipFill>
        <p:spPr>
          <a:xfrm>
            <a:off x="457200" y="4030560"/>
            <a:ext cx="2263320" cy="2329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NON RESPIRA ADECUADAMENTE VENTILACIÓNS DE RESCATE</a:t>
            </a:r>
            <a:endParaRPr lang="es-ES" sz="1800" b="0" strike="noStrike" spc="-1">
              <a:solidFill>
                <a:srgbClr val="000000"/>
              </a:solidFill>
              <a:uFill>
                <a:solidFill>
                  <a:srgbClr val="FFFFFF"/>
                </a:solidFill>
              </a:uFill>
              <a:latin typeface="Arial"/>
            </a:endParaRPr>
          </a:p>
        </p:txBody>
      </p:sp>
      <p:sp>
        <p:nvSpPr>
          <p:cNvPr id="784" name="CustomShape 2"/>
          <p:cNvSpPr/>
          <p:nvPr/>
        </p:nvSpPr>
        <p:spPr>
          <a:xfrm>
            <a:off x="457200" y="1600200"/>
            <a:ext cx="403740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Abrir de novo a vía aérea coa maniobra frente-mentón.</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Pinzar o nariz coa man da frente, mantendo a elevación do mentón e a hiperextensión.</a:t>
            </a:r>
            <a:endParaRPr lang="es-ES" sz="1800" b="0" strike="noStrike" spc="-1">
              <a:solidFill>
                <a:srgbClr val="000000"/>
              </a:solidFill>
              <a:uFill>
                <a:solidFill>
                  <a:srgbClr val="FFFFFF"/>
                </a:solidFill>
              </a:uFill>
              <a:latin typeface="Arial"/>
            </a:endParaRPr>
          </a:p>
        </p:txBody>
      </p:sp>
      <p:pic>
        <p:nvPicPr>
          <p:cNvPr id="785" name="Picture 4"/>
          <p:cNvPicPr/>
          <p:nvPr/>
        </p:nvPicPr>
        <p:blipFill>
          <a:blip r:embed="rId2"/>
          <a:srcRect t="-20596" b="-20596"/>
          <a:stretch/>
        </p:blipFill>
        <p:spPr>
          <a:xfrm>
            <a:off x="4648320" y="1600200"/>
            <a:ext cx="4037400" cy="452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VENTILACIÓNS DE RESCATE</a:t>
            </a:r>
            <a:endParaRPr lang="es-ES" sz="1800" b="0" strike="noStrike" spc="-1">
              <a:solidFill>
                <a:srgbClr val="000000"/>
              </a:solidFill>
              <a:uFill>
                <a:solidFill>
                  <a:srgbClr val="FFFFFF"/>
                </a:solidFill>
              </a:uFill>
              <a:latin typeface="Arial"/>
            </a:endParaRPr>
          </a:p>
        </p:txBody>
      </p:sp>
      <p:sp>
        <p:nvSpPr>
          <p:cNvPr id="787" name="CustomShape 2"/>
          <p:cNvSpPr/>
          <p:nvPr/>
        </p:nvSpPr>
        <p:spPr>
          <a:xfrm>
            <a:off x="457200" y="1600200"/>
            <a:ext cx="403740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Manteña a postura, observe descender o peito ao sair o aire.</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Repita a ventilación unha vez máis.</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AS DÚAS VENTILACIÓNS NON DEBERÍAN LEVAR MÁIS DE 5 SEGUNDOS</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Continue con compresións torácicas cunha relación 30:2</a:t>
            </a:r>
            <a:endParaRPr lang="es-ES" sz="1800" b="0" strike="noStrike" spc="-1">
              <a:solidFill>
                <a:srgbClr val="000000"/>
              </a:solidFill>
              <a:uFill>
                <a:solidFill>
                  <a:srgbClr val="FFFFFF"/>
                </a:solidFill>
              </a:uFill>
              <a:latin typeface="Arial"/>
            </a:endParaRPr>
          </a:p>
        </p:txBody>
      </p:sp>
      <p:pic>
        <p:nvPicPr>
          <p:cNvPr id="788" name="Picture 5"/>
          <p:cNvPicPr/>
          <p:nvPr/>
        </p:nvPicPr>
        <p:blipFill>
          <a:blip r:embed="rId2"/>
          <a:srcRect t="-16991" b="-16991"/>
          <a:stretch/>
        </p:blipFill>
        <p:spPr>
          <a:xfrm>
            <a:off x="4648320" y="1600200"/>
            <a:ext cx="4037400" cy="452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VENTILACIÓNS NON EFECTIVAS</a:t>
            </a:r>
            <a:endParaRPr lang="es-ES" sz="1800" b="0" strike="noStrike" spc="-1">
              <a:solidFill>
                <a:srgbClr val="000000"/>
              </a:solidFill>
              <a:uFill>
                <a:solidFill>
                  <a:srgbClr val="FFFFFF"/>
                </a:solidFill>
              </a:uFill>
              <a:latin typeface="Arial"/>
            </a:endParaRPr>
          </a:p>
        </p:txBody>
      </p:sp>
      <p:sp>
        <p:nvSpPr>
          <p:cNvPr id="790"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Se a ventilación inicial de rescate non eleva o tórax:</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Revise a boca e retire calqueira obstrucción.</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Revise a maniobra frente-mentón.</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Non intente máis de 2 ventilacións antes de volver ás compresións torácicas.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INCONSCIENTE, NON RESPIRA ADECUADAMENTE</a:t>
            </a:r>
            <a:endParaRPr lang="es-ES" sz="1800" b="0" strike="noStrike" spc="-1">
              <a:solidFill>
                <a:srgbClr val="000000"/>
              </a:solidFill>
              <a:uFill>
                <a:solidFill>
                  <a:srgbClr val="FFFFFF"/>
                </a:solidFill>
              </a:uFill>
              <a:latin typeface="Arial"/>
            </a:endParaRPr>
          </a:p>
        </p:txBody>
      </p:sp>
      <p:pic>
        <p:nvPicPr>
          <p:cNvPr id="792" name="Marcador de contenido 8"/>
          <p:cNvPicPr/>
          <p:nvPr/>
        </p:nvPicPr>
        <p:blipFill>
          <a:blip r:embed="rId2"/>
          <a:srcRect l="-76347" r="-76347"/>
          <a:stretch/>
        </p:blipFill>
        <p:spPr>
          <a:xfrm>
            <a:off x="-2256480" y="1417680"/>
            <a:ext cx="8228520" cy="4524840"/>
          </a:xfrm>
          <a:prstGeom prst="rect">
            <a:avLst/>
          </a:prstGeom>
          <a:ln>
            <a:noFill/>
          </a:ln>
        </p:spPr>
      </p:pic>
      <p:sp>
        <p:nvSpPr>
          <p:cNvPr id="793" name="CustomShape 2"/>
          <p:cNvSpPr/>
          <p:nvPr/>
        </p:nvSpPr>
        <p:spPr>
          <a:xfrm>
            <a:off x="3287880" y="2278800"/>
            <a:ext cx="1668960" cy="1634040"/>
          </a:xfrm>
          <a:prstGeom prst="ellipse">
            <a:avLst/>
          </a:prstGeom>
          <a:ln>
            <a:solidFill>
              <a:srgbClr val="BE4B48"/>
            </a:solidFill>
            <a:round/>
          </a:ln>
          <a:effectLst>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p:style>
        <p:txBody>
          <a:bodyPr lIns="90000" tIns="45000" rIns="90000" bIns="45000" anchor="ctr"/>
          <a:lstStyle/>
          <a:p>
            <a:pPr algn="ctr">
              <a:lnSpc>
                <a:spcPct val="100000"/>
              </a:lnSpc>
            </a:pPr>
            <a:r>
              <a:rPr lang="es-ES" sz="5400" b="0" strike="noStrike" spc="-1">
                <a:solidFill>
                  <a:srgbClr val="FFFFFF"/>
                </a:solidFill>
                <a:uFill>
                  <a:solidFill>
                    <a:srgbClr val="FFFFFF"/>
                  </a:solidFill>
                </a:uFill>
                <a:latin typeface="Calibri"/>
                <a:ea typeface="DejaVu Sans"/>
              </a:rPr>
              <a:t>30</a:t>
            </a:r>
            <a:endParaRPr lang="es-ES" sz="1800" b="0" strike="noStrike" spc="-1">
              <a:solidFill>
                <a:srgbClr val="000000"/>
              </a:solidFill>
              <a:uFill>
                <a:solidFill>
                  <a:srgbClr val="FFFFFF"/>
                </a:solidFill>
              </a:uFill>
              <a:latin typeface="Arial"/>
            </a:endParaRPr>
          </a:p>
        </p:txBody>
      </p:sp>
      <p:pic>
        <p:nvPicPr>
          <p:cNvPr id="794" name="Picture 4"/>
          <p:cNvPicPr/>
          <p:nvPr/>
        </p:nvPicPr>
        <p:blipFill>
          <a:blip r:embed="rId3"/>
          <a:stretch/>
        </p:blipFill>
        <p:spPr>
          <a:xfrm>
            <a:off x="5148360" y="1916280"/>
            <a:ext cx="2872440" cy="3999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CustomShape 1"/>
          <p:cNvSpPr/>
          <p:nvPr/>
        </p:nvSpPr>
        <p:spPr>
          <a:xfrm>
            <a:off x="457200" y="274680"/>
            <a:ext cx="8228520" cy="1141920"/>
          </a:xfrm>
          <a:prstGeom prst="rect">
            <a:avLst/>
          </a:prstGeom>
          <a:ln>
            <a:solidFill>
              <a:srgbClr val="BE4B48"/>
            </a:solidFill>
            <a:round/>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  ESTÁ FORMADO OU É CAPAZ</a:t>
            </a:r>
            <a:endParaRPr lang="es-ES" sz="1800" b="0" strike="noStrike" spc="-1">
              <a:solidFill>
                <a:srgbClr val="000000"/>
              </a:solidFill>
              <a:uFill>
                <a:solidFill>
                  <a:srgbClr val="FFFFFF"/>
                </a:solidFill>
              </a:uFill>
              <a:latin typeface="Arial"/>
            </a:endParaRPr>
          </a:p>
        </p:txBody>
      </p:sp>
      <p:pic>
        <p:nvPicPr>
          <p:cNvPr id="796" name="Picture 5"/>
          <p:cNvPicPr/>
          <p:nvPr/>
        </p:nvPicPr>
        <p:blipFill>
          <a:blip r:embed="rId2"/>
          <a:srcRect t="15892" b="15892"/>
          <a:stretch/>
        </p:blipFill>
        <p:spPr>
          <a:xfrm>
            <a:off x="3079080" y="1600200"/>
            <a:ext cx="5606640" cy="4524840"/>
          </a:xfrm>
          <a:prstGeom prst="rect">
            <a:avLst/>
          </a:prstGeom>
          <a:ln>
            <a:noFill/>
          </a:ln>
        </p:spPr>
      </p:pic>
      <p:sp>
        <p:nvSpPr>
          <p:cNvPr id="797" name="CustomShape 2"/>
          <p:cNvSpPr/>
          <p:nvPr/>
        </p:nvSpPr>
        <p:spPr>
          <a:xfrm>
            <a:off x="1391760" y="2278800"/>
            <a:ext cx="1668960" cy="1634040"/>
          </a:xfrm>
          <a:prstGeom prst="ellipse">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s-ES" sz="5400" b="0" strike="noStrike" spc="-1">
                <a:solidFill>
                  <a:srgbClr val="FFFFFF"/>
                </a:solidFill>
                <a:uFill>
                  <a:solidFill>
                    <a:srgbClr val="FFFFFF"/>
                  </a:solidFill>
                </a:uFill>
                <a:latin typeface="Calibri"/>
                <a:ea typeface="DejaVu Sans"/>
              </a:rPr>
              <a:t>2</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CANDO CHEGUE O DESA</a:t>
            </a:r>
            <a:endParaRPr lang="es-ES" sz="1800" b="0" strike="noStrike" spc="-1">
              <a:solidFill>
                <a:srgbClr val="000000"/>
              </a:solidFill>
              <a:uFill>
                <a:solidFill>
                  <a:srgbClr val="FFFFFF"/>
                </a:solidFill>
              </a:uFill>
              <a:latin typeface="Arial"/>
            </a:endParaRPr>
          </a:p>
        </p:txBody>
      </p:sp>
      <p:pic>
        <p:nvPicPr>
          <p:cNvPr id="799" name="Marcador de contenido 3"/>
          <p:cNvPicPr/>
          <p:nvPr/>
        </p:nvPicPr>
        <p:blipFill>
          <a:blip r:embed="rId2"/>
          <a:srcRect l="-33408" r="-33408"/>
          <a:stretch/>
        </p:blipFill>
        <p:spPr>
          <a:xfrm>
            <a:off x="2371680" y="1417320"/>
            <a:ext cx="8228520" cy="4524840"/>
          </a:xfrm>
          <a:prstGeom prst="rect">
            <a:avLst/>
          </a:prstGeom>
          <a:ln>
            <a:noFill/>
          </a:ln>
        </p:spPr>
      </p:pic>
      <p:sp>
        <p:nvSpPr>
          <p:cNvPr id="800" name="CustomShape 2"/>
          <p:cNvSpPr/>
          <p:nvPr/>
        </p:nvSpPr>
        <p:spPr>
          <a:xfrm>
            <a:off x="457200" y="1929960"/>
            <a:ext cx="3628440" cy="4012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sz="2000" b="0" strike="noStrike" spc="-1">
                <a:solidFill>
                  <a:srgbClr val="000000"/>
                </a:solidFill>
                <a:uFill>
                  <a:solidFill>
                    <a:srgbClr val="FFFFFF"/>
                  </a:solidFill>
                </a:uFill>
                <a:latin typeface="Arial"/>
              </a:rPr>
              <a:t>Poña en funcionamento o DESA e aplique os parches adhesivos no peito desnudo do paciente.</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2000" b="0" strike="noStrike" spc="-1">
                <a:solidFill>
                  <a:srgbClr val="000000"/>
                </a:solidFill>
                <a:uFill>
                  <a:solidFill>
                    <a:srgbClr val="FFFFFF"/>
                  </a:solidFill>
                </a:uFill>
                <a:latin typeface="Arial"/>
              </a:rPr>
              <a:t>Se hai máis dun reanimador, as maniobras de RCP débense continuar mentres se colocan os parches sobre o peito</a:t>
            </a:r>
            <a:endParaRPr lang="es-ES" sz="1800" b="0" strike="noStrike" spc="-1">
              <a:solidFill>
                <a:srgbClr val="000000"/>
              </a:solidFill>
              <a:uFill>
                <a:solidFill>
                  <a:srgbClr val="FFFFFF"/>
                </a:solidFill>
              </a:uFill>
              <a:latin typeface="Arial"/>
            </a:endParaRPr>
          </a:p>
        </p:txBody>
      </p:sp>
      <p:sp>
        <p:nvSpPr>
          <p:cNvPr id="801" name="CustomShape 3"/>
          <p:cNvSpPr/>
          <p:nvPr/>
        </p:nvSpPr>
        <p:spPr>
          <a:xfrm>
            <a:off x="457200" y="273600"/>
            <a:ext cx="8228520" cy="1144080"/>
          </a:xfrm>
          <a:prstGeom prst="rect">
            <a:avLst/>
          </a:prstGeom>
          <a:gradFill>
            <a:gsLst>
              <a:gs pos="0">
                <a:srgbClr val="FFC1BE"/>
              </a:gs>
              <a:gs pos="100000">
                <a:srgbClr val="FFE5E5"/>
              </a:gs>
            </a:gsLst>
            <a:lin ang="16200000"/>
          </a:gradFill>
          <a:ln w="9360">
            <a:solidFill>
              <a:srgbClr val="BE4B48"/>
            </a:solidFill>
            <a:round/>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s-ES" sz="4400" b="0" strike="noStrike" spc="-1">
                <a:solidFill>
                  <a:srgbClr val="000000"/>
                </a:solidFill>
                <a:uFill>
                  <a:solidFill>
                    <a:srgbClr val="FFFFFF"/>
                  </a:solidFill>
                </a:uFill>
                <a:latin typeface="Calibri"/>
                <a:ea typeface="DejaVu Sans"/>
              </a:rPr>
              <a:t>CANDO CHEGUE O DESA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SIGA AS INSTRUCCIÓNS DO DESA</a:t>
            </a:r>
            <a:endParaRPr lang="es-ES" sz="1800" b="0" strike="noStrike" spc="-1">
              <a:solidFill>
                <a:srgbClr val="000000"/>
              </a:solidFill>
              <a:uFill>
                <a:solidFill>
                  <a:srgbClr val="FFFFFF"/>
                </a:solidFill>
              </a:uFill>
              <a:latin typeface="Arial"/>
            </a:endParaRPr>
          </a:p>
        </p:txBody>
      </p:sp>
      <p:pic>
        <p:nvPicPr>
          <p:cNvPr id="803" name="Marcador de contenido 3"/>
          <p:cNvPicPr/>
          <p:nvPr/>
        </p:nvPicPr>
        <p:blipFill>
          <a:blip r:embed="rId2"/>
          <a:srcRect l="-41929" r="-41929"/>
          <a:stretch/>
        </p:blipFill>
        <p:spPr>
          <a:xfrm>
            <a:off x="2206080" y="1600200"/>
            <a:ext cx="8228520" cy="4524840"/>
          </a:xfrm>
          <a:prstGeom prst="rect">
            <a:avLst/>
          </a:prstGeom>
          <a:ln>
            <a:noFill/>
          </a:ln>
        </p:spPr>
      </p:pic>
      <p:sp>
        <p:nvSpPr>
          <p:cNvPr id="804" name="CustomShape 2"/>
          <p:cNvSpPr/>
          <p:nvPr/>
        </p:nvSpPr>
        <p:spPr>
          <a:xfrm>
            <a:off x="457200" y="273600"/>
            <a:ext cx="8228520" cy="11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s-ES" sz="1800" b="0" strike="noStrike" spc="-1">
                <a:solidFill>
                  <a:srgbClr val="000000"/>
                </a:solidFill>
                <a:uFill>
                  <a:solidFill>
                    <a:srgbClr val="FFFFFF"/>
                  </a:solidFill>
                </a:uFill>
                <a:latin typeface="Arial"/>
              </a:rPr>
              <a:t> </a:t>
            </a:r>
          </a:p>
        </p:txBody>
      </p:sp>
      <p:sp>
        <p:nvSpPr>
          <p:cNvPr id="805" name="CustomShape 3"/>
          <p:cNvSpPr/>
          <p:nvPr/>
        </p:nvSpPr>
        <p:spPr>
          <a:xfrm>
            <a:off x="4674240" y="1604520"/>
            <a:ext cx="4015080" cy="3976560"/>
          </a:xfrm>
          <a:prstGeom prst="rect">
            <a:avLst/>
          </a:prstGeom>
          <a:noFill/>
          <a:ln>
            <a:noFill/>
          </a:ln>
        </p:spPr>
        <p:style>
          <a:lnRef idx="0">
            <a:scrgbClr r="0" g="0" b="0"/>
          </a:lnRef>
          <a:fillRef idx="0">
            <a:scrgbClr r="0" g="0" b="0"/>
          </a:fillRef>
          <a:effectRef idx="0">
            <a:scrgbClr r="0" g="0" b="0"/>
          </a:effectRef>
          <a:fontRef idx="minor"/>
        </p:style>
      </p:sp>
      <p:sp>
        <p:nvSpPr>
          <p:cNvPr id="806" name="CustomShape 4"/>
          <p:cNvSpPr/>
          <p:nvPr/>
        </p:nvSpPr>
        <p:spPr>
          <a:xfrm>
            <a:off x="457200" y="2077200"/>
            <a:ext cx="3720600" cy="39034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60" algn="just">
              <a:lnSpc>
                <a:spcPct val="100000"/>
              </a:lnSpc>
            </a:pPr>
            <a:r>
              <a:rPr lang="es-ES" sz="2800" b="0" strike="noStrike" spc="-1">
                <a:solidFill>
                  <a:srgbClr val="000000"/>
                </a:solidFill>
                <a:uFill>
                  <a:solidFill>
                    <a:srgbClr val="FFFFFF"/>
                  </a:solidFill>
                </a:uFill>
                <a:latin typeface="Calibri"/>
                <a:ea typeface="DejaVu Sans"/>
              </a:rPr>
              <a:t>Asegúrese de que ninguén toca á vítima mentres o DESA realiza a análise do ritmo.</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 A DESCARGA ESTÁ INDICADA</a:t>
            </a:r>
            <a:endParaRPr lang="es-ES" sz="1800" b="0" strike="noStrike" spc="-1">
              <a:solidFill>
                <a:srgbClr val="000000"/>
              </a:solidFill>
              <a:uFill>
                <a:solidFill>
                  <a:srgbClr val="FFFFFF"/>
                </a:solidFill>
              </a:uFill>
              <a:latin typeface="Arial"/>
            </a:endParaRPr>
          </a:p>
        </p:txBody>
      </p:sp>
      <p:pic>
        <p:nvPicPr>
          <p:cNvPr id="808" name="Imagen 4"/>
          <p:cNvPicPr/>
          <p:nvPr/>
        </p:nvPicPr>
        <p:blipFill>
          <a:blip r:embed="rId2"/>
          <a:stretch/>
        </p:blipFill>
        <p:spPr>
          <a:xfrm>
            <a:off x="457200" y="1604520"/>
            <a:ext cx="3812760" cy="4118400"/>
          </a:xfrm>
          <a:prstGeom prst="rect">
            <a:avLst/>
          </a:prstGeom>
          <a:ln>
            <a:noFill/>
          </a:ln>
        </p:spPr>
      </p:pic>
      <p:sp>
        <p:nvSpPr>
          <p:cNvPr id="809" name="CustomShape 2"/>
          <p:cNvSpPr/>
          <p:nvPr/>
        </p:nvSpPr>
        <p:spPr>
          <a:xfrm>
            <a:off x="457200" y="273600"/>
            <a:ext cx="8228520" cy="1144080"/>
          </a:xfrm>
          <a:prstGeom prst="rect">
            <a:avLst/>
          </a:prstGeom>
          <a:noFill/>
          <a:ln>
            <a:noFill/>
          </a:ln>
        </p:spPr>
        <p:style>
          <a:lnRef idx="0">
            <a:scrgbClr r="0" g="0" b="0"/>
          </a:lnRef>
          <a:fillRef idx="0">
            <a:scrgbClr r="0" g="0" b="0"/>
          </a:fillRef>
          <a:effectRef idx="0">
            <a:scrgbClr r="0" g="0" b="0"/>
          </a:effectRef>
          <a:fontRef idx="minor"/>
        </p:style>
      </p:sp>
      <p:sp>
        <p:nvSpPr>
          <p:cNvPr id="810" name="CustomShape 3"/>
          <p:cNvSpPr/>
          <p:nvPr/>
        </p:nvSpPr>
        <p:spPr>
          <a:xfrm>
            <a:off x="4674240" y="1746360"/>
            <a:ext cx="4015080" cy="39765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just">
              <a:lnSpc>
                <a:spcPct val="100000"/>
              </a:lnSpc>
            </a:pPr>
            <a:r>
              <a:rPr lang="es-ES" sz="1800" b="0" strike="noStrike" spc="-1">
                <a:solidFill>
                  <a:srgbClr val="000000"/>
                </a:solidFill>
                <a:uFill>
                  <a:solidFill>
                    <a:srgbClr val="FFFFFF"/>
                  </a:solidFill>
                </a:uFill>
                <a:latin typeface="Arial"/>
              </a:rPr>
              <a:t>Asegúrese de que ninguén toca a vítIma.</a:t>
            </a:r>
          </a:p>
          <a:p>
            <a:pPr algn="just">
              <a:lnSpc>
                <a:spcPct val="100000"/>
              </a:lnSpc>
            </a:pPr>
            <a:r>
              <a:rPr lang="es-ES" sz="1800" b="0" strike="noStrike" spc="-1">
                <a:solidFill>
                  <a:srgbClr val="000000"/>
                </a:solidFill>
                <a:uFill>
                  <a:solidFill>
                    <a:srgbClr val="FFFFFF"/>
                  </a:solidFill>
                </a:uFill>
                <a:latin typeface="Arial"/>
              </a:rPr>
              <a:t>Aprete o botón de descarga como se indica.</a:t>
            </a: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800" b="0" strike="noStrike" spc="-1">
                <a:solidFill>
                  <a:srgbClr val="000000"/>
                </a:solidFill>
                <a:uFill>
                  <a:solidFill>
                    <a:srgbClr val="FFFFFF"/>
                  </a:solidFill>
                </a:uFill>
                <a:latin typeface="Arial"/>
              </a:rPr>
              <a:t>Reinicie inmediatamente RCP 30:2</a:t>
            </a: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1800" b="0" strike="noStrike" spc="-1">
                <a:solidFill>
                  <a:srgbClr val="000000"/>
                </a:solidFill>
                <a:uFill>
                  <a:solidFill>
                    <a:srgbClr val="FFFFFF"/>
                  </a:solidFill>
                </a:uFill>
                <a:latin typeface="Arial"/>
              </a:rPr>
              <a:t>Continúe sigiuiendo las instrucciones visuales/sonoras</a:t>
            </a:r>
          </a:p>
        </p:txBody>
      </p:sp>
      <p:sp>
        <p:nvSpPr>
          <p:cNvPr id="811" name="CustomShape 4"/>
          <p:cNvSpPr/>
          <p:nvPr/>
        </p:nvSpPr>
        <p:spPr>
          <a:xfrm>
            <a:off x="4674240" y="1604520"/>
            <a:ext cx="4015080" cy="397656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 A DESCARGA NON ESTÁ INDICADA…</a:t>
            </a:r>
            <a:endParaRPr lang="es-ES" sz="1800" b="0" strike="noStrike" spc="-1">
              <a:solidFill>
                <a:srgbClr val="000000"/>
              </a:solidFill>
              <a:uFill>
                <a:solidFill>
                  <a:srgbClr val="FFFFFF"/>
                </a:solidFill>
              </a:uFill>
              <a:latin typeface="Arial"/>
            </a:endParaRPr>
          </a:p>
        </p:txBody>
      </p:sp>
      <p:pic>
        <p:nvPicPr>
          <p:cNvPr id="813" name="Marcador de contenido 4"/>
          <p:cNvPicPr/>
          <p:nvPr/>
        </p:nvPicPr>
        <p:blipFill>
          <a:blip r:embed="rId2"/>
          <a:srcRect l="-31921" r="-31921"/>
          <a:stretch/>
        </p:blipFill>
        <p:spPr>
          <a:xfrm>
            <a:off x="3732480" y="1600200"/>
            <a:ext cx="6197400" cy="4524840"/>
          </a:xfrm>
          <a:prstGeom prst="rect">
            <a:avLst/>
          </a:prstGeom>
          <a:ln>
            <a:noFill/>
          </a:ln>
        </p:spPr>
      </p:pic>
      <p:sp>
        <p:nvSpPr>
          <p:cNvPr id="814" name="CustomShape 2"/>
          <p:cNvSpPr/>
          <p:nvPr/>
        </p:nvSpPr>
        <p:spPr>
          <a:xfrm>
            <a:off x="457200" y="273600"/>
            <a:ext cx="8228520" cy="1144080"/>
          </a:xfrm>
          <a:prstGeom prst="rect">
            <a:avLst/>
          </a:prstGeom>
          <a:noFill/>
          <a:ln>
            <a:noFill/>
          </a:ln>
        </p:spPr>
        <p:style>
          <a:lnRef idx="0">
            <a:scrgbClr r="0" g="0" b="0"/>
          </a:lnRef>
          <a:fillRef idx="0">
            <a:scrgbClr r="0" g="0" b="0"/>
          </a:fillRef>
          <a:effectRef idx="0">
            <a:scrgbClr r="0" g="0" b="0"/>
          </a:effectRef>
          <a:fontRef idx="minor"/>
        </p:style>
      </p:sp>
      <p:sp>
        <p:nvSpPr>
          <p:cNvPr id="815" name="CustomShape 3"/>
          <p:cNvSpPr/>
          <p:nvPr/>
        </p:nvSpPr>
        <p:spPr>
          <a:xfrm>
            <a:off x="596520" y="2386080"/>
            <a:ext cx="2981520" cy="265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0" strike="noStrike" spc="-1">
                <a:solidFill>
                  <a:srgbClr val="000000"/>
                </a:solidFill>
                <a:uFill>
                  <a:solidFill>
                    <a:srgbClr val="FFFFFF"/>
                  </a:solidFill>
                </a:uFill>
                <a:latin typeface="Arial"/>
                <a:ea typeface="DejaVu Sans"/>
              </a:rPr>
              <a:t>Reinicie a RCP inmediatamente.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2400" b="0" strike="noStrike" spc="-1">
                <a:solidFill>
                  <a:srgbClr val="000000"/>
                </a:solidFill>
                <a:uFill>
                  <a:solidFill>
                    <a:srgbClr val="FFFFFF"/>
                  </a:solidFill>
                </a:uFill>
                <a:latin typeface="Arial"/>
                <a:ea typeface="DejaVu Sans"/>
              </a:rPr>
              <a:t>Continúe como se indica nas instruccións visuais/sonoras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CustomShape 1"/>
          <p:cNvSpPr/>
          <p:nvPr/>
        </p:nvSpPr>
        <p:spPr>
          <a:xfrm>
            <a:off x="722160" y="4406760"/>
            <a:ext cx="7771320" cy="1361160"/>
          </a:xfrm>
          <a:prstGeom prst="rect">
            <a:avLst/>
          </a:prstGeom>
          <a:solidFill>
            <a:srgbClr val="9BBB59"/>
          </a:solidFill>
          <a:ln w="25560">
            <a:solidFill>
              <a:srgbClr val="728A41"/>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cap="all" spc="-1">
                <a:solidFill>
                  <a:srgbClr val="FFFFFF"/>
                </a:solidFill>
                <a:uFill>
                  <a:solidFill>
                    <a:srgbClr val="FFFFFF"/>
                  </a:solidFill>
                </a:uFill>
                <a:latin typeface="Calibri"/>
                <a:ea typeface="DejaVu Sans"/>
              </a:rPr>
              <a:t>SOPORTE VITAL BÁSICO (SVB)</a:t>
            </a:r>
            <a:endParaRPr lang="es-ES" sz="1800" b="0" strike="noStrike" spc="-1">
              <a:solidFill>
                <a:srgbClr val="000000"/>
              </a:solidFill>
              <a:uFill>
                <a:solidFill>
                  <a:srgbClr val="FFFFFF"/>
                </a:solidFill>
              </a:uFill>
              <a:latin typeface="Arial"/>
            </a:endParaRPr>
          </a:p>
        </p:txBody>
      </p:sp>
      <p:sp>
        <p:nvSpPr>
          <p:cNvPr id="497" name="CustomShape 2"/>
          <p:cNvSpPr/>
          <p:nvPr/>
        </p:nvSpPr>
        <p:spPr>
          <a:xfrm>
            <a:off x="722160" y="2906640"/>
            <a:ext cx="7771320" cy="1499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SENÓN DISPÓN DE DESA...</a:t>
            </a:r>
            <a:endParaRPr lang="es-ES" sz="1800" b="0" strike="noStrike" spc="-1">
              <a:solidFill>
                <a:srgbClr val="000000"/>
              </a:solidFill>
              <a:uFill>
                <a:solidFill>
                  <a:srgbClr val="FFFFFF"/>
                </a:solidFill>
              </a:uFill>
              <a:latin typeface="Arial"/>
            </a:endParaRPr>
          </a:p>
        </p:txBody>
      </p:sp>
      <p:pic>
        <p:nvPicPr>
          <p:cNvPr id="817" name="Marcador de contenido 3"/>
          <p:cNvPicPr/>
          <p:nvPr/>
        </p:nvPicPr>
        <p:blipFill>
          <a:blip r:embed="rId2"/>
          <a:srcRect l="-77816" r="-77816"/>
          <a:stretch/>
        </p:blipFill>
        <p:spPr>
          <a:xfrm>
            <a:off x="-1299960" y="1600200"/>
            <a:ext cx="8228520" cy="4524840"/>
          </a:xfrm>
          <a:prstGeom prst="rect">
            <a:avLst/>
          </a:prstGeom>
          <a:ln>
            <a:noFill/>
          </a:ln>
        </p:spPr>
      </p:pic>
      <p:sp>
        <p:nvSpPr>
          <p:cNvPr id="818" name="CustomShape 2"/>
          <p:cNvSpPr/>
          <p:nvPr/>
        </p:nvSpPr>
        <p:spPr>
          <a:xfrm>
            <a:off x="5045040" y="1965600"/>
            <a:ext cx="3495600" cy="252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0" strike="noStrike" spc="-1">
                <a:solidFill>
                  <a:srgbClr val="000000"/>
                </a:solidFill>
                <a:uFill>
                  <a:solidFill>
                    <a:srgbClr val="FFFFFF"/>
                  </a:solidFill>
                </a:uFill>
                <a:latin typeface="Calibri"/>
                <a:ea typeface="DejaVu Sans"/>
              </a:rPr>
              <a:t>COMPRESIÓNS TORÁCICAS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pic>
        <p:nvPicPr>
          <p:cNvPr id="819" name="Imagen 5"/>
          <p:cNvPicPr/>
          <p:nvPr/>
        </p:nvPicPr>
        <p:blipFill>
          <a:blip r:embed="rId3"/>
          <a:stretch/>
        </p:blipFill>
        <p:spPr>
          <a:xfrm>
            <a:off x="4917600" y="4313880"/>
            <a:ext cx="4023360" cy="1551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CustomShape 1"/>
          <p:cNvSpPr/>
          <p:nvPr/>
        </p:nvSpPr>
        <p:spPr>
          <a:xfrm>
            <a:off x="1012320" y="662400"/>
            <a:ext cx="7454520" cy="5850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2400" b="0" strike="noStrike" spc="-1">
                <a:solidFill>
                  <a:srgbClr val="000000"/>
                </a:solidFill>
                <a:uFill>
                  <a:solidFill>
                    <a:srgbClr val="FFFFFF"/>
                  </a:solidFill>
                </a:uFill>
                <a:latin typeface="Arial"/>
                <a:ea typeface="DejaVu Sans"/>
              </a:rPr>
              <a:t>É raro que a RCP por sí soa reinice o corazón. A non ser que esté seguro que a víctima recuperara, continue con RCP</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2400" b="0" strike="noStrike" spc="-1">
                <a:solidFill>
                  <a:srgbClr val="000000"/>
                </a:solidFill>
                <a:uFill>
                  <a:solidFill>
                    <a:srgbClr val="FFFFFF"/>
                  </a:solidFill>
                </a:uFill>
                <a:latin typeface="Arial"/>
                <a:ea typeface="DejaVu Sans"/>
              </a:rPr>
              <a:t>Signos de que a víctima recuperou: </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2400" b="0" strike="noStrike" spc="-1">
                <a:solidFill>
                  <a:srgbClr val="000000"/>
                </a:solidFill>
                <a:uFill>
                  <a:solidFill>
                    <a:srgbClr val="FFFFFF"/>
                  </a:solidFill>
                </a:uFill>
                <a:latin typeface="Arial"/>
                <a:ea typeface="DejaVu Sans"/>
              </a:rPr>
              <a:t>	- comeza a despertar</a:t>
            </a:r>
            <a:endParaRPr lang="es-ES" sz="1800" b="0" strike="noStrike" spc="-1">
              <a:solidFill>
                <a:srgbClr val="000000"/>
              </a:solidFill>
              <a:uFill>
                <a:solidFill>
                  <a:srgbClr val="FFFFFF"/>
                </a:solidFill>
              </a:uFill>
              <a:latin typeface="Arial"/>
            </a:endParaRPr>
          </a:p>
          <a:p>
            <a:pPr>
              <a:lnSpc>
                <a:spcPct val="100000"/>
              </a:lnSpc>
            </a:pPr>
            <a:r>
              <a:rPr lang="es-ES" sz="2400" b="0" strike="noStrike" spc="-1">
                <a:solidFill>
                  <a:srgbClr val="000000"/>
                </a:solidFill>
                <a:uFill>
                  <a:solidFill>
                    <a:srgbClr val="FFFFFF"/>
                  </a:solidFill>
                </a:uFill>
                <a:latin typeface="Arial"/>
                <a:ea typeface="DejaVu Sans"/>
              </a:rPr>
              <a:t>	- móvese</a:t>
            </a:r>
            <a:endParaRPr lang="es-ES" sz="1800" b="0" strike="noStrike" spc="-1">
              <a:solidFill>
                <a:srgbClr val="000000"/>
              </a:solidFill>
              <a:uFill>
                <a:solidFill>
                  <a:srgbClr val="FFFFFF"/>
                </a:solidFill>
              </a:uFill>
              <a:latin typeface="Arial"/>
            </a:endParaRPr>
          </a:p>
          <a:p>
            <a:pPr>
              <a:lnSpc>
                <a:spcPct val="100000"/>
              </a:lnSpc>
            </a:pPr>
            <a:r>
              <a:rPr lang="es-ES" sz="2400" b="0" strike="noStrike" spc="-1">
                <a:solidFill>
                  <a:srgbClr val="000000"/>
                </a:solidFill>
                <a:uFill>
                  <a:solidFill>
                    <a:srgbClr val="FFFFFF"/>
                  </a:solidFill>
                </a:uFill>
                <a:latin typeface="Arial"/>
                <a:ea typeface="DejaVu Sans"/>
              </a:rPr>
              <a:t>	- abre os ollos</a:t>
            </a:r>
            <a:endParaRPr lang="es-ES" sz="1800" b="0" strike="noStrike" spc="-1">
              <a:solidFill>
                <a:srgbClr val="000000"/>
              </a:solidFill>
              <a:uFill>
                <a:solidFill>
                  <a:srgbClr val="FFFFFF"/>
                </a:solidFill>
              </a:uFill>
              <a:latin typeface="Arial"/>
            </a:endParaRPr>
          </a:p>
          <a:p>
            <a:pPr>
              <a:lnSpc>
                <a:spcPct val="100000"/>
              </a:lnSpc>
            </a:pPr>
            <a:r>
              <a:rPr lang="es-ES" sz="2400" b="0" strike="noStrike" spc="-1">
                <a:solidFill>
                  <a:srgbClr val="000000"/>
                </a:solidFill>
                <a:uFill>
                  <a:solidFill>
                    <a:srgbClr val="FFFFFF"/>
                  </a:solidFill>
                </a:uFill>
                <a:latin typeface="Arial"/>
                <a:ea typeface="DejaVu Sans"/>
              </a:rPr>
              <a:t>	- respira con normalidade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2400" b="0" strike="noStrike" spc="-1">
                <a:solidFill>
                  <a:srgbClr val="000000"/>
                </a:solidFill>
                <a:uFill>
                  <a:solidFill>
                    <a:srgbClr val="FFFFFF"/>
                  </a:solidFill>
                </a:uFill>
                <a:latin typeface="Arial"/>
                <a:ea typeface="DejaVu Sans"/>
              </a:rPr>
              <a:t>Esté preparado para reiniciar a RCP inmediatamente se a víctima se deteriora.</a:t>
            </a:r>
            <a:endParaRPr lang="es-ES" sz="1800" b="0" strike="noStrike" spc="-1">
              <a:solidFill>
                <a:srgbClr val="000000"/>
              </a:solidFill>
              <a:uFill>
                <a:solidFill>
                  <a:srgbClr val="FFFFFF"/>
                </a:solidFill>
              </a:uFill>
              <a:latin typeface="Arial"/>
            </a:endParaRPr>
          </a:p>
        </p:txBody>
      </p:sp>
      <p:pic>
        <p:nvPicPr>
          <p:cNvPr id="821" name="Imagen 4"/>
          <p:cNvPicPr/>
          <p:nvPr/>
        </p:nvPicPr>
        <p:blipFill>
          <a:blip r:embed="rId2"/>
          <a:stretch/>
        </p:blipFill>
        <p:spPr>
          <a:xfrm>
            <a:off x="6405840" y="2153160"/>
            <a:ext cx="2221920" cy="325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CustomShape 1"/>
          <p:cNvSpPr/>
          <p:nvPr/>
        </p:nvSpPr>
        <p:spPr>
          <a:xfrm>
            <a:off x="457200" y="1604520"/>
            <a:ext cx="8228520" cy="3976560"/>
          </a:xfrm>
          <a:prstGeom prst="rect">
            <a:avLst/>
          </a:prstGeom>
          <a:noFill/>
          <a:ln>
            <a:noFill/>
          </a:ln>
        </p:spPr>
        <p:style>
          <a:lnRef idx="0">
            <a:scrgbClr r="0" g="0" b="0"/>
          </a:lnRef>
          <a:fillRef idx="0">
            <a:scrgbClr r="0" g="0" b="0"/>
          </a:fillRef>
          <a:effectRef idx="0">
            <a:scrgbClr r="0" g="0" b="0"/>
          </a:effectRef>
          <a:fontRef idx="minor"/>
        </p:style>
      </p:sp>
      <p:sp>
        <p:nvSpPr>
          <p:cNvPr id="823" name="CustomShape 2"/>
          <p:cNvSpPr/>
          <p:nvPr/>
        </p:nvSpPr>
        <p:spPr>
          <a:xfrm>
            <a:off x="457200" y="273600"/>
            <a:ext cx="8228520" cy="1144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s-ES" sz="3200" b="0" strike="noStrike" spc="-1">
                <a:solidFill>
                  <a:srgbClr val="000000"/>
                </a:solidFill>
                <a:uFill>
                  <a:solidFill>
                    <a:srgbClr val="FFFFFF"/>
                  </a:solidFill>
                </a:uFill>
                <a:latin typeface="Arial"/>
              </a:rPr>
              <a:t>NON INTERRUMPA A RCP ATA QUE…</a:t>
            </a:r>
            <a:endParaRPr lang="es-ES" sz="1800" b="0" strike="noStrike" spc="-1">
              <a:solidFill>
                <a:srgbClr val="000000"/>
              </a:solidFill>
              <a:uFill>
                <a:solidFill>
                  <a:srgbClr val="FFFFFF"/>
                </a:solidFill>
              </a:uFill>
              <a:latin typeface="Arial"/>
            </a:endParaRPr>
          </a:p>
        </p:txBody>
      </p:sp>
      <p:sp>
        <p:nvSpPr>
          <p:cNvPr id="824" name="CustomShape 3"/>
          <p:cNvSpPr/>
          <p:nvPr/>
        </p:nvSpPr>
        <p:spPr>
          <a:xfrm>
            <a:off x="692640" y="1604520"/>
            <a:ext cx="7445160" cy="301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000000"/>
              </a:buClr>
              <a:buFont typeface="Arial"/>
              <a:buChar char="•"/>
            </a:pPr>
            <a:r>
              <a:rPr lang="es-ES" sz="2400" b="0" strike="noStrike" spc="-1">
                <a:solidFill>
                  <a:srgbClr val="000000"/>
                </a:solidFill>
                <a:uFill>
                  <a:solidFill>
                    <a:srgbClr val="FFFFFF"/>
                  </a:solidFill>
                </a:uFill>
                <a:latin typeface="Arial"/>
                <a:ea typeface="DejaVu Sans"/>
              </a:rPr>
              <a:t>Un profesional sanitario lle diga que pare.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es-ES" sz="2400" b="0" strike="noStrike" spc="-1">
                <a:solidFill>
                  <a:srgbClr val="000000"/>
                </a:solidFill>
                <a:uFill>
                  <a:solidFill>
                    <a:srgbClr val="FFFFFF"/>
                  </a:solidFill>
                </a:uFill>
                <a:latin typeface="Arial"/>
                <a:ea typeface="DejaVu Sans"/>
              </a:rPr>
              <a:t>A vítima comece a despertar: se mova, abra os ollos e respire con normalidade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360">
              <a:lnSpc>
                <a:spcPct val="100000"/>
              </a:lnSpc>
              <a:buClr>
                <a:srgbClr val="000000"/>
              </a:buClr>
              <a:buFont typeface="Arial"/>
              <a:buChar char="•"/>
            </a:pPr>
            <a:r>
              <a:rPr lang="es-ES" sz="2400" b="0" strike="noStrike" spc="-1">
                <a:solidFill>
                  <a:srgbClr val="000000"/>
                </a:solidFill>
                <a:uFill>
                  <a:solidFill>
                    <a:srgbClr val="FFFFFF"/>
                  </a:solidFill>
                </a:uFill>
                <a:latin typeface="Arial"/>
                <a:ea typeface="DejaVu Sans"/>
              </a:rPr>
              <a:t>Esté agotada</a:t>
            </a:r>
            <a:endParaRPr lang="es-ES" sz="1800" b="0" strike="noStrike" spc="-1">
              <a:solidFill>
                <a:srgbClr val="000000"/>
              </a:solidFill>
              <a:uFill>
                <a:solidFill>
                  <a:srgbClr val="FFFFFF"/>
                </a:solidFill>
              </a:uFill>
              <a:latin typeface="Arial"/>
            </a:endParaRPr>
          </a:p>
        </p:txBody>
      </p:sp>
      <p:pic>
        <p:nvPicPr>
          <p:cNvPr id="825" name="Imagen 7"/>
          <p:cNvPicPr/>
          <p:nvPr/>
        </p:nvPicPr>
        <p:blipFill>
          <a:blip r:embed="rId2"/>
          <a:stretch/>
        </p:blipFill>
        <p:spPr>
          <a:xfrm>
            <a:off x="6007680" y="2979720"/>
            <a:ext cx="2348640" cy="2424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CustomShape 1"/>
          <p:cNvSpPr/>
          <p:nvPr/>
        </p:nvSpPr>
        <p:spPr>
          <a:xfrm>
            <a:off x="3312720" y="1531800"/>
            <a:ext cx="3560760" cy="591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Non responde?</a:t>
            </a:r>
            <a:endParaRPr lang="es-ES" sz="1800" b="0" strike="noStrike" spc="-1">
              <a:solidFill>
                <a:srgbClr val="000000"/>
              </a:solidFill>
              <a:uFill>
                <a:solidFill>
                  <a:srgbClr val="FFFFFF"/>
                </a:solidFill>
              </a:uFill>
              <a:latin typeface="Arial"/>
            </a:endParaRPr>
          </a:p>
          <a:p>
            <a:pPr algn="ctr">
              <a:lnSpc>
                <a:spcPct val="100000"/>
              </a:lnSpc>
            </a:pPr>
            <a:r>
              <a:rPr lang="es-ES" sz="1600" b="0" strike="noStrike" spc="-1">
                <a:solidFill>
                  <a:srgbClr val="000000"/>
                </a:solidFill>
                <a:uFill>
                  <a:solidFill>
                    <a:srgbClr val="FFFFFF"/>
                  </a:solidFill>
                </a:uFill>
                <a:latin typeface="Calibri"/>
                <a:ea typeface="Calibri"/>
              </a:rPr>
              <a:t>Non respira normalmente?</a:t>
            </a:r>
            <a:endParaRPr lang="es-ES" sz="1800" b="0" strike="noStrike" spc="-1">
              <a:solidFill>
                <a:srgbClr val="000000"/>
              </a:solidFill>
              <a:uFill>
                <a:solidFill>
                  <a:srgbClr val="FFFFFF"/>
                </a:solidFill>
              </a:uFill>
              <a:latin typeface="Arial"/>
            </a:endParaRPr>
          </a:p>
        </p:txBody>
      </p:sp>
      <p:sp>
        <p:nvSpPr>
          <p:cNvPr id="827" name="CustomShape 2"/>
          <p:cNvSpPr/>
          <p:nvPr/>
        </p:nvSpPr>
        <p:spPr>
          <a:xfrm>
            <a:off x="3312720" y="2513160"/>
            <a:ext cx="3560760" cy="46728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Chamar o 061</a:t>
            </a:r>
            <a:endParaRPr lang="es-ES" sz="1800" b="0" strike="noStrike" spc="-1">
              <a:solidFill>
                <a:srgbClr val="000000"/>
              </a:solidFill>
              <a:uFill>
                <a:solidFill>
                  <a:srgbClr val="FFFFFF"/>
                </a:solidFill>
              </a:uFill>
              <a:latin typeface="Arial"/>
            </a:endParaRPr>
          </a:p>
        </p:txBody>
      </p:sp>
      <p:sp>
        <p:nvSpPr>
          <p:cNvPr id="828" name="CustomShape 3"/>
          <p:cNvSpPr/>
          <p:nvPr/>
        </p:nvSpPr>
        <p:spPr>
          <a:xfrm>
            <a:off x="3312720" y="3351240"/>
            <a:ext cx="3560760" cy="537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30 Compresións Torácicas</a:t>
            </a:r>
            <a:endParaRPr lang="es-ES" sz="1800" b="0" strike="noStrike" spc="-1">
              <a:solidFill>
                <a:srgbClr val="000000"/>
              </a:solidFill>
              <a:uFill>
                <a:solidFill>
                  <a:srgbClr val="FFFFFF"/>
                </a:solidFill>
              </a:uFill>
              <a:latin typeface="Arial"/>
            </a:endParaRPr>
          </a:p>
        </p:txBody>
      </p:sp>
      <p:sp>
        <p:nvSpPr>
          <p:cNvPr id="829" name="CustomShape 4"/>
          <p:cNvSpPr/>
          <p:nvPr/>
        </p:nvSpPr>
        <p:spPr>
          <a:xfrm>
            <a:off x="3312720" y="4275360"/>
            <a:ext cx="3560760" cy="537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2 Respiracións Rescate</a:t>
            </a:r>
            <a:endParaRPr lang="es-ES" sz="1800" b="0" strike="noStrike" spc="-1">
              <a:solidFill>
                <a:srgbClr val="000000"/>
              </a:solidFill>
              <a:uFill>
                <a:solidFill>
                  <a:srgbClr val="FFFFFF"/>
                </a:solidFill>
              </a:uFill>
              <a:latin typeface="Arial"/>
            </a:endParaRPr>
          </a:p>
        </p:txBody>
      </p:sp>
      <p:sp>
        <p:nvSpPr>
          <p:cNvPr id="830" name="CustomShape 5"/>
          <p:cNvSpPr/>
          <p:nvPr/>
        </p:nvSpPr>
        <p:spPr>
          <a:xfrm>
            <a:off x="3312720" y="5199480"/>
            <a:ext cx="3560760" cy="537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Continue RCP 30:2</a:t>
            </a:r>
            <a:endParaRPr lang="es-ES" sz="1800" b="0" strike="noStrike" spc="-1">
              <a:solidFill>
                <a:srgbClr val="000000"/>
              </a:solidFill>
              <a:uFill>
                <a:solidFill>
                  <a:srgbClr val="FFFFFF"/>
                </a:solidFill>
              </a:uFill>
              <a:latin typeface="Arial"/>
            </a:endParaRPr>
          </a:p>
        </p:txBody>
      </p:sp>
      <p:sp>
        <p:nvSpPr>
          <p:cNvPr id="831" name="CustomShape 6"/>
          <p:cNvSpPr/>
          <p:nvPr/>
        </p:nvSpPr>
        <p:spPr>
          <a:xfrm>
            <a:off x="3312720" y="6108120"/>
            <a:ext cx="3560760" cy="591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Con DESA: Encendelo</a:t>
            </a:r>
            <a:endParaRPr lang="es-ES" sz="1800" b="0" strike="noStrike" spc="-1">
              <a:solidFill>
                <a:srgbClr val="000000"/>
              </a:solidFill>
              <a:uFill>
                <a:solidFill>
                  <a:srgbClr val="FFFFFF"/>
                </a:solidFill>
              </a:uFill>
              <a:latin typeface="Arial"/>
            </a:endParaRPr>
          </a:p>
          <a:p>
            <a:pPr algn="ctr">
              <a:lnSpc>
                <a:spcPct val="100000"/>
              </a:lnSpc>
            </a:pPr>
            <a:r>
              <a:rPr lang="es-ES" sz="1600" b="0" strike="noStrike" spc="-1">
                <a:solidFill>
                  <a:srgbClr val="000000"/>
                </a:solidFill>
                <a:uFill>
                  <a:solidFill>
                    <a:srgbClr val="FFFFFF"/>
                  </a:solidFill>
                </a:uFill>
                <a:latin typeface="Calibri"/>
                <a:ea typeface="Calibri"/>
              </a:rPr>
              <a:t>Seguir Instruccións</a:t>
            </a:r>
            <a:endParaRPr lang="es-ES" sz="1800" b="0" strike="noStrike" spc="-1">
              <a:solidFill>
                <a:srgbClr val="000000"/>
              </a:solidFill>
              <a:uFill>
                <a:solidFill>
                  <a:srgbClr val="FFFFFF"/>
                </a:solidFill>
              </a:uFill>
              <a:latin typeface="Arial"/>
            </a:endParaRPr>
          </a:p>
        </p:txBody>
      </p:sp>
      <p:sp>
        <p:nvSpPr>
          <p:cNvPr id="832" name="CustomShape 7"/>
          <p:cNvSpPr/>
          <p:nvPr/>
        </p:nvSpPr>
        <p:spPr>
          <a:xfrm>
            <a:off x="3240000" y="158760"/>
            <a:ext cx="3331800" cy="120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3600" b="0" strike="noStrike" cap="all" spc="-1">
                <a:solidFill>
                  <a:srgbClr val="3E5C83"/>
                </a:solidFill>
                <a:uFill>
                  <a:solidFill>
                    <a:srgbClr val="FFFFFF"/>
                  </a:solidFill>
                </a:uFill>
                <a:latin typeface="Calibri"/>
                <a:ea typeface="Calibri"/>
              </a:rPr>
              <a:t>ALGORITMO SVB adulto</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CustomShape 1"/>
          <p:cNvSpPr/>
          <p:nvPr/>
        </p:nvSpPr>
        <p:spPr>
          <a:xfrm>
            <a:off x="722160" y="4406760"/>
            <a:ext cx="7771320" cy="1361160"/>
          </a:xfrm>
          <a:prstGeom prst="rect">
            <a:avLst/>
          </a:prstGeom>
          <a:solidFill>
            <a:srgbClr val="9BBB59"/>
          </a:solidFill>
          <a:ln w="25560">
            <a:solidFill>
              <a:srgbClr val="728A41"/>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cap="all" spc="-1">
                <a:solidFill>
                  <a:srgbClr val="FFFFFF"/>
                </a:solidFill>
                <a:uFill>
                  <a:solidFill>
                    <a:srgbClr val="FFFFFF"/>
                  </a:solidFill>
                </a:uFill>
                <a:latin typeface="Calibri"/>
                <a:ea typeface="DejaVu Sans"/>
              </a:rPr>
              <a:t>SOPORTE VITAL BÁSICO  PEDIÁTRICO </a:t>
            </a:r>
            <a:endParaRPr lang="es-ES" sz="1800" b="0" strike="noStrike" spc="-1">
              <a:solidFill>
                <a:srgbClr val="000000"/>
              </a:solidFill>
              <a:uFill>
                <a:solidFill>
                  <a:srgbClr val="FFFFFF"/>
                </a:solidFill>
              </a:uFill>
              <a:latin typeface="Arial"/>
            </a:endParaRPr>
          </a:p>
        </p:txBody>
      </p:sp>
      <p:sp>
        <p:nvSpPr>
          <p:cNvPr id="834" name="CustomShape 2"/>
          <p:cNvSpPr/>
          <p:nvPr/>
        </p:nvSpPr>
        <p:spPr>
          <a:xfrm>
            <a:off x="722160" y="2906640"/>
            <a:ext cx="7771320" cy="1499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 name="CustomShape 1"/>
          <p:cNvSpPr/>
          <p:nvPr/>
        </p:nvSpPr>
        <p:spPr>
          <a:xfrm>
            <a:off x="1104480" y="1821960"/>
            <a:ext cx="7509600" cy="4387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gn="just">
              <a:lnSpc>
                <a:spcPct val="100000"/>
              </a:lnSpc>
              <a:buClr>
                <a:srgbClr val="000000"/>
              </a:buClr>
              <a:buFont typeface="StarSymbol"/>
              <a:buChar char="-"/>
            </a:pPr>
            <a:r>
              <a:rPr lang="es-ES" sz="2400" b="0" i="1" strike="noStrike" spc="-1">
                <a:solidFill>
                  <a:srgbClr val="000000"/>
                </a:solidFill>
                <a:uFill>
                  <a:solidFill>
                    <a:srgbClr val="FFFFFF"/>
                  </a:solidFill>
                </a:uFill>
                <a:latin typeface="Arial"/>
                <a:ea typeface="DejaVu Sans"/>
              </a:rPr>
              <a:t>Moitos nenos non reciben resucitación polo temor dos que poidan realizar a RCP a causar dano se non están formados específicamente na resucitación dos mesmos. Este temor É INFUNDADO.</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marL="343080" indent="-342360" algn="just">
              <a:lnSpc>
                <a:spcPct val="100000"/>
              </a:lnSpc>
              <a:buClr>
                <a:srgbClr val="000000"/>
              </a:buClr>
              <a:buFont typeface="StarSymbol"/>
              <a:buChar char="-"/>
            </a:pPr>
            <a:r>
              <a:rPr lang="es-ES" sz="2400" b="0" i="1" strike="noStrike" spc="-1">
                <a:solidFill>
                  <a:srgbClr val="000000"/>
                </a:solidFill>
                <a:uFill>
                  <a:solidFill>
                    <a:srgbClr val="FFFFFF"/>
                  </a:solidFill>
                </a:uFill>
                <a:latin typeface="Arial"/>
                <a:ea typeface="DejaVu Sans"/>
              </a:rPr>
              <a:t>As persoas legas deben de ser instruidas en que A SECUENCIA DE ADULTOS PÓDESE USAR PARA NENOS coas seguintes modificacións:</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sp>
        <p:nvSpPr>
          <p:cNvPr id="836" name="CustomShape 2"/>
          <p:cNvSpPr/>
          <p:nvPr/>
        </p:nvSpPr>
        <p:spPr>
          <a:xfrm>
            <a:off x="457200" y="274680"/>
            <a:ext cx="8228520" cy="1141920"/>
          </a:xfrm>
          <a:prstGeom prst="rect">
            <a:avLst/>
          </a:prstGeom>
          <a:ln>
            <a:round/>
          </a:ln>
        </p:spPr>
        <p:style>
          <a:lnRef idx="2">
            <a:schemeClr val="accent3"/>
          </a:lnRef>
          <a:fillRef idx="1">
            <a:schemeClr val="lt1"/>
          </a:fillRef>
          <a:effectRef idx="0">
            <a:schemeClr val="accent3"/>
          </a:effectRef>
          <a:fontRef idx="minor"/>
        </p:style>
        <p:txBody>
          <a:bodyPr lIns="90000" tIns="45000" rIns="90000" bIns="45000" anchor="ctr"/>
          <a:lstStyle/>
          <a:p>
            <a:pPr algn="ctr">
              <a:lnSpc>
                <a:spcPct val="100000"/>
              </a:lnSpc>
            </a:pPr>
            <a:r>
              <a:rPr lang="es-ES" sz="4000" b="0" strike="noStrike" spc="-1">
                <a:solidFill>
                  <a:srgbClr val="000000"/>
                </a:solidFill>
                <a:uFill>
                  <a:solidFill>
                    <a:srgbClr val="FFFFFF"/>
                  </a:solidFill>
                </a:uFill>
                <a:latin typeface="Calibri"/>
                <a:ea typeface="DejaVu Sans"/>
              </a:rPr>
              <a:t>Recomendacións europeas (ERC 2015)</a:t>
            </a:r>
            <a:endParaRPr lang="es-ES" sz="1800" b="0" strike="noStrike" spc="-1">
              <a:solidFill>
                <a:srgbClr val="000000"/>
              </a:solidFill>
              <a:uFill>
                <a:solidFill>
                  <a:srgbClr val="FFFFFF"/>
                </a:solidFill>
              </a:uFill>
              <a:latin typeface="Arial"/>
            </a:endParaRPr>
          </a:p>
        </p:txBody>
      </p:sp>
      <p:pic>
        <p:nvPicPr>
          <p:cNvPr id="837" name="Imagen 2"/>
          <p:cNvPicPr/>
          <p:nvPr/>
        </p:nvPicPr>
        <p:blipFill>
          <a:blip r:embed="rId2" cstate="print"/>
          <a:stretch/>
        </p:blipFill>
        <p:spPr>
          <a:xfrm>
            <a:off x="6792480" y="3459960"/>
            <a:ext cx="1533960" cy="1324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 name="CustomShape 1"/>
          <p:cNvSpPr/>
          <p:nvPr/>
        </p:nvSpPr>
        <p:spPr>
          <a:xfrm>
            <a:off x="3312720" y="1531800"/>
            <a:ext cx="3560760" cy="591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Non responde?</a:t>
            </a:r>
            <a:endParaRPr lang="es-ES" sz="1800" b="0" strike="noStrike" spc="-1">
              <a:solidFill>
                <a:srgbClr val="000000"/>
              </a:solidFill>
              <a:uFill>
                <a:solidFill>
                  <a:srgbClr val="FFFFFF"/>
                </a:solidFill>
              </a:uFill>
              <a:latin typeface="Arial"/>
            </a:endParaRPr>
          </a:p>
          <a:p>
            <a:pPr algn="ctr">
              <a:lnSpc>
                <a:spcPct val="100000"/>
              </a:lnSpc>
            </a:pPr>
            <a:r>
              <a:rPr lang="es-ES" sz="1600" b="0" strike="noStrike" spc="-1">
                <a:solidFill>
                  <a:srgbClr val="000000"/>
                </a:solidFill>
                <a:uFill>
                  <a:solidFill>
                    <a:srgbClr val="FFFFFF"/>
                  </a:solidFill>
                </a:uFill>
                <a:latin typeface="Calibri"/>
                <a:ea typeface="Calibri"/>
              </a:rPr>
              <a:t>Non respira normalmente?</a:t>
            </a:r>
            <a:endParaRPr lang="es-ES" sz="1800" b="0" strike="noStrike" spc="-1">
              <a:solidFill>
                <a:srgbClr val="000000"/>
              </a:solidFill>
              <a:uFill>
                <a:solidFill>
                  <a:srgbClr val="FFFFFF"/>
                </a:solidFill>
              </a:uFill>
              <a:latin typeface="Arial"/>
            </a:endParaRPr>
          </a:p>
        </p:txBody>
      </p:sp>
      <p:sp>
        <p:nvSpPr>
          <p:cNvPr id="839" name="CustomShape 2"/>
          <p:cNvSpPr/>
          <p:nvPr/>
        </p:nvSpPr>
        <p:spPr>
          <a:xfrm>
            <a:off x="3312720" y="2513160"/>
            <a:ext cx="3560760" cy="467280"/>
          </a:xfrm>
          <a:prstGeom prst="roundRect">
            <a:avLst>
              <a:gd name="adj" fmla="val 16667"/>
            </a:avLst>
          </a:prstGeom>
          <a:ln>
            <a:noFill/>
          </a:ln>
          <a:effectLst>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5 insuflacións de rescate</a:t>
            </a:r>
            <a:endParaRPr lang="es-ES" sz="1800" b="0" strike="noStrike" spc="-1">
              <a:solidFill>
                <a:srgbClr val="000000"/>
              </a:solidFill>
              <a:uFill>
                <a:solidFill>
                  <a:srgbClr val="FFFFFF"/>
                </a:solidFill>
              </a:uFill>
              <a:latin typeface="Arial"/>
            </a:endParaRPr>
          </a:p>
        </p:txBody>
      </p:sp>
      <p:sp>
        <p:nvSpPr>
          <p:cNvPr id="840" name="CustomShape 3"/>
          <p:cNvSpPr/>
          <p:nvPr/>
        </p:nvSpPr>
        <p:spPr>
          <a:xfrm>
            <a:off x="3312720" y="3351240"/>
            <a:ext cx="3560760" cy="537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30 Compresións Torácicas</a:t>
            </a:r>
            <a:endParaRPr lang="es-ES" sz="1800" b="0" strike="noStrike" spc="-1">
              <a:solidFill>
                <a:srgbClr val="000000"/>
              </a:solidFill>
              <a:uFill>
                <a:solidFill>
                  <a:srgbClr val="FFFFFF"/>
                </a:solidFill>
              </a:uFill>
              <a:latin typeface="Arial"/>
            </a:endParaRPr>
          </a:p>
        </p:txBody>
      </p:sp>
      <p:sp>
        <p:nvSpPr>
          <p:cNvPr id="841" name="CustomShape 4"/>
          <p:cNvSpPr/>
          <p:nvPr/>
        </p:nvSpPr>
        <p:spPr>
          <a:xfrm>
            <a:off x="3312720" y="4275360"/>
            <a:ext cx="3560760" cy="537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2 Respiracións Rescate</a:t>
            </a:r>
            <a:endParaRPr lang="es-ES" sz="1800" b="0" strike="noStrike" spc="-1">
              <a:solidFill>
                <a:srgbClr val="000000"/>
              </a:solidFill>
              <a:uFill>
                <a:solidFill>
                  <a:srgbClr val="FFFFFF"/>
                </a:solidFill>
              </a:uFill>
              <a:latin typeface="Arial"/>
            </a:endParaRPr>
          </a:p>
        </p:txBody>
      </p:sp>
      <p:sp>
        <p:nvSpPr>
          <p:cNvPr id="842" name="CustomShape 5"/>
          <p:cNvSpPr/>
          <p:nvPr/>
        </p:nvSpPr>
        <p:spPr>
          <a:xfrm>
            <a:off x="3312720" y="5199480"/>
            <a:ext cx="3560760" cy="537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Continue RCP 30:2 </a:t>
            </a:r>
            <a:endParaRPr lang="es-ES" sz="1800" b="0" strike="noStrike" spc="-1">
              <a:solidFill>
                <a:srgbClr val="000000"/>
              </a:solidFill>
              <a:uFill>
                <a:solidFill>
                  <a:srgbClr val="FFFFFF"/>
                </a:solidFill>
              </a:uFill>
              <a:latin typeface="Arial"/>
            </a:endParaRPr>
          </a:p>
        </p:txBody>
      </p:sp>
      <p:sp>
        <p:nvSpPr>
          <p:cNvPr id="843" name="CustomShape 6"/>
          <p:cNvSpPr/>
          <p:nvPr/>
        </p:nvSpPr>
        <p:spPr>
          <a:xfrm>
            <a:off x="3312720" y="6108120"/>
            <a:ext cx="3560760" cy="591840"/>
          </a:xfrm>
          <a:prstGeom prst="roundRect">
            <a:avLst>
              <a:gd name="adj" fmla="val 16667"/>
            </a:avLst>
          </a:prstGeom>
          <a:solidFill>
            <a:srgbClr val="ACDAF8"/>
          </a:solidFill>
          <a:ln w="15840">
            <a:solidFill>
              <a:srgbClr val="ACDAF8"/>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1600" b="0" strike="noStrike" spc="-1">
                <a:solidFill>
                  <a:srgbClr val="000000"/>
                </a:solidFill>
                <a:uFill>
                  <a:solidFill>
                    <a:srgbClr val="FFFFFF"/>
                  </a:solidFill>
                </a:uFill>
                <a:latin typeface="Calibri"/>
                <a:ea typeface="Calibri"/>
              </a:rPr>
              <a:t>Con DESA: Encendelo</a:t>
            </a:r>
            <a:endParaRPr lang="es-ES" sz="1800" b="0" strike="noStrike" spc="-1">
              <a:solidFill>
                <a:srgbClr val="000000"/>
              </a:solidFill>
              <a:uFill>
                <a:solidFill>
                  <a:srgbClr val="FFFFFF"/>
                </a:solidFill>
              </a:uFill>
              <a:latin typeface="Arial"/>
            </a:endParaRPr>
          </a:p>
          <a:p>
            <a:pPr algn="ctr">
              <a:lnSpc>
                <a:spcPct val="100000"/>
              </a:lnSpc>
            </a:pPr>
            <a:r>
              <a:rPr lang="es-ES" sz="1600" b="0" strike="noStrike" spc="-1">
                <a:solidFill>
                  <a:srgbClr val="000000"/>
                </a:solidFill>
                <a:uFill>
                  <a:solidFill>
                    <a:srgbClr val="FFFFFF"/>
                  </a:solidFill>
                </a:uFill>
                <a:latin typeface="Calibri"/>
                <a:ea typeface="Calibri"/>
              </a:rPr>
              <a:t>Seguir Instruccións</a:t>
            </a:r>
            <a:endParaRPr lang="es-ES" sz="1800" b="0" strike="noStrike" spc="-1">
              <a:solidFill>
                <a:srgbClr val="000000"/>
              </a:solidFill>
              <a:uFill>
                <a:solidFill>
                  <a:srgbClr val="FFFFFF"/>
                </a:solidFill>
              </a:uFill>
              <a:latin typeface="Arial"/>
            </a:endParaRPr>
          </a:p>
        </p:txBody>
      </p:sp>
      <p:sp>
        <p:nvSpPr>
          <p:cNvPr id="844" name="CustomShape 7"/>
          <p:cNvSpPr/>
          <p:nvPr/>
        </p:nvSpPr>
        <p:spPr>
          <a:xfrm>
            <a:off x="3240000" y="158760"/>
            <a:ext cx="3331800" cy="120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3600" b="0" strike="noStrike" cap="all" spc="-1">
                <a:solidFill>
                  <a:srgbClr val="3E5C83"/>
                </a:solidFill>
                <a:uFill>
                  <a:solidFill>
                    <a:srgbClr val="FFFFFF"/>
                  </a:solidFill>
                </a:uFill>
                <a:latin typeface="Calibri"/>
                <a:ea typeface="Calibri"/>
              </a:rPr>
              <a:t>ALGORITMO SVB pediátrica</a:t>
            </a:r>
            <a:endParaRPr lang="es-ES" sz="1800" b="0" strike="noStrike" spc="-1">
              <a:solidFill>
                <a:srgbClr val="000000"/>
              </a:solidFill>
              <a:uFill>
                <a:solidFill>
                  <a:srgbClr val="FFFFFF"/>
                </a:solidFill>
              </a:uFill>
              <a:latin typeface="Arial"/>
            </a:endParaRPr>
          </a:p>
        </p:txBody>
      </p:sp>
      <p:sp>
        <p:nvSpPr>
          <p:cNvPr id="845" name="CustomShape 8"/>
          <p:cNvSpPr/>
          <p:nvPr/>
        </p:nvSpPr>
        <p:spPr>
          <a:xfrm>
            <a:off x="405000" y="4085640"/>
            <a:ext cx="2152800" cy="2494800"/>
          </a:xfrm>
          <a:prstGeom prst="roundRect">
            <a:avLst>
              <a:gd name="adj" fmla="val 16667"/>
            </a:avLst>
          </a:prstGeom>
          <a:ln>
            <a:solidFill>
              <a:srgbClr val="F59240"/>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lIns="90000" tIns="45000" rIns="90000" bIns="45000"/>
          <a:lstStyle/>
          <a:p>
            <a:pPr>
              <a:lnSpc>
                <a:spcPct val="100000"/>
              </a:lnSpc>
            </a:pPr>
            <a:r>
              <a:rPr lang="es-ES" sz="1800" b="1" strike="noStrike" spc="-1">
                <a:solidFill>
                  <a:srgbClr val="000000"/>
                </a:solidFill>
                <a:uFill>
                  <a:solidFill>
                    <a:srgbClr val="FFFFFF"/>
                  </a:solidFill>
                </a:uFill>
                <a:latin typeface="Arial"/>
                <a:ea typeface="DejaVu Sans"/>
              </a:rPr>
              <a:t>TRAS 1 MINUTO DE RCP PIDA AXUD</a:t>
            </a:r>
            <a:r>
              <a:rPr lang="es-ES" sz="1800" b="0" strike="noStrike" spc="-1">
                <a:solidFill>
                  <a:srgbClr val="000000"/>
                </a:solidFill>
                <a:uFill>
                  <a:solidFill>
                    <a:srgbClr val="FFFFFF"/>
                  </a:solidFill>
                </a:uFill>
                <a:latin typeface="Arial"/>
                <a:ea typeface="DejaVu Sans"/>
              </a:rPr>
              <a:t>A  AÍNDA QUE ISTO IMPLIQUE DEIXAR SOA Á VÍCTIMA</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RESPIRACIÓNS RESCATE PEDIATRÍA</a:t>
            </a:r>
            <a:endParaRPr lang="es-ES" sz="1800" b="0" strike="noStrike" spc="-1">
              <a:solidFill>
                <a:srgbClr val="000000"/>
              </a:solidFill>
              <a:uFill>
                <a:solidFill>
                  <a:srgbClr val="FFFFFF"/>
                </a:solidFill>
              </a:uFill>
              <a:latin typeface="Arial"/>
            </a:endParaRPr>
          </a:p>
        </p:txBody>
      </p:sp>
      <p:pic>
        <p:nvPicPr>
          <p:cNvPr id="847" name="Marcador de contenido 4"/>
          <p:cNvPicPr/>
          <p:nvPr/>
        </p:nvPicPr>
        <p:blipFill>
          <a:blip r:embed="rId2"/>
          <a:srcRect t="-20283" b="-20283"/>
          <a:stretch/>
        </p:blipFill>
        <p:spPr>
          <a:xfrm>
            <a:off x="457200" y="1600200"/>
            <a:ext cx="4037400" cy="4524840"/>
          </a:xfrm>
          <a:prstGeom prst="rect">
            <a:avLst/>
          </a:prstGeom>
          <a:ln>
            <a:noFill/>
          </a:ln>
        </p:spPr>
      </p:pic>
      <p:pic>
        <p:nvPicPr>
          <p:cNvPr id="848" name="Marcador de contenido 5"/>
          <p:cNvPicPr/>
          <p:nvPr/>
        </p:nvPicPr>
        <p:blipFill>
          <a:blip r:embed="rId3"/>
          <a:srcRect t="-25695" b="-25695"/>
          <a:stretch/>
        </p:blipFill>
        <p:spPr>
          <a:xfrm>
            <a:off x="4648320" y="1600200"/>
            <a:ext cx="4037400" cy="452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 name="CustomShape 1"/>
          <p:cNvSpPr/>
          <p:nvPr/>
        </p:nvSpPr>
        <p:spPr>
          <a:xfrm>
            <a:off x="457200" y="274680"/>
            <a:ext cx="8228520" cy="1141920"/>
          </a:xfrm>
          <a:prstGeom prst="rect">
            <a:avLst/>
          </a:prstGeom>
          <a:ln>
            <a:round/>
          </a:ln>
        </p:spPr>
        <p:style>
          <a:lnRef idx="2">
            <a:schemeClr val="accent3"/>
          </a:lnRef>
          <a:fillRef idx="1">
            <a:schemeClr val="lt1"/>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MASAXE CARDÍACA PEDIÁTRICA</a:t>
            </a:r>
            <a:endParaRPr lang="es-ES" sz="1800" b="0" strike="noStrike" spc="-1">
              <a:solidFill>
                <a:srgbClr val="000000"/>
              </a:solidFill>
              <a:uFill>
                <a:solidFill>
                  <a:srgbClr val="FFFFFF"/>
                </a:solidFill>
              </a:uFill>
              <a:latin typeface="Arial"/>
            </a:endParaRPr>
          </a:p>
        </p:txBody>
      </p:sp>
      <p:pic>
        <p:nvPicPr>
          <p:cNvPr id="850" name="Marcador de contenido 7"/>
          <p:cNvPicPr/>
          <p:nvPr/>
        </p:nvPicPr>
        <p:blipFill>
          <a:blip r:embed="rId2"/>
          <a:srcRect t="-19205" b="-19205"/>
          <a:stretch/>
        </p:blipFill>
        <p:spPr>
          <a:xfrm>
            <a:off x="1380600" y="4399920"/>
            <a:ext cx="2889360" cy="2457360"/>
          </a:xfrm>
          <a:prstGeom prst="rect">
            <a:avLst/>
          </a:prstGeom>
          <a:ln>
            <a:noFill/>
          </a:ln>
        </p:spPr>
      </p:pic>
      <p:pic>
        <p:nvPicPr>
          <p:cNvPr id="851" name="Marcador de contenido 8"/>
          <p:cNvPicPr/>
          <p:nvPr/>
        </p:nvPicPr>
        <p:blipFill>
          <a:blip r:embed="rId3"/>
          <a:srcRect l="-6004" r="-6004"/>
          <a:stretch/>
        </p:blipFill>
        <p:spPr>
          <a:xfrm>
            <a:off x="5706000" y="4290840"/>
            <a:ext cx="2521440" cy="2390760"/>
          </a:xfrm>
          <a:prstGeom prst="rect">
            <a:avLst/>
          </a:prstGeom>
          <a:ln>
            <a:noFill/>
          </a:ln>
        </p:spPr>
      </p:pic>
      <p:pic>
        <p:nvPicPr>
          <p:cNvPr id="852" name="Marcador de contenido 13"/>
          <p:cNvPicPr/>
          <p:nvPr/>
        </p:nvPicPr>
        <p:blipFill>
          <a:blip r:embed="rId4"/>
          <a:srcRect l="7917" r="7917"/>
          <a:stretch/>
        </p:blipFill>
        <p:spPr>
          <a:xfrm>
            <a:off x="5706000" y="1417680"/>
            <a:ext cx="2521440" cy="2677680"/>
          </a:xfrm>
          <a:prstGeom prst="rect">
            <a:avLst/>
          </a:prstGeom>
          <a:ln>
            <a:noFill/>
          </a:ln>
        </p:spPr>
      </p:pic>
      <p:pic>
        <p:nvPicPr>
          <p:cNvPr id="853" name="Imagen 1"/>
          <p:cNvPicPr/>
          <p:nvPr/>
        </p:nvPicPr>
        <p:blipFill>
          <a:blip r:embed="rId5"/>
          <a:stretch/>
        </p:blipFill>
        <p:spPr>
          <a:xfrm>
            <a:off x="917640" y="1860840"/>
            <a:ext cx="3351960" cy="2234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CustomShape 1"/>
          <p:cNvSpPr/>
          <p:nvPr/>
        </p:nvSpPr>
        <p:spPr>
          <a:xfrm>
            <a:off x="722160" y="4406760"/>
            <a:ext cx="7771320" cy="1361160"/>
          </a:xfrm>
          <a:prstGeom prst="rect">
            <a:avLst/>
          </a:prstGeom>
          <a:solidFill>
            <a:srgbClr val="9BBB59"/>
          </a:solidFill>
          <a:ln w="25560">
            <a:solidFill>
              <a:srgbClr val="728A41"/>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cap="all" spc="-1">
                <a:solidFill>
                  <a:srgbClr val="FFFFFF"/>
                </a:solidFill>
                <a:uFill>
                  <a:solidFill>
                    <a:srgbClr val="FFFFFF"/>
                  </a:solidFill>
                </a:uFill>
                <a:latin typeface="Calibri"/>
                <a:ea typeface="DejaVu Sans"/>
              </a:rPr>
              <a:t>DESFIBRILADOR SEMIAUTOMÁTICO EXTERNO (DESA)</a:t>
            </a:r>
            <a:endParaRPr lang="es-ES" sz="1800" b="0" strike="noStrike" spc="-1">
              <a:solidFill>
                <a:srgbClr val="000000"/>
              </a:solidFill>
              <a:uFill>
                <a:solidFill>
                  <a:srgbClr val="FFFFFF"/>
                </a:solidFill>
              </a:uFill>
              <a:latin typeface="Arial"/>
            </a:endParaRPr>
          </a:p>
        </p:txBody>
      </p:sp>
      <p:sp>
        <p:nvSpPr>
          <p:cNvPr id="855" name="CustomShape 2"/>
          <p:cNvSpPr/>
          <p:nvPr/>
        </p:nvSpPr>
        <p:spPr>
          <a:xfrm>
            <a:off x="722160" y="2906640"/>
            <a:ext cx="7771320" cy="14990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CustomShape 1"/>
          <p:cNvSpPr/>
          <p:nvPr/>
        </p:nvSpPr>
        <p:spPr>
          <a:xfrm>
            <a:off x="457200" y="274680"/>
            <a:ext cx="8228520" cy="1141920"/>
          </a:xfrm>
          <a:prstGeom prst="rect">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CONCEPTOS CLAVES </a:t>
            </a:r>
            <a:endParaRPr lang="es-ES" sz="1800" b="0" strike="noStrike" spc="-1">
              <a:solidFill>
                <a:srgbClr val="000000"/>
              </a:solidFill>
              <a:uFill>
                <a:solidFill>
                  <a:srgbClr val="FFFFFF"/>
                </a:solidFill>
              </a:uFill>
              <a:latin typeface="Arial"/>
            </a:endParaRPr>
          </a:p>
        </p:txBody>
      </p:sp>
      <p:sp>
        <p:nvSpPr>
          <p:cNvPr id="499"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s-ES" sz="4000" b="1" strike="noStrike" spc="-1">
                <a:solidFill>
                  <a:srgbClr val="000000"/>
                </a:solidFill>
                <a:uFill>
                  <a:solidFill>
                    <a:srgbClr val="FFFFFF"/>
                  </a:solidFill>
                </a:uFill>
                <a:latin typeface="Calibri"/>
                <a:ea typeface="DejaVu Sans"/>
              </a:rPr>
              <a:t>PCR</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3200" b="0" strike="noStrike" spc="-1">
                <a:solidFill>
                  <a:srgbClr val="000000"/>
                </a:solidFill>
                <a:uFill>
                  <a:solidFill>
                    <a:srgbClr val="FFFFFF"/>
                  </a:solidFill>
                </a:uFill>
                <a:latin typeface="Calibri"/>
                <a:ea typeface="DejaVu Sans"/>
              </a:rPr>
              <a:t>Interrupción brusca, inesperada e potencialmente reversible da respiración e da circulación espontánea.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Calibri"/>
                <a:ea typeface="DejaVu Sans"/>
              </a:rPr>
              <a:t>Distinta de morte por:</a:t>
            </a: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Calibri"/>
                <a:ea typeface="DejaVu Sans"/>
              </a:rPr>
              <a:t>- envellecemento fisiolóxico.</a:t>
            </a: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Calibri"/>
                <a:ea typeface="DejaVu Sans"/>
              </a:rPr>
              <a:t>- enfermidade terminal.</a:t>
            </a:r>
            <a:endParaRPr lang="es-ES" sz="1800" b="0" strike="noStrike" spc="-1">
              <a:solidFill>
                <a:srgbClr val="000000"/>
              </a:solidFill>
              <a:uFill>
                <a:solidFill>
                  <a:srgbClr val="FFFFFF"/>
                </a:solidFill>
              </a:uFill>
              <a:latin typeface="Arial"/>
            </a:endParaRPr>
          </a:p>
        </p:txBody>
      </p:sp>
      <p:pic>
        <p:nvPicPr>
          <p:cNvPr id="500" name="Imagen 3"/>
          <p:cNvPicPr/>
          <p:nvPr/>
        </p:nvPicPr>
        <p:blipFill>
          <a:blip r:embed="rId2"/>
          <a:stretch/>
        </p:blipFill>
        <p:spPr>
          <a:xfrm>
            <a:off x="5813280" y="3918600"/>
            <a:ext cx="2130120" cy="2638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Desfibrilador externo semiautomático (DESA)</a:t>
            </a:r>
            <a:endParaRPr lang="es-ES" sz="1800" b="0" strike="noStrike" spc="-1">
              <a:solidFill>
                <a:srgbClr val="000000"/>
              </a:solidFill>
              <a:uFill>
                <a:solidFill>
                  <a:srgbClr val="FFFFFF"/>
                </a:solidFill>
              </a:uFill>
              <a:latin typeface="Arial"/>
            </a:endParaRPr>
          </a:p>
        </p:txBody>
      </p:sp>
      <p:sp>
        <p:nvSpPr>
          <p:cNvPr id="857" name="CustomShape 2"/>
          <p:cNvSpPr/>
          <p:nvPr/>
        </p:nvSpPr>
        <p:spPr>
          <a:xfrm>
            <a:off x="457200" y="1535040"/>
            <a:ext cx="4039200" cy="638640"/>
          </a:xfrm>
          <a:prstGeom prst="rect">
            <a:avLst/>
          </a:prstGeom>
          <a:noFill/>
          <a:ln>
            <a:noFill/>
          </a:ln>
        </p:spPr>
        <p:style>
          <a:lnRef idx="0">
            <a:scrgbClr r="0" g="0" b="0"/>
          </a:lnRef>
          <a:fillRef idx="0">
            <a:scrgbClr r="0" g="0" b="0"/>
          </a:fillRef>
          <a:effectRef idx="0">
            <a:scrgbClr r="0" g="0" b="0"/>
          </a:effectRef>
          <a:fontRef idx="minor"/>
        </p:style>
      </p:sp>
      <p:pic>
        <p:nvPicPr>
          <p:cNvPr id="858" name="Marcador de contenido 3"/>
          <p:cNvPicPr/>
          <p:nvPr/>
        </p:nvPicPr>
        <p:blipFill>
          <a:blip r:embed="rId2"/>
          <a:srcRect t="-11906" b="-11906"/>
          <a:stretch/>
        </p:blipFill>
        <p:spPr>
          <a:xfrm>
            <a:off x="457200" y="2174760"/>
            <a:ext cx="4039200" cy="3950280"/>
          </a:xfrm>
          <a:prstGeom prst="rect">
            <a:avLst/>
          </a:prstGeom>
          <a:ln>
            <a:noFill/>
          </a:ln>
        </p:spPr>
      </p:pic>
      <p:sp>
        <p:nvSpPr>
          <p:cNvPr id="859" name="CustomShape 3"/>
          <p:cNvSpPr/>
          <p:nvPr/>
        </p:nvSpPr>
        <p:spPr>
          <a:xfrm>
            <a:off x="4645080" y="1535040"/>
            <a:ext cx="4040640" cy="638640"/>
          </a:xfrm>
          <a:prstGeom prst="rect">
            <a:avLst/>
          </a:prstGeom>
          <a:noFill/>
          <a:ln>
            <a:noFill/>
          </a:ln>
        </p:spPr>
        <p:style>
          <a:lnRef idx="0">
            <a:scrgbClr r="0" g="0" b="0"/>
          </a:lnRef>
          <a:fillRef idx="0">
            <a:scrgbClr r="0" g="0" b="0"/>
          </a:fillRef>
          <a:effectRef idx="0">
            <a:scrgbClr r="0" g="0" b="0"/>
          </a:effectRef>
          <a:fontRef idx="minor"/>
        </p:style>
      </p:sp>
      <p:sp>
        <p:nvSpPr>
          <p:cNvPr id="860" name="CustomShape 4"/>
          <p:cNvSpPr/>
          <p:nvPr/>
        </p:nvSpPr>
        <p:spPr>
          <a:xfrm>
            <a:off x="4645080" y="2174760"/>
            <a:ext cx="4040640" cy="395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Analiza o ritmo e aplica se é preciso unha descarga.</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Botóns: </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000" b="0" strike="noStrike" spc="-1">
                <a:solidFill>
                  <a:srgbClr val="000000"/>
                </a:solidFill>
                <a:uFill>
                  <a:solidFill>
                    <a:srgbClr val="FFFFFF"/>
                  </a:solidFill>
                </a:uFill>
                <a:latin typeface="Calibri"/>
                <a:ea typeface="DejaVu Sans"/>
              </a:rPr>
              <a:t>Encendido.</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000" b="0" strike="noStrike" spc="-1">
                <a:solidFill>
                  <a:srgbClr val="000000"/>
                </a:solidFill>
                <a:uFill>
                  <a:solidFill>
                    <a:srgbClr val="FFFFFF"/>
                  </a:solidFill>
                </a:uFill>
                <a:latin typeface="Calibri"/>
                <a:ea typeface="DejaVu Sans"/>
              </a:rPr>
              <a:t>Análise (según o modelo)</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000" b="0" strike="noStrike" spc="-1">
                <a:solidFill>
                  <a:srgbClr val="000000"/>
                </a:solidFill>
                <a:uFill>
                  <a:solidFill>
                    <a:srgbClr val="FFFFFF"/>
                  </a:solidFill>
                </a:uFill>
                <a:latin typeface="Calibri"/>
                <a:ea typeface="DejaVu Sans"/>
              </a:rPr>
              <a:t>Descarga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2000" b="0" strike="noStrike" spc="-1">
                <a:solidFill>
                  <a:srgbClr val="000000"/>
                </a:solidFill>
                <a:uFill>
                  <a:solidFill>
                    <a:srgbClr val="FFFFFF"/>
                  </a:solidFill>
                </a:uFill>
                <a:latin typeface="Calibri"/>
                <a:ea typeface="DejaVu Sans"/>
              </a:rPr>
              <a:t>Algúns modelos levan pantalla</a:t>
            </a:r>
            <a:endParaRPr lang="es-ES" sz="1800" b="0" strike="noStrike" spc="-1">
              <a:solidFill>
                <a:srgbClr val="000000"/>
              </a:solidFill>
              <a:uFill>
                <a:solidFill>
                  <a:srgbClr val="FFFFFF"/>
                </a:solidFill>
              </a:uFill>
              <a:latin typeface="Arial"/>
            </a:endParaRPr>
          </a:p>
          <a:p>
            <a:pPr>
              <a:lnSpc>
                <a:spcPct val="100000"/>
              </a:lnSpc>
            </a:pPr>
            <a:r>
              <a:rPr lang="es-ES" sz="2000" b="0" strike="noStrike" spc="-1">
                <a:solidFill>
                  <a:srgbClr val="000000"/>
                </a:solidFill>
                <a:uFill>
                  <a:solidFill>
                    <a:srgbClr val="FFFFFF"/>
                  </a:solidFill>
                </a:uFill>
                <a:latin typeface="Calibri"/>
                <a:ea typeface="DejaVu Sans"/>
              </a:rPr>
              <a:t>Altavoz</a:t>
            </a:r>
            <a:endParaRPr lang="es-ES" sz="1800" b="0" strike="noStrike" spc="-1">
              <a:solidFill>
                <a:srgbClr val="000000"/>
              </a:solidFill>
              <a:uFill>
                <a:solidFill>
                  <a:srgbClr val="FFFFFF"/>
                </a:solidFill>
              </a:uFill>
              <a:latin typeface="Arial"/>
            </a:endParaRPr>
          </a:p>
          <a:p>
            <a:pPr>
              <a:lnSpc>
                <a:spcPct val="100000"/>
              </a:lnSpc>
            </a:pPr>
            <a:r>
              <a:rPr lang="es-ES" sz="2000" b="0" strike="noStrike" spc="-1">
                <a:solidFill>
                  <a:srgbClr val="000000"/>
                </a:solidFill>
                <a:uFill>
                  <a:solidFill>
                    <a:srgbClr val="FFFFFF"/>
                  </a:solidFill>
                </a:uFill>
                <a:latin typeface="Calibri"/>
                <a:ea typeface="DejaVu Sans"/>
              </a:rPr>
              <a:t>Parches adhesivos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APARECE O DESA</a:t>
            </a:r>
            <a:endParaRPr lang="es-ES" sz="1800" b="0" strike="noStrike" spc="-1">
              <a:solidFill>
                <a:srgbClr val="000000"/>
              </a:solidFill>
              <a:uFill>
                <a:solidFill>
                  <a:srgbClr val="FFFFFF"/>
                </a:solidFill>
              </a:uFill>
              <a:latin typeface="Arial"/>
            </a:endParaRPr>
          </a:p>
        </p:txBody>
      </p:sp>
      <p:sp>
        <p:nvSpPr>
          <p:cNvPr id="862"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Consigue diagnosticar as arritmias desfibrilables cunha </a:t>
            </a:r>
            <a:r>
              <a:rPr lang="es-ES" sz="3200" b="1" strike="noStrike" spc="-1">
                <a:solidFill>
                  <a:srgbClr val="000000"/>
                </a:solidFill>
                <a:uFill>
                  <a:solidFill>
                    <a:srgbClr val="FFFFFF"/>
                  </a:solidFill>
                </a:uFill>
                <a:latin typeface="Calibri"/>
                <a:ea typeface="DejaVu Sans"/>
              </a:rPr>
              <a:t>especificidade do 98% e unha sensibilidade do 92%.</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De fácil manexo e ten baixo mantenimento.</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Pode rexistar o ritmo ECG do paciente e grabar sonido para poder facer unha análise posterior da actuación</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DESA</a:t>
            </a:r>
            <a:endParaRPr lang="es-ES" sz="1800" b="0" strike="noStrike" spc="-1">
              <a:solidFill>
                <a:srgbClr val="000000"/>
              </a:solidFill>
              <a:uFill>
                <a:solidFill>
                  <a:srgbClr val="FFFFFF"/>
                </a:solidFill>
              </a:uFill>
              <a:latin typeface="Arial"/>
            </a:endParaRPr>
          </a:p>
        </p:txBody>
      </p:sp>
      <p:sp>
        <p:nvSpPr>
          <p:cNvPr id="864"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SÓ EN PACIENTES INCONSCIENTES E QUE NON RESPIREN CON NORMALIDADE</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Analiza o ritmo cardíaco do paciente.</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Determina cos seus algoritmos se os ritmos son desfibrilables ou non desfibrilables.</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Informa ao usuario con mensaxes de “descarga aconsellada” ou “descarga non aconsellada”</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MARCO LEGAL DESA GALICIA</a:t>
            </a:r>
            <a:endParaRPr lang="es-ES" sz="1800" b="0" strike="noStrike" spc="-1">
              <a:solidFill>
                <a:srgbClr val="000000"/>
              </a:solidFill>
              <a:uFill>
                <a:solidFill>
                  <a:srgbClr val="FFFFFF"/>
                </a:solidFill>
              </a:uFill>
              <a:latin typeface="Arial"/>
            </a:endParaRPr>
          </a:p>
        </p:txBody>
      </p:sp>
      <p:sp>
        <p:nvSpPr>
          <p:cNvPr id="866"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NORMATIVA  DESA</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Decreto  38/2017</a:t>
            </a:r>
            <a:endParaRPr lang="es-ES" sz="1800" b="0" strike="noStrike" spc="-1">
              <a:solidFill>
                <a:srgbClr val="000000"/>
              </a:solidFill>
              <a:uFill>
                <a:solidFill>
                  <a:srgbClr val="FFFFFF"/>
                </a:solidFill>
              </a:uFill>
              <a:latin typeface="Arial"/>
            </a:endParaRPr>
          </a:p>
          <a:p>
            <a:pPr marL="1143000" lvl="2" indent="-22752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Articulo 9. Titulación</a:t>
            </a:r>
            <a:endParaRPr lang="es-ES" sz="1800" b="0" strike="noStrike" spc="-1">
              <a:solidFill>
                <a:srgbClr val="000000"/>
              </a:solidFill>
              <a:uFill>
                <a:solidFill>
                  <a:srgbClr val="FFFFFF"/>
                </a:solidFill>
              </a:uFill>
              <a:latin typeface="Arial"/>
            </a:endParaRPr>
          </a:p>
          <a:p>
            <a:pPr marL="914400" algn="just">
              <a:lnSpc>
                <a:spcPct val="100000"/>
              </a:lnSpc>
            </a:pPr>
            <a:r>
              <a:rPr lang="es-ES" sz="2400" b="0" strike="noStrike" spc="-1">
                <a:solidFill>
                  <a:srgbClr val="000000"/>
                </a:solidFill>
                <a:uFill>
                  <a:solidFill>
                    <a:srgbClr val="FFFFFF"/>
                  </a:solidFill>
                </a:uFill>
                <a:latin typeface="Calibri"/>
                <a:ea typeface="DejaVu Sans"/>
              </a:rPr>
              <a:t>	Apartado 2: </a:t>
            </a:r>
            <a:r>
              <a:rPr lang="es-ES" sz="2400" b="0" i="1" strike="noStrike" spc="-1">
                <a:solidFill>
                  <a:srgbClr val="000000"/>
                </a:solidFill>
                <a:uFill>
                  <a:solidFill>
                    <a:srgbClr val="FFFFFF"/>
                  </a:solidFill>
                </a:uFill>
                <a:latin typeface="Calibri"/>
                <a:ea typeface="DejaVu Sans"/>
              </a:rPr>
              <a:t>“ en el caso de una situación excepcional en la que no sea posible disponer en ese momento de una persona con la formación o titulación necesaria par el uso de desfibrilador, la Central de Urgencias Sanitarias de Galica-061 podrá autorizar a cualquier otra persona para el manejo del desfibrilador, manteniendo en todo momento la Central la supervisión del proceso”</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COLOCACIÓN ELECTRODOS DESFIBRILACIÓN</a:t>
            </a:r>
            <a:endParaRPr lang="es-ES" sz="1800" b="0" strike="noStrike" spc="-1">
              <a:solidFill>
                <a:srgbClr val="000000"/>
              </a:solidFill>
              <a:uFill>
                <a:solidFill>
                  <a:srgbClr val="FFFFFF"/>
                </a:solidFill>
              </a:uFill>
              <a:latin typeface="Arial"/>
            </a:endParaRPr>
          </a:p>
        </p:txBody>
      </p:sp>
      <p:pic>
        <p:nvPicPr>
          <p:cNvPr id="868" name="Marcador de contenido 9"/>
          <p:cNvPicPr/>
          <p:nvPr/>
        </p:nvPicPr>
        <p:blipFill>
          <a:blip r:embed="rId2"/>
          <a:srcRect t="-57170" b="-57170"/>
          <a:stretch/>
        </p:blipFill>
        <p:spPr>
          <a:xfrm>
            <a:off x="457200" y="673200"/>
            <a:ext cx="4037400" cy="5451840"/>
          </a:xfrm>
          <a:prstGeom prst="rect">
            <a:avLst/>
          </a:prstGeom>
          <a:ln>
            <a:noFill/>
          </a:ln>
        </p:spPr>
      </p:pic>
      <p:pic>
        <p:nvPicPr>
          <p:cNvPr id="869" name="Marcador de contenido 11"/>
          <p:cNvPicPr/>
          <p:nvPr/>
        </p:nvPicPr>
        <p:blipFill>
          <a:blip r:embed="rId3"/>
          <a:srcRect t="-42342" b="-42342"/>
          <a:stretch/>
        </p:blipFill>
        <p:spPr>
          <a:xfrm>
            <a:off x="4648320" y="1600200"/>
            <a:ext cx="4037400" cy="452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COLOCACIÓN ELECTRODOS DESFIBRILACIÓN</a:t>
            </a:r>
            <a:endParaRPr lang="es-ES" sz="1800" b="0" strike="noStrike" spc="-1">
              <a:solidFill>
                <a:srgbClr val="000000"/>
              </a:solidFill>
              <a:uFill>
                <a:solidFill>
                  <a:srgbClr val="FFFFFF"/>
                </a:solidFill>
              </a:uFill>
              <a:latin typeface="Arial"/>
            </a:endParaRPr>
          </a:p>
        </p:txBody>
      </p:sp>
      <p:sp>
        <p:nvSpPr>
          <p:cNvPr id="871"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sp>
      <p:sp>
        <p:nvSpPr>
          <p:cNvPr id="872" name="CustomShape 3"/>
          <p:cNvSpPr/>
          <p:nvPr/>
        </p:nvSpPr>
        <p:spPr>
          <a:xfrm>
            <a:off x="1376280" y="4890960"/>
            <a:ext cx="2923200" cy="36576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s-ES" sz="1800" b="1" strike="noStrike" spc="-1">
                <a:solidFill>
                  <a:srgbClr val="FF0000"/>
                </a:solidFill>
                <a:uFill>
                  <a:solidFill>
                    <a:srgbClr val="FFFFFF"/>
                  </a:solidFill>
                </a:uFill>
                <a:latin typeface="Calibri"/>
                <a:ea typeface="DejaVu Sans"/>
              </a:rPr>
              <a:t>Posición  correcta</a:t>
            </a:r>
            <a:endParaRPr lang="es-ES" sz="1800" b="0" strike="noStrike" spc="-1">
              <a:solidFill>
                <a:srgbClr val="000000"/>
              </a:solidFill>
              <a:uFill>
                <a:solidFill>
                  <a:srgbClr val="FFFFFF"/>
                </a:solidFill>
              </a:uFill>
              <a:latin typeface="Arial"/>
            </a:endParaRPr>
          </a:p>
        </p:txBody>
      </p:sp>
      <p:sp>
        <p:nvSpPr>
          <p:cNvPr id="873" name="CustomShape 4"/>
          <p:cNvSpPr/>
          <p:nvPr/>
        </p:nvSpPr>
        <p:spPr>
          <a:xfrm>
            <a:off x="4978440" y="4890960"/>
            <a:ext cx="2923200" cy="365760"/>
          </a:xfrm>
          <a:prstGeom prst="rect">
            <a:avLst/>
          </a:prstGeom>
          <a:noFill/>
          <a:ln w="9360">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pPr>
            <a:r>
              <a:rPr lang="es-ES" sz="1800" b="1" strike="noStrike" spc="-1">
                <a:solidFill>
                  <a:srgbClr val="FF0000"/>
                </a:solidFill>
                <a:uFill>
                  <a:solidFill>
                    <a:srgbClr val="FFFFFF"/>
                  </a:solidFill>
                </a:uFill>
                <a:latin typeface="Calibri"/>
                <a:ea typeface="DejaVu Sans"/>
              </a:rPr>
              <a:t>Posición incorrecta</a:t>
            </a:r>
            <a:endParaRPr lang="es-ES" sz="1800" b="0" strike="noStrike" spc="-1">
              <a:solidFill>
                <a:srgbClr val="000000"/>
              </a:solidFill>
              <a:uFill>
                <a:solidFill>
                  <a:srgbClr val="FFFFFF"/>
                </a:solidFill>
              </a:uFill>
              <a:latin typeface="Arial"/>
            </a:endParaRPr>
          </a:p>
        </p:txBody>
      </p:sp>
      <p:sp>
        <p:nvSpPr>
          <p:cNvPr id="874" name="CustomShape 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875" name="CustomShape 6"/>
          <p:cNvSpPr/>
          <p:nvPr/>
        </p:nvSpPr>
        <p:spPr>
          <a:xfrm>
            <a:off x="1214280" y="2073240"/>
            <a:ext cx="3054960" cy="2605680"/>
          </a:xfrm>
          <a:custGeom>
            <a:avLst/>
            <a:gdLst/>
            <a:ahLst/>
            <a:cxnLst/>
            <a:rect l="l" t="t" r="r" b="b"/>
            <a:pathLst>
              <a:path w="2165" h="1642">
                <a:moveTo>
                  <a:pt x="400" y="74"/>
                </a:moveTo>
                <a:lnTo>
                  <a:pt x="480" y="41"/>
                </a:lnTo>
                <a:lnTo>
                  <a:pt x="557" y="22"/>
                </a:lnTo>
                <a:lnTo>
                  <a:pt x="633" y="12"/>
                </a:lnTo>
                <a:lnTo>
                  <a:pt x="709" y="9"/>
                </a:lnTo>
                <a:lnTo>
                  <a:pt x="866" y="12"/>
                </a:lnTo>
                <a:lnTo>
                  <a:pt x="1037" y="8"/>
                </a:lnTo>
                <a:lnTo>
                  <a:pt x="1146" y="0"/>
                </a:lnTo>
                <a:lnTo>
                  <a:pt x="1248" y="0"/>
                </a:lnTo>
                <a:lnTo>
                  <a:pt x="1341" y="7"/>
                </a:lnTo>
                <a:lnTo>
                  <a:pt x="1424" y="18"/>
                </a:lnTo>
                <a:lnTo>
                  <a:pt x="1492" y="30"/>
                </a:lnTo>
                <a:lnTo>
                  <a:pt x="1544" y="42"/>
                </a:lnTo>
                <a:lnTo>
                  <a:pt x="1577" y="51"/>
                </a:lnTo>
                <a:lnTo>
                  <a:pt x="1589" y="54"/>
                </a:lnTo>
                <a:lnTo>
                  <a:pt x="1686" y="80"/>
                </a:lnTo>
                <a:lnTo>
                  <a:pt x="1771" y="118"/>
                </a:lnTo>
                <a:lnTo>
                  <a:pt x="1846" y="166"/>
                </a:lnTo>
                <a:lnTo>
                  <a:pt x="1910" y="222"/>
                </a:lnTo>
                <a:lnTo>
                  <a:pt x="2012" y="351"/>
                </a:lnTo>
                <a:lnTo>
                  <a:pt x="2082" y="490"/>
                </a:lnTo>
                <a:lnTo>
                  <a:pt x="2126" y="624"/>
                </a:lnTo>
                <a:lnTo>
                  <a:pt x="2151" y="738"/>
                </a:lnTo>
                <a:lnTo>
                  <a:pt x="2157" y="783"/>
                </a:lnTo>
                <a:lnTo>
                  <a:pt x="2161" y="818"/>
                </a:lnTo>
                <a:lnTo>
                  <a:pt x="2163" y="840"/>
                </a:lnTo>
                <a:lnTo>
                  <a:pt x="2164" y="848"/>
                </a:lnTo>
                <a:lnTo>
                  <a:pt x="2161" y="940"/>
                </a:lnTo>
                <a:lnTo>
                  <a:pt x="2149" y="1054"/>
                </a:lnTo>
                <a:lnTo>
                  <a:pt x="2122" y="1180"/>
                </a:lnTo>
                <a:lnTo>
                  <a:pt x="2079" y="1308"/>
                </a:lnTo>
                <a:lnTo>
                  <a:pt x="2016" y="1426"/>
                </a:lnTo>
                <a:lnTo>
                  <a:pt x="1931" y="1525"/>
                </a:lnTo>
                <a:lnTo>
                  <a:pt x="1880" y="1563"/>
                </a:lnTo>
                <a:lnTo>
                  <a:pt x="1821" y="1593"/>
                </a:lnTo>
                <a:lnTo>
                  <a:pt x="1755" y="1612"/>
                </a:lnTo>
                <a:lnTo>
                  <a:pt x="1683" y="1620"/>
                </a:lnTo>
                <a:lnTo>
                  <a:pt x="1597" y="1619"/>
                </a:lnTo>
                <a:lnTo>
                  <a:pt x="1528" y="1616"/>
                </a:lnTo>
                <a:lnTo>
                  <a:pt x="1468" y="1611"/>
                </a:lnTo>
                <a:lnTo>
                  <a:pt x="1414" y="1608"/>
                </a:lnTo>
                <a:lnTo>
                  <a:pt x="1361" y="1607"/>
                </a:lnTo>
                <a:lnTo>
                  <a:pt x="1302" y="1610"/>
                </a:lnTo>
                <a:lnTo>
                  <a:pt x="1233" y="1619"/>
                </a:lnTo>
                <a:lnTo>
                  <a:pt x="1148" y="1635"/>
                </a:lnTo>
                <a:lnTo>
                  <a:pt x="1102" y="1641"/>
                </a:lnTo>
                <a:lnTo>
                  <a:pt x="1060" y="1639"/>
                </a:lnTo>
                <a:lnTo>
                  <a:pt x="949" y="1620"/>
                </a:lnTo>
                <a:lnTo>
                  <a:pt x="849" y="1612"/>
                </a:lnTo>
                <a:lnTo>
                  <a:pt x="758" y="1611"/>
                </a:lnTo>
                <a:lnTo>
                  <a:pt x="676" y="1614"/>
                </a:lnTo>
                <a:lnTo>
                  <a:pt x="531" y="1618"/>
                </a:lnTo>
                <a:lnTo>
                  <a:pt x="403" y="1601"/>
                </a:lnTo>
                <a:lnTo>
                  <a:pt x="362" y="1588"/>
                </a:lnTo>
                <a:lnTo>
                  <a:pt x="305" y="1556"/>
                </a:lnTo>
                <a:lnTo>
                  <a:pt x="238" y="1504"/>
                </a:lnTo>
                <a:lnTo>
                  <a:pt x="168" y="1427"/>
                </a:lnTo>
                <a:lnTo>
                  <a:pt x="102" y="1324"/>
                </a:lnTo>
                <a:lnTo>
                  <a:pt x="47" y="1193"/>
                </a:lnTo>
                <a:lnTo>
                  <a:pt x="11" y="1029"/>
                </a:lnTo>
                <a:lnTo>
                  <a:pt x="0" y="831"/>
                </a:lnTo>
                <a:lnTo>
                  <a:pt x="45" y="584"/>
                </a:lnTo>
                <a:lnTo>
                  <a:pt x="127" y="367"/>
                </a:lnTo>
                <a:lnTo>
                  <a:pt x="181" y="273"/>
                </a:lnTo>
                <a:lnTo>
                  <a:pt x="245" y="192"/>
                </a:lnTo>
                <a:lnTo>
                  <a:pt x="318" y="125"/>
                </a:lnTo>
                <a:lnTo>
                  <a:pt x="400" y="74"/>
                </a:lnTo>
              </a:path>
            </a:pathLst>
          </a:custGeom>
          <a:solidFill>
            <a:srgbClr val="FCD9CD"/>
          </a:solidFill>
          <a:ln w="12600">
            <a:solidFill>
              <a:schemeClr val="tx1"/>
            </a:solidFill>
            <a:round/>
          </a:ln>
        </p:spPr>
        <p:style>
          <a:lnRef idx="0">
            <a:scrgbClr r="0" g="0" b="0"/>
          </a:lnRef>
          <a:fillRef idx="0">
            <a:scrgbClr r="0" g="0" b="0"/>
          </a:fillRef>
          <a:effectRef idx="0">
            <a:scrgbClr r="0" g="0" b="0"/>
          </a:effectRef>
          <a:fontRef idx="minor"/>
        </p:style>
      </p:sp>
      <p:sp>
        <p:nvSpPr>
          <p:cNvPr id="876" name="CustomShape 7"/>
          <p:cNvSpPr/>
          <p:nvPr/>
        </p:nvSpPr>
        <p:spPr>
          <a:xfrm>
            <a:off x="1838160" y="2700360"/>
            <a:ext cx="1307160" cy="1202400"/>
          </a:xfrm>
          <a:custGeom>
            <a:avLst/>
            <a:gdLst/>
            <a:ahLst/>
            <a:cxnLst/>
            <a:rect l="l" t="t" r="r" b="b"/>
            <a:pathLst>
              <a:path w="927" h="758">
                <a:moveTo>
                  <a:pt x="86" y="26"/>
                </a:moveTo>
                <a:lnTo>
                  <a:pt x="148" y="11"/>
                </a:lnTo>
                <a:lnTo>
                  <a:pt x="221" y="2"/>
                </a:lnTo>
                <a:lnTo>
                  <a:pt x="298" y="0"/>
                </a:lnTo>
                <a:lnTo>
                  <a:pt x="374" y="1"/>
                </a:lnTo>
                <a:lnTo>
                  <a:pt x="443" y="5"/>
                </a:lnTo>
                <a:lnTo>
                  <a:pt x="499" y="10"/>
                </a:lnTo>
                <a:lnTo>
                  <a:pt x="537" y="14"/>
                </a:lnTo>
                <a:lnTo>
                  <a:pt x="551" y="15"/>
                </a:lnTo>
                <a:lnTo>
                  <a:pt x="700" y="42"/>
                </a:lnTo>
                <a:lnTo>
                  <a:pt x="822" y="108"/>
                </a:lnTo>
                <a:lnTo>
                  <a:pt x="868" y="155"/>
                </a:lnTo>
                <a:lnTo>
                  <a:pt x="903" y="211"/>
                </a:lnTo>
                <a:lnTo>
                  <a:pt x="922" y="276"/>
                </a:lnTo>
                <a:lnTo>
                  <a:pt x="926" y="350"/>
                </a:lnTo>
                <a:lnTo>
                  <a:pt x="920" y="393"/>
                </a:lnTo>
                <a:lnTo>
                  <a:pt x="903" y="448"/>
                </a:lnTo>
                <a:lnTo>
                  <a:pt x="875" y="510"/>
                </a:lnTo>
                <a:lnTo>
                  <a:pt x="836" y="575"/>
                </a:lnTo>
                <a:lnTo>
                  <a:pt x="788" y="637"/>
                </a:lnTo>
                <a:lnTo>
                  <a:pt x="731" y="692"/>
                </a:lnTo>
                <a:lnTo>
                  <a:pt x="667" y="734"/>
                </a:lnTo>
                <a:lnTo>
                  <a:pt x="595" y="757"/>
                </a:lnTo>
                <a:lnTo>
                  <a:pt x="557" y="757"/>
                </a:lnTo>
                <a:lnTo>
                  <a:pt x="498" y="751"/>
                </a:lnTo>
                <a:lnTo>
                  <a:pt x="425" y="738"/>
                </a:lnTo>
                <a:lnTo>
                  <a:pt x="344" y="714"/>
                </a:lnTo>
                <a:lnTo>
                  <a:pt x="260" y="679"/>
                </a:lnTo>
                <a:lnTo>
                  <a:pt x="179" y="631"/>
                </a:lnTo>
                <a:lnTo>
                  <a:pt x="108" y="567"/>
                </a:lnTo>
                <a:lnTo>
                  <a:pt x="52" y="486"/>
                </a:lnTo>
                <a:lnTo>
                  <a:pt x="37" y="448"/>
                </a:lnTo>
                <a:lnTo>
                  <a:pt x="21" y="394"/>
                </a:lnTo>
                <a:lnTo>
                  <a:pt x="8" y="329"/>
                </a:lnTo>
                <a:lnTo>
                  <a:pt x="0" y="260"/>
                </a:lnTo>
                <a:lnTo>
                  <a:pt x="1" y="189"/>
                </a:lnTo>
                <a:lnTo>
                  <a:pt x="14" y="124"/>
                </a:lnTo>
                <a:lnTo>
                  <a:pt x="41" y="67"/>
                </a:lnTo>
                <a:lnTo>
                  <a:pt x="86" y="26"/>
                </a:lnTo>
              </a:path>
            </a:pathLst>
          </a:custGeom>
          <a:solidFill>
            <a:srgbClr val="ECECEC"/>
          </a:solidFill>
          <a:ln>
            <a:noFill/>
          </a:ln>
        </p:spPr>
        <p:style>
          <a:lnRef idx="0">
            <a:scrgbClr r="0" g="0" b="0"/>
          </a:lnRef>
          <a:fillRef idx="0">
            <a:scrgbClr r="0" g="0" b="0"/>
          </a:fillRef>
          <a:effectRef idx="0">
            <a:scrgbClr r="0" g="0" b="0"/>
          </a:effectRef>
          <a:fontRef idx="minor"/>
        </p:style>
      </p:sp>
      <p:sp>
        <p:nvSpPr>
          <p:cNvPr id="877" name="CustomShape 8"/>
          <p:cNvSpPr/>
          <p:nvPr/>
        </p:nvSpPr>
        <p:spPr>
          <a:xfrm>
            <a:off x="1838160" y="2700360"/>
            <a:ext cx="1307160" cy="1202400"/>
          </a:xfrm>
          <a:custGeom>
            <a:avLst/>
            <a:gdLst/>
            <a:ahLst/>
            <a:cxnLst/>
            <a:rect l="l" t="t" r="r" b="b"/>
            <a:pathLst>
              <a:path w="927" h="758">
                <a:moveTo>
                  <a:pt x="86" y="26"/>
                </a:moveTo>
                <a:lnTo>
                  <a:pt x="148" y="11"/>
                </a:lnTo>
                <a:lnTo>
                  <a:pt x="221" y="2"/>
                </a:lnTo>
                <a:lnTo>
                  <a:pt x="298" y="0"/>
                </a:lnTo>
                <a:lnTo>
                  <a:pt x="374" y="1"/>
                </a:lnTo>
                <a:lnTo>
                  <a:pt x="443" y="5"/>
                </a:lnTo>
                <a:lnTo>
                  <a:pt x="499" y="10"/>
                </a:lnTo>
                <a:lnTo>
                  <a:pt x="537" y="14"/>
                </a:lnTo>
                <a:lnTo>
                  <a:pt x="551" y="15"/>
                </a:lnTo>
                <a:lnTo>
                  <a:pt x="700" y="42"/>
                </a:lnTo>
                <a:lnTo>
                  <a:pt x="822" y="108"/>
                </a:lnTo>
                <a:lnTo>
                  <a:pt x="868" y="155"/>
                </a:lnTo>
                <a:lnTo>
                  <a:pt x="903" y="211"/>
                </a:lnTo>
                <a:lnTo>
                  <a:pt x="922" y="276"/>
                </a:lnTo>
                <a:lnTo>
                  <a:pt x="926" y="350"/>
                </a:lnTo>
                <a:lnTo>
                  <a:pt x="920" y="393"/>
                </a:lnTo>
                <a:lnTo>
                  <a:pt x="903" y="448"/>
                </a:lnTo>
                <a:lnTo>
                  <a:pt x="875" y="510"/>
                </a:lnTo>
                <a:lnTo>
                  <a:pt x="836" y="575"/>
                </a:lnTo>
                <a:lnTo>
                  <a:pt x="788" y="637"/>
                </a:lnTo>
                <a:lnTo>
                  <a:pt x="731" y="692"/>
                </a:lnTo>
                <a:lnTo>
                  <a:pt x="667" y="734"/>
                </a:lnTo>
                <a:lnTo>
                  <a:pt x="595" y="757"/>
                </a:lnTo>
                <a:lnTo>
                  <a:pt x="557" y="757"/>
                </a:lnTo>
                <a:lnTo>
                  <a:pt x="498" y="751"/>
                </a:lnTo>
                <a:lnTo>
                  <a:pt x="425" y="738"/>
                </a:lnTo>
                <a:lnTo>
                  <a:pt x="344" y="714"/>
                </a:lnTo>
                <a:lnTo>
                  <a:pt x="260" y="679"/>
                </a:lnTo>
                <a:lnTo>
                  <a:pt x="179" y="631"/>
                </a:lnTo>
                <a:lnTo>
                  <a:pt x="108" y="567"/>
                </a:lnTo>
                <a:lnTo>
                  <a:pt x="52" y="486"/>
                </a:lnTo>
                <a:lnTo>
                  <a:pt x="37" y="448"/>
                </a:lnTo>
                <a:lnTo>
                  <a:pt x="21" y="394"/>
                </a:lnTo>
                <a:lnTo>
                  <a:pt x="8" y="329"/>
                </a:lnTo>
                <a:lnTo>
                  <a:pt x="0" y="260"/>
                </a:lnTo>
                <a:lnTo>
                  <a:pt x="1" y="189"/>
                </a:lnTo>
                <a:lnTo>
                  <a:pt x="14" y="124"/>
                </a:lnTo>
                <a:lnTo>
                  <a:pt x="41" y="67"/>
                </a:lnTo>
                <a:lnTo>
                  <a:pt x="86" y="26"/>
                </a:lnTo>
              </a:path>
            </a:pathLst>
          </a:custGeom>
          <a:solidFill>
            <a:srgbClr val="F48F87"/>
          </a:solidFill>
          <a:ln>
            <a:noFill/>
          </a:ln>
        </p:spPr>
        <p:style>
          <a:lnRef idx="0">
            <a:scrgbClr r="0" g="0" b="0"/>
          </a:lnRef>
          <a:fillRef idx="0">
            <a:scrgbClr r="0" g="0" b="0"/>
          </a:fillRef>
          <a:effectRef idx="0">
            <a:scrgbClr r="0" g="0" b="0"/>
          </a:effectRef>
          <a:fontRef idx="minor"/>
        </p:style>
      </p:sp>
      <p:sp>
        <p:nvSpPr>
          <p:cNvPr id="878" name="CustomShape 9"/>
          <p:cNvSpPr/>
          <p:nvPr/>
        </p:nvSpPr>
        <p:spPr>
          <a:xfrm>
            <a:off x="1838160" y="2700360"/>
            <a:ext cx="1307160" cy="1202400"/>
          </a:xfrm>
          <a:custGeom>
            <a:avLst/>
            <a:gdLst/>
            <a:ahLst/>
            <a:cxnLst/>
            <a:rect l="l" t="t" r="r" b="b"/>
            <a:pathLst>
              <a:path w="927" h="758">
                <a:moveTo>
                  <a:pt x="86" y="26"/>
                </a:moveTo>
                <a:lnTo>
                  <a:pt x="148" y="11"/>
                </a:lnTo>
                <a:lnTo>
                  <a:pt x="221" y="2"/>
                </a:lnTo>
                <a:lnTo>
                  <a:pt x="298" y="0"/>
                </a:lnTo>
                <a:lnTo>
                  <a:pt x="374" y="1"/>
                </a:lnTo>
                <a:lnTo>
                  <a:pt x="443" y="5"/>
                </a:lnTo>
                <a:lnTo>
                  <a:pt x="499" y="10"/>
                </a:lnTo>
                <a:lnTo>
                  <a:pt x="537" y="14"/>
                </a:lnTo>
                <a:lnTo>
                  <a:pt x="551" y="15"/>
                </a:lnTo>
                <a:lnTo>
                  <a:pt x="700" y="42"/>
                </a:lnTo>
                <a:lnTo>
                  <a:pt x="822" y="108"/>
                </a:lnTo>
                <a:lnTo>
                  <a:pt x="868" y="155"/>
                </a:lnTo>
                <a:lnTo>
                  <a:pt x="903" y="211"/>
                </a:lnTo>
                <a:lnTo>
                  <a:pt x="922" y="276"/>
                </a:lnTo>
                <a:lnTo>
                  <a:pt x="926" y="350"/>
                </a:lnTo>
                <a:lnTo>
                  <a:pt x="920" y="393"/>
                </a:lnTo>
                <a:lnTo>
                  <a:pt x="903" y="448"/>
                </a:lnTo>
                <a:lnTo>
                  <a:pt x="875" y="510"/>
                </a:lnTo>
                <a:lnTo>
                  <a:pt x="836" y="575"/>
                </a:lnTo>
                <a:lnTo>
                  <a:pt x="788" y="637"/>
                </a:lnTo>
                <a:lnTo>
                  <a:pt x="731" y="692"/>
                </a:lnTo>
                <a:lnTo>
                  <a:pt x="667" y="734"/>
                </a:lnTo>
                <a:lnTo>
                  <a:pt x="595" y="757"/>
                </a:lnTo>
                <a:lnTo>
                  <a:pt x="557" y="757"/>
                </a:lnTo>
                <a:lnTo>
                  <a:pt x="498" y="751"/>
                </a:lnTo>
                <a:lnTo>
                  <a:pt x="425" y="738"/>
                </a:lnTo>
                <a:lnTo>
                  <a:pt x="344" y="714"/>
                </a:lnTo>
                <a:lnTo>
                  <a:pt x="260" y="679"/>
                </a:lnTo>
                <a:lnTo>
                  <a:pt x="179" y="631"/>
                </a:lnTo>
                <a:lnTo>
                  <a:pt x="108" y="567"/>
                </a:lnTo>
                <a:lnTo>
                  <a:pt x="52" y="486"/>
                </a:lnTo>
                <a:lnTo>
                  <a:pt x="37" y="448"/>
                </a:lnTo>
                <a:lnTo>
                  <a:pt x="21" y="394"/>
                </a:lnTo>
                <a:lnTo>
                  <a:pt x="8" y="329"/>
                </a:lnTo>
                <a:lnTo>
                  <a:pt x="0" y="260"/>
                </a:lnTo>
                <a:lnTo>
                  <a:pt x="1" y="189"/>
                </a:lnTo>
                <a:lnTo>
                  <a:pt x="14" y="124"/>
                </a:lnTo>
                <a:lnTo>
                  <a:pt x="41" y="67"/>
                </a:lnTo>
                <a:lnTo>
                  <a:pt x="86" y="26"/>
                </a:lnTo>
              </a:path>
            </a:pathLst>
          </a:custGeom>
          <a:noFill/>
          <a:ln w="12600">
            <a:noFill/>
          </a:ln>
        </p:spPr>
        <p:style>
          <a:lnRef idx="0">
            <a:scrgbClr r="0" g="0" b="0"/>
          </a:lnRef>
          <a:fillRef idx="0">
            <a:scrgbClr r="0" g="0" b="0"/>
          </a:fillRef>
          <a:effectRef idx="0">
            <a:scrgbClr r="0" g="0" b="0"/>
          </a:effectRef>
          <a:fontRef idx="minor"/>
        </p:style>
      </p:sp>
      <p:sp>
        <p:nvSpPr>
          <p:cNvPr id="879" name="CustomShape 10"/>
          <p:cNvSpPr/>
          <p:nvPr/>
        </p:nvSpPr>
        <p:spPr>
          <a:xfrm>
            <a:off x="3024360" y="1974960"/>
            <a:ext cx="527400" cy="184680"/>
          </a:xfrm>
          <a:custGeom>
            <a:avLst/>
            <a:gdLst/>
            <a:ahLst/>
            <a:cxnLst/>
            <a:rect l="l" t="t" r="r" b="b"/>
            <a:pathLst>
              <a:path w="375" h="117">
                <a:moveTo>
                  <a:pt x="1" y="53"/>
                </a:moveTo>
                <a:lnTo>
                  <a:pt x="12" y="54"/>
                </a:lnTo>
                <a:lnTo>
                  <a:pt x="42" y="58"/>
                </a:lnTo>
                <a:lnTo>
                  <a:pt x="87" y="64"/>
                </a:lnTo>
                <a:lnTo>
                  <a:pt x="142" y="71"/>
                </a:lnTo>
                <a:lnTo>
                  <a:pt x="202" y="81"/>
                </a:lnTo>
                <a:lnTo>
                  <a:pt x="262" y="92"/>
                </a:lnTo>
                <a:lnTo>
                  <a:pt x="317" y="104"/>
                </a:lnTo>
                <a:lnTo>
                  <a:pt x="363" y="116"/>
                </a:lnTo>
                <a:lnTo>
                  <a:pt x="372" y="84"/>
                </a:lnTo>
                <a:lnTo>
                  <a:pt x="374" y="59"/>
                </a:lnTo>
                <a:lnTo>
                  <a:pt x="348" y="51"/>
                </a:lnTo>
                <a:lnTo>
                  <a:pt x="305" y="42"/>
                </a:lnTo>
                <a:lnTo>
                  <a:pt x="251" y="32"/>
                </a:lnTo>
                <a:lnTo>
                  <a:pt x="191" y="22"/>
                </a:lnTo>
                <a:lnTo>
                  <a:pt x="131" y="13"/>
                </a:lnTo>
                <a:lnTo>
                  <a:pt x="76" y="6"/>
                </a:lnTo>
                <a:lnTo>
                  <a:pt x="34" y="1"/>
                </a:lnTo>
                <a:lnTo>
                  <a:pt x="8" y="0"/>
                </a:lnTo>
                <a:lnTo>
                  <a:pt x="0" y="37"/>
                </a:lnTo>
                <a:lnTo>
                  <a:pt x="1" y="53"/>
                </a:lnTo>
              </a:path>
            </a:pathLst>
          </a:custGeom>
          <a:solidFill>
            <a:srgbClr val="FEFEFE"/>
          </a:solidFill>
          <a:ln>
            <a:noFill/>
          </a:ln>
        </p:spPr>
        <p:style>
          <a:lnRef idx="0">
            <a:scrgbClr r="0" g="0" b="0"/>
          </a:lnRef>
          <a:fillRef idx="0">
            <a:scrgbClr r="0" g="0" b="0"/>
          </a:fillRef>
          <a:effectRef idx="0">
            <a:scrgbClr r="0" g="0" b="0"/>
          </a:effectRef>
          <a:fontRef idx="minor"/>
        </p:style>
      </p:sp>
      <p:sp>
        <p:nvSpPr>
          <p:cNvPr id="880" name="CustomShape 11"/>
          <p:cNvSpPr/>
          <p:nvPr/>
        </p:nvSpPr>
        <p:spPr>
          <a:xfrm>
            <a:off x="3024360" y="1974960"/>
            <a:ext cx="527400" cy="184680"/>
          </a:xfrm>
          <a:custGeom>
            <a:avLst/>
            <a:gdLst/>
            <a:ahLst/>
            <a:cxnLst/>
            <a:rect l="l" t="t" r="r" b="b"/>
            <a:pathLst>
              <a:path w="375" h="117">
                <a:moveTo>
                  <a:pt x="1" y="53"/>
                </a:moveTo>
                <a:lnTo>
                  <a:pt x="12" y="54"/>
                </a:lnTo>
                <a:lnTo>
                  <a:pt x="42" y="58"/>
                </a:lnTo>
                <a:lnTo>
                  <a:pt x="87" y="64"/>
                </a:lnTo>
                <a:lnTo>
                  <a:pt x="142" y="71"/>
                </a:lnTo>
                <a:lnTo>
                  <a:pt x="202" y="81"/>
                </a:lnTo>
                <a:lnTo>
                  <a:pt x="262" y="92"/>
                </a:lnTo>
                <a:lnTo>
                  <a:pt x="317" y="104"/>
                </a:lnTo>
                <a:lnTo>
                  <a:pt x="363" y="116"/>
                </a:lnTo>
                <a:lnTo>
                  <a:pt x="372" y="84"/>
                </a:lnTo>
                <a:lnTo>
                  <a:pt x="374" y="59"/>
                </a:lnTo>
                <a:lnTo>
                  <a:pt x="348" y="51"/>
                </a:lnTo>
                <a:lnTo>
                  <a:pt x="305" y="42"/>
                </a:lnTo>
                <a:lnTo>
                  <a:pt x="251" y="32"/>
                </a:lnTo>
                <a:lnTo>
                  <a:pt x="191" y="22"/>
                </a:lnTo>
                <a:lnTo>
                  <a:pt x="131" y="13"/>
                </a:lnTo>
                <a:lnTo>
                  <a:pt x="76" y="6"/>
                </a:lnTo>
                <a:lnTo>
                  <a:pt x="34" y="1"/>
                </a:lnTo>
                <a:lnTo>
                  <a:pt x="8" y="0"/>
                </a:lnTo>
                <a:lnTo>
                  <a:pt x="0" y="37"/>
                </a:lnTo>
                <a:lnTo>
                  <a:pt x="1" y="53"/>
                </a:lnTo>
              </a:path>
            </a:pathLst>
          </a:custGeom>
          <a:noFill/>
          <a:ln w="12600">
            <a:noFill/>
          </a:ln>
        </p:spPr>
        <p:style>
          <a:lnRef idx="0">
            <a:scrgbClr r="0" g="0" b="0"/>
          </a:lnRef>
          <a:fillRef idx="0">
            <a:scrgbClr r="0" g="0" b="0"/>
          </a:fillRef>
          <a:effectRef idx="0">
            <a:scrgbClr r="0" g="0" b="0"/>
          </a:effectRef>
          <a:fontRef idx="minor"/>
        </p:style>
      </p:sp>
      <p:sp>
        <p:nvSpPr>
          <p:cNvPr id="881" name="CustomShape 12"/>
          <p:cNvSpPr/>
          <p:nvPr/>
        </p:nvSpPr>
        <p:spPr>
          <a:xfrm>
            <a:off x="2398680" y="2743200"/>
            <a:ext cx="683280" cy="878400"/>
          </a:xfrm>
          <a:custGeom>
            <a:avLst/>
            <a:gdLst/>
            <a:ahLst/>
            <a:cxnLst/>
            <a:rect l="l" t="t" r="r" b="b"/>
            <a:pathLst>
              <a:path w="485" h="554">
                <a:moveTo>
                  <a:pt x="174" y="244"/>
                </a:moveTo>
                <a:lnTo>
                  <a:pt x="179" y="225"/>
                </a:lnTo>
                <a:lnTo>
                  <a:pt x="174" y="212"/>
                </a:lnTo>
                <a:lnTo>
                  <a:pt x="165" y="205"/>
                </a:lnTo>
                <a:lnTo>
                  <a:pt x="160" y="203"/>
                </a:lnTo>
                <a:lnTo>
                  <a:pt x="145" y="215"/>
                </a:lnTo>
                <a:lnTo>
                  <a:pt x="128" y="243"/>
                </a:lnTo>
                <a:lnTo>
                  <a:pt x="108" y="270"/>
                </a:lnTo>
                <a:lnTo>
                  <a:pt x="89" y="274"/>
                </a:lnTo>
                <a:lnTo>
                  <a:pt x="61" y="234"/>
                </a:lnTo>
                <a:lnTo>
                  <a:pt x="32" y="175"/>
                </a:lnTo>
                <a:lnTo>
                  <a:pt x="19" y="145"/>
                </a:lnTo>
                <a:lnTo>
                  <a:pt x="9" y="120"/>
                </a:lnTo>
                <a:lnTo>
                  <a:pt x="2" y="102"/>
                </a:lnTo>
                <a:lnTo>
                  <a:pt x="0" y="96"/>
                </a:lnTo>
                <a:lnTo>
                  <a:pt x="5" y="46"/>
                </a:lnTo>
                <a:lnTo>
                  <a:pt x="24" y="19"/>
                </a:lnTo>
                <a:lnTo>
                  <a:pt x="54" y="7"/>
                </a:lnTo>
                <a:lnTo>
                  <a:pt x="89" y="0"/>
                </a:lnTo>
                <a:lnTo>
                  <a:pt x="143" y="10"/>
                </a:lnTo>
                <a:lnTo>
                  <a:pt x="184" y="20"/>
                </a:lnTo>
                <a:lnTo>
                  <a:pt x="215" y="30"/>
                </a:lnTo>
                <a:lnTo>
                  <a:pt x="236" y="40"/>
                </a:lnTo>
                <a:lnTo>
                  <a:pt x="258" y="56"/>
                </a:lnTo>
                <a:lnTo>
                  <a:pt x="263" y="63"/>
                </a:lnTo>
                <a:lnTo>
                  <a:pt x="268" y="92"/>
                </a:lnTo>
                <a:lnTo>
                  <a:pt x="249" y="115"/>
                </a:lnTo>
                <a:lnTo>
                  <a:pt x="226" y="131"/>
                </a:lnTo>
                <a:lnTo>
                  <a:pt x="219" y="143"/>
                </a:lnTo>
                <a:lnTo>
                  <a:pt x="226" y="154"/>
                </a:lnTo>
                <a:lnTo>
                  <a:pt x="253" y="147"/>
                </a:lnTo>
                <a:lnTo>
                  <a:pt x="283" y="134"/>
                </a:lnTo>
                <a:lnTo>
                  <a:pt x="296" y="128"/>
                </a:lnTo>
                <a:lnTo>
                  <a:pt x="333" y="120"/>
                </a:lnTo>
                <a:lnTo>
                  <a:pt x="366" y="123"/>
                </a:lnTo>
                <a:lnTo>
                  <a:pt x="395" y="134"/>
                </a:lnTo>
                <a:lnTo>
                  <a:pt x="420" y="151"/>
                </a:lnTo>
                <a:lnTo>
                  <a:pt x="455" y="185"/>
                </a:lnTo>
                <a:lnTo>
                  <a:pt x="468" y="202"/>
                </a:lnTo>
                <a:lnTo>
                  <a:pt x="484" y="248"/>
                </a:lnTo>
                <a:lnTo>
                  <a:pt x="481" y="301"/>
                </a:lnTo>
                <a:lnTo>
                  <a:pt x="463" y="356"/>
                </a:lnTo>
                <a:lnTo>
                  <a:pt x="436" y="410"/>
                </a:lnTo>
                <a:lnTo>
                  <a:pt x="406" y="458"/>
                </a:lnTo>
                <a:lnTo>
                  <a:pt x="378" y="497"/>
                </a:lnTo>
                <a:lnTo>
                  <a:pt x="356" y="524"/>
                </a:lnTo>
                <a:lnTo>
                  <a:pt x="348" y="533"/>
                </a:lnTo>
                <a:lnTo>
                  <a:pt x="320" y="549"/>
                </a:lnTo>
                <a:lnTo>
                  <a:pt x="295" y="553"/>
                </a:lnTo>
                <a:lnTo>
                  <a:pt x="273" y="546"/>
                </a:lnTo>
                <a:lnTo>
                  <a:pt x="254" y="533"/>
                </a:lnTo>
                <a:lnTo>
                  <a:pt x="227" y="500"/>
                </a:lnTo>
                <a:lnTo>
                  <a:pt x="218" y="483"/>
                </a:lnTo>
                <a:lnTo>
                  <a:pt x="213" y="476"/>
                </a:lnTo>
                <a:lnTo>
                  <a:pt x="200" y="458"/>
                </a:lnTo>
                <a:lnTo>
                  <a:pt x="183" y="429"/>
                </a:lnTo>
                <a:lnTo>
                  <a:pt x="165" y="395"/>
                </a:lnTo>
                <a:lnTo>
                  <a:pt x="147" y="357"/>
                </a:lnTo>
                <a:lnTo>
                  <a:pt x="135" y="319"/>
                </a:lnTo>
                <a:lnTo>
                  <a:pt x="129" y="283"/>
                </a:lnTo>
                <a:lnTo>
                  <a:pt x="134" y="252"/>
                </a:lnTo>
                <a:lnTo>
                  <a:pt x="163" y="242"/>
                </a:lnTo>
                <a:lnTo>
                  <a:pt x="174" y="244"/>
                </a:lnTo>
              </a:path>
            </a:pathLst>
          </a:custGeom>
          <a:solidFill>
            <a:srgbClr val="F8CDCB"/>
          </a:solidFill>
          <a:ln>
            <a:noFill/>
          </a:ln>
        </p:spPr>
        <p:style>
          <a:lnRef idx="0">
            <a:scrgbClr r="0" g="0" b="0"/>
          </a:lnRef>
          <a:fillRef idx="0">
            <a:scrgbClr r="0" g="0" b="0"/>
          </a:fillRef>
          <a:effectRef idx="0">
            <a:scrgbClr r="0" g="0" b="0"/>
          </a:effectRef>
          <a:fontRef idx="minor"/>
        </p:style>
      </p:sp>
      <p:sp>
        <p:nvSpPr>
          <p:cNvPr id="882" name="CustomShape 13"/>
          <p:cNvSpPr/>
          <p:nvPr/>
        </p:nvSpPr>
        <p:spPr>
          <a:xfrm>
            <a:off x="2398680" y="2743200"/>
            <a:ext cx="683280" cy="878400"/>
          </a:xfrm>
          <a:custGeom>
            <a:avLst/>
            <a:gdLst/>
            <a:ahLst/>
            <a:cxnLst/>
            <a:rect l="l" t="t" r="r" b="b"/>
            <a:pathLst>
              <a:path w="485" h="554">
                <a:moveTo>
                  <a:pt x="174" y="244"/>
                </a:moveTo>
                <a:lnTo>
                  <a:pt x="179" y="225"/>
                </a:lnTo>
                <a:lnTo>
                  <a:pt x="174" y="212"/>
                </a:lnTo>
                <a:lnTo>
                  <a:pt x="165" y="205"/>
                </a:lnTo>
                <a:lnTo>
                  <a:pt x="160" y="203"/>
                </a:lnTo>
                <a:lnTo>
                  <a:pt x="145" y="215"/>
                </a:lnTo>
                <a:lnTo>
                  <a:pt x="128" y="243"/>
                </a:lnTo>
                <a:lnTo>
                  <a:pt x="108" y="270"/>
                </a:lnTo>
                <a:lnTo>
                  <a:pt x="89" y="274"/>
                </a:lnTo>
                <a:lnTo>
                  <a:pt x="61" y="234"/>
                </a:lnTo>
                <a:lnTo>
                  <a:pt x="32" y="175"/>
                </a:lnTo>
                <a:lnTo>
                  <a:pt x="19" y="145"/>
                </a:lnTo>
                <a:lnTo>
                  <a:pt x="9" y="120"/>
                </a:lnTo>
                <a:lnTo>
                  <a:pt x="2" y="102"/>
                </a:lnTo>
                <a:lnTo>
                  <a:pt x="0" y="96"/>
                </a:lnTo>
                <a:lnTo>
                  <a:pt x="5" y="46"/>
                </a:lnTo>
                <a:lnTo>
                  <a:pt x="24" y="19"/>
                </a:lnTo>
                <a:lnTo>
                  <a:pt x="54" y="7"/>
                </a:lnTo>
                <a:lnTo>
                  <a:pt x="89" y="0"/>
                </a:lnTo>
                <a:lnTo>
                  <a:pt x="143" y="10"/>
                </a:lnTo>
                <a:lnTo>
                  <a:pt x="184" y="20"/>
                </a:lnTo>
                <a:lnTo>
                  <a:pt x="215" y="30"/>
                </a:lnTo>
                <a:lnTo>
                  <a:pt x="236" y="40"/>
                </a:lnTo>
                <a:lnTo>
                  <a:pt x="258" y="56"/>
                </a:lnTo>
                <a:lnTo>
                  <a:pt x="263" y="63"/>
                </a:lnTo>
                <a:lnTo>
                  <a:pt x="268" y="92"/>
                </a:lnTo>
                <a:lnTo>
                  <a:pt x="249" y="115"/>
                </a:lnTo>
                <a:lnTo>
                  <a:pt x="226" y="131"/>
                </a:lnTo>
                <a:lnTo>
                  <a:pt x="219" y="143"/>
                </a:lnTo>
                <a:lnTo>
                  <a:pt x="226" y="154"/>
                </a:lnTo>
                <a:lnTo>
                  <a:pt x="253" y="147"/>
                </a:lnTo>
                <a:lnTo>
                  <a:pt x="283" y="134"/>
                </a:lnTo>
                <a:lnTo>
                  <a:pt x="296" y="128"/>
                </a:lnTo>
                <a:lnTo>
                  <a:pt x="333" y="120"/>
                </a:lnTo>
                <a:lnTo>
                  <a:pt x="366" y="123"/>
                </a:lnTo>
                <a:lnTo>
                  <a:pt x="395" y="134"/>
                </a:lnTo>
                <a:lnTo>
                  <a:pt x="420" y="151"/>
                </a:lnTo>
                <a:lnTo>
                  <a:pt x="455" y="185"/>
                </a:lnTo>
                <a:lnTo>
                  <a:pt x="468" y="202"/>
                </a:lnTo>
                <a:lnTo>
                  <a:pt x="484" y="248"/>
                </a:lnTo>
                <a:lnTo>
                  <a:pt x="481" y="301"/>
                </a:lnTo>
                <a:lnTo>
                  <a:pt x="463" y="356"/>
                </a:lnTo>
                <a:lnTo>
                  <a:pt x="436" y="410"/>
                </a:lnTo>
                <a:lnTo>
                  <a:pt x="406" y="458"/>
                </a:lnTo>
                <a:lnTo>
                  <a:pt x="378" y="497"/>
                </a:lnTo>
                <a:lnTo>
                  <a:pt x="356" y="524"/>
                </a:lnTo>
                <a:lnTo>
                  <a:pt x="348" y="533"/>
                </a:lnTo>
                <a:lnTo>
                  <a:pt x="320" y="549"/>
                </a:lnTo>
                <a:lnTo>
                  <a:pt x="295" y="553"/>
                </a:lnTo>
                <a:lnTo>
                  <a:pt x="273" y="546"/>
                </a:lnTo>
                <a:lnTo>
                  <a:pt x="254" y="533"/>
                </a:lnTo>
                <a:lnTo>
                  <a:pt x="227" y="500"/>
                </a:lnTo>
                <a:lnTo>
                  <a:pt x="218" y="483"/>
                </a:lnTo>
                <a:lnTo>
                  <a:pt x="213" y="476"/>
                </a:lnTo>
                <a:lnTo>
                  <a:pt x="200" y="458"/>
                </a:lnTo>
                <a:lnTo>
                  <a:pt x="183" y="429"/>
                </a:lnTo>
                <a:lnTo>
                  <a:pt x="165" y="395"/>
                </a:lnTo>
                <a:lnTo>
                  <a:pt x="147" y="357"/>
                </a:lnTo>
                <a:lnTo>
                  <a:pt x="135" y="319"/>
                </a:lnTo>
                <a:lnTo>
                  <a:pt x="129" y="283"/>
                </a:lnTo>
                <a:lnTo>
                  <a:pt x="134" y="252"/>
                </a:lnTo>
                <a:lnTo>
                  <a:pt x="163" y="242"/>
                </a:lnTo>
                <a:lnTo>
                  <a:pt x="174" y="244"/>
                </a:lnTo>
              </a:path>
            </a:pathLst>
          </a:custGeom>
          <a:noFill/>
          <a:ln w="12600">
            <a:noFill/>
          </a:ln>
        </p:spPr>
        <p:style>
          <a:lnRef idx="0">
            <a:scrgbClr r="0" g="0" b="0"/>
          </a:lnRef>
          <a:fillRef idx="0">
            <a:scrgbClr r="0" g="0" b="0"/>
          </a:fillRef>
          <a:effectRef idx="0">
            <a:scrgbClr r="0" g="0" b="0"/>
          </a:effectRef>
          <a:fontRef idx="minor"/>
        </p:style>
      </p:sp>
      <p:sp>
        <p:nvSpPr>
          <p:cNvPr id="883" name="CustomShape 14"/>
          <p:cNvSpPr/>
          <p:nvPr/>
        </p:nvSpPr>
        <p:spPr>
          <a:xfrm>
            <a:off x="2035080" y="2960640"/>
            <a:ext cx="705240" cy="857880"/>
          </a:xfrm>
          <a:custGeom>
            <a:avLst/>
            <a:gdLst/>
            <a:ahLst/>
            <a:cxnLst/>
            <a:rect l="l" t="t" r="r" b="b"/>
            <a:pathLst>
              <a:path w="501" h="541">
                <a:moveTo>
                  <a:pt x="262" y="287"/>
                </a:moveTo>
                <a:lnTo>
                  <a:pt x="258" y="279"/>
                </a:lnTo>
                <a:lnTo>
                  <a:pt x="264" y="273"/>
                </a:lnTo>
                <a:lnTo>
                  <a:pt x="277" y="269"/>
                </a:lnTo>
                <a:lnTo>
                  <a:pt x="294" y="267"/>
                </a:lnTo>
                <a:lnTo>
                  <a:pt x="329" y="262"/>
                </a:lnTo>
                <a:lnTo>
                  <a:pt x="347" y="253"/>
                </a:lnTo>
                <a:lnTo>
                  <a:pt x="356" y="240"/>
                </a:lnTo>
                <a:lnTo>
                  <a:pt x="346" y="222"/>
                </a:lnTo>
                <a:lnTo>
                  <a:pt x="320" y="196"/>
                </a:lnTo>
                <a:lnTo>
                  <a:pt x="282" y="166"/>
                </a:lnTo>
                <a:lnTo>
                  <a:pt x="181" y="91"/>
                </a:lnTo>
                <a:lnTo>
                  <a:pt x="65" y="4"/>
                </a:lnTo>
                <a:lnTo>
                  <a:pt x="34" y="0"/>
                </a:lnTo>
                <a:lnTo>
                  <a:pt x="15" y="10"/>
                </a:lnTo>
                <a:lnTo>
                  <a:pt x="5" y="30"/>
                </a:lnTo>
                <a:lnTo>
                  <a:pt x="0" y="59"/>
                </a:lnTo>
                <a:lnTo>
                  <a:pt x="15" y="111"/>
                </a:lnTo>
                <a:lnTo>
                  <a:pt x="31" y="147"/>
                </a:lnTo>
                <a:lnTo>
                  <a:pt x="48" y="179"/>
                </a:lnTo>
                <a:lnTo>
                  <a:pt x="62" y="218"/>
                </a:lnTo>
                <a:lnTo>
                  <a:pt x="55" y="239"/>
                </a:lnTo>
                <a:lnTo>
                  <a:pt x="45" y="251"/>
                </a:lnTo>
                <a:lnTo>
                  <a:pt x="38" y="263"/>
                </a:lnTo>
                <a:lnTo>
                  <a:pt x="38" y="287"/>
                </a:lnTo>
                <a:lnTo>
                  <a:pt x="67" y="345"/>
                </a:lnTo>
                <a:lnTo>
                  <a:pt x="115" y="396"/>
                </a:lnTo>
                <a:lnTo>
                  <a:pt x="161" y="427"/>
                </a:lnTo>
                <a:lnTo>
                  <a:pt x="186" y="428"/>
                </a:lnTo>
                <a:lnTo>
                  <a:pt x="191" y="407"/>
                </a:lnTo>
                <a:lnTo>
                  <a:pt x="189" y="372"/>
                </a:lnTo>
                <a:lnTo>
                  <a:pt x="190" y="344"/>
                </a:lnTo>
                <a:lnTo>
                  <a:pt x="206" y="343"/>
                </a:lnTo>
                <a:lnTo>
                  <a:pt x="218" y="351"/>
                </a:lnTo>
                <a:lnTo>
                  <a:pt x="213" y="368"/>
                </a:lnTo>
                <a:lnTo>
                  <a:pt x="208" y="397"/>
                </a:lnTo>
                <a:lnTo>
                  <a:pt x="218" y="443"/>
                </a:lnTo>
                <a:lnTo>
                  <a:pt x="245" y="455"/>
                </a:lnTo>
                <a:lnTo>
                  <a:pt x="269" y="457"/>
                </a:lnTo>
                <a:lnTo>
                  <a:pt x="291" y="462"/>
                </a:lnTo>
                <a:lnTo>
                  <a:pt x="313" y="481"/>
                </a:lnTo>
                <a:lnTo>
                  <a:pt x="359" y="523"/>
                </a:lnTo>
                <a:lnTo>
                  <a:pt x="399" y="539"/>
                </a:lnTo>
                <a:lnTo>
                  <a:pt x="427" y="540"/>
                </a:lnTo>
                <a:lnTo>
                  <a:pt x="438" y="537"/>
                </a:lnTo>
                <a:lnTo>
                  <a:pt x="481" y="521"/>
                </a:lnTo>
                <a:lnTo>
                  <a:pt x="498" y="493"/>
                </a:lnTo>
                <a:lnTo>
                  <a:pt x="500" y="467"/>
                </a:lnTo>
                <a:lnTo>
                  <a:pt x="499" y="455"/>
                </a:lnTo>
                <a:lnTo>
                  <a:pt x="472" y="423"/>
                </a:lnTo>
                <a:lnTo>
                  <a:pt x="447" y="375"/>
                </a:lnTo>
                <a:lnTo>
                  <a:pt x="420" y="327"/>
                </a:lnTo>
                <a:lnTo>
                  <a:pt x="389" y="293"/>
                </a:lnTo>
                <a:lnTo>
                  <a:pt x="351" y="289"/>
                </a:lnTo>
                <a:lnTo>
                  <a:pt x="316" y="292"/>
                </a:lnTo>
                <a:lnTo>
                  <a:pt x="286" y="294"/>
                </a:lnTo>
                <a:lnTo>
                  <a:pt x="262" y="287"/>
                </a:lnTo>
              </a:path>
            </a:pathLst>
          </a:custGeom>
          <a:solidFill>
            <a:srgbClr val="DFDFDF"/>
          </a:solidFill>
          <a:ln>
            <a:noFill/>
          </a:ln>
        </p:spPr>
        <p:style>
          <a:lnRef idx="0">
            <a:scrgbClr r="0" g="0" b="0"/>
          </a:lnRef>
          <a:fillRef idx="0">
            <a:scrgbClr r="0" g="0" b="0"/>
          </a:fillRef>
          <a:effectRef idx="0">
            <a:scrgbClr r="0" g="0" b="0"/>
          </a:effectRef>
          <a:fontRef idx="minor"/>
        </p:style>
      </p:sp>
      <p:sp>
        <p:nvSpPr>
          <p:cNvPr id="884" name="CustomShape 15"/>
          <p:cNvSpPr/>
          <p:nvPr/>
        </p:nvSpPr>
        <p:spPr>
          <a:xfrm>
            <a:off x="2035080" y="2960640"/>
            <a:ext cx="705240" cy="857880"/>
          </a:xfrm>
          <a:custGeom>
            <a:avLst/>
            <a:gdLst/>
            <a:ahLst/>
            <a:cxnLst/>
            <a:rect l="l" t="t" r="r" b="b"/>
            <a:pathLst>
              <a:path w="501" h="541">
                <a:moveTo>
                  <a:pt x="262" y="287"/>
                </a:moveTo>
                <a:lnTo>
                  <a:pt x="258" y="279"/>
                </a:lnTo>
                <a:lnTo>
                  <a:pt x="264" y="273"/>
                </a:lnTo>
                <a:lnTo>
                  <a:pt x="277" y="269"/>
                </a:lnTo>
                <a:lnTo>
                  <a:pt x="294" y="267"/>
                </a:lnTo>
                <a:lnTo>
                  <a:pt x="329" y="262"/>
                </a:lnTo>
                <a:lnTo>
                  <a:pt x="347" y="253"/>
                </a:lnTo>
                <a:lnTo>
                  <a:pt x="356" y="240"/>
                </a:lnTo>
                <a:lnTo>
                  <a:pt x="346" y="222"/>
                </a:lnTo>
                <a:lnTo>
                  <a:pt x="320" y="196"/>
                </a:lnTo>
                <a:lnTo>
                  <a:pt x="282" y="166"/>
                </a:lnTo>
                <a:lnTo>
                  <a:pt x="181" y="91"/>
                </a:lnTo>
                <a:lnTo>
                  <a:pt x="65" y="4"/>
                </a:lnTo>
                <a:lnTo>
                  <a:pt x="34" y="0"/>
                </a:lnTo>
                <a:lnTo>
                  <a:pt x="15" y="10"/>
                </a:lnTo>
                <a:lnTo>
                  <a:pt x="5" y="30"/>
                </a:lnTo>
                <a:lnTo>
                  <a:pt x="0" y="59"/>
                </a:lnTo>
                <a:lnTo>
                  <a:pt x="15" y="111"/>
                </a:lnTo>
                <a:lnTo>
                  <a:pt x="31" y="147"/>
                </a:lnTo>
                <a:lnTo>
                  <a:pt x="48" y="179"/>
                </a:lnTo>
                <a:lnTo>
                  <a:pt x="62" y="218"/>
                </a:lnTo>
                <a:lnTo>
                  <a:pt x="55" y="239"/>
                </a:lnTo>
                <a:lnTo>
                  <a:pt x="45" y="251"/>
                </a:lnTo>
                <a:lnTo>
                  <a:pt x="38" y="263"/>
                </a:lnTo>
                <a:lnTo>
                  <a:pt x="38" y="287"/>
                </a:lnTo>
                <a:lnTo>
                  <a:pt x="67" y="345"/>
                </a:lnTo>
                <a:lnTo>
                  <a:pt x="115" y="396"/>
                </a:lnTo>
                <a:lnTo>
                  <a:pt x="161" y="427"/>
                </a:lnTo>
                <a:lnTo>
                  <a:pt x="186" y="428"/>
                </a:lnTo>
                <a:lnTo>
                  <a:pt x="191" y="407"/>
                </a:lnTo>
                <a:lnTo>
                  <a:pt x="189" y="372"/>
                </a:lnTo>
                <a:lnTo>
                  <a:pt x="190" y="344"/>
                </a:lnTo>
                <a:lnTo>
                  <a:pt x="206" y="343"/>
                </a:lnTo>
                <a:lnTo>
                  <a:pt x="218" y="351"/>
                </a:lnTo>
                <a:lnTo>
                  <a:pt x="213" y="368"/>
                </a:lnTo>
                <a:lnTo>
                  <a:pt x="208" y="397"/>
                </a:lnTo>
                <a:lnTo>
                  <a:pt x="218" y="443"/>
                </a:lnTo>
                <a:lnTo>
                  <a:pt x="245" y="455"/>
                </a:lnTo>
                <a:lnTo>
                  <a:pt x="269" y="457"/>
                </a:lnTo>
                <a:lnTo>
                  <a:pt x="291" y="462"/>
                </a:lnTo>
                <a:lnTo>
                  <a:pt x="313" y="481"/>
                </a:lnTo>
                <a:lnTo>
                  <a:pt x="359" y="523"/>
                </a:lnTo>
                <a:lnTo>
                  <a:pt x="399" y="539"/>
                </a:lnTo>
                <a:lnTo>
                  <a:pt x="427" y="540"/>
                </a:lnTo>
                <a:lnTo>
                  <a:pt x="438" y="537"/>
                </a:lnTo>
                <a:lnTo>
                  <a:pt x="481" y="521"/>
                </a:lnTo>
                <a:lnTo>
                  <a:pt x="498" y="493"/>
                </a:lnTo>
                <a:lnTo>
                  <a:pt x="500" y="467"/>
                </a:lnTo>
                <a:lnTo>
                  <a:pt x="499" y="455"/>
                </a:lnTo>
                <a:lnTo>
                  <a:pt x="472" y="423"/>
                </a:lnTo>
                <a:lnTo>
                  <a:pt x="447" y="375"/>
                </a:lnTo>
                <a:lnTo>
                  <a:pt x="420" y="327"/>
                </a:lnTo>
                <a:lnTo>
                  <a:pt x="389" y="293"/>
                </a:lnTo>
                <a:lnTo>
                  <a:pt x="351" y="289"/>
                </a:lnTo>
                <a:lnTo>
                  <a:pt x="316" y="292"/>
                </a:lnTo>
                <a:lnTo>
                  <a:pt x="286" y="294"/>
                </a:lnTo>
                <a:lnTo>
                  <a:pt x="262" y="287"/>
                </a:lnTo>
              </a:path>
            </a:pathLst>
          </a:custGeom>
          <a:solidFill>
            <a:srgbClr val="F8CDCB"/>
          </a:solidFill>
          <a:ln>
            <a:noFill/>
          </a:ln>
        </p:spPr>
        <p:style>
          <a:lnRef idx="0">
            <a:scrgbClr r="0" g="0" b="0"/>
          </a:lnRef>
          <a:fillRef idx="0">
            <a:scrgbClr r="0" g="0" b="0"/>
          </a:fillRef>
          <a:effectRef idx="0">
            <a:scrgbClr r="0" g="0" b="0"/>
          </a:effectRef>
          <a:fontRef idx="minor"/>
        </p:style>
      </p:sp>
      <p:sp>
        <p:nvSpPr>
          <p:cNvPr id="885" name="CustomShape 16"/>
          <p:cNvSpPr/>
          <p:nvPr/>
        </p:nvSpPr>
        <p:spPr>
          <a:xfrm>
            <a:off x="2035080" y="2960640"/>
            <a:ext cx="705240" cy="857880"/>
          </a:xfrm>
          <a:custGeom>
            <a:avLst/>
            <a:gdLst/>
            <a:ahLst/>
            <a:cxnLst/>
            <a:rect l="l" t="t" r="r" b="b"/>
            <a:pathLst>
              <a:path w="501" h="541">
                <a:moveTo>
                  <a:pt x="262" y="287"/>
                </a:moveTo>
                <a:lnTo>
                  <a:pt x="258" y="279"/>
                </a:lnTo>
                <a:lnTo>
                  <a:pt x="264" y="273"/>
                </a:lnTo>
                <a:lnTo>
                  <a:pt x="277" y="269"/>
                </a:lnTo>
                <a:lnTo>
                  <a:pt x="294" y="267"/>
                </a:lnTo>
                <a:lnTo>
                  <a:pt x="329" y="262"/>
                </a:lnTo>
                <a:lnTo>
                  <a:pt x="347" y="253"/>
                </a:lnTo>
                <a:lnTo>
                  <a:pt x="356" y="240"/>
                </a:lnTo>
                <a:lnTo>
                  <a:pt x="346" y="222"/>
                </a:lnTo>
                <a:lnTo>
                  <a:pt x="320" y="196"/>
                </a:lnTo>
                <a:lnTo>
                  <a:pt x="282" y="166"/>
                </a:lnTo>
                <a:lnTo>
                  <a:pt x="181" y="91"/>
                </a:lnTo>
                <a:lnTo>
                  <a:pt x="65" y="4"/>
                </a:lnTo>
                <a:lnTo>
                  <a:pt x="34" y="0"/>
                </a:lnTo>
                <a:lnTo>
                  <a:pt x="15" y="10"/>
                </a:lnTo>
                <a:lnTo>
                  <a:pt x="5" y="30"/>
                </a:lnTo>
                <a:lnTo>
                  <a:pt x="0" y="59"/>
                </a:lnTo>
                <a:lnTo>
                  <a:pt x="15" y="111"/>
                </a:lnTo>
                <a:lnTo>
                  <a:pt x="31" y="147"/>
                </a:lnTo>
                <a:lnTo>
                  <a:pt x="48" y="179"/>
                </a:lnTo>
                <a:lnTo>
                  <a:pt x="62" y="218"/>
                </a:lnTo>
                <a:lnTo>
                  <a:pt x="55" y="239"/>
                </a:lnTo>
                <a:lnTo>
                  <a:pt x="45" y="251"/>
                </a:lnTo>
                <a:lnTo>
                  <a:pt x="38" y="263"/>
                </a:lnTo>
                <a:lnTo>
                  <a:pt x="38" y="287"/>
                </a:lnTo>
                <a:lnTo>
                  <a:pt x="67" y="345"/>
                </a:lnTo>
                <a:lnTo>
                  <a:pt x="115" y="396"/>
                </a:lnTo>
                <a:lnTo>
                  <a:pt x="161" y="427"/>
                </a:lnTo>
                <a:lnTo>
                  <a:pt x="186" y="428"/>
                </a:lnTo>
                <a:lnTo>
                  <a:pt x="191" y="407"/>
                </a:lnTo>
                <a:lnTo>
                  <a:pt x="189" y="372"/>
                </a:lnTo>
                <a:lnTo>
                  <a:pt x="190" y="344"/>
                </a:lnTo>
                <a:lnTo>
                  <a:pt x="206" y="343"/>
                </a:lnTo>
                <a:lnTo>
                  <a:pt x="218" y="351"/>
                </a:lnTo>
                <a:lnTo>
                  <a:pt x="213" y="368"/>
                </a:lnTo>
                <a:lnTo>
                  <a:pt x="208" y="397"/>
                </a:lnTo>
                <a:lnTo>
                  <a:pt x="218" y="443"/>
                </a:lnTo>
                <a:lnTo>
                  <a:pt x="245" y="455"/>
                </a:lnTo>
                <a:lnTo>
                  <a:pt x="269" y="457"/>
                </a:lnTo>
                <a:lnTo>
                  <a:pt x="291" y="462"/>
                </a:lnTo>
                <a:lnTo>
                  <a:pt x="313" y="481"/>
                </a:lnTo>
                <a:lnTo>
                  <a:pt x="359" y="523"/>
                </a:lnTo>
                <a:lnTo>
                  <a:pt x="399" y="539"/>
                </a:lnTo>
                <a:lnTo>
                  <a:pt x="427" y="540"/>
                </a:lnTo>
                <a:lnTo>
                  <a:pt x="438" y="537"/>
                </a:lnTo>
                <a:lnTo>
                  <a:pt x="481" y="521"/>
                </a:lnTo>
                <a:lnTo>
                  <a:pt x="498" y="493"/>
                </a:lnTo>
                <a:lnTo>
                  <a:pt x="500" y="467"/>
                </a:lnTo>
                <a:lnTo>
                  <a:pt x="499" y="455"/>
                </a:lnTo>
                <a:lnTo>
                  <a:pt x="472" y="423"/>
                </a:lnTo>
                <a:lnTo>
                  <a:pt x="447" y="375"/>
                </a:lnTo>
                <a:lnTo>
                  <a:pt x="420" y="327"/>
                </a:lnTo>
                <a:lnTo>
                  <a:pt x="389" y="293"/>
                </a:lnTo>
                <a:lnTo>
                  <a:pt x="351" y="289"/>
                </a:lnTo>
                <a:lnTo>
                  <a:pt x="316" y="292"/>
                </a:lnTo>
                <a:lnTo>
                  <a:pt x="286" y="294"/>
                </a:lnTo>
                <a:lnTo>
                  <a:pt x="262" y="287"/>
                </a:lnTo>
              </a:path>
            </a:pathLst>
          </a:custGeom>
          <a:noFill/>
          <a:ln w="12600">
            <a:noFill/>
          </a:ln>
        </p:spPr>
        <p:style>
          <a:lnRef idx="0">
            <a:scrgbClr r="0" g="0" b="0"/>
          </a:lnRef>
          <a:fillRef idx="0">
            <a:scrgbClr r="0" g="0" b="0"/>
          </a:fillRef>
          <a:effectRef idx="0">
            <a:scrgbClr r="0" g="0" b="0"/>
          </a:effectRef>
          <a:fontRef idx="minor"/>
        </p:style>
      </p:sp>
      <p:sp>
        <p:nvSpPr>
          <p:cNvPr id="886" name="CustomShape 17"/>
          <p:cNvSpPr/>
          <p:nvPr/>
        </p:nvSpPr>
        <p:spPr>
          <a:xfrm>
            <a:off x="1400040" y="2106720"/>
            <a:ext cx="1681560" cy="829080"/>
          </a:xfrm>
          <a:custGeom>
            <a:avLst/>
            <a:gdLst/>
            <a:ahLst/>
            <a:cxnLst/>
            <a:rect l="l" t="t" r="r" b="b"/>
            <a:pathLst>
              <a:path w="1193" h="523">
                <a:moveTo>
                  <a:pt x="0" y="373"/>
                </a:moveTo>
                <a:lnTo>
                  <a:pt x="165" y="432"/>
                </a:lnTo>
                <a:lnTo>
                  <a:pt x="136" y="451"/>
                </a:lnTo>
                <a:lnTo>
                  <a:pt x="160" y="464"/>
                </a:lnTo>
                <a:lnTo>
                  <a:pt x="200" y="472"/>
                </a:lnTo>
                <a:lnTo>
                  <a:pt x="249" y="478"/>
                </a:lnTo>
                <a:lnTo>
                  <a:pt x="304" y="481"/>
                </a:lnTo>
                <a:lnTo>
                  <a:pt x="356" y="482"/>
                </a:lnTo>
                <a:lnTo>
                  <a:pt x="401" y="482"/>
                </a:lnTo>
                <a:lnTo>
                  <a:pt x="432" y="482"/>
                </a:lnTo>
                <a:lnTo>
                  <a:pt x="444" y="482"/>
                </a:lnTo>
                <a:lnTo>
                  <a:pt x="410" y="519"/>
                </a:lnTo>
                <a:lnTo>
                  <a:pt x="470" y="522"/>
                </a:lnTo>
                <a:lnTo>
                  <a:pt x="536" y="512"/>
                </a:lnTo>
                <a:lnTo>
                  <a:pt x="604" y="495"/>
                </a:lnTo>
                <a:lnTo>
                  <a:pt x="669" y="472"/>
                </a:lnTo>
                <a:lnTo>
                  <a:pt x="726" y="449"/>
                </a:lnTo>
                <a:lnTo>
                  <a:pt x="773" y="428"/>
                </a:lnTo>
                <a:lnTo>
                  <a:pt x="804" y="413"/>
                </a:lnTo>
                <a:lnTo>
                  <a:pt x="815" y="407"/>
                </a:lnTo>
                <a:lnTo>
                  <a:pt x="785" y="476"/>
                </a:lnTo>
                <a:lnTo>
                  <a:pt x="833" y="439"/>
                </a:lnTo>
                <a:lnTo>
                  <a:pt x="881" y="393"/>
                </a:lnTo>
                <a:lnTo>
                  <a:pt x="927" y="344"/>
                </a:lnTo>
                <a:lnTo>
                  <a:pt x="968" y="294"/>
                </a:lnTo>
                <a:lnTo>
                  <a:pt x="1004" y="248"/>
                </a:lnTo>
                <a:lnTo>
                  <a:pt x="1032" y="210"/>
                </a:lnTo>
                <a:lnTo>
                  <a:pt x="1049" y="184"/>
                </a:lnTo>
                <a:lnTo>
                  <a:pt x="1056" y="174"/>
                </a:lnTo>
                <a:lnTo>
                  <a:pt x="1067" y="226"/>
                </a:lnTo>
                <a:lnTo>
                  <a:pt x="1112" y="164"/>
                </a:lnTo>
                <a:lnTo>
                  <a:pt x="1152" y="90"/>
                </a:lnTo>
                <a:lnTo>
                  <a:pt x="1169" y="55"/>
                </a:lnTo>
                <a:lnTo>
                  <a:pt x="1181" y="27"/>
                </a:lnTo>
                <a:lnTo>
                  <a:pt x="1190" y="7"/>
                </a:lnTo>
                <a:lnTo>
                  <a:pt x="1192" y="0"/>
                </a:lnTo>
                <a:lnTo>
                  <a:pt x="1184" y="22"/>
                </a:lnTo>
                <a:lnTo>
                  <a:pt x="1159" y="73"/>
                </a:lnTo>
                <a:lnTo>
                  <a:pt x="1123" y="137"/>
                </a:lnTo>
                <a:lnTo>
                  <a:pt x="1079" y="194"/>
                </a:lnTo>
                <a:lnTo>
                  <a:pt x="1061" y="151"/>
                </a:lnTo>
                <a:lnTo>
                  <a:pt x="1056" y="160"/>
                </a:lnTo>
                <a:lnTo>
                  <a:pt x="1041" y="183"/>
                </a:lnTo>
                <a:lnTo>
                  <a:pt x="1018" y="218"/>
                </a:lnTo>
                <a:lnTo>
                  <a:pt x="988" y="260"/>
                </a:lnTo>
                <a:lnTo>
                  <a:pt x="912" y="352"/>
                </a:lnTo>
                <a:lnTo>
                  <a:pt x="821" y="430"/>
                </a:lnTo>
                <a:lnTo>
                  <a:pt x="826" y="394"/>
                </a:lnTo>
                <a:lnTo>
                  <a:pt x="816" y="399"/>
                </a:lnTo>
                <a:lnTo>
                  <a:pt x="788" y="412"/>
                </a:lnTo>
                <a:lnTo>
                  <a:pt x="747" y="431"/>
                </a:lnTo>
                <a:lnTo>
                  <a:pt x="694" y="452"/>
                </a:lnTo>
                <a:lnTo>
                  <a:pt x="571" y="492"/>
                </a:lnTo>
                <a:lnTo>
                  <a:pt x="444" y="509"/>
                </a:lnTo>
                <a:lnTo>
                  <a:pt x="454" y="470"/>
                </a:lnTo>
                <a:lnTo>
                  <a:pt x="447" y="471"/>
                </a:lnTo>
                <a:lnTo>
                  <a:pt x="426" y="472"/>
                </a:lnTo>
                <a:lnTo>
                  <a:pt x="395" y="474"/>
                </a:lnTo>
                <a:lnTo>
                  <a:pt x="356" y="475"/>
                </a:lnTo>
                <a:lnTo>
                  <a:pt x="262" y="469"/>
                </a:lnTo>
                <a:lnTo>
                  <a:pt x="165" y="445"/>
                </a:lnTo>
                <a:lnTo>
                  <a:pt x="178" y="426"/>
                </a:lnTo>
                <a:lnTo>
                  <a:pt x="0" y="373"/>
                </a:lnTo>
              </a:path>
            </a:pathLst>
          </a:custGeom>
          <a:solidFill>
            <a:srgbClr val="000000"/>
          </a:solidFill>
          <a:ln>
            <a:noFill/>
          </a:ln>
        </p:spPr>
        <p:style>
          <a:lnRef idx="0">
            <a:scrgbClr r="0" g="0" b="0"/>
          </a:lnRef>
          <a:fillRef idx="0">
            <a:scrgbClr r="0" g="0" b="0"/>
          </a:fillRef>
          <a:effectRef idx="0">
            <a:scrgbClr r="0" g="0" b="0"/>
          </a:effectRef>
          <a:fontRef idx="minor"/>
        </p:style>
      </p:sp>
      <p:sp>
        <p:nvSpPr>
          <p:cNvPr id="887" name="CustomShape 18"/>
          <p:cNvSpPr/>
          <p:nvPr/>
        </p:nvSpPr>
        <p:spPr>
          <a:xfrm>
            <a:off x="1400040" y="2698920"/>
            <a:ext cx="232200" cy="124200"/>
          </a:xfrm>
          <a:custGeom>
            <a:avLst/>
            <a:gdLst/>
            <a:ahLst/>
            <a:cxnLst/>
            <a:rect l="l" t="t" r="r" b="b"/>
            <a:pathLst>
              <a:path w="166" h="79">
                <a:moveTo>
                  <a:pt x="0" y="0"/>
                </a:moveTo>
                <a:lnTo>
                  <a:pt x="165" y="59"/>
                </a:lnTo>
                <a:lnTo>
                  <a:pt x="136" y="78"/>
                </a:lnTo>
              </a:path>
            </a:pathLst>
          </a:custGeom>
          <a:noFill/>
          <a:ln w="12600">
            <a:noFill/>
          </a:ln>
        </p:spPr>
        <p:style>
          <a:lnRef idx="0">
            <a:scrgbClr r="0" g="0" b="0"/>
          </a:lnRef>
          <a:fillRef idx="0">
            <a:scrgbClr r="0" g="0" b="0"/>
          </a:fillRef>
          <a:effectRef idx="0">
            <a:scrgbClr r="0" g="0" b="0"/>
          </a:effectRef>
          <a:fontRef idx="minor"/>
        </p:style>
      </p:sp>
      <p:sp>
        <p:nvSpPr>
          <p:cNvPr id="888" name="CustomShape 19"/>
          <p:cNvSpPr/>
          <p:nvPr/>
        </p:nvSpPr>
        <p:spPr>
          <a:xfrm>
            <a:off x="1592280" y="2822400"/>
            <a:ext cx="433800" cy="49680"/>
          </a:xfrm>
          <a:custGeom>
            <a:avLst/>
            <a:gdLst/>
            <a:ahLst/>
            <a:cxnLst/>
            <a:rect l="l" t="t" r="r" b="b"/>
            <a:pathLst>
              <a:path w="309" h="32">
                <a:moveTo>
                  <a:pt x="0" y="0"/>
                </a:moveTo>
                <a:lnTo>
                  <a:pt x="24" y="13"/>
                </a:lnTo>
                <a:lnTo>
                  <a:pt x="64" y="21"/>
                </a:lnTo>
                <a:lnTo>
                  <a:pt x="113" y="27"/>
                </a:lnTo>
                <a:lnTo>
                  <a:pt x="168" y="30"/>
                </a:lnTo>
                <a:lnTo>
                  <a:pt x="220" y="31"/>
                </a:lnTo>
                <a:lnTo>
                  <a:pt x="265" y="31"/>
                </a:lnTo>
                <a:lnTo>
                  <a:pt x="296" y="31"/>
                </a:lnTo>
                <a:lnTo>
                  <a:pt x="308" y="31"/>
                </a:lnTo>
              </a:path>
            </a:pathLst>
          </a:custGeom>
          <a:noFill/>
          <a:ln w="12600">
            <a:noFill/>
          </a:ln>
        </p:spPr>
        <p:style>
          <a:lnRef idx="0">
            <a:scrgbClr r="0" g="0" b="0"/>
          </a:lnRef>
          <a:fillRef idx="0">
            <a:scrgbClr r="0" g="0" b="0"/>
          </a:fillRef>
          <a:effectRef idx="0">
            <a:scrgbClr r="0" g="0" b="0"/>
          </a:effectRef>
          <a:fontRef idx="minor"/>
        </p:style>
      </p:sp>
      <p:sp>
        <p:nvSpPr>
          <p:cNvPr id="889" name="Line 20"/>
          <p:cNvSpPr/>
          <p:nvPr/>
        </p:nvSpPr>
        <p:spPr>
          <a:xfrm flipH="1">
            <a:off x="1977840" y="2871720"/>
            <a:ext cx="47520" cy="58680"/>
          </a:xfrm>
          <a:prstGeom prst="line">
            <a:avLst/>
          </a:prstGeom>
          <a:ln w="12600">
            <a:noFill/>
          </a:ln>
        </p:spPr>
        <p:style>
          <a:lnRef idx="0">
            <a:scrgbClr r="0" g="0" b="0"/>
          </a:lnRef>
          <a:fillRef idx="0">
            <a:scrgbClr r="0" g="0" b="0"/>
          </a:fillRef>
          <a:effectRef idx="0">
            <a:scrgbClr r="0" g="0" b="0"/>
          </a:effectRef>
          <a:fontRef idx="minor"/>
        </p:style>
      </p:sp>
      <p:sp>
        <p:nvSpPr>
          <p:cNvPr id="890" name="CustomShape 21"/>
          <p:cNvSpPr/>
          <p:nvPr/>
        </p:nvSpPr>
        <p:spPr>
          <a:xfrm>
            <a:off x="1978200" y="2752560"/>
            <a:ext cx="572040" cy="183240"/>
          </a:xfrm>
          <a:custGeom>
            <a:avLst/>
            <a:gdLst/>
            <a:ahLst/>
            <a:cxnLst/>
            <a:rect l="l" t="t" r="r" b="b"/>
            <a:pathLst>
              <a:path w="406" h="116">
                <a:moveTo>
                  <a:pt x="0" y="112"/>
                </a:moveTo>
                <a:lnTo>
                  <a:pt x="60" y="115"/>
                </a:lnTo>
                <a:lnTo>
                  <a:pt x="126" y="105"/>
                </a:lnTo>
                <a:lnTo>
                  <a:pt x="194" y="88"/>
                </a:lnTo>
                <a:lnTo>
                  <a:pt x="259" y="65"/>
                </a:lnTo>
                <a:lnTo>
                  <a:pt x="316" y="42"/>
                </a:lnTo>
                <a:lnTo>
                  <a:pt x="363" y="21"/>
                </a:lnTo>
                <a:lnTo>
                  <a:pt x="394" y="6"/>
                </a:lnTo>
                <a:lnTo>
                  <a:pt x="405" y="0"/>
                </a:lnTo>
              </a:path>
            </a:pathLst>
          </a:custGeom>
          <a:noFill/>
          <a:ln w="12600">
            <a:noFill/>
          </a:ln>
        </p:spPr>
        <p:style>
          <a:lnRef idx="0">
            <a:scrgbClr r="0" g="0" b="0"/>
          </a:lnRef>
          <a:fillRef idx="0">
            <a:scrgbClr r="0" g="0" b="0"/>
          </a:fillRef>
          <a:effectRef idx="0">
            <a:scrgbClr r="0" g="0" b="0"/>
          </a:effectRef>
          <a:fontRef idx="minor"/>
        </p:style>
      </p:sp>
      <p:sp>
        <p:nvSpPr>
          <p:cNvPr id="891" name="Line 22"/>
          <p:cNvSpPr/>
          <p:nvPr/>
        </p:nvSpPr>
        <p:spPr>
          <a:xfrm flipH="1">
            <a:off x="2506320" y="2752560"/>
            <a:ext cx="43200" cy="109440"/>
          </a:xfrm>
          <a:prstGeom prst="line">
            <a:avLst/>
          </a:prstGeom>
          <a:ln w="12600">
            <a:noFill/>
          </a:ln>
        </p:spPr>
        <p:style>
          <a:lnRef idx="0">
            <a:scrgbClr r="0" g="0" b="0"/>
          </a:lnRef>
          <a:fillRef idx="0">
            <a:scrgbClr r="0" g="0" b="0"/>
          </a:fillRef>
          <a:effectRef idx="0">
            <a:scrgbClr r="0" g="0" b="0"/>
          </a:effectRef>
          <a:fontRef idx="minor"/>
        </p:style>
      </p:sp>
      <p:sp>
        <p:nvSpPr>
          <p:cNvPr id="892" name="CustomShape 23"/>
          <p:cNvSpPr/>
          <p:nvPr/>
        </p:nvSpPr>
        <p:spPr>
          <a:xfrm>
            <a:off x="2506680" y="2382840"/>
            <a:ext cx="383040" cy="479880"/>
          </a:xfrm>
          <a:custGeom>
            <a:avLst/>
            <a:gdLst/>
            <a:ahLst/>
            <a:cxnLst/>
            <a:rect l="l" t="t" r="r" b="b"/>
            <a:pathLst>
              <a:path w="272" h="303">
                <a:moveTo>
                  <a:pt x="0" y="302"/>
                </a:moveTo>
                <a:lnTo>
                  <a:pt x="48" y="265"/>
                </a:lnTo>
                <a:lnTo>
                  <a:pt x="96" y="219"/>
                </a:lnTo>
                <a:lnTo>
                  <a:pt x="142" y="170"/>
                </a:lnTo>
                <a:lnTo>
                  <a:pt x="183" y="120"/>
                </a:lnTo>
                <a:lnTo>
                  <a:pt x="219" y="74"/>
                </a:lnTo>
                <a:lnTo>
                  <a:pt x="247" y="36"/>
                </a:lnTo>
                <a:lnTo>
                  <a:pt x="264" y="10"/>
                </a:lnTo>
                <a:lnTo>
                  <a:pt x="271" y="0"/>
                </a:lnTo>
              </a:path>
            </a:pathLst>
          </a:custGeom>
          <a:noFill/>
          <a:ln w="12600">
            <a:noFill/>
          </a:ln>
        </p:spPr>
        <p:style>
          <a:lnRef idx="0">
            <a:scrgbClr r="0" g="0" b="0"/>
          </a:lnRef>
          <a:fillRef idx="0">
            <a:scrgbClr r="0" g="0" b="0"/>
          </a:fillRef>
          <a:effectRef idx="0">
            <a:scrgbClr r="0" g="0" b="0"/>
          </a:effectRef>
          <a:fontRef idx="minor"/>
        </p:style>
      </p:sp>
      <p:sp>
        <p:nvSpPr>
          <p:cNvPr id="893" name="Line 24"/>
          <p:cNvSpPr/>
          <p:nvPr/>
        </p:nvSpPr>
        <p:spPr>
          <a:xfrm>
            <a:off x="2889000" y="2382480"/>
            <a:ext cx="15840" cy="82800"/>
          </a:xfrm>
          <a:prstGeom prst="line">
            <a:avLst/>
          </a:prstGeom>
          <a:ln w="12600">
            <a:noFill/>
          </a:ln>
        </p:spPr>
        <p:style>
          <a:lnRef idx="0">
            <a:scrgbClr r="0" g="0" b="0"/>
          </a:lnRef>
          <a:fillRef idx="0">
            <a:scrgbClr r="0" g="0" b="0"/>
          </a:fillRef>
          <a:effectRef idx="0">
            <a:scrgbClr r="0" g="0" b="0"/>
          </a:effectRef>
          <a:fontRef idx="minor"/>
        </p:style>
      </p:sp>
      <p:sp>
        <p:nvSpPr>
          <p:cNvPr id="894" name="CustomShape 25"/>
          <p:cNvSpPr/>
          <p:nvPr/>
        </p:nvSpPr>
        <p:spPr>
          <a:xfrm>
            <a:off x="2905200" y="2106720"/>
            <a:ext cx="176760" cy="359280"/>
          </a:xfrm>
          <a:custGeom>
            <a:avLst/>
            <a:gdLst/>
            <a:ahLst/>
            <a:cxnLst/>
            <a:rect l="l" t="t" r="r" b="b"/>
            <a:pathLst>
              <a:path w="126" h="227">
                <a:moveTo>
                  <a:pt x="0" y="226"/>
                </a:moveTo>
                <a:lnTo>
                  <a:pt x="45" y="164"/>
                </a:lnTo>
                <a:lnTo>
                  <a:pt x="85" y="90"/>
                </a:lnTo>
                <a:lnTo>
                  <a:pt x="102" y="55"/>
                </a:lnTo>
                <a:lnTo>
                  <a:pt x="114" y="27"/>
                </a:lnTo>
                <a:lnTo>
                  <a:pt x="123" y="7"/>
                </a:lnTo>
                <a:lnTo>
                  <a:pt x="125" y="0"/>
                </a:lnTo>
                <a:lnTo>
                  <a:pt x="117" y="22"/>
                </a:lnTo>
                <a:lnTo>
                  <a:pt x="92" y="73"/>
                </a:lnTo>
                <a:lnTo>
                  <a:pt x="56" y="137"/>
                </a:lnTo>
                <a:lnTo>
                  <a:pt x="12" y="194"/>
                </a:lnTo>
              </a:path>
            </a:pathLst>
          </a:custGeom>
          <a:noFill/>
          <a:ln w="12600">
            <a:noFill/>
          </a:ln>
        </p:spPr>
        <p:style>
          <a:lnRef idx="0">
            <a:scrgbClr r="0" g="0" b="0"/>
          </a:lnRef>
          <a:fillRef idx="0">
            <a:scrgbClr r="0" g="0" b="0"/>
          </a:fillRef>
          <a:effectRef idx="0">
            <a:scrgbClr r="0" g="0" b="0"/>
          </a:effectRef>
          <a:fontRef idx="minor"/>
        </p:style>
      </p:sp>
      <p:sp>
        <p:nvSpPr>
          <p:cNvPr id="895" name="Line 26"/>
          <p:cNvSpPr/>
          <p:nvPr/>
        </p:nvSpPr>
        <p:spPr>
          <a:xfrm flipH="1" flipV="1">
            <a:off x="2896920" y="2346120"/>
            <a:ext cx="25560" cy="68400"/>
          </a:xfrm>
          <a:prstGeom prst="line">
            <a:avLst/>
          </a:prstGeom>
          <a:ln w="12600">
            <a:noFill/>
          </a:ln>
        </p:spPr>
        <p:style>
          <a:lnRef idx="0">
            <a:scrgbClr r="0" g="0" b="0"/>
          </a:lnRef>
          <a:fillRef idx="0">
            <a:scrgbClr r="0" g="0" b="0"/>
          </a:fillRef>
          <a:effectRef idx="0">
            <a:scrgbClr r="0" g="0" b="0"/>
          </a:effectRef>
          <a:fontRef idx="minor"/>
        </p:style>
      </p:sp>
      <p:sp>
        <p:nvSpPr>
          <p:cNvPr id="896" name="CustomShape 27"/>
          <p:cNvSpPr/>
          <p:nvPr/>
        </p:nvSpPr>
        <p:spPr>
          <a:xfrm>
            <a:off x="2557440" y="2346480"/>
            <a:ext cx="340200" cy="443520"/>
          </a:xfrm>
          <a:custGeom>
            <a:avLst/>
            <a:gdLst/>
            <a:ahLst/>
            <a:cxnLst/>
            <a:rect l="l" t="t" r="r" b="b"/>
            <a:pathLst>
              <a:path w="241" h="280">
                <a:moveTo>
                  <a:pt x="240" y="0"/>
                </a:moveTo>
                <a:lnTo>
                  <a:pt x="235" y="9"/>
                </a:lnTo>
                <a:lnTo>
                  <a:pt x="220" y="32"/>
                </a:lnTo>
                <a:lnTo>
                  <a:pt x="197" y="67"/>
                </a:lnTo>
                <a:lnTo>
                  <a:pt x="167" y="109"/>
                </a:lnTo>
                <a:lnTo>
                  <a:pt x="91" y="201"/>
                </a:lnTo>
                <a:lnTo>
                  <a:pt x="0" y="279"/>
                </a:lnTo>
              </a:path>
            </a:pathLst>
          </a:custGeom>
          <a:noFill/>
          <a:ln w="12600">
            <a:noFill/>
          </a:ln>
        </p:spPr>
        <p:style>
          <a:lnRef idx="0">
            <a:scrgbClr r="0" g="0" b="0"/>
          </a:lnRef>
          <a:fillRef idx="0">
            <a:scrgbClr r="0" g="0" b="0"/>
          </a:fillRef>
          <a:effectRef idx="0">
            <a:scrgbClr r="0" g="0" b="0"/>
          </a:effectRef>
          <a:fontRef idx="minor"/>
        </p:style>
      </p:sp>
      <p:sp>
        <p:nvSpPr>
          <p:cNvPr id="897" name="Line 28"/>
          <p:cNvSpPr/>
          <p:nvPr/>
        </p:nvSpPr>
        <p:spPr>
          <a:xfrm flipV="1">
            <a:off x="2557440" y="2732040"/>
            <a:ext cx="7920" cy="56880"/>
          </a:xfrm>
          <a:prstGeom prst="line">
            <a:avLst/>
          </a:prstGeom>
          <a:ln w="12600">
            <a:noFill/>
          </a:ln>
        </p:spPr>
        <p:style>
          <a:lnRef idx="0">
            <a:scrgbClr r="0" g="0" b="0"/>
          </a:lnRef>
          <a:fillRef idx="0">
            <a:scrgbClr r="0" g="0" b="0"/>
          </a:fillRef>
          <a:effectRef idx="0">
            <a:scrgbClr r="0" g="0" b="0"/>
          </a:effectRef>
          <a:fontRef idx="minor"/>
        </p:style>
      </p:sp>
      <p:sp>
        <p:nvSpPr>
          <p:cNvPr id="898" name="CustomShape 29"/>
          <p:cNvSpPr/>
          <p:nvPr/>
        </p:nvSpPr>
        <p:spPr>
          <a:xfrm>
            <a:off x="2025720" y="2732040"/>
            <a:ext cx="540360" cy="183240"/>
          </a:xfrm>
          <a:custGeom>
            <a:avLst/>
            <a:gdLst/>
            <a:ahLst/>
            <a:cxnLst/>
            <a:rect l="l" t="t" r="r" b="b"/>
            <a:pathLst>
              <a:path w="383" h="116">
                <a:moveTo>
                  <a:pt x="382" y="0"/>
                </a:moveTo>
                <a:lnTo>
                  <a:pt x="372" y="5"/>
                </a:lnTo>
                <a:lnTo>
                  <a:pt x="344" y="18"/>
                </a:lnTo>
                <a:lnTo>
                  <a:pt x="303" y="37"/>
                </a:lnTo>
                <a:lnTo>
                  <a:pt x="250" y="58"/>
                </a:lnTo>
                <a:lnTo>
                  <a:pt x="127" y="98"/>
                </a:lnTo>
                <a:lnTo>
                  <a:pt x="0" y="115"/>
                </a:lnTo>
              </a:path>
            </a:pathLst>
          </a:custGeom>
          <a:noFill/>
          <a:ln w="12600">
            <a:noFill/>
          </a:ln>
        </p:spPr>
        <p:style>
          <a:lnRef idx="0">
            <a:scrgbClr r="0" g="0" b="0"/>
          </a:lnRef>
          <a:fillRef idx="0">
            <a:scrgbClr r="0" g="0" b="0"/>
          </a:fillRef>
          <a:effectRef idx="0">
            <a:scrgbClr r="0" g="0" b="0"/>
          </a:effectRef>
          <a:fontRef idx="minor"/>
        </p:style>
      </p:sp>
      <p:sp>
        <p:nvSpPr>
          <p:cNvPr id="899" name="Line 30"/>
          <p:cNvSpPr/>
          <p:nvPr/>
        </p:nvSpPr>
        <p:spPr>
          <a:xfrm flipV="1">
            <a:off x="2025360" y="2852640"/>
            <a:ext cx="14400" cy="61920"/>
          </a:xfrm>
          <a:prstGeom prst="line">
            <a:avLst/>
          </a:prstGeom>
          <a:ln w="12600">
            <a:noFill/>
          </a:ln>
        </p:spPr>
        <p:style>
          <a:lnRef idx="0">
            <a:scrgbClr r="0" g="0" b="0"/>
          </a:lnRef>
          <a:fillRef idx="0">
            <a:scrgbClr r="0" g="0" b="0"/>
          </a:fillRef>
          <a:effectRef idx="0">
            <a:scrgbClr r="0" g="0" b="0"/>
          </a:effectRef>
          <a:fontRef idx="minor"/>
        </p:style>
      </p:sp>
      <p:sp>
        <p:nvSpPr>
          <p:cNvPr id="900" name="CustomShape 31"/>
          <p:cNvSpPr/>
          <p:nvPr/>
        </p:nvSpPr>
        <p:spPr>
          <a:xfrm>
            <a:off x="1631880" y="2813040"/>
            <a:ext cx="408600" cy="48240"/>
          </a:xfrm>
          <a:custGeom>
            <a:avLst/>
            <a:gdLst/>
            <a:ahLst/>
            <a:cxnLst/>
            <a:rect l="l" t="t" r="r" b="b"/>
            <a:pathLst>
              <a:path w="290" h="31">
                <a:moveTo>
                  <a:pt x="289" y="25"/>
                </a:moveTo>
                <a:lnTo>
                  <a:pt x="282" y="26"/>
                </a:lnTo>
                <a:lnTo>
                  <a:pt x="261" y="27"/>
                </a:lnTo>
                <a:lnTo>
                  <a:pt x="230" y="29"/>
                </a:lnTo>
                <a:lnTo>
                  <a:pt x="191" y="30"/>
                </a:lnTo>
                <a:lnTo>
                  <a:pt x="97" y="24"/>
                </a:lnTo>
                <a:lnTo>
                  <a:pt x="0" y="0"/>
                </a:lnTo>
              </a:path>
            </a:pathLst>
          </a:custGeom>
          <a:noFill/>
          <a:ln w="12600">
            <a:noFill/>
          </a:ln>
        </p:spPr>
        <p:style>
          <a:lnRef idx="0">
            <a:scrgbClr r="0" g="0" b="0"/>
          </a:lnRef>
          <a:fillRef idx="0">
            <a:scrgbClr r="0" g="0" b="0"/>
          </a:fillRef>
          <a:effectRef idx="0">
            <a:scrgbClr r="0" g="0" b="0"/>
          </a:effectRef>
          <a:fontRef idx="minor"/>
        </p:style>
      </p:sp>
      <p:sp>
        <p:nvSpPr>
          <p:cNvPr id="901" name="CustomShape 32"/>
          <p:cNvSpPr/>
          <p:nvPr/>
        </p:nvSpPr>
        <p:spPr>
          <a:xfrm>
            <a:off x="1400040" y="2698920"/>
            <a:ext cx="251280" cy="114840"/>
          </a:xfrm>
          <a:custGeom>
            <a:avLst/>
            <a:gdLst/>
            <a:ahLst/>
            <a:cxnLst/>
            <a:rect l="l" t="t" r="r" b="b"/>
            <a:pathLst>
              <a:path w="179" h="73">
                <a:moveTo>
                  <a:pt x="165" y="72"/>
                </a:moveTo>
                <a:lnTo>
                  <a:pt x="178" y="53"/>
                </a:lnTo>
                <a:lnTo>
                  <a:pt x="0" y="0"/>
                </a:lnTo>
              </a:path>
            </a:pathLst>
          </a:custGeom>
          <a:noFill/>
          <a:ln w="12600">
            <a:noFill/>
          </a:ln>
        </p:spPr>
        <p:style>
          <a:lnRef idx="0">
            <a:scrgbClr r="0" g="0" b="0"/>
          </a:lnRef>
          <a:fillRef idx="0">
            <a:scrgbClr r="0" g="0" b="0"/>
          </a:fillRef>
          <a:effectRef idx="0">
            <a:scrgbClr r="0" g="0" b="0"/>
          </a:effectRef>
          <a:fontRef idx="minor"/>
        </p:style>
      </p:sp>
      <p:sp>
        <p:nvSpPr>
          <p:cNvPr id="902" name="CustomShape 33"/>
          <p:cNvSpPr/>
          <p:nvPr/>
        </p:nvSpPr>
        <p:spPr>
          <a:xfrm>
            <a:off x="1360440" y="2135160"/>
            <a:ext cx="1897560" cy="943560"/>
          </a:xfrm>
          <a:custGeom>
            <a:avLst/>
            <a:gdLst/>
            <a:ahLst/>
            <a:cxnLst/>
            <a:rect l="l" t="t" r="r" b="b"/>
            <a:pathLst>
              <a:path w="1346" h="595">
                <a:moveTo>
                  <a:pt x="0" y="420"/>
                </a:moveTo>
                <a:lnTo>
                  <a:pt x="198" y="505"/>
                </a:lnTo>
                <a:lnTo>
                  <a:pt x="168" y="524"/>
                </a:lnTo>
                <a:lnTo>
                  <a:pt x="193" y="537"/>
                </a:lnTo>
                <a:lnTo>
                  <a:pt x="233" y="545"/>
                </a:lnTo>
                <a:lnTo>
                  <a:pt x="282" y="550"/>
                </a:lnTo>
                <a:lnTo>
                  <a:pt x="336" y="553"/>
                </a:lnTo>
                <a:lnTo>
                  <a:pt x="389" y="554"/>
                </a:lnTo>
                <a:lnTo>
                  <a:pt x="433" y="554"/>
                </a:lnTo>
                <a:lnTo>
                  <a:pt x="464" y="553"/>
                </a:lnTo>
                <a:lnTo>
                  <a:pt x="476" y="553"/>
                </a:lnTo>
                <a:lnTo>
                  <a:pt x="446" y="594"/>
                </a:lnTo>
                <a:lnTo>
                  <a:pt x="572" y="590"/>
                </a:lnTo>
                <a:lnTo>
                  <a:pt x="704" y="561"/>
                </a:lnTo>
                <a:lnTo>
                  <a:pt x="762" y="543"/>
                </a:lnTo>
                <a:lnTo>
                  <a:pt x="808" y="527"/>
                </a:lnTo>
                <a:lnTo>
                  <a:pt x="839" y="515"/>
                </a:lnTo>
                <a:lnTo>
                  <a:pt x="850" y="511"/>
                </a:lnTo>
                <a:lnTo>
                  <a:pt x="820" y="579"/>
                </a:lnTo>
                <a:lnTo>
                  <a:pt x="876" y="549"/>
                </a:lnTo>
                <a:lnTo>
                  <a:pt x="933" y="509"/>
                </a:lnTo>
                <a:lnTo>
                  <a:pt x="988" y="464"/>
                </a:lnTo>
                <a:lnTo>
                  <a:pt x="1040" y="419"/>
                </a:lnTo>
                <a:lnTo>
                  <a:pt x="1086" y="376"/>
                </a:lnTo>
                <a:lnTo>
                  <a:pt x="1122" y="341"/>
                </a:lnTo>
                <a:lnTo>
                  <a:pt x="1145" y="317"/>
                </a:lnTo>
                <a:lnTo>
                  <a:pt x="1154" y="308"/>
                </a:lnTo>
                <a:lnTo>
                  <a:pt x="1164" y="361"/>
                </a:lnTo>
                <a:lnTo>
                  <a:pt x="1187" y="333"/>
                </a:lnTo>
                <a:lnTo>
                  <a:pt x="1212" y="293"/>
                </a:lnTo>
                <a:lnTo>
                  <a:pt x="1239" y="246"/>
                </a:lnTo>
                <a:lnTo>
                  <a:pt x="1267" y="194"/>
                </a:lnTo>
                <a:lnTo>
                  <a:pt x="1271" y="196"/>
                </a:lnTo>
                <a:lnTo>
                  <a:pt x="1273" y="211"/>
                </a:lnTo>
                <a:lnTo>
                  <a:pt x="1275" y="225"/>
                </a:lnTo>
                <a:lnTo>
                  <a:pt x="1278" y="228"/>
                </a:lnTo>
                <a:lnTo>
                  <a:pt x="1303" y="159"/>
                </a:lnTo>
                <a:lnTo>
                  <a:pt x="1325" y="84"/>
                </a:lnTo>
                <a:lnTo>
                  <a:pt x="1333" y="51"/>
                </a:lnTo>
                <a:lnTo>
                  <a:pt x="1339" y="25"/>
                </a:lnTo>
                <a:lnTo>
                  <a:pt x="1343" y="7"/>
                </a:lnTo>
                <a:lnTo>
                  <a:pt x="1345" y="0"/>
                </a:lnTo>
                <a:lnTo>
                  <a:pt x="1340" y="20"/>
                </a:lnTo>
                <a:lnTo>
                  <a:pt x="1326" y="69"/>
                </a:lnTo>
                <a:lnTo>
                  <a:pt x="1306" y="131"/>
                </a:lnTo>
                <a:lnTo>
                  <a:pt x="1281" y="190"/>
                </a:lnTo>
                <a:lnTo>
                  <a:pt x="1277" y="191"/>
                </a:lnTo>
                <a:lnTo>
                  <a:pt x="1273" y="181"/>
                </a:lnTo>
                <a:lnTo>
                  <a:pt x="1268" y="172"/>
                </a:lnTo>
                <a:lnTo>
                  <a:pt x="1263" y="173"/>
                </a:lnTo>
                <a:lnTo>
                  <a:pt x="1239" y="219"/>
                </a:lnTo>
                <a:lnTo>
                  <a:pt x="1214" y="261"/>
                </a:lnTo>
                <a:lnTo>
                  <a:pt x="1191" y="297"/>
                </a:lnTo>
                <a:lnTo>
                  <a:pt x="1170" y="323"/>
                </a:lnTo>
                <a:lnTo>
                  <a:pt x="1157" y="287"/>
                </a:lnTo>
                <a:lnTo>
                  <a:pt x="1149" y="294"/>
                </a:lnTo>
                <a:lnTo>
                  <a:pt x="1128" y="313"/>
                </a:lnTo>
                <a:lnTo>
                  <a:pt x="1095" y="343"/>
                </a:lnTo>
                <a:lnTo>
                  <a:pt x="1054" y="379"/>
                </a:lnTo>
                <a:lnTo>
                  <a:pt x="957" y="460"/>
                </a:lnTo>
                <a:lnTo>
                  <a:pt x="857" y="535"/>
                </a:lnTo>
                <a:lnTo>
                  <a:pt x="861" y="497"/>
                </a:lnTo>
                <a:lnTo>
                  <a:pt x="851" y="501"/>
                </a:lnTo>
                <a:lnTo>
                  <a:pt x="824" y="511"/>
                </a:lnTo>
                <a:lnTo>
                  <a:pt x="782" y="525"/>
                </a:lnTo>
                <a:lnTo>
                  <a:pt x="730" y="541"/>
                </a:lnTo>
                <a:lnTo>
                  <a:pt x="606" y="570"/>
                </a:lnTo>
                <a:lnTo>
                  <a:pt x="478" y="582"/>
                </a:lnTo>
                <a:lnTo>
                  <a:pt x="488" y="541"/>
                </a:lnTo>
                <a:lnTo>
                  <a:pt x="481" y="542"/>
                </a:lnTo>
                <a:lnTo>
                  <a:pt x="461" y="544"/>
                </a:lnTo>
                <a:lnTo>
                  <a:pt x="430" y="546"/>
                </a:lnTo>
                <a:lnTo>
                  <a:pt x="390" y="548"/>
                </a:lnTo>
                <a:lnTo>
                  <a:pt x="297" y="542"/>
                </a:lnTo>
                <a:lnTo>
                  <a:pt x="199" y="518"/>
                </a:lnTo>
                <a:lnTo>
                  <a:pt x="213" y="497"/>
                </a:lnTo>
                <a:lnTo>
                  <a:pt x="0" y="420"/>
                </a:lnTo>
              </a:path>
            </a:pathLst>
          </a:custGeom>
          <a:solidFill>
            <a:srgbClr val="000000"/>
          </a:solidFill>
          <a:ln>
            <a:noFill/>
          </a:ln>
        </p:spPr>
        <p:style>
          <a:lnRef idx="0">
            <a:scrgbClr r="0" g="0" b="0"/>
          </a:lnRef>
          <a:fillRef idx="0">
            <a:scrgbClr r="0" g="0" b="0"/>
          </a:fillRef>
          <a:effectRef idx="0">
            <a:scrgbClr r="0" g="0" b="0"/>
          </a:effectRef>
          <a:fontRef idx="minor"/>
        </p:style>
      </p:sp>
      <p:sp>
        <p:nvSpPr>
          <p:cNvPr id="903" name="CustomShape 34"/>
          <p:cNvSpPr/>
          <p:nvPr/>
        </p:nvSpPr>
        <p:spPr>
          <a:xfrm>
            <a:off x="1360440" y="2801880"/>
            <a:ext cx="280080" cy="165600"/>
          </a:xfrm>
          <a:custGeom>
            <a:avLst/>
            <a:gdLst/>
            <a:ahLst/>
            <a:cxnLst/>
            <a:rect l="l" t="t" r="r" b="b"/>
            <a:pathLst>
              <a:path w="199" h="105">
                <a:moveTo>
                  <a:pt x="0" y="0"/>
                </a:moveTo>
                <a:lnTo>
                  <a:pt x="198" y="85"/>
                </a:lnTo>
                <a:lnTo>
                  <a:pt x="168" y="104"/>
                </a:lnTo>
              </a:path>
            </a:pathLst>
          </a:custGeom>
          <a:noFill/>
          <a:ln w="12600">
            <a:noFill/>
          </a:ln>
        </p:spPr>
        <p:style>
          <a:lnRef idx="0">
            <a:scrgbClr r="0" g="0" b="0"/>
          </a:lnRef>
          <a:fillRef idx="0">
            <a:scrgbClr r="0" g="0" b="0"/>
          </a:fillRef>
          <a:effectRef idx="0">
            <a:scrgbClr r="0" g="0" b="0"/>
          </a:effectRef>
          <a:fontRef idx="minor"/>
        </p:style>
      </p:sp>
      <p:sp>
        <p:nvSpPr>
          <p:cNvPr id="904" name="CustomShape 35"/>
          <p:cNvSpPr/>
          <p:nvPr/>
        </p:nvSpPr>
        <p:spPr>
          <a:xfrm>
            <a:off x="1596960" y="2967120"/>
            <a:ext cx="435600" cy="48240"/>
          </a:xfrm>
          <a:custGeom>
            <a:avLst/>
            <a:gdLst/>
            <a:ahLst/>
            <a:cxnLst/>
            <a:rect l="l" t="t" r="r" b="b"/>
            <a:pathLst>
              <a:path w="309" h="31">
                <a:moveTo>
                  <a:pt x="0" y="0"/>
                </a:moveTo>
                <a:lnTo>
                  <a:pt x="25" y="13"/>
                </a:lnTo>
                <a:lnTo>
                  <a:pt x="65" y="21"/>
                </a:lnTo>
                <a:lnTo>
                  <a:pt x="114" y="26"/>
                </a:lnTo>
                <a:lnTo>
                  <a:pt x="168" y="29"/>
                </a:lnTo>
                <a:lnTo>
                  <a:pt x="221" y="30"/>
                </a:lnTo>
                <a:lnTo>
                  <a:pt x="265" y="30"/>
                </a:lnTo>
                <a:lnTo>
                  <a:pt x="296" y="29"/>
                </a:lnTo>
                <a:lnTo>
                  <a:pt x="308" y="29"/>
                </a:lnTo>
              </a:path>
            </a:pathLst>
          </a:custGeom>
          <a:noFill/>
          <a:ln w="12600">
            <a:noFill/>
          </a:ln>
        </p:spPr>
        <p:style>
          <a:lnRef idx="0">
            <a:scrgbClr r="0" g="0" b="0"/>
          </a:lnRef>
          <a:fillRef idx="0">
            <a:scrgbClr r="0" g="0" b="0"/>
          </a:fillRef>
          <a:effectRef idx="0">
            <a:scrgbClr r="0" g="0" b="0"/>
          </a:effectRef>
          <a:fontRef idx="minor"/>
        </p:style>
      </p:sp>
      <p:sp>
        <p:nvSpPr>
          <p:cNvPr id="905" name="Line 36"/>
          <p:cNvSpPr/>
          <p:nvPr/>
        </p:nvSpPr>
        <p:spPr>
          <a:xfrm flipH="1">
            <a:off x="1989000" y="3012840"/>
            <a:ext cx="42840" cy="65160"/>
          </a:xfrm>
          <a:prstGeom prst="line">
            <a:avLst/>
          </a:prstGeom>
          <a:ln w="12600">
            <a:noFill/>
          </a:ln>
        </p:spPr>
        <p:style>
          <a:lnRef idx="0">
            <a:scrgbClr r="0" g="0" b="0"/>
          </a:lnRef>
          <a:fillRef idx="0">
            <a:scrgbClr r="0" g="0" b="0"/>
          </a:fillRef>
          <a:effectRef idx="0">
            <a:scrgbClr r="0" g="0" b="0"/>
          </a:effectRef>
          <a:fontRef idx="minor"/>
        </p:style>
      </p:sp>
      <p:sp>
        <p:nvSpPr>
          <p:cNvPr id="906" name="CustomShape 37"/>
          <p:cNvSpPr/>
          <p:nvPr/>
        </p:nvSpPr>
        <p:spPr>
          <a:xfrm>
            <a:off x="1989000" y="2946240"/>
            <a:ext cx="570600" cy="132120"/>
          </a:xfrm>
          <a:custGeom>
            <a:avLst/>
            <a:gdLst/>
            <a:ahLst/>
            <a:cxnLst/>
            <a:rect l="l" t="t" r="r" b="b"/>
            <a:pathLst>
              <a:path w="405" h="84">
                <a:moveTo>
                  <a:pt x="0" y="83"/>
                </a:moveTo>
                <a:lnTo>
                  <a:pt x="126" y="79"/>
                </a:lnTo>
                <a:lnTo>
                  <a:pt x="258" y="50"/>
                </a:lnTo>
                <a:lnTo>
                  <a:pt x="316" y="32"/>
                </a:lnTo>
                <a:lnTo>
                  <a:pt x="362" y="16"/>
                </a:lnTo>
                <a:lnTo>
                  <a:pt x="393" y="4"/>
                </a:lnTo>
                <a:lnTo>
                  <a:pt x="404" y="0"/>
                </a:lnTo>
              </a:path>
            </a:pathLst>
          </a:custGeom>
          <a:noFill/>
          <a:ln w="12600">
            <a:noFill/>
          </a:ln>
        </p:spPr>
        <p:style>
          <a:lnRef idx="0">
            <a:scrgbClr r="0" g="0" b="0"/>
          </a:lnRef>
          <a:fillRef idx="0">
            <a:scrgbClr r="0" g="0" b="0"/>
          </a:fillRef>
          <a:effectRef idx="0">
            <a:scrgbClr r="0" g="0" b="0"/>
          </a:effectRef>
          <a:fontRef idx="minor"/>
        </p:style>
      </p:sp>
      <p:sp>
        <p:nvSpPr>
          <p:cNvPr id="907" name="Line 38"/>
          <p:cNvSpPr/>
          <p:nvPr/>
        </p:nvSpPr>
        <p:spPr>
          <a:xfrm flipH="1">
            <a:off x="2517480" y="2946240"/>
            <a:ext cx="41400" cy="108000"/>
          </a:xfrm>
          <a:prstGeom prst="line">
            <a:avLst/>
          </a:prstGeom>
          <a:ln w="12600">
            <a:noFill/>
          </a:ln>
        </p:spPr>
        <p:style>
          <a:lnRef idx="0">
            <a:scrgbClr r="0" g="0" b="0"/>
          </a:lnRef>
          <a:fillRef idx="0">
            <a:scrgbClr r="0" g="0" b="0"/>
          </a:fillRef>
          <a:effectRef idx="0">
            <a:scrgbClr r="0" g="0" b="0"/>
          </a:effectRef>
          <a:fontRef idx="minor"/>
        </p:style>
      </p:sp>
      <p:sp>
        <p:nvSpPr>
          <p:cNvPr id="908" name="CustomShape 39"/>
          <p:cNvSpPr/>
          <p:nvPr/>
        </p:nvSpPr>
        <p:spPr>
          <a:xfrm>
            <a:off x="2517840" y="2624040"/>
            <a:ext cx="470520" cy="430560"/>
          </a:xfrm>
          <a:custGeom>
            <a:avLst/>
            <a:gdLst/>
            <a:ahLst/>
            <a:cxnLst/>
            <a:rect l="l" t="t" r="r" b="b"/>
            <a:pathLst>
              <a:path w="335" h="272">
                <a:moveTo>
                  <a:pt x="0" y="271"/>
                </a:moveTo>
                <a:lnTo>
                  <a:pt x="56" y="241"/>
                </a:lnTo>
                <a:lnTo>
                  <a:pt x="113" y="201"/>
                </a:lnTo>
                <a:lnTo>
                  <a:pt x="168" y="156"/>
                </a:lnTo>
                <a:lnTo>
                  <a:pt x="220" y="111"/>
                </a:lnTo>
                <a:lnTo>
                  <a:pt x="266" y="68"/>
                </a:lnTo>
                <a:lnTo>
                  <a:pt x="302" y="33"/>
                </a:lnTo>
                <a:lnTo>
                  <a:pt x="325" y="9"/>
                </a:lnTo>
                <a:lnTo>
                  <a:pt x="334" y="0"/>
                </a:lnTo>
              </a:path>
            </a:pathLst>
          </a:custGeom>
          <a:noFill/>
          <a:ln w="12600">
            <a:noFill/>
          </a:ln>
        </p:spPr>
        <p:style>
          <a:lnRef idx="0">
            <a:scrgbClr r="0" g="0" b="0"/>
          </a:lnRef>
          <a:fillRef idx="0">
            <a:scrgbClr r="0" g="0" b="0"/>
          </a:fillRef>
          <a:effectRef idx="0">
            <a:scrgbClr r="0" g="0" b="0"/>
          </a:effectRef>
          <a:fontRef idx="minor"/>
        </p:style>
      </p:sp>
      <p:sp>
        <p:nvSpPr>
          <p:cNvPr id="909" name="Line 40"/>
          <p:cNvSpPr/>
          <p:nvPr/>
        </p:nvSpPr>
        <p:spPr>
          <a:xfrm>
            <a:off x="2989080" y="2624040"/>
            <a:ext cx="12600" cy="83880"/>
          </a:xfrm>
          <a:prstGeom prst="line">
            <a:avLst/>
          </a:prstGeom>
          <a:ln w="12600">
            <a:noFill/>
          </a:ln>
        </p:spPr>
        <p:style>
          <a:lnRef idx="0">
            <a:scrgbClr r="0" g="0" b="0"/>
          </a:lnRef>
          <a:fillRef idx="0">
            <a:scrgbClr r="0" g="0" b="0"/>
          </a:fillRef>
          <a:effectRef idx="0">
            <a:scrgbClr r="0" g="0" b="0"/>
          </a:effectRef>
          <a:fontRef idx="minor"/>
        </p:style>
      </p:sp>
      <p:sp>
        <p:nvSpPr>
          <p:cNvPr id="910" name="CustomShape 4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11" name="CustomShape 42"/>
          <p:cNvSpPr/>
          <p:nvPr/>
        </p:nvSpPr>
        <p:spPr>
          <a:xfrm>
            <a:off x="3002040" y="2135160"/>
            <a:ext cx="255960" cy="573480"/>
          </a:xfrm>
          <a:custGeom>
            <a:avLst/>
            <a:gdLst/>
            <a:ahLst/>
            <a:cxnLst/>
            <a:rect l="l" t="t" r="r" b="b"/>
            <a:pathLst>
              <a:path w="182" h="362">
                <a:moveTo>
                  <a:pt x="0" y="361"/>
                </a:moveTo>
                <a:lnTo>
                  <a:pt x="23" y="333"/>
                </a:lnTo>
                <a:lnTo>
                  <a:pt x="48" y="293"/>
                </a:lnTo>
                <a:lnTo>
                  <a:pt x="75" y="246"/>
                </a:lnTo>
                <a:lnTo>
                  <a:pt x="103" y="194"/>
                </a:lnTo>
                <a:lnTo>
                  <a:pt x="107" y="196"/>
                </a:lnTo>
                <a:lnTo>
                  <a:pt x="109" y="211"/>
                </a:lnTo>
                <a:lnTo>
                  <a:pt x="111" y="225"/>
                </a:lnTo>
                <a:lnTo>
                  <a:pt x="114" y="228"/>
                </a:lnTo>
                <a:lnTo>
                  <a:pt x="139" y="159"/>
                </a:lnTo>
                <a:lnTo>
                  <a:pt x="161" y="84"/>
                </a:lnTo>
                <a:lnTo>
                  <a:pt x="169" y="51"/>
                </a:lnTo>
                <a:lnTo>
                  <a:pt x="175" y="25"/>
                </a:lnTo>
                <a:lnTo>
                  <a:pt x="179" y="7"/>
                </a:lnTo>
                <a:lnTo>
                  <a:pt x="181" y="0"/>
                </a:lnTo>
                <a:lnTo>
                  <a:pt x="176" y="20"/>
                </a:lnTo>
                <a:lnTo>
                  <a:pt x="162" y="69"/>
                </a:lnTo>
                <a:lnTo>
                  <a:pt x="142" y="131"/>
                </a:lnTo>
                <a:lnTo>
                  <a:pt x="117" y="190"/>
                </a:lnTo>
                <a:lnTo>
                  <a:pt x="113" y="191"/>
                </a:lnTo>
                <a:lnTo>
                  <a:pt x="109" y="181"/>
                </a:lnTo>
                <a:lnTo>
                  <a:pt x="104" y="172"/>
                </a:lnTo>
                <a:lnTo>
                  <a:pt x="99" y="173"/>
                </a:lnTo>
                <a:lnTo>
                  <a:pt x="75" y="219"/>
                </a:lnTo>
                <a:lnTo>
                  <a:pt x="50" y="261"/>
                </a:lnTo>
                <a:lnTo>
                  <a:pt x="27" y="297"/>
                </a:lnTo>
                <a:lnTo>
                  <a:pt x="6" y="323"/>
                </a:lnTo>
              </a:path>
            </a:pathLst>
          </a:custGeom>
          <a:noFill/>
          <a:ln w="12600">
            <a:noFill/>
          </a:ln>
        </p:spPr>
        <p:style>
          <a:lnRef idx="0">
            <a:scrgbClr r="0" g="0" b="0"/>
          </a:lnRef>
          <a:fillRef idx="0">
            <a:scrgbClr r="0" g="0" b="0"/>
          </a:fillRef>
          <a:effectRef idx="0">
            <a:scrgbClr r="0" g="0" b="0"/>
          </a:effectRef>
          <a:fontRef idx="minor"/>
        </p:style>
      </p:sp>
      <p:sp>
        <p:nvSpPr>
          <p:cNvPr id="912" name="CustomShape 4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13" name="Line 44"/>
          <p:cNvSpPr/>
          <p:nvPr/>
        </p:nvSpPr>
        <p:spPr>
          <a:xfrm flipH="1" flipV="1">
            <a:off x="2992320" y="2590560"/>
            <a:ext cx="19080" cy="57240"/>
          </a:xfrm>
          <a:prstGeom prst="line">
            <a:avLst/>
          </a:prstGeom>
          <a:ln w="12600">
            <a:noFill/>
          </a:ln>
        </p:spPr>
        <p:style>
          <a:lnRef idx="0">
            <a:scrgbClr r="0" g="0" b="0"/>
          </a:lnRef>
          <a:fillRef idx="0">
            <a:scrgbClr r="0" g="0" b="0"/>
          </a:fillRef>
          <a:effectRef idx="0">
            <a:scrgbClr r="0" g="0" b="0"/>
          </a:effectRef>
          <a:fontRef idx="minor"/>
        </p:style>
      </p:sp>
      <p:sp>
        <p:nvSpPr>
          <p:cNvPr id="914" name="CustomShape 4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15" name="CustomShape 46"/>
          <p:cNvSpPr/>
          <p:nvPr/>
        </p:nvSpPr>
        <p:spPr>
          <a:xfrm>
            <a:off x="2570040" y="2590920"/>
            <a:ext cx="422640" cy="394200"/>
          </a:xfrm>
          <a:custGeom>
            <a:avLst/>
            <a:gdLst/>
            <a:ahLst/>
            <a:cxnLst/>
            <a:rect l="l" t="t" r="r" b="b"/>
            <a:pathLst>
              <a:path w="301" h="249">
                <a:moveTo>
                  <a:pt x="300" y="0"/>
                </a:moveTo>
                <a:lnTo>
                  <a:pt x="292" y="7"/>
                </a:lnTo>
                <a:lnTo>
                  <a:pt x="271" y="26"/>
                </a:lnTo>
                <a:lnTo>
                  <a:pt x="238" y="56"/>
                </a:lnTo>
                <a:lnTo>
                  <a:pt x="197" y="92"/>
                </a:lnTo>
                <a:lnTo>
                  <a:pt x="100" y="173"/>
                </a:lnTo>
                <a:lnTo>
                  <a:pt x="0" y="248"/>
                </a:lnTo>
              </a:path>
            </a:pathLst>
          </a:custGeom>
          <a:noFill/>
          <a:ln w="12600">
            <a:noFill/>
          </a:ln>
        </p:spPr>
        <p:style>
          <a:lnRef idx="0">
            <a:scrgbClr r="0" g="0" b="0"/>
          </a:lnRef>
          <a:fillRef idx="0">
            <a:scrgbClr r="0" g="0" b="0"/>
          </a:fillRef>
          <a:effectRef idx="0">
            <a:scrgbClr r="0" g="0" b="0"/>
          </a:effectRef>
          <a:fontRef idx="minor"/>
        </p:style>
      </p:sp>
      <p:sp>
        <p:nvSpPr>
          <p:cNvPr id="916" name="CustomShape 4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17" name="Line 48"/>
          <p:cNvSpPr/>
          <p:nvPr/>
        </p:nvSpPr>
        <p:spPr>
          <a:xfrm flipV="1">
            <a:off x="2570040" y="2923920"/>
            <a:ext cx="4680" cy="60480"/>
          </a:xfrm>
          <a:prstGeom prst="line">
            <a:avLst/>
          </a:prstGeom>
          <a:ln w="12600">
            <a:noFill/>
          </a:ln>
        </p:spPr>
        <p:style>
          <a:lnRef idx="0">
            <a:scrgbClr r="0" g="0" b="0"/>
          </a:lnRef>
          <a:fillRef idx="0">
            <a:scrgbClr r="0" g="0" b="0"/>
          </a:fillRef>
          <a:effectRef idx="0">
            <a:scrgbClr r="0" g="0" b="0"/>
          </a:effectRef>
          <a:fontRef idx="minor"/>
        </p:style>
      </p:sp>
      <p:sp>
        <p:nvSpPr>
          <p:cNvPr id="918" name="CustomShape 4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19" name="CustomShape 50"/>
          <p:cNvSpPr/>
          <p:nvPr/>
        </p:nvSpPr>
        <p:spPr>
          <a:xfrm>
            <a:off x="2035080" y="2924280"/>
            <a:ext cx="540360" cy="135360"/>
          </a:xfrm>
          <a:custGeom>
            <a:avLst/>
            <a:gdLst/>
            <a:ahLst/>
            <a:cxnLst/>
            <a:rect l="l" t="t" r="r" b="b"/>
            <a:pathLst>
              <a:path w="384" h="86">
                <a:moveTo>
                  <a:pt x="383" y="0"/>
                </a:moveTo>
                <a:lnTo>
                  <a:pt x="373" y="4"/>
                </a:lnTo>
                <a:lnTo>
                  <a:pt x="346" y="14"/>
                </a:lnTo>
                <a:lnTo>
                  <a:pt x="304" y="28"/>
                </a:lnTo>
                <a:lnTo>
                  <a:pt x="252" y="44"/>
                </a:lnTo>
                <a:lnTo>
                  <a:pt x="128" y="73"/>
                </a:lnTo>
                <a:lnTo>
                  <a:pt x="0" y="85"/>
                </a:lnTo>
              </a:path>
            </a:pathLst>
          </a:custGeom>
          <a:noFill/>
          <a:ln w="12600">
            <a:noFill/>
          </a:ln>
        </p:spPr>
        <p:style>
          <a:lnRef idx="0">
            <a:scrgbClr r="0" g="0" b="0"/>
          </a:lnRef>
          <a:fillRef idx="0">
            <a:scrgbClr r="0" g="0" b="0"/>
          </a:fillRef>
          <a:effectRef idx="0">
            <a:scrgbClr r="0" g="0" b="0"/>
          </a:effectRef>
          <a:fontRef idx="minor"/>
        </p:style>
      </p:sp>
      <p:sp>
        <p:nvSpPr>
          <p:cNvPr id="920" name="CustomShape 5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21" name="Line 52"/>
          <p:cNvSpPr/>
          <p:nvPr/>
        </p:nvSpPr>
        <p:spPr>
          <a:xfrm flipV="1">
            <a:off x="2035080" y="2993760"/>
            <a:ext cx="14040" cy="65160"/>
          </a:xfrm>
          <a:prstGeom prst="line">
            <a:avLst/>
          </a:prstGeom>
          <a:ln w="12600">
            <a:noFill/>
          </a:ln>
        </p:spPr>
        <p:style>
          <a:lnRef idx="0">
            <a:scrgbClr r="0" g="0" b="0"/>
          </a:lnRef>
          <a:fillRef idx="0">
            <a:scrgbClr r="0" g="0" b="0"/>
          </a:fillRef>
          <a:effectRef idx="0">
            <a:scrgbClr r="0" g="0" b="0"/>
          </a:effectRef>
          <a:fontRef idx="minor"/>
        </p:style>
      </p:sp>
      <p:sp>
        <p:nvSpPr>
          <p:cNvPr id="922" name="CustomShape 5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23" name="CustomShape 54"/>
          <p:cNvSpPr/>
          <p:nvPr/>
        </p:nvSpPr>
        <p:spPr>
          <a:xfrm>
            <a:off x="1641600" y="2957400"/>
            <a:ext cx="406800" cy="48240"/>
          </a:xfrm>
          <a:custGeom>
            <a:avLst/>
            <a:gdLst/>
            <a:ahLst/>
            <a:cxnLst/>
            <a:rect l="l" t="t" r="r" b="b"/>
            <a:pathLst>
              <a:path w="290" h="31">
                <a:moveTo>
                  <a:pt x="289" y="23"/>
                </a:moveTo>
                <a:lnTo>
                  <a:pt x="282" y="24"/>
                </a:lnTo>
                <a:lnTo>
                  <a:pt x="262" y="26"/>
                </a:lnTo>
                <a:lnTo>
                  <a:pt x="231" y="28"/>
                </a:lnTo>
                <a:lnTo>
                  <a:pt x="191" y="30"/>
                </a:lnTo>
                <a:lnTo>
                  <a:pt x="98" y="24"/>
                </a:lnTo>
                <a:lnTo>
                  <a:pt x="0" y="0"/>
                </a:lnTo>
              </a:path>
            </a:pathLst>
          </a:custGeom>
          <a:noFill/>
          <a:ln w="12600">
            <a:noFill/>
          </a:ln>
        </p:spPr>
        <p:style>
          <a:lnRef idx="0">
            <a:scrgbClr r="0" g="0" b="0"/>
          </a:lnRef>
          <a:fillRef idx="0">
            <a:scrgbClr r="0" g="0" b="0"/>
          </a:fillRef>
          <a:effectRef idx="0">
            <a:scrgbClr r="0" g="0" b="0"/>
          </a:effectRef>
          <a:fontRef idx="minor"/>
        </p:style>
      </p:sp>
      <p:sp>
        <p:nvSpPr>
          <p:cNvPr id="924" name="CustomShape 5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25" name="CustomShape 56"/>
          <p:cNvSpPr/>
          <p:nvPr/>
        </p:nvSpPr>
        <p:spPr>
          <a:xfrm>
            <a:off x="1360440" y="2801880"/>
            <a:ext cx="300600" cy="156240"/>
          </a:xfrm>
          <a:custGeom>
            <a:avLst/>
            <a:gdLst/>
            <a:ahLst/>
            <a:cxnLst/>
            <a:rect l="l" t="t" r="r" b="b"/>
            <a:pathLst>
              <a:path w="214" h="99">
                <a:moveTo>
                  <a:pt x="199" y="98"/>
                </a:moveTo>
                <a:lnTo>
                  <a:pt x="213" y="77"/>
                </a:lnTo>
                <a:lnTo>
                  <a:pt x="0" y="0"/>
                </a:lnTo>
              </a:path>
            </a:pathLst>
          </a:custGeom>
          <a:noFill/>
          <a:ln w="12600">
            <a:noFill/>
          </a:ln>
        </p:spPr>
        <p:style>
          <a:lnRef idx="0">
            <a:scrgbClr r="0" g="0" b="0"/>
          </a:lnRef>
          <a:fillRef idx="0">
            <a:scrgbClr r="0" g="0" b="0"/>
          </a:fillRef>
          <a:effectRef idx="0">
            <a:scrgbClr r="0" g="0" b="0"/>
          </a:effectRef>
          <a:fontRef idx="minor"/>
        </p:style>
      </p:sp>
      <p:sp>
        <p:nvSpPr>
          <p:cNvPr id="926" name="CustomShape 5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27" name="CustomShape 58"/>
          <p:cNvSpPr/>
          <p:nvPr/>
        </p:nvSpPr>
        <p:spPr>
          <a:xfrm>
            <a:off x="1325520" y="2147760"/>
            <a:ext cx="2084760" cy="1108440"/>
          </a:xfrm>
          <a:custGeom>
            <a:avLst/>
            <a:gdLst/>
            <a:ahLst/>
            <a:cxnLst/>
            <a:rect l="l" t="t" r="r" b="b"/>
            <a:pathLst>
              <a:path w="1478" h="699">
                <a:moveTo>
                  <a:pt x="0" y="490"/>
                </a:moveTo>
                <a:lnTo>
                  <a:pt x="209" y="609"/>
                </a:lnTo>
                <a:lnTo>
                  <a:pt x="190" y="622"/>
                </a:lnTo>
                <a:lnTo>
                  <a:pt x="180" y="627"/>
                </a:lnTo>
                <a:lnTo>
                  <a:pt x="204" y="640"/>
                </a:lnTo>
                <a:lnTo>
                  <a:pt x="244" y="649"/>
                </a:lnTo>
                <a:lnTo>
                  <a:pt x="294" y="655"/>
                </a:lnTo>
                <a:lnTo>
                  <a:pt x="348" y="658"/>
                </a:lnTo>
                <a:lnTo>
                  <a:pt x="400" y="659"/>
                </a:lnTo>
                <a:lnTo>
                  <a:pt x="445" y="659"/>
                </a:lnTo>
                <a:lnTo>
                  <a:pt x="476" y="659"/>
                </a:lnTo>
                <a:lnTo>
                  <a:pt x="488" y="659"/>
                </a:lnTo>
                <a:lnTo>
                  <a:pt x="455" y="697"/>
                </a:lnTo>
                <a:lnTo>
                  <a:pt x="512" y="698"/>
                </a:lnTo>
                <a:lnTo>
                  <a:pt x="586" y="690"/>
                </a:lnTo>
                <a:lnTo>
                  <a:pt x="671" y="673"/>
                </a:lnTo>
                <a:lnTo>
                  <a:pt x="762" y="651"/>
                </a:lnTo>
                <a:lnTo>
                  <a:pt x="768" y="655"/>
                </a:lnTo>
                <a:lnTo>
                  <a:pt x="765" y="670"/>
                </a:lnTo>
                <a:lnTo>
                  <a:pt x="762" y="684"/>
                </a:lnTo>
                <a:lnTo>
                  <a:pt x="767" y="687"/>
                </a:lnTo>
                <a:lnTo>
                  <a:pt x="882" y="643"/>
                </a:lnTo>
                <a:lnTo>
                  <a:pt x="988" y="584"/>
                </a:lnTo>
                <a:lnTo>
                  <a:pt x="1032" y="557"/>
                </a:lnTo>
                <a:lnTo>
                  <a:pt x="1066" y="534"/>
                </a:lnTo>
                <a:lnTo>
                  <a:pt x="1088" y="518"/>
                </a:lnTo>
                <a:lnTo>
                  <a:pt x="1096" y="512"/>
                </a:lnTo>
                <a:lnTo>
                  <a:pt x="1067" y="578"/>
                </a:lnTo>
                <a:lnTo>
                  <a:pt x="1117" y="548"/>
                </a:lnTo>
                <a:lnTo>
                  <a:pt x="1161" y="508"/>
                </a:lnTo>
                <a:lnTo>
                  <a:pt x="1199" y="464"/>
                </a:lnTo>
                <a:lnTo>
                  <a:pt x="1229" y="418"/>
                </a:lnTo>
                <a:lnTo>
                  <a:pt x="1253" y="376"/>
                </a:lnTo>
                <a:lnTo>
                  <a:pt x="1270" y="341"/>
                </a:lnTo>
                <a:lnTo>
                  <a:pt x="1281" y="316"/>
                </a:lnTo>
                <a:lnTo>
                  <a:pt x="1284" y="307"/>
                </a:lnTo>
                <a:lnTo>
                  <a:pt x="1295" y="360"/>
                </a:lnTo>
                <a:lnTo>
                  <a:pt x="1317" y="332"/>
                </a:lnTo>
                <a:lnTo>
                  <a:pt x="1343" y="292"/>
                </a:lnTo>
                <a:lnTo>
                  <a:pt x="1370" y="245"/>
                </a:lnTo>
                <a:lnTo>
                  <a:pt x="1399" y="194"/>
                </a:lnTo>
                <a:lnTo>
                  <a:pt x="1402" y="197"/>
                </a:lnTo>
                <a:lnTo>
                  <a:pt x="1403" y="211"/>
                </a:lnTo>
                <a:lnTo>
                  <a:pt x="1405" y="224"/>
                </a:lnTo>
                <a:lnTo>
                  <a:pt x="1408" y="225"/>
                </a:lnTo>
                <a:lnTo>
                  <a:pt x="1434" y="158"/>
                </a:lnTo>
                <a:lnTo>
                  <a:pt x="1456" y="84"/>
                </a:lnTo>
                <a:lnTo>
                  <a:pt x="1464" y="51"/>
                </a:lnTo>
                <a:lnTo>
                  <a:pt x="1471" y="24"/>
                </a:lnTo>
                <a:lnTo>
                  <a:pt x="1475" y="6"/>
                </a:lnTo>
                <a:lnTo>
                  <a:pt x="1477" y="0"/>
                </a:lnTo>
                <a:lnTo>
                  <a:pt x="1471" y="20"/>
                </a:lnTo>
                <a:lnTo>
                  <a:pt x="1457" y="68"/>
                </a:lnTo>
                <a:lnTo>
                  <a:pt x="1437" y="130"/>
                </a:lnTo>
                <a:lnTo>
                  <a:pt x="1413" y="189"/>
                </a:lnTo>
                <a:lnTo>
                  <a:pt x="1409" y="191"/>
                </a:lnTo>
                <a:lnTo>
                  <a:pt x="1404" y="181"/>
                </a:lnTo>
                <a:lnTo>
                  <a:pt x="1400" y="171"/>
                </a:lnTo>
                <a:lnTo>
                  <a:pt x="1395" y="172"/>
                </a:lnTo>
                <a:lnTo>
                  <a:pt x="1370" y="219"/>
                </a:lnTo>
                <a:lnTo>
                  <a:pt x="1345" y="262"/>
                </a:lnTo>
                <a:lnTo>
                  <a:pt x="1322" y="297"/>
                </a:lnTo>
                <a:lnTo>
                  <a:pt x="1301" y="322"/>
                </a:lnTo>
                <a:lnTo>
                  <a:pt x="1289" y="286"/>
                </a:lnTo>
                <a:lnTo>
                  <a:pt x="1285" y="294"/>
                </a:lnTo>
                <a:lnTo>
                  <a:pt x="1274" y="317"/>
                </a:lnTo>
                <a:lnTo>
                  <a:pt x="1257" y="349"/>
                </a:lnTo>
                <a:lnTo>
                  <a:pt x="1235" y="388"/>
                </a:lnTo>
                <a:lnTo>
                  <a:pt x="1207" y="430"/>
                </a:lnTo>
                <a:lnTo>
                  <a:pt x="1176" y="471"/>
                </a:lnTo>
                <a:lnTo>
                  <a:pt x="1141" y="506"/>
                </a:lnTo>
                <a:lnTo>
                  <a:pt x="1103" y="533"/>
                </a:lnTo>
                <a:lnTo>
                  <a:pt x="1108" y="497"/>
                </a:lnTo>
                <a:lnTo>
                  <a:pt x="1101" y="502"/>
                </a:lnTo>
                <a:lnTo>
                  <a:pt x="1079" y="516"/>
                </a:lnTo>
                <a:lnTo>
                  <a:pt x="1047" y="537"/>
                </a:lnTo>
                <a:lnTo>
                  <a:pt x="1006" y="563"/>
                </a:lnTo>
                <a:lnTo>
                  <a:pt x="905" y="617"/>
                </a:lnTo>
                <a:lnTo>
                  <a:pt x="796" y="660"/>
                </a:lnTo>
                <a:lnTo>
                  <a:pt x="790" y="656"/>
                </a:lnTo>
                <a:lnTo>
                  <a:pt x="797" y="642"/>
                </a:lnTo>
                <a:lnTo>
                  <a:pt x="804" y="629"/>
                </a:lnTo>
                <a:lnTo>
                  <a:pt x="799" y="625"/>
                </a:lnTo>
                <a:lnTo>
                  <a:pt x="714" y="647"/>
                </a:lnTo>
                <a:lnTo>
                  <a:pt x="626" y="666"/>
                </a:lnTo>
                <a:lnTo>
                  <a:pt x="548" y="680"/>
                </a:lnTo>
                <a:lnTo>
                  <a:pt x="488" y="684"/>
                </a:lnTo>
                <a:lnTo>
                  <a:pt x="499" y="645"/>
                </a:lnTo>
                <a:lnTo>
                  <a:pt x="491" y="646"/>
                </a:lnTo>
                <a:lnTo>
                  <a:pt x="471" y="648"/>
                </a:lnTo>
                <a:lnTo>
                  <a:pt x="440" y="650"/>
                </a:lnTo>
                <a:lnTo>
                  <a:pt x="400" y="651"/>
                </a:lnTo>
                <a:lnTo>
                  <a:pt x="306" y="646"/>
                </a:lnTo>
                <a:lnTo>
                  <a:pt x="209" y="624"/>
                </a:lnTo>
                <a:lnTo>
                  <a:pt x="223" y="602"/>
                </a:lnTo>
                <a:lnTo>
                  <a:pt x="0" y="490"/>
                </a:lnTo>
              </a:path>
            </a:pathLst>
          </a:custGeom>
          <a:solidFill>
            <a:srgbClr val="000000"/>
          </a:solidFill>
          <a:ln>
            <a:noFill/>
          </a:ln>
        </p:spPr>
        <p:style>
          <a:lnRef idx="0">
            <a:scrgbClr r="0" g="0" b="0"/>
          </a:lnRef>
          <a:fillRef idx="0">
            <a:scrgbClr r="0" g="0" b="0"/>
          </a:fillRef>
          <a:effectRef idx="0">
            <a:scrgbClr r="0" g="0" b="0"/>
          </a:effectRef>
          <a:fontRef idx="minor"/>
        </p:style>
      </p:sp>
      <p:sp>
        <p:nvSpPr>
          <p:cNvPr id="928" name="CustomShape 5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29" name="Line 60"/>
          <p:cNvSpPr/>
          <p:nvPr/>
        </p:nvSpPr>
        <p:spPr>
          <a:xfrm>
            <a:off x="1325520" y="2925720"/>
            <a:ext cx="295200" cy="188640"/>
          </a:xfrm>
          <a:prstGeom prst="line">
            <a:avLst/>
          </a:prstGeom>
          <a:ln w="12600">
            <a:noFill/>
          </a:ln>
        </p:spPr>
        <p:style>
          <a:lnRef idx="0">
            <a:scrgbClr r="0" g="0" b="0"/>
          </a:lnRef>
          <a:fillRef idx="0">
            <a:scrgbClr r="0" g="0" b="0"/>
          </a:fillRef>
          <a:effectRef idx="0">
            <a:scrgbClr r="0" g="0" b="0"/>
          </a:effectRef>
          <a:fontRef idx="minor"/>
        </p:style>
      </p:sp>
      <p:sp>
        <p:nvSpPr>
          <p:cNvPr id="930" name="CustomShape 6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31" name="CustomShape 62"/>
          <p:cNvSpPr/>
          <p:nvPr/>
        </p:nvSpPr>
        <p:spPr>
          <a:xfrm>
            <a:off x="1579680" y="3114720"/>
            <a:ext cx="435600" cy="79920"/>
          </a:xfrm>
          <a:custGeom>
            <a:avLst/>
            <a:gdLst/>
            <a:ahLst/>
            <a:cxnLst/>
            <a:rect l="l" t="t" r="r" b="b"/>
            <a:pathLst>
              <a:path w="309" h="51">
                <a:moveTo>
                  <a:pt x="29" y="0"/>
                </a:moveTo>
                <a:lnTo>
                  <a:pt x="10" y="13"/>
                </a:lnTo>
                <a:lnTo>
                  <a:pt x="0" y="18"/>
                </a:lnTo>
                <a:lnTo>
                  <a:pt x="24" y="31"/>
                </a:lnTo>
                <a:lnTo>
                  <a:pt x="64" y="40"/>
                </a:lnTo>
                <a:lnTo>
                  <a:pt x="114" y="46"/>
                </a:lnTo>
                <a:lnTo>
                  <a:pt x="168" y="49"/>
                </a:lnTo>
                <a:lnTo>
                  <a:pt x="220" y="50"/>
                </a:lnTo>
                <a:lnTo>
                  <a:pt x="265" y="50"/>
                </a:lnTo>
                <a:lnTo>
                  <a:pt x="296" y="50"/>
                </a:lnTo>
                <a:lnTo>
                  <a:pt x="308" y="50"/>
                </a:lnTo>
              </a:path>
            </a:pathLst>
          </a:custGeom>
          <a:noFill/>
          <a:ln w="12600">
            <a:noFill/>
          </a:ln>
        </p:spPr>
        <p:style>
          <a:lnRef idx="0">
            <a:scrgbClr r="0" g="0" b="0"/>
          </a:lnRef>
          <a:fillRef idx="0">
            <a:scrgbClr r="0" g="0" b="0"/>
          </a:fillRef>
          <a:effectRef idx="0">
            <a:scrgbClr r="0" g="0" b="0"/>
          </a:effectRef>
          <a:fontRef idx="minor"/>
        </p:style>
      </p:sp>
      <p:sp>
        <p:nvSpPr>
          <p:cNvPr id="932" name="CustomShape 6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33" name="Line 64"/>
          <p:cNvSpPr/>
          <p:nvPr/>
        </p:nvSpPr>
        <p:spPr>
          <a:xfrm flipH="1">
            <a:off x="1968480" y="3193920"/>
            <a:ext cx="45720" cy="60120"/>
          </a:xfrm>
          <a:prstGeom prst="line">
            <a:avLst/>
          </a:prstGeom>
          <a:ln w="12600">
            <a:noFill/>
          </a:ln>
        </p:spPr>
        <p:style>
          <a:lnRef idx="0">
            <a:scrgbClr r="0" g="0" b="0"/>
          </a:lnRef>
          <a:fillRef idx="0">
            <a:scrgbClr r="0" g="0" b="0"/>
          </a:fillRef>
          <a:effectRef idx="0">
            <a:scrgbClr r="0" g="0" b="0"/>
          </a:effectRef>
          <a:fontRef idx="minor"/>
        </p:style>
      </p:sp>
      <p:sp>
        <p:nvSpPr>
          <p:cNvPr id="934" name="CustomShape 6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35" name="CustomShape 66"/>
          <p:cNvSpPr/>
          <p:nvPr/>
        </p:nvSpPr>
        <p:spPr>
          <a:xfrm>
            <a:off x="1968480" y="2960640"/>
            <a:ext cx="905400" cy="295920"/>
          </a:xfrm>
          <a:custGeom>
            <a:avLst/>
            <a:gdLst/>
            <a:ahLst/>
            <a:cxnLst/>
            <a:rect l="l" t="t" r="r" b="b"/>
            <a:pathLst>
              <a:path w="642" h="187">
                <a:moveTo>
                  <a:pt x="0" y="185"/>
                </a:moveTo>
                <a:lnTo>
                  <a:pt x="57" y="186"/>
                </a:lnTo>
                <a:lnTo>
                  <a:pt x="131" y="178"/>
                </a:lnTo>
                <a:lnTo>
                  <a:pt x="216" y="161"/>
                </a:lnTo>
                <a:lnTo>
                  <a:pt x="307" y="139"/>
                </a:lnTo>
                <a:lnTo>
                  <a:pt x="313" y="143"/>
                </a:lnTo>
                <a:lnTo>
                  <a:pt x="310" y="158"/>
                </a:lnTo>
                <a:lnTo>
                  <a:pt x="307" y="172"/>
                </a:lnTo>
                <a:lnTo>
                  <a:pt x="312" y="175"/>
                </a:lnTo>
                <a:lnTo>
                  <a:pt x="427" y="131"/>
                </a:lnTo>
                <a:lnTo>
                  <a:pt x="533" y="72"/>
                </a:lnTo>
                <a:lnTo>
                  <a:pt x="577" y="45"/>
                </a:lnTo>
                <a:lnTo>
                  <a:pt x="611" y="22"/>
                </a:lnTo>
                <a:lnTo>
                  <a:pt x="633" y="6"/>
                </a:lnTo>
                <a:lnTo>
                  <a:pt x="641" y="0"/>
                </a:lnTo>
              </a:path>
            </a:pathLst>
          </a:custGeom>
          <a:noFill/>
          <a:ln w="12600">
            <a:noFill/>
          </a:ln>
        </p:spPr>
        <p:style>
          <a:lnRef idx="0">
            <a:scrgbClr r="0" g="0" b="0"/>
          </a:lnRef>
          <a:fillRef idx="0">
            <a:scrgbClr r="0" g="0" b="0"/>
          </a:fillRef>
          <a:effectRef idx="0">
            <a:scrgbClr r="0" g="0" b="0"/>
          </a:effectRef>
          <a:fontRef idx="minor"/>
        </p:style>
      </p:sp>
      <p:sp>
        <p:nvSpPr>
          <p:cNvPr id="936" name="CustomShape 6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37" name="Line 68"/>
          <p:cNvSpPr/>
          <p:nvPr/>
        </p:nvSpPr>
        <p:spPr>
          <a:xfrm flipH="1">
            <a:off x="2831760" y="2960640"/>
            <a:ext cx="41400" cy="104760"/>
          </a:xfrm>
          <a:prstGeom prst="line">
            <a:avLst/>
          </a:prstGeom>
          <a:ln w="12600">
            <a:noFill/>
          </a:ln>
        </p:spPr>
        <p:style>
          <a:lnRef idx="0">
            <a:scrgbClr r="0" g="0" b="0"/>
          </a:lnRef>
          <a:fillRef idx="0">
            <a:scrgbClr r="0" g="0" b="0"/>
          </a:fillRef>
          <a:effectRef idx="0">
            <a:scrgbClr r="0" g="0" b="0"/>
          </a:effectRef>
          <a:fontRef idx="minor"/>
        </p:style>
      </p:sp>
      <p:sp>
        <p:nvSpPr>
          <p:cNvPr id="938" name="CustomShape 6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39" name="CustomShape 70"/>
          <p:cNvSpPr/>
          <p:nvPr/>
        </p:nvSpPr>
        <p:spPr>
          <a:xfrm>
            <a:off x="2832120" y="2635200"/>
            <a:ext cx="306720" cy="430560"/>
          </a:xfrm>
          <a:custGeom>
            <a:avLst/>
            <a:gdLst/>
            <a:ahLst/>
            <a:cxnLst/>
            <a:rect l="l" t="t" r="r" b="b"/>
            <a:pathLst>
              <a:path w="218" h="272">
                <a:moveTo>
                  <a:pt x="0" y="271"/>
                </a:moveTo>
                <a:lnTo>
                  <a:pt x="50" y="241"/>
                </a:lnTo>
                <a:lnTo>
                  <a:pt x="94" y="201"/>
                </a:lnTo>
                <a:lnTo>
                  <a:pt x="132" y="157"/>
                </a:lnTo>
                <a:lnTo>
                  <a:pt x="162" y="111"/>
                </a:lnTo>
                <a:lnTo>
                  <a:pt x="186" y="69"/>
                </a:lnTo>
                <a:lnTo>
                  <a:pt x="203" y="34"/>
                </a:lnTo>
                <a:lnTo>
                  <a:pt x="214" y="9"/>
                </a:lnTo>
                <a:lnTo>
                  <a:pt x="217" y="0"/>
                </a:lnTo>
              </a:path>
            </a:pathLst>
          </a:custGeom>
          <a:noFill/>
          <a:ln w="12600">
            <a:noFill/>
          </a:ln>
        </p:spPr>
        <p:style>
          <a:lnRef idx="0">
            <a:scrgbClr r="0" g="0" b="0"/>
          </a:lnRef>
          <a:fillRef idx="0">
            <a:scrgbClr r="0" g="0" b="0"/>
          </a:fillRef>
          <a:effectRef idx="0">
            <a:scrgbClr r="0" g="0" b="0"/>
          </a:effectRef>
          <a:fontRef idx="minor"/>
        </p:style>
      </p:sp>
      <p:sp>
        <p:nvSpPr>
          <p:cNvPr id="940" name="CustomShape 7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41" name="Line 72"/>
          <p:cNvSpPr/>
          <p:nvPr/>
        </p:nvSpPr>
        <p:spPr>
          <a:xfrm>
            <a:off x="3138480" y="2635200"/>
            <a:ext cx="15840" cy="83880"/>
          </a:xfrm>
          <a:prstGeom prst="line">
            <a:avLst/>
          </a:prstGeom>
          <a:ln w="12600">
            <a:noFill/>
          </a:ln>
        </p:spPr>
        <p:style>
          <a:lnRef idx="0">
            <a:scrgbClr r="0" g="0" b="0"/>
          </a:lnRef>
          <a:fillRef idx="0">
            <a:scrgbClr r="0" g="0" b="0"/>
          </a:fillRef>
          <a:effectRef idx="0">
            <a:scrgbClr r="0" g="0" b="0"/>
          </a:effectRef>
          <a:fontRef idx="minor"/>
        </p:style>
      </p:sp>
      <p:sp>
        <p:nvSpPr>
          <p:cNvPr id="942" name="CustomShape 7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43" name="CustomShape 74"/>
          <p:cNvSpPr/>
          <p:nvPr/>
        </p:nvSpPr>
        <p:spPr>
          <a:xfrm>
            <a:off x="3154320" y="2147760"/>
            <a:ext cx="255960" cy="572040"/>
          </a:xfrm>
          <a:custGeom>
            <a:avLst/>
            <a:gdLst/>
            <a:ahLst/>
            <a:cxnLst/>
            <a:rect l="l" t="t" r="r" b="b"/>
            <a:pathLst>
              <a:path w="183" h="361">
                <a:moveTo>
                  <a:pt x="0" y="360"/>
                </a:moveTo>
                <a:lnTo>
                  <a:pt x="22" y="332"/>
                </a:lnTo>
                <a:lnTo>
                  <a:pt x="48" y="292"/>
                </a:lnTo>
                <a:lnTo>
                  <a:pt x="75" y="245"/>
                </a:lnTo>
                <a:lnTo>
                  <a:pt x="104" y="194"/>
                </a:lnTo>
                <a:lnTo>
                  <a:pt x="107" y="197"/>
                </a:lnTo>
                <a:lnTo>
                  <a:pt x="108" y="211"/>
                </a:lnTo>
                <a:lnTo>
                  <a:pt x="110" y="224"/>
                </a:lnTo>
                <a:lnTo>
                  <a:pt x="113" y="225"/>
                </a:lnTo>
                <a:lnTo>
                  <a:pt x="139" y="158"/>
                </a:lnTo>
                <a:lnTo>
                  <a:pt x="161" y="84"/>
                </a:lnTo>
                <a:lnTo>
                  <a:pt x="169" y="51"/>
                </a:lnTo>
                <a:lnTo>
                  <a:pt x="176" y="24"/>
                </a:lnTo>
                <a:lnTo>
                  <a:pt x="180" y="6"/>
                </a:lnTo>
                <a:lnTo>
                  <a:pt x="182" y="0"/>
                </a:lnTo>
                <a:lnTo>
                  <a:pt x="176" y="20"/>
                </a:lnTo>
                <a:lnTo>
                  <a:pt x="162" y="68"/>
                </a:lnTo>
                <a:lnTo>
                  <a:pt x="142" y="130"/>
                </a:lnTo>
                <a:lnTo>
                  <a:pt x="118" y="189"/>
                </a:lnTo>
                <a:lnTo>
                  <a:pt x="114" y="191"/>
                </a:lnTo>
                <a:lnTo>
                  <a:pt x="109" y="181"/>
                </a:lnTo>
                <a:lnTo>
                  <a:pt x="105" y="171"/>
                </a:lnTo>
                <a:lnTo>
                  <a:pt x="100" y="172"/>
                </a:lnTo>
                <a:lnTo>
                  <a:pt x="75" y="219"/>
                </a:lnTo>
                <a:lnTo>
                  <a:pt x="50" y="262"/>
                </a:lnTo>
                <a:lnTo>
                  <a:pt x="27" y="297"/>
                </a:lnTo>
                <a:lnTo>
                  <a:pt x="6" y="322"/>
                </a:lnTo>
              </a:path>
            </a:pathLst>
          </a:custGeom>
          <a:noFill/>
          <a:ln w="12600">
            <a:noFill/>
          </a:ln>
        </p:spPr>
        <p:style>
          <a:lnRef idx="0">
            <a:scrgbClr r="0" g="0" b="0"/>
          </a:lnRef>
          <a:fillRef idx="0">
            <a:scrgbClr r="0" g="0" b="0"/>
          </a:fillRef>
          <a:effectRef idx="0">
            <a:scrgbClr r="0" g="0" b="0"/>
          </a:effectRef>
          <a:fontRef idx="minor"/>
        </p:style>
      </p:sp>
      <p:sp>
        <p:nvSpPr>
          <p:cNvPr id="944" name="CustomShape 7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45" name="Line 76"/>
          <p:cNvSpPr/>
          <p:nvPr/>
        </p:nvSpPr>
        <p:spPr>
          <a:xfrm flipH="1" flipV="1">
            <a:off x="3144600" y="2601720"/>
            <a:ext cx="17640" cy="57240"/>
          </a:xfrm>
          <a:prstGeom prst="line">
            <a:avLst/>
          </a:prstGeom>
          <a:ln w="12600">
            <a:noFill/>
          </a:ln>
        </p:spPr>
        <p:style>
          <a:lnRef idx="0">
            <a:scrgbClr r="0" g="0" b="0"/>
          </a:lnRef>
          <a:fillRef idx="0">
            <a:scrgbClr r="0" g="0" b="0"/>
          </a:fillRef>
          <a:effectRef idx="0">
            <a:scrgbClr r="0" g="0" b="0"/>
          </a:effectRef>
          <a:fontRef idx="minor"/>
        </p:style>
      </p:sp>
      <p:sp>
        <p:nvSpPr>
          <p:cNvPr id="946" name="CustomShape 7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47" name="CustomShape 78"/>
          <p:cNvSpPr/>
          <p:nvPr/>
        </p:nvSpPr>
        <p:spPr>
          <a:xfrm>
            <a:off x="2882880" y="2602080"/>
            <a:ext cx="262440" cy="392760"/>
          </a:xfrm>
          <a:custGeom>
            <a:avLst/>
            <a:gdLst/>
            <a:ahLst/>
            <a:cxnLst/>
            <a:rect l="l" t="t" r="r" b="b"/>
            <a:pathLst>
              <a:path w="187" h="248">
                <a:moveTo>
                  <a:pt x="186" y="0"/>
                </a:moveTo>
                <a:lnTo>
                  <a:pt x="182" y="8"/>
                </a:lnTo>
                <a:lnTo>
                  <a:pt x="171" y="31"/>
                </a:lnTo>
                <a:lnTo>
                  <a:pt x="154" y="63"/>
                </a:lnTo>
                <a:lnTo>
                  <a:pt x="132" y="102"/>
                </a:lnTo>
                <a:lnTo>
                  <a:pt x="104" y="144"/>
                </a:lnTo>
                <a:lnTo>
                  <a:pt x="73" y="185"/>
                </a:lnTo>
                <a:lnTo>
                  <a:pt x="38" y="220"/>
                </a:lnTo>
                <a:lnTo>
                  <a:pt x="0" y="247"/>
                </a:lnTo>
              </a:path>
            </a:pathLst>
          </a:custGeom>
          <a:noFill/>
          <a:ln w="12600">
            <a:noFill/>
          </a:ln>
        </p:spPr>
        <p:style>
          <a:lnRef idx="0">
            <a:scrgbClr r="0" g="0" b="0"/>
          </a:lnRef>
          <a:fillRef idx="0">
            <a:scrgbClr r="0" g="0" b="0"/>
          </a:fillRef>
          <a:effectRef idx="0">
            <a:scrgbClr r="0" g="0" b="0"/>
          </a:effectRef>
          <a:fontRef idx="minor"/>
        </p:style>
      </p:sp>
      <p:sp>
        <p:nvSpPr>
          <p:cNvPr id="948" name="CustomShape 7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49" name="Line 80"/>
          <p:cNvSpPr/>
          <p:nvPr/>
        </p:nvSpPr>
        <p:spPr>
          <a:xfrm flipV="1">
            <a:off x="2882880" y="2936520"/>
            <a:ext cx="6120" cy="57240"/>
          </a:xfrm>
          <a:prstGeom prst="line">
            <a:avLst/>
          </a:prstGeom>
          <a:ln w="12600">
            <a:noFill/>
          </a:ln>
        </p:spPr>
        <p:style>
          <a:lnRef idx="0">
            <a:scrgbClr r="0" g="0" b="0"/>
          </a:lnRef>
          <a:fillRef idx="0">
            <a:scrgbClr r="0" g="0" b="0"/>
          </a:fillRef>
          <a:effectRef idx="0">
            <a:scrgbClr r="0" g="0" b="0"/>
          </a:effectRef>
          <a:fontRef idx="minor"/>
        </p:style>
      </p:sp>
      <p:sp>
        <p:nvSpPr>
          <p:cNvPr id="950" name="CustomShape 8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51" name="CustomShape 82"/>
          <p:cNvSpPr/>
          <p:nvPr/>
        </p:nvSpPr>
        <p:spPr>
          <a:xfrm>
            <a:off x="2014560" y="2936880"/>
            <a:ext cx="875160" cy="297360"/>
          </a:xfrm>
          <a:custGeom>
            <a:avLst/>
            <a:gdLst/>
            <a:ahLst/>
            <a:cxnLst/>
            <a:rect l="l" t="t" r="r" b="b"/>
            <a:pathLst>
              <a:path w="621" h="188">
                <a:moveTo>
                  <a:pt x="620" y="0"/>
                </a:moveTo>
                <a:lnTo>
                  <a:pt x="613" y="5"/>
                </a:lnTo>
                <a:lnTo>
                  <a:pt x="591" y="19"/>
                </a:lnTo>
                <a:lnTo>
                  <a:pt x="559" y="40"/>
                </a:lnTo>
                <a:lnTo>
                  <a:pt x="518" y="66"/>
                </a:lnTo>
                <a:lnTo>
                  <a:pt x="417" y="120"/>
                </a:lnTo>
                <a:lnTo>
                  <a:pt x="308" y="163"/>
                </a:lnTo>
                <a:lnTo>
                  <a:pt x="302" y="159"/>
                </a:lnTo>
                <a:lnTo>
                  <a:pt x="309" y="145"/>
                </a:lnTo>
                <a:lnTo>
                  <a:pt x="316" y="132"/>
                </a:lnTo>
                <a:lnTo>
                  <a:pt x="311" y="128"/>
                </a:lnTo>
                <a:lnTo>
                  <a:pt x="226" y="150"/>
                </a:lnTo>
                <a:lnTo>
                  <a:pt x="138" y="169"/>
                </a:lnTo>
                <a:lnTo>
                  <a:pt x="60" y="183"/>
                </a:lnTo>
                <a:lnTo>
                  <a:pt x="0" y="187"/>
                </a:lnTo>
              </a:path>
            </a:pathLst>
          </a:custGeom>
          <a:noFill/>
          <a:ln w="12600">
            <a:noFill/>
          </a:ln>
        </p:spPr>
        <p:style>
          <a:lnRef idx="0">
            <a:scrgbClr r="0" g="0" b="0"/>
          </a:lnRef>
          <a:fillRef idx="0">
            <a:scrgbClr r="0" g="0" b="0"/>
          </a:fillRef>
          <a:effectRef idx="0">
            <a:scrgbClr r="0" g="0" b="0"/>
          </a:effectRef>
          <a:fontRef idx="minor"/>
        </p:style>
      </p:sp>
      <p:sp>
        <p:nvSpPr>
          <p:cNvPr id="952" name="CustomShape 8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53" name="Line 84"/>
          <p:cNvSpPr/>
          <p:nvPr/>
        </p:nvSpPr>
        <p:spPr>
          <a:xfrm flipV="1">
            <a:off x="2014200" y="3171600"/>
            <a:ext cx="16200" cy="61920"/>
          </a:xfrm>
          <a:prstGeom prst="line">
            <a:avLst/>
          </a:prstGeom>
          <a:ln w="12600">
            <a:noFill/>
          </a:ln>
        </p:spPr>
        <p:style>
          <a:lnRef idx="0">
            <a:scrgbClr r="0" g="0" b="0"/>
          </a:lnRef>
          <a:fillRef idx="0">
            <a:scrgbClr r="0" g="0" b="0"/>
          </a:fillRef>
          <a:effectRef idx="0">
            <a:scrgbClr r="0" g="0" b="0"/>
          </a:effectRef>
          <a:fontRef idx="minor"/>
        </p:style>
      </p:sp>
      <p:sp>
        <p:nvSpPr>
          <p:cNvPr id="954" name="CustomShape 8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55" name="CustomShape 86"/>
          <p:cNvSpPr/>
          <p:nvPr/>
        </p:nvSpPr>
        <p:spPr>
          <a:xfrm>
            <a:off x="1620720" y="3138480"/>
            <a:ext cx="410040" cy="43200"/>
          </a:xfrm>
          <a:custGeom>
            <a:avLst/>
            <a:gdLst/>
            <a:ahLst/>
            <a:cxnLst/>
            <a:rect l="l" t="t" r="r" b="b"/>
            <a:pathLst>
              <a:path w="291" h="28">
                <a:moveTo>
                  <a:pt x="290" y="21"/>
                </a:moveTo>
                <a:lnTo>
                  <a:pt x="282" y="22"/>
                </a:lnTo>
                <a:lnTo>
                  <a:pt x="262" y="24"/>
                </a:lnTo>
                <a:lnTo>
                  <a:pt x="231" y="26"/>
                </a:lnTo>
                <a:lnTo>
                  <a:pt x="191" y="27"/>
                </a:lnTo>
                <a:lnTo>
                  <a:pt x="97" y="22"/>
                </a:lnTo>
                <a:lnTo>
                  <a:pt x="0" y="0"/>
                </a:lnTo>
              </a:path>
            </a:pathLst>
          </a:custGeom>
          <a:noFill/>
          <a:ln w="12600">
            <a:noFill/>
          </a:ln>
        </p:spPr>
        <p:style>
          <a:lnRef idx="0">
            <a:scrgbClr r="0" g="0" b="0"/>
          </a:lnRef>
          <a:fillRef idx="0">
            <a:scrgbClr r="0" g="0" b="0"/>
          </a:fillRef>
          <a:effectRef idx="0">
            <a:scrgbClr r="0" g="0" b="0"/>
          </a:effectRef>
          <a:fontRef idx="minor"/>
        </p:style>
      </p:sp>
      <p:sp>
        <p:nvSpPr>
          <p:cNvPr id="956" name="CustomShape 8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57" name="CustomShape 88"/>
          <p:cNvSpPr/>
          <p:nvPr/>
        </p:nvSpPr>
        <p:spPr>
          <a:xfrm>
            <a:off x="1325520" y="2925720"/>
            <a:ext cx="316440" cy="213120"/>
          </a:xfrm>
          <a:custGeom>
            <a:avLst/>
            <a:gdLst/>
            <a:ahLst/>
            <a:cxnLst/>
            <a:rect l="l" t="t" r="r" b="b"/>
            <a:pathLst>
              <a:path w="224" h="135">
                <a:moveTo>
                  <a:pt x="209" y="134"/>
                </a:moveTo>
                <a:lnTo>
                  <a:pt x="223" y="112"/>
                </a:lnTo>
                <a:lnTo>
                  <a:pt x="0" y="0"/>
                </a:lnTo>
              </a:path>
            </a:pathLst>
          </a:custGeom>
          <a:noFill/>
          <a:ln w="12600">
            <a:noFill/>
          </a:ln>
        </p:spPr>
        <p:style>
          <a:lnRef idx="0">
            <a:scrgbClr r="0" g="0" b="0"/>
          </a:lnRef>
          <a:fillRef idx="0">
            <a:scrgbClr r="0" g="0" b="0"/>
          </a:fillRef>
          <a:effectRef idx="0">
            <a:scrgbClr r="0" g="0" b="0"/>
          </a:effectRef>
          <a:fontRef idx="minor"/>
        </p:style>
      </p:sp>
      <p:sp>
        <p:nvSpPr>
          <p:cNvPr id="958" name="CustomShape 8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59" name="CustomShape 90"/>
          <p:cNvSpPr/>
          <p:nvPr/>
        </p:nvSpPr>
        <p:spPr>
          <a:xfrm>
            <a:off x="1297080" y="2236680"/>
            <a:ext cx="2210400" cy="1199160"/>
          </a:xfrm>
          <a:custGeom>
            <a:avLst/>
            <a:gdLst/>
            <a:ahLst/>
            <a:cxnLst/>
            <a:rect l="l" t="t" r="r" b="b"/>
            <a:pathLst>
              <a:path w="1567" h="756">
                <a:moveTo>
                  <a:pt x="0" y="486"/>
                </a:moveTo>
                <a:lnTo>
                  <a:pt x="186" y="627"/>
                </a:lnTo>
                <a:lnTo>
                  <a:pt x="166" y="641"/>
                </a:lnTo>
                <a:lnTo>
                  <a:pt x="156" y="646"/>
                </a:lnTo>
                <a:lnTo>
                  <a:pt x="183" y="660"/>
                </a:lnTo>
                <a:lnTo>
                  <a:pt x="230" y="672"/>
                </a:lnTo>
                <a:lnTo>
                  <a:pt x="290" y="681"/>
                </a:lnTo>
                <a:lnTo>
                  <a:pt x="356" y="689"/>
                </a:lnTo>
                <a:lnTo>
                  <a:pt x="420" y="696"/>
                </a:lnTo>
                <a:lnTo>
                  <a:pt x="475" y="700"/>
                </a:lnTo>
                <a:lnTo>
                  <a:pt x="513" y="703"/>
                </a:lnTo>
                <a:lnTo>
                  <a:pt x="527" y="704"/>
                </a:lnTo>
                <a:lnTo>
                  <a:pt x="497" y="743"/>
                </a:lnTo>
                <a:lnTo>
                  <a:pt x="553" y="744"/>
                </a:lnTo>
                <a:lnTo>
                  <a:pt x="623" y="734"/>
                </a:lnTo>
                <a:lnTo>
                  <a:pt x="705" y="720"/>
                </a:lnTo>
                <a:lnTo>
                  <a:pt x="793" y="709"/>
                </a:lnTo>
                <a:lnTo>
                  <a:pt x="792" y="714"/>
                </a:lnTo>
                <a:lnTo>
                  <a:pt x="790" y="729"/>
                </a:lnTo>
                <a:lnTo>
                  <a:pt x="787" y="745"/>
                </a:lnTo>
                <a:lnTo>
                  <a:pt x="785" y="755"/>
                </a:lnTo>
                <a:lnTo>
                  <a:pt x="845" y="734"/>
                </a:lnTo>
                <a:lnTo>
                  <a:pt x="911" y="704"/>
                </a:lnTo>
                <a:lnTo>
                  <a:pt x="978" y="669"/>
                </a:lnTo>
                <a:lnTo>
                  <a:pt x="1043" y="632"/>
                </a:lnTo>
                <a:lnTo>
                  <a:pt x="1100" y="597"/>
                </a:lnTo>
                <a:lnTo>
                  <a:pt x="1146" y="567"/>
                </a:lnTo>
                <a:lnTo>
                  <a:pt x="1177" y="546"/>
                </a:lnTo>
                <a:lnTo>
                  <a:pt x="1188" y="539"/>
                </a:lnTo>
                <a:lnTo>
                  <a:pt x="1158" y="607"/>
                </a:lnTo>
                <a:lnTo>
                  <a:pt x="1208" y="575"/>
                </a:lnTo>
                <a:lnTo>
                  <a:pt x="1252" y="531"/>
                </a:lnTo>
                <a:lnTo>
                  <a:pt x="1289" y="480"/>
                </a:lnTo>
                <a:lnTo>
                  <a:pt x="1320" y="428"/>
                </a:lnTo>
                <a:lnTo>
                  <a:pt x="1345" y="379"/>
                </a:lnTo>
                <a:lnTo>
                  <a:pt x="1362" y="338"/>
                </a:lnTo>
                <a:lnTo>
                  <a:pt x="1372" y="310"/>
                </a:lnTo>
                <a:lnTo>
                  <a:pt x="1376" y="300"/>
                </a:lnTo>
                <a:lnTo>
                  <a:pt x="1387" y="352"/>
                </a:lnTo>
                <a:lnTo>
                  <a:pt x="1409" y="324"/>
                </a:lnTo>
                <a:lnTo>
                  <a:pt x="1434" y="285"/>
                </a:lnTo>
                <a:lnTo>
                  <a:pt x="1462" y="239"/>
                </a:lnTo>
                <a:lnTo>
                  <a:pt x="1490" y="188"/>
                </a:lnTo>
                <a:lnTo>
                  <a:pt x="1493" y="189"/>
                </a:lnTo>
                <a:lnTo>
                  <a:pt x="1494" y="203"/>
                </a:lnTo>
                <a:lnTo>
                  <a:pt x="1496" y="218"/>
                </a:lnTo>
                <a:lnTo>
                  <a:pt x="1499" y="219"/>
                </a:lnTo>
                <a:lnTo>
                  <a:pt x="1524" y="152"/>
                </a:lnTo>
                <a:lnTo>
                  <a:pt x="1546" y="80"/>
                </a:lnTo>
                <a:lnTo>
                  <a:pt x="1554" y="48"/>
                </a:lnTo>
                <a:lnTo>
                  <a:pt x="1560" y="23"/>
                </a:lnTo>
                <a:lnTo>
                  <a:pt x="1564" y="6"/>
                </a:lnTo>
                <a:lnTo>
                  <a:pt x="1566" y="0"/>
                </a:lnTo>
                <a:lnTo>
                  <a:pt x="1561" y="18"/>
                </a:lnTo>
                <a:lnTo>
                  <a:pt x="1548" y="65"/>
                </a:lnTo>
                <a:lnTo>
                  <a:pt x="1528" y="124"/>
                </a:lnTo>
                <a:lnTo>
                  <a:pt x="1503" y="181"/>
                </a:lnTo>
                <a:lnTo>
                  <a:pt x="1499" y="184"/>
                </a:lnTo>
                <a:lnTo>
                  <a:pt x="1495" y="174"/>
                </a:lnTo>
                <a:lnTo>
                  <a:pt x="1491" y="165"/>
                </a:lnTo>
                <a:lnTo>
                  <a:pt x="1485" y="166"/>
                </a:lnTo>
                <a:lnTo>
                  <a:pt x="1437" y="255"/>
                </a:lnTo>
                <a:lnTo>
                  <a:pt x="1393" y="316"/>
                </a:lnTo>
                <a:lnTo>
                  <a:pt x="1381" y="280"/>
                </a:lnTo>
                <a:lnTo>
                  <a:pt x="1377" y="290"/>
                </a:lnTo>
                <a:lnTo>
                  <a:pt x="1366" y="316"/>
                </a:lnTo>
                <a:lnTo>
                  <a:pt x="1349" y="354"/>
                </a:lnTo>
                <a:lnTo>
                  <a:pt x="1327" y="400"/>
                </a:lnTo>
                <a:lnTo>
                  <a:pt x="1299" y="448"/>
                </a:lnTo>
                <a:lnTo>
                  <a:pt x="1267" y="494"/>
                </a:lnTo>
                <a:lnTo>
                  <a:pt x="1232" y="533"/>
                </a:lnTo>
                <a:lnTo>
                  <a:pt x="1194" y="561"/>
                </a:lnTo>
                <a:lnTo>
                  <a:pt x="1199" y="524"/>
                </a:lnTo>
                <a:lnTo>
                  <a:pt x="1189" y="531"/>
                </a:lnTo>
                <a:lnTo>
                  <a:pt x="1161" y="548"/>
                </a:lnTo>
                <a:lnTo>
                  <a:pt x="1119" y="575"/>
                </a:lnTo>
                <a:lnTo>
                  <a:pt x="1066" y="605"/>
                </a:lnTo>
                <a:lnTo>
                  <a:pt x="944" y="670"/>
                </a:lnTo>
                <a:lnTo>
                  <a:pt x="825" y="717"/>
                </a:lnTo>
                <a:lnTo>
                  <a:pt x="819" y="714"/>
                </a:lnTo>
                <a:lnTo>
                  <a:pt x="827" y="700"/>
                </a:lnTo>
                <a:lnTo>
                  <a:pt x="835" y="687"/>
                </a:lnTo>
                <a:lnTo>
                  <a:pt x="829" y="683"/>
                </a:lnTo>
                <a:lnTo>
                  <a:pt x="745" y="702"/>
                </a:lnTo>
                <a:lnTo>
                  <a:pt x="661" y="718"/>
                </a:lnTo>
                <a:lnTo>
                  <a:pt x="586" y="730"/>
                </a:lnTo>
                <a:lnTo>
                  <a:pt x="529" y="733"/>
                </a:lnTo>
                <a:lnTo>
                  <a:pt x="539" y="692"/>
                </a:lnTo>
                <a:lnTo>
                  <a:pt x="530" y="692"/>
                </a:lnTo>
                <a:lnTo>
                  <a:pt x="502" y="690"/>
                </a:lnTo>
                <a:lnTo>
                  <a:pt x="461" y="688"/>
                </a:lnTo>
                <a:lnTo>
                  <a:pt x="410" y="684"/>
                </a:lnTo>
                <a:lnTo>
                  <a:pt x="294" y="668"/>
                </a:lnTo>
                <a:lnTo>
                  <a:pt x="186" y="641"/>
                </a:lnTo>
                <a:lnTo>
                  <a:pt x="198" y="619"/>
                </a:lnTo>
                <a:lnTo>
                  <a:pt x="0" y="486"/>
                </a:lnTo>
              </a:path>
            </a:pathLst>
          </a:custGeom>
          <a:solidFill>
            <a:srgbClr val="000000"/>
          </a:solidFill>
          <a:ln>
            <a:noFill/>
          </a:ln>
        </p:spPr>
        <p:style>
          <a:lnRef idx="0">
            <a:scrgbClr r="0" g="0" b="0"/>
          </a:lnRef>
          <a:fillRef idx="0">
            <a:scrgbClr r="0" g="0" b="0"/>
          </a:fillRef>
          <a:effectRef idx="0">
            <a:scrgbClr r="0" g="0" b="0"/>
          </a:effectRef>
          <a:fontRef idx="minor"/>
        </p:style>
      </p:sp>
      <p:sp>
        <p:nvSpPr>
          <p:cNvPr id="960" name="CustomShape 9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61" name="Line 92"/>
          <p:cNvSpPr/>
          <p:nvPr/>
        </p:nvSpPr>
        <p:spPr>
          <a:xfrm>
            <a:off x="1296720" y="3008160"/>
            <a:ext cx="262080" cy="223920"/>
          </a:xfrm>
          <a:prstGeom prst="line">
            <a:avLst/>
          </a:prstGeom>
          <a:ln w="12600">
            <a:noFill/>
          </a:ln>
        </p:spPr>
        <p:style>
          <a:lnRef idx="0">
            <a:scrgbClr r="0" g="0" b="0"/>
          </a:lnRef>
          <a:fillRef idx="0">
            <a:scrgbClr r="0" g="0" b="0"/>
          </a:fillRef>
          <a:effectRef idx="0">
            <a:scrgbClr r="0" g="0" b="0"/>
          </a:effectRef>
          <a:fontRef idx="minor"/>
        </p:style>
      </p:sp>
      <p:sp>
        <p:nvSpPr>
          <p:cNvPr id="962" name="CustomShape 9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63" name="CustomShape 94"/>
          <p:cNvSpPr/>
          <p:nvPr/>
        </p:nvSpPr>
        <p:spPr>
          <a:xfrm>
            <a:off x="1515960" y="3232080"/>
            <a:ext cx="524520" cy="122760"/>
          </a:xfrm>
          <a:custGeom>
            <a:avLst/>
            <a:gdLst/>
            <a:ahLst/>
            <a:cxnLst/>
            <a:rect l="l" t="t" r="r" b="b"/>
            <a:pathLst>
              <a:path w="372" h="78">
                <a:moveTo>
                  <a:pt x="30" y="0"/>
                </a:moveTo>
                <a:lnTo>
                  <a:pt x="10" y="14"/>
                </a:lnTo>
                <a:lnTo>
                  <a:pt x="0" y="19"/>
                </a:lnTo>
                <a:lnTo>
                  <a:pt x="27" y="33"/>
                </a:lnTo>
                <a:lnTo>
                  <a:pt x="74" y="45"/>
                </a:lnTo>
                <a:lnTo>
                  <a:pt x="134" y="54"/>
                </a:lnTo>
                <a:lnTo>
                  <a:pt x="200" y="62"/>
                </a:lnTo>
                <a:lnTo>
                  <a:pt x="264" y="69"/>
                </a:lnTo>
                <a:lnTo>
                  <a:pt x="319" y="73"/>
                </a:lnTo>
                <a:lnTo>
                  <a:pt x="357" y="76"/>
                </a:lnTo>
                <a:lnTo>
                  <a:pt x="371" y="77"/>
                </a:lnTo>
              </a:path>
            </a:pathLst>
          </a:custGeom>
          <a:noFill/>
          <a:ln w="12600">
            <a:noFill/>
          </a:ln>
        </p:spPr>
        <p:style>
          <a:lnRef idx="0">
            <a:scrgbClr r="0" g="0" b="0"/>
          </a:lnRef>
          <a:fillRef idx="0">
            <a:scrgbClr r="0" g="0" b="0"/>
          </a:fillRef>
          <a:effectRef idx="0">
            <a:scrgbClr r="0" g="0" b="0"/>
          </a:effectRef>
          <a:fontRef idx="minor"/>
        </p:style>
      </p:sp>
      <p:sp>
        <p:nvSpPr>
          <p:cNvPr id="964" name="CustomShape 9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65" name="Line 96"/>
          <p:cNvSpPr/>
          <p:nvPr/>
        </p:nvSpPr>
        <p:spPr>
          <a:xfrm flipH="1">
            <a:off x="1998360" y="3354120"/>
            <a:ext cx="41400" cy="61920"/>
          </a:xfrm>
          <a:prstGeom prst="line">
            <a:avLst/>
          </a:prstGeom>
          <a:ln w="12600">
            <a:noFill/>
          </a:ln>
        </p:spPr>
        <p:style>
          <a:lnRef idx="0">
            <a:scrgbClr r="0" g="0" b="0"/>
          </a:lnRef>
          <a:fillRef idx="0">
            <a:scrgbClr r="0" g="0" b="0"/>
          </a:fillRef>
          <a:effectRef idx="0">
            <a:scrgbClr r="0" g="0" b="0"/>
          </a:effectRef>
          <a:fontRef idx="minor"/>
        </p:style>
      </p:sp>
      <p:sp>
        <p:nvSpPr>
          <p:cNvPr id="966" name="CustomShape 9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67" name="CustomShape 98"/>
          <p:cNvSpPr/>
          <p:nvPr/>
        </p:nvSpPr>
        <p:spPr>
          <a:xfrm>
            <a:off x="1998720" y="3092400"/>
            <a:ext cx="975240" cy="343440"/>
          </a:xfrm>
          <a:custGeom>
            <a:avLst/>
            <a:gdLst/>
            <a:ahLst/>
            <a:cxnLst/>
            <a:rect l="l" t="t" r="r" b="b"/>
            <a:pathLst>
              <a:path w="692" h="217">
                <a:moveTo>
                  <a:pt x="0" y="204"/>
                </a:moveTo>
                <a:lnTo>
                  <a:pt x="56" y="205"/>
                </a:lnTo>
                <a:lnTo>
                  <a:pt x="126" y="195"/>
                </a:lnTo>
                <a:lnTo>
                  <a:pt x="208" y="181"/>
                </a:lnTo>
                <a:lnTo>
                  <a:pt x="296" y="170"/>
                </a:lnTo>
                <a:lnTo>
                  <a:pt x="295" y="175"/>
                </a:lnTo>
                <a:lnTo>
                  <a:pt x="293" y="190"/>
                </a:lnTo>
                <a:lnTo>
                  <a:pt x="290" y="206"/>
                </a:lnTo>
                <a:lnTo>
                  <a:pt x="288" y="216"/>
                </a:lnTo>
                <a:lnTo>
                  <a:pt x="348" y="195"/>
                </a:lnTo>
                <a:lnTo>
                  <a:pt x="414" y="165"/>
                </a:lnTo>
                <a:lnTo>
                  <a:pt x="481" y="130"/>
                </a:lnTo>
                <a:lnTo>
                  <a:pt x="546" y="93"/>
                </a:lnTo>
                <a:lnTo>
                  <a:pt x="603" y="58"/>
                </a:lnTo>
                <a:lnTo>
                  <a:pt x="649" y="28"/>
                </a:lnTo>
                <a:lnTo>
                  <a:pt x="680" y="7"/>
                </a:lnTo>
                <a:lnTo>
                  <a:pt x="691" y="0"/>
                </a:lnTo>
              </a:path>
            </a:pathLst>
          </a:custGeom>
          <a:noFill/>
          <a:ln w="12600">
            <a:noFill/>
          </a:ln>
        </p:spPr>
        <p:style>
          <a:lnRef idx="0">
            <a:scrgbClr r="0" g="0" b="0"/>
          </a:lnRef>
          <a:fillRef idx="0">
            <a:scrgbClr r="0" g="0" b="0"/>
          </a:fillRef>
          <a:effectRef idx="0">
            <a:scrgbClr r="0" g="0" b="0"/>
          </a:effectRef>
          <a:fontRef idx="minor"/>
        </p:style>
      </p:sp>
      <p:sp>
        <p:nvSpPr>
          <p:cNvPr id="968" name="CustomShape 9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69" name="Line 100"/>
          <p:cNvSpPr/>
          <p:nvPr/>
        </p:nvSpPr>
        <p:spPr>
          <a:xfrm flipH="1">
            <a:off x="2930400" y="3092400"/>
            <a:ext cx="42840" cy="108000"/>
          </a:xfrm>
          <a:prstGeom prst="line">
            <a:avLst/>
          </a:prstGeom>
          <a:ln w="12600">
            <a:noFill/>
          </a:ln>
        </p:spPr>
        <p:style>
          <a:lnRef idx="0">
            <a:scrgbClr r="0" g="0" b="0"/>
          </a:lnRef>
          <a:fillRef idx="0">
            <a:scrgbClr r="0" g="0" b="0"/>
          </a:fillRef>
          <a:effectRef idx="0">
            <a:scrgbClr r="0" g="0" b="0"/>
          </a:effectRef>
          <a:fontRef idx="minor"/>
        </p:style>
      </p:sp>
      <p:sp>
        <p:nvSpPr>
          <p:cNvPr id="970" name="CustomShape 10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71" name="CustomShape 102"/>
          <p:cNvSpPr/>
          <p:nvPr/>
        </p:nvSpPr>
        <p:spPr>
          <a:xfrm>
            <a:off x="2930400" y="2712960"/>
            <a:ext cx="308520" cy="487800"/>
          </a:xfrm>
          <a:custGeom>
            <a:avLst/>
            <a:gdLst/>
            <a:ahLst/>
            <a:cxnLst/>
            <a:rect l="l" t="t" r="r" b="b"/>
            <a:pathLst>
              <a:path w="219" h="308">
                <a:moveTo>
                  <a:pt x="0" y="307"/>
                </a:moveTo>
                <a:lnTo>
                  <a:pt x="50" y="275"/>
                </a:lnTo>
                <a:lnTo>
                  <a:pt x="94" y="231"/>
                </a:lnTo>
                <a:lnTo>
                  <a:pt x="131" y="180"/>
                </a:lnTo>
                <a:lnTo>
                  <a:pt x="162" y="128"/>
                </a:lnTo>
                <a:lnTo>
                  <a:pt x="187" y="79"/>
                </a:lnTo>
                <a:lnTo>
                  <a:pt x="204" y="38"/>
                </a:lnTo>
                <a:lnTo>
                  <a:pt x="214" y="10"/>
                </a:lnTo>
                <a:lnTo>
                  <a:pt x="218" y="0"/>
                </a:lnTo>
              </a:path>
            </a:pathLst>
          </a:custGeom>
          <a:noFill/>
          <a:ln w="12600">
            <a:noFill/>
          </a:ln>
        </p:spPr>
        <p:style>
          <a:lnRef idx="0">
            <a:scrgbClr r="0" g="0" b="0"/>
          </a:lnRef>
          <a:fillRef idx="0">
            <a:scrgbClr r="0" g="0" b="0"/>
          </a:fillRef>
          <a:effectRef idx="0">
            <a:scrgbClr r="0" g="0" b="0"/>
          </a:effectRef>
          <a:fontRef idx="minor"/>
        </p:style>
      </p:sp>
      <p:sp>
        <p:nvSpPr>
          <p:cNvPr id="972" name="CustomShape 10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73" name="Line 104"/>
          <p:cNvSpPr/>
          <p:nvPr/>
        </p:nvSpPr>
        <p:spPr>
          <a:xfrm>
            <a:off x="3238200" y="2712960"/>
            <a:ext cx="15840" cy="82440"/>
          </a:xfrm>
          <a:prstGeom prst="line">
            <a:avLst/>
          </a:prstGeom>
          <a:ln w="12600">
            <a:noFill/>
          </a:ln>
        </p:spPr>
        <p:style>
          <a:lnRef idx="0">
            <a:scrgbClr r="0" g="0" b="0"/>
          </a:lnRef>
          <a:fillRef idx="0">
            <a:scrgbClr r="0" g="0" b="0"/>
          </a:fillRef>
          <a:effectRef idx="0">
            <a:scrgbClr r="0" g="0" b="0"/>
          </a:effectRef>
          <a:fontRef idx="minor"/>
        </p:style>
      </p:sp>
      <p:sp>
        <p:nvSpPr>
          <p:cNvPr id="974" name="CustomShape 10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75" name="CustomShape 106"/>
          <p:cNvSpPr/>
          <p:nvPr/>
        </p:nvSpPr>
        <p:spPr>
          <a:xfrm>
            <a:off x="3254400" y="2236680"/>
            <a:ext cx="253080" cy="559440"/>
          </a:xfrm>
          <a:custGeom>
            <a:avLst/>
            <a:gdLst/>
            <a:ahLst/>
            <a:cxnLst/>
            <a:rect l="l" t="t" r="r" b="b"/>
            <a:pathLst>
              <a:path w="180" h="353">
                <a:moveTo>
                  <a:pt x="0" y="352"/>
                </a:moveTo>
                <a:lnTo>
                  <a:pt x="22" y="324"/>
                </a:lnTo>
                <a:lnTo>
                  <a:pt x="47" y="285"/>
                </a:lnTo>
                <a:lnTo>
                  <a:pt x="75" y="239"/>
                </a:lnTo>
                <a:lnTo>
                  <a:pt x="103" y="188"/>
                </a:lnTo>
                <a:lnTo>
                  <a:pt x="106" y="189"/>
                </a:lnTo>
                <a:lnTo>
                  <a:pt x="107" y="203"/>
                </a:lnTo>
                <a:lnTo>
                  <a:pt x="109" y="218"/>
                </a:lnTo>
                <a:lnTo>
                  <a:pt x="112" y="219"/>
                </a:lnTo>
                <a:lnTo>
                  <a:pt x="137" y="152"/>
                </a:lnTo>
                <a:lnTo>
                  <a:pt x="159" y="80"/>
                </a:lnTo>
                <a:lnTo>
                  <a:pt x="167" y="48"/>
                </a:lnTo>
                <a:lnTo>
                  <a:pt x="173" y="23"/>
                </a:lnTo>
                <a:lnTo>
                  <a:pt x="177" y="6"/>
                </a:lnTo>
                <a:lnTo>
                  <a:pt x="179" y="0"/>
                </a:lnTo>
                <a:lnTo>
                  <a:pt x="174" y="18"/>
                </a:lnTo>
                <a:lnTo>
                  <a:pt x="161" y="65"/>
                </a:lnTo>
                <a:lnTo>
                  <a:pt x="141" y="124"/>
                </a:lnTo>
                <a:lnTo>
                  <a:pt x="116" y="181"/>
                </a:lnTo>
                <a:lnTo>
                  <a:pt x="112" y="184"/>
                </a:lnTo>
                <a:lnTo>
                  <a:pt x="108" y="174"/>
                </a:lnTo>
                <a:lnTo>
                  <a:pt x="104" y="165"/>
                </a:lnTo>
                <a:lnTo>
                  <a:pt x="98" y="166"/>
                </a:lnTo>
                <a:lnTo>
                  <a:pt x="50" y="255"/>
                </a:lnTo>
                <a:lnTo>
                  <a:pt x="6" y="316"/>
                </a:lnTo>
              </a:path>
            </a:pathLst>
          </a:custGeom>
          <a:noFill/>
          <a:ln w="12600">
            <a:noFill/>
          </a:ln>
        </p:spPr>
        <p:style>
          <a:lnRef idx="0">
            <a:scrgbClr r="0" g="0" b="0"/>
          </a:lnRef>
          <a:fillRef idx="0">
            <a:scrgbClr r="0" g="0" b="0"/>
          </a:fillRef>
          <a:effectRef idx="0">
            <a:scrgbClr r="0" g="0" b="0"/>
          </a:effectRef>
          <a:fontRef idx="minor"/>
        </p:style>
      </p:sp>
      <p:sp>
        <p:nvSpPr>
          <p:cNvPr id="976" name="CustomShape 10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77" name="Line 108"/>
          <p:cNvSpPr/>
          <p:nvPr/>
        </p:nvSpPr>
        <p:spPr>
          <a:xfrm flipH="1" flipV="1">
            <a:off x="3244680" y="2681280"/>
            <a:ext cx="17280" cy="56880"/>
          </a:xfrm>
          <a:prstGeom prst="line">
            <a:avLst/>
          </a:prstGeom>
          <a:ln w="12600">
            <a:noFill/>
          </a:ln>
        </p:spPr>
        <p:style>
          <a:lnRef idx="0">
            <a:scrgbClr r="0" g="0" b="0"/>
          </a:lnRef>
          <a:fillRef idx="0">
            <a:scrgbClr r="0" g="0" b="0"/>
          </a:fillRef>
          <a:effectRef idx="0">
            <a:scrgbClr r="0" g="0" b="0"/>
          </a:effectRef>
          <a:fontRef idx="minor"/>
        </p:style>
      </p:sp>
      <p:sp>
        <p:nvSpPr>
          <p:cNvPr id="978" name="CustomShape 10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79" name="CustomShape 110"/>
          <p:cNvSpPr/>
          <p:nvPr/>
        </p:nvSpPr>
        <p:spPr>
          <a:xfrm>
            <a:off x="2981160" y="2681280"/>
            <a:ext cx="263880" cy="446760"/>
          </a:xfrm>
          <a:custGeom>
            <a:avLst/>
            <a:gdLst/>
            <a:ahLst/>
            <a:cxnLst/>
            <a:rect l="l" t="t" r="r" b="b"/>
            <a:pathLst>
              <a:path w="188" h="282">
                <a:moveTo>
                  <a:pt x="187" y="0"/>
                </a:moveTo>
                <a:lnTo>
                  <a:pt x="183" y="10"/>
                </a:lnTo>
                <a:lnTo>
                  <a:pt x="172" y="36"/>
                </a:lnTo>
                <a:lnTo>
                  <a:pt x="155" y="74"/>
                </a:lnTo>
                <a:lnTo>
                  <a:pt x="133" y="120"/>
                </a:lnTo>
                <a:lnTo>
                  <a:pt x="105" y="168"/>
                </a:lnTo>
                <a:lnTo>
                  <a:pt x="73" y="214"/>
                </a:lnTo>
                <a:lnTo>
                  <a:pt x="38" y="253"/>
                </a:lnTo>
                <a:lnTo>
                  <a:pt x="0" y="281"/>
                </a:lnTo>
              </a:path>
            </a:pathLst>
          </a:custGeom>
          <a:noFill/>
          <a:ln w="12600">
            <a:noFill/>
          </a:ln>
        </p:spPr>
        <p:style>
          <a:lnRef idx="0">
            <a:scrgbClr r="0" g="0" b="0"/>
          </a:lnRef>
          <a:fillRef idx="0">
            <a:scrgbClr r="0" g="0" b="0"/>
          </a:fillRef>
          <a:effectRef idx="0">
            <a:scrgbClr r="0" g="0" b="0"/>
          </a:effectRef>
          <a:fontRef idx="minor"/>
        </p:style>
      </p:sp>
      <p:sp>
        <p:nvSpPr>
          <p:cNvPr id="980" name="CustomShape 11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81" name="Line 112"/>
          <p:cNvSpPr/>
          <p:nvPr/>
        </p:nvSpPr>
        <p:spPr>
          <a:xfrm flipV="1">
            <a:off x="2981160" y="3068280"/>
            <a:ext cx="7920" cy="59040"/>
          </a:xfrm>
          <a:prstGeom prst="line">
            <a:avLst/>
          </a:prstGeom>
          <a:ln w="12600">
            <a:noFill/>
          </a:ln>
        </p:spPr>
        <p:style>
          <a:lnRef idx="0">
            <a:scrgbClr r="0" g="0" b="0"/>
          </a:lnRef>
          <a:fillRef idx="0">
            <a:scrgbClr r="0" g="0" b="0"/>
          </a:fillRef>
          <a:effectRef idx="0">
            <a:scrgbClr r="0" g="0" b="0"/>
          </a:effectRef>
          <a:fontRef idx="minor"/>
        </p:style>
      </p:sp>
      <p:sp>
        <p:nvSpPr>
          <p:cNvPr id="982" name="CustomShape 11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83" name="CustomShape 114"/>
          <p:cNvSpPr/>
          <p:nvPr/>
        </p:nvSpPr>
        <p:spPr>
          <a:xfrm>
            <a:off x="2043000" y="3068640"/>
            <a:ext cx="945000" cy="332280"/>
          </a:xfrm>
          <a:custGeom>
            <a:avLst/>
            <a:gdLst/>
            <a:ahLst/>
            <a:cxnLst/>
            <a:rect l="l" t="t" r="r" b="b"/>
            <a:pathLst>
              <a:path w="671" h="210">
                <a:moveTo>
                  <a:pt x="670" y="0"/>
                </a:moveTo>
                <a:lnTo>
                  <a:pt x="660" y="7"/>
                </a:lnTo>
                <a:lnTo>
                  <a:pt x="632" y="24"/>
                </a:lnTo>
                <a:lnTo>
                  <a:pt x="590" y="51"/>
                </a:lnTo>
                <a:lnTo>
                  <a:pt x="537" y="81"/>
                </a:lnTo>
                <a:lnTo>
                  <a:pt x="415" y="146"/>
                </a:lnTo>
                <a:lnTo>
                  <a:pt x="296" y="193"/>
                </a:lnTo>
                <a:lnTo>
                  <a:pt x="290" y="190"/>
                </a:lnTo>
                <a:lnTo>
                  <a:pt x="298" y="176"/>
                </a:lnTo>
                <a:lnTo>
                  <a:pt x="306" y="163"/>
                </a:lnTo>
                <a:lnTo>
                  <a:pt x="300" y="159"/>
                </a:lnTo>
                <a:lnTo>
                  <a:pt x="216" y="178"/>
                </a:lnTo>
                <a:lnTo>
                  <a:pt x="132" y="194"/>
                </a:lnTo>
                <a:lnTo>
                  <a:pt x="57" y="206"/>
                </a:lnTo>
                <a:lnTo>
                  <a:pt x="0" y="209"/>
                </a:lnTo>
              </a:path>
            </a:pathLst>
          </a:custGeom>
          <a:noFill/>
          <a:ln w="12600">
            <a:noFill/>
          </a:ln>
        </p:spPr>
        <p:style>
          <a:lnRef idx="0">
            <a:scrgbClr r="0" g="0" b="0"/>
          </a:lnRef>
          <a:fillRef idx="0">
            <a:scrgbClr r="0" g="0" b="0"/>
          </a:fillRef>
          <a:effectRef idx="0">
            <a:scrgbClr r="0" g="0" b="0"/>
          </a:effectRef>
          <a:fontRef idx="minor"/>
        </p:style>
      </p:sp>
      <p:sp>
        <p:nvSpPr>
          <p:cNvPr id="984" name="CustomShape 11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85" name="Line 116"/>
          <p:cNvSpPr/>
          <p:nvPr/>
        </p:nvSpPr>
        <p:spPr>
          <a:xfrm flipV="1">
            <a:off x="2043000" y="3335040"/>
            <a:ext cx="14400" cy="65160"/>
          </a:xfrm>
          <a:prstGeom prst="line">
            <a:avLst/>
          </a:prstGeom>
          <a:ln w="12600">
            <a:noFill/>
          </a:ln>
        </p:spPr>
        <p:style>
          <a:lnRef idx="0">
            <a:scrgbClr r="0" g="0" b="0"/>
          </a:lnRef>
          <a:fillRef idx="0">
            <a:scrgbClr r="0" g="0" b="0"/>
          </a:fillRef>
          <a:effectRef idx="0">
            <a:scrgbClr r="0" g="0" b="0"/>
          </a:effectRef>
          <a:fontRef idx="minor"/>
        </p:style>
      </p:sp>
      <p:sp>
        <p:nvSpPr>
          <p:cNvPr id="986" name="CustomShape 11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87" name="CustomShape 118"/>
          <p:cNvSpPr/>
          <p:nvPr/>
        </p:nvSpPr>
        <p:spPr>
          <a:xfrm>
            <a:off x="1558800" y="3254400"/>
            <a:ext cx="498960" cy="81360"/>
          </a:xfrm>
          <a:custGeom>
            <a:avLst/>
            <a:gdLst/>
            <a:ahLst/>
            <a:cxnLst/>
            <a:rect l="l" t="t" r="r" b="b"/>
            <a:pathLst>
              <a:path w="354" h="52">
                <a:moveTo>
                  <a:pt x="353" y="51"/>
                </a:moveTo>
                <a:lnTo>
                  <a:pt x="344" y="51"/>
                </a:lnTo>
                <a:lnTo>
                  <a:pt x="316" y="49"/>
                </a:lnTo>
                <a:lnTo>
                  <a:pt x="275" y="47"/>
                </a:lnTo>
                <a:lnTo>
                  <a:pt x="224" y="43"/>
                </a:lnTo>
                <a:lnTo>
                  <a:pt x="108" y="27"/>
                </a:lnTo>
                <a:lnTo>
                  <a:pt x="0" y="0"/>
                </a:lnTo>
              </a:path>
            </a:pathLst>
          </a:custGeom>
          <a:noFill/>
          <a:ln w="12600">
            <a:noFill/>
          </a:ln>
        </p:spPr>
        <p:style>
          <a:lnRef idx="0">
            <a:scrgbClr r="0" g="0" b="0"/>
          </a:lnRef>
          <a:fillRef idx="0">
            <a:scrgbClr r="0" g="0" b="0"/>
          </a:fillRef>
          <a:effectRef idx="0">
            <a:scrgbClr r="0" g="0" b="0"/>
          </a:effectRef>
          <a:fontRef idx="minor"/>
        </p:style>
      </p:sp>
      <p:sp>
        <p:nvSpPr>
          <p:cNvPr id="988" name="CustomShape 11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89" name="CustomShape 120"/>
          <p:cNvSpPr/>
          <p:nvPr/>
        </p:nvSpPr>
        <p:spPr>
          <a:xfrm>
            <a:off x="1297080" y="3008160"/>
            <a:ext cx="280080" cy="246600"/>
          </a:xfrm>
          <a:custGeom>
            <a:avLst/>
            <a:gdLst/>
            <a:ahLst/>
            <a:cxnLst/>
            <a:rect l="l" t="t" r="r" b="b"/>
            <a:pathLst>
              <a:path w="199" h="156">
                <a:moveTo>
                  <a:pt x="186" y="155"/>
                </a:moveTo>
                <a:lnTo>
                  <a:pt x="198" y="133"/>
                </a:lnTo>
                <a:lnTo>
                  <a:pt x="0" y="0"/>
                </a:lnTo>
              </a:path>
            </a:pathLst>
          </a:custGeom>
          <a:noFill/>
          <a:ln w="12600">
            <a:noFill/>
          </a:ln>
        </p:spPr>
        <p:style>
          <a:lnRef idx="0">
            <a:scrgbClr r="0" g="0" b="0"/>
          </a:lnRef>
          <a:fillRef idx="0">
            <a:scrgbClr r="0" g="0" b="0"/>
          </a:fillRef>
          <a:effectRef idx="0">
            <a:scrgbClr r="0" g="0" b="0"/>
          </a:effectRef>
          <a:fontRef idx="minor"/>
        </p:style>
      </p:sp>
      <p:sp>
        <p:nvSpPr>
          <p:cNvPr id="990" name="CustomShape 12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91" name="CustomShape 122"/>
          <p:cNvSpPr/>
          <p:nvPr/>
        </p:nvSpPr>
        <p:spPr>
          <a:xfrm>
            <a:off x="2425680" y="3951360"/>
            <a:ext cx="662400" cy="489600"/>
          </a:xfrm>
          <a:custGeom>
            <a:avLst/>
            <a:gdLst/>
            <a:ahLst/>
            <a:cxnLst/>
            <a:rect l="l" t="t" r="r" b="b"/>
            <a:pathLst>
              <a:path w="470" h="309">
                <a:moveTo>
                  <a:pt x="0" y="304"/>
                </a:moveTo>
                <a:lnTo>
                  <a:pt x="4" y="285"/>
                </a:lnTo>
                <a:lnTo>
                  <a:pt x="26" y="253"/>
                </a:lnTo>
                <a:lnTo>
                  <a:pt x="53" y="218"/>
                </a:lnTo>
                <a:lnTo>
                  <a:pt x="67" y="188"/>
                </a:lnTo>
                <a:lnTo>
                  <a:pt x="70" y="172"/>
                </a:lnTo>
                <a:lnTo>
                  <a:pt x="70" y="166"/>
                </a:lnTo>
                <a:lnTo>
                  <a:pt x="70" y="158"/>
                </a:lnTo>
                <a:lnTo>
                  <a:pt x="72" y="136"/>
                </a:lnTo>
                <a:lnTo>
                  <a:pt x="76" y="117"/>
                </a:lnTo>
                <a:lnTo>
                  <a:pt x="92" y="94"/>
                </a:lnTo>
                <a:lnTo>
                  <a:pt x="114" y="71"/>
                </a:lnTo>
                <a:lnTo>
                  <a:pt x="141" y="48"/>
                </a:lnTo>
                <a:lnTo>
                  <a:pt x="198" y="12"/>
                </a:lnTo>
                <a:lnTo>
                  <a:pt x="240" y="0"/>
                </a:lnTo>
                <a:lnTo>
                  <a:pt x="290" y="15"/>
                </a:lnTo>
                <a:lnTo>
                  <a:pt x="333" y="51"/>
                </a:lnTo>
                <a:lnTo>
                  <a:pt x="364" y="94"/>
                </a:lnTo>
                <a:lnTo>
                  <a:pt x="376" y="130"/>
                </a:lnTo>
                <a:lnTo>
                  <a:pt x="379" y="155"/>
                </a:lnTo>
                <a:lnTo>
                  <a:pt x="379" y="163"/>
                </a:lnTo>
                <a:lnTo>
                  <a:pt x="378" y="168"/>
                </a:lnTo>
                <a:lnTo>
                  <a:pt x="378" y="186"/>
                </a:lnTo>
                <a:lnTo>
                  <a:pt x="394" y="212"/>
                </a:lnTo>
                <a:lnTo>
                  <a:pt x="428" y="243"/>
                </a:lnTo>
                <a:lnTo>
                  <a:pt x="459" y="275"/>
                </a:lnTo>
                <a:lnTo>
                  <a:pt x="469" y="301"/>
                </a:lnTo>
                <a:lnTo>
                  <a:pt x="447" y="304"/>
                </a:lnTo>
                <a:lnTo>
                  <a:pt x="412" y="292"/>
                </a:lnTo>
                <a:lnTo>
                  <a:pt x="359" y="241"/>
                </a:lnTo>
                <a:lnTo>
                  <a:pt x="321" y="207"/>
                </a:lnTo>
                <a:lnTo>
                  <a:pt x="284" y="193"/>
                </a:lnTo>
                <a:lnTo>
                  <a:pt x="235" y="198"/>
                </a:lnTo>
                <a:lnTo>
                  <a:pt x="186" y="195"/>
                </a:lnTo>
                <a:lnTo>
                  <a:pt x="149" y="200"/>
                </a:lnTo>
                <a:lnTo>
                  <a:pt x="109" y="226"/>
                </a:lnTo>
                <a:lnTo>
                  <a:pt x="50" y="284"/>
                </a:lnTo>
                <a:lnTo>
                  <a:pt x="41" y="294"/>
                </a:lnTo>
                <a:lnTo>
                  <a:pt x="28" y="303"/>
                </a:lnTo>
                <a:lnTo>
                  <a:pt x="15" y="308"/>
                </a:lnTo>
                <a:lnTo>
                  <a:pt x="0" y="304"/>
                </a:lnTo>
              </a:path>
            </a:pathLst>
          </a:custGeom>
          <a:solidFill>
            <a:srgbClr val="FFFFFF"/>
          </a:solidFill>
          <a:ln>
            <a:noFill/>
          </a:ln>
        </p:spPr>
        <p:style>
          <a:lnRef idx="0">
            <a:scrgbClr r="0" g="0" b="0"/>
          </a:lnRef>
          <a:fillRef idx="0">
            <a:scrgbClr r="0" g="0" b="0"/>
          </a:fillRef>
          <a:effectRef idx="0">
            <a:scrgbClr r="0" g="0" b="0"/>
          </a:effectRef>
          <a:fontRef idx="minor"/>
        </p:style>
      </p:sp>
      <p:sp>
        <p:nvSpPr>
          <p:cNvPr id="992" name="CustomShape 123"/>
          <p:cNvSpPr/>
          <p:nvPr/>
        </p:nvSpPr>
        <p:spPr>
          <a:xfrm>
            <a:off x="2425680" y="3951360"/>
            <a:ext cx="662400" cy="489600"/>
          </a:xfrm>
          <a:custGeom>
            <a:avLst/>
            <a:gdLst/>
            <a:ahLst/>
            <a:cxnLst/>
            <a:rect l="l" t="t" r="r" b="b"/>
            <a:pathLst>
              <a:path w="470" h="309">
                <a:moveTo>
                  <a:pt x="0" y="304"/>
                </a:moveTo>
                <a:lnTo>
                  <a:pt x="4" y="285"/>
                </a:lnTo>
                <a:lnTo>
                  <a:pt x="26" y="253"/>
                </a:lnTo>
                <a:lnTo>
                  <a:pt x="53" y="218"/>
                </a:lnTo>
                <a:lnTo>
                  <a:pt x="67" y="188"/>
                </a:lnTo>
                <a:lnTo>
                  <a:pt x="70" y="172"/>
                </a:lnTo>
                <a:lnTo>
                  <a:pt x="70" y="166"/>
                </a:lnTo>
                <a:lnTo>
                  <a:pt x="70" y="158"/>
                </a:lnTo>
                <a:lnTo>
                  <a:pt x="72" y="136"/>
                </a:lnTo>
                <a:lnTo>
                  <a:pt x="76" y="117"/>
                </a:lnTo>
                <a:lnTo>
                  <a:pt x="92" y="94"/>
                </a:lnTo>
                <a:lnTo>
                  <a:pt x="114" y="71"/>
                </a:lnTo>
                <a:lnTo>
                  <a:pt x="141" y="48"/>
                </a:lnTo>
                <a:lnTo>
                  <a:pt x="198" y="12"/>
                </a:lnTo>
                <a:lnTo>
                  <a:pt x="240" y="0"/>
                </a:lnTo>
                <a:lnTo>
                  <a:pt x="290" y="15"/>
                </a:lnTo>
                <a:lnTo>
                  <a:pt x="333" y="51"/>
                </a:lnTo>
                <a:lnTo>
                  <a:pt x="364" y="94"/>
                </a:lnTo>
                <a:lnTo>
                  <a:pt x="376" y="130"/>
                </a:lnTo>
                <a:lnTo>
                  <a:pt x="379" y="155"/>
                </a:lnTo>
                <a:lnTo>
                  <a:pt x="379" y="163"/>
                </a:lnTo>
                <a:lnTo>
                  <a:pt x="378" y="168"/>
                </a:lnTo>
                <a:lnTo>
                  <a:pt x="378" y="186"/>
                </a:lnTo>
                <a:lnTo>
                  <a:pt x="394" y="212"/>
                </a:lnTo>
                <a:lnTo>
                  <a:pt x="428" y="243"/>
                </a:lnTo>
                <a:lnTo>
                  <a:pt x="459" y="275"/>
                </a:lnTo>
                <a:lnTo>
                  <a:pt x="469" y="301"/>
                </a:lnTo>
                <a:lnTo>
                  <a:pt x="447" y="304"/>
                </a:lnTo>
                <a:lnTo>
                  <a:pt x="412" y="292"/>
                </a:lnTo>
                <a:lnTo>
                  <a:pt x="359" y="241"/>
                </a:lnTo>
                <a:lnTo>
                  <a:pt x="321" y="207"/>
                </a:lnTo>
                <a:lnTo>
                  <a:pt x="284" y="193"/>
                </a:lnTo>
                <a:lnTo>
                  <a:pt x="235" y="198"/>
                </a:lnTo>
                <a:lnTo>
                  <a:pt x="186" y="195"/>
                </a:lnTo>
                <a:lnTo>
                  <a:pt x="149" y="200"/>
                </a:lnTo>
                <a:lnTo>
                  <a:pt x="109" y="226"/>
                </a:lnTo>
                <a:lnTo>
                  <a:pt x="50" y="284"/>
                </a:lnTo>
                <a:lnTo>
                  <a:pt x="41" y="294"/>
                </a:lnTo>
                <a:lnTo>
                  <a:pt x="28" y="303"/>
                </a:lnTo>
                <a:lnTo>
                  <a:pt x="15" y="308"/>
                </a:lnTo>
                <a:lnTo>
                  <a:pt x="0" y="304"/>
                </a:lnTo>
              </a:path>
            </a:pathLst>
          </a:custGeom>
          <a:noFill/>
          <a:ln w="12600">
            <a:noFill/>
          </a:ln>
        </p:spPr>
        <p:style>
          <a:lnRef idx="0">
            <a:scrgbClr r="0" g="0" b="0"/>
          </a:lnRef>
          <a:fillRef idx="0">
            <a:scrgbClr r="0" g="0" b="0"/>
          </a:fillRef>
          <a:effectRef idx="0">
            <a:scrgbClr r="0" g="0" b="0"/>
          </a:effectRef>
          <a:fontRef idx="minor"/>
        </p:style>
      </p:sp>
      <p:sp>
        <p:nvSpPr>
          <p:cNvPr id="993" name="CustomShape 124"/>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94" name="CustomShape 125"/>
          <p:cNvSpPr/>
          <p:nvPr/>
        </p:nvSpPr>
        <p:spPr>
          <a:xfrm>
            <a:off x="2533680" y="4398840"/>
            <a:ext cx="414720" cy="213120"/>
          </a:xfrm>
          <a:custGeom>
            <a:avLst/>
            <a:gdLst/>
            <a:ahLst/>
            <a:cxnLst/>
            <a:rect l="l" t="t" r="r" b="b"/>
            <a:pathLst>
              <a:path w="294" h="135">
                <a:moveTo>
                  <a:pt x="26" y="2"/>
                </a:moveTo>
                <a:lnTo>
                  <a:pt x="43" y="1"/>
                </a:lnTo>
                <a:lnTo>
                  <a:pt x="74" y="0"/>
                </a:lnTo>
                <a:lnTo>
                  <a:pt x="114" y="0"/>
                </a:lnTo>
                <a:lnTo>
                  <a:pt x="158" y="1"/>
                </a:lnTo>
                <a:lnTo>
                  <a:pt x="200" y="1"/>
                </a:lnTo>
                <a:lnTo>
                  <a:pt x="237" y="2"/>
                </a:lnTo>
                <a:lnTo>
                  <a:pt x="262" y="2"/>
                </a:lnTo>
                <a:lnTo>
                  <a:pt x="272" y="2"/>
                </a:lnTo>
                <a:lnTo>
                  <a:pt x="287" y="10"/>
                </a:lnTo>
                <a:lnTo>
                  <a:pt x="293" y="26"/>
                </a:lnTo>
                <a:lnTo>
                  <a:pt x="287" y="41"/>
                </a:lnTo>
                <a:lnTo>
                  <a:pt x="267" y="48"/>
                </a:lnTo>
                <a:lnTo>
                  <a:pt x="229" y="48"/>
                </a:lnTo>
                <a:lnTo>
                  <a:pt x="204" y="64"/>
                </a:lnTo>
                <a:lnTo>
                  <a:pt x="195" y="83"/>
                </a:lnTo>
                <a:lnTo>
                  <a:pt x="190" y="106"/>
                </a:lnTo>
                <a:lnTo>
                  <a:pt x="180" y="125"/>
                </a:lnTo>
                <a:lnTo>
                  <a:pt x="158" y="134"/>
                </a:lnTo>
                <a:lnTo>
                  <a:pt x="140" y="123"/>
                </a:lnTo>
                <a:lnTo>
                  <a:pt x="131" y="99"/>
                </a:lnTo>
                <a:lnTo>
                  <a:pt x="123" y="71"/>
                </a:lnTo>
                <a:lnTo>
                  <a:pt x="105" y="55"/>
                </a:lnTo>
                <a:lnTo>
                  <a:pt x="87" y="51"/>
                </a:lnTo>
                <a:lnTo>
                  <a:pt x="55" y="49"/>
                </a:lnTo>
                <a:lnTo>
                  <a:pt x="26" y="49"/>
                </a:lnTo>
                <a:lnTo>
                  <a:pt x="13" y="49"/>
                </a:lnTo>
                <a:lnTo>
                  <a:pt x="0" y="42"/>
                </a:lnTo>
                <a:lnTo>
                  <a:pt x="0" y="27"/>
                </a:lnTo>
                <a:lnTo>
                  <a:pt x="10" y="12"/>
                </a:lnTo>
                <a:lnTo>
                  <a:pt x="26" y="2"/>
                </a:lnTo>
              </a:path>
            </a:pathLst>
          </a:custGeom>
          <a:solidFill>
            <a:srgbClr val="FFFFFF"/>
          </a:solidFill>
          <a:ln>
            <a:noFill/>
          </a:ln>
        </p:spPr>
        <p:style>
          <a:lnRef idx="0">
            <a:scrgbClr r="0" g="0" b="0"/>
          </a:lnRef>
          <a:fillRef idx="0">
            <a:scrgbClr r="0" g="0" b="0"/>
          </a:fillRef>
          <a:effectRef idx="0">
            <a:scrgbClr r="0" g="0" b="0"/>
          </a:effectRef>
          <a:fontRef idx="minor"/>
        </p:style>
      </p:sp>
      <p:sp>
        <p:nvSpPr>
          <p:cNvPr id="995" name="CustomShape 126"/>
          <p:cNvSpPr/>
          <p:nvPr/>
        </p:nvSpPr>
        <p:spPr>
          <a:xfrm>
            <a:off x="2533680" y="4398840"/>
            <a:ext cx="414720" cy="213120"/>
          </a:xfrm>
          <a:custGeom>
            <a:avLst/>
            <a:gdLst/>
            <a:ahLst/>
            <a:cxnLst/>
            <a:rect l="l" t="t" r="r" b="b"/>
            <a:pathLst>
              <a:path w="294" h="135">
                <a:moveTo>
                  <a:pt x="26" y="2"/>
                </a:moveTo>
                <a:lnTo>
                  <a:pt x="43" y="1"/>
                </a:lnTo>
                <a:lnTo>
                  <a:pt x="74" y="0"/>
                </a:lnTo>
                <a:lnTo>
                  <a:pt x="114" y="0"/>
                </a:lnTo>
                <a:lnTo>
                  <a:pt x="158" y="1"/>
                </a:lnTo>
                <a:lnTo>
                  <a:pt x="200" y="1"/>
                </a:lnTo>
                <a:lnTo>
                  <a:pt x="237" y="2"/>
                </a:lnTo>
                <a:lnTo>
                  <a:pt x="262" y="2"/>
                </a:lnTo>
                <a:lnTo>
                  <a:pt x="272" y="2"/>
                </a:lnTo>
                <a:lnTo>
                  <a:pt x="287" y="10"/>
                </a:lnTo>
                <a:lnTo>
                  <a:pt x="293" y="26"/>
                </a:lnTo>
                <a:lnTo>
                  <a:pt x="287" y="41"/>
                </a:lnTo>
                <a:lnTo>
                  <a:pt x="267" y="48"/>
                </a:lnTo>
                <a:lnTo>
                  <a:pt x="229" y="48"/>
                </a:lnTo>
                <a:lnTo>
                  <a:pt x="204" y="64"/>
                </a:lnTo>
                <a:lnTo>
                  <a:pt x="195" y="83"/>
                </a:lnTo>
                <a:lnTo>
                  <a:pt x="190" y="106"/>
                </a:lnTo>
                <a:lnTo>
                  <a:pt x="180" y="125"/>
                </a:lnTo>
                <a:lnTo>
                  <a:pt x="158" y="134"/>
                </a:lnTo>
                <a:lnTo>
                  <a:pt x="140" y="123"/>
                </a:lnTo>
                <a:lnTo>
                  <a:pt x="131" y="99"/>
                </a:lnTo>
                <a:lnTo>
                  <a:pt x="123" y="71"/>
                </a:lnTo>
                <a:lnTo>
                  <a:pt x="105" y="55"/>
                </a:lnTo>
                <a:lnTo>
                  <a:pt x="87" y="51"/>
                </a:lnTo>
                <a:lnTo>
                  <a:pt x="55" y="49"/>
                </a:lnTo>
                <a:lnTo>
                  <a:pt x="26" y="49"/>
                </a:lnTo>
                <a:lnTo>
                  <a:pt x="13" y="49"/>
                </a:lnTo>
                <a:lnTo>
                  <a:pt x="0" y="42"/>
                </a:lnTo>
                <a:lnTo>
                  <a:pt x="0" y="27"/>
                </a:lnTo>
                <a:lnTo>
                  <a:pt x="10" y="12"/>
                </a:lnTo>
                <a:lnTo>
                  <a:pt x="26" y="2"/>
                </a:lnTo>
              </a:path>
            </a:pathLst>
          </a:custGeom>
          <a:noFill/>
          <a:ln w="12600">
            <a:noFill/>
          </a:ln>
        </p:spPr>
        <p:style>
          <a:lnRef idx="0">
            <a:scrgbClr r="0" g="0" b="0"/>
          </a:lnRef>
          <a:fillRef idx="0">
            <a:scrgbClr r="0" g="0" b="0"/>
          </a:fillRef>
          <a:effectRef idx="0">
            <a:scrgbClr r="0" g="0" b="0"/>
          </a:effectRef>
          <a:fontRef idx="minor"/>
        </p:style>
      </p:sp>
      <p:sp>
        <p:nvSpPr>
          <p:cNvPr id="996" name="CustomShape 12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97" name="CustomShape 128"/>
          <p:cNvSpPr/>
          <p:nvPr/>
        </p:nvSpPr>
        <p:spPr>
          <a:xfrm>
            <a:off x="1152360" y="2581200"/>
            <a:ext cx="241920" cy="581400"/>
          </a:xfrm>
          <a:custGeom>
            <a:avLst/>
            <a:gdLst/>
            <a:ahLst/>
            <a:cxnLst/>
            <a:rect l="l" t="t" r="r" b="b"/>
            <a:pathLst>
              <a:path w="172" h="367">
                <a:moveTo>
                  <a:pt x="52" y="366"/>
                </a:moveTo>
                <a:lnTo>
                  <a:pt x="55" y="355"/>
                </a:lnTo>
                <a:lnTo>
                  <a:pt x="63" y="325"/>
                </a:lnTo>
                <a:lnTo>
                  <a:pt x="76" y="282"/>
                </a:lnTo>
                <a:lnTo>
                  <a:pt x="92" y="229"/>
                </a:lnTo>
                <a:lnTo>
                  <a:pt x="111" y="171"/>
                </a:lnTo>
                <a:lnTo>
                  <a:pt x="131" y="113"/>
                </a:lnTo>
                <a:lnTo>
                  <a:pt x="152" y="61"/>
                </a:lnTo>
                <a:lnTo>
                  <a:pt x="171" y="17"/>
                </a:lnTo>
                <a:lnTo>
                  <a:pt x="141" y="4"/>
                </a:lnTo>
                <a:lnTo>
                  <a:pt x="117" y="0"/>
                </a:lnTo>
                <a:lnTo>
                  <a:pt x="105" y="23"/>
                </a:lnTo>
                <a:lnTo>
                  <a:pt x="89" y="63"/>
                </a:lnTo>
                <a:lnTo>
                  <a:pt x="71" y="115"/>
                </a:lnTo>
                <a:lnTo>
                  <a:pt x="52" y="173"/>
                </a:lnTo>
                <a:lnTo>
                  <a:pt x="34" y="231"/>
                </a:lnTo>
                <a:lnTo>
                  <a:pt x="18" y="284"/>
                </a:lnTo>
                <a:lnTo>
                  <a:pt x="6" y="325"/>
                </a:lnTo>
                <a:lnTo>
                  <a:pt x="0" y="349"/>
                </a:lnTo>
                <a:lnTo>
                  <a:pt x="36" y="365"/>
                </a:lnTo>
                <a:lnTo>
                  <a:pt x="52" y="366"/>
                </a:lnTo>
              </a:path>
            </a:pathLst>
          </a:custGeom>
          <a:solidFill>
            <a:srgbClr val="FEFEFE"/>
          </a:solidFill>
          <a:ln>
            <a:noFill/>
          </a:ln>
        </p:spPr>
        <p:style>
          <a:lnRef idx="0">
            <a:scrgbClr r="0" g="0" b="0"/>
          </a:lnRef>
          <a:fillRef idx="0">
            <a:scrgbClr r="0" g="0" b="0"/>
          </a:fillRef>
          <a:effectRef idx="0">
            <a:scrgbClr r="0" g="0" b="0"/>
          </a:effectRef>
          <a:fontRef idx="minor"/>
        </p:style>
      </p:sp>
      <p:sp>
        <p:nvSpPr>
          <p:cNvPr id="998" name="CustomShape 12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999" name="CustomShape 130"/>
          <p:cNvSpPr/>
          <p:nvPr/>
        </p:nvSpPr>
        <p:spPr>
          <a:xfrm>
            <a:off x="1152360" y="2581200"/>
            <a:ext cx="241920" cy="581400"/>
          </a:xfrm>
          <a:custGeom>
            <a:avLst/>
            <a:gdLst/>
            <a:ahLst/>
            <a:cxnLst/>
            <a:rect l="l" t="t" r="r" b="b"/>
            <a:pathLst>
              <a:path w="172" h="367">
                <a:moveTo>
                  <a:pt x="52" y="366"/>
                </a:moveTo>
                <a:lnTo>
                  <a:pt x="55" y="355"/>
                </a:lnTo>
                <a:lnTo>
                  <a:pt x="63" y="325"/>
                </a:lnTo>
                <a:lnTo>
                  <a:pt x="76" y="282"/>
                </a:lnTo>
                <a:lnTo>
                  <a:pt x="92" y="229"/>
                </a:lnTo>
                <a:lnTo>
                  <a:pt x="111" y="171"/>
                </a:lnTo>
                <a:lnTo>
                  <a:pt x="131" y="113"/>
                </a:lnTo>
                <a:lnTo>
                  <a:pt x="152" y="61"/>
                </a:lnTo>
                <a:lnTo>
                  <a:pt x="171" y="17"/>
                </a:lnTo>
                <a:lnTo>
                  <a:pt x="141" y="4"/>
                </a:lnTo>
                <a:lnTo>
                  <a:pt x="117" y="0"/>
                </a:lnTo>
                <a:lnTo>
                  <a:pt x="105" y="23"/>
                </a:lnTo>
                <a:lnTo>
                  <a:pt x="89" y="63"/>
                </a:lnTo>
                <a:lnTo>
                  <a:pt x="71" y="115"/>
                </a:lnTo>
                <a:lnTo>
                  <a:pt x="52" y="173"/>
                </a:lnTo>
                <a:lnTo>
                  <a:pt x="34" y="231"/>
                </a:lnTo>
                <a:lnTo>
                  <a:pt x="18" y="284"/>
                </a:lnTo>
                <a:lnTo>
                  <a:pt x="6" y="325"/>
                </a:lnTo>
                <a:lnTo>
                  <a:pt x="0" y="349"/>
                </a:lnTo>
                <a:lnTo>
                  <a:pt x="36" y="365"/>
                </a:lnTo>
                <a:lnTo>
                  <a:pt x="52" y="366"/>
                </a:lnTo>
              </a:path>
            </a:pathLst>
          </a:custGeom>
          <a:noFill/>
          <a:ln w="12600">
            <a:noFill/>
          </a:ln>
        </p:spPr>
        <p:style>
          <a:lnRef idx="0">
            <a:scrgbClr r="0" g="0" b="0"/>
          </a:lnRef>
          <a:fillRef idx="0">
            <a:scrgbClr r="0" g="0" b="0"/>
          </a:fillRef>
          <a:effectRef idx="0">
            <a:scrgbClr r="0" g="0" b="0"/>
          </a:effectRef>
          <a:fontRef idx="minor"/>
        </p:style>
      </p:sp>
      <p:sp>
        <p:nvSpPr>
          <p:cNvPr id="1000" name="CustomShape 131"/>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1001" name="CustomShape 132"/>
          <p:cNvSpPr/>
          <p:nvPr/>
        </p:nvSpPr>
        <p:spPr>
          <a:xfrm>
            <a:off x="1152360" y="2581200"/>
            <a:ext cx="241920" cy="581400"/>
          </a:xfrm>
          <a:custGeom>
            <a:avLst/>
            <a:gdLst/>
            <a:ahLst/>
            <a:cxnLst/>
            <a:rect l="l" t="t" r="r" b="b"/>
            <a:pathLst>
              <a:path w="172" h="367">
                <a:moveTo>
                  <a:pt x="52" y="366"/>
                </a:moveTo>
                <a:lnTo>
                  <a:pt x="55" y="355"/>
                </a:lnTo>
                <a:lnTo>
                  <a:pt x="63" y="325"/>
                </a:lnTo>
                <a:lnTo>
                  <a:pt x="76" y="282"/>
                </a:lnTo>
                <a:lnTo>
                  <a:pt x="92" y="229"/>
                </a:lnTo>
                <a:lnTo>
                  <a:pt x="111" y="171"/>
                </a:lnTo>
                <a:lnTo>
                  <a:pt x="131" y="113"/>
                </a:lnTo>
                <a:lnTo>
                  <a:pt x="152" y="61"/>
                </a:lnTo>
                <a:lnTo>
                  <a:pt x="171" y="17"/>
                </a:lnTo>
                <a:lnTo>
                  <a:pt x="141" y="4"/>
                </a:lnTo>
                <a:lnTo>
                  <a:pt x="117" y="0"/>
                </a:lnTo>
                <a:lnTo>
                  <a:pt x="105" y="23"/>
                </a:lnTo>
                <a:lnTo>
                  <a:pt x="89" y="63"/>
                </a:lnTo>
                <a:lnTo>
                  <a:pt x="71" y="115"/>
                </a:lnTo>
                <a:lnTo>
                  <a:pt x="52" y="173"/>
                </a:lnTo>
                <a:lnTo>
                  <a:pt x="34" y="231"/>
                </a:lnTo>
                <a:lnTo>
                  <a:pt x="18" y="284"/>
                </a:lnTo>
                <a:lnTo>
                  <a:pt x="6" y="325"/>
                </a:lnTo>
                <a:lnTo>
                  <a:pt x="0" y="349"/>
                </a:lnTo>
                <a:lnTo>
                  <a:pt x="36" y="365"/>
                </a:lnTo>
                <a:lnTo>
                  <a:pt x="52" y="366"/>
                </a:lnTo>
              </a:path>
            </a:pathLst>
          </a:custGeom>
          <a:solidFill>
            <a:srgbClr val="FEFEFE"/>
          </a:solidFill>
          <a:ln>
            <a:noFill/>
          </a:ln>
        </p:spPr>
        <p:style>
          <a:lnRef idx="0">
            <a:scrgbClr r="0" g="0" b="0"/>
          </a:lnRef>
          <a:fillRef idx="0">
            <a:scrgbClr r="0" g="0" b="0"/>
          </a:fillRef>
          <a:effectRef idx="0">
            <a:scrgbClr r="0" g="0" b="0"/>
          </a:effectRef>
          <a:fontRef idx="minor"/>
        </p:style>
      </p:sp>
      <p:sp>
        <p:nvSpPr>
          <p:cNvPr id="1002" name="CustomShape 133"/>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1003" name="CustomShape 134"/>
          <p:cNvSpPr/>
          <p:nvPr/>
        </p:nvSpPr>
        <p:spPr>
          <a:xfrm>
            <a:off x="1152360" y="2581200"/>
            <a:ext cx="241920" cy="581400"/>
          </a:xfrm>
          <a:custGeom>
            <a:avLst/>
            <a:gdLst/>
            <a:ahLst/>
            <a:cxnLst/>
            <a:rect l="l" t="t" r="r" b="b"/>
            <a:pathLst>
              <a:path w="172" h="367">
                <a:moveTo>
                  <a:pt x="52" y="366"/>
                </a:moveTo>
                <a:lnTo>
                  <a:pt x="55" y="355"/>
                </a:lnTo>
                <a:lnTo>
                  <a:pt x="63" y="325"/>
                </a:lnTo>
                <a:lnTo>
                  <a:pt x="76" y="282"/>
                </a:lnTo>
                <a:lnTo>
                  <a:pt x="92" y="229"/>
                </a:lnTo>
                <a:lnTo>
                  <a:pt x="111" y="171"/>
                </a:lnTo>
                <a:lnTo>
                  <a:pt x="131" y="113"/>
                </a:lnTo>
                <a:lnTo>
                  <a:pt x="152" y="61"/>
                </a:lnTo>
                <a:lnTo>
                  <a:pt x="171" y="17"/>
                </a:lnTo>
                <a:lnTo>
                  <a:pt x="141" y="4"/>
                </a:lnTo>
                <a:lnTo>
                  <a:pt x="117" y="0"/>
                </a:lnTo>
                <a:lnTo>
                  <a:pt x="105" y="23"/>
                </a:lnTo>
                <a:lnTo>
                  <a:pt x="89" y="63"/>
                </a:lnTo>
                <a:lnTo>
                  <a:pt x="71" y="115"/>
                </a:lnTo>
                <a:lnTo>
                  <a:pt x="52" y="173"/>
                </a:lnTo>
                <a:lnTo>
                  <a:pt x="34" y="231"/>
                </a:lnTo>
                <a:lnTo>
                  <a:pt x="18" y="284"/>
                </a:lnTo>
                <a:lnTo>
                  <a:pt x="6" y="325"/>
                </a:lnTo>
                <a:lnTo>
                  <a:pt x="0" y="349"/>
                </a:lnTo>
                <a:lnTo>
                  <a:pt x="36" y="365"/>
                </a:lnTo>
                <a:lnTo>
                  <a:pt x="52" y="366"/>
                </a:lnTo>
              </a:path>
            </a:pathLst>
          </a:custGeom>
          <a:noFill/>
          <a:ln w="12600">
            <a:noFill/>
          </a:ln>
        </p:spPr>
        <p:style>
          <a:lnRef idx="0">
            <a:scrgbClr r="0" g="0" b="0"/>
          </a:lnRef>
          <a:fillRef idx="0">
            <a:scrgbClr r="0" g="0" b="0"/>
          </a:fillRef>
          <a:effectRef idx="0">
            <a:scrgbClr r="0" g="0" b="0"/>
          </a:effectRef>
          <a:fontRef idx="minor"/>
        </p:style>
      </p:sp>
      <p:sp>
        <p:nvSpPr>
          <p:cNvPr id="1004" name="CustomShape 13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1005" name="CustomShape 136"/>
          <p:cNvSpPr/>
          <p:nvPr/>
        </p:nvSpPr>
        <p:spPr>
          <a:xfrm>
            <a:off x="3024360" y="1974960"/>
            <a:ext cx="527400" cy="184680"/>
          </a:xfrm>
          <a:custGeom>
            <a:avLst/>
            <a:gdLst/>
            <a:ahLst/>
            <a:cxnLst/>
            <a:rect l="l" t="t" r="r" b="b"/>
            <a:pathLst>
              <a:path w="375" h="117">
                <a:moveTo>
                  <a:pt x="1" y="53"/>
                </a:moveTo>
                <a:lnTo>
                  <a:pt x="12" y="54"/>
                </a:lnTo>
                <a:lnTo>
                  <a:pt x="42" y="58"/>
                </a:lnTo>
                <a:lnTo>
                  <a:pt x="87" y="64"/>
                </a:lnTo>
                <a:lnTo>
                  <a:pt x="142" y="71"/>
                </a:lnTo>
                <a:lnTo>
                  <a:pt x="202" y="81"/>
                </a:lnTo>
                <a:lnTo>
                  <a:pt x="262" y="92"/>
                </a:lnTo>
                <a:lnTo>
                  <a:pt x="317" y="104"/>
                </a:lnTo>
                <a:lnTo>
                  <a:pt x="363" y="116"/>
                </a:lnTo>
                <a:lnTo>
                  <a:pt x="372" y="84"/>
                </a:lnTo>
                <a:lnTo>
                  <a:pt x="374" y="59"/>
                </a:lnTo>
                <a:lnTo>
                  <a:pt x="348" y="51"/>
                </a:lnTo>
                <a:lnTo>
                  <a:pt x="305" y="42"/>
                </a:lnTo>
                <a:lnTo>
                  <a:pt x="251" y="32"/>
                </a:lnTo>
                <a:lnTo>
                  <a:pt x="191" y="22"/>
                </a:lnTo>
                <a:lnTo>
                  <a:pt x="131" y="13"/>
                </a:lnTo>
                <a:lnTo>
                  <a:pt x="76" y="6"/>
                </a:lnTo>
                <a:lnTo>
                  <a:pt x="34" y="1"/>
                </a:lnTo>
                <a:lnTo>
                  <a:pt x="8" y="0"/>
                </a:lnTo>
                <a:lnTo>
                  <a:pt x="0" y="37"/>
                </a:lnTo>
                <a:lnTo>
                  <a:pt x="1" y="53"/>
                </a:lnTo>
              </a:path>
            </a:pathLst>
          </a:custGeom>
          <a:solidFill>
            <a:srgbClr val="FEFEFE"/>
          </a:solidFill>
          <a:ln>
            <a:noFill/>
          </a:ln>
        </p:spPr>
        <p:style>
          <a:lnRef idx="0">
            <a:scrgbClr r="0" g="0" b="0"/>
          </a:lnRef>
          <a:fillRef idx="0">
            <a:scrgbClr r="0" g="0" b="0"/>
          </a:fillRef>
          <a:effectRef idx="0">
            <a:scrgbClr r="0" g="0" b="0"/>
          </a:effectRef>
          <a:fontRef idx="minor"/>
        </p:style>
      </p:sp>
      <p:sp>
        <p:nvSpPr>
          <p:cNvPr id="1006" name="CustomShape 137"/>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1007" name="CustomShape 138"/>
          <p:cNvSpPr/>
          <p:nvPr/>
        </p:nvSpPr>
        <p:spPr>
          <a:xfrm>
            <a:off x="3024360" y="1974960"/>
            <a:ext cx="527400" cy="184680"/>
          </a:xfrm>
          <a:custGeom>
            <a:avLst/>
            <a:gdLst/>
            <a:ahLst/>
            <a:cxnLst/>
            <a:rect l="l" t="t" r="r" b="b"/>
            <a:pathLst>
              <a:path w="375" h="117">
                <a:moveTo>
                  <a:pt x="1" y="53"/>
                </a:moveTo>
                <a:lnTo>
                  <a:pt x="12" y="54"/>
                </a:lnTo>
                <a:lnTo>
                  <a:pt x="42" y="58"/>
                </a:lnTo>
                <a:lnTo>
                  <a:pt x="87" y="64"/>
                </a:lnTo>
                <a:lnTo>
                  <a:pt x="142" y="71"/>
                </a:lnTo>
                <a:lnTo>
                  <a:pt x="202" y="81"/>
                </a:lnTo>
                <a:lnTo>
                  <a:pt x="262" y="92"/>
                </a:lnTo>
                <a:lnTo>
                  <a:pt x="317" y="104"/>
                </a:lnTo>
                <a:lnTo>
                  <a:pt x="363" y="116"/>
                </a:lnTo>
                <a:lnTo>
                  <a:pt x="372" y="84"/>
                </a:lnTo>
                <a:lnTo>
                  <a:pt x="374" y="59"/>
                </a:lnTo>
                <a:lnTo>
                  <a:pt x="348" y="51"/>
                </a:lnTo>
                <a:lnTo>
                  <a:pt x="305" y="42"/>
                </a:lnTo>
                <a:lnTo>
                  <a:pt x="251" y="32"/>
                </a:lnTo>
                <a:lnTo>
                  <a:pt x="191" y="22"/>
                </a:lnTo>
                <a:lnTo>
                  <a:pt x="131" y="13"/>
                </a:lnTo>
                <a:lnTo>
                  <a:pt x="76" y="6"/>
                </a:lnTo>
                <a:lnTo>
                  <a:pt x="34" y="1"/>
                </a:lnTo>
                <a:lnTo>
                  <a:pt x="8" y="0"/>
                </a:lnTo>
                <a:lnTo>
                  <a:pt x="0" y="37"/>
                </a:lnTo>
                <a:lnTo>
                  <a:pt x="1" y="53"/>
                </a:lnTo>
              </a:path>
            </a:pathLst>
          </a:custGeom>
          <a:noFill/>
          <a:ln w="12600">
            <a:noFill/>
          </a:ln>
        </p:spPr>
        <p:style>
          <a:lnRef idx="0">
            <a:scrgbClr r="0" g="0" b="0"/>
          </a:lnRef>
          <a:fillRef idx="0">
            <a:scrgbClr r="0" g="0" b="0"/>
          </a:fillRef>
          <a:effectRef idx="0">
            <a:scrgbClr r="0" g="0" b="0"/>
          </a:effectRef>
          <a:fontRef idx="minor"/>
        </p:style>
      </p:sp>
      <p:sp>
        <p:nvSpPr>
          <p:cNvPr id="1008" name="CustomShape 139"/>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1009" name="CustomShape 140"/>
          <p:cNvSpPr/>
          <p:nvPr/>
        </p:nvSpPr>
        <p:spPr>
          <a:xfrm>
            <a:off x="2616120" y="2171880"/>
            <a:ext cx="243360" cy="133920"/>
          </a:xfrm>
          <a:custGeom>
            <a:avLst/>
            <a:gdLst/>
            <a:ahLst/>
            <a:cxnLst/>
            <a:rect l="l" t="t" r="r" b="b"/>
            <a:pathLst>
              <a:path w="173" h="85">
                <a:moveTo>
                  <a:pt x="8" y="13"/>
                </a:moveTo>
                <a:lnTo>
                  <a:pt x="0" y="39"/>
                </a:lnTo>
                <a:lnTo>
                  <a:pt x="9" y="82"/>
                </a:lnTo>
                <a:lnTo>
                  <a:pt x="36" y="84"/>
                </a:lnTo>
                <a:lnTo>
                  <a:pt x="75" y="84"/>
                </a:lnTo>
                <a:lnTo>
                  <a:pt x="119" y="82"/>
                </a:lnTo>
                <a:lnTo>
                  <a:pt x="165" y="79"/>
                </a:lnTo>
                <a:lnTo>
                  <a:pt x="172" y="42"/>
                </a:lnTo>
                <a:lnTo>
                  <a:pt x="167" y="6"/>
                </a:lnTo>
                <a:lnTo>
                  <a:pt x="135" y="1"/>
                </a:lnTo>
                <a:lnTo>
                  <a:pt x="81" y="0"/>
                </a:lnTo>
                <a:lnTo>
                  <a:pt x="54" y="1"/>
                </a:lnTo>
                <a:lnTo>
                  <a:pt x="30" y="4"/>
                </a:lnTo>
                <a:lnTo>
                  <a:pt x="14" y="8"/>
                </a:lnTo>
                <a:lnTo>
                  <a:pt x="8" y="13"/>
                </a:lnTo>
              </a:path>
            </a:pathLst>
          </a:custGeom>
          <a:solidFill>
            <a:srgbClr val="FFFFFF"/>
          </a:solidFill>
          <a:ln>
            <a:noFill/>
          </a:ln>
        </p:spPr>
        <p:style>
          <a:lnRef idx="0">
            <a:scrgbClr r="0" g="0" b="0"/>
          </a:lnRef>
          <a:fillRef idx="0">
            <a:scrgbClr r="0" g="0" b="0"/>
          </a:fillRef>
          <a:effectRef idx="0">
            <a:scrgbClr r="0" g="0" b="0"/>
          </a:effectRef>
          <a:fontRef idx="minor"/>
        </p:style>
      </p:sp>
      <p:sp>
        <p:nvSpPr>
          <p:cNvPr id="1010" name="CustomShape 141"/>
          <p:cNvSpPr/>
          <p:nvPr/>
        </p:nvSpPr>
        <p:spPr>
          <a:xfrm>
            <a:off x="2616120" y="2171880"/>
            <a:ext cx="243360" cy="133920"/>
          </a:xfrm>
          <a:custGeom>
            <a:avLst/>
            <a:gdLst/>
            <a:ahLst/>
            <a:cxnLst/>
            <a:rect l="l" t="t" r="r" b="b"/>
            <a:pathLst>
              <a:path w="173" h="85">
                <a:moveTo>
                  <a:pt x="8" y="13"/>
                </a:moveTo>
                <a:lnTo>
                  <a:pt x="0" y="39"/>
                </a:lnTo>
                <a:lnTo>
                  <a:pt x="9" y="82"/>
                </a:lnTo>
                <a:lnTo>
                  <a:pt x="36" y="84"/>
                </a:lnTo>
                <a:lnTo>
                  <a:pt x="75" y="84"/>
                </a:lnTo>
                <a:lnTo>
                  <a:pt x="119" y="82"/>
                </a:lnTo>
                <a:lnTo>
                  <a:pt x="165" y="79"/>
                </a:lnTo>
                <a:lnTo>
                  <a:pt x="172" y="42"/>
                </a:lnTo>
                <a:lnTo>
                  <a:pt x="167" y="6"/>
                </a:lnTo>
                <a:lnTo>
                  <a:pt x="135" y="1"/>
                </a:lnTo>
                <a:lnTo>
                  <a:pt x="81" y="0"/>
                </a:lnTo>
                <a:lnTo>
                  <a:pt x="54" y="1"/>
                </a:lnTo>
                <a:lnTo>
                  <a:pt x="30" y="4"/>
                </a:lnTo>
                <a:lnTo>
                  <a:pt x="14" y="8"/>
                </a:lnTo>
                <a:lnTo>
                  <a:pt x="8" y="13"/>
                </a:lnTo>
              </a:path>
            </a:pathLst>
          </a:custGeom>
          <a:noFill/>
          <a:ln w="12600">
            <a:noFill/>
          </a:ln>
        </p:spPr>
        <p:style>
          <a:lnRef idx="0">
            <a:scrgbClr r="0" g="0" b="0"/>
          </a:lnRef>
          <a:fillRef idx="0">
            <a:scrgbClr r="0" g="0" b="0"/>
          </a:fillRef>
          <a:effectRef idx="0">
            <a:scrgbClr r="0" g="0" b="0"/>
          </a:effectRef>
          <a:fontRef idx="minor"/>
        </p:style>
      </p:sp>
      <p:sp>
        <p:nvSpPr>
          <p:cNvPr id="1011" name="CustomShape 142"/>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1012" name="CustomShape 143"/>
          <p:cNvSpPr/>
          <p:nvPr/>
        </p:nvSpPr>
        <p:spPr>
          <a:xfrm>
            <a:off x="2494080" y="2173320"/>
            <a:ext cx="110160" cy="94320"/>
          </a:xfrm>
          <a:custGeom>
            <a:avLst/>
            <a:gdLst/>
            <a:ahLst/>
            <a:cxnLst/>
            <a:rect l="l" t="t" r="r" b="b"/>
            <a:pathLst>
              <a:path w="79" h="60">
                <a:moveTo>
                  <a:pt x="10" y="0"/>
                </a:moveTo>
                <a:lnTo>
                  <a:pt x="61" y="4"/>
                </a:lnTo>
                <a:lnTo>
                  <a:pt x="78" y="40"/>
                </a:lnTo>
                <a:lnTo>
                  <a:pt x="66" y="59"/>
                </a:lnTo>
                <a:lnTo>
                  <a:pt x="30" y="59"/>
                </a:lnTo>
                <a:lnTo>
                  <a:pt x="12" y="54"/>
                </a:lnTo>
                <a:lnTo>
                  <a:pt x="1" y="38"/>
                </a:lnTo>
                <a:lnTo>
                  <a:pt x="0" y="18"/>
                </a:lnTo>
                <a:lnTo>
                  <a:pt x="10"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1013" name="CustomShape 144"/>
          <p:cNvSpPr/>
          <p:nvPr/>
        </p:nvSpPr>
        <p:spPr>
          <a:xfrm>
            <a:off x="2494080" y="2173320"/>
            <a:ext cx="110160" cy="94320"/>
          </a:xfrm>
          <a:custGeom>
            <a:avLst/>
            <a:gdLst/>
            <a:ahLst/>
            <a:cxnLst/>
            <a:rect l="l" t="t" r="r" b="b"/>
            <a:pathLst>
              <a:path w="79" h="60">
                <a:moveTo>
                  <a:pt x="10" y="0"/>
                </a:moveTo>
                <a:lnTo>
                  <a:pt x="61" y="4"/>
                </a:lnTo>
                <a:lnTo>
                  <a:pt x="78" y="40"/>
                </a:lnTo>
                <a:lnTo>
                  <a:pt x="66" y="59"/>
                </a:lnTo>
                <a:lnTo>
                  <a:pt x="30" y="59"/>
                </a:lnTo>
                <a:lnTo>
                  <a:pt x="12" y="54"/>
                </a:lnTo>
                <a:lnTo>
                  <a:pt x="1" y="38"/>
                </a:lnTo>
                <a:lnTo>
                  <a:pt x="0" y="18"/>
                </a:lnTo>
                <a:lnTo>
                  <a:pt x="10" y="0"/>
                </a:lnTo>
              </a:path>
            </a:pathLst>
          </a:custGeom>
          <a:noFill/>
          <a:ln w="12600">
            <a:noFill/>
          </a:ln>
        </p:spPr>
        <p:style>
          <a:lnRef idx="0">
            <a:scrgbClr r="0" g="0" b="0"/>
          </a:lnRef>
          <a:fillRef idx="0">
            <a:scrgbClr r="0" g="0" b="0"/>
          </a:fillRef>
          <a:effectRef idx="0">
            <a:scrgbClr r="0" g="0" b="0"/>
          </a:effectRef>
          <a:fontRef idx="minor"/>
        </p:style>
      </p:sp>
      <p:sp>
        <p:nvSpPr>
          <p:cNvPr id="1014" name="CustomShape 145"/>
          <p:cNvSpPr/>
          <p:nvPr/>
        </p:nvSpPr>
        <p:spPr>
          <a:xfrm>
            <a:off x="1143000" y="1951200"/>
            <a:ext cx="3153240" cy="2754720"/>
          </a:xfrm>
          <a:custGeom>
            <a:avLst/>
            <a:gdLst/>
            <a:ahLst/>
            <a:cxnLst/>
            <a:rect l="l" t="t" r="r" b="b"/>
            <a:pathLst>
              <a:path w="2235" h="1736">
                <a:moveTo>
                  <a:pt x="0" y="1735"/>
                </a:moveTo>
                <a:lnTo>
                  <a:pt x="0" y="0"/>
                </a:lnTo>
                <a:lnTo>
                  <a:pt x="2234" y="0"/>
                </a:lnTo>
                <a:lnTo>
                  <a:pt x="2234" y="1735"/>
                </a:lnTo>
                <a:lnTo>
                  <a:pt x="0" y="1735"/>
                </a:lnTo>
              </a:path>
            </a:pathLst>
          </a:custGeom>
          <a:noFill/>
          <a:ln>
            <a:noFill/>
          </a:ln>
        </p:spPr>
        <p:style>
          <a:lnRef idx="0">
            <a:scrgbClr r="0" g="0" b="0"/>
          </a:lnRef>
          <a:fillRef idx="0">
            <a:scrgbClr r="0" g="0" b="0"/>
          </a:fillRef>
          <a:effectRef idx="0">
            <a:scrgbClr r="0" g="0" b="0"/>
          </a:effectRef>
          <a:fontRef idx="minor"/>
        </p:style>
      </p:sp>
      <p:sp>
        <p:nvSpPr>
          <p:cNvPr id="1015" name="CustomShape 146"/>
          <p:cNvSpPr/>
          <p:nvPr/>
        </p:nvSpPr>
        <p:spPr>
          <a:xfrm>
            <a:off x="2874960" y="2179800"/>
            <a:ext cx="116280" cy="97200"/>
          </a:xfrm>
          <a:custGeom>
            <a:avLst/>
            <a:gdLst/>
            <a:ahLst/>
            <a:cxnLst/>
            <a:rect l="l" t="t" r="r" b="b"/>
            <a:pathLst>
              <a:path w="84" h="62">
                <a:moveTo>
                  <a:pt x="41" y="0"/>
                </a:moveTo>
                <a:lnTo>
                  <a:pt x="72" y="8"/>
                </a:lnTo>
                <a:lnTo>
                  <a:pt x="83" y="21"/>
                </a:lnTo>
                <a:lnTo>
                  <a:pt x="80" y="36"/>
                </a:lnTo>
                <a:lnTo>
                  <a:pt x="72" y="50"/>
                </a:lnTo>
                <a:lnTo>
                  <a:pt x="42" y="61"/>
                </a:lnTo>
                <a:lnTo>
                  <a:pt x="5" y="51"/>
                </a:lnTo>
                <a:lnTo>
                  <a:pt x="0" y="35"/>
                </a:lnTo>
                <a:lnTo>
                  <a:pt x="1" y="17"/>
                </a:lnTo>
                <a:lnTo>
                  <a:pt x="13" y="3"/>
                </a:lnTo>
                <a:lnTo>
                  <a:pt x="41" y="0"/>
                </a:lnTo>
              </a:path>
            </a:pathLst>
          </a:custGeom>
          <a:solidFill>
            <a:srgbClr val="FFFFFF"/>
          </a:solidFill>
          <a:ln>
            <a:noFill/>
          </a:ln>
        </p:spPr>
        <p:style>
          <a:lnRef idx="0">
            <a:scrgbClr r="0" g="0" b="0"/>
          </a:lnRef>
          <a:fillRef idx="0">
            <a:scrgbClr r="0" g="0" b="0"/>
          </a:fillRef>
          <a:effectRef idx="0">
            <a:scrgbClr r="0" g="0" b="0"/>
          </a:effectRef>
          <a:fontRef idx="minor"/>
        </p:style>
      </p:sp>
      <p:sp>
        <p:nvSpPr>
          <p:cNvPr id="1016" name="CustomShape 147"/>
          <p:cNvSpPr/>
          <p:nvPr/>
        </p:nvSpPr>
        <p:spPr>
          <a:xfrm>
            <a:off x="2874960" y="2179800"/>
            <a:ext cx="116280" cy="97200"/>
          </a:xfrm>
          <a:custGeom>
            <a:avLst/>
            <a:gdLst/>
            <a:ahLst/>
            <a:cxnLst/>
            <a:rect l="l" t="t" r="r" b="b"/>
            <a:pathLst>
              <a:path w="84" h="62">
                <a:moveTo>
                  <a:pt x="41" y="0"/>
                </a:moveTo>
                <a:lnTo>
                  <a:pt x="72" y="8"/>
                </a:lnTo>
                <a:lnTo>
                  <a:pt x="83" y="21"/>
                </a:lnTo>
                <a:lnTo>
                  <a:pt x="80" y="36"/>
                </a:lnTo>
                <a:lnTo>
                  <a:pt x="72" y="50"/>
                </a:lnTo>
                <a:lnTo>
                  <a:pt x="42" y="61"/>
                </a:lnTo>
                <a:lnTo>
                  <a:pt x="5" y="51"/>
                </a:lnTo>
                <a:lnTo>
                  <a:pt x="0" y="35"/>
                </a:lnTo>
                <a:lnTo>
                  <a:pt x="1" y="17"/>
                </a:lnTo>
                <a:lnTo>
                  <a:pt x="13" y="3"/>
                </a:lnTo>
                <a:lnTo>
                  <a:pt x="41" y="0"/>
                </a:lnTo>
              </a:path>
            </a:pathLst>
          </a:custGeom>
          <a:noFill/>
          <a:ln w="12600">
            <a:noFill/>
          </a:ln>
        </p:spPr>
        <p:style>
          <a:lnRef idx="0">
            <a:scrgbClr r="0" g="0" b="0"/>
          </a:lnRef>
          <a:fillRef idx="0">
            <a:scrgbClr r="0" g="0" b="0"/>
          </a:fillRef>
          <a:effectRef idx="0">
            <a:scrgbClr r="0" g="0" b="0"/>
          </a:effectRef>
          <a:fontRef idx="minor"/>
        </p:style>
      </p:sp>
      <p:sp>
        <p:nvSpPr>
          <p:cNvPr id="1017" name="CustomShape 148"/>
          <p:cNvSpPr/>
          <p:nvPr/>
        </p:nvSpPr>
        <p:spPr>
          <a:xfrm>
            <a:off x="4906800" y="2108160"/>
            <a:ext cx="3034080" cy="2591280"/>
          </a:xfrm>
          <a:custGeom>
            <a:avLst/>
            <a:gdLst/>
            <a:ahLst/>
            <a:cxnLst/>
            <a:rect l="l" t="t" r="r" b="b"/>
            <a:pathLst>
              <a:path w="2152" h="1633">
                <a:moveTo>
                  <a:pt x="397" y="73"/>
                </a:moveTo>
                <a:lnTo>
                  <a:pt x="472" y="36"/>
                </a:lnTo>
                <a:lnTo>
                  <a:pt x="546" y="14"/>
                </a:lnTo>
                <a:lnTo>
                  <a:pt x="622" y="2"/>
                </a:lnTo>
                <a:lnTo>
                  <a:pt x="699" y="0"/>
                </a:lnTo>
                <a:lnTo>
                  <a:pt x="860" y="7"/>
                </a:lnTo>
                <a:lnTo>
                  <a:pt x="1032" y="8"/>
                </a:lnTo>
                <a:lnTo>
                  <a:pt x="1145" y="8"/>
                </a:lnTo>
                <a:lnTo>
                  <a:pt x="1250" y="12"/>
                </a:lnTo>
                <a:lnTo>
                  <a:pt x="1343" y="19"/>
                </a:lnTo>
                <a:lnTo>
                  <a:pt x="1424" y="28"/>
                </a:lnTo>
                <a:lnTo>
                  <a:pt x="1490" y="37"/>
                </a:lnTo>
                <a:lnTo>
                  <a:pt x="1539" y="45"/>
                </a:lnTo>
                <a:lnTo>
                  <a:pt x="1570" y="50"/>
                </a:lnTo>
                <a:lnTo>
                  <a:pt x="1581" y="53"/>
                </a:lnTo>
                <a:lnTo>
                  <a:pt x="1677" y="78"/>
                </a:lnTo>
                <a:lnTo>
                  <a:pt x="1762" y="116"/>
                </a:lnTo>
                <a:lnTo>
                  <a:pt x="1836" y="163"/>
                </a:lnTo>
                <a:lnTo>
                  <a:pt x="1900" y="219"/>
                </a:lnTo>
                <a:lnTo>
                  <a:pt x="2001" y="347"/>
                </a:lnTo>
                <a:lnTo>
                  <a:pt x="2070" y="486"/>
                </a:lnTo>
                <a:lnTo>
                  <a:pt x="2114" y="620"/>
                </a:lnTo>
                <a:lnTo>
                  <a:pt x="2138" y="734"/>
                </a:lnTo>
                <a:lnTo>
                  <a:pt x="2145" y="779"/>
                </a:lnTo>
                <a:lnTo>
                  <a:pt x="2149" y="813"/>
                </a:lnTo>
                <a:lnTo>
                  <a:pt x="2151" y="835"/>
                </a:lnTo>
                <a:lnTo>
                  <a:pt x="2151" y="843"/>
                </a:lnTo>
                <a:lnTo>
                  <a:pt x="2150" y="934"/>
                </a:lnTo>
                <a:lnTo>
                  <a:pt x="2137" y="1049"/>
                </a:lnTo>
                <a:lnTo>
                  <a:pt x="2111" y="1174"/>
                </a:lnTo>
                <a:lnTo>
                  <a:pt x="2067" y="1301"/>
                </a:lnTo>
                <a:lnTo>
                  <a:pt x="2005" y="1418"/>
                </a:lnTo>
                <a:lnTo>
                  <a:pt x="1920" y="1516"/>
                </a:lnTo>
                <a:lnTo>
                  <a:pt x="1869" y="1554"/>
                </a:lnTo>
                <a:lnTo>
                  <a:pt x="1811" y="1584"/>
                </a:lnTo>
                <a:lnTo>
                  <a:pt x="1745" y="1603"/>
                </a:lnTo>
                <a:lnTo>
                  <a:pt x="1672" y="1611"/>
                </a:lnTo>
                <a:lnTo>
                  <a:pt x="1587" y="1610"/>
                </a:lnTo>
                <a:lnTo>
                  <a:pt x="1518" y="1607"/>
                </a:lnTo>
                <a:lnTo>
                  <a:pt x="1459" y="1602"/>
                </a:lnTo>
                <a:lnTo>
                  <a:pt x="1406" y="1599"/>
                </a:lnTo>
                <a:lnTo>
                  <a:pt x="1354" y="1598"/>
                </a:lnTo>
                <a:lnTo>
                  <a:pt x="1295" y="1600"/>
                </a:lnTo>
                <a:lnTo>
                  <a:pt x="1226" y="1610"/>
                </a:lnTo>
                <a:lnTo>
                  <a:pt x="1141" y="1626"/>
                </a:lnTo>
                <a:lnTo>
                  <a:pt x="1096" y="1632"/>
                </a:lnTo>
                <a:lnTo>
                  <a:pt x="1053" y="1629"/>
                </a:lnTo>
                <a:lnTo>
                  <a:pt x="943" y="1611"/>
                </a:lnTo>
                <a:lnTo>
                  <a:pt x="843" y="1603"/>
                </a:lnTo>
                <a:lnTo>
                  <a:pt x="753" y="1602"/>
                </a:lnTo>
                <a:lnTo>
                  <a:pt x="672" y="1605"/>
                </a:lnTo>
                <a:lnTo>
                  <a:pt x="527" y="1610"/>
                </a:lnTo>
                <a:lnTo>
                  <a:pt x="401" y="1593"/>
                </a:lnTo>
                <a:lnTo>
                  <a:pt x="360" y="1580"/>
                </a:lnTo>
                <a:lnTo>
                  <a:pt x="303" y="1548"/>
                </a:lnTo>
                <a:lnTo>
                  <a:pt x="236" y="1496"/>
                </a:lnTo>
                <a:lnTo>
                  <a:pt x="167" y="1419"/>
                </a:lnTo>
                <a:lnTo>
                  <a:pt x="102" y="1317"/>
                </a:lnTo>
                <a:lnTo>
                  <a:pt x="47" y="1186"/>
                </a:lnTo>
                <a:lnTo>
                  <a:pt x="11" y="1024"/>
                </a:lnTo>
                <a:lnTo>
                  <a:pt x="0" y="827"/>
                </a:lnTo>
                <a:lnTo>
                  <a:pt x="37" y="584"/>
                </a:lnTo>
                <a:lnTo>
                  <a:pt x="105" y="372"/>
                </a:lnTo>
                <a:lnTo>
                  <a:pt x="156" y="280"/>
                </a:lnTo>
                <a:lnTo>
                  <a:pt x="220" y="200"/>
                </a:lnTo>
                <a:lnTo>
                  <a:pt x="300" y="130"/>
                </a:lnTo>
                <a:lnTo>
                  <a:pt x="397" y="73"/>
                </a:lnTo>
              </a:path>
            </a:pathLst>
          </a:custGeom>
          <a:solidFill>
            <a:srgbClr val="FCD9CD"/>
          </a:solidFill>
          <a:ln w="12600">
            <a:solidFill>
              <a:schemeClr val="tx1"/>
            </a:solidFill>
            <a:round/>
          </a:ln>
        </p:spPr>
        <p:style>
          <a:lnRef idx="0">
            <a:scrgbClr r="0" g="0" b="0"/>
          </a:lnRef>
          <a:fillRef idx="0">
            <a:scrgbClr r="0" g="0" b="0"/>
          </a:fillRef>
          <a:effectRef idx="0">
            <a:scrgbClr r="0" g="0" b="0"/>
          </a:effectRef>
          <a:fontRef idx="minor"/>
        </p:style>
      </p:sp>
      <p:sp>
        <p:nvSpPr>
          <p:cNvPr id="1018" name="CustomShape 149"/>
          <p:cNvSpPr/>
          <p:nvPr/>
        </p:nvSpPr>
        <p:spPr>
          <a:xfrm>
            <a:off x="5500800" y="2714760"/>
            <a:ext cx="1297440" cy="1195920"/>
          </a:xfrm>
          <a:custGeom>
            <a:avLst/>
            <a:gdLst/>
            <a:ahLst/>
            <a:cxnLst/>
            <a:rect l="l" t="t" r="r" b="b"/>
            <a:pathLst>
              <a:path w="921" h="754">
                <a:moveTo>
                  <a:pt x="84" y="26"/>
                </a:moveTo>
                <a:lnTo>
                  <a:pt x="147" y="10"/>
                </a:lnTo>
                <a:lnTo>
                  <a:pt x="220" y="2"/>
                </a:lnTo>
                <a:lnTo>
                  <a:pt x="296" y="0"/>
                </a:lnTo>
                <a:lnTo>
                  <a:pt x="372" y="1"/>
                </a:lnTo>
                <a:lnTo>
                  <a:pt x="441" y="5"/>
                </a:lnTo>
                <a:lnTo>
                  <a:pt x="496" y="10"/>
                </a:lnTo>
                <a:lnTo>
                  <a:pt x="534" y="14"/>
                </a:lnTo>
                <a:lnTo>
                  <a:pt x="548" y="15"/>
                </a:lnTo>
                <a:lnTo>
                  <a:pt x="695" y="41"/>
                </a:lnTo>
                <a:lnTo>
                  <a:pt x="816" y="107"/>
                </a:lnTo>
                <a:lnTo>
                  <a:pt x="863" y="154"/>
                </a:lnTo>
                <a:lnTo>
                  <a:pt x="897" y="210"/>
                </a:lnTo>
                <a:lnTo>
                  <a:pt x="917" y="275"/>
                </a:lnTo>
                <a:lnTo>
                  <a:pt x="920" y="349"/>
                </a:lnTo>
                <a:lnTo>
                  <a:pt x="915" y="391"/>
                </a:lnTo>
                <a:lnTo>
                  <a:pt x="898" y="446"/>
                </a:lnTo>
                <a:lnTo>
                  <a:pt x="869" y="508"/>
                </a:lnTo>
                <a:lnTo>
                  <a:pt x="831" y="572"/>
                </a:lnTo>
                <a:lnTo>
                  <a:pt x="783" y="634"/>
                </a:lnTo>
                <a:lnTo>
                  <a:pt x="727" y="688"/>
                </a:lnTo>
                <a:lnTo>
                  <a:pt x="662" y="730"/>
                </a:lnTo>
                <a:lnTo>
                  <a:pt x="591" y="753"/>
                </a:lnTo>
                <a:lnTo>
                  <a:pt x="554" y="753"/>
                </a:lnTo>
                <a:lnTo>
                  <a:pt x="496" y="748"/>
                </a:lnTo>
                <a:lnTo>
                  <a:pt x="423" y="734"/>
                </a:lnTo>
                <a:lnTo>
                  <a:pt x="342" y="711"/>
                </a:lnTo>
                <a:lnTo>
                  <a:pt x="258" y="676"/>
                </a:lnTo>
                <a:lnTo>
                  <a:pt x="178" y="628"/>
                </a:lnTo>
                <a:lnTo>
                  <a:pt x="108" y="564"/>
                </a:lnTo>
                <a:lnTo>
                  <a:pt x="53" y="484"/>
                </a:lnTo>
                <a:lnTo>
                  <a:pt x="37" y="445"/>
                </a:lnTo>
                <a:lnTo>
                  <a:pt x="21" y="391"/>
                </a:lnTo>
                <a:lnTo>
                  <a:pt x="7" y="327"/>
                </a:lnTo>
                <a:lnTo>
                  <a:pt x="0" y="258"/>
                </a:lnTo>
                <a:lnTo>
                  <a:pt x="0" y="188"/>
                </a:lnTo>
                <a:lnTo>
                  <a:pt x="13" y="123"/>
                </a:lnTo>
                <a:lnTo>
                  <a:pt x="40" y="67"/>
                </a:lnTo>
                <a:lnTo>
                  <a:pt x="84" y="26"/>
                </a:lnTo>
              </a:path>
            </a:pathLst>
          </a:custGeom>
          <a:solidFill>
            <a:srgbClr val="ECECEC"/>
          </a:solidFill>
          <a:ln>
            <a:noFill/>
          </a:ln>
        </p:spPr>
        <p:style>
          <a:lnRef idx="0">
            <a:scrgbClr r="0" g="0" b="0"/>
          </a:lnRef>
          <a:fillRef idx="0">
            <a:scrgbClr r="0" g="0" b="0"/>
          </a:fillRef>
          <a:effectRef idx="0">
            <a:scrgbClr r="0" g="0" b="0"/>
          </a:effectRef>
          <a:fontRef idx="minor"/>
        </p:style>
      </p:sp>
      <p:sp>
        <p:nvSpPr>
          <p:cNvPr id="1019" name="CustomShape 150"/>
          <p:cNvSpPr/>
          <p:nvPr/>
        </p:nvSpPr>
        <p:spPr>
          <a:xfrm>
            <a:off x="5500800" y="2714760"/>
            <a:ext cx="1297440" cy="1195920"/>
          </a:xfrm>
          <a:custGeom>
            <a:avLst/>
            <a:gdLst/>
            <a:ahLst/>
            <a:cxnLst/>
            <a:rect l="l" t="t" r="r" b="b"/>
            <a:pathLst>
              <a:path w="921" h="754">
                <a:moveTo>
                  <a:pt x="84" y="26"/>
                </a:moveTo>
                <a:lnTo>
                  <a:pt x="147" y="10"/>
                </a:lnTo>
                <a:lnTo>
                  <a:pt x="220" y="2"/>
                </a:lnTo>
                <a:lnTo>
                  <a:pt x="296" y="0"/>
                </a:lnTo>
                <a:lnTo>
                  <a:pt x="372" y="1"/>
                </a:lnTo>
                <a:lnTo>
                  <a:pt x="441" y="5"/>
                </a:lnTo>
                <a:lnTo>
                  <a:pt x="496" y="10"/>
                </a:lnTo>
                <a:lnTo>
                  <a:pt x="534" y="14"/>
                </a:lnTo>
                <a:lnTo>
                  <a:pt x="548" y="15"/>
                </a:lnTo>
                <a:lnTo>
                  <a:pt x="695" y="41"/>
                </a:lnTo>
                <a:lnTo>
                  <a:pt x="816" y="107"/>
                </a:lnTo>
                <a:lnTo>
                  <a:pt x="863" y="154"/>
                </a:lnTo>
                <a:lnTo>
                  <a:pt x="897" y="210"/>
                </a:lnTo>
                <a:lnTo>
                  <a:pt x="917" y="275"/>
                </a:lnTo>
                <a:lnTo>
                  <a:pt x="920" y="349"/>
                </a:lnTo>
                <a:lnTo>
                  <a:pt x="915" y="391"/>
                </a:lnTo>
                <a:lnTo>
                  <a:pt x="898" y="446"/>
                </a:lnTo>
                <a:lnTo>
                  <a:pt x="869" y="508"/>
                </a:lnTo>
                <a:lnTo>
                  <a:pt x="831" y="572"/>
                </a:lnTo>
                <a:lnTo>
                  <a:pt x="783" y="634"/>
                </a:lnTo>
                <a:lnTo>
                  <a:pt x="727" y="688"/>
                </a:lnTo>
                <a:lnTo>
                  <a:pt x="662" y="730"/>
                </a:lnTo>
                <a:lnTo>
                  <a:pt x="591" y="753"/>
                </a:lnTo>
                <a:lnTo>
                  <a:pt x="554" y="753"/>
                </a:lnTo>
                <a:lnTo>
                  <a:pt x="496" y="748"/>
                </a:lnTo>
                <a:lnTo>
                  <a:pt x="423" y="734"/>
                </a:lnTo>
                <a:lnTo>
                  <a:pt x="342" y="711"/>
                </a:lnTo>
                <a:lnTo>
                  <a:pt x="258" y="676"/>
                </a:lnTo>
                <a:lnTo>
                  <a:pt x="178" y="628"/>
                </a:lnTo>
                <a:lnTo>
                  <a:pt x="108" y="564"/>
                </a:lnTo>
                <a:lnTo>
                  <a:pt x="53" y="484"/>
                </a:lnTo>
                <a:lnTo>
                  <a:pt x="37" y="445"/>
                </a:lnTo>
                <a:lnTo>
                  <a:pt x="21" y="391"/>
                </a:lnTo>
                <a:lnTo>
                  <a:pt x="7" y="327"/>
                </a:lnTo>
                <a:lnTo>
                  <a:pt x="0" y="258"/>
                </a:lnTo>
                <a:lnTo>
                  <a:pt x="0" y="188"/>
                </a:lnTo>
                <a:lnTo>
                  <a:pt x="13" y="123"/>
                </a:lnTo>
                <a:lnTo>
                  <a:pt x="40" y="67"/>
                </a:lnTo>
                <a:lnTo>
                  <a:pt x="84" y="26"/>
                </a:lnTo>
              </a:path>
            </a:pathLst>
          </a:custGeom>
          <a:solidFill>
            <a:srgbClr val="F48F87"/>
          </a:solidFill>
          <a:ln>
            <a:noFill/>
          </a:ln>
        </p:spPr>
        <p:style>
          <a:lnRef idx="0">
            <a:scrgbClr r="0" g="0" b="0"/>
          </a:lnRef>
          <a:fillRef idx="0">
            <a:scrgbClr r="0" g="0" b="0"/>
          </a:fillRef>
          <a:effectRef idx="0">
            <a:scrgbClr r="0" g="0" b="0"/>
          </a:effectRef>
          <a:fontRef idx="minor"/>
        </p:style>
      </p:sp>
      <p:sp>
        <p:nvSpPr>
          <p:cNvPr id="1020" name="CustomShape 151"/>
          <p:cNvSpPr/>
          <p:nvPr/>
        </p:nvSpPr>
        <p:spPr>
          <a:xfrm>
            <a:off x="5500800" y="2714760"/>
            <a:ext cx="1297440" cy="1195920"/>
          </a:xfrm>
          <a:custGeom>
            <a:avLst/>
            <a:gdLst/>
            <a:ahLst/>
            <a:cxnLst/>
            <a:rect l="l" t="t" r="r" b="b"/>
            <a:pathLst>
              <a:path w="921" h="754">
                <a:moveTo>
                  <a:pt x="84" y="26"/>
                </a:moveTo>
                <a:lnTo>
                  <a:pt x="147" y="10"/>
                </a:lnTo>
                <a:lnTo>
                  <a:pt x="220" y="2"/>
                </a:lnTo>
                <a:lnTo>
                  <a:pt x="296" y="0"/>
                </a:lnTo>
                <a:lnTo>
                  <a:pt x="372" y="1"/>
                </a:lnTo>
                <a:lnTo>
                  <a:pt x="441" y="5"/>
                </a:lnTo>
                <a:lnTo>
                  <a:pt x="496" y="10"/>
                </a:lnTo>
                <a:lnTo>
                  <a:pt x="534" y="14"/>
                </a:lnTo>
                <a:lnTo>
                  <a:pt x="548" y="15"/>
                </a:lnTo>
                <a:lnTo>
                  <a:pt x="695" y="41"/>
                </a:lnTo>
                <a:lnTo>
                  <a:pt x="816" y="107"/>
                </a:lnTo>
                <a:lnTo>
                  <a:pt x="863" y="154"/>
                </a:lnTo>
                <a:lnTo>
                  <a:pt x="897" y="210"/>
                </a:lnTo>
                <a:lnTo>
                  <a:pt x="917" y="275"/>
                </a:lnTo>
                <a:lnTo>
                  <a:pt x="920" y="349"/>
                </a:lnTo>
                <a:lnTo>
                  <a:pt x="915" y="391"/>
                </a:lnTo>
                <a:lnTo>
                  <a:pt x="898" y="446"/>
                </a:lnTo>
                <a:lnTo>
                  <a:pt x="869" y="508"/>
                </a:lnTo>
                <a:lnTo>
                  <a:pt x="831" y="572"/>
                </a:lnTo>
                <a:lnTo>
                  <a:pt x="783" y="634"/>
                </a:lnTo>
                <a:lnTo>
                  <a:pt x="727" y="688"/>
                </a:lnTo>
                <a:lnTo>
                  <a:pt x="662" y="730"/>
                </a:lnTo>
                <a:lnTo>
                  <a:pt x="591" y="753"/>
                </a:lnTo>
                <a:lnTo>
                  <a:pt x="554" y="753"/>
                </a:lnTo>
                <a:lnTo>
                  <a:pt x="496" y="748"/>
                </a:lnTo>
                <a:lnTo>
                  <a:pt x="423" y="734"/>
                </a:lnTo>
                <a:lnTo>
                  <a:pt x="342" y="711"/>
                </a:lnTo>
                <a:lnTo>
                  <a:pt x="258" y="676"/>
                </a:lnTo>
                <a:lnTo>
                  <a:pt x="178" y="628"/>
                </a:lnTo>
                <a:lnTo>
                  <a:pt x="108" y="564"/>
                </a:lnTo>
                <a:lnTo>
                  <a:pt x="53" y="484"/>
                </a:lnTo>
                <a:lnTo>
                  <a:pt x="37" y="445"/>
                </a:lnTo>
                <a:lnTo>
                  <a:pt x="21" y="391"/>
                </a:lnTo>
                <a:lnTo>
                  <a:pt x="7" y="327"/>
                </a:lnTo>
                <a:lnTo>
                  <a:pt x="0" y="258"/>
                </a:lnTo>
                <a:lnTo>
                  <a:pt x="0" y="188"/>
                </a:lnTo>
                <a:lnTo>
                  <a:pt x="13" y="123"/>
                </a:lnTo>
                <a:lnTo>
                  <a:pt x="40" y="67"/>
                </a:lnTo>
                <a:lnTo>
                  <a:pt x="84" y="26"/>
                </a:lnTo>
              </a:path>
            </a:pathLst>
          </a:custGeom>
          <a:noFill/>
          <a:ln w="12600">
            <a:noFill/>
          </a:ln>
        </p:spPr>
        <p:style>
          <a:lnRef idx="0">
            <a:scrgbClr r="0" g="0" b="0"/>
          </a:lnRef>
          <a:fillRef idx="0">
            <a:scrgbClr r="0" g="0" b="0"/>
          </a:fillRef>
          <a:effectRef idx="0">
            <a:scrgbClr r="0" g="0" b="0"/>
          </a:effectRef>
          <a:fontRef idx="minor"/>
        </p:style>
      </p:sp>
      <p:sp>
        <p:nvSpPr>
          <p:cNvPr id="1021" name="CustomShape 152"/>
          <p:cNvSpPr/>
          <p:nvPr/>
        </p:nvSpPr>
        <p:spPr>
          <a:xfrm>
            <a:off x="6058080" y="2765520"/>
            <a:ext cx="676800" cy="870480"/>
          </a:xfrm>
          <a:custGeom>
            <a:avLst/>
            <a:gdLst/>
            <a:ahLst/>
            <a:cxnLst/>
            <a:rect l="l" t="t" r="r" b="b"/>
            <a:pathLst>
              <a:path w="481" h="549">
                <a:moveTo>
                  <a:pt x="173" y="241"/>
                </a:moveTo>
                <a:lnTo>
                  <a:pt x="178" y="222"/>
                </a:lnTo>
                <a:lnTo>
                  <a:pt x="173" y="210"/>
                </a:lnTo>
                <a:lnTo>
                  <a:pt x="163" y="203"/>
                </a:lnTo>
                <a:lnTo>
                  <a:pt x="159" y="201"/>
                </a:lnTo>
                <a:lnTo>
                  <a:pt x="144" y="213"/>
                </a:lnTo>
                <a:lnTo>
                  <a:pt x="126" y="241"/>
                </a:lnTo>
                <a:lnTo>
                  <a:pt x="107" y="267"/>
                </a:lnTo>
                <a:lnTo>
                  <a:pt x="87" y="272"/>
                </a:lnTo>
                <a:lnTo>
                  <a:pt x="60" y="233"/>
                </a:lnTo>
                <a:lnTo>
                  <a:pt x="32" y="173"/>
                </a:lnTo>
                <a:lnTo>
                  <a:pt x="19" y="144"/>
                </a:lnTo>
                <a:lnTo>
                  <a:pt x="9" y="118"/>
                </a:lnTo>
                <a:lnTo>
                  <a:pt x="2" y="101"/>
                </a:lnTo>
                <a:lnTo>
                  <a:pt x="0" y="94"/>
                </a:lnTo>
                <a:lnTo>
                  <a:pt x="4" y="45"/>
                </a:lnTo>
                <a:lnTo>
                  <a:pt x="23" y="19"/>
                </a:lnTo>
                <a:lnTo>
                  <a:pt x="53" y="6"/>
                </a:lnTo>
                <a:lnTo>
                  <a:pt x="89" y="0"/>
                </a:lnTo>
                <a:lnTo>
                  <a:pt x="142" y="8"/>
                </a:lnTo>
                <a:lnTo>
                  <a:pt x="182" y="19"/>
                </a:lnTo>
                <a:lnTo>
                  <a:pt x="213" y="29"/>
                </a:lnTo>
                <a:lnTo>
                  <a:pt x="234" y="39"/>
                </a:lnTo>
                <a:lnTo>
                  <a:pt x="256" y="55"/>
                </a:lnTo>
                <a:lnTo>
                  <a:pt x="261" y="61"/>
                </a:lnTo>
                <a:lnTo>
                  <a:pt x="266" y="91"/>
                </a:lnTo>
                <a:lnTo>
                  <a:pt x="247" y="113"/>
                </a:lnTo>
                <a:lnTo>
                  <a:pt x="224" y="129"/>
                </a:lnTo>
                <a:lnTo>
                  <a:pt x="217" y="143"/>
                </a:lnTo>
                <a:lnTo>
                  <a:pt x="225" y="152"/>
                </a:lnTo>
                <a:lnTo>
                  <a:pt x="252" y="145"/>
                </a:lnTo>
                <a:lnTo>
                  <a:pt x="282" y="131"/>
                </a:lnTo>
                <a:lnTo>
                  <a:pt x="296" y="124"/>
                </a:lnTo>
                <a:lnTo>
                  <a:pt x="331" y="118"/>
                </a:lnTo>
                <a:lnTo>
                  <a:pt x="364" y="121"/>
                </a:lnTo>
                <a:lnTo>
                  <a:pt x="393" y="132"/>
                </a:lnTo>
                <a:lnTo>
                  <a:pt x="417" y="149"/>
                </a:lnTo>
                <a:lnTo>
                  <a:pt x="451" y="183"/>
                </a:lnTo>
                <a:lnTo>
                  <a:pt x="464" y="200"/>
                </a:lnTo>
                <a:lnTo>
                  <a:pt x="480" y="246"/>
                </a:lnTo>
                <a:lnTo>
                  <a:pt x="477" y="299"/>
                </a:lnTo>
                <a:lnTo>
                  <a:pt x="460" y="353"/>
                </a:lnTo>
                <a:lnTo>
                  <a:pt x="433" y="407"/>
                </a:lnTo>
                <a:lnTo>
                  <a:pt x="402" y="455"/>
                </a:lnTo>
                <a:lnTo>
                  <a:pt x="374" y="494"/>
                </a:lnTo>
                <a:lnTo>
                  <a:pt x="353" y="520"/>
                </a:lnTo>
                <a:lnTo>
                  <a:pt x="345" y="530"/>
                </a:lnTo>
                <a:lnTo>
                  <a:pt x="318" y="545"/>
                </a:lnTo>
                <a:lnTo>
                  <a:pt x="292" y="548"/>
                </a:lnTo>
                <a:lnTo>
                  <a:pt x="271" y="541"/>
                </a:lnTo>
                <a:lnTo>
                  <a:pt x="252" y="528"/>
                </a:lnTo>
                <a:lnTo>
                  <a:pt x="226" y="497"/>
                </a:lnTo>
                <a:lnTo>
                  <a:pt x="216" y="480"/>
                </a:lnTo>
                <a:lnTo>
                  <a:pt x="211" y="473"/>
                </a:lnTo>
                <a:lnTo>
                  <a:pt x="199" y="454"/>
                </a:lnTo>
                <a:lnTo>
                  <a:pt x="182" y="426"/>
                </a:lnTo>
                <a:lnTo>
                  <a:pt x="163" y="392"/>
                </a:lnTo>
                <a:lnTo>
                  <a:pt x="146" y="354"/>
                </a:lnTo>
                <a:lnTo>
                  <a:pt x="133" y="316"/>
                </a:lnTo>
                <a:lnTo>
                  <a:pt x="128" y="280"/>
                </a:lnTo>
                <a:lnTo>
                  <a:pt x="134" y="249"/>
                </a:lnTo>
                <a:lnTo>
                  <a:pt x="162" y="239"/>
                </a:lnTo>
                <a:lnTo>
                  <a:pt x="173" y="241"/>
                </a:lnTo>
              </a:path>
            </a:pathLst>
          </a:custGeom>
          <a:solidFill>
            <a:srgbClr val="F8CDCB"/>
          </a:solidFill>
          <a:ln>
            <a:noFill/>
          </a:ln>
        </p:spPr>
        <p:style>
          <a:lnRef idx="0">
            <a:scrgbClr r="0" g="0" b="0"/>
          </a:lnRef>
          <a:fillRef idx="0">
            <a:scrgbClr r="0" g="0" b="0"/>
          </a:fillRef>
          <a:effectRef idx="0">
            <a:scrgbClr r="0" g="0" b="0"/>
          </a:effectRef>
          <a:fontRef idx="minor"/>
        </p:style>
      </p:sp>
      <p:sp>
        <p:nvSpPr>
          <p:cNvPr id="1022" name="CustomShape 153"/>
          <p:cNvSpPr/>
          <p:nvPr/>
        </p:nvSpPr>
        <p:spPr>
          <a:xfrm>
            <a:off x="6058080" y="2765520"/>
            <a:ext cx="676800" cy="870480"/>
          </a:xfrm>
          <a:custGeom>
            <a:avLst/>
            <a:gdLst/>
            <a:ahLst/>
            <a:cxnLst/>
            <a:rect l="l" t="t" r="r" b="b"/>
            <a:pathLst>
              <a:path w="481" h="549">
                <a:moveTo>
                  <a:pt x="173" y="241"/>
                </a:moveTo>
                <a:lnTo>
                  <a:pt x="178" y="222"/>
                </a:lnTo>
                <a:lnTo>
                  <a:pt x="173" y="210"/>
                </a:lnTo>
                <a:lnTo>
                  <a:pt x="163" y="203"/>
                </a:lnTo>
                <a:lnTo>
                  <a:pt x="159" y="201"/>
                </a:lnTo>
                <a:lnTo>
                  <a:pt x="144" y="213"/>
                </a:lnTo>
                <a:lnTo>
                  <a:pt x="126" y="241"/>
                </a:lnTo>
                <a:lnTo>
                  <a:pt x="107" y="267"/>
                </a:lnTo>
                <a:lnTo>
                  <a:pt x="87" y="272"/>
                </a:lnTo>
                <a:lnTo>
                  <a:pt x="60" y="233"/>
                </a:lnTo>
                <a:lnTo>
                  <a:pt x="32" y="173"/>
                </a:lnTo>
                <a:lnTo>
                  <a:pt x="19" y="144"/>
                </a:lnTo>
                <a:lnTo>
                  <a:pt x="9" y="118"/>
                </a:lnTo>
                <a:lnTo>
                  <a:pt x="2" y="101"/>
                </a:lnTo>
                <a:lnTo>
                  <a:pt x="0" y="94"/>
                </a:lnTo>
                <a:lnTo>
                  <a:pt x="4" y="45"/>
                </a:lnTo>
                <a:lnTo>
                  <a:pt x="23" y="19"/>
                </a:lnTo>
                <a:lnTo>
                  <a:pt x="53" y="6"/>
                </a:lnTo>
                <a:lnTo>
                  <a:pt x="89" y="0"/>
                </a:lnTo>
                <a:lnTo>
                  <a:pt x="142" y="8"/>
                </a:lnTo>
                <a:lnTo>
                  <a:pt x="182" y="19"/>
                </a:lnTo>
                <a:lnTo>
                  <a:pt x="213" y="29"/>
                </a:lnTo>
                <a:lnTo>
                  <a:pt x="234" y="39"/>
                </a:lnTo>
                <a:lnTo>
                  <a:pt x="256" y="55"/>
                </a:lnTo>
                <a:lnTo>
                  <a:pt x="261" y="61"/>
                </a:lnTo>
                <a:lnTo>
                  <a:pt x="266" y="91"/>
                </a:lnTo>
                <a:lnTo>
                  <a:pt x="247" y="113"/>
                </a:lnTo>
                <a:lnTo>
                  <a:pt x="224" y="129"/>
                </a:lnTo>
                <a:lnTo>
                  <a:pt x="217" y="143"/>
                </a:lnTo>
                <a:lnTo>
                  <a:pt x="225" y="152"/>
                </a:lnTo>
                <a:lnTo>
                  <a:pt x="252" y="145"/>
                </a:lnTo>
                <a:lnTo>
                  <a:pt x="282" y="131"/>
                </a:lnTo>
                <a:lnTo>
                  <a:pt x="296" y="124"/>
                </a:lnTo>
                <a:lnTo>
                  <a:pt x="331" y="118"/>
                </a:lnTo>
                <a:lnTo>
                  <a:pt x="364" y="121"/>
                </a:lnTo>
                <a:lnTo>
                  <a:pt x="393" y="132"/>
                </a:lnTo>
                <a:lnTo>
                  <a:pt x="417" y="149"/>
                </a:lnTo>
                <a:lnTo>
                  <a:pt x="451" y="183"/>
                </a:lnTo>
                <a:lnTo>
                  <a:pt x="464" y="200"/>
                </a:lnTo>
                <a:lnTo>
                  <a:pt x="480" y="246"/>
                </a:lnTo>
                <a:lnTo>
                  <a:pt x="477" y="299"/>
                </a:lnTo>
                <a:lnTo>
                  <a:pt x="460" y="353"/>
                </a:lnTo>
                <a:lnTo>
                  <a:pt x="433" y="407"/>
                </a:lnTo>
                <a:lnTo>
                  <a:pt x="402" y="455"/>
                </a:lnTo>
                <a:lnTo>
                  <a:pt x="374" y="494"/>
                </a:lnTo>
                <a:lnTo>
                  <a:pt x="353" y="520"/>
                </a:lnTo>
                <a:lnTo>
                  <a:pt x="345" y="530"/>
                </a:lnTo>
                <a:lnTo>
                  <a:pt x="318" y="545"/>
                </a:lnTo>
                <a:lnTo>
                  <a:pt x="292" y="548"/>
                </a:lnTo>
                <a:lnTo>
                  <a:pt x="271" y="541"/>
                </a:lnTo>
                <a:lnTo>
                  <a:pt x="252" y="528"/>
                </a:lnTo>
                <a:lnTo>
                  <a:pt x="226" y="497"/>
                </a:lnTo>
                <a:lnTo>
                  <a:pt x="216" y="480"/>
                </a:lnTo>
                <a:lnTo>
                  <a:pt x="211" y="473"/>
                </a:lnTo>
                <a:lnTo>
                  <a:pt x="199" y="454"/>
                </a:lnTo>
                <a:lnTo>
                  <a:pt x="182" y="426"/>
                </a:lnTo>
                <a:lnTo>
                  <a:pt x="163" y="392"/>
                </a:lnTo>
                <a:lnTo>
                  <a:pt x="146" y="354"/>
                </a:lnTo>
                <a:lnTo>
                  <a:pt x="133" y="316"/>
                </a:lnTo>
                <a:lnTo>
                  <a:pt x="128" y="280"/>
                </a:lnTo>
                <a:lnTo>
                  <a:pt x="134" y="249"/>
                </a:lnTo>
                <a:lnTo>
                  <a:pt x="162" y="239"/>
                </a:lnTo>
                <a:lnTo>
                  <a:pt x="173" y="241"/>
                </a:lnTo>
              </a:path>
            </a:pathLst>
          </a:custGeom>
          <a:noFill/>
          <a:ln w="12600">
            <a:noFill/>
          </a:ln>
        </p:spPr>
        <p:style>
          <a:lnRef idx="0">
            <a:scrgbClr r="0" g="0" b="0"/>
          </a:lnRef>
          <a:fillRef idx="0">
            <a:scrgbClr r="0" g="0" b="0"/>
          </a:fillRef>
          <a:effectRef idx="0">
            <a:scrgbClr r="0" g="0" b="0"/>
          </a:effectRef>
          <a:fontRef idx="minor"/>
        </p:style>
      </p:sp>
      <p:sp>
        <p:nvSpPr>
          <p:cNvPr id="1023" name="CustomShape 154"/>
          <p:cNvSpPr/>
          <p:nvPr/>
        </p:nvSpPr>
        <p:spPr>
          <a:xfrm>
            <a:off x="5694480" y="2963880"/>
            <a:ext cx="702360" cy="852840"/>
          </a:xfrm>
          <a:custGeom>
            <a:avLst/>
            <a:gdLst/>
            <a:ahLst/>
            <a:cxnLst/>
            <a:rect l="l" t="t" r="r" b="b"/>
            <a:pathLst>
              <a:path w="498" h="538">
                <a:moveTo>
                  <a:pt x="260" y="286"/>
                </a:moveTo>
                <a:lnTo>
                  <a:pt x="256" y="278"/>
                </a:lnTo>
                <a:lnTo>
                  <a:pt x="262" y="272"/>
                </a:lnTo>
                <a:lnTo>
                  <a:pt x="276" y="268"/>
                </a:lnTo>
                <a:lnTo>
                  <a:pt x="293" y="266"/>
                </a:lnTo>
                <a:lnTo>
                  <a:pt x="328" y="261"/>
                </a:lnTo>
                <a:lnTo>
                  <a:pt x="346" y="250"/>
                </a:lnTo>
                <a:lnTo>
                  <a:pt x="354" y="239"/>
                </a:lnTo>
                <a:lnTo>
                  <a:pt x="344" y="220"/>
                </a:lnTo>
                <a:lnTo>
                  <a:pt x="318" y="195"/>
                </a:lnTo>
                <a:lnTo>
                  <a:pt x="281" y="165"/>
                </a:lnTo>
                <a:lnTo>
                  <a:pt x="180" y="91"/>
                </a:lnTo>
                <a:lnTo>
                  <a:pt x="65" y="4"/>
                </a:lnTo>
                <a:lnTo>
                  <a:pt x="34" y="0"/>
                </a:lnTo>
                <a:lnTo>
                  <a:pt x="15" y="9"/>
                </a:lnTo>
                <a:lnTo>
                  <a:pt x="5" y="29"/>
                </a:lnTo>
                <a:lnTo>
                  <a:pt x="0" y="58"/>
                </a:lnTo>
                <a:lnTo>
                  <a:pt x="14" y="109"/>
                </a:lnTo>
                <a:lnTo>
                  <a:pt x="31" y="145"/>
                </a:lnTo>
                <a:lnTo>
                  <a:pt x="48" y="177"/>
                </a:lnTo>
                <a:lnTo>
                  <a:pt x="62" y="215"/>
                </a:lnTo>
                <a:lnTo>
                  <a:pt x="55" y="237"/>
                </a:lnTo>
                <a:lnTo>
                  <a:pt x="45" y="248"/>
                </a:lnTo>
                <a:lnTo>
                  <a:pt x="37" y="261"/>
                </a:lnTo>
                <a:lnTo>
                  <a:pt x="37" y="284"/>
                </a:lnTo>
                <a:lnTo>
                  <a:pt x="66" y="343"/>
                </a:lnTo>
                <a:lnTo>
                  <a:pt x="114" y="393"/>
                </a:lnTo>
                <a:lnTo>
                  <a:pt x="160" y="424"/>
                </a:lnTo>
                <a:lnTo>
                  <a:pt x="185" y="426"/>
                </a:lnTo>
                <a:lnTo>
                  <a:pt x="190" y="404"/>
                </a:lnTo>
                <a:lnTo>
                  <a:pt x="188" y="369"/>
                </a:lnTo>
                <a:lnTo>
                  <a:pt x="190" y="342"/>
                </a:lnTo>
                <a:lnTo>
                  <a:pt x="205" y="342"/>
                </a:lnTo>
                <a:lnTo>
                  <a:pt x="216" y="349"/>
                </a:lnTo>
                <a:lnTo>
                  <a:pt x="212" y="366"/>
                </a:lnTo>
                <a:lnTo>
                  <a:pt x="206" y="394"/>
                </a:lnTo>
                <a:lnTo>
                  <a:pt x="217" y="440"/>
                </a:lnTo>
                <a:lnTo>
                  <a:pt x="244" y="453"/>
                </a:lnTo>
                <a:lnTo>
                  <a:pt x="267" y="455"/>
                </a:lnTo>
                <a:lnTo>
                  <a:pt x="289" y="459"/>
                </a:lnTo>
                <a:lnTo>
                  <a:pt x="312" y="478"/>
                </a:lnTo>
                <a:lnTo>
                  <a:pt x="358" y="520"/>
                </a:lnTo>
                <a:lnTo>
                  <a:pt x="397" y="536"/>
                </a:lnTo>
                <a:lnTo>
                  <a:pt x="425" y="537"/>
                </a:lnTo>
                <a:lnTo>
                  <a:pt x="435" y="535"/>
                </a:lnTo>
                <a:lnTo>
                  <a:pt x="478" y="518"/>
                </a:lnTo>
                <a:lnTo>
                  <a:pt x="495" y="491"/>
                </a:lnTo>
                <a:lnTo>
                  <a:pt x="497" y="464"/>
                </a:lnTo>
                <a:lnTo>
                  <a:pt x="496" y="452"/>
                </a:lnTo>
                <a:lnTo>
                  <a:pt x="469" y="420"/>
                </a:lnTo>
                <a:lnTo>
                  <a:pt x="444" y="373"/>
                </a:lnTo>
                <a:lnTo>
                  <a:pt x="418" y="325"/>
                </a:lnTo>
                <a:lnTo>
                  <a:pt x="387" y="291"/>
                </a:lnTo>
                <a:lnTo>
                  <a:pt x="349" y="287"/>
                </a:lnTo>
                <a:lnTo>
                  <a:pt x="314" y="291"/>
                </a:lnTo>
                <a:lnTo>
                  <a:pt x="284" y="293"/>
                </a:lnTo>
                <a:lnTo>
                  <a:pt x="260" y="286"/>
                </a:lnTo>
              </a:path>
            </a:pathLst>
          </a:custGeom>
          <a:solidFill>
            <a:srgbClr val="F8CDCB"/>
          </a:solidFill>
          <a:ln>
            <a:noFill/>
          </a:ln>
        </p:spPr>
        <p:style>
          <a:lnRef idx="0">
            <a:scrgbClr r="0" g="0" b="0"/>
          </a:lnRef>
          <a:fillRef idx="0">
            <a:scrgbClr r="0" g="0" b="0"/>
          </a:fillRef>
          <a:effectRef idx="0">
            <a:scrgbClr r="0" g="0" b="0"/>
          </a:effectRef>
          <a:fontRef idx="minor"/>
        </p:style>
      </p:sp>
      <p:sp>
        <p:nvSpPr>
          <p:cNvPr id="1024" name="CustomShape 155"/>
          <p:cNvSpPr/>
          <p:nvPr/>
        </p:nvSpPr>
        <p:spPr>
          <a:xfrm>
            <a:off x="5694480" y="2963880"/>
            <a:ext cx="702360" cy="852840"/>
          </a:xfrm>
          <a:custGeom>
            <a:avLst/>
            <a:gdLst/>
            <a:ahLst/>
            <a:cxnLst/>
            <a:rect l="l" t="t" r="r" b="b"/>
            <a:pathLst>
              <a:path w="498" h="538">
                <a:moveTo>
                  <a:pt x="260" y="286"/>
                </a:moveTo>
                <a:lnTo>
                  <a:pt x="256" y="278"/>
                </a:lnTo>
                <a:lnTo>
                  <a:pt x="262" y="272"/>
                </a:lnTo>
                <a:lnTo>
                  <a:pt x="276" y="268"/>
                </a:lnTo>
                <a:lnTo>
                  <a:pt x="293" y="266"/>
                </a:lnTo>
                <a:lnTo>
                  <a:pt x="328" y="261"/>
                </a:lnTo>
                <a:lnTo>
                  <a:pt x="346" y="250"/>
                </a:lnTo>
                <a:lnTo>
                  <a:pt x="354" y="239"/>
                </a:lnTo>
                <a:lnTo>
                  <a:pt x="344" y="220"/>
                </a:lnTo>
                <a:lnTo>
                  <a:pt x="318" y="195"/>
                </a:lnTo>
                <a:lnTo>
                  <a:pt x="281" y="165"/>
                </a:lnTo>
                <a:lnTo>
                  <a:pt x="180" y="91"/>
                </a:lnTo>
                <a:lnTo>
                  <a:pt x="65" y="4"/>
                </a:lnTo>
                <a:lnTo>
                  <a:pt x="34" y="0"/>
                </a:lnTo>
                <a:lnTo>
                  <a:pt x="15" y="9"/>
                </a:lnTo>
                <a:lnTo>
                  <a:pt x="5" y="29"/>
                </a:lnTo>
                <a:lnTo>
                  <a:pt x="0" y="58"/>
                </a:lnTo>
                <a:lnTo>
                  <a:pt x="14" y="109"/>
                </a:lnTo>
                <a:lnTo>
                  <a:pt x="31" y="145"/>
                </a:lnTo>
                <a:lnTo>
                  <a:pt x="48" y="177"/>
                </a:lnTo>
                <a:lnTo>
                  <a:pt x="62" y="215"/>
                </a:lnTo>
                <a:lnTo>
                  <a:pt x="55" y="237"/>
                </a:lnTo>
                <a:lnTo>
                  <a:pt x="45" y="248"/>
                </a:lnTo>
                <a:lnTo>
                  <a:pt x="37" y="261"/>
                </a:lnTo>
                <a:lnTo>
                  <a:pt x="37" y="284"/>
                </a:lnTo>
                <a:lnTo>
                  <a:pt x="66" y="343"/>
                </a:lnTo>
                <a:lnTo>
                  <a:pt x="114" y="393"/>
                </a:lnTo>
                <a:lnTo>
                  <a:pt x="160" y="424"/>
                </a:lnTo>
                <a:lnTo>
                  <a:pt x="185" y="426"/>
                </a:lnTo>
                <a:lnTo>
                  <a:pt x="190" y="404"/>
                </a:lnTo>
                <a:lnTo>
                  <a:pt x="188" y="369"/>
                </a:lnTo>
                <a:lnTo>
                  <a:pt x="190" y="342"/>
                </a:lnTo>
                <a:lnTo>
                  <a:pt x="205" y="342"/>
                </a:lnTo>
                <a:lnTo>
                  <a:pt x="216" y="349"/>
                </a:lnTo>
                <a:lnTo>
                  <a:pt x="212" y="366"/>
                </a:lnTo>
                <a:lnTo>
                  <a:pt x="206" y="394"/>
                </a:lnTo>
                <a:lnTo>
                  <a:pt x="217" y="440"/>
                </a:lnTo>
                <a:lnTo>
                  <a:pt x="244" y="453"/>
                </a:lnTo>
                <a:lnTo>
                  <a:pt x="267" y="455"/>
                </a:lnTo>
                <a:lnTo>
                  <a:pt x="289" y="459"/>
                </a:lnTo>
                <a:lnTo>
                  <a:pt x="312" y="478"/>
                </a:lnTo>
                <a:lnTo>
                  <a:pt x="358" y="520"/>
                </a:lnTo>
                <a:lnTo>
                  <a:pt x="397" y="536"/>
                </a:lnTo>
                <a:lnTo>
                  <a:pt x="425" y="537"/>
                </a:lnTo>
                <a:lnTo>
                  <a:pt x="435" y="535"/>
                </a:lnTo>
                <a:lnTo>
                  <a:pt x="478" y="518"/>
                </a:lnTo>
                <a:lnTo>
                  <a:pt x="495" y="491"/>
                </a:lnTo>
                <a:lnTo>
                  <a:pt x="497" y="464"/>
                </a:lnTo>
                <a:lnTo>
                  <a:pt x="496" y="452"/>
                </a:lnTo>
                <a:lnTo>
                  <a:pt x="469" y="420"/>
                </a:lnTo>
                <a:lnTo>
                  <a:pt x="444" y="373"/>
                </a:lnTo>
                <a:lnTo>
                  <a:pt x="418" y="325"/>
                </a:lnTo>
                <a:lnTo>
                  <a:pt x="387" y="291"/>
                </a:lnTo>
                <a:lnTo>
                  <a:pt x="349" y="287"/>
                </a:lnTo>
                <a:lnTo>
                  <a:pt x="314" y="291"/>
                </a:lnTo>
                <a:lnTo>
                  <a:pt x="284" y="293"/>
                </a:lnTo>
                <a:lnTo>
                  <a:pt x="260" y="286"/>
                </a:lnTo>
              </a:path>
            </a:pathLst>
          </a:custGeom>
          <a:noFill/>
          <a:ln w="12600">
            <a:noFill/>
          </a:ln>
        </p:spPr>
        <p:style>
          <a:lnRef idx="0">
            <a:scrgbClr r="0" g="0" b="0"/>
          </a:lnRef>
          <a:fillRef idx="0">
            <a:scrgbClr r="0" g="0" b="0"/>
          </a:fillRef>
          <a:effectRef idx="0">
            <a:scrgbClr r="0" g="0" b="0"/>
          </a:effectRef>
          <a:fontRef idx="minor"/>
        </p:style>
      </p:sp>
      <p:sp>
        <p:nvSpPr>
          <p:cNvPr id="1025" name="CustomShape 156"/>
          <p:cNvSpPr/>
          <p:nvPr/>
        </p:nvSpPr>
        <p:spPr>
          <a:xfrm>
            <a:off x="5338800" y="2133720"/>
            <a:ext cx="1143360" cy="737280"/>
          </a:xfrm>
          <a:custGeom>
            <a:avLst/>
            <a:gdLst/>
            <a:ahLst/>
            <a:cxnLst/>
            <a:rect l="l" t="t" r="r" b="b"/>
            <a:pathLst>
              <a:path w="811" h="465">
                <a:moveTo>
                  <a:pt x="0" y="123"/>
                </a:moveTo>
                <a:lnTo>
                  <a:pt x="42" y="190"/>
                </a:lnTo>
                <a:lnTo>
                  <a:pt x="77" y="238"/>
                </a:lnTo>
                <a:lnTo>
                  <a:pt x="107" y="273"/>
                </a:lnTo>
                <a:lnTo>
                  <a:pt x="133" y="297"/>
                </a:lnTo>
                <a:lnTo>
                  <a:pt x="179" y="326"/>
                </a:lnTo>
                <a:lnTo>
                  <a:pt x="230" y="353"/>
                </a:lnTo>
                <a:lnTo>
                  <a:pt x="211" y="377"/>
                </a:lnTo>
                <a:lnTo>
                  <a:pt x="198" y="391"/>
                </a:lnTo>
                <a:lnTo>
                  <a:pt x="303" y="406"/>
                </a:lnTo>
                <a:lnTo>
                  <a:pt x="406" y="403"/>
                </a:lnTo>
                <a:lnTo>
                  <a:pt x="449" y="397"/>
                </a:lnTo>
                <a:lnTo>
                  <a:pt x="483" y="391"/>
                </a:lnTo>
                <a:lnTo>
                  <a:pt x="505" y="387"/>
                </a:lnTo>
                <a:lnTo>
                  <a:pt x="514" y="385"/>
                </a:lnTo>
                <a:lnTo>
                  <a:pt x="504" y="411"/>
                </a:lnTo>
                <a:lnTo>
                  <a:pt x="494" y="437"/>
                </a:lnTo>
                <a:lnTo>
                  <a:pt x="485" y="456"/>
                </a:lnTo>
                <a:lnTo>
                  <a:pt x="482" y="464"/>
                </a:lnTo>
                <a:lnTo>
                  <a:pt x="582" y="400"/>
                </a:lnTo>
                <a:lnTo>
                  <a:pt x="645" y="338"/>
                </a:lnTo>
                <a:lnTo>
                  <a:pt x="677" y="292"/>
                </a:lnTo>
                <a:lnTo>
                  <a:pt x="686" y="273"/>
                </a:lnTo>
                <a:lnTo>
                  <a:pt x="709" y="338"/>
                </a:lnTo>
                <a:lnTo>
                  <a:pt x="730" y="305"/>
                </a:lnTo>
                <a:lnTo>
                  <a:pt x="750" y="259"/>
                </a:lnTo>
                <a:lnTo>
                  <a:pt x="767" y="204"/>
                </a:lnTo>
                <a:lnTo>
                  <a:pt x="782" y="146"/>
                </a:lnTo>
                <a:lnTo>
                  <a:pt x="794" y="91"/>
                </a:lnTo>
                <a:lnTo>
                  <a:pt x="803" y="44"/>
                </a:lnTo>
                <a:lnTo>
                  <a:pt x="808" y="12"/>
                </a:lnTo>
                <a:lnTo>
                  <a:pt x="810" y="0"/>
                </a:lnTo>
                <a:lnTo>
                  <a:pt x="809" y="11"/>
                </a:lnTo>
                <a:lnTo>
                  <a:pt x="803" y="37"/>
                </a:lnTo>
                <a:lnTo>
                  <a:pt x="795" y="77"/>
                </a:lnTo>
                <a:lnTo>
                  <a:pt x="783" y="124"/>
                </a:lnTo>
                <a:lnTo>
                  <a:pt x="769" y="173"/>
                </a:lnTo>
                <a:lnTo>
                  <a:pt x="752" y="221"/>
                </a:lnTo>
                <a:lnTo>
                  <a:pt x="732" y="263"/>
                </a:lnTo>
                <a:lnTo>
                  <a:pt x="710" y="293"/>
                </a:lnTo>
                <a:lnTo>
                  <a:pt x="684" y="240"/>
                </a:lnTo>
                <a:lnTo>
                  <a:pt x="678" y="259"/>
                </a:lnTo>
                <a:lnTo>
                  <a:pt x="652" y="304"/>
                </a:lnTo>
                <a:lnTo>
                  <a:pt x="601" y="363"/>
                </a:lnTo>
                <a:lnTo>
                  <a:pt x="518" y="420"/>
                </a:lnTo>
                <a:lnTo>
                  <a:pt x="535" y="363"/>
                </a:lnTo>
                <a:lnTo>
                  <a:pt x="525" y="366"/>
                </a:lnTo>
                <a:lnTo>
                  <a:pt x="498" y="370"/>
                </a:lnTo>
                <a:lnTo>
                  <a:pt x="459" y="377"/>
                </a:lnTo>
                <a:lnTo>
                  <a:pt x="412" y="383"/>
                </a:lnTo>
                <a:lnTo>
                  <a:pt x="361" y="387"/>
                </a:lnTo>
                <a:lnTo>
                  <a:pt x="312" y="389"/>
                </a:lnTo>
                <a:lnTo>
                  <a:pt x="267" y="387"/>
                </a:lnTo>
                <a:lnTo>
                  <a:pt x="231" y="379"/>
                </a:lnTo>
                <a:lnTo>
                  <a:pt x="264" y="335"/>
                </a:lnTo>
                <a:lnTo>
                  <a:pt x="202" y="311"/>
                </a:lnTo>
                <a:lnTo>
                  <a:pt x="149" y="285"/>
                </a:lnTo>
                <a:lnTo>
                  <a:pt x="121" y="264"/>
                </a:lnTo>
                <a:lnTo>
                  <a:pt x="88" y="231"/>
                </a:lnTo>
                <a:lnTo>
                  <a:pt x="49" y="186"/>
                </a:lnTo>
                <a:lnTo>
                  <a:pt x="0" y="123"/>
                </a:lnTo>
              </a:path>
            </a:pathLst>
          </a:custGeom>
          <a:solidFill>
            <a:srgbClr val="000000"/>
          </a:solidFill>
          <a:ln>
            <a:noFill/>
          </a:ln>
        </p:spPr>
        <p:style>
          <a:lnRef idx="0">
            <a:scrgbClr r="0" g="0" b="0"/>
          </a:lnRef>
          <a:fillRef idx="0">
            <a:scrgbClr r="0" g="0" b="0"/>
          </a:fillRef>
          <a:effectRef idx="0">
            <a:scrgbClr r="0" g="0" b="0"/>
          </a:effectRef>
          <a:fontRef idx="minor"/>
        </p:style>
      </p:sp>
      <p:sp>
        <p:nvSpPr>
          <p:cNvPr id="1026" name="CustomShape 157"/>
          <p:cNvSpPr/>
          <p:nvPr/>
        </p:nvSpPr>
        <p:spPr>
          <a:xfrm>
            <a:off x="5338800" y="2328840"/>
            <a:ext cx="968760" cy="541800"/>
          </a:xfrm>
          <a:custGeom>
            <a:avLst/>
            <a:gdLst/>
            <a:ahLst/>
            <a:cxnLst/>
            <a:rect l="l" t="t" r="r" b="b"/>
            <a:pathLst>
              <a:path w="687" h="342">
                <a:moveTo>
                  <a:pt x="0" y="0"/>
                </a:moveTo>
                <a:lnTo>
                  <a:pt x="42" y="67"/>
                </a:lnTo>
                <a:lnTo>
                  <a:pt x="77" y="115"/>
                </a:lnTo>
                <a:lnTo>
                  <a:pt x="107" y="150"/>
                </a:lnTo>
                <a:lnTo>
                  <a:pt x="133" y="174"/>
                </a:lnTo>
                <a:lnTo>
                  <a:pt x="179" y="203"/>
                </a:lnTo>
                <a:lnTo>
                  <a:pt x="230" y="230"/>
                </a:lnTo>
                <a:lnTo>
                  <a:pt x="211" y="254"/>
                </a:lnTo>
                <a:lnTo>
                  <a:pt x="198" y="268"/>
                </a:lnTo>
                <a:lnTo>
                  <a:pt x="303" y="283"/>
                </a:lnTo>
                <a:lnTo>
                  <a:pt x="406" y="280"/>
                </a:lnTo>
                <a:lnTo>
                  <a:pt x="449" y="274"/>
                </a:lnTo>
                <a:lnTo>
                  <a:pt x="483" y="268"/>
                </a:lnTo>
                <a:lnTo>
                  <a:pt x="505" y="264"/>
                </a:lnTo>
                <a:lnTo>
                  <a:pt x="514" y="262"/>
                </a:lnTo>
                <a:lnTo>
                  <a:pt x="504" y="288"/>
                </a:lnTo>
                <a:lnTo>
                  <a:pt x="494" y="314"/>
                </a:lnTo>
                <a:lnTo>
                  <a:pt x="485" y="333"/>
                </a:lnTo>
                <a:lnTo>
                  <a:pt x="482" y="341"/>
                </a:lnTo>
                <a:lnTo>
                  <a:pt x="582" y="277"/>
                </a:lnTo>
                <a:lnTo>
                  <a:pt x="645" y="215"/>
                </a:lnTo>
                <a:lnTo>
                  <a:pt x="677" y="169"/>
                </a:lnTo>
                <a:lnTo>
                  <a:pt x="686" y="150"/>
                </a:lnTo>
              </a:path>
            </a:pathLst>
          </a:custGeom>
          <a:noFill/>
          <a:ln w="12600">
            <a:noFill/>
          </a:ln>
        </p:spPr>
        <p:style>
          <a:lnRef idx="0">
            <a:scrgbClr r="0" g="0" b="0"/>
          </a:lnRef>
          <a:fillRef idx="0">
            <a:scrgbClr r="0" g="0" b="0"/>
          </a:fillRef>
          <a:effectRef idx="0">
            <a:scrgbClr r="0" g="0" b="0"/>
          </a:effectRef>
          <a:fontRef idx="minor"/>
        </p:style>
      </p:sp>
      <p:sp>
        <p:nvSpPr>
          <p:cNvPr id="1027" name="Line 158"/>
          <p:cNvSpPr/>
          <p:nvPr/>
        </p:nvSpPr>
        <p:spPr>
          <a:xfrm>
            <a:off x="6306840" y="2566800"/>
            <a:ext cx="33480" cy="103320"/>
          </a:xfrm>
          <a:prstGeom prst="line">
            <a:avLst/>
          </a:prstGeom>
          <a:ln w="12600">
            <a:noFill/>
          </a:ln>
        </p:spPr>
        <p:style>
          <a:lnRef idx="0">
            <a:scrgbClr r="0" g="0" b="0"/>
          </a:lnRef>
          <a:fillRef idx="0">
            <a:scrgbClr r="0" g="0" b="0"/>
          </a:fillRef>
          <a:effectRef idx="0">
            <a:scrgbClr r="0" g="0" b="0"/>
          </a:effectRef>
          <a:fontRef idx="minor"/>
        </p:style>
      </p:sp>
      <p:sp>
        <p:nvSpPr>
          <p:cNvPr id="1028" name="CustomShape 159"/>
          <p:cNvSpPr/>
          <p:nvPr/>
        </p:nvSpPr>
        <p:spPr>
          <a:xfrm>
            <a:off x="6340320" y="2133720"/>
            <a:ext cx="141840" cy="537120"/>
          </a:xfrm>
          <a:custGeom>
            <a:avLst/>
            <a:gdLst/>
            <a:ahLst/>
            <a:cxnLst/>
            <a:rect l="l" t="t" r="r" b="b"/>
            <a:pathLst>
              <a:path w="102" h="339">
                <a:moveTo>
                  <a:pt x="0" y="338"/>
                </a:moveTo>
                <a:lnTo>
                  <a:pt x="21" y="305"/>
                </a:lnTo>
                <a:lnTo>
                  <a:pt x="41" y="259"/>
                </a:lnTo>
                <a:lnTo>
                  <a:pt x="58" y="204"/>
                </a:lnTo>
                <a:lnTo>
                  <a:pt x="73" y="146"/>
                </a:lnTo>
                <a:lnTo>
                  <a:pt x="85" y="91"/>
                </a:lnTo>
                <a:lnTo>
                  <a:pt x="94" y="44"/>
                </a:lnTo>
                <a:lnTo>
                  <a:pt x="99" y="12"/>
                </a:lnTo>
                <a:lnTo>
                  <a:pt x="101" y="0"/>
                </a:lnTo>
                <a:lnTo>
                  <a:pt x="100" y="11"/>
                </a:lnTo>
                <a:lnTo>
                  <a:pt x="94" y="37"/>
                </a:lnTo>
                <a:lnTo>
                  <a:pt x="86" y="77"/>
                </a:lnTo>
                <a:lnTo>
                  <a:pt x="74" y="124"/>
                </a:lnTo>
                <a:lnTo>
                  <a:pt x="60" y="173"/>
                </a:lnTo>
                <a:lnTo>
                  <a:pt x="43" y="221"/>
                </a:lnTo>
                <a:lnTo>
                  <a:pt x="23" y="263"/>
                </a:lnTo>
                <a:lnTo>
                  <a:pt x="1" y="293"/>
                </a:lnTo>
              </a:path>
            </a:pathLst>
          </a:custGeom>
          <a:noFill/>
          <a:ln w="12600">
            <a:noFill/>
          </a:ln>
        </p:spPr>
        <p:style>
          <a:lnRef idx="0">
            <a:scrgbClr r="0" g="0" b="0"/>
          </a:lnRef>
          <a:fillRef idx="0">
            <a:scrgbClr r="0" g="0" b="0"/>
          </a:fillRef>
          <a:effectRef idx="0">
            <a:scrgbClr r="0" g="0" b="0"/>
          </a:effectRef>
          <a:fontRef idx="minor"/>
        </p:style>
      </p:sp>
      <p:sp>
        <p:nvSpPr>
          <p:cNvPr id="1029" name="Line 160"/>
          <p:cNvSpPr/>
          <p:nvPr/>
        </p:nvSpPr>
        <p:spPr>
          <a:xfrm flipH="1" flipV="1">
            <a:off x="6303960" y="2514600"/>
            <a:ext cx="37800" cy="83880"/>
          </a:xfrm>
          <a:prstGeom prst="line">
            <a:avLst/>
          </a:prstGeom>
          <a:ln w="12600">
            <a:noFill/>
          </a:ln>
        </p:spPr>
        <p:style>
          <a:lnRef idx="0">
            <a:scrgbClr r="0" g="0" b="0"/>
          </a:lnRef>
          <a:fillRef idx="0">
            <a:scrgbClr r="0" g="0" b="0"/>
          </a:fillRef>
          <a:effectRef idx="0">
            <a:scrgbClr r="0" g="0" b="0"/>
          </a:effectRef>
          <a:fontRef idx="minor"/>
        </p:style>
      </p:sp>
      <p:sp>
        <p:nvSpPr>
          <p:cNvPr id="1030" name="CustomShape 161"/>
          <p:cNvSpPr/>
          <p:nvPr/>
        </p:nvSpPr>
        <p:spPr>
          <a:xfrm>
            <a:off x="6070680" y="2514600"/>
            <a:ext cx="234000" cy="286200"/>
          </a:xfrm>
          <a:custGeom>
            <a:avLst/>
            <a:gdLst/>
            <a:ahLst/>
            <a:cxnLst/>
            <a:rect l="l" t="t" r="r" b="b"/>
            <a:pathLst>
              <a:path w="167" h="181">
                <a:moveTo>
                  <a:pt x="166" y="0"/>
                </a:moveTo>
                <a:lnTo>
                  <a:pt x="160" y="19"/>
                </a:lnTo>
                <a:lnTo>
                  <a:pt x="134" y="64"/>
                </a:lnTo>
                <a:lnTo>
                  <a:pt x="83" y="123"/>
                </a:lnTo>
                <a:lnTo>
                  <a:pt x="0" y="180"/>
                </a:lnTo>
              </a:path>
            </a:pathLst>
          </a:custGeom>
          <a:noFill/>
          <a:ln w="12600">
            <a:noFill/>
          </a:ln>
        </p:spPr>
        <p:style>
          <a:lnRef idx="0">
            <a:scrgbClr r="0" g="0" b="0"/>
          </a:lnRef>
          <a:fillRef idx="0">
            <a:scrgbClr r="0" g="0" b="0"/>
          </a:fillRef>
          <a:effectRef idx="0">
            <a:scrgbClr r="0" g="0" b="0"/>
          </a:effectRef>
          <a:fontRef idx="minor"/>
        </p:style>
      </p:sp>
      <p:sp>
        <p:nvSpPr>
          <p:cNvPr id="1031" name="Line 162"/>
          <p:cNvSpPr/>
          <p:nvPr/>
        </p:nvSpPr>
        <p:spPr>
          <a:xfrm flipV="1">
            <a:off x="6070320" y="2709720"/>
            <a:ext cx="23760" cy="90360"/>
          </a:xfrm>
          <a:prstGeom prst="line">
            <a:avLst/>
          </a:prstGeom>
          <a:ln w="12600">
            <a:noFill/>
          </a:ln>
        </p:spPr>
        <p:style>
          <a:lnRef idx="0">
            <a:scrgbClr r="0" g="0" b="0"/>
          </a:lnRef>
          <a:fillRef idx="0">
            <a:scrgbClr r="0" g="0" b="0"/>
          </a:fillRef>
          <a:effectRef idx="0">
            <a:scrgbClr r="0" g="0" b="0"/>
          </a:effectRef>
          <a:fontRef idx="minor"/>
        </p:style>
      </p:sp>
      <p:sp>
        <p:nvSpPr>
          <p:cNvPr id="1032" name="CustomShape 163"/>
          <p:cNvSpPr/>
          <p:nvPr/>
        </p:nvSpPr>
        <p:spPr>
          <a:xfrm>
            <a:off x="5665680" y="2709720"/>
            <a:ext cx="429120" cy="41760"/>
          </a:xfrm>
          <a:custGeom>
            <a:avLst/>
            <a:gdLst/>
            <a:ahLst/>
            <a:cxnLst/>
            <a:rect l="l" t="t" r="r" b="b"/>
            <a:pathLst>
              <a:path w="305" h="27">
                <a:moveTo>
                  <a:pt x="304" y="0"/>
                </a:moveTo>
                <a:lnTo>
                  <a:pt x="294" y="3"/>
                </a:lnTo>
                <a:lnTo>
                  <a:pt x="267" y="7"/>
                </a:lnTo>
                <a:lnTo>
                  <a:pt x="228" y="14"/>
                </a:lnTo>
                <a:lnTo>
                  <a:pt x="181" y="20"/>
                </a:lnTo>
                <a:lnTo>
                  <a:pt x="130" y="24"/>
                </a:lnTo>
                <a:lnTo>
                  <a:pt x="81" y="26"/>
                </a:lnTo>
                <a:lnTo>
                  <a:pt x="36" y="24"/>
                </a:lnTo>
                <a:lnTo>
                  <a:pt x="0" y="16"/>
                </a:lnTo>
              </a:path>
            </a:pathLst>
          </a:custGeom>
          <a:noFill/>
          <a:ln w="12600">
            <a:noFill/>
          </a:ln>
        </p:spPr>
        <p:style>
          <a:lnRef idx="0">
            <a:scrgbClr r="0" g="0" b="0"/>
          </a:lnRef>
          <a:fillRef idx="0">
            <a:scrgbClr r="0" g="0" b="0"/>
          </a:fillRef>
          <a:effectRef idx="0">
            <a:scrgbClr r="0" g="0" b="0"/>
          </a:effectRef>
          <a:fontRef idx="minor"/>
        </p:style>
      </p:sp>
      <p:sp>
        <p:nvSpPr>
          <p:cNvPr id="1033" name="Line 164"/>
          <p:cNvSpPr/>
          <p:nvPr/>
        </p:nvSpPr>
        <p:spPr>
          <a:xfrm flipV="1">
            <a:off x="5665680" y="2665080"/>
            <a:ext cx="46080" cy="69840"/>
          </a:xfrm>
          <a:prstGeom prst="line">
            <a:avLst/>
          </a:prstGeom>
          <a:ln w="12600">
            <a:noFill/>
          </a:ln>
        </p:spPr>
        <p:style>
          <a:lnRef idx="0">
            <a:scrgbClr r="0" g="0" b="0"/>
          </a:lnRef>
          <a:fillRef idx="0">
            <a:scrgbClr r="0" g="0" b="0"/>
          </a:fillRef>
          <a:effectRef idx="0">
            <a:scrgbClr r="0" g="0" b="0"/>
          </a:effectRef>
          <a:fontRef idx="minor"/>
        </p:style>
      </p:sp>
      <p:sp>
        <p:nvSpPr>
          <p:cNvPr id="1034" name="CustomShape 165"/>
          <p:cNvSpPr/>
          <p:nvPr/>
        </p:nvSpPr>
        <p:spPr>
          <a:xfrm>
            <a:off x="5338800" y="2328840"/>
            <a:ext cx="373680" cy="336960"/>
          </a:xfrm>
          <a:custGeom>
            <a:avLst/>
            <a:gdLst/>
            <a:ahLst/>
            <a:cxnLst/>
            <a:rect l="l" t="t" r="r" b="b"/>
            <a:pathLst>
              <a:path w="265" h="213">
                <a:moveTo>
                  <a:pt x="264" y="212"/>
                </a:moveTo>
                <a:lnTo>
                  <a:pt x="202" y="188"/>
                </a:lnTo>
                <a:lnTo>
                  <a:pt x="149" y="162"/>
                </a:lnTo>
                <a:lnTo>
                  <a:pt x="121" y="141"/>
                </a:lnTo>
                <a:lnTo>
                  <a:pt x="88" y="108"/>
                </a:lnTo>
                <a:lnTo>
                  <a:pt x="49" y="63"/>
                </a:lnTo>
                <a:lnTo>
                  <a:pt x="0" y="0"/>
                </a:lnTo>
              </a:path>
            </a:pathLst>
          </a:custGeom>
          <a:noFill/>
          <a:ln w="12600">
            <a:noFill/>
          </a:ln>
        </p:spPr>
        <p:style>
          <a:lnRef idx="0">
            <a:scrgbClr r="0" g="0" b="0"/>
          </a:lnRef>
          <a:fillRef idx="0">
            <a:scrgbClr r="0" g="0" b="0"/>
          </a:fillRef>
          <a:effectRef idx="0">
            <a:scrgbClr r="0" g="0" b="0"/>
          </a:effectRef>
          <a:fontRef idx="minor"/>
        </p:style>
      </p:sp>
      <p:sp>
        <p:nvSpPr>
          <p:cNvPr id="1035" name="CustomShape 166"/>
          <p:cNvSpPr/>
          <p:nvPr/>
        </p:nvSpPr>
        <p:spPr>
          <a:xfrm>
            <a:off x="5495760" y="2112840"/>
            <a:ext cx="819720" cy="525960"/>
          </a:xfrm>
          <a:custGeom>
            <a:avLst/>
            <a:gdLst/>
            <a:ahLst/>
            <a:cxnLst/>
            <a:rect l="l" t="t" r="r" b="b"/>
            <a:pathLst>
              <a:path w="581" h="332">
                <a:moveTo>
                  <a:pt x="191" y="258"/>
                </a:moveTo>
                <a:lnTo>
                  <a:pt x="113" y="290"/>
                </a:lnTo>
                <a:lnTo>
                  <a:pt x="200" y="309"/>
                </a:lnTo>
                <a:lnTo>
                  <a:pt x="263" y="317"/>
                </a:lnTo>
                <a:lnTo>
                  <a:pt x="307" y="315"/>
                </a:lnTo>
                <a:lnTo>
                  <a:pt x="335" y="308"/>
                </a:lnTo>
                <a:lnTo>
                  <a:pt x="357" y="284"/>
                </a:lnTo>
                <a:lnTo>
                  <a:pt x="358" y="271"/>
                </a:lnTo>
                <a:lnTo>
                  <a:pt x="332" y="331"/>
                </a:lnTo>
                <a:lnTo>
                  <a:pt x="399" y="300"/>
                </a:lnTo>
                <a:lnTo>
                  <a:pt x="449" y="258"/>
                </a:lnTo>
                <a:lnTo>
                  <a:pt x="481" y="211"/>
                </a:lnTo>
                <a:lnTo>
                  <a:pt x="496" y="165"/>
                </a:lnTo>
                <a:lnTo>
                  <a:pt x="507" y="175"/>
                </a:lnTo>
                <a:lnTo>
                  <a:pt x="518" y="212"/>
                </a:lnTo>
                <a:lnTo>
                  <a:pt x="550" y="137"/>
                </a:lnTo>
                <a:lnTo>
                  <a:pt x="568" y="69"/>
                </a:lnTo>
                <a:lnTo>
                  <a:pt x="577" y="19"/>
                </a:lnTo>
                <a:lnTo>
                  <a:pt x="580" y="0"/>
                </a:lnTo>
                <a:lnTo>
                  <a:pt x="575" y="18"/>
                </a:lnTo>
                <a:lnTo>
                  <a:pt x="563" y="63"/>
                </a:lnTo>
                <a:lnTo>
                  <a:pt x="543" y="116"/>
                </a:lnTo>
                <a:lnTo>
                  <a:pt x="516" y="160"/>
                </a:lnTo>
                <a:lnTo>
                  <a:pt x="507" y="146"/>
                </a:lnTo>
                <a:lnTo>
                  <a:pt x="496" y="114"/>
                </a:lnTo>
                <a:lnTo>
                  <a:pt x="478" y="166"/>
                </a:lnTo>
                <a:lnTo>
                  <a:pt x="454" y="219"/>
                </a:lnTo>
                <a:lnTo>
                  <a:pt x="416" y="267"/>
                </a:lnTo>
                <a:lnTo>
                  <a:pt x="358" y="302"/>
                </a:lnTo>
                <a:lnTo>
                  <a:pt x="392" y="242"/>
                </a:lnTo>
                <a:lnTo>
                  <a:pt x="381" y="253"/>
                </a:lnTo>
                <a:lnTo>
                  <a:pt x="346" y="277"/>
                </a:lnTo>
                <a:lnTo>
                  <a:pt x="282" y="291"/>
                </a:lnTo>
                <a:lnTo>
                  <a:pt x="184" y="279"/>
                </a:lnTo>
                <a:lnTo>
                  <a:pt x="241" y="255"/>
                </a:lnTo>
                <a:lnTo>
                  <a:pt x="234" y="252"/>
                </a:lnTo>
                <a:lnTo>
                  <a:pt x="217" y="244"/>
                </a:lnTo>
                <a:lnTo>
                  <a:pt x="190" y="230"/>
                </a:lnTo>
                <a:lnTo>
                  <a:pt x="157" y="210"/>
                </a:lnTo>
                <a:lnTo>
                  <a:pt x="78" y="153"/>
                </a:lnTo>
                <a:lnTo>
                  <a:pt x="0" y="69"/>
                </a:lnTo>
                <a:lnTo>
                  <a:pt x="65" y="160"/>
                </a:lnTo>
                <a:lnTo>
                  <a:pt x="126" y="218"/>
                </a:lnTo>
                <a:lnTo>
                  <a:pt x="173" y="249"/>
                </a:lnTo>
                <a:lnTo>
                  <a:pt x="191" y="258"/>
                </a:lnTo>
              </a:path>
            </a:pathLst>
          </a:custGeom>
          <a:solidFill>
            <a:srgbClr val="000000"/>
          </a:solidFill>
          <a:ln>
            <a:noFill/>
          </a:ln>
        </p:spPr>
        <p:style>
          <a:lnRef idx="0">
            <a:scrgbClr r="0" g="0" b="0"/>
          </a:lnRef>
          <a:fillRef idx="0">
            <a:scrgbClr r="0" g="0" b="0"/>
          </a:fillRef>
          <a:effectRef idx="0">
            <a:scrgbClr r="0" g="0" b="0"/>
          </a:effectRef>
          <a:fontRef idx="minor"/>
        </p:style>
      </p:sp>
      <p:sp>
        <p:nvSpPr>
          <p:cNvPr id="1036" name="Line 167"/>
          <p:cNvSpPr/>
          <p:nvPr/>
        </p:nvSpPr>
        <p:spPr>
          <a:xfrm flipH="1">
            <a:off x="5655960" y="2522520"/>
            <a:ext cx="109800" cy="50760"/>
          </a:xfrm>
          <a:prstGeom prst="line">
            <a:avLst/>
          </a:prstGeom>
          <a:ln w="12600">
            <a:noFill/>
          </a:ln>
        </p:spPr>
        <p:style>
          <a:lnRef idx="0">
            <a:scrgbClr r="0" g="0" b="0"/>
          </a:lnRef>
          <a:fillRef idx="0">
            <a:scrgbClr r="0" g="0" b="0"/>
          </a:fillRef>
          <a:effectRef idx="0">
            <a:scrgbClr r="0" g="0" b="0"/>
          </a:effectRef>
          <a:fontRef idx="minor"/>
        </p:style>
      </p:sp>
      <p:sp>
        <p:nvSpPr>
          <p:cNvPr id="1037" name="CustomShape 168"/>
          <p:cNvSpPr/>
          <p:nvPr/>
        </p:nvSpPr>
        <p:spPr>
          <a:xfrm>
            <a:off x="5656320" y="2543040"/>
            <a:ext cx="344880" cy="73440"/>
          </a:xfrm>
          <a:custGeom>
            <a:avLst/>
            <a:gdLst/>
            <a:ahLst/>
            <a:cxnLst/>
            <a:rect l="l" t="t" r="r" b="b"/>
            <a:pathLst>
              <a:path w="246" h="47">
                <a:moveTo>
                  <a:pt x="0" y="19"/>
                </a:moveTo>
                <a:lnTo>
                  <a:pt x="87" y="38"/>
                </a:lnTo>
                <a:lnTo>
                  <a:pt x="150" y="46"/>
                </a:lnTo>
                <a:lnTo>
                  <a:pt x="194" y="44"/>
                </a:lnTo>
                <a:lnTo>
                  <a:pt x="222" y="37"/>
                </a:lnTo>
                <a:lnTo>
                  <a:pt x="244" y="13"/>
                </a:lnTo>
                <a:lnTo>
                  <a:pt x="245" y="0"/>
                </a:lnTo>
              </a:path>
            </a:pathLst>
          </a:custGeom>
          <a:noFill/>
          <a:ln w="12600">
            <a:noFill/>
          </a:ln>
        </p:spPr>
        <p:style>
          <a:lnRef idx="0">
            <a:scrgbClr r="0" g="0" b="0"/>
          </a:lnRef>
          <a:fillRef idx="0">
            <a:scrgbClr r="0" g="0" b="0"/>
          </a:fillRef>
          <a:effectRef idx="0">
            <a:scrgbClr r="0" g="0" b="0"/>
          </a:effectRef>
          <a:fontRef idx="minor"/>
        </p:style>
      </p:sp>
      <p:sp>
        <p:nvSpPr>
          <p:cNvPr id="1038" name="Line 169"/>
          <p:cNvSpPr/>
          <p:nvPr/>
        </p:nvSpPr>
        <p:spPr>
          <a:xfrm flipH="1">
            <a:off x="5964120" y="2543040"/>
            <a:ext cx="36360" cy="95040"/>
          </a:xfrm>
          <a:prstGeom prst="line">
            <a:avLst/>
          </a:prstGeom>
          <a:ln w="12600">
            <a:noFill/>
          </a:ln>
        </p:spPr>
        <p:style>
          <a:lnRef idx="0">
            <a:scrgbClr r="0" g="0" b="0"/>
          </a:lnRef>
          <a:fillRef idx="0">
            <a:scrgbClr r="0" g="0" b="0"/>
          </a:fillRef>
          <a:effectRef idx="0">
            <a:scrgbClr r="0" g="0" b="0"/>
          </a:effectRef>
          <a:fontRef idx="minor"/>
        </p:style>
      </p:sp>
      <p:sp>
        <p:nvSpPr>
          <p:cNvPr id="1039" name="CustomShape 170"/>
          <p:cNvSpPr/>
          <p:nvPr/>
        </p:nvSpPr>
        <p:spPr>
          <a:xfrm>
            <a:off x="5964120" y="2112840"/>
            <a:ext cx="351360" cy="525960"/>
          </a:xfrm>
          <a:custGeom>
            <a:avLst/>
            <a:gdLst/>
            <a:ahLst/>
            <a:cxnLst/>
            <a:rect l="l" t="t" r="r" b="b"/>
            <a:pathLst>
              <a:path w="249" h="332">
                <a:moveTo>
                  <a:pt x="0" y="331"/>
                </a:moveTo>
                <a:lnTo>
                  <a:pt x="67" y="300"/>
                </a:lnTo>
                <a:lnTo>
                  <a:pt x="117" y="258"/>
                </a:lnTo>
                <a:lnTo>
                  <a:pt x="149" y="211"/>
                </a:lnTo>
                <a:lnTo>
                  <a:pt x="164" y="165"/>
                </a:lnTo>
                <a:lnTo>
                  <a:pt x="175" y="175"/>
                </a:lnTo>
                <a:lnTo>
                  <a:pt x="186" y="212"/>
                </a:lnTo>
                <a:lnTo>
                  <a:pt x="218" y="137"/>
                </a:lnTo>
                <a:lnTo>
                  <a:pt x="236" y="69"/>
                </a:lnTo>
                <a:lnTo>
                  <a:pt x="245" y="19"/>
                </a:lnTo>
                <a:lnTo>
                  <a:pt x="248" y="0"/>
                </a:lnTo>
                <a:lnTo>
                  <a:pt x="243" y="18"/>
                </a:lnTo>
                <a:lnTo>
                  <a:pt x="231" y="63"/>
                </a:lnTo>
                <a:lnTo>
                  <a:pt x="211" y="116"/>
                </a:lnTo>
                <a:lnTo>
                  <a:pt x="184" y="160"/>
                </a:lnTo>
                <a:lnTo>
                  <a:pt x="175" y="146"/>
                </a:lnTo>
                <a:lnTo>
                  <a:pt x="164" y="114"/>
                </a:lnTo>
                <a:lnTo>
                  <a:pt x="146" y="166"/>
                </a:lnTo>
                <a:lnTo>
                  <a:pt x="122" y="219"/>
                </a:lnTo>
                <a:lnTo>
                  <a:pt x="84" y="267"/>
                </a:lnTo>
                <a:lnTo>
                  <a:pt x="26" y="302"/>
                </a:lnTo>
              </a:path>
            </a:pathLst>
          </a:custGeom>
          <a:noFill/>
          <a:ln w="12600">
            <a:noFill/>
          </a:ln>
        </p:spPr>
        <p:style>
          <a:lnRef idx="0">
            <a:scrgbClr r="0" g="0" b="0"/>
          </a:lnRef>
          <a:fillRef idx="0">
            <a:scrgbClr r="0" g="0" b="0"/>
          </a:fillRef>
          <a:effectRef idx="0">
            <a:scrgbClr r="0" g="0" b="0"/>
          </a:effectRef>
          <a:fontRef idx="minor"/>
        </p:style>
      </p:sp>
      <p:sp>
        <p:nvSpPr>
          <p:cNvPr id="1040" name="Line 171"/>
          <p:cNvSpPr/>
          <p:nvPr/>
        </p:nvSpPr>
        <p:spPr>
          <a:xfrm flipV="1">
            <a:off x="6000480" y="2496960"/>
            <a:ext cx="49320" cy="95400"/>
          </a:xfrm>
          <a:prstGeom prst="line">
            <a:avLst/>
          </a:prstGeom>
          <a:ln w="12600">
            <a:noFill/>
          </a:ln>
        </p:spPr>
        <p:style>
          <a:lnRef idx="0">
            <a:scrgbClr r="0" g="0" b="0"/>
          </a:lnRef>
          <a:fillRef idx="0">
            <a:scrgbClr r="0" g="0" b="0"/>
          </a:fillRef>
          <a:effectRef idx="0">
            <a:scrgbClr r="0" g="0" b="0"/>
          </a:effectRef>
          <a:fontRef idx="minor"/>
        </p:style>
      </p:sp>
      <p:sp>
        <p:nvSpPr>
          <p:cNvPr id="1041" name="CustomShape 172"/>
          <p:cNvSpPr/>
          <p:nvPr/>
        </p:nvSpPr>
        <p:spPr>
          <a:xfrm>
            <a:off x="5756400" y="2496960"/>
            <a:ext cx="292680" cy="78120"/>
          </a:xfrm>
          <a:custGeom>
            <a:avLst/>
            <a:gdLst/>
            <a:ahLst/>
            <a:cxnLst/>
            <a:rect l="l" t="t" r="r" b="b"/>
            <a:pathLst>
              <a:path w="209" h="50">
                <a:moveTo>
                  <a:pt x="208" y="0"/>
                </a:moveTo>
                <a:lnTo>
                  <a:pt x="197" y="11"/>
                </a:lnTo>
                <a:lnTo>
                  <a:pt x="162" y="35"/>
                </a:lnTo>
                <a:lnTo>
                  <a:pt x="98" y="49"/>
                </a:lnTo>
                <a:lnTo>
                  <a:pt x="0" y="37"/>
                </a:lnTo>
              </a:path>
            </a:pathLst>
          </a:custGeom>
          <a:noFill/>
          <a:ln w="12600">
            <a:noFill/>
          </a:ln>
        </p:spPr>
        <p:style>
          <a:lnRef idx="0">
            <a:scrgbClr r="0" g="0" b="0"/>
          </a:lnRef>
          <a:fillRef idx="0">
            <a:scrgbClr r="0" g="0" b="0"/>
          </a:fillRef>
          <a:effectRef idx="0">
            <a:scrgbClr r="0" g="0" b="0"/>
          </a:effectRef>
          <a:fontRef idx="minor"/>
        </p:style>
      </p:sp>
      <p:sp>
        <p:nvSpPr>
          <p:cNvPr id="1042" name="Line 173"/>
          <p:cNvSpPr/>
          <p:nvPr/>
        </p:nvSpPr>
        <p:spPr>
          <a:xfrm flipV="1">
            <a:off x="5756040" y="2517480"/>
            <a:ext cx="79560" cy="38160"/>
          </a:xfrm>
          <a:prstGeom prst="line">
            <a:avLst/>
          </a:prstGeom>
          <a:ln w="12600">
            <a:noFill/>
          </a:ln>
        </p:spPr>
        <p:style>
          <a:lnRef idx="0">
            <a:scrgbClr r="0" g="0" b="0"/>
          </a:lnRef>
          <a:fillRef idx="0">
            <a:scrgbClr r="0" g="0" b="0"/>
          </a:fillRef>
          <a:effectRef idx="0">
            <a:scrgbClr r="0" g="0" b="0"/>
          </a:effectRef>
          <a:fontRef idx="minor"/>
        </p:style>
      </p:sp>
      <p:sp>
        <p:nvSpPr>
          <p:cNvPr id="1043" name="CustomShape 174"/>
          <p:cNvSpPr/>
          <p:nvPr/>
        </p:nvSpPr>
        <p:spPr>
          <a:xfrm>
            <a:off x="5495760" y="2222640"/>
            <a:ext cx="340200" cy="300600"/>
          </a:xfrm>
          <a:custGeom>
            <a:avLst/>
            <a:gdLst/>
            <a:ahLst/>
            <a:cxnLst/>
            <a:rect l="l" t="t" r="r" b="b"/>
            <a:pathLst>
              <a:path w="242" h="190">
                <a:moveTo>
                  <a:pt x="241" y="186"/>
                </a:moveTo>
                <a:lnTo>
                  <a:pt x="234" y="183"/>
                </a:lnTo>
                <a:lnTo>
                  <a:pt x="217" y="175"/>
                </a:lnTo>
                <a:lnTo>
                  <a:pt x="190" y="161"/>
                </a:lnTo>
                <a:lnTo>
                  <a:pt x="157" y="141"/>
                </a:lnTo>
                <a:lnTo>
                  <a:pt x="78" y="84"/>
                </a:lnTo>
                <a:lnTo>
                  <a:pt x="0" y="0"/>
                </a:lnTo>
                <a:lnTo>
                  <a:pt x="65" y="91"/>
                </a:lnTo>
                <a:lnTo>
                  <a:pt x="126" y="149"/>
                </a:lnTo>
                <a:lnTo>
                  <a:pt x="173" y="180"/>
                </a:lnTo>
                <a:lnTo>
                  <a:pt x="191" y="189"/>
                </a:lnTo>
              </a:path>
            </a:pathLst>
          </a:custGeom>
          <a:noFill/>
          <a:ln w="12600">
            <a:noFill/>
          </a:ln>
        </p:spPr>
        <p:style>
          <a:lnRef idx="0">
            <a:scrgbClr r="0" g="0" b="0"/>
          </a:lnRef>
          <a:fillRef idx="0">
            <a:scrgbClr r="0" g="0" b="0"/>
          </a:fillRef>
          <a:effectRef idx="0">
            <a:scrgbClr r="0" g="0" b="0"/>
          </a:effectRef>
          <a:fontRef idx="minor"/>
        </p:style>
      </p:sp>
      <p:sp>
        <p:nvSpPr>
          <p:cNvPr id="1044" name="CustomShape 175"/>
          <p:cNvSpPr/>
          <p:nvPr/>
        </p:nvSpPr>
        <p:spPr>
          <a:xfrm>
            <a:off x="5262480" y="2149560"/>
            <a:ext cx="1359360" cy="943560"/>
          </a:xfrm>
          <a:custGeom>
            <a:avLst/>
            <a:gdLst/>
            <a:ahLst/>
            <a:cxnLst/>
            <a:rect l="l" t="t" r="r" b="b"/>
            <a:pathLst>
              <a:path w="964" h="595">
                <a:moveTo>
                  <a:pt x="222" y="467"/>
                </a:moveTo>
                <a:lnTo>
                  <a:pt x="193" y="483"/>
                </a:lnTo>
                <a:lnTo>
                  <a:pt x="148" y="490"/>
                </a:lnTo>
                <a:lnTo>
                  <a:pt x="201" y="519"/>
                </a:lnTo>
                <a:lnTo>
                  <a:pt x="262" y="538"/>
                </a:lnTo>
                <a:lnTo>
                  <a:pt x="324" y="547"/>
                </a:lnTo>
                <a:lnTo>
                  <a:pt x="385" y="549"/>
                </a:lnTo>
                <a:lnTo>
                  <a:pt x="440" y="547"/>
                </a:lnTo>
                <a:lnTo>
                  <a:pt x="484" y="543"/>
                </a:lnTo>
                <a:lnTo>
                  <a:pt x="513" y="538"/>
                </a:lnTo>
                <a:lnTo>
                  <a:pt x="524" y="537"/>
                </a:lnTo>
                <a:lnTo>
                  <a:pt x="485" y="594"/>
                </a:lnTo>
                <a:lnTo>
                  <a:pt x="563" y="576"/>
                </a:lnTo>
                <a:lnTo>
                  <a:pt x="630" y="551"/>
                </a:lnTo>
                <a:lnTo>
                  <a:pt x="684" y="524"/>
                </a:lnTo>
                <a:lnTo>
                  <a:pt x="727" y="496"/>
                </a:lnTo>
                <a:lnTo>
                  <a:pt x="783" y="448"/>
                </a:lnTo>
                <a:lnTo>
                  <a:pt x="800" y="427"/>
                </a:lnTo>
                <a:lnTo>
                  <a:pt x="798" y="523"/>
                </a:lnTo>
                <a:lnTo>
                  <a:pt x="831" y="465"/>
                </a:lnTo>
                <a:lnTo>
                  <a:pt x="863" y="396"/>
                </a:lnTo>
                <a:lnTo>
                  <a:pt x="893" y="325"/>
                </a:lnTo>
                <a:lnTo>
                  <a:pt x="914" y="260"/>
                </a:lnTo>
                <a:lnTo>
                  <a:pt x="918" y="266"/>
                </a:lnTo>
                <a:lnTo>
                  <a:pt x="924" y="287"/>
                </a:lnTo>
                <a:lnTo>
                  <a:pt x="930" y="309"/>
                </a:lnTo>
                <a:lnTo>
                  <a:pt x="935" y="314"/>
                </a:lnTo>
                <a:lnTo>
                  <a:pt x="946" y="279"/>
                </a:lnTo>
                <a:lnTo>
                  <a:pt x="954" y="232"/>
                </a:lnTo>
                <a:lnTo>
                  <a:pt x="959" y="181"/>
                </a:lnTo>
                <a:lnTo>
                  <a:pt x="962" y="128"/>
                </a:lnTo>
                <a:lnTo>
                  <a:pt x="963" y="79"/>
                </a:lnTo>
                <a:lnTo>
                  <a:pt x="963" y="38"/>
                </a:lnTo>
                <a:lnTo>
                  <a:pt x="962" y="10"/>
                </a:lnTo>
                <a:lnTo>
                  <a:pt x="962" y="0"/>
                </a:lnTo>
                <a:lnTo>
                  <a:pt x="962" y="8"/>
                </a:lnTo>
                <a:lnTo>
                  <a:pt x="961" y="30"/>
                </a:lnTo>
                <a:lnTo>
                  <a:pt x="960" y="62"/>
                </a:lnTo>
                <a:lnTo>
                  <a:pt x="958" y="102"/>
                </a:lnTo>
                <a:lnTo>
                  <a:pt x="947" y="187"/>
                </a:lnTo>
                <a:lnTo>
                  <a:pt x="926" y="256"/>
                </a:lnTo>
                <a:lnTo>
                  <a:pt x="921" y="259"/>
                </a:lnTo>
                <a:lnTo>
                  <a:pt x="915" y="252"/>
                </a:lnTo>
                <a:lnTo>
                  <a:pt x="909" y="240"/>
                </a:lnTo>
                <a:lnTo>
                  <a:pt x="900" y="229"/>
                </a:lnTo>
                <a:lnTo>
                  <a:pt x="887" y="295"/>
                </a:lnTo>
                <a:lnTo>
                  <a:pt x="865" y="358"/>
                </a:lnTo>
                <a:lnTo>
                  <a:pt x="840" y="410"/>
                </a:lnTo>
                <a:lnTo>
                  <a:pt x="818" y="442"/>
                </a:lnTo>
                <a:lnTo>
                  <a:pt x="806" y="392"/>
                </a:lnTo>
                <a:lnTo>
                  <a:pt x="790" y="409"/>
                </a:lnTo>
                <a:lnTo>
                  <a:pt x="740" y="450"/>
                </a:lnTo>
                <a:lnTo>
                  <a:pt x="655" y="505"/>
                </a:lnTo>
                <a:lnTo>
                  <a:pt x="531" y="559"/>
                </a:lnTo>
                <a:lnTo>
                  <a:pt x="570" y="505"/>
                </a:lnTo>
                <a:lnTo>
                  <a:pt x="562" y="507"/>
                </a:lnTo>
                <a:lnTo>
                  <a:pt x="539" y="512"/>
                </a:lnTo>
                <a:lnTo>
                  <a:pt x="503" y="517"/>
                </a:lnTo>
                <a:lnTo>
                  <a:pt x="456" y="522"/>
                </a:lnTo>
                <a:lnTo>
                  <a:pt x="341" y="523"/>
                </a:lnTo>
                <a:lnTo>
                  <a:pt x="212" y="500"/>
                </a:lnTo>
                <a:lnTo>
                  <a:pt x="246" y="484"/>
                </a:lnTo>
                <a:lnTo>
                  <a:pt x="287" y="466"/>
                </a:lnTo>
                <a:lnTo>
                  <a:pt x="227" y="427"/>
                </a:lnTo>
                <a:lnTo>
                  <a:pt x="161" y="375"/>
                </a:lnTo>
                <a:lnTo>
                  <a:pt x="125" y="337"/>
                </a:lnTo>
                <a:lnTo>
                  <a:pt x="86" y="288"/>
                </a:lnTo>
                <a:lnTo>
                  <a:pt x="45" y="226"/>
                </a:lnTo>
                <a:lnTo>
                  <a:pt x="0" y="146"/>
                </a:lnTo>
                <a:lnTo>
                  <a:pt x="51" y="247"/>
                </a:lnTo>
                <a:lnTo>
                  <a:pt x="103" y="330"/>
                </a:lnTo>
                <a:lnTo>
                  <a:pt x="160" y="401"/>
                </a:lnTo>
                <a:lnTo>
                  <a:pt x="222" y="467"/>
                </a:lnTo>
              </a:path>
            </a:pathLst>
          </a:custGeom>
          <a:solidFill>
            <a:srgbClr val="000000"/>
          </a:solidFill>
          <a:ln>
            <a:noFill/>
          </a:ln>
        </p:spPr>
        <p:style>
          <a:lnRef idx="0">
            <a:scrgbClr r="0" g="0" b="0"/>
          </a:lnRef>
          <a:fillRef idx="0">
            <a:scrgbClr r="0" g="0" b="0"/>
          </a:fillRef>
          <a:effectRef idx="0">
            <a:scrgbClr r="0" g="0" b="0"/>
          </a:effectRef>
          <a:fontRef idx="minor"/>
        </p:style>
      </p:sp>
      <p:sp>
        <p:nvSpPr>
          <p:cNvPr id="1045" name="CustomShape 176"/>
          <p:cNvSpPr/>
          <p:nvPr/>
        </p:nvSpPr>
        <p:spPr>
          <a:xfrm>
            <a:off x="5472000" y="2890800"/>
            <a:ext cx="530640" cy="130680"/>
          </a:xfrm>
          <a:custGeom>
            <a:avLst/>
            <a:gdLst/>
            <a:ahLst/>
            <a:cxnLst/>
            <a:rect l="l" t="t" r="r" b="b"/>
            <a:pathLst>
              <a:path w="377" h="83">
                <a:moveTo>
                  <a:pt x="74" y="0"/>
                </a:moveTo>
                <a:lnTo>
                  <a:pt x="45" y="16"/>
                </a:lnTo>
                <a:lnTo>
                  <a:pt x="0" y="23"/>
                </a:lnTo>
                <a:lnTo>
                  <a:pt x="53" y="52"/>
                </a:lnTo>
                <a:lnTo>
                  <a:pt x="114" y="71"/>
                </a:lnTo>
                <a:lnTo>
                  <a:pt x="176" y="80"/>
                </a:lnTo>
                <a:lnTo>
                  <a:pt x="237" y="82"/>
                </a:lnTo>
                <a:lnTo>
                  <a:pt x="292" y="80"/>
                </a:lnTo>
                <a:lnTo>
                  <a:pt x="336" y="76"/>
                </a:lnTo>
                <a:lnTo>
                  <a:pt x="365" y="71"/>
                </a:lnTo>
                <a:lnTo>
                  <a:pt x="376" y="70"/>
                </a:lnTo>
              </a:path>
            </a:pathLst>
          </a:custGeom>
          <a:noFill/>
          <a:ln w="12600">
            <a:noFill/>
          </a:ln>
        </p:spPr>
        <p:style>
          <a:lnRef idx="0">
            <a:scrgbClr r="0" g="0" b="0"/>
          </a:lnRef>
          <a:fillRef idx="0">
            <a:scrgbClr r="0" g="0" b="0"/>
          </a:fillRef>
          <a:effectRef idx="0">
            <a:scrgbClr r="0" g="0" b="0"/>
          </a:effectRef>
          <a:fontRef idx="minor"/>
        </p:style>
      </p:sp>
      <p:sp>
        <p:nvSpPr>
          <p:cNvPr id="1046" name="Line 177"/>
          <p:cNvSpPr/>
          <p:nvPr/>
        </p:nvSpPr>
        <p:spPr>
          <a:xfrm flipH="1">
            <a:off x="5948280" y="3001680"/>
            <a:ext cx="54000" cy="90720"/>
          </a:xfrm>
          <a:prstGeom prst="line">
            <a:avLst/>
          </a:prstGeom>
          <a:ln w="12600">
            <a:noFill/>
          </a:ln>
        </p:spPr>
        <p:style>
          <a:lnRef idx="0">
            <a:scrgbClr r="0" g="0" b="0"/>
          </a:lnRef>
          <a:fillRef idx="0">
            <a:scrgbClr r="0" g="0" b="0"/>
          </a:fillRef>
          <a:effectRef idx="0">
            <a:scrgbClr r="0" g="0" b="0"/>
          </a:effectRef>
          <a:fontRef idx="minor"/>
        </p:style>
      </p:sp>
      <p:sp>
        <p:nvSpPr>
          <p:cNvPr id="1047" name="CustomShape 178"/>
          <p:cNvSpPr/>
          <p:nvPr/>
        </p:nvSpPr>
        <p:spPr>
          <a:xfrm>
            <a:off x="5948280" y="2827440"/>
            <a:ext cx="443520" cy="265680"/>
          </a:xfrm>
          <a:custGeom>
            <a:avLst/>
            <a:gdLst/>
            <a:ahLst/>
            <a:cxnLst/>
            <a:rect l="l" t="t" r="r" b="b"/>
            <a:pathLst>
              <a:path w="316" h="168">
                <a:moveTo>
                  <a:pt x="0" y="167"/>
                </a:moveTo>
                <a:lnTo>
                  <a:pt x="78" y="149"/>
                </a:lnTo>
                <a:lnTo>
                  <a:pt x="145" y="124"/>
                </a:lnTo>
                <a:lnTo>
                  <a:pt x="199" y="97"/>
                </a:lnTo>
                <a:lnTo>
                  <a:pt x="242" y="69"/>
                </a:lnTo>
                <a:lnTo>
                  <a:pt x="298" y="21"/>
                </a:lnTo>
                <a:lnTo>
                  <a:pt x="315" y="0"/>
                </a:lnTo>
              </a:path>
            </a:pathLst>
          </a:custGeom>
          <a:noFill/>
          <a:ln w="12600">
            <a:noFill/>
          </a:ln>
        </p:spPr>
        <p:style>
          <a:lnRef idx="0">
            <a:scrgbClr r="0" g="0" b="0"/>
          </a:lnRef>
          <a:fillRef idx="0">
            <a:scrgbClr r="0" g="0" b="0"/>
          </a:fillRef>
          <a:effectRef idx="0">
            <a:scrgbClr r="0" g="0" b="0"/>
          </a:effectRef>
          <a:fontRef idx="minor"/>
        </p:style>
      </p:sp>
      <p:sp>
        <p:nvSpPr>
          <p:cNvPr id="1048" name="Line 179"/>
          <p:cNvSpPr/>
          <p:nvPr/>
        </p:nvSpPr>
        <p:spPr>
          <a:xfrm flipH="1">
            <a:off x="6389640" y="2827080"/>
            <a:ext cx="2880" cy="152640"/>
          </a:xfrm>
          <a:prstGeom prst="line">
            <a:avLst/>
          </a:prstGeom>
          <a:ln w="12600">
            <a:noFill/>
          </a:ln>
        </p:spPr>
        <p:style>
          <a:lnRef idx="0">
            <a:scrgbClr r="0" g="0" b="0"/>
          </a:lnRef>
          <a:fillRef idx="0">
            <a:scrgbClr r="0" g="0" b="0"/>
          </a:fillRef>
          <a:effectRef idx="0">
            <a:scrgbClr r="0" g="0" b="0"/>
          </a:effectRef>
          <a:fontRef idx="minor"/>
        </p:style>
      </p:sp>
      <p:sp>
        <p:nvSpPr>
          <p:cNvPr id="1049" name="CustomShape 180"/>
          <p:cNvSpPr/>
          <p:nvPr/>
        </p:nvSpPr>
        <p:spPr>
          <a:xfrm>
            <a:off x="6389640" y="2149560"/>
            <a:ext cx="232200" cy="830880"/>
          </a:xfrm>
          <a:custGeom>
            <a:avLst/>
            <a:gdLst/>
            <a:ahLst/>
            <a:cxnLst/>
            <a:rect l="l" t="t" r="r" b="b"/>
            <a:pathLst>
              <a:path w="166" h="524">
                <a:moveTo>
                  <a:pt x="0" y="523"/>
                </a:moveTo>
                <a:lnTo>
                  <a:pt x="33" y="465"/>
                </a:lnTo>
                <a:lnTo>
                  <a:pt x="65" y="396"/>
                </a:lnTo>
                <a:lnTo>
                  <a:pt x="95" y="325"/>
                </a:lnTo>
                <a:lnTo>
                  <a:pt x="116" y="260"/>
                </a:lnTo>
                <a:lnTo>
                  <a:pt x="120" y="266"/>
                </a:lnTo>
                <a:lnTo>
                  <a:pt x="126" y="287"/>
                </a:lnTo>
                <a:lnTo>
                  <a:pt x="132" y="309"/>
                </a:lnTo>
                <a:lnTo>
                  <a:pt x="137" y="314"/>
                </a:lnTo>
                <a:lnTo>
                  <a:pt x="148" y="279"/>
                </a:lnTo>
                <a:lnTo>
                  <a:pt x="156" y="232"/>
                </a:lnTo>
                <a:lnTo>
                  <a:pt x="161" y="181"/>
                </a:lnTo>
                <a:lnTo>
                  <a:pt x="164" y="128"/>
                </a:lnTo>
                <a:lnTo>
                  <a:pt x="165" y="79"/>
                </a:lnTo>
                <a:lnTo>
                  <a:pt x="165" y="38"/>
                </a:lnTo>
                <a:lnTo>
                  <a:pt x="164" y="10"/>
                </a:lnTo>
                <a:lnTo>
                  <a:pt x="164" y="0"/>
                </a:lnTo>
                <a:lnTo>
                  <a:pt x="164" y="8"/>
                </a:lnTo>
                <a:lnTo>
                  <a:pt x="163" y="30"/>
                </a:lnTo>
                <a:lnTo>
                  <a:pt x="162" y="62"/>
                </a:lnTo>
                <a:lnTo>
                  <a:pt x="160" y="102"/>
                </a:lnTo>
                <a:lnTo>
                  <a:pt x="149" y="187"/>
                </a:lnTo>
                <a:lnTo>
                  <a:pt x="128" y="256"/>
                </a:lnTo>
                <a:lnTo>
                  <a:pt x="123" y="259"/>
                </a:lnTo>
                <a:lnTo>
                  <a:pt x="117" y="252"/>
                </a:lnTo>
                <a:lnTo>
                  <a:pt x="111" y="240"/>
                </a:lnTo>
                <a:lnTo>
                  <a:pt x="102" y="229"/>
                </a:lnTo>
                <a:lnTo>
                  <a:pt x="89" y="295"/>
                </a:lnTo>
                <a:lnTo>
                  <a:pt x="67" y="358"/>
                </a:lnTo>
                <a:lnTo>
                  <a:pt x="42" y="410"/>
                </a:lnTo>
                <a:lnTo>
                  <a:pt x="20" y="442"/>
                </a:lnTo>
              </a:path>
            </a:pathLst>
          </a:custGeom>
          <a:noFill/>
          <a:ln w="12600">
            <a:noFill/>
          </a:ln>
        </p:spPr>
        <p:style>
          <a:lnRef idx="0">
            <a:scrgbClr r="0" g="0" b="0"/>
          </a:lnRef>
          <a:fillRef idx="0">
            <a:scrgbClr r="0" g="0" b="0"/>
          </a:fillRef>
          <a:effectRef idx="0">
            <a:scrgbClr r="0" g="0" b="0"/>
          </a:effectRef>
          <a:fontRef idx="minor"/>
        </p:style>
      </p:sp>
      <p:sp>
        <p:nvSpPr>
          <p:cNvPr id="1050" name="Line 181"/>
          <p:cNvSpPr/>
          <p:nvPr/>
        </p:nvSpPr>
        <p:spPr>
          <a:xfrm flipH="1" flipV="1">
            <a:off x="6400800" y="2771640"/>
            <a:ext cx="17280" cy="79200"/>
          </a:xfrm>
          <a:prstGeom prst="line">
            <a:avLst/>
          </a:prstGeom>
          <a:ln w="12600">
            <a:noFill/>
          </a:ln>
        </p:spPr>
        <p:style>
          <a:lnRef idx="0">
            <a:scrgbClr r="0" g="0" b="0"/>
          </a:lnRef>
          <a:fillRef idx="0">
            <a:scrgbClr r="0" g="0" b="0"/>
          </a:fillRef>
          <a:effectRef idx="0">
            <a:scrgbClr r="0" g="0" b="0"/>
          </a:effectRef>
          <a:fontRef idx="minor"/>
        </p:style>
      </p:sp>
      <p:sp>
        <p:nvSpPr>
          <p:cNvPr id="1051" name="CustomShape 182"/>
          <p:cNvSpPr/>
          <p:nvPr/>
        </p:nvSpPr>
        <p:spPr>
          <a:xfrm>
            <a:off x="6012000" y="2771640"/>
            <a:ext cx="389520" cy="265680"/>
          </a:xfrm>
          <a:custGeom>
            <a:avLst/>
            <a:gdLst/>
            <a:ahLst/>
            <a:cxnLst/>
            <a:rect l="l" t="t" r="r" b="b"/>
            <a:pathLst>
              <a:path w="276" h="168">
                <a:moveTo>
                  <a:pt x="275" y="0"/>
                </a:moveTo>
                <a:lnTo>
                  <a:pt x="259" y="17"/>
                </a:lnTo>
                <a:lnTo>
                  <a:pt x="209" y="58"/>
                </a:lnTo>
                <a:lnTo>
                  <a:pt x="124" y="113"/>
                </a:lnTo>
                <a:lnTo>
                  <a:pt x="0" y="167"/>
                </a:lnTo>
              </a:path>
            </a:pathLst>
          </a:custGeom>
          <a:noFill/>
          <a:ln w="12600">
            <a:noFill/>
          </a:ln>
        </p:spPr>
        <p:style>
          <a:lnRef idx="0">
            <a:scrgbClr r="0" g="0" b="0"/>
          </a:lnRef>
          <a:fillRef idx="0">
            <a:scrgbClr r="0" g="0" b="0"/>
          </a:fillRef>
          <a:effectRef idx="0">
            <a:scrgbClr r="0" g="0" b="0"/>
          </a:effectRef>
          <a:fontRef idx="minor"/>
        </p:style>
      </p:sp>
      <p:sp>
        <p:nvSpPr>
          <p:cNvPr id="1052" name="Line 183"/>
          <p:cNvSpPr/>
          <p:nvPr/>
        </p:nvSpPr>
        <p:spPr>
          <a:xfrm flipV="1">
            <a:off x="6011640" y="2950920"/>
            <a:ext cx="55440" cy="85680"/>
          </a:xfrm>
          <a:prstGeom prst="line">
            <a:avLst/>
          </a:prstGeom>
          <a:ln w="12600">
            <a:noFill/>
          </a:ln>
        </p:spPr>
        <p:style>
          <a:lnRef idx="0">
            <a:scrgbClr r="0" g="0" b="0"/>
          </a:lnRef>
          <a:fillRef idx="0">
            <a:scrgbClr r="0" g="0" b="0"/>
          </a:fillRef>
          <a:effectRef idx="0">
            <a:scrgbClr r="0" g="0" b="0"/>
          </a:effectRef>
          <a:fontRef idx="minor"/>
        </p:style>
      </p:sp>
      <p:sp>
        <p:nvSpPr>
          <p:cNvPr id="1053" name="CustomShape 184"/>
          <p:cNvSpPr/>
          <p:nvPr/>
        </p:nvSpPr>
        <p:spPr>
          <a:xfrm>
            <a:off x="5262480" y="2381400"/>
            <a:ext cx="805320" cy="599040"/>
          </a:xfrm>
          <a:custGeom>
            <a:avLst/>
            <a:gdLst/>
            <a:ahLst/>
            <a:cxnLst/>
            <a:rect l="l" t="t" r="r" b="b"/>
            <a:pathLst>
              <a:path w="571" h="378">
                <a:moveTo>
                  <a:pt x="570" y="359"/>
                </a:moveTo>
                <a:lnTo>
                  <a:pt x="562" y="361"/>
                </a:lnTo>
                <a:lnTo>
                  <a:pt x="539" y="366"/>
                </a:lnTo>
                <a:lnTo>
                  <a:pt x="503" y="371"/>
                </a:lnTo>
                <a:lnTo>
                  <a:pt x="456" y="376"/>
                </a:lnTo>
                <a:lnTo>
                  <a:pt x="341" y="377"/>
                </a:lnTo>
                <a:lnTo>
                  <a:pt x="212" y="354"/>
                </a:lnTo>
                <a:lnTo>
                  <a:pt x="246" y="338"/>
                </a:lnTo>
                <a:lnTo>
                  <a:pt x="287" y="320"/>
                </a:lnTo>
                <a:lnTo>
                  <a:pt x="227" y="281"/>
                </a:lnTo>
                <a:lnTo>
                  <a:pt x="161" y="229"/>
                </a:lnTo>
                <a:lnTo>
                  <a:pt x="125" y="191"/>
                </a:lnTo>
                <a:lnTo>
                  <a:pt x="86" y="142"/>
                </a:lnTo>
                <a:lnTo>
                  <a:pt x="45" y="80"/>
                </a:lnTo>
                <a:lnTo>
                  <a:pt x="0" y="0"/>
                </a:lnTo>
                <a:lnTo>
                  <a:pt x="51" y="101"/>
                </a:lnTo>
                <a:lnTo>
                  <a:pt x="103" y="184"/>
                </a:lnTo>
                <a:lnTo>
                  <a:pt x="160" y="255"/>
                </a:lnTo>
                <a:lnTo>
                  <a:pt x="222" y="321"/>
                </a:lnTo>
              </a:path>
            </a:pathLst>
          </a:custGeom>
          <a:noFill/>
          <a:ln w="12600">
            <a:noFill/>
          </a:ln>
        </p:spPr>
        <p:style>
          <a:lnRef idx="0">
            <a:scrgbClr r="0" g="0" b="0"/>
          </a:lnRef>
          <a:fillRef idx="0">
            <a:scrgbClr r="0" g="0" b="0"/>
          </a:fillRef>
          <a:effectRef idx="0">
            <a:scrgbClr r="0" g="0" b="0"/>
          </a:effectRef>
          <a:fontRef idx="minor"/>
        </p:style>
      </p:sp>
      <p:sp>
        <p:nvSpPr>
          <p:cNvPr id="1054" name="CustomShape 185"/>
          <p:cNvSpPr/>
          <p:nvPr/>
        </p:nvSpPr>
        <p:spPr>
          <a:xfrm>
            <a:off x="6218280" y="4421160"/>
            <a:ext cx="411840" cy="208440"/>
          </a:xfrm>
          <a:custGeom>
            <a:avLst/>
            <a:gdLst/>
            <a:ahLst/>
            <a:cxnLst/>
            <a:rect l="l" t="t" r="r" b="b"/>
            <a:pathLst>
              <a:path w="292" h="132">
                <a:moveTo>
                  <a:pt x="25" y="1"/>
                </a:moveTo>
                <a:lnTo>
                  <a:pt x="42" y="0"/>
                </a:lnTo>
                <a:lnTo>
                  <a:pt x="73" y="0"/>
                </a:lnTo>
                <a:lnTo>
                  <a:pt x="113" y="0"/>
                </a:lnTo>
                <a:lnTo>
                  <a:pt x="156" y="0"/>
                </a:lnTo>
                <a:lnTo>
                  <a:pt x="198" y="0"/>
                </a:lnTo>
                <a:lnTo>
                  <a:pt x="235" y="0"/>
                </a:lnTo>
                <a:lnTo>
                  <a:pt x="261" y="1"/>
                </a:lnTo>
                <a:lnTo>
                  <a:pt x="270" y="1"/>
                </a:lnTo>
                <a:lnTo>
                  <a:pt x="285" y="9"/>
                </a:lnTo>
                <a:lnTo>
                  <a:pt x="291" y="24"/>
                </a:lnTo>
                <a:lnTo>
                  <a:pt x="285" y="40"/>
                </a:lnTo>
                <a:lnTo>
                  <a:pt x="266" y="47"/>
                </a:lnTo>
                <a:lnTo>
                  <a:pt x="227" y="48"/>
                </a:lnTo>
                <a:lnTo>
                  <a:pt x="203" y="63"/>
                </a:lnTo>
                <a:lnTo>
                  <a:pt x="194" y="82"/>
                </a:lnTo>
                <a:lnTo>
                  <a:pt x="189" y="104"/>
                </a:lnTo>
                <a:lnTo>
                  <a:pt x="179" y="123"/>
                </a:lnTo>
                <a:lnTo>
                  <a:pt x="158" y="131"/>
                </a:lnTo>
                <a:lnTo>
                  <a:pt x="139" y="122"/>
                </a:lnTo>
                <a:lnTo>
                  <a:pt x="131" y="98"/>
                </a:lnTo>
                <a:lnTo>
                  <a:pt x="122" y="71"/>
                </a:lnTo>
                <a:lnTo>
                  <a:pt x="105" y="55"/>
                </a:lnTo>
                <a:lnTo>
                  <a:pt x="86" y="50"/>
                </a:lnTo>
                <a:lnTo>
                  <a:pt x="55" y="48"/>
                </a:lnTo>
                <a:lnTo>
                  <a:pt x="25" y="47"/>
                </a:lnTo>
                <a:lnTo>
                  <a:pt x="12" y="47"/>
                </a:lnTo>
                <a:lnTo>
                  <a:pt x="0" y="41"/>
                </a:lnTo>
                <a:lnTo>
                  <a:pt x="0" y="27"/>
                </a:lnTo>
                <a:lnTo>
                  <a:pt x="9" y="12"/>
                </a:lnTo>
                <a:lnTo>
                  <a:pt x="25" y="1"/>
                </a:lnTo>
              </a:path>
            </a:pathLst>
          </a:custGeom>
          <a:solidFill>
            <a:srgbClr val="FFFFFF"/>
          </a:solidFill>
          <a:ln>
            <a:noFill/>
          </a:ln>
        </p:spPr>
        <p:style>
          <a:lnRef idx="0">
            <a:scrgbClr r="0" g="0" b="0"/>
          </a:lnRef>
          <a:fillRef idx="0">
            <a:scrgbClr r="0" g="0" b="0"/>
          </a:fillRef>
          <a:effectRef idx="0">
            <a:scrgbClr r="0" g="0" b="0"/>
          </a:effectRef>
          <a:fontRef idx="minor"/>
        </p:style>
      </p:sp>
      <p:sp>
        <p:nvSpPr>
          <p:cNvPr id="1055" name="CustomShape 186"/>
          <p:cNvSpPr/>
          <p:nvPr/>
        </p:nvSpPr>
        <p:spPr>
          <a:xfrm>
            <a:off x="6218280" y="4421160"/>
            <a:ext cx="411840" cy="208440"/>
          </a:xfrm>
          <a:custGeom>
            <a:avLst/>
            <a:gdLst/>
            <a:ahLst/>
            <a:cxnLst/>
            <a:rect l="l" t="t" r="r" b="b"/>
            <a:pathLst>
              <a:path w="292" h="132">
                <a:moveTo>
                  <a:pt x="25" y="1"/>
                </a:moveTo>
                <a:lnTo>
                  <a:pt x="42" y="0"/>
                </a:lnTo>
                <a:lnTo>
                  <a:pt x="73" y="0"/>
                </a:lnTo>
                <a:lnTo>
                  <a:pt x="113" y="0"/>
                </a:lnTo>
                <a:lnTo>
                  <a:pt x="156" y="0"/>
                </a:lnTo>
                <a:lnTo>
                  <a:pt x="198" y="0"/>
                </a:lnTo>
                <a:lnTo>
                  <a:pt x="235" y="0"/>
                </a:lnTo>
                <a:lnTo>
                  <a:pt x="261" y="1"/>
                </a:lnTo>
                <a:lnTo>
                  <a:pt x="270" y="1"/>
                </a:lnTo>
                <a:lnTo>
                  <a:pt x="285" y="9"/>
                </a:lnTo>
                <a:lnTo>
                  <a:pt x="291" y="24"/>
                </a:lnTo>
                <a:lnTo>
                  <a:pt x="285" y="40"/>
                </a:lnTo>
                <a:lnTo>
                  <a:pt x="266" y="47"/>
                </a:lnTo>
                <a:lnTo>
                  <a:pt x="227" y="48"/>
                </a:lnTo>
                <a:lnTo>
                  <a:pt x="203" y="63"/>
                </a:lnTo>
                <a:lnTo>
                  <a:pt x="194" y="82"/>
                </a:lnTo>
                <a:lnTo>
                  <a:pt x="189" y="104"/>
                </a:lnTo>
                <a:lnTo>
                  <a:pt x="179" y="123"/>
                </a:lnTo>
                <a:lnTo>
                  <a:pt x="158" y="131"/>
                </a:lnTo>
                <a:lnTo>
                  <a:pt x="139" y="122"/>
                </a:lnTo>
                <a:lnTo>
                  <a:pt x="131" y="98"/>
                </a:lnTo>
                <a:lnTo>
                  <a:pt x="122" y="71"/>
                </a:lnTo>
                <a:lnTo>
                  <a:pt x="105" y="55"/>
                </a:lnTo>
                <a:lnTo>
                  <a:pt x="86" y="50"/>
                </a:lnTo>
                <a:lnTo>
                  <a:pt x="55" y="48"/>
                </a:lnTo>
                <a:lnTo>
                  <a:pt x="25" y="47"/>
                </a:lnTo>
                <a:lnTo>
                  <a:pt x="12" y="47"/>
                </a:lnTo>
                <a:lnTo>
                  <a:pt x="0" y="41"/>
                </a:lnTo>
                <a:lnTo>
                  <a:pt x="0" y="27"/>
                </a:lnTo>
                <a:lnTo>
                  <a:pt x="9" y="12"/>
                </a:lnTo>
                <a:lnTo>
                  <a:pt x="25" y="1"/>
                </a:lnTo>
              </a:path>
            </a:pathLst>
          </a:custGeom>
          <a:noFill/>
          <a:ln w="12600">
            <a:noFill/>
          </a:ln>
        </p:spPr>
        <p:style>
          <a:lnRef idx="0">
            <a:scrgbClr r="0" g="0" b="0"/>
          </a:lnRef>
          <a:fillRef idx="0">
            <a:scrgbClr r="0" g="0" b="0"/>
          </a:fillRef>
          <a:effectRef idx="0">
            <a:scrgbClr r="0" g="0" b="0"/>
          </a:effectRef>
          <a:fontRef idx="minor"/>
        </p:style>
      </p:sp>
      <p:sp>
        <p:nvSpPr>
          <p:cNvPr id="1056" name="CustomShape 187"/>
          <p:cNvSpPr/>
          <p:nvPr/>
        </p:nvSpPr>
        <p:spPr>
          <a:xfrm>
            <a:off x="5143680" y="2043000"/>
            <a:ext cx="486360" cy="367200"/>
          </a:xfrm>
          <a:custGeom>
            <a:avLst/>
            <a:gdLst/>
            <a:ahLst/>
            <a:cxnLst/>
            <a:rect l="l" t="t" r="r" b="b"/>
            <a:pathLst>
              <a:path w="346" h="232">
                <a:moveTo>
                  <a:pt x="28" y="231"/>
                </a:moveTo>
                <a:lnTo>
                  <a:pt x="38" y="225"/>
                </a:lnTo>
                <a:lnTo>
                  <a:pt x="63" y="209"/>
                </a:lnTo>
                <a:lnTo>
                  <a:pt x="101" y="185"/>
                </a:lnTo>
                <a:lnTo>
                  <a:pt x="148" y="155"/>
                </a:lnTo>
                <a:lnTo>
                  <a:pt x="252" y="95"/>
                </a:lnTo>
                <a:lnTo>
                  <a:pt x="345" y="50"/>
                </a:lnTo>
                <a:lnTo>
                  <a:pt x="331" y="19"/>
                </a:lnTo>
                <a:lnTo>
                  <a:pt x="315" y="0"/>
                </a:lnTo>
                <a:lnTo>
                  <a:pt x="291" y="10"/>
                </a:lnTo>
                <a:lnTo>
                  <a:pt x="253" y="30"/>
                </a:lnTo>
                <a:lnTo>
                  <a:pt x="205" y="56"/>
                </a:lnTo>
                <a:lnTo>
                  <a:pt x="153" y="88"/>
                </a:lnTo>
                <a:lnTo>
                  <a:pt x="101" y="119"/>
                </a:lnTo>
                <a:lnTo>
                  <a:pt x="55" y="148"/>
                </a:lnTo>
                <a:lnTo>
                  <a:pt x="20" y="172"/>
                </a:lnTo>
                <a:lnTo>
                  <a:pt x="0" y="186"/>
                </a:lnTo>
                <a:lnTo>
                  <a:pt x="18" y="220"/>
                </a:lnTo>
                <a:lnTo>
                  <a:pt x="28" y="231"/>
                </a:lnTo>
              </a:path>
            </a:pathLst>
          </a:custGeom>
          <a:solidFill>
            <a:srgbClr val="FEFEFE"/>
          </a:solidFill>
          <a:ln>
            <a:noFill/>
          </a:ln>
        </p:spPr>
        <p:style>
          <a:lnRef idx="0">
            <a:scrgbClr r="0" g="0" b="0"/>
          </a:lnRef>
          <a:fillRef idx="0">
            <a:scrgbClr r="0" g="0" b="0"/>
          </a:fillRef>
          <a:effectRef idx="0">
            <a:scrgbClr r="0" g="0" b="0"/>
          </a:effectRef>
          <a:fontRef idx="minor"/>
        </p:style>
      </p:sp>
      <p:sp>
        <p:nvSpPr>
          <p:cNvPr id="1057" name="CustomShape 188"/>
          <p:cNvSpPr/>
          <p:nvPr/>
        </p:nvSpPr>
        <p:spPr>
          <a:xfrm>
            <a:off x="5143680" y="2043000"/>
            <a:ext cx="486360" cy="367200"/>
          </a:xfrm>
          <a:custGeom>
            <a:avLst/>
            <a:gdLst/>
            <a:ahLst/>
            <a:cxnLst/>
            <a:rect l="l" t="t" r="r" b="b"/>
            <a:pathLst>
              <a:path w="346" h="232">
                <a:moveTo>
                  <a:pt x="28" y="231"/>
                </a:moveTo>
                <a:lnTo>
                  <a:pt x="38" y="225"/>
                </a:lnTo>
                <a:lnTo>
                  <a:pt x="63" y="209"/>
                </a:lnTo>
                <a:lnTo>
                  <a:pt x="101" y="185"/>
                </a:lnTo>
                <a:lnTo>
                  <a:pt x="148" y="155"/>
                </a:lnTo>
                <a:lnTo>
                  <a:pt x="252" y="95"/>
                </a:lnTo>
                <a:lnTo>
                  <a:pt x="345" y="50"/>
                </a:lnTo>
                <a:lnTo>
                  <a:pt x="331" y="19"/>
                </a:lnTo>
                <a:lnTo>
                  <a:pt x="315" y="0"/>
                </a:lnTo>
                <a:lnTo>
                  <a:pt x="291" y="10"/>
                </a:lnTo>
                <a:lnTo>
                  <a:pt x="253" y="30"/>
                </a:lnTo>
                <a:lnTo>
                  <a:pt x="205" y="56"/>
                </a:lnTo>
                <a:lnTo>
                  <a:pt x="153" y="88"/>
                </a:lnTo>
                <a:lnTo>
                  <a:pt x="101" y="119"/>
                </a:lnTo>
                <a:lnTo>
                  <a:pt x="55" y="148"/>
                </a:lnTo>
                <a:lnTo>
                  <a:pt x="20" y="172"/>
                </a:lnTo>
                <a:lnTo>
                  <a:pt x="0" y="186"/>
                </a:lnTo>
                <a:lnTo>
                  <a:pt x="18" y="220"/>
                </a:lnTo>
                <a:lnTo>
                  <a:pt x="28" y="231"/>
                </a:lnTo>
              </a:path>
            </a:pathLst>
          </a:custGeom>
          <a:noFill/>
          <a:ln w="12600">
            <a:noFill/>
          </a:ln>
        </p:spPr>
        <p:style>
          <a:lnRef idx="0">
            <a:scrgbClr r="0" g="0" b="0"/>
          </a:lnRef>
          <a:fillRef idx="0">
            <a:scrgbClr r="0" g="0" b="0"/>
          </a:fillRef>
          <a:effectRef idx="0">
            <a:scrgbClr r="0" g="0" b="0"/>
          </a:effectRef>
          <a:fontRef idx="minor"/>
        </p:style>
      </p:sp>
      <p:sp>
        <p:nvSpPr>
          <p:cNvPr id="1058" name="CustomShape 189"/>
          <p:cNvSpPr/>
          <p:nvPr/>
        </p:nvSpPr>
        <p:spPr>
          <a:xfrm>
            <a:off x="5143680" y="2043000"/>
            <a:ext cx="486360" cy="367200"/>
          </a:xfrm>
          <a:custGeom>
            <a:avLst/>
            <a:gdLst/>
            <a:ahLst/>
            <a:cxnLst/>
            <a:rect l="l" t="t" r="r" b="b"/>
            <a:pathLst>
              <a:path w="346" h="232">
                <a:moveTo>
                  <a:pt x="28" y="231"/>
                </a:moveTo>
                <a:lnTo>
                  <a:pt x="38" y="225"/>
                </a:lnTo>
                <a:lnTo>
                  <a:pt x="63" y="209"/>
                </a:lnTo>
                <a:lnTo>
                  <a:pt x="101" y="185"/>
                </a:lnTo>
                <a:lnTo>
                  <a:pt x="148" y="155"/>
                </a:lnTo>
                <a:lnTo>
                  <a:pt x="252" y="95"/>
                </a:lnTo>
                <a:lnTo>
                  <a:pt x="345" y="50"/>
                </a:lnTo>
                <a:lnTo>
                  <a:pt x="331" y="19"/>
                </a:lnTo>
                <a:lnTo>
                  <a:pt x="315" y="0"/>
                </a:lnTo>
                <a:lnTo>
                  <a:pt x="291" y="10"/>
                </a:lnTo>
                <a:lnTo>
                  <a:pt x="253" y="30"/>
                </a:lnTo>
                <a:lnTo>
                  <a:pt x="205" y="56"/>
                </a:lnTo>
                <a:lnTo>
                  <a:pt x="153" y="88"/>
                </a:lnTo>
                <a:lnTo>
                  <a:pt x="101" y="119"/>
                </a:lnTo>
                <a:lnTo>
                  <a:pt x="55" y="148"/>
                </a:lnTo>
                <a:lnTo>
                  <a:pt x="20" y="172"/>
                </a:lnTo>
                <a:lnTo>
                  <a:pt x="0" y="186"/>
                </a:lnTo>
                <a:lnTo>
                  <a:pt x="18" y="220"/>
                </a:lnTo>
                <a:lnTo>
                  <a:pt x="28" y="231"/>
                </a:lnTo>
              </a:path>
            </a:pathLst>
          </a:custGeom>
          <a:solidFill>
            <a:srgbClr val="FEFEFE"/>
          </a:solidFill>
          <a:ln>
            <a:noFill/>
          </a:ln>
        </p:spPr>
        <p:style>
          <a:lnRef idx="0">
            <a:scrgbClr r="0" g="0" b="0"/>
          </a:lnRef>
          <a:fillRef idx="0">
            <a:scrgbClr r="0" g="0" b="0"/>
          </a:fillRef>
          <a:effectRef idx="0">
            <a:scrgbClr r="0" g="0" b="0"/>
          </a:effectRef>
          <a:fontRef idx="minor"/>
        </p:style>
      </p:sp>
      <p:sp>
        <p:nvSpPr>
          <p:cNvPr id="1059" name="CustomShape 190"/>
          <p:cNvSpPr/>
          <p:nvPr/>
        </p:nvSpPr>
        <p:spPr>
          <a:xfrm>
            <a:off x="5143680" y="2043000"/>
            <a:ext cx="486360" cy="367200"/>
          </a:xfrm>
          <a:custGeom>
            <a:avLst/>
            <a:gdLst/>
            <a:ahLst/>
            <a:cxnLst/>
            <a:rect l="l" t="t" r="r" b="b"/>
            <a:pathLst>
              <a:path w="346" h="232">
                <a:moveTo>
                  <a:pt x="28" y="231"/>
                </a:moveTo>
                <a:lnTo>
                  <a:pt x="38" y="225"/>
                </a:lnTo>
                <a:lnTo>
                  <a:pt x="63" y="209"/>
                </a:lnTo>
                <a:lnTo>
                  <a:pt x="101" y="185"/>
                </a:lnTo>
                <a:lnTo>
                  <a:pt x="148" y="155"/>
                </a:lnTo>
                <a:lnTo>
                  <a:pt x="252" y="95"/>
                </a:lnTo>
                <a:lnTo>
                  <a:pt x="345" y="50"/>
                </a:lnTo>
                <a:lnTo>
                  <a:pt x="331" y="19"/>
                </a:lnTo>
                <a:lnTo>
                  <a:pt x="315" y="0"/>
                </a:lnTo>
                <a:lnTo>
                  <a:pt x="291" y="10"/>
                </a:lnTo>
                <a:lnTo>
                  <a:pt x="253" y="30"/>
                </a:lnTo>
                <a:lnTo>
                  <a:pt x="205" y="56"/>
                </a:lnTo>
                <a:lnTo>
                  <a:pt x="153" y="88"/>
                </a:lnTo>
                <a:lnTo>
                  <a:pt x="101" y="119"/>
                </a:lnTo>
                <a:lnTo>
                  <a:pt x="55" y="148"/>
                </a:lnTo>
                <a:lnTo>
                  <a:pt x="20" y="172"/>
                </a:lnTo>
                <a:lnTo>
                  <a:pt x="0" y="186"/>
                </a:lnTo>
                <a:lnTo>
                  <a:pt x="18" y="220"/>
                </a:lnTo>
                <a:lnTo>
                  <a:pt x="28" y="231"/>
                </a:lnTo>
              </a:path>
            </a:pathLst>
          </a:custGeom>
          <a:noFill/>
          <a:ln w="12600">
            <a:noFill/>
          </a:ln>
        </p:spPr>
        <p:style>
          <a:lnRef idx="0">
            <a:scrgbClr r="0" g="0" b="0"/>
          </a:lnRef>
          <a:fillRef idx="0">
            <a:scrgbClr r="0" g="0" b="0"/>
          </a:fillRef>
          <a:effectRef idx="0">
            <a:scrgbClr r="0" g="0" b="0"/>
          </a:effectRef>
          <a:fontRef idx="minor"/>
        </p:style>
      </p:sp>
      <p:sp>
        <p:nvSpPr>
          <p:cNvPr id="1060" name="CustomShape 191"/>
          <p:cNvSpPr/>
          <p:nvPr/>
        </p:nvSpPr>
        <p:spPr>
          <a:xfrm>
            <a:off x="6180120" y="2017800"/>
            <a:ext cx="527400" cy="113040"/>
          </a:xfrm>
          <a:custGeom>
            <a:avLst/>
            <a:gdLst/>
            <a:ahLst/>
            <a:cxnLst/>
            <a:rect l="l" t="t" r="r" b="b"/>
            <a:pathLst>
              <a:path w="374" h="72">
                <a:moveTo>
                  <a:pt x="3" y="57"/>
                </a:moveTo>
                <a:lnTo>
                  <a:pt x="14" y="57"/>
                </a:lnTo>
                <a:lnTo>
                  <a:pt x="45" y="56"/>
                </a:lnTo>
                <a:lnTo>
                  <a:pt x="90" y="55"/>
                </a:lnTo>
                <a:lnTo>
                  <a:pt x="145" y="55"/>
                </a:lnTo>
                <a:lnTo>
                  <a:pt x="205" y="56"/>
                </a:lnTo>
                <a:lnTo>
                  <a:pt x="266" y="59"/>
                </a:lnTo>
                <a:lnTo>
                  <a:pt x="322" y="64"/>
                </a:lnTo>
                <a:lnTo>
                  <a:pt x="369" y="71"/>
                </a:lnTo>
                <a:lnTo>
                  <a:pt x="373" y="37"/>
                </a:lnTo>
                <a:lnTo>
                  <a:pt x="369" y="12"/>
                </a:lnTo>
                <a:lnTo>
                  <a:pt x="343" y="8"/>
                </a:lnTo>
                <a:lnTo>
                  <a:pt x="300" y="5"/>
                </a:lnTo>
                <a:lnTo>
                  <a:pt x="246" y="2"/>
                </a:lnTo>
                <a:lnTo>
                  <a:pt x="185" y="1"/>
                </a:lnTo>
                <a:lnTo>
                  <a:pt x="125" y="0"/>
                </a:lnTo>
                <a:lnTo>
                  <a:pt x="71" y="0"/>
                </a:lnTo>
                <a:lnTo>
                  <a:pt x="28" y="1"/>
                </a:lnTo>
                <a:lnTo>
                  <a:pt x="3" y="3"/>
                </a:lnTo>
                <a:lnTo>
                  <a:pt x="0" y="41"/>
                </a:lnTo>
                <a:lnTo>
                  <a:pt x="3" y="57"/>
                </a:lnTo>
              </a:path>
            </a:pathLst>
          </a:custGeom>
          <a:solidFill>
            <a:srgbClr val="FEFEFE"/>
          </a:solidFill>
          <a:ln>
            <a:noFill/>
          </a:ln>
        </p:spPr>
        <p:style>
          <a:lnRef idx="0">
            <a:scrgbClr r="0" g="0" b="0"/>
          </a:lnRef>
          <a:fillRef idx="0">
            <a:scrgbClr r="0" g="0" b="0"/>
          </a:fillRef>
          <a:effectRef idx="0">
            <a:scrgbClr r="0" g="0" b="0"/>
          </a:effectRef>
          <a:fontRef idx="minor"/>
        </p:style>
      </p:sp>
      <p:sp>
        <p:nvSpPr>
          <p:cNvPr id="1061" name="CustomShape 192"/>
          <p:cNvSpPr/>
          <p:nvPr/>
        </p:nvSpPr>
        <p:spPr>
          <a:xfrm>
            <a:off x="6180120" y="2017800"/>
            <a:ext cx="527400" cy="113040"/>
          </a:xfrm>
          <a:custGeom>
            <a:avLst/>
            <a:gdLst/>
            <a:ahLst/>
            <a:cxnLst/>
            <a:rect l="l" t="t" r="r" b="b"/>
            <a:pathLst>
              <a:path w="374" h="72">
                <a:moveTo>
                  <a:pt x="3" y="57"/>
                </a:moveTo>
                <a:lnTo>
                  <a:pt x="14" y="57"/>
                </a:lnTo>
                <a:lnTo>
                  <a:pt x="45" y="56"/>
                </a:lnTo>
                <a:lnTo>
                  <a:pt x="90" y="55"/>
                </a:lnTo>
                <a:lnTo>
                  <a:pt x="145" y="55"/>
                </a:lnTo>
                <a:lnTo>
                  <a:pt x="205" y="56"/>
                </a:lnTo>
                <a:lnTo>
                  <a:pt x="266" y="59"/>
                </a:lnTo>
                <a:lnTo>
                  <a:pt x="322" y="64"/>
                </a:lnTo>
                <a:lnTo>
                  <a:pt x="369" y="71"/>
                </a:lnTo>
                <a:lnTo>
                  <a:pt x="373" y="37"/>
                </a:lnTo>
                <a:lnTo>
                  <a:pt x="369" y="12"/>
                </a:lnTo>
                <a:lnTo>
                  <a:pt x="343" y="8"/>
                </a:lnTo>
                <a:lnTo>
                  <a:pt x="300" y="5"/>
                </a:lnTo>
                <a:lnTo>
                  <a:pt x="246" y="2"/>
                </a:lnTo>
                <a:lnTo>
                  <a:pt x="185" y="1"/>
                </a:lnTo>
                <a:lnTo>
                  <a:pt x="125" y="0"/>
                </a:lnTo>
                <a:lnTo>
                  <a:pt x="71" y="0"/>
                </a:lnTo>
                <a:lnTo>
                  <a:pt x="28" y="1"/>
                </a:lnTo>
                <a:lnTo>
                  <a:pt x="3" y="3"/>
                </a:lnTo>
                <a:lnTo>
                  <a:pt x="0" y="41"/>
                </a:lnTo>
                <a:lnTo>
                  <a:pt x="3" y="57"/>
                </a:lnTo>
              </a:path>
            </a:pathLst>
          </a:custGeom>
          <a:noFill/>
          <a:ln w="12600">
            <a:noFill/>
          </a:ln>
        </p:spPr>
        <p:style>
          <a:lnRef idx="0">
            <a:scrgbClr r="0" g="0" b="0"/>
          </a:lnRef>
          <a:fillRef idx="0">
            <a:scrgbClr r="0" g="0" b="0"/>
          </a:fillRef>
          <a:effectRef idx="0">
            <a:scrgbClr r="0" g="0" b="0"/>
          </a:effectRef>
          <a:fontRef idx="minor"/>
        </p:style>
      </p:sp>
      <p:sp>
        <p:nvSpPr>
          <p:cNvPr id="1062" name="CustomShape 193"/>
          <p:cNvSpPr/>
          <p:nvPr/>
        </p:nvSpPr>
        <p:spPr>
          <a:xfrm>
            <a:off x="6180120" y="2017800"/>
            <a:ext cx="527400" cy="113040"/>
          </a:xfrm>
          <a:custGeom>
            <a:avLst/>
            <a:gdLst/>
            <a:ahLst/>
            <a:cxnLst/>
            <a:rect l="l" t="t" r="r" b="b"/>
            <a:pathLst>
              <a:path w="374" h="72">
                <a:moveTo>
                  <a:pt x="3" y="57"/>
                </a:moveTo>
                <a:lnTo>
                  <a:pt x="14" y="57"/>
                </a:lnTo>
                <a:lnTo>
                  <a:pt x="45" y="56"/>
                </a:lnTo>
                <a:lnTo>
                  <a:pt x="90" y="55"/>
                </a:lnTo>
                <a:lnTo>
                  <a:pt x="145" y="55"/>
                </a:lnTo>
                <a:lnTo>
                  <a:pt x="205" y="56"/>
                </a:lnTo>
                <a:lnTo>
                  <a:pt x="266" y="59"/>
                </a:lnTo>
                <a:lnTo>
                  <a:pt x="322" y="64"/>
                </a:lnTo>
                <a:lnTo>
                  <a:pt x="369" y="71"/>
                </a:lnTo>
                <a:lnTo>
                  <a:pt x="373" y="37"/>
                </a:lnTo>
                <a:lnTo>
                  <a:pt x="369" y="12"/>
                </a:lnTo>
                <a:lnTo>
                  <a:pt x="343" y="8"/>
                </a:lnTo>
                <a:lnTo>
                  <a:pt x="300" y="5"/>
                </a:lnTo>
                <a:lnTo>
                  <a:pt x="246" y="2"/>
                </a:lnTo>
                <a:lnTo>
                  <a:pt x="185" y="1"/>
                </a:lnTo>
                <a:lnTo>
                  <a:pt x="125" y="0"/>
                </a:lnTo>
                <a:lnTo>
                  <a:pt x="71" y="0"/>
                </a:lnTo>
                <a:lnTo>
                  <a:pt x="28" y="1"/>
                </a:lnTo>
                <a:lnTo>
                  <a:pt x="3" y="3"/>
                </a:lnTo>
                <a:lnTo>
                  <a:pt x="0" y="41"/>
                </a:lnTo>
                <a:lnTo>
                  <a:pt x="3" y="57"/>
                </a:lnTo>
              </a:path>
            </a:pathLst>
          </a:custGeom>
          <a:solidFill>
            <a:srgbClr val="FEFEFE"/>
          </a:solidFill>
          <a:ln>
            <a:noFill/>
          </a:ln>
        </p:spPr>
        <p:style>
          <a:lnRef idx="0">
            <a:scrgbClr r="0" g="0" b="0"/>
          </a:lnRef>
          <a:fillRef idx="0">
            <a:scrgbClr r="0" g="0" b="0"/>
          </a:fillRef>
          <a:effectRef idx="0">
            <a:scrgbClr r="0" g="0" b="0"/>
          </a:effectRef>
          <a:fontRef idx="minor"/>
        </p:style>
      </p:sp>
      <p:sp>
        <p:nvSpPr>
          <p:cNvPr id="1063" name="CustomShape 194"/>
          <p:cNvSpPr/>
          <p:nvPr/>
        </p:nvSpPr>
        <p:spPr>
          <a:xfrm>
            <a:off x="6180120" y="2017800"/>
            <a:ext cx="527400" cy="113040"/>
          </a:xfrm>
          <a:custGeom>
            <a:avLst/>
            <a:gdLst/>
            <a:ahLst/>
            <a:cxnLst/>
            <a:rect l="l" t="t" r="r" b="b"/>
            <a:pathLst>
              <a:path w="374" h="72">
                <a:moveTo>
                  <a:pt x="3" y="57"/>
                </a:moveTo>
                <a:lnTo>
                  <a:pt x="14" y="57"/>
                </a:lnTo>
                <a:lnTo>
                  <a:pt x="45" y="56"/>
                </a:lnTo>
                <a:lnTo>
                  <a:pt x="90" y="55"/>
                </a:lnTo>
                <a:lnTo>
                  <a:pt x="145" y="55"/>
                </a:lnTo>
                <a:lnTo>
                  <a:pt x="205" y="56"/>
                </a:lnTo>
                <a:lnTo>
                  <a:pt x="266" y="59"/>
                </a:lnTo>
                <a:lnTo>
                  <a:pt x="322" y="64"/>
                </a:lnTo>
                <a:lnTo>
                  <a:pt x="369" y="71"/>
                </a:lnTo>
                <a:lnTo>
                  <a:pt x="373" y="37"/>
                </a:lnTo>
                <a:lnTo>
                  <a:pt x="369" y="12"/>
                </a:lnTo>
                <a:lnTo>
                  <a:pt x="343" y="8"/>
                </a:lnTo>
                <a:lnTo>
                  <a:pt x="300" y="5"/>
                </a:lnTo>
                <a:lnTo>
                  <a:pt x="246" y="2"/>
                </a:lnTo>
                <a:lnTo>
                  <a:pt x="185" y="1"/>
                </a:lnTo>
                <a:lnTo>
                  <a:pt x="125" y="0"/>
                </a:lnTo>
                <a:lnTo>
                  <a:pt x="71" y="0"/>
                </a:lnTo>
                <a:lnTo>
                  <a:pt x="28" y="1"/>
                </a:lnTo>
                <a:lnTo>
                  <a:pt x="3" y="3"/>
                </a:lnTo>
                <a:lnTo>
                  <a:pt x="0" y="41"/>
                </a:lnTo>
                <a:lnTo>
                  <a:pt x="3" y="57"/>
                </a:lnTo>
              </a:path>
            </a:pathLst>
          </a:custGeom>
          <a:noFill/>
          <a:ln w="12600">
            <a:noFill/>
          </a:ln>
        </p:spPr>
        <p:style>
          <a:lnRef idx="0">
            <a:scrgbClr r="0" g="0" b="0"/>
          </a:lnRef>
          <a:fillRef idx="0">
            <a:scrgbClr r="0" g="0" b="0"/>
          </a:fillRef>
          <a:effectRef idx="0">
            <a:scrgbClr r="0" g="0" b="0"/>
          </a:effectRef>
          <a:fontRef idx="minor"/>
        </p:style>
      </p:sp>
      <p:sp>
        <p:nvSpPr>
          <p:cNvPr id="1064" name="CustomShape 195"/>
          <p:cNvSpPr/>
          <p:nvPr/>
        </p:nvSpPr>
        <p:spPr>
          <a:xfrm>
            <a:off x="6095880" y="3965400"/>
            <a:ext cx="664200" cy="492480"/>
          </a:xfrm>
          <a:custGeom>
            <a:avLst/>
            <a:gdLst/>
            <a:ahLst/>
            <a:cxnLst/>
            <a:rect l="l" t="t" r="r" b="b"/>
            <a:pathLst>
              <a:path w="471" h="311">
                <a:moveTo>
                  <a:pt x="0" y="306"/>
                </a:moveTo>
                <a:lnTo>
                  <a:pt x="4" y="287"/>
                </a:lnTo>
                <a:lnTo>
                  <a:pt x="26" y="255"/>
                </a:lnTo>
                <a:lnTo>
                  <a:pt x="52" y="219"/>
                </a:lnTo>
                <a:lnTo>
                  <a:pt x="67" y="188"/>
                </a:lnTo>
                <a:lnTo>
                  <a:pt x="71" y="172"/>
                </a:lnTo>
                <a:lnTo>
                  <a:pt x="70" y="166"/>
                </a:lnTo>
                <a:lnTo>
                  <a:pt x="69" y="158"/>
                </a:lnTo>
                <a:lnTo>
                  <a:pt x="71" y="135"/>
                </a:lnTo>
                <a:lnTo>
                  <a:pt x="76" y="117"/>
                </a:lnTo>
                <a:lnTo>
                  <a:pt x="91" y="95"/>
                </a:lnTo>
                <a:lnTo>
                  <a:pt x="115" y="72"/>
                </a:lnTo>
                <a:lnTo>
                  <a:pt x="142" y="49"/>
                </a:lnTo>
                <a:lnTo>
                  <a:pt x="200" y="12"/>
                </a:lnTo>
                <a:lnTo>
                  <a:pt x="241" y="0"/>
                </a:lnTo>
                <a:lnTo>
                  <a:pt x="291" y="15"/>
                </a:lnTo>
                <a:lnTo>
                  <a:pt x="334" y="51"/>
                </a:lnTo>
                <a:lnTo>
                  <a:pt x="365" y="95"/>
                </a:lnTo>
                <a:lnTo>
                  <a:pt x="376" y="131"/>
                </a:lnTo>
                <a:lnTo>
                  <a:pt x="379" y="156"/>
                </a:lnTo>
                <a:lnTo>
                  <a:pt x="380" y="164"/>
                </a:lnTo>
                <a:lnTo>
                  <a:pt x="379" y="170"/>
                </a:lnTo>
                <a:lnTo>
                  <a:pt x="378" y="188"/>
                </a:lnTo>
                <a:lnTo>
                  <a:pt x="394" y="213"/>
                </a:lnTo>
                <a:lnTo>
                  <a:pt x="429" y="244"/>
                </a:lnTo>
                <a:lnTo>
                  <a:pt x="460" y="275"/>
                </a:lnTo>
                <a:lnTo>
                  <a:pt x="470" y="301"/>
                </a:lnTo>
                <a:lnTo>
                  <a:pt x="448" y="306"/>
                </a:lnTo>
                <a:lnTo>
                  <a:pt x="414" y="294"/>
                </a:lnTo>
                <a:lnTo>
                  <a:pt x="361" y="242"/>
                </a:lnTo>
                <a:lnTo>
                  <a:pt x="322" y="209"/>
                </a:lnTo>
                <a:lnTo>
                  <a:pt x="284" y="194"/>
                </a:lnTo>
                <a:lnTo>
                  <a:pt x="235" y="198"/>
                </a:lnTo>
                <a:lnTo>
                  <a:pt x="187" y="195"/>
                </a:lnTo>
                <a:lnTo>
                  <a:pt x="150" y="201"/>
                </a:lnTo>
                <a:lnTo>
                  <a:pt x="110" y="228"/>
                </a:lnTo>
                <a:lnTo>
                  <a:pt x="51" y="287"/>
                </a:lnTo>
                <a:lnTo>
                  <a:pt x="41" y="295"/>
                </a:lnTo>
                <a:lnTo>
                  <a:pt x="28" y="305"/>
                </a:lnTo>
                <a:lnTo>
                  <a:pt x="14" y="310"/>
                </a:lnTo>
                <a:lnTo>
                  <a:pt x="0" y="306"/>
                </a:lnTo>
              </a:path>
            </a:pathLst>
          </a:custGeom>
          <a:solidFill>
            <a:srgbClr val="FFFFFF"/>
          </a:solidFill>
          <a:ln>
            <a:noFill/>
          </a:ln>
        </p:spPr>
        <p:style>
          <a:lnRef idx="0">
            <a:scrgbClr r="0" g="0" b="0"/>
          </a:lnRef>
          <a:fillRef idx="0">
            <a:scrgbClr r="0" g="0" b="0"/>
          </a:fillRef>
          <a:effectRef idx="0">
            <a:scrgbClr r="0" g="0" b="0"/>
          </a:effectRef>
          <a:fontRef idx="minor"/>
        </p:style>
      </p:sp>
      <p:sp>
        <p:nvSpPr>
          <p:cNvPr id="1065" name="CustomShape 196"/>
          <p:cNvSpPr/>
          <p:nvPr/>
        </p:nvSpPr>
        <p:spPr>
          <a:xfrm>
            <a:off x="6095880" y="3965400"/>
            <a:ext cx="664200" cy="492480"/>
          </a:xfrm>
          <a:custGeom>
            <a:avLst/>
            <a:gdLst/>
            <a:ahLst/>
            <a:cxnLst/>
            <a:rect l="l" t="t" r="r" b="b"/>
            <a:pathLst>
              <a:path w="471" h="311">
                <a:moveTo>
                  <a:pt x="0" y="306"/>
                </a:moveTo>
                <a:lnTo>
                  <a:pt x="4" y="287"/>
                </a:lnTo>
                <a:lnTo>
                  <a:pt x="26" y="255"/>
                </a:lnTo>
                <a:lnTo>
                  <a:pt x="52" y="219"/>
                </a:lnTo>
                <a:lnTo>
                  <a:pt x="67" y="188"/>
                </a:lnTo>
                <a:lnTo>
                  <a:pt x="71" y="172"/>
                </a:lnTo>
                <a:lnTo>
                  <a:pt x="70" y="166"/>
                </a:lnTo>
                <a:lnTo>
                  <a:pt x="69" y="158"/>
                </a:lnTo>
                <a:lnTo>
                  <a:pt x="71" y="135"/>
                </a:lnTo>
                <a:lnTo>
                  <a:pt x="76" y="117"/>
                </a:lnTo>
                <a:lnTo>
                  <a:pt x="91" y="95"/>
                </a:lnTo>
                <a:lnTo>
                  <a:pt x="115" y="72"/>
                </a:lnTo>
                <a:lnTo>
                  <a:pt x="142" y="49"/>
                </a:lnTo>
                <a:lnTo>
                  <a:pt x="200" y="12"/>
                </a:lnTo>
                <a:lnTo>
                  <a:pt x="241" y="0"/>
                </a:lnTo>
                <a:lnTo>
                  <a:pt x="291" y="15"/>
                </a:lnTo>
                <a:lnTo>
                  <a:pt x="334" y="51"/>
                </a:lnTo>
                <a:lnTo>
                  <a:pt x="365" y="95"/>
                </a:lnTo>
                <a:lnTo>
                  <a:pt x="376" y="131"/>
                </a:lnTo>
                <a:lnTo>
                  <a:pt x="379" y="156"/>
                </a:lnTo>
                <a:lnTo>
                  <a:pt x="380" y="164"/>
                </a:lnTo>
                <a:lnTo>
                  <a:pt x="379" y="170"/>
                </a:lnTo>
                <a:lnTo>
                  <a:pt x="378" y="188"/>
                </a:lnTo>
                <a:lnTo>
                  <a:pt x="394" y="213"/>
                </a:lnTo>
                <a:lnTo>
                  <a:pt x="429" y="244"/>
                </a:lnTo>
                <a:lnTo>
                  <a:pt x="460" y="275"/>
                </a:lnTo>
                <a:lnTo>
                  <a:pt x="470" y="301"/>
                </a:lnTo>
                <a:lnTo>
                  <a:pt x="448" y="306"/>
                </a:lnTo>
                <a:lnTo>
                  <a:pt x="414" y="294"/>
                </a:lnTo>
                <a:lnTo>
                  <a:pt x="361" y="242"/>
                </a:lnTo>
                <a:lnTo>
                  <a:pt x="322" y="209"/>
                </a:lnTo>
                <a:lnTo>
                  <a:pt x="284" y="194"/>
                </a:lnTo>
                <a:lnTo>
                  <a:pt x="235" y="198"/>
                </a:lnTo>
                <a:lnTo>
                  <a:pt x="187" y="195"/>
                </a:lnTo>
                <a:lnTo>
                  <a:pt x="150" y="201"/>
                </a:lnTo>
                <a:lnTo>
                  <a:pt x="110" y="228"/>
                </a:lnTo>
                <a:lnTo>
                  <a:pt x="51" y="287"/>
                </a:lnTo>
                <a:lnTo>
                  <a:pt x="41" y="295"/>
                </a:lnTo>
                <a:lnTo>
                  <a:pt x="28" y="305"/>
                </a:lnTo>
                <a:lnTo>
                  <a:pt x="14" y="310"/>
                </a:lnTo>
                <a:lnTo>
                  <a:pt x="0" y="306"/>
                </a:lnTo>
              </a:path>
            </a:pathLst>
          </a:custGeom>
          <a:noFill/>
          <a:ln w="12600">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DESA circunstancias especiais</a:t>
            </a:r>
            <a:endParaRPr lang="es-ES" sz="1800" b="0" strike="noStrike" spc="-1">
              <a:solidFill>
                <a:srgbClr val="000000"/>
              </a:solidFill>
              <a:uFill>
                <a:solidFill>
                  <a:srgbClr val="FFFFFF"/>
                </a:solidFill>
              </a:uFill>
              <a:latin typeface="Arial"/>
            </a:endParaRPr>
          </a:p>
        </p:txBody>
      </p:sp>
      <p:sp>
        <p:nvSpPr>
          <p:cNvPr id="1067"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Nenos</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Auga</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Tórax con abundante vello.</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Delgadez extrema</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Parches de medicación</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Pacientes con marcapasos definitivo o desfibriladores automáticos internos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 name="CustomShape 1"/>
          <p:cNvSpPr/>
          <p:nvPr/>
        </p:nvSpPr>
        <p:spPr>
          <a:xfrm>
            <a:off x="457200" y="27468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CIRCUNSTANCIAS ESPECIAIS</a:t>
            </a:r>
            <a:endParaRPr lang="es-ES" sz="1800" b="0" strike="noStrike" spc="-1">
              <a:solidFill>
                <a:srgbClr val="000000"/>
              </a:solidFill>
              <a:uFill>
                <a:solidFill>
                  <a:srgbClr val="FFFFFF"/>
                </a:solidFill>
              </a:uFill>
              <a:latin typeface="Arial"/>
            </a:endParaRPr>
          </a:p>
        </p:txBody>
      </p:sp>
      <p:sp>
        <p:nvSpPr>
          <p:cNvPr id="1069"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Nenos</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Os parches de adulto pódense usar en nenos de máis de 8 anos.</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Non está recomendado o seu uso en menores de 1 ano.</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Ter en conta:</a:t>
            </a:r>
            <a:endParaRPr lang="es-ES" sz="1800" b="0" strike="noStrike" spc="-1">
              <a:solidFill>
                <a:srgbClr val="000000"/>
              </a:solidFill>
              <a:uFill>
                <a:solidFill>
                  <a:srgbClr val="FFFFFF"/>
                </a:solidFill>
              </a:uFill>
              <a:latin typeface="Arial"/>
            </a:endParaRPr>
          </a:p>
          <a:p>
            <a:pPr marL="1143000" lvl="2" indent="-22752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A MAIORÍA DAS PCR EN NENOS SON DE ORIXE RESPIRATORIO.</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sp>
      <p:sp>
        <p:nvSpPr>
          <p:cNvPr id="1071"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AUGA</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A auga conduce ben a electricidade</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Por seguridade: </a:t>
            </a:r>
            <a:endParaRPr lang="es-ES" sz="1800" b="0" strike="noStrike" spc="-1">
              <a:solidFill>
                <a:srgbClr val="000000"/>
              </a:solidFill>
              <a:uFill>
                <a:solidFill>
                  <a:srgbClr val="FFFFFF"/>
                </a:solidFill>
              </a:uFill>
              <a:latin typeface="Arial"/>
            </a:endParaRPr>
          </a:p>
          <a:p>
            <a:pPr marL="1143000" lvl="2" indent="-22752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Retirar ao paciente de charcos.</a:t>
            </a:r>
            <a:endParaRPr lang="es-ES" sz="1800" b="0" strike="noStrike" spc="-1">
              <a:solidFill>
                <a:srgbClr val="000000"/>
              </a:solidFill>
              <a:uFill>
                <a:solidFill>
                  <a:srgbClr val="FFFFFF"/>
                </a:solidFill>
              </a:uFill>
              <a:latin typeface="Arial"/>
            </a:endParaRPr>
          </a:p>
          <a:p>
            <a:pPr marL="1600200" lvl="3" indent="-227520">
              <a:lnSpc>
                <a:spcPct val="100000"/>
              </a:lnSpc>
              <a:buClr>
                <a:srgbClr val="000000"/>
              </a:buClr>
              <a:buFont typeface="Arial"/>
              <a:buChar char="–"/>
            </a:pPr>
            <a:r>
              <a:rPr lang="es-ES" sz="2000" b="0" strike="noStrike" spc="-1">
                <a:solidFill>
                  <a:srgbClr val="000000"/>
                </a:solidFill>
                <a:uFill>
                  <a:solidFill>
                    <a:srgbClr val="FFFFFF"/>
                  </a:solidFill>
                </a:uFill>
                <a:latin typeface="Calibri"/>
                <a:ea typeface="DejaVu Sans"/>
              </a:rPr>
              <a:t>Resgardarse da chuvia.</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Por eficacia da desfibrilación:</a:t>
            </a:r>
            <a:endParaRPr lang="es-ES" sz="1800" b="0" strike="noStrike" spc="-1">
              <a:solidFill>
                <a:srgbClr val="000000"/>
              </a:solidFill>
              <a:uFill>
                <a:solidFill>
                  <a:srgbClr val="FFFFFF"/>
                </a:solidFill>
              </a:uFill>
              <a:latin typeface="Arial"/>
            </a:endParaRPr>
          </a:p>
          <a:p>
            <a:pPr marL="1600200" lvl="3" indent="-227520">
              <a:lnSpc>
                <a:spcPct val="100000"/>
              </a:lnSpc>
              <a:buClr>
                <a:srgbClr val="000000"/>
              </a:buClr>
              <a:buFont typeface="Arial"/>
              <a:buChar char="–"/>
            </a:pPr>
            <a:r>
              <a:rPr lang="es-ES" sz="2000" b="0" strike="noStrike" spc="-1">
                <a:solidFill>
                  <a:srgbClr val="000000"/>
                </a:solidFill>
                <a:uFill>
                  <a:solidFill>
                    <a:srgbClr val="FFFFFF"/>
                  </a:solidFill>
                </a:uFill>
                <a:latin typeface="Calibri"/>
                <a:ea typeface="DejaVu Sans"/>
              </a:rPr>
              <a:t>Secar o peito do paciente de auga ou sudor</a:t>
            </a:r>
            <a:endParaRPr lang="es-ES" sz="1800" b="0" strike="noStrike" spc="-1">
              <a:solidFill>
                <a:srgbClr val="000000"/>
              </a:solidFill>
              <a:uFill>
                <a:solidFill>
                  <a:srgbClr val="FFFFFF"/>
                </a:solidFill>
              </a:uFill>
              <a:latin typeface="Arial"/>
            </a:endParaRPr>
          </a:p>
        </p:txBody>
      </p:sp>
      <p:sp>
        <p:nvSpPr>
          <p:cNvPr id="1072" name="CustomShape 3"/>
          <p:cNvSpPr/>
          <p:nvPr/>
        </p:nvSpPr>
        <p:spPr>
          <a:xfrm>
            <a:off x="609480" y="42696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CIRCUNSTANCIAS ESPECIAIS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sp>
      <p:sp>
        <p:nvSpPr>
          <p:cNvPr id="1074"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Tórax con abundante pelo</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Pegar os electrodos sobre o tórax desnudo do paciente, aínda que teña moito pelo.</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Se non conduce ben, presionar electrodos.</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Se todavía non conduce: retirar parches</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Rasurar zona depilada</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Pegar novos electrodos</a:t>
            </a:r>
            <a:endParaRPr lang="es-ES" sz="1800" b="0" strike="noStrike" spc="-1">
              <a:solidFill>
                <a:srgbClr val="000000"/>
              </a:solidFill>
              <a:uFill>
                <a:solidFill>
                  <a:srgbClr val="FFFFFF"/>
                </a:solidFill>
              </a:uFill>
              <a:latin typeface="Arial"/>
            </a:endParaRPr>
          </a:p>
        </p:txBody>
      </p:sp>
      <p:sp>
        <p:nvSpPr>
          <p:cNvPr id="1075" name="CustomShape 3"/>
          <p:cNvSpPr/>
          <p:nvPr/>
        </p:nvSpPr>
        <p:spPr>
          <a:xfrm>
            <a:off x="609480" y="42696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CIRCUNSTANCIAS ESPECIAIS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457200" y="274680"/>
            <a:ext cx="8228520" cy="1141920"/>
          </a:xfrm>
          <a:prstGeom prst="rect">
            <a:avLst/>
          </a:prstGeom>
          <a:solidFill>
            <a:srgbClr val="9BBB59"/>
          </a:solidFill>
          <a:ln w="38160">
            <a:solidFill>
              <a:srgbClr val="FFFFFF"/>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INTRODUCCIÓN</a:t>
            </a:r>
            <a:endParaRPr lang="es-ES" sz="1800" b="0" strike="noStrike" spc="-1">
              <a:solidFill>
                <a:srgbClr val="000000"/>
              </a:solidFill>
              <a:uFill>
                <a:solidFill>
                  <a:srgbClr val="FFFFFF"/>
                </a:solidFill>
              </a:uFill>
              <a:latin typeface="Arial"/>
            </a:endParaRPr>
          </a:p>
        </p:txBody>
      </p:sp>
      <p:sp>
        <p:nvSpPr>
          <p:cNvPr id="502"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1.000.000 europeos/ano sofren un episodio de morte súbita.</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82% destas mortes súbitas, débense principalmente a </a:t>
            </a:r>
            <a:r>
              <a:rPr lang="es-ES" sz="3200" b="1" strike="noStrike" spc="-1">
                <a:solidFill>
                  <a:srgbClr val="000000"/>
                </a:solidFill>
                <a:uFill>
                  <a:solidFill>
                    <a:srgbClr val="FFFFFF"/>
                  </a:solidFill>
                </a:uFill>
                <a:latin typeface="Calibri"/>
                <a:ea typeface="DejaVu Sans"/>
              </a:rPr>
              <a:t>enfermedades cardíacas</a:t>
            </a:r>
            <a:r>
              <a:rPr lang="es-ES" sz="3200" b="0" strike="noStrike" spc="-1">
                <a:solidFill>
                  <a:srgbClr val="000000"/>
                </a:solidFill>
                <a:uFill>
                  <a:solidFill>
                    <a:srgbClr val="FFFFFF"/>
                  </a:solidFill>
                </a:uFill>
                <a:latin typeface="Calibri"/>
                <a:ea typeface="DejaVu Sans"/>
              </a:rPr>
              <a:t>, principalmente ao Síndrome Coronario Agudo</a:t>
            </a:r>
            <a:endParaRPr lang="es-ES" sz="1800" b="0" strike="noStrike" spc="-1">
              <a:solidFill>
                <a:srgbClr val="000000"/>
              </a:solidFill>
              <a:uFill>
                <a:solidFill>
                  <a:srgbClr val="FFFFFF"/>
                </a:solidFill>
              </a:uFill>
              <a:latin typeface="Arial"/>
            </a:endParaRPr>
          </a:p>
          <a:p>
            <a:pPr marL="343080" indent="-342000" algn="just">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A maioría destes episodios prodúcense por </a:t>
            </a:r>
            <a:r>
              <a:rPr lang="es-ES" sz="3200" b="1" strike="noStrike" spc="-1">
                <a:solidFill>
                  <a:srgbClr val="000000"/>
                </a:solidFill>
                <a:uFill>
                  <a:solidFill>
                    <a:srgbClr val="FFFFFF"/>
                  </a:solidFill>
                </a:uFill>
                <a:latin typeface="Calibri"/>
                <a:ea typeface="DejaVu Sans"/>
              </a:rPr>
              <a:t>arritmias ventriculares</a:t>
            </a:r>
            <a:r>
              <a:rPr lang="es-ES" sz="3200" b="0" strike="noStrike" spc="-1">
                <a:solidFill>
                  <a:srgbClr val="000000"/>
                </a:solidFill>
                <a:uFill>
                  <a:solidFill>
                    <a:srgbClr val="FFFFFF"/>
                  </a:solidFill>
                </a:uFill>
                <a:latin typeface="Calibri"/>
                <a:ea typeface="DejaVu Sans"/>
              </a:rPr>
              <a:t>(fibrilación ventricular e taquicarida ventricular) cuxo único tratamento é a administración dunha descarga de desfibrilación</a:t>
            </a:r>
            <a:endParaRPr lang="es-ES" sz="1800" b="0" strike="noStrike" spc="-1">
              <a:solidFill>
                <a:srgbClr val="000000"/>
              </a:solidFill>
              <a:uFill>
                <a:solidFill>
                  <a:srgbClr val="FFFFFF"/>
                </a:solidFill>
              </a:uFill>
              <a:latin typeface="Arial"/>
            </a:endParaRPr>
          </a:p>
          <a:p>
            <a:pPr algn="just">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sp>
      <p:sp>
        <p:nvSpPr>
          <p:cNvPr id="1077"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3200" b="0" strike="noStrike" spc="-1">
                <a:solidFill>
                  <a:srgbClr val="000000"/>
                </a:solidFill>
                <a:uFill>
                  <a:solidFill>
                    <a:srgbClr val="FFFFFF"/>
                  </a:solidFill>
                </a:uFill>
                <a:latin typeface="Calibri"/>
                <a:ea typeface="DejaVu Sans"/>
              </a:rPr>
              <a:t>Persoas obesas ou con mamas grandes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3200" b="0" strike="noStrike" spc="-1">
                <a:solidFill>
                  <a:srgbClr val="000000"/>
                </a:solidFill>
                <a:uFill>
                  <a:solidFill>
                    <a:srgbClr val="FFFFFF"/>
                  </a:solidFill>
                </a:uFill>
                <a:latin typeface="Calibri"/>
                <a:ea typeface="DejaVu Sans"/>
              </a:rPr>
              <a:t>	Debe intentar estirar a pel na zona de contacto co parche para que non queden burbullas de aire que disminuan a conducción da enerxía.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pic>
        <p:nvPicPr>
          <p:cNvPr id="1078" name="Picture 4"/>
          <p:cNvPicPr/>
          <p:nvPr/>
        </p:nvPicPr>
        <p:blipFill>
          <a:blip r:embed="rId2"/>
          <a:srcRect l="-6962" r="-6962"/>
          <a:stretch/>
        </p:blipFill>
        <p:spPr>
          <a:xfrm>
            <a:off x="5102280" y="2174760"/>
            <a:ext cx="4040640" cy="3950280"/>
          </a:xfrm>
          <a:prstGeom prst="rect">
            <a:avLst/>
          </a:prstGeom>
          <a:ln w="38160">
            <a:solidFill>
              <a:srgbClr val="CCFFFF"/>
            </a:solidFill>
            <a:miter/>
          </a:ln>
        </p:spPr>
      </p:pic>
      <p:sp>
        <p:nvSpPr>
          <p:cNvPr id="1079" name="CustomShape 3"/>
          <p:cNvSpPr/>
          <p:nvPr/>
        </p:nvSpPr>
        <p:spPr>
          <a:xfrm>
            <a:off x="609480" y="42696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CIRCUNSTANCIAS ESPECIAIS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sp>
      <p:sp>
        <p:nvSpPr>
          <p:cNvPr id="1081" name="CustomShape 2"/>
          <p:cNvSpPr/>
          <p:nvPr/>
        </p:nvSpPr>
        <p:spPr>
          <a:xfrm>
            <a:off x="457200" y="1535040"/>
            <a:ext cx="4039200" cy="638640"/>
          </a:xfrm>
          <a:prstGeom prst="rect">
            <a:avLst/>
          </a:prstGeom>
          <a:noFill/>
          <a:ln>
            <a:noFill/>
          </a:ln>
        </p:spPr>
        <p:style>
          <a:lnRef idx="0">
            <a:scrgbClr r="0" g="0" b="0"/>
          </a:lnRef>
          <a:fillRef idx="0">
            <a:scrgbClr r="0" g="0" b="0"/>
          </a:fillRef>
          <a:effectRef idx="0">
            <a:scrgbClr r="0" g="0" b="0"/>
          </a:effectRef>
          <a:fontRef idx="minor"/>
        </p:style>
      </p:sp>
      <p:sp>
        <p:nvSpPr>
          <p:cNvPr id="1082" name="CustomShape 3"/>
          <p:cNvSpPr/>
          <p:nvPr/>
        </p:nvSpPr>
        <p:spPr>
          <a:xfrm>
            <a:off x="457200" y="2174760"/>
            <a:ext cx="4039200" cy="395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DELGADEZ EXTREMA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gn="just">
              <a:lnSpc>
                <a:spcPct val="100000"/>
              </a:lnSpc>
            </a:pPr>
            <a:r>
              <a:rPr lang="es-ES" sz="2400" b="0" strike="noStrike" spc="-1">
                <a:solidFill>
                  <a:srgbClr val="000000"/>
                </a:solidFill>
                <a:uFill>
                  <a:solidFill>
                    <a:srgbClr val="FFFFFF"/>
                  </a:solidFill>
                </a:uFill>
                <a:latin typeface="Calibri"/>
                <a:ea typeface="DejaVu Sans"/>
              </a:rPr>
              <a:t>Neste caso tamén apretar cuidadosamente o parche conta a pel para un mellor contacto.</a:t>
            </a:r>
            <a:endParaRPr lang="es-ES" sz="1800" b="0" strike="noStrike" spc="-1">
              <a:solidFill>
                <a:srgbClr val="000000"/>
              </a:solidFill>
              <a:uFill>
                <a:solidFill>
                  <a:srgbClr val="FFFFFF"/>
                </a:solidFill>
              </a:uFill>
              <a:latin typeface="Arial"/>
            </a:endParaRPr>
          </a:p>
        </p:txBody>
      </p:sp>
      <p:sp>
        <p:nvSpPr>
          <p:cNvPr id="1083" name="CustomShape 4"/>
          <p:cNvSpPr/>
          <p:nvPr/>
        </p:nvSpPr>
        <p:spPr>
          <a:xfrm>
            <a:off x="4645080" y="1535040"/>
            <a:ext cx="4040640" cy="638640"/>
          </a:xfrm>
          <a:prstGeom prst="rect">
            <a:avLst/>
          </a:prstGeom>
          <a:noFill/>
          <a:ln>
            <a:noFill/>
          </a:ln>
        </p:spPr>
        <p:style>
          <a:lnRef idx="0">
            <a:scrgbClr r="0" g="0" b="0"/>
          </a:lnRef>
          <a:fillRef idx="0">
            <a:scrgbClr r="0" g="0" b="0"/>
          </a:fillRef>
          <a:effectRef idx="0">
            <a:scrgbClr r="0" g="0" b="0"/>
          </a:effectRef>
          <a:fontRef idx="minor"/>
        </p:style>
      </p:sp>
      <p:pic>
        <p:nvPicPr>
          <p:cNvPr id="1084" name="Picture 4"/>
          <p:cNvPicPr/>
          <p:nvPr/>
        </p:nvPicPr>
        <p:blipFill>
          <a:blip r:embed="rId2"/>
          <a:srcRect l="-25642" r="-25642"/>
          <a:stretch/>
        </p:blipFill>
        <p:spPr>
          <a:xfrm>
            <a:off x="4645080" y="2174760"/>
            <a:ext cx="4040640" cy="3950280"/>
          </a:xfrm>
          <a:prstGeom prst="rect">
            <a:avLst/>
          </a:prstGeom>
          <a:ln w="38160">
            <a:solidFill>
              <a:srgbClr val="CCFFFF"/>
            </a:solidFill>
            <a:miter/>
          </a:ln>
        </p:spPr>
      </p:pic>
      <p:sp>
        <p:nvSpPr>
          <p:cNvPr id="1085" name="CustomShape 5"/>
          <p:cNvSpPr/>
          <p:nvPr/>
        </p:nvSpPr>
        <p:spPr>
          <a:xfrm>
            <a:off x="609480" y="42696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CIRCUNSTANCIAS ESPECIAIS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sp>
      <p:sp>
        <p:nvSpPr>
          <p:cNvPr id="1087"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Medicación transdérmica.</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Retirar parches medicación.</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Limpar a zona</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Se os electrodos se colocan sobre o parche, risco de:</a:t>
            </a:r>
            <a:endParaRPr lang="es-ES" sz="1800" b="0" strike="noStrike" spc="-1">
              <a:solidFill>
                <a:srgbClr val="000000"/>
              </a:solidFill>
              <a:uFill>
                <a:solidFill>
                  <a:srgbClr val="FFFFFF"/>
                </a:solidFill>
              </a:uFill>
              <a:latin typeface="Arial"/>
            </a:endParaRPr>
          </a:p>
          <a:p>
            <a:pPr marL="1143000" lvl="2" indent="-22752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Queimaduras</a:t>
            </a:r>
            <a:endParaRPr lang="es-ES" sz="1800" b="0" strike="noStrike" spc="-1">
              <a:solidFill>
                <a:srgbClr val="000000"/>
              </a:solidFill>
              <a:uFill>
                <a:solidFill>
                  <a:srgbClr val="FFFFFF"/>
                </a:solidFill>
              </a:uFill>
              <a:latin typeface="Arial"/>
            </a:endParaRPr>
          </a:p>
          <a:p>
            <a:pPr marL="1143000" lvl="2" indent="-22752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Mala conducción da electricidade ao interior do tórax.</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Calibri"/>
                <a:ea typeface="DejaVu Sans"/>
              </a:rPr>
              <a:t>	</a:t>
            </a:r>
            <a:endParaRPr lang="es-ES" sz="1800" b="0" strike="noStrike" spc="-1">
              <a:solidFill>
                <a:srgbClr val="000000"/>
              </a:solidFill>
              <a:uFill>
                <a:solidFill>
                  <a:srgbClr val="FFFFFF"/>
                </a:solidFill>
              </a:uFill>
              <a:latin typeface="Arial"/>
            </a:endParaRPr>
          </a:p>
        </p:txBody>
      </p:sp>
      <p:sp>
        <p:nvSpPr>
          <p:cNvPr id="1088" name="CustomShape 3"/>
          <p:cNvSpPr/>
          <p:nvPr/>
        </p:nvSpPr>
        <p:spPr>
          <a:xfrm>
            <a:off x="609480" y="42696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CIRCUNSTANCIAS ESPECIAIS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CustomShape 1"/>
          <p:cNvSpPr/>
          <p:nvPr/>
        </p:nvSpPr>
        <p:spPr>
          <a:xfrm>
            <a:off x="457200" y="274680"/>
            <a:ext cx="8228520" cy="1141920"/>
          </a:xfrm>
          <a:prstGeom prst="rect">
            <a:avLst/>
          </a:prstGeom>
          <a:noFill/>
          <a:ln>
            <a:noFill/>
          </a:ln>
        </p:spPr>
        <p:style>
          <a:lnRef idx="0">
            <a:scrgbClr r="0" g="0" b="0"/>
          </a:lnRef>
          <a:fillRef idx="0">
            <a:scrgbClr r="0" g="0" b="0"/>
          </a:fillRef>
          <a:effectRef idx="0">
            <a:scrgbClr r="0" g="0" b="0"/>
          </a:effectRef>
          <a:fontRef idx="minor"/>
        </p:style>
      </p:sp>
      <p:sp>
        <p:nvSpPr>
          <p:cNvPr id="1090" name="CustomShape 2"/>
          <p:cNvSpPr/>
          <p:nvPr/>
        </p:nvSpPr>
        <p:spPr>
          <a:xfrm>
            <a:off x="457200" y="1600200"/>
            <a:ext cx="822852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Marcapasos definitivo implantado e desfibriladores automáticos internos</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Localizar o marcapasos/desfibrilador interno (DAI)</a:t>
            </a:r>
            <a:endParaRPr lang="es-ES" sz="1800" b="0" strike="noStrike" spc="-1">
              <a:solidFill>
                <a:srgbClr val="000000"/>
              </a:solidFill>
              <a:uFill>
                <a:solidFill>
                  <a:srgbClr val="FFFFFF"/>
                </a:solidFill>
              </a:uFill>
              <a:latin typeface="Arial"/>
            </a:endParaRPr>
          </a:p>
          <a:p>
            <a:pPr marL="743040" lvl="1" indent="-284760">
              <a:lnSpc>
                <a:spcPct val="100000"/>
              </a:lnSpc>
              <a:buClr>
                <a:srgbClr val="000000"/>
              </a:buClr>
              <a:buFont typeface="Arial"/>
              <a:buChar char="–"/>
            </a:pPr>
            <a:r>
              <a:rPr lang="es-ES" sz="2800" b="0" strike="noStrike" spc="-1">
                <a:solidFill>
                  <a:srgbClr val="000000"/>
                </a:solidFill>
                <a:uFill>
                  <a:solidFill>
                    <a:srgbClr val="FFFFFF"/>
                  </a:solidFill>
                </a:uFill>
                <a:latin typeface="Calibri"/>
                <a:ea typeface="DejaVu Sans"/>
              </a:rPr>
              <a:t>Alonxar os electrodos desa localización, uns 2,5 cm</a:t>
            </a:r>
            <a:endParaRPr lang="es-ES" sz="1800" b="0" strike="noStrike" spc="-1">
              <a:solidFill>
                <a:srgbClr val="000000"/>
              </a:solidFill>
              <a:uFill>
                <a:solidFill>
                  <a:srgbClr val="FFFFFF"/>
                </a:solidFill>
              </a:uFill>
              <a:latin typeface="Arial"/>
            </a:endParaRPr>
          </a:p>
          <a:p>
            <a:pPr marL="343080" lvl="1"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O resto dos pasos non teñen cambios.</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marL="343080" lvl="1" indent="-342000">
              <a:lnSpc>
                <a:spcPct val="100000"/>
              </a:lnSpc>
              <a:buClr>
                <a:srgbClr val="000000"/>
              </a:buClr>
              <a:buFont typeface="Arial"/>
              <a:buChar char="•"/>
            </a:pPr>
            <a:r>
              <a:rPr lang="es-ES" sz="3200" b="0" strike="noStrike" spc="-1">
                <a:solidFill>
                  <a:srgbClr val="000000"/>
                </a:solidFill>
                <a:uFill>
                  <a:solidFill>
                    <a:srgbClr val="FFFFFF"/>
                  </a:solidFill>
                </a:uFill>
                <a:latin typeface="Calibri"/>
                <a:ea typeface="DejaVu Sans"/>
              </a:rPr>
              <a:t>Se o DAI está liberando descargas, deixalo actuar aproximadamente </a:t>
            </a:r>
            <a:r>
              <a:rPr lang="es-ES" sz="2800" b="0" strike="noStrike" spc="-1">
                <a:solidFill>
                  <a:srgbClr val="000000"/>
                </a:solidFill>
                <a:uFill>
                  <a:solidFill>
                    <a:srgbClr val="FFFFFF"/>
                  </a:solidFill>
                </a:uFill>
                <a:latin typeface="Calibri"/>
                <a:ea typeface="DejaVu Sans"/>
              </a:rPr>
              <a:t>1 minuto.</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
        <p:nvSpPr>
          <p:cNvPr id="1091" name="CustomShape 3"/>
          <p:cNvSpPr/>
          <p:nvPr/>
        </p:nvSpPr>
        <p:spPr>
          <a:xfrm>
            <a:off x="609480" y="426960"/>
            <a:ext cx="8228520" cy="1141920"/>
          </a:xfrm>
          <a:prstGeom prst="rect">
            <a:avLst/>
          </a:prstGeom>
          <a:ln>
            <a:solidFill>
              <a:srgbClr val="98B855"/>
            </a:solidFill>
            <a:round/>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lstStyle/>
          <a:p>
            <a:pPr algn="ctr">
              <a:lnSpc>
                <a:spcPct val="100000"/>
              </a:lnSpc>
            </a:pPr>
            <a:r>
              <a:rPr lang="es-ES" sz="4400" b="0" strike="noStrike" spc="-1">
                <a:solidFill>
                  <a:srgbClr val="000000"/>
                </a:solidFill>
                <a:uFill>
                  <a:solidFill>
                    <a:srgbClr val="FFFFFF"/>
                  </a:solidFill>
                </a:uFill>
                <a:latin typeface="Calibri"/>
                <a:ea typeface="DejaVu Sans"/>
              </a:rPr>
              <a:t>CIRCUNSTANCIAS ESPECIAIS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CustomShape 1"/>
          <p:cNvSpPr/>
          <p:nvPr/>
        </p:nvSpPr>
        <p:spPr>
          <a:xfrm>
            <a:off x="722160" y="4406760"/>
            <a:ext cx="7771320" cy="1361160"/>
          </a:xfrm>
          <a:prstGeom prst="rect">
            <a:avLst/>
          </a:prstGeom>
          <a:solidFill>
            <a:srgbClr val="9BBB59"/>
          </a:solidFill>
          <a:ln w="38160">
            <a:solidFill>
              <a:srgbClr val="FFFFFF"/>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1" strike="noStrike" cap="all" spc="-1">
                <a:solidFill>
                  <a:srgbClr val="FFFFFF"/>
                </a:solidFill>
                <a:uFill>
                  <a:solidFill>
                    <a:srgbClr val="FFFFFF"/>
                  </a:solidFill>
                </a:uFill>
                <a:latin typeface="Calibri"/>
                <a:ea typeface="DejaVu Sans"/>
              </a:rPr>
              <a:t>ATRAGANTAMENTOS</a:t>
            </a:r>
            <a:endParaRPr lang="es-ES" sz="1800" b="0" strike="noStrike" spc="-1">
              <a:solidFill>
                <a:srgbClr val="000000"/>
              </a:solidFill>
              <a:uFill>
                <a:solidFill>
                  <a:srgbClr val="FFFFFF"/>
                </a:solidFill>
              </a:uFill>
              <a:latin typeface="Arial"/>
            </a:endParaRPr>
          </a:p>
        </p:txBody>
      </p:sp>
      <p:sp>
        <p:nvSpPr>
          <p:cNvPr id="1093" name="CustomShape 2"/>
          <p:cNvSpPr/>
          <p:nvPr/>
        </p:nvSpPr>
        <p:spPr>
          <a:xfrm>
            <a:off x="722160" y="2906640"/>
            <a:ext cx="7771320" cy="1499040"/>
          </a:xfrm>
          <a:prstGeom prst="rect">
            <a:avLst/>
          </a:prstGeom>
          <a:noFill/>
          <a:ln>
            <a:noFill/>
          </a:ln>
        </p:spPr>
        <p:style>
          <a:lnRef idx="0">
            <a:scrgbClr r="0" g="0" b="0"/>
          </a:lnRef>
          <a:fillRef idx="0">
            <a:scrgbClr r="0" g="0" b="0"/>
          </a:fillRef>
          <a:effectRef idx="0">
            <a:scrgbClr r="0" g="0" b="0"/>
          </a:effectRef>
          <a:fontRef idx="minor"/>
        </p:style>
      </p:sp>
      <p:pic>
        <p:nvPicPr>
          <p:cNvPr id="1094" name="Imagen 6"/>
          <p:cNvPicPr/>
          <p:nvPr/>
        </p:nvPicPr>
        <p:blipFill>
          <a:blip r:embed="rId2"/>
          <a:stretch/>
        </p:blipFill>
        <p:spPr>
          <a:xfrm>
            <a:off x="5340600" y="399960"/>
            <a:ext cx="2678040" cy="3686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Sospeita de atragantamento</a:t>
            </a:r>
            <a:endParaRPr lang="es-ES" sz="1800" b="0" strike="noStrike" spc="-1">
              <a:solidFill>
                <a:srgbClr val="000000"/>
              </a:solidFill>
              <a:uFill>
                <a:solidFill>
                  <a:srgbClr val="FFFFFF"/>
                </a:solidFill>
              </a:uFill>
              <a:latin typeface="Arial"/>
            </a:endParaRPr>
          </a:p>
        </p:txBody>
      </p:sp>
      <p:pic>
        <p:nvPicPr>
          <p:cNvPr id="1096" name="Marcador de contenido 7"/>
          <p:cNvPicPr/>
          <p:nvPr/>
        </p:nvPicPr>
        <p:blipFill>
          <a:blip r:embed="rId2"/>
          <a:srcRect l="-75373" r="-75373"/>
          <a:stretch/>
        </p:blipFill>
        <p:spPr>
          <a:xfrm>
            <a:off x="3347280" y="1600200"/>
            <a:ext cx="8228520" cy="4524840"/>
          </a:xfrm>
          <a:prstGeom prst="rect">
            <a:avLst/>
          </a:prstGeom>
          <a:ln>
            <a:noFill/>
          </a:ln>
        </p:spPr>
      </p:pic>
      <p:pic>
        <p:nvPicPr>
          <p:cNvPr id="1097" name="Imagen 4"/>
          <p:cNvPicPr/>
          <p:nvPr/>
        </p:nvPicPr>
        <p:blipFill>
          <a:blip r:embed="rId3"/>
          <a:stretch/>
        </p:blipFill>
        <p:spPr>
          <a:xfrm>
            <a:off x="1600560" y="2204640"/>
            <a:ext cx="3492720" cy="3269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VALORAR A TOS</a:t>
            </a:r>
            <a:endParaRPr lang="es-ES" sz="1800" b="0" strike="noStrike" spc="-1">
              <a:solidFill>
                <a:srgbClr val="000000"/>
              </a:solidFill>
              <a:uFill>
                <a:solidFill>
                  <a:srgbClr val="FFFFFF"/>
                </a:solidFill>
              </a:uFill>
              <a:latin typeface="Arial"/>
            </a:endParaRPr>
          </a:p>
        </p:txBody>
      </p:sp>
      <p:sp>
        <p:nvSpPr>
          <p:cNvPr id="1099" name="CustomShape 2"/>
          <p:cNvSpPr/>
          <p:nvPr/>
        </p:nvSpPr>
        <p:spPr>
          <a:xfrm>
            <a:off x="457200" y="1535040"/>
            <a:ext cx="403920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400" b="1" strike="noStrike" spc="-1">
                <a:solidFill>
                  <a:srgbClr val="000000"/>
                </a:solidFill>
                <a:uFill>
                  <a:solidFill>
                    <a:srgbClr val="FFFFFF"/>
                  </a:solidFill>
                </a:uFill>
                <a:latin typeface="Calibri"/>
                <a:ea typeface="DejaVu Sans"/>
              </a:rPr>
              <a:t>TOS EFECTIVA</a:t>
            </a:r>
            <a:endParaRPr lang="es-ES" sz="1800" b="0" strike="noStrike" spc="-1">
              <a:solidFill>
                <a:srgbClr val="000000"/>
              </a:solidFill>
              <a:uFill>
                <a:solidFill>
                  <a:srgbClr val="FFFFFF"/>
                </a:solidFill>
              </a:uFill>
              <a:latin typeface="Arial"/>
            </a:endParaRPr>
          </a:p>
        </p:txBody>
      </p:sp>
      <p:sp>
        <p:nvSpPr>
          <p:cNvPr id="1100" name="CustomShape 3"/>
          <p:cNvSpPr/>
          <p:nvPr/>
        </p:nvSpPr>
        <p:spPr>
          <a:xfrm>
            <a:off x="457200" y="2174760"/>
            <a:ext cx="4039200" cy="3950280"/>
          </a:xfrm>
          <a:prstGeom prst="rect">
            <a:avLst/>
          </a:prstGeom>
          <a:gradFill>
            <a:gsLst>
              <a:gs pos="0">
                <a:srgbClr val="E3FBC2"/>
              </a:gs>
              <a:gs pos="100000">
                <a:srgbClr val="F4FFE6"/>
              </a:gs>
            </a:gsLst>
            <a:lin ang="16200000"/>
          </a:gradFill>
          <a:ln w="9360">
            <a:solidFill>
              <a:srgbClr val="98B855"/>
            </a:solidFill>
            <a:round/>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Resposta verbal sen alteracións., valorar llanto nun lactante</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Tos ruidosa</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Capaz de coller aire antes de toser.</a:t>
            </a:r>
            <a:endParaRPr lang="es-ES" sz="1800" b="0" strike="noStrike" spc="-1">
              <a:solidFill>
                <a:srgbClr val="000000"/>
              </a:solidFill>
              <a:uFill>
                <a:solidFill>
                  <a:srgbClr val="FFFFFF"/>
                </a:solidFill>
              </a:uFill>
              <a:latin typeface="Arial"/>
            </a:endParaRPr>
          </a:p>
          <a:p>
            <a:pPr marL="343080" indent="-342000">
              <a:lnSpc>
                <a:spcPct val="100000"/>
              </a:lnSpc>
              <a:buClr>
                <a:srgbClr val="000000"/>
              </a:buClr>
              <a:buFont typeface="Arial"/>
              <a:buChar char="•"/>
            </a:pPr>
            <a:r>
              <a:rPr lang="es-ES" sz="2400" b="0" strike="noStrike" spc="-1">
                <a:solidFill>
                  <a:srgbClr val="000000"/>
                </a:solidFill>
                <a:uFill>
                  <a:solidFill>
                    <a:srgbClr val="FFFFFF"/>
                  </a:solidFill>
                </a:uFill>
                <a:latin typeface="Calibri"/>
                <a:ea typeface="DejaVu Sans"/>
              </a:rPr>
              <a:t>Consciente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
        <p:nvSpPr>
          <p:cNvPr id="1101" name="CustomShape 4"/>
          <p:cNvSpPr/>
          <p:nvPr/>
        </p:nvSpPr>
        <p:spPr>
          <a:xfrm>
            <a:off x="4645080" y="1535040"/>
            <a:ext cx="404064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400" b="1" strike="noStrike" spc="-1">
                <a:solidFill>
                  <a:srgbClr val="000000"/>
                </a:solidFill>
                <a:uFill>
                  <a:solidFill>
                    <a:srgbClr val="FFFFFF"/>
                  </a:solidFill>
                </a:uFill>
                <a:latin typeface="Calibri"/>
                <a:ea typeface="DejaVu Sans"/>
              </a:rPr>
              <a:t>TOS INEFECTIVA</a:t>
            </a:r>
            <a:endParaRPr lang="es-ES" sz="1800" b="0" strike="noStrike" spc="-1">
              <a:solidFill>
                <a:srgbClr val="000000"/>
              </a:solidFill>
              <a:uFill>
                <a:solidFill>
                  <a:srgbClr val="FFFFFF"/>
                </a:solidFill>
              </a:uFill>
              <a:latin typeface="Arial"/>
            </a:endParaRPr>
          </a:p>
        </p:txBody>
      </p:sp>
      <p:sp>
        <p:nvSpPr>
          <p:cNvPr id="1102" name="CustomShape 5"/>
          <p:cNvSpPr/>
          <p:nvPr/>
        </p:nvSpPr>
        <p:spPr>
          <a:xfrm>
            <a:off x="4645080" y="2174760"/>
            <a:ext cx="4040640" cy="3950280"/>
          </a:xfrm>
          <a:prstGeom prst="rect">
            <a:avLst/>
          </a:prstGeom>
          <a:gradFill>
            <a:gsLst>
              <a:gs pos="0">
                <a:srgbClr val="7E5AAA"/>
              </a:gs>
              <a:gs pos="100000">
                <a:srgbClr val="C7AEED"/>
              </a:gs>
            </a:gsLst>
            <a:lin ang="16200000"/>
          </a:gradFill>
          <a:ln w="9360">
            <a:solidFill>
              <a:srgbClr val="7D5FA0"/>
            </a:solidFill>
            <a:round/>
          </a:ln>
        </p:spPr>
        <p:style>
          <a:lnRef idx="0">
            <a:scrgbClr r="0" g="0" b="0"/>
          </a:lnRef>
          <a:fillRef idx="0">
            <a:scrgbClr r="0" g="0" b="0"/>
          </a:fillRef>
          <a:effectRef idx="0">
            <a:scrgbClr r="0" g="0" b="0"/>
          </a:effectRef>
          <a:fontRef idx="minor"/>
        </p:style>
        <p:txBody>
          <a:bodyPr lIns="90000" tIns="45000" rIns="90000" bIns="45000"/>
          <a:lstStyle/>
          <a:p>
            <a:pPr marL="343080" indent="-342000">
              <a:lnSpc>
                <a:spcPct val="100000"/>
              </a:lnSpc>
              <a:buClr>
                <a:srgbClr val="FFFFFF"/>
              </a:buClr>
              <a:buFont typeface="Arial"/>
              <a:buChar char="•"/>
            </a:pPr>
            <a:r>
              <a:rPr lang="es-ES" sz="2400" b="0" strike="noStrike" spc="-1">
                <a:solidFill>
                  <a:srgbClr val="FFFFFF"/>
                </a:solidFill>
                <a:uFill>
                  <a:solidFill>
                    <a:srgbClr val="FFFFFF"/>
                  </a:solidFill>
                </a:uFill>
                <a:latin typeface="Calibri"/>
                <a:ea typeface="DejaVu Sans"/>
              </a:rPr>
              <a:t>Incapaz de vocalizar</a:t>
            </a:r>
            <a:endParaRPr lang="es-ES" sz="1800" b="0" strike="noStrike" spc="-1">
              <a:solidFill>
                <a:srgbClr val="000000"/>
              </a:solidFill>
              <a:uFill>
                <a:solidFill>
                  <a:srgbClr val="FFFFFF"/>
                </a:solidFill>
              </a:uFill>
              <a:latin typeface="Arial"/>
            </a:endParaRPr>
          </a:p>
          <a:p>
            <a:pPr marL="343080" indent="-342000">
              <a:lnSpc>
                <a:spcPct val="100000"/>
              </a:lnSpc>
              <a:buClr>
                <a:srgbClr val="FFFFFF"/>
              </a:buClr>
              <a:buFont typeface="Arial"/>
              <a:buChar char="•"/>
            </a:pPr>
            <a:r>
              <a:rPr lang="es-ES" sz="2400" b="0" strike="noStrike" spc="-1">
                <a:solidFill>
                  <a:srgbClr val="FFFFFF"/>
                </a:solidFill>
                <a:uFill>
                  <a:solidFill>
                    <a:srgbClr val="FFFFFF"/>
                  </a:solidFill>
                </a:uFill>
                <a:latin typeface="Calibri"/>
                <a:ea typeface="DejaVu Sans"/>
              </a:rPr>
              <a:t>Tos silente ou non tose</a:t>
            </a:r>
            <a:endParaRPr lang="es-ES" sz="1800" b="0" strike="noStrike" spc="-1">
              <a:solidFill>
                <a:srgbClr val="000000"/>
              </a:solidFill>
              <a:uFill>
                <a:solidFill>
                  <a:srgbClr val="FFFFFF"/>
                </a:solidFill>
              </a:uFill>
              <a:latin typeface="Arial"/>
            </a:endParaRPr>
          </a:p>
          <a:p>
            <a:pPr marL="343080" indent="-342000">
              <a:lnSpc>
                <a:spcPct val="100000"/>
              </a:lnSpc>
              <a:buClr>
                <a:srgbClr val="FFFFFF"/>
              </a:buClr>
              <a:buFont typeface="Arial"/>
              <a:buChar char="•"/>
            </a:pPr>
            <a:r>
              <a:rPr lang="es-ES" sz="2400" b="0" strike="noStrike" spc="-1">
                <a:solidFill>
                  <a:srgbClr val="FFFFFF"/>
                </a:solidFill>
                <a:uFill>
                  <a:solidFill>
                    <a:srgbClr val="FFFFFF"/>
                  </a:solidFill>
                </a:uFill>
                <a:latin typeface="Calibri"/>
                <a:ea typeface="DejaVu Sans"/>
              </a:rPr>
              <a:t>Incapaz de respirar</a:t>
            </a:r>
            <a:endParaRPr lang="es-ES" sz="1800" b="0" strike="noStrike" spc="-1">
              <a:solidFill>
                <a:srgbClr val="000000"/>
              </a:solidFill>
              <a:uFill>
                <a:solidFill>
                  <a:srgbClr val="FFFFFF"/>
                </a:solidFill>
              </a:uFill>
              <a:latin typeface="Arial"/>
            </a:endParaRPr>
          </a:p>
          <a:p>
            <a:pPr marL="343080" indent="-342000">
              <a:lnSpc>
                <a:spcPct val="100000"/>
              </a:lnSpc>
              <a:buClr>
                <a:srgbClr val="FFFFFF"/>
              </a:buClr>
              <a:buFont typeface="Arial"/>
              <a:buChar char="•"/>
            </a:pPr>
            <a:r>
              <a:rPr lang="es-ES" sz="2400" b="0" strike="noStrike" spc="-1">
                <a:solidFill>
                  <a:srgbClr val="FFFFFF"/>
                </a:solidFill>
                <a:uFill>
                  <a:solidFill>
                    <a:srgbClr val="FFFFFF"/>
                  </a:solidFill>
                </a:uFill>
                <a:latin typeface="Calibri"/>
                <a:ea typeface="DejaVu Sans"/>
              </a:rPr>
              <a:t>Cianose (azul).</a:t>
            </a:r>
            <a:endParaRPr lang="es-ES" sz="1800" b="0" strike="noStrike" spc="-1">
              <a:solidFill>
                <a:srgbClr val="000000"/>
              </a:solidFill>
              <a:uFill>
                <a:solidFill>
                  <a:srgbClr val="FFFFFF"/>
                </a:solidFill>
              </a:uFill>
              <a:latin typeface="Arial"/>
            </a:endParaRPr>
          </a:p>
          <a:p>
            <a:pPr marL="343080" indent="-342000">
              <a:lnSpc>
                <a:spcPct val="100000"/>
              </a:lnSpc>
              <a:buClr>
                <a:srgbClr val="FFFFFF"/>
              </a:buClr>
              <a:buFont typeface="Arial"/>
              <a:buChar char="•"/>
            </a:pPr>
            <a:r>
              <a:rPr lang="es-ES" sz="2400" b="0" strike="noStrike" spc="-1">
                <a:solidFill>
                  <a:srgbClr val="FFFFFF"/>
                </a:solidFill>
                <a:uFill>
                  <a:solidFill>
                    <a:srgbClr val="FFFFFF"/>
                  </a:solidFill>
                </a:uFill>
                <a:latin typeface="Calibri"/>
                <a:ea typeface="DejaVu Sans"/>
              </a:rPr>
              <a:t>Descenso do nivel de consciencia</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CONSCIENTE CON TOS EFECTIVA</a:t>
            </a:r>
            <a:endParaRPr lang="es-ES" sz="1800" b="0" strike="noStrike" spc="-1">
              <a:solidFill>
                <a:srgbClr val="000000"/>
              </a:solidFill>
              <a:uFill>
                <a:solidFill>
                  <a:srgbClr val="FFFFFF"/>
                </a:solidFill>
              </a:uFill>
              <a:latin typeface="Arial"/>
            </a:endParaRPr>
          </a:p>
        </p:txBody>
      </p:sp>
      <p:pic>
        <p:nvPicPr>
          <p:cNvPr id="1104" name="Marcador de contenido 4"/>
          <p:cNvPicPr/>
          <p:nvPr/>
        </p:nvPicPr>
        <p:blipFill>
          <a:blip r:embed="rId2"/>
          <a:srcRect l="-37346" r="-37346"/>
          <a:stretch/>
        </p:blipFill>
        <p:spPr>
          <a:xfrm>
            <a:off x="457200" y="1600200"/>
            <a:ext cx="8228520" cy="4524840"/>
          </a:xfrm>
          <a:prstGeom prst="rect">
            <a:avLst/>
          </a:prstGeom>
          <a:ln>
            <a:noFill/>
          </a:ln>
        </p:spPr>
      </p:pic>
      <p:sp>
        <p:nvSpPr>
          <p:cNvPr id="1105" name="CustomShape 2"/>
          <p:cNvSpPr/>
          <p:nvPr/>
        </p:nvSpPr>
        <p:spPr>
          <a:xfrm>
            <a:off x="643680" y="1976400"/>
            <a:ext cx="1790640" cy="3014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32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a:p>
            <a:pPr>
              <a:lnSpc>
                <a:spcPct val="100000"/>
              </a:lnSpc>
            </a:pPr>
            <a:r>
              <a:rPr lang="es-ES" sz="32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a:p>
            <a:pPr>
              <a:lnSpc>
                <a:spcPct val="100000"/>
              </a:lnSpc>
            </a:pP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CONSCIENTE CON TOS INEFECTIVA</a:t>
            </a:r>
            <a:endParaRPr lang="es-ES" sz="1800" b="0" strike="noStrike" spc="-1">
              <a:solidFill>
                <a:srgbClr val="000000"/>
              </a:solidFill>
              <a:uFill>
                <a:solidFill>
                  <a:srgbClr val="FFFFFF"/>
                </a:solidFill>
              </a:uFill>
              <a:latin typeface="Arial"/>
            </a:endParaRPr>
          </a:p>
        </p:txBody>
      </p:sp>
      <p:pic>
        <p:nvPicPr>
          <p:cNvPr id="1107" name="Imagen 5"/>
          <p:cNvPicPr/>
          <p:nvPr/>
        </p:nvPicPr>
        <p:blipFill>
          <a:blip r:embed="rId2"/>
          <a:stretch/>
        </p:blipFill>
        <p:spPr>
          <a:xfrm>
            <a:off x="904680" y="1948320"/>
            <a:ext cx="2956320" cy="4521600"/>
          </a:xfrm>
          <a:prstGeom prst="rect">
            <a:avLst/>
          </a:prstGeom>
          <a:ln>
            <a:noFill/>
          </a:ln>
        </p:spPr>
      </p:pic>
      <p:sp>
        <p:nvSpPr>
          <p:cNvPr id="1108" name="CustomShape 2"/>
          <p:cNvSpPr/>
          <p:nvPr/>
        </p:nvSpPr>
        <p:spPr>
          <a:xfrm>
            <a:off x="3862080" y="4018320"/>
            <a:ext cx="4793760" cy="130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0" strike="noStrike" spc="-1">
                <a:solidFill>
                  <a:srgbClr val="000000"/>
                </a:solidFill>
                <a:uFill>
                  <a:solidFill>
                    <a:srgbClr val="FFFFFF"/>
                  </a:solidFill>
                </a:uFill>
                <a:latin typeface="Calibri"/>
                <a:ea typeface="DejaVu Sans"/>
              </a:rPr>
              <a:t>5 GOLPES </a:t>
            </a:r>
            <a:endParaRPr lang="es-ES" sz="1800" b="0" strike="noStrike" spc="-1">
              <a:solidFill>
                <a:srgbClr val="000000"/>
              </a:solidFill>
              <a:uFill>
                <a:solidFill>
                  <a:srgbClr val="FFFFFF"/>
                </a:solidFill>
              </a:uFill>
              <a:latin typeface="Arial"/>
            </a:endParaRPr>
          </a:p>
          <a:p>
            <a:pPr>
              <a:lnSpc>
                <a:spcPct val="100000"/>
              </a:lnSpc>
            </a:pPr>
            <a:r>
              <a:rPr lang="es-ES" sz="4000" b="0" strike="noStrike" spc="-1">
                <a:solidFill>
                  <a:srgbClr val="000000"/>
                </a:solidFill>
                <a:uFill>
                  <a:solidFill>
                    <a:srgbClr val="FFFFFF"/>
                  </a:solidFill>
                </a:uFill>
                <a:latin typeface="Calibri"/>
                <a:ea typeface="DejaVu Sans"/>
              </a:rPr>
              <a:t>INTERESCAPULARES</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CONSCIENTE CON TOS INEFECTIVA</a:t>
            </a:r>
            <a:endParaRPr lang="es-ES" sz="1800" b="0" strike="noStrike" spc="-1">
              <a:solidFill>
                <a:srgbClr val="000000"/>
              </a:solidFill>
              <a:uFill>
                <a:solidFill>
                  <a:srgbClr val="FFFFFF"/>
                </a:solidFill>
              </a:uFill>
              <a:latin typeface="Arial"/>
            </a:endParaRPr>
          </a:p>
        </p:txBody>
      </p:sp>
      <p:pic>
        <p:nvPicPr>
          <p:cNvPr id="1110" name="Marcador de contenido 4"/>
          <p:cNvPicPr/>
          <p:nvPr/>
        </p:nvPicPr>
        <p:blipFill>
          <a:blip r:embed="rId2"/>
          <a:srcRect l="-70777" r="-70777"/>
          <a:stretch/>
        </p:blipFill>
        <p:spPr>
          <a:xfrm>
            <a:off x="-1873800" y="1843560"/>
            <a:ext cx="8228520" cy="4524840"/>
          </a:xfrm>
          <a:prstGeom prst="rect">
            <a:avLst/>
          </a:prstGeom>
          <a:ln>
            <a:noFill/>
          </a:ln>
        </p:spPr>
      </p:pic>
      <p:sp>
        <p:nvSpPr>
          <p:cNvPr id="1111" name="CustomShape 2"/>
          <p:cNvSpPr/>
          <p:nvPr/>
        </p:nvSpPr>
        <p:spPr>
          <a:xfrm>
            <a:off x="3740400" y="2713680"/>
            <a:ext cx="4945320" cy="19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4000" b="0" strike="noStrike" spc="-1">
                <a:solidFill>
                  <a:srgbClr val="000000"/>
                </a:solidFill>
                <a:uFill>
                  <a:solidFill>
                    <a:srgbClr val="FFFFFF"/>
                  </a:solidFill>
                </a:uFill>
                <a:latin typeface="Calibri"/>
                <a:ea typeface="DejaVu Sans"/>
              </a:rPr>
              <a:t>5 COMPRESIÓNS 	ABDOMINAIS</a:t>
            </a:r>
            <a:endParaRPr lang="es-ES" sz="1800" b="0" strike="noStrike" spc="-1">
              <a:solidFill>
                <a:srgbClr val="000000"/>
              </a:solidFill>
              <a:uFill>
                <a:solidFill>
                  <a:srgbClr val="FFFFFF"/>
                </a:solidFill>
              </a:uFill>
              <a:latin typeface="Arial"/>
            </a:endParaRPr>
          </a:p>
          <a:p>
            <a:pPr>
              <a:lnSpc>
                <a:spcPct val="100000"/>
              </a:lnSpc>
            </a:pPr>
            <a:r>
              <a:rPr lang="es-ES" sz="4000" b="0" strike="noStrike" spc="-1">
                <a:solidFill>
                  <a:srgbClr val="000000"/>
                </a:solidFill>
                <a:uFill>
                  <a:solidFill>
                    <a:srgbClr val="FFFFFF"/>
                  </a:solidFill>
                </a:uFill>
                <a:latin typeface="Calibri"/>
                <a:ea typeface="DejaVu Sans"/>
              </a:rPr>
              <a:t>	(M. Heimlich)</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CustomShape 1"/>
          <p:cNvSpPr/>
          <p:nvPr/>
        </p:nvSpPr>
        <p:spPr>
          <a:xfrm>
            <a:off x="770040" y="459360"/>
            <a:ext cx="7602480" cy="130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000" b="0" strike="noStrike" cap="all" spc="-1">
                <a:solidFill>
                  <a:srgbClr val="000000"/>
                </a:solidFill>
                <a:uFill>
                  <a:solidFill>
                    <a:srgbClr val="FFFFFF"/>
                  </a:solidFill>
                </a:uFill>
                <a:latin typeface="Calibri"/>
                <a:ea typeface="Calibri"/>
              </a:rPr>
              <a:t>XÉNESE DO ECG NORMAL</a:t>
            </a:r>
            <a:endParaRPr lang="es-ES" sz="1800" b="0" strike="noStrike" spc="-1">
              <a:solidFill>
                <a:srgbClr val="000000"/>
              </a:solidFill>
              <a:uFill>
                <a:solidFill>
                  <a:srgbClr val="FFFFFF"/>
                </a:solidFill>
              </a:uFill>
              <a:latin typeface="Arial"/>
            </a:endParaRPr>
          </a:p>
        </p:txBody>
      </p:sp>
      <p:pic>
        <p:nvPicPr>
          <p:cNvPr id="504" name="Picture 3"/>
          <p:cNvPicPr/>
          <p:nvPr/>
        </p:nvPicPr>
        <p:blipFill>
          <a:blip r:embed="rId3"/>
          <a:stretch/>
        </p:blipFill>
        <p:spPr>
          <a:xfrm>
            <a:off x="2220480" y="1632600"/>
            <a:ext cx="3405960" cy="3776400"/>
          </a:xfrm>
          <a:prstGeom prst="rect">
            <a:avLst/>
          </a:prstGeom>
          <a:ln>
            <a:noFill/>
          </a:ln>
        </p:spPr>
      </p:pic>
      <p:sp>
        <p:nvSpPr>
          <p:cNvPr id="505" name="CustomShape 2"/>
          <p:cNvSpPr/>
          <p:nvPr/>
        </p:nvSpPr>
        <p:spPr>
          <a:xfrm>
            <a:off x="1320840" y="5948280"/>
            <a:ext cx="530640" cy="3344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600" b="1" strike="noStrike" spc="-1">
                <a:solidFill>
                  <a:srgbClr val="000000"/>
                </a:solidFill>
                <a:uFill>
                  <a:solidFill>
                    <a:srgbClr val="FFFFFF"/>
                  </a:solidFill>
                </a:uFill>
                <a:latin typeface="Calibri"/>
                <a:ea typeface="Calibri"/>
              </a:rPr>
              <a:t>QRS</a:t>
            </a:r>
            <a:endParaRPr lang="es-ES" sz="1800" b="0" strike="noStrike" spc="-1">
              <a:solidFill>
                <a:srgbClr val="000000"/>
              </a:solidFill>
              <a:uFill>
                <a:solidFill>
                  <a:srgbClr val="FFFFFF"/>
                </a:solidFill>
              </a:uFill>
              <a:latin typeface="Arial"/>
            </a:endParaRPr>
          </a:p>
        </p:txBody>
      </p:sp>
      <p:sp>
        <p:nvSpPr>
          <p:cNvPr id="506" name="CustomShape 3"/>
          <p:cNvSpPr/>
          <p:nvPr/>
        </p:nvSpPr>
        <p:spPr>
          <a:xfrm>
            <a:off x="3804480" y="2421720"/>
            <a:ext cx="1989000" cy="690480"/>
          </a:xfrm>
          <a:custGeom>
            <a:avLst/>
            <a:gdLst/>
            <a:ahLst/>
            <a:cxnLst/>
            <a:rect l="l" t="t" r="r" b="b"/>
            <a:pathLst>
              <a:path w="1623" h="409">
                <a:moveTo>
                  <a:pt x="0" y="408"/>
                </a:moveTo>
                <a:lnTo>
                  <a:pt x="1140" y="0"/>
                </a:lnTo>
                <a:lnTo>
                  <a:pt x="1622" y="0"/>
                </a:lnTo>
              </a:path>
            </a:pathLst>
          </a:custGeom>
          <a:noFill/>
          <a:ln w="12600">
            <a:noFill/>
          </a:ln>
        </p:spPr>
        <p:style>
          <a:lnRef idx="0">
            <a:scrgbClr r="0" g="0" b="0"/>
          </a:lnRef>
          <a:fillRef idx="0">
            <a:scrgbClr r="0" g="0" b="0"/>
          </a:fillRef>
          <a:effectRef idx="0">
            <a:scrgbClr r="0" g="0" b="0"/>
          </a:effectRef>
          <a:fontRef idx="minor"/>
        </p:style>
      </p:sp>
      <p:sp>
        <p:nvSpPr>
          <p:cNvPr id="507" name="Line 4"/>
          <p:cNvSpPr/>
          <p:nvPr/>
        </p:nvSpPr>
        <p:spPr>
          <a:xfrm>
            <a:off x="4452480" y="4015440"/>
            <a:ext cx="1662120" cy="360"/>
          </a:xfrm>
          <a:prstGeom prst="line">
            <a:avLst/>
          </a:prstGeom>
          <a:ln w="12600">
            <a:noFill/>
          </a:ln>
        </p:spPr>
        <p:style>
          <a:lnRef idx="0">
            <a:scrgbClr r="0" g="0" b="0"/>
          </a:lnRef>
          <a:fillRef idx="0">
            <a:scrgbClr r="0" g="0" b="0"/>
          </a:fillRef>
          <a:effectRef idx="0">
            <a:scrgbClr r="0" g="0" b="0"/>
          </a:effectRef>
          <a:fontRef idx="minor"/>
        </p:style>
      </p:sp>
      <p:sp>
        <p:nvSpPr>
          <p:cNvPr id="508" name="Line 5"/>
          <p:cNvSpPr/>
          <p:nvPr/>
        </p:nvSpPr>
        <p:spPr>
          <a:xfrm>
            <a:off x="4435200" y="3687480"/>
            <a:ext cx="1679400" cy="360"/>
          </a:xfrm>
          <a:prstGeom prst="line">
            <a:avLst/>
          </a:prstGeom>
          <a:ln w="12600">
            <a:noFill/>
          </a:ln>
        </p:spPr>
        <p:style>
          <a:lnRef idx="0">
            <a:scrgbClr r="0" g="0" b="0"/>
          </a:lnRef>
          <a:fillRef idx="0">
            <a:scrgbClr r="0" g="0" b="0"/>
          </a:fillRef>
          <a:effectRef idx="0">
            <a:scrgbClr r="0" g="0" b="0"/>
          </a:effectRef>
          <a:fontRef idx="minor"/>
        </p:style>
      </p:sp>
      <p:sp>
        <p:nvSpPr>
          <p:cNvPr id="509" name="CustomShape 6"/>
          <p:cNvSpPr/>
          <p:nvPr/>
        </p:nvSpPr>
        <p:spPr>
          <a:xfrm>
            <a:off x="4854600" y="4365720"/>
            <a:ext cx="1145160" cy="668880"/>
          </a:xfrm>
          <a:custGeom>
            <a:avLst/>
            <a:gdLst/>
            <a:ahLst/>
            <a:cxnLst/>
            <a:rect l="l" t="t" r="r" b="b"/>
            <a:pathLst>
              <a:path w="805" h="396">
                <a:moveTo>
                  <a:pt x="0" y="395"/>
                </a:moveTo>
                <a:lnTo>
                  <a:pt x="804" y="395"/>
                </a:lnTo>
                <a:lnTo>
                  <a:pt x="804" y="0"/>
                </a:lnTo>
                <a:lnTo>
                  <a:pt x="516" y="0"/>
                </a:lnTo>
              </a:path>
            </a:pathLst>
          </a:custGeom>
          <a:noFill/>
          <a:ln w="12600">
            <a:noFill/>
          </a:ln>
        </p:spPr>
        <p:style>
          <a:lnRef idx="0">
            <a:scrgbClr r="0" g="0" b="0"/>
          </a:lnRef>
          <a:fillRef idx="0">
            <a:scrgbClr r="0" g="0" b="0"/>
          </a:fillRef>
          <a:effectRef idx="0">
            <a:scrgbClr r="0" g="0" b="0"/>
          </a:effectRef>
          <a:fontRef idx="minor"/>
        </p:style>
      </p:sp>
      <p:sp>
        <p:nvSpPr>
          <p:cNvPr id="510" name="Line 7"/>
          <p:cNvSpPr/>
          <p:nvPr/>
        </p:nvSpPr>
        <p:spPr>
          <a:xfrm>
            <a:off x="6009120" y="4704120"/>
            <a:ext cx="95040" cy="360"/>
          </a:xfrm>
          <a:prstGeom prst="line">
            <a:avLst/>
          </a:prstGeom>
          <a:ln w="12600">
            <a:noFill/>
          </a:ln>
        </p:spPr>
        <p:style>
          <a:lnRef idx="0">
            <a:scrgbClr r="0" g="0" b="0"/>
          </a:lnRef>
          <a:fillRef idx="0">
            <a:scrgbClr r="0" g="0" b="0"/>
          </a:fillRef>
          <a:effectRef idx="0">
            <a:scrgbClr r="0" g="0" b="0"/>
          </a:effectRef>
          <a:fontRef idx="minor"/>
        </p:style>
      </p:sp>
      <p:sp>
        <p:nvSpPr>
          <p:cNvPr id="511" name="CustomShape 8"/>
          <p:cNvSpPr/>
          <p:nvPr/>
        </p:nvSpPr>
        <p:spPr>
          <a:xfrm>
            <a:off x="2527560" y="2761560"/>
            <a:ext cx="217800" cy="1061640"/>
          </a:xfrm>
          <a:custGeom>
            <a:avLst/>
            <a:gdLst/>
            <a:ahLst/>
            <a:cxnLst/>
            <a:rect l="l" t="t" r="r" b="b"/>
            <a:pathLst>
              <a:path w="155" h="630">
                <a:moveTo>
                  <a:pt x="154" y="629"/>
                </a:moveTo>
                <a:lnTo>
                  <a:pt x="0" y="629"/>
                </a:lnTo>
                <a:lnTo>
                  <a:pt x="0" y="0"/>
                </a:lnTo>
                <a:lnTo>
                  <a:pt x="154" y="0"/>
                </a:lnTo>
              </a:path>
            </a:pathLst>
          </a:custGeom>
          <a:noFill/>
          <a:ln w="12600">
            <a:noFill/>
          </a:ln>
        </p:spPr>
        <p:style>
          <a:lnRef idx="0">
            <a:scrgbClr r="0" g="0" b="0"/>
          </a:lnRef>
          <a:fillRef idx="0">
            <a:scrgbClr r="0" g="0" b="0"/>
          </a:fillRef>
          <a:effectRef idx="0">
            <a:scrgbClr r="0" g="0" b="0"/>
          </a:effectRef>
          <a:fontRef idx="minor"/>
        </p:style>
      </p:sp>
      <p:sp>
        <p:nvSpPr>
          <p:cNvPr id="512" name="CustomShape 9"/>
          <p:cNvSpPr/>
          <p:nvPr/>
        </p:nvSpPr>
        <p:spPr>
          <a:xfrm>
            <a:off x="2527560" y="3969360"/>
            <a:ext cx="217800" cy="1278000"/>
          </a:xfrm>
          <a:custGeom>
            <a:avLst/>
            <a:gdLst/>
            <a:ahLst/>
            <a:cxnLst/>
            <a:rect l="l" t="t" r="r" b="b"/>
            <a:pathLst>
              <a:path w="155" h="758">
                <a:moveTo>
                  <a:pt x="154" y="757"/>
                </a:moveTo>
                <a:lnTo>
                  <a:pt x="0" y="757"/>
                </a:lnTo>
                <a:lnTo>
                  <a:pt x="0" y="0"/>
                </a:lnTo>
                <a:lnTo>
                  <a:pt x="154" y="0"/>
                </a:lnTo>
              </a:path>
            </a:pathLst>
          </a:custGeom>
          <a:noFill/>
          <a:ln w="12600">
            <a:noFill/>
          </a:ln>
        </p:spPr>
        <p:style>
          <a:lnRef idx="0">
            <a:scrgbClr r="0" g="0" b="0"/>
          </a:lnRef>
          <a:fillRef idx="0">
            <a:scrgbClr r="0" g="0" b="0"/>
          </a:fillRef>
          <a:effectRef idx="0">
            <a:scrgbClr r="0" g="0" b="0"/>
          </a:effectRef>
          <a:fontRef idx="minor"/>
        </p:style>
      </p:sp>
      <p:sp>
        <p:nvSpPr>
          <p:cNvPr id="513" name="CustomShape 10"/>
          <p:cNvSpPr/>
          <p:nvPr/>
        </p:nvSpPr>
        <p:spPr>
          <a:xfrm>
            <a:off x="817920" y="4289400"/>
            <a:ext cx="1669320" cy="1662120"/>
          </a:xfrm>
          <a:custGeom>
            <a:avLst/>
            <a:gdLst/>
            <a:ahLst/>
            <a:cxnLst/>
            <a:rect l="l" t="t" r="r" b="b"/>
            <a:pathLst>
              <a:path w="1174" h="985">
                <a:moveTo>
                  <a:pt x="0" y="756"/>
                </a:moveTo>
                <a:lnTo>
                  <a:pt x="195" y="756"/>
                </a:lnTo>
                <a:lnTo>
                  <a:pt x="215" y="696"/>
                </a:lnTo>
                <a:lnTo>
                  <a:pt x="242" y="649"/>
                </a:lnTo>
                <a:lnTo>
                  <a:pt x="269" y="629"/>
                </a:lnTo>
                <a:lnTo>
                  <a:pt x="282" y="636"/>
                </a:lnTo>
                <a:lnTo>
                  <a:pt x="302" y="649"/>
                </a:lnTo>
                <a:lnTo>
                  <a:pt x="322" y="696"/>
                </a:lnTo>
                <a:lnTo>
                  <a:pt x="342" y="756"/>
                </a:lnTo>
                <a:lnTo>
                  <a:pt x="376" y="756"/>
                </a:lnTo>
                <a:lnTo>
                  <a:pt x="416" y="837"/>
                </a:lnTo>
                <a:lnTo>
                  <a:pt x="503" y="0"/>
                </a:lnTo>
                <a:lnTo>
                  <a:pt x="537" y="984"/>
                </a:lnTo>
                <a:lnTo>
                  <a:pt x="624" y="703"/>
                </a:lnTo>
                <a:lnTo>
                  <a:pt x="644" y="676"/>
                </a:lnTo>
                <a:lnTo>
                  <a:pt x="664" y="656"/>
                </a:lnTo>
                <a:lnTo>
                  <a:pt x="724" y="636"/>
                </a:lnTo>
                <a:lnTo>
                  <a:pt x="764" y="602"/>
                </a:lnTo>
                <a:lnTo>
                  <a:pt x="778" y="582"/>
                </a:lnTo>
                <a:lnTo>
                  <a:pt x="791" y="576"/>
                </a:lnTo>
                <a:lnTo>
                  <a:pt x="832" y="609"/>
                </a:lnTo>
                <a:lnTo>
                  <a:pt x="872" y="656"/>
                </a:lnTo>
                <a:lnTo>
                  <a:pt x="932" y="756"/>
                </a:lnTo>
                <a:lnTo>
                  <a:pt x="1173" y="756"/>
                </a:lnTo>
              </a:path>
            </a:pathLst>
          </a:custGeom>
          <a:noFill/>
          <a:ln w="25560">
            <a:solidFill>
              <a:srgbClr val="FFBF00"/>
            </a:solidFill>
            <a:round/>
          </a:ln>
        </p:spPr>
        <p:style>
          <a:lnRef idx="0">
            <a:scrgbClr r="0" g="0" b="0"/>
          </a:lnRef>
          <a:fillRef idx="0">
            <a:scrgbClr r="0" g="0" b="0"/>
          </a:fillRef>
          <a:effectRef idx="0">
            <a:scrgbClr r="0" g="0" b="0"/>
          </a:effectRef>
          <a:fontRef idx="minor"/>
        </p:style>
      </p:sp>
      <p:sp>
        <p:nvSpPr>
          <p:cNvPr id="514" name="CustomShape 11"/>
          <p:cNvSpPr/>
          <p:nvPr/>
        </p:nvSpPr>
        <p:spPr>
          <a:xfrm>
            <a:off x="1523520" y="4012920"/>
            <a:ext cx="1002960" cy="206280"/>
          </a:xfrm>
          <a:custGeom>
            <a:avLst/>
            <a:gdLst/>
            <a:ahLst/>
            <a:cxnLst/>
            <a:rect l="l" t="t" r="r" b="b"/>
            <a:pathLst>
              <a:path w="705" h="115">
                <a:moveTo>
                  <a:pt x="704" y="0"/>
                </a:moveTo>
                <a:lnTo>
                  <a:pt x="0" y="0"/>
                </a:lnTo>
                <a:lnTo>
                  <a:pt x="0" y="114"/>
                </a:lnTo>
              </a:path>
            </a:pathLst>
          </a:custGeom>
          <a:noFill/>
          <a:ln w="12600">
            <a:noFill/>
          </a:ln>
        </p:spPr>
        <p:style>
          <a:lnRef idx="0">
            <a:scrgbClr r="0" g="0" b="0"/>
          </a:lnRef>
          <a:fillRef idx="0">
            <a:scrgbClr r="0" g="0" b="0"/>
          </a:fillRef>
          <a:effectRef idx="0">
            <a:scrgbClr r="0" g="0" b="0"/>
          </a:effectRef>
          <a:fontRef idx="minor"/>
        </p:style>
      </p:sp>
      <p:sp>
        <p:nvSpPr>
          <p:cNvPr id="515" name="CustomShape 12"/>
          <p:cNvSpPr/>
          <p:nvPr/>
        </p:nvSpPr>
        <p:spPr>
          <a:xfrm>
            <a:off x="1191240" y="3281040"/>
            <a:ext cx="1335240" cy="1905480"/>
          </a:xfrm>
          <a:custGeom>
            <a:avLst/>
            <a:gdLst/>
            <a:ahLst/>
            <a:cxnLst/>
            <a:rect l="l" t="t" r="r" b="b"/>
            <a:pathLst>
              <a:path w="939" h="1213">
                <a:moveTo>
                  <a:pt x="938" y="0"/>
                </a:moveTo>
                <a:lnTo>
                  <a:pt x="0" y="0"/>
                </a:lnTo>
                <a:lnTo>
                  <a:pt x="0" y="1212"/>
                </a:lnTo>
              </a:path>
            </a:pathLst>
          </a:custGeom>
          <a:noFill/>
          <a:ln w="12600">
            <a:noFill/>
          </a:ln>
        </p:spPr>
        <p:style>
          <a:lnRef idx="0">
            <a:scrgbClr r="0" g="0" b="0"/>
          </a:lnRef>
          <a:fillRef idx="0">
            <a:scrgbClr r="0" g="0" b="0"/>
          </a:fillRef>
          <a:effectRef idx="0">
            <a:scrgbClr r="0" g="0" b="0"/>
          </a:effectRef>
          <a:fontRef idx="minor"/>
        </p:style>
      </p:sp>
      <p:pic>
        <p:nvPicPr>
          <p:cNvPr id="516" name="Picture 15"/>
          <p:cNvPicPr/>
          <p:nvPr/>
        </p:nvPicPr>
        <p:blipFill>
          <a:blip r:embed="rId4"/>
          <a:stretch/>
        </p:blipFill>
        <p:spPr>
          <a:xfrm>
            <a:off x="1487520" y="4151160"/>
            <a:ext cx="66600" cy="82440"/>
          </a:xfrm>
          <a:prstGeom prst="rect">
            <a:avLst/>
          </a:prstGeom>
          <a:ln>
            <a:noFill/>
          </a:ln>
        </p:spPr>
      </p:pic>
      <p:pic>
        <p:nvPicPr>
          <p:cNvPr id="517" name="Picture 16"/>
          <p:cNvPicPr/>
          <p:nvPr/>
        </p:nvPicPr>
        <p:blipFill>
          <a:blip r:embed="rId5"/>
          <a:stretch/>
        </p:blipFill>
        <p:spPr>
          <a:xfrm>
            <a:off x="1487520" y="4151160"/>
            <a:ext cx="66600" cy="82440"/>
          </a:xfrm>
          <a:prstGeom prst="rect">
            <a:avLst/>
          </a:prstGeom>
          <a:ln>
            <a:noFill/>
          </a:ln>
        </p:spPr>
      </p:pic>
      <p:sp>
        <p:nvSpPr>
          <p:cNvPr id="518" name="CustomShape 13"/>
          <p:cNvSpPr/>
          <p:nvPr/>
        </p:nvSpPr>
        <p:spPr>
          <a:xfrm>
            <a:off x="1487520" y="4151160"/>
            <a:ext cx="75600" cy="93960"/>
          </a:xfrm>
          <a:custGeom>
            <a:avLst/>
            <a:gdLst/>
            <a:ahLst/>
            <a:cxnLst/>
            <a:rect l="l" t="t" r="r" b="b"/>
            <a:pathLst>
              <a:path w="54" h="55">
                <a:moveTo>
                  <a:pt x="26" y="54"/>
                </a:moveTo>
                <a:lnTo>
                  <a:pt x="53" y="0"/>
                </a:lnTo>
                <a:lnTo>
                  <a:pt x="0" y="0"/>
                </a:lnTo>
                <a:lnTo>
                  <a:pt x="26" y="54"/>
                </a:lnTo>
              </a:path>
            </a:pathLst>
          </a:custGeom>
          <a:noFill/>
          <a:ln w="12600">
            <a:noFill/>
          </a:ln>
        </p:spPr>
        <p:style>
          <a:lnRef idx="0">
            <a:scrgbClr r="0" g="0" b="0"/>
          </a:lnRef>
          <a:fillRef idx="0">
            <a:scrgbClr r="0" g="0" b="0"/>
          </a:fillRef>
          <a:effectRef idx="0">
            <a:scrgbClr r="0" g="0" b="0"/>
          </a:effectRef>
          <a:fontRef idx="minor"/>
        </p:style>
      </p:sp>
      <p:pic>
        <p:nvPicPr>
          <p:cNvPr id="519" name="Picture 18"/>
          <p:cNvPicPr/>
          <p:nvPr/>
        </p:nvPicPr>
        <p:blipFill>
          <a:blip r:embed="rId6"/>
          <a:stretch/>
        </p:blipFill>
        <p:spPr>
          <a:xfrm>
            <a:off x="1152000" y="5164920"/>
            <a:ext cx="66600" cy="79560"/>
          </a:xfrm>
          <a:prstGeom prst="rect">
            <a:avLst/>
          </a:prstGeom>
          <a:ln>
            <a:noFill/>
          </a:ln>
        </p:spPr>
      </p:pic>
      <p:pic>
        <p:nvPicPr>
          <p:cNvPr id="520" name="Picture 19"/>
          <p:cNvPicPr/>
          <p:nvPr/>
        </p:nvPicPr>
        <p:blipFill>
          <a:blip r:embed="rId7"/>
          <a:stretch/>
        </p:blipFill>
        <p:spPr>
          <a:xfrm>
            <a:off x="1152000" y="5164920"/>
            <a:ext cx="66600" cy="79560"/>
          </a:xfrm>
          <a:prstGeom prst="rect">
            <a:avLst/>
          </a:prstGeom>
          <a:ln>
            <a:noFill/>
          </a:ln>
        </p:spPr>
      </p:pic>
      <p:sp>
        <p:nvSpPr>
          <p:cNvPr id="521" name="CustomShape 14"/>
          <p:cNvSpPr/>
          <p:nvPr/>
        </p:nvSpPr>
        <p:spPr>
          <a:xfrm>
            <a:off x="1152000" y="5164920"/>
            <a:ext cx="78480" cy="92880"/>
          </a:xfrm>
          <a:custGeom>
            <a:avLst/>
            <a:gdLst/>
            <a:ahLst/>
            <a:cxnLst/>
            <a:rect l="l" t="t" r="r" b="b"/>
            <a:pathLst>
              <a:path w="55" h="62">
                <a:moveTo>
                  <a:pt x="27" y="61"/>
                </a:moveTo>
                <a:lnTo>
                  <a:pt x="54" y="0"/>
                </a:lnTo>
                <a:lnTo>
                  <a:pt x="0" y="0"/>
                </a:lnTo>
                <a:lnTo>
                  <a:pt x="27" y="61"/>
                </a:lnTo>
              </a:path>
            </a:pathLst>
          </a:custGeom>
          <a:noFill/>
          <a:ln w="12600">
            <a:noFill/>
          </a:ln>
        </p:spPr>
        <p:style>
          <a:lnRef idx="0">
            <a:scrgbClr r="0" g="0" b="0"/>
          </a:lnRef>
          <a:fillRef idx="0">
            <a:scrgbClr r="0" g="0" b="0"/>
          </a:fillRef>
          <a:effectRef idx="0">
            <a:scrgbClr r="0" g="0" b="0"/>
          </a:effectRef>
          <a:fontRef idx="minor"/>
        </p:style>
      </p:sp>
      <p:sp>
        <p:nvSpPr>
          <p:cNvPr id="522" name="CustomShape 15"/>
          <p:cNvSpPr/>
          <p:nvPr/>
        </p:nvSpPr>
        <p:spPr>
          <a:xfrm>
            <a:off x="4672800" y="3360600"/>
            <a:ext cx="1326960" cy="315720"/>
          </a:xfrm>
          <a:custGeom>
            <a:avLst/>
            <a:gdLst/>
            <a:ahLst/>
            <a:cxnLst/>
            <a:rect l="l" t="t" r="r" b="b"/>
            <a:pathLst>
              <a:path w="933" h="188">
                <a:moveTo>
                  <a:pt x="932" y="187"/>
                </a:moveTo>
                <a:lnTo>
                  <a:pt x="932" y="0"/>
                </a:lnTo>
                <a:lnTo>
                  <a:pt x="0" y="0"/>
                </a:lnTo>
              </a:path>
            </a:pathLst>
          </a:custGeom>
          <a:noFill/>
          <a:ln w="12600">
            <a:noFill/>
          </a:ln>
        </p:spPr>
        <p:style>
          <a:lnRef idx="0">
            <a:scrgbClr r="0" g="0" b="0"/>
          </a:lnRef>
          <a:fillRef idx="0">
            <a:scrgbClr r="0" g="0" b="0"/>
          </a:fillRef>
          <a:effectRef idx="0">
            <a:scrgbClr r="0" g="0" b="0"/>
          </a:effectRef>
          <a:fontRef idx="minor"/>
        </p:style>
      </p:sp>
      <p:sp>
        <p:nvSpPr>
          <p:cNvPr id="523" name="CustomShape 16"/>
          <p:cNvSpPr/>
          <p:nvPr/>
        </p:nvSpPr>
        <p:spPr>
          <a:xfrm>
            <a:off x="1193400" y="2053080"/>
            <a:ext cx="1428480" cy="3344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600" b="1" strike="noStrike" spc="-1">
                <a:solidFill>
                  <a:srgbClr val="000000"/>
                </a:solidFill>
                <a:uFill>
                  <a:solidFill>
                    <a:srgbClr val="FFFFFF"/>
                  </a:solidFill>
                </a:uFill>
                <a:latin typeface="Calibri"/>
                <a:ea typeface="Calibri"/>
              </a:rPr>
              <a:t>Nódulo sinusal</a:t>
            </a:r>
            <a:endParaRPr lang="es-ES" sz="1800" b="0" strike="noStrike" spc="-1">
              <a:solidFill>
                <a:srgbClr val="000000"/>
              </a:solidFill>
              <a:uFill>
                <a:solidFill>
                  <a:srgbClr val="FFFFFF"/>
                </a:solidFill>
              </a:uFill>
              <a:latin typeface="Arial"/>
            </a:endParaRPr>
          </a:p>
        </p:txBody>
      </p:sp>
      <p:sp>
        <p:nvSpPr>
          <p:cNvPr id="524" name="CustomShape 17"/>
          <p:cNvSpPr/>
          <p:nvPr/>
        </p:nvSpPr>
        <p:spPr>
          <a:xfrm>
            <a:off x="5676840" y="2246040"/>
            <a:ext cx="2848680" cy="3344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600" b="1" strike="noStrike" spc="-1">
                <a:solidFill>
                  <a:srgbClr val="000000"/>
                </a:solidFill>
                <a:uFill>
                  <a:solidFill>
                    <a:srgbClr val="FFFFFF"/>
                  </a:solidFill>
                </a:uFill>
                <a:latin typeface="Calibri"/>
                <a:ea typeface="Calibri"/>
              </a:rPr>
              <a:t>Nódulo aurículo-ventricular -AV</a:t>
            </a:r>
            <a:endParaRPr lang="es-ES" sz="1800" b="0" strike="noStrike" spc="-1">
              <a:solidFill>
                <a:srgbClr val="000000"/>
              </a:solidFill>
              <a:uFill>
                <a:solidFill>
                  <a:srgbClr val="FFFFFF"/>
                </a:solidFill>
              </a:uFill>
              <a:latin typeface="Arial"/>
            </a:endParaRPr>
          </a:p>
        </p:txBody>
      </p:sp>
      <p:sp>
        <p:nvSpPr>
          <p:cNvPr id="525" name="CustomShape 18"/>
          <p:cNvSpPr/>
          <p:nvPr/>
        </p:nvSpPr>
        <p:spPr>
          <a:xfrm>
            <a:off x="6071400" y="3530520"/>
            <a:ext cx="2147760" cy="3344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600" b="1" strike="noStrike" spc="-1">
                <a:solidFill>
                  <a:srgbClr val="000000"/>
                </a:solidFill>
                <a:uFill>
                  <a:solidFill>
                    <a:srgbClr val="FFFFFF"/>
                  </a:solidFill>
                </a:uFill>
                <a:latin typeface="Calibri"/>
                <a:ea typeface="Calibri"/>
              </a:rPr>
              <a:t>Rama do eixo esquerda</a:t>
            </a:r>
            <a:endParaRPr lang="es-ES" sz="1800" b="0" strike="noStrike" spc="-1">
              <a:solidFill>
                <a:srgbClr val="000000"/>
              </a:solidFill>
              <a:uFill>
                <a:solidFill>
                  <a:srgbClr val="FFFFFF"/>
                </a:solidFill>
              </a:uFill>
              <a:latin typeface="Arial"/>
            </a:endParaRPr>
          </a:p>
        </p:txBody>
      </p:sp>
      <p:sp>
        <p:nvSpPr>
          <p:cNvPr id="526" name="CustomShape 19"/>
          <p:cNvSpPr/>
          <p:nvPr/>
        </p:nvSpPr>
        <p:spPr>
          <a:xfrm>
            <a:off x="6078240" y="3877560"/>
            <a:ext cx="1919160" cy="3344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600" b="1" strike="noStrike" spc="-1">
                <a:solidFill>
                  <a:srgbClr val="000000"/>
                </a:solidFill>
                <a:uFill>
                  <a:solidFill>
                    <a:srgbClr val="FFFFFF"/>
                  </a:solidFill>
                </a:uFill>
                <a:latin typeface="Calibri"/>
                <a:ea typeface="Calibri"/>
              </a:rPr>
              <a:t>Rama do eixo direita</a:t>
            </a:r>
            <a:endParaRPr lang="es-ES" sz="1800" b="0" strike="noStrike" spc="-1">
              <a:solidFill>
                <a:srgbClr val="000000"/>
              </a:solidFill>
              <a:uFill>
                <a:solidFill>
                  <a:srgbClr val="FFFFFF"/>
                </a:solidFill>
              </a:uFill>
              <a:latin typeface="Arial"/>
            </a:endParaRPr>
          </a:p>
        </p:txBody>
      </p:sp>
      <p:sp>
        <p:nvSpPr>
          <p:cNvPr id="527" name="CustomShape 20"/>
          <p:cNvSpPr/>
          <p:nvPr/>
        </p:nvSpPr>
        <p:spPr>
          <a:xfrm>
            <a:off x="6093360" y="4509720"/>
            <a:ext cx="1728720" cy="3344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600" b="1" strike="noStrike" spc="-1">
                <a:solidFill>
                  <a:srgbClr val="000000"/>
                </a:solidFill>
                <a:uFill>
                  <a:solidFill>
                    <a:srgbClr val="FFFFFF"/>
                  </a:solidFill>
                </a:uFill>
                <a:latin typeface="Calibri"/>
                <a:ea typeface="Calibri"/>
              </a:rPr>
              <a:t>Fibras de Purkinje </a:t>
            </a:r>
            <a:endParaRPr lang="es-ES" sz="1800" b="0" strike="noStrike" spc="-1">
              <a:solidFill>
                <a:srgbClr val="000000"/>
              </a:solidFill>
              <a:uFill>
                <a:solidFill>
                  <a:srgbClr val="FFFFFF"/>
                </a:solidFill>
              </a:uFill>
              <a:latin typeface="Arial"/>
            </a:endParaRPr>
          </a:p>
        </p:txBody>
      </p:sp>
      <p:sp>
        <p:nvSpPr>
          <p:cNvPr id="528" name="CustomShape 21"/>
          <p:cNvSpPr/>
          <p:nvPr/>
        </p:nvSpPr>
        <p:spPr>
          <a:xfrm>
            <a:off x="5509800" y="5553360"/>
            <a:ext cx="2873520" cy="5173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gn="r">
              <a:lnSpc>
                <a:spcPct val="100000"/>
              </a:lnSpc>
            </a:pPr>
            <a:r>
              <a:rPr lang="es-ES" sz="1400" b="1" i="1" strike="noStrike" spc="-1">
                <a:solidFill>
                  <a:srgbClr val="000000"/>
                </a:solidFill>
                <a:uFill>
                  <a:solidFill>
                    <a:srgbClr val="FFFFFF"/>
                  </a:solidFill>
                </a:uFill>
                <a:latin typeface="Calibri"/>
                <a:ea typeface="Calibri"/>
              </a:rPr>
              <a:t>P =Despolarización auricular</a:t>
            </a:r>
            <a:endParaRPr lang="es-ES" sz="1800" b="0" strike="noStrike" spc="-1">
              <a:solidFill>
                <a:srgbClr val="000000"/>
              </a:solidFill>
              <a:uFill>
                <a:solidFill>
                  <a:srgbClr val="FFFFFF"/>
                </a:solidFill>
              </a:uFill>
              <a:latin typeface="Arial"/>
            </a:endParaRPr>
          </a:p>
          <a:p>
            <a:pPr algn="r">
              <a:lnSpc>
                <a:spcPct val="100000"/>
              </a:lnSpc>
            </a:pPr>
            <a:r>
              <a:rPr lang="es-ES" sz="1400" b="1" i="1" strike="noStrike" spc="-1">
                <a:solidFill>
                  <a:srgbClr val="000000"/>
                </a:solidFill>
                <a:uFill>
                  <a:solidFill>
                    <a:srgbClr val="FFFFFF"/>
                  </a:solidFill>
                </a:uFill>
                <a:latin typeface="Calibri"/>
                <a:ea typeface="Calibri"/>
              </a:rPr>
              <a:t>QRS =  Despolarización Ventricular</a:t>
            </a:r>
            <a:endParaRPr lang="es-ES" sz="1800" b="0" strike="noStrike" spc="-1">
              <a:solidFill>
                <a:srgbClr val="000000"/>
              </a:solidFill>
              <a:uFill>
                <a:solidFill>
                  <a:srgbClr val="FFFFFF"/>
                </a:solidFill>
              </a:uFill>
              <a:latin typeface="Arial"/>
            </a:endParaRPr>
          </a:p>
        </p:txBody>
      </p:sp>
      <p:sp>
        <p:nvSpPr>
          <p:cNvPr id="529" name="CustomShape 22"/>
          <p:cNvSpPr/>
          <p:nvPr/>
        </p:nvSpPr>
        <p:spPr>
          <a:xfrm>
            <a:off x="1023120" y="5618520"/>
            <a:ext cx="291600" cy="3344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600" b="1" strike="noStrike" spc="-1">
                <a:solidFill>
                  <a:srgbClr val="000000"/>
                </a:solidFill>
                <a:uFill>
                  <a:solidFill>
                    <a:srgbClr val="FFFFFF"/>
                  </a:solidFill>
                </a:uFill>
                <a:latin typeface="Calibri"/>
                <a:ea typeface="Calibri"/>
              </a:rPr>
              <a:t>P</a:t>
            </a:r>
            <a:endParaRPr lang="es-ES" sz="1800" b="0" strike="noStrike" spc="-1">
              <a:solidFill>
                <a:srgbClr val="000000"/>
              </a:solidFill>
              <a:uFill>
                <a:solidFill>
                  <a:srgbClr val="FFFFFF"/>
                </a:solidFill>
              </a:uFill>
              <a:latin typeface="Arial"/>
            </a:endParaRPr>
          </a:p>
        </p:txBody>
      </p:sp>
      <p:sp>
        <p:nvSpPr>
          <p:cNvPr id="530" name="CustomShape 23"/>
          <p:cNvSpPr/>
          <p:nvPr/>
        </p:nvSpPr>
        <p:spPr>
          <a:xfrm>
            <a:off x="1811160" y="5618520"/>
            <a:ext cx="283680" cy="33444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1600" b="1" strike="noStrike" spc="-1">
                <a:solidFill>
                  <a:srgbClr val="000000"/>
                </a:solidFill>
                <a:uFill>
                  <a:solidFill>
                    <a:srgbClr val="FFFFFF"/>
                  </a:solidFill>
                </a:uFill>
                <a:latin typeface="Calibri"/>
                <a:ea typeface="Calibri"/>
              </a:rPr>
              <a:t>T</a:t>
            </a:r>
            <a:endParaRPr lang="es-ES" sz="1800" b="0" strike="noStrike" spc="-1">
              <a:solidFill>
                <a:srgbClr val="000000"/>
              </a:solidFill>
              <a:uFill>
                <a:solidFill>
                  <a:srgbClr val="FFFFFF"/>
                </a:solidFill>
              </a:uFill>
              <a:latin typeface="Arial"/>
            </a:endParaRPr>
          </a:p>
        </p:txBody>
      </p:sp>
      <p:sp>
        <p:nvSpPr>
          <p:cNvPr id="531" name="Line 24"/>
          <p:cNvSpPr/>
          <p:nvPr/>
        </p:nvSpPr>
        <p:spPr>
          <a:xfrm flipV="1">
            <a:off x="3019680" y="2229840"/>
            <a:ext cx="360" cy="924480"/>
          </a:xfrm>
          <a:prstGeom prst="line">
            <a:avLst/>
          </a:prstGeom>
          <a:ln w="12600">
            <a:noFill/>
          </a:ln>
        </p:spPr>
        <p:style>
          <a:lnRef idx="0">
            <a:scrgbClr r="0" g="0" b="0"/>
          </a:lnRef>
          <a:fillRef idx="0">
            <a:scrgbClr r="0" g="0" b="0"/>
          </a:fillRef>
          <a:effectRef idx="0">
            <a:scrgbClr r="0" g="0" b="0"/>
          </a:effectRef>
          <a:fontRef idx="minor"/>
        </p:style>
      </p:sp>
      <p:sp>
        <p:nvSpPr>
          <p:cNvPr id="532" name="CustomShape 25"/>
          <p:cNvSpPr/>
          <p:nvPr/>
        </p:nvSpPr>
        <p:spPr>
          <a:xfrm>
            <a:off x="2829960" y="2229840"/>
            <a:ext cx="180720" cy="360"/>
          </a:xfrm>
          <a:custGeom>
            <a:avLst/>
            <a:gdLst/>
            <a:ahLst/>
            <a:cxnLst/>
            <a:rect l="l" t="t" r="r" b="b"/>
            <a:pathLst>
              <a:path w="128" h="1">
                <a:moveTo>
                  <a:pt x="127" y="0"/>
                </a:moveTo>
                <a:lnTo>
                  <a:pt x="0" y="0"/>
                </a:lnTo>
              </a:path>
            </a:pathLst>
          </a:custGeom>
          <a:noFill/>
          <a:ln w="12600">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Se a persoa queda inconsciente…</a:t>
            </a:r>
            <a:endParaRPr lang="es-ES" sz="1800" b="0" strike="noStrike" spc="-1">
              <a:solidFill>
                <a:srgbClr val="000000"/>
              </a:solidFill>
              <a:uFill>
                <a:solidFill>
                  <a:srgbClr val="FFFFFF"/>
                </a:solidFill>
              </a:uFill>
              <a:latin typeface="Arial"/>
            </a:endParaRPr>
          </a:p>
        </p:txBody>
      </p:sp>
      <p:pic>
        <p:nvPicPr>
          <p:cNvPr id="1113" name="Marcador de contenido 4"/>
          <p:cNvPicPr/>
          <p:nvPr/>
        </p:nvPicPr>
        <p:blipFill>
          <a:blip r:embed="rId2"/>
          <a:srcRect l="-5702" r="-5702"/>
          <a:stretch/>
        </p:blipFill>
        <p:spPr>
          <a:xfrm>
            <a:off x="4648320" y="1459440"/>
            <a:ext cx="4037400" cy="4524840"/>
          </a:xfrm>
          <a:prstGeom prst="rect">
            <a:avLst/>
          </a:prstGeom>
          <a:ln>
            <a:noFill/>
          </a:ln>
        </p:spPr>
      </p:pic>
      <p:sp>
        <p:nvSpPr>
          <p:cNvPr id="1114" name="CustomShape 2"/>
          <p:cNvSpPr/>
          <p:nvPr/>
        </p:nvSpPr>
        <p:spPr>
          <a:xfrm>
            <a:off x="1045080" y="3167640"/>
            <a:ext cx="1347480" cy="1564560"/>
          </a:xfrm>
          <a:prstGeom prst="ellipse">
            <a:avLst/>
          </a:prstGeom>
          <a:ln>
            <a:round/>
          </a:ln>
        </p:spPr>
        <p:style>
          <a:lnRef idx="2">
            <a:schemeClr val="accent3">
              <a:shade val="50000"/>
            </a:schemeClr>
          </a:lnRef>
          <a:fillRef idx="1">
            <a:schemeClr val="accent3"/>
          </a:fillRef>
          <a:effectRef idx="0">
            <a:schemeClr val="accent3"/>
          </a:effectRef>
          <a:fontRef idx="minor"/>
        </p:style>
        <p:txBody>
          <a:bodyPr lIns="90000" tIns="45000" rIns="90000" bIns="45000" anchor="ctr"/>
          <a:lstStyle/>
          <a:p>
            <a:pPr algn="ctr">
              <a:lnSpc>
                <a:spcPct val="100000"/>
              </a:lnSpc>
            </a:pPr>
            <a:r>
              <a:rPr lang="es-ES" sz="3200" b="0" strike="noStrike" spc="-1">
                <a:solidFill>
                  <a:srgbClr val="FFFFFF"/>
                </a:solidFill>
                <a:uFill>
                  <a:solidFill>
                    <a:srgbClr val="FFFFFF"/>
                  </a:solidFill>
                </a:uFill>
                <a:latin typeface="Calibri"/>
                <a:ea typeface="DejaVu Sans"/>
              </a:rPr>
              <a:t>RCP</a:t>
            </a:r>
            <a:endParaRPr lang="es-ES" sz="1800" b="0" strike="noStrike" spc="-1">
              <a:solidFill>
                <a:srgbClr val="000000"/>
              </a:solidFill>
              <a:uFill>
                <a:solidFill>
                  <a:srgbClr val="FFFFFF"/>
                </a:solidFill>
              </a:uFill>
              <a:latin typeface="Arial"/>
            </a:endParaRPr>
          </a:p>
        </p:txBody>
      </p:sp>
      <p:pic>
        <p:nvPicPr>
          <p:cNvPr id="1115" name="Imagen 1"/>
          <p:cNvPicPr/>
          <p:nvPr/>
        </p:nvPicPr>
        <p:blipFill>
          <a:blip r:embed="rId3"/>
          <a:stretch/>
        </p:blipFill>
        <p:spPr>
          <a:xfrm>
            <a:off x="3289320" y="2490120"/>
            <a:ext cx="1358280" cy="1459800"/>
          </a:xfrm>
          <a:prstGeom prst="rect">
            <a:avLst/>
          </a:prstGeom>
          <a:ln>
            <a:noFill/>
          </a:ln>
        </p:spPr>
      </p:pic>
      <p:sp>
        <p:nvSpPr>
          <p:cNvPr id="1116" name="CustomShape 3"/>
          <p:cNvSpPr/>
          <p:nvPr/>
        </p:nvSpPr>
        <p:spPr>
          <a:xfrm>
            <a:off x="3407400" y="4269960"/>
            <a:ext cx="1064880" cy="1143720"/>
          </a:xfrm>
          <a:prstGeom prst="ellipse">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s-ES" sz="5400" b="0" strike="noStrike" spc="-1">
                <a:solidFill>
                  <a:srgbClr val="FFFFFF"/>
                </a:solidFill>
                <a:uFill>
                  <a:solidFill>
                    <a:srgbClr val="FFFFFF"/>
                  </a:solidFill>
                </a:uFill>
                <a:latin typeface="Calibri"/>
                <a:ea typeface="DejaVu Sans"/>
              </a:rPr>
              <a:t>2</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En resumo…</a:t>
            </a:r>
            <a:endParaRPr lang="es-ES" sz="1800" b="0" strike="noStrike" spc="-1">
              <a:solidFill>
                <a:srgbClr val="000000"/>
              </a:solidFill>
              <a:uFill>
                <a:solidFill>
                  <a:srgbClr val="FFFFFF"/>
                </a:solidFill>
              </a:uFill>
              <a:latin typeface="Arial"/>
            </a:endParaRPr>
          </a:p>
        </p:txBody>
      </p:sp>
      <p:pic>
        <p:nvPicPr>
          <p:cNvPr id="1118" name="Marcador de contenido 6"/>
          <p:cNvPicPr/>
          <p:nvPr/>
        </p:nvPicPr>
        <p:blipFill>
          <a:blip r:embed="rId2"/>
          <a:srcRect t="11764" b="11764"/>
          <a:stretch/>
        </p:blipFill>
        <p:spPr>
          <a:xfrm>
            <a:off x="457200" y="1600200"/>
            <a:ext cx="8228520" cy="4524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ATRAGANTAMENTO EN PEDIATRIA</a:t>
            </a:r>
            <a:endParaRPr lang="es-ES" sz="1800" b="0" strike="noStrike" spc="-1">
              <a:solidFill>
                <a:srgbClr val="000000"/>
              </a:solidFill>
              <a:uFill>
                <a:solidFill>
                  <a:srgbClr val="FFFFFF"/>
                </a:solidFill>
              </a:uFill>
              <a:latin typeface="Arial"/>
            </a:endParaRPr>
          </a:p>
        </p:txBody>
      </p:sp>
      <p:pic>
        <p:nvPicPr>
          <p:cNvPr id="1120" name="Imagen 5"/>
          <p:cNvPicPr/>
          <p:nvPr/>
        </p:nvPicPr>
        <p:blipFill>
          <a:blip r:embed="rId2"/>
          <a:stretch/>
        </p:blipFill>
        <p:spPr>
          <a:xfrm>
            <a:off x="457200" y="1809720"/>
            <a:ext cx="8431200" cy="4034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4400" b="0" strike="noStrike" spc="-1">
                <a:solidFill>
                  <a:srgbClr val="FFFFFF"/>
                </a:solidFill>
                <a:uFill>
                  <a:solidFill>
                    <a:srgbClr val="FFFFFF"/>
                  </a:solidFill>
                </a:uFill>
                <a:latin typeface="Calibri"/>
                <a:ea typeface="DejaVu Sans"/>
              </a:rPr>
              <a:t>≥ 1 ano consciente, con tos efectiva</a:t>
            </a:r>
            <a:endParaRPr lang="es-ES" sz="1800" b="0" strike="noStrike" spc="-1">
              <a:solidFill>
                <a:srgbClr val="000000"/>
              </a:solidFill>
              <a:uFill>
                <a:solidFill>
                  <a:srgbClr val="FFFFFF"/>
                </a:solidFill>
              </a:uFill>
              <a:latin typeface="Arial"/>
            </a:endParaRPr>
          </a:p>
        </p:txBody>
      </p:sp>
      <p:pic>
        <p:nvPicPr>
          <p:cNvPr id="1122" name="Marcador de contenido 3"/>
          <p:cNvPicPr/>
          <p:nvPr/>
        </p:nvPicPr>
        <p:blipFill>
          <a:blip r:embed="rId2"/>
          <a:srcRect t="3673" b="3673"/>
          <a:stretch/>
        </p:blipFill>
        <p:spPr>
          <a:xfrm>
            <a:off x="457200" y="1600200"/>
            <a:ext cx="4037400" cy="4524840"/>
          </a:xfrm>
          <a:prstGeom prst="rect">
            <a:avLst/>
          </a:prstGeom>
          <a:ln>
            <a:noFill/>
          </a:ln>
        </p:spPr>
      </p:pic>
      <p:sp>
        <p:nvSpPr>
          <p:cNvPr id="1123" name="CustomShape 2"/>
          <p:cNvSpPr/>
          <p:nvPr/>
        </p:nvSpPr>
        <p:spPr>
          <a:xfrm>
            <a:off x="4648320" y="1600200"/>
            <a:ext cx="4037400" cy="452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8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a:p>
            <a:pPr>
              <a:lnSpc>
                <a:spcPct val="100000"/>
              </a:lnSpc>
            </a:pPr>
            <a:r>
              <a:rPr lang="es-ES" sz="28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a:p>
            <a:pPr>
              <a:lnSpc>
                <a:spcPct val="100000"/>
              </a:lnSpc>
            </a:pPr>
            <a:r>
              <a:rPr lang="es-ES" sz="36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a:p>
            <a:pPr>
              <a:lnSpc>
                <a:spcPct val="100000"/>
              </a:lnSpc>
            </a:pPr>
            <a:r>
              <a:rPr lang="es-ES" sz="4400" b="0" strike="noStrike" spc="-1">
                <a:solidFill>
                  <a:srgbClr val="000000"/>
                </a:solidFill>
                <a:uFill>
                  <a:solidFill>
                    <a:srgbClr val="FFFFFF"/>
                  </a:solidFill>
                </a:uFill>
                <a:latin typeface="Calibri"/>
                <a:ea typeface="DejaVu Sans"/>
              </a:rPr>
              <a:t>TOSE</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CustomShape 1"/>
          <p:cNvSpPr/>
          <p:nvPr/>
        </p:nvSpPr>
        <p:spPr>
          <a:xfrm>
            <a:off x="457200" y="273600"/>
            <a:ext cx="8228520" cy="114408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0" tIns="0" rIns="0" bIns="0" anchor="ctr"/>
          <a:lstStyle/>
          <a:p>
            <a:r>
              <a:rPr lang="es-ES" sz="4000" b="0" strike="noStrike" spc="-1">
                <a:solidFill>
                  <a:srgbClr val="FFFFFF"/>
                </a:solidFill>
                <a:uFill>
                  <a:solidFill>
                    <a:srgbClr val="FFFFFF"/>
                  </a:solidFill>
                </a:uFill>
                <a:latin typeface="Arial"/>
                <a:ea typeface="DejaVu Sans"/>
              </a:rPr>
              <a:t>≥ 1 ANO TOS INEFECTIVA CONSCIENTE</a:t>
            </a:r>
            <a:endParaRPr lang="es-ES" sz="1800" b="0" strike="noStrike" spc="-1">
              <a:solidFill>
                <a:srgbClr val="000000"/>
              </a:solidFill>
              <a:uFill>
                <a:solidFill>
                  <a:srgbClr val="FFFFFF"/>
                </a:solidFill>
              </a:uFill>
              <a:latin typeface="Arial"/>
            </a:endParaRPr>
          </a:p>
        </p:txBody>
      </p:sp>
      <p:pic>
        <p:nvPicPr>
          <p:cNvPr id="1125" name="Marcador de contenido 5"/>
          <p:cNvPicPr/>
          <p:nvPr/>
        </p:nvPicPr>
        <p:blipFill>
          <a:blip r:embed="rId2"/>
          <a:srcRect t="-18689" b="-18689"/>
          <a:stretch/>
        </p:blipFill>
        <p:spPr>
          <a:xfrm>
            <a:off x="457200" y="1600200"/>
            <a:ext cx="4037760" cy="4525200"/>
          </a:xfrm>
          <a:prstGeom prst="rect">
            <a:avLst/>
          </a:prstGeom>
          <a:ln>
            <a:noFill/>
          </a:ln>
        </p:spPr>
      </p:pic>
      <p:pic>
        <p:nvPicPr>
          <p:cNvPr id="1126" name="Marcador de contenido 6"/>
          <p:cNvPicPr/>
          <p:nvPr/>
        </p:nvPicPr>
        <p:blipFill>
          <a:blip r:embed="rId3"/>
          <a:srcRect l="-14748" r="-14748"/>
          <a:stretch/>
        </p:blipFill>
        <p:spPr>
          <a:xfrm>
            <a:off x="4648320" y="1600200"/>
            <a:ext cx="4037760" cy="4525200"/>
          </a:xfrm>
          <a:prstGeom prst="rect">
            <a:avLst/>
          </a:prstGeom>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 name="CustomShape 1"/>
          <p:cNvSpPr/>
          <p:nvPr/>
        </p:nvSpPr>
        <p:spPr>
          <a:xfrm>
            <a:off x="457200" y="273600"/>
            <a:ext cx="8228520" cy="114408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0" tIns="0" rIns="0" bIns="0" anchor="ctr"/>
          <a:lstStyle/>
          <a:p>
            <a:r>
              <a:rPr lang="es-ES" sz="4000" b="0" strike="noStrike" spc="-1">
                <a:solidFill>
                  <a:srgbClr val="FFFFFF"/>
                </a:solidFill>
                <a:uFill>
                  <a:solidFill>
                    <a:srgbClr val="FFFFFF"/>
                  </a:solidFill>
                </a:uFill>
                <a:latin typeface="Arial"/>
                <a:ea typeface="DejaVu Sans"/>
              </a:rPr>
              <a:t>LACTANTE ≤ 1ANO TOS INEFECTIVA</a:t>
            </a:r>
            <a:endParaRPr lang="es-ES" sz="1800" b="0" strike="noStrike" spc="-1">
              <a:solidFill>
                <a:srgbClr val="000000"/>
              </a:solidFill>
              <a:uFill>
                <a:solidFill>
                  <a:srgbClr val="FFFFFF"/>
                </a:solidFill>
              </a:uFill>
              <a:latin typeface="Arial"/>
            </a:endParaRPr>
          </a:p>
          <a:p>
            <a:r>
              <a:rPr lang="es-ES" sz="4000" b="0" strike="noStrike" spc="-1">
                <a:solidFill>
                  <a:srgbClr val="FFFFFF"/>
                </a:solidFill>
                <a:uFill>
                  <a:solidFill>
                    <a:srgbClr val="FFFFFF"/>
                  </a:solidFill>
                </a:uFill>
                <a:latin typeface="Arial"/>
                <a:ea typeface="DejaVu Sans"/>
              </a:rPr>
              <a:t>CONSCIENTE</a:t>
            </a:r>
            <a:endParaRPr lang="es-ES" sz="1800" b="0" strike="noStrike" spc="-1">
              <a:solidFill>
                <a:srgbClr val="000000"/>
              </a:solidFill>
              <a:uFill>
                <a:solidFill>
                  <a:srgbClr val="FFFFFF"/>
                </a:solidFill>
              </a:uFill>
              <a:latin typeface="Arial"/>
            </a:endParaRPr>
          </a:p>
        </p:txBody>
      </p:sp>
      <p:pic>
        <p:nvPicPr>
          <p:cNvPr id="1128" name="Imagen 2"/>
          <p:cNvPicPr/>
          <p:nvPr/>
        </p:nvPicPr>
        <p:blipFill>
          <a:blip r:embed="rId2"/>
          <a:stretch/>
        </p:blipFill>
        <p:spPr>
          <a:xfrm>
            <a:off x="696960" y="1883880"/>
            <a:ext cx="3466440" cy="3936240"/>
          </a:xfrm>
          <a:prstGeom prst="rect">
            <a:avLst/>
          </a:prstGeom>
          <a:ln>
            <a:noFill/>
          </a:ln>
        </p:spPr>
      </p:pic>
      <p:pic>
        <p:nvPicPr>
          <p:cNvPr id="1129" name="Imagen 3"/>
          <p:cNvPicPr/>
          <p:nvPr/>
        </p:nvPicPr>
        <p:blipFill>
          <a:blip r:embed="rId3"/>
          <a:stretch/>
        </p:blipFill>
        <p:spPr>
          <a:xfrm>
            <a:off x="5384520" y="1909080"/>
            <a:ext cx="3301200" cy="3911040"/>
          </a:xfrm>
          <a:prstGeom prst="rect">
            <a:avLst/>
          </a:prstGeom>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CustomShape 1"/>
          <p:cNvSpPr/>
          <p:nvPr/>
        </p:nvSpPr>
        <p:spPr>
          <a:xfrm>
            <a:off x="457200" y="274680"/>
            <a:ext cx="8228520" cy="114192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s-ES" sz="3600" b="0" strike="noStrike" spc="-1">
                <a:solidFill>
                  <a:srgbClr val="FFFFFF"/>
                </a:solidFill>
                <a:uFill>
                  <a:solidFill>
                    <a:srgbClr val="FFFFFF"/>
                  </a:solidFill>
                </a:uFill>
                <a:latin typeface="Arial"/>
                <a:ea typeface="DejaVu Sans"/>
              </a:rPr>
              <a:t>CRIANZA QUE QUEDA INCONSCIENTE TRAS UN ATRAGANTAMENTO…</a:t>
            </a:r>
            <a:endParaRPr lang="es-ES" sz="1800" b="0" strike="noStrike" spc="-1">
              <a:solidFill>
                <a:srgbClr val="000000"/>
              </a:solidFill>
              <a:uFill>
                <a:solidFill>
                  <a:srgbClr val="FFFFFF"/>
                </a:solidFill>
              </a:uFill>
              <a:latin typeface="Arial"/>
            </a:endParaRPr>
          </a:p>
        </p:txBody>
      </p:sp>
      <p:sp>
        <p:nvSpPr>
          <p:cNvPr id="1131" name="CustomShape 2"/>
          <p:cNvSpPr/>
          <p:nvPr/>
        </p:nvSpPr>
        <p:spPr>
          <a:xfrm>
            <a:off x="457200" y="1803600"/>
            <a:ext cx="3867840" cy="37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400" b="1" strike="noStrike" spc="-1">
                <a:solidFill>
                  <a:srgbClr val="000000"/>
                </a:solidFill>
                <a:uFill>
                  <a:solidFill>
                    <a:srgbClr val="FFFFFF"/>
                  </a:solidFill>
                </a:uFill>
                <a:latin typeface="Arial"/>
              </a:rPr>
              <a:t>5 RESPIRACIÓNS RESCATE</a:t>
            </a:r>
            <a:endParaRPr lang="es-ES" sz="1800" b="0" strike="noStrike" spc="-1">
              <a:solidFill>
                <a:srgbClr val="000000"/>
              </a:solidFill>
              <a:uFill>
                <a:solidFill>
                  <a:srgbClr val="FFFFFF"/>
                </a:solidFill>
              </a:uFill>
              <a:latin typeface="Arial"/>
            </a:endParaRPr>
          </a:p>
        </p:txBody>
      </p:sp>
      <p:sp>
        <p:nvSpPr>
          <p:cNvPr id="1132" name="CustomShape 3"/>
          <p:cNvSpPr/>
          <p:nvPr/>
        </p:nvSpPr>
        <p:spPr>
          <a:xfrm>
            <a:off x="4645080" y="1535040"/>
            <a:ext cx="4041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s-ES" sz="2400" b="1" strike="noStrike" spc="-1">
                <a:solidFill>
                  <a:srgbClr val="000000"/>
                </a:solidFill>
                <a:uFill>
                  <a:solidFill>
                    <a:srgbClr val="FFFFFF"/>
                  </a:solidFill>
                </a:uFill>
                <a:latin typeface="Arial"/>
              </a:rPr>
              <a:t>		30:2</a:t>
            </a:r>
            <a:endParaRPr lang="es-ES" sz="1800" b="0" strike="noStrike" spc="-1">
              <a:solidFill>
                <a:srgbClr val="000000"/>
              </a:solidFill>
              <a:uFill>
                <a:solidFill>
                  <a:srgbClr val="FFFFFF"/>
                </a:solidFill>
              </a:uFill>
              <a:latin typeface="Arial"/>
            </a:endParaRPr>
          </a:p>
        </p:txBody>
      </p:sp>
      <p:pic>
        <p:nvPicPr>
          <p:cNvPr id="1133" name="Marcador de contenido 6"/>
          <p:cNvPicPr/>
          <p:nvPr/>
        </p:nvPicPr>
        <p:blipFill>
          <a:blip r:embed="rId2"/>
          <a:srcRect t="-17969" b="-17969"/>
          <a:stretch/>
        </p:blipFill>
        <p:spPr>
          <a:xfrm>
            <a:off x="5102280" y="2390400"/>
            <a:ext cx="4041000" cy="3950640"/>
          </a:xfrm>
          <a:prstGeom prst="rect">
            <a:avLst/>
          </a:prstGeom>
          <a:ln>
            <a:noFill/>
          </a:ln>
        </p:spPr>
      </p:pic>
      <p:sp>
        <p:nvSpPr>
          <p:cNvPr id="1134" name="CustomShape 4"/>
          <p:cNvSpPr/>
          <p:nvPr/>
        </p:nvSpPr>
        <p:spPr>
          <a:xfrm>
            <a:off x="3148920" y="2800440"/>
            <a:ext cx="1347840" cy="1564920"/>
          </a:xfrm>
          <a:prstGeom prst="ellipse">
            <a:avLst/>
          </a:prstGeom>
          <a:ln>
            <a:solidFill>
              <a:srgbClr val="4A7EBB"/>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s-ES" sz="3200" b="0" strike="noStrike" spc="-1">
                <a:solidFill>
                  <a:srgbClr val="FFFFFF"/>
                </a:solidFill>
                <a:uFill>
                  <a:solidFill>
                    <a:srgbClr val="FFFFFF"/>
                  </a:solidFill>
                </a:uFill>
                <a:latin typeface="Arial"/>
                <a:ea typeface="DejaVu Sans"/>
              </a:rPr>
              <a:t>RCP</a:t>
            </a:r>
            <a:endParaRPr lang="es-ES" sz="1800" b="0" strike="noStrike" spc="-1">
              <a:solidFill>
                <a:srgbClr val="000000"/>
              </a:solidFill>
              <a:uFill>
                <a:solidFill>
                  <a:srgbClr val="FFFFFF"/>
                </a:solidFill>
              </a:uFill>
              <a:latin typeface="Arial"/>
            </a:endParaRPr>
          </a:p>
        </p:txBody>
      </p:sp>
      <p:pic>
        <p:nvPicPr>
          <p:cNvPr id="1135" name="Marcador de contenido 13"/>
          <p:cNvPicPr/>
          <p:nvPr/>
        </p:nvPicPr>
        <p:blipFill>
          <a:blip r:embed="rId3"/>
          <a:srcRect l="7917" r="7917"/>
          <a:stretch/>
        </p:blipFill>
        <p:spPr>
          <a:xfrm>
            <a:off x="457200" y="2174760"/>
            <a:ext cx="4039560" cy="3950640"/>
          </a:xfrm>
          <a:prstGeom prst="rect">
            <a:avLst/>
          </a:prstGeom>
          <a:ln>
            <a:noFill/>
          </a:ln>
        </p:spPr>
      </p:pic>
      <p:pic>
        <p:nvPicPr>
          <p:cNvPr id="1136" name="Imagen 10"/>
          <p:cNvPicPr/>
          <p:nvPr/>
        </p:nvPicPr>
        <p:blipFill>
          <a:blip r:embed="rId4"/>
          <a:stretch/>
        </p:blipFill>
        <p:spPr>
          <a:xfrm rot="20310600">
            <a:off x="7606800" y="1518480"/>
            <a:ext cx="1294200" cy="1566360"/>
          </a:xfrm>
          <a:prstGeom prst="rect">
            <a:avLst/>
          </a:prstGeom>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7" name="Marcador de contenido 4"/>
          <p:cNvPicPr/>
          <p:nvPr/>
        </p:nvPicPr>
        <p:blipFill>
          <a:blip r:embed="rId2" cstate="print"/>
          <a:srcRect t="8756" b="8756"/>
          <a:stretch/>
        </p:blipFill>
        <p:spPr>
          <a:xfrm>
            <a:off x="0" y="1600200"/>
            <a:ext cx="9143280" cy="4525200"/>
          </a:xfrm>
          <a:prstGeom prst="rect">
            <a:avLst/>
          </a:prstGeom>
          <a:ln>
            <a:noFill/>
          </a:ln>
        </p:spPr>
      </p:pic>
      <p:pic>
        <p:nvPicPr>
          <p:cNvPr id="1138" name="Imagen 5"/>
          <p:cNvPicPr/>
          <p:nvPr/>
        </p:nvPicPr>
        <p:blipFill>
          <a:blip r:embed="rId3"/>
          <a:stretch/>
        </p:blipFill>
        <p:spPr>
          <a:xfrm>
            <a:off x="4696920" y="0"/>
            <a:ext cx="4446360" cy="1623240"/>
          </a:xfrm>
          <a:prstGeom prst="rect">
            <a:avLst/>
          </a:prstGeom>
          <a:ln>
            <a:noFill/>
          </a:ln>
        </p:spPr>
      </p:pic>
      <p:sp>
        <p:nvSpPr>
          <p:cNvPr id="1139" name="CustomShape 1"/>
          <p:cNvSpPr/>
          <p:nvPr/>
        </p:nvSpPr>
        <p:spPr>
          <a:xfrm>
            <a:off x="4696920" y="6257520"/>
            <a:ext cx="457956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800" b="0" strike="noStrike" spc="-1">
                <a:solidFill>
                  <a:srgbClr val="000000"/>
                </a:solidFill>
                <a:uFill>
                  <a:solidFill>
                    <a:srgbClr val="FFFFFF"/>
                  </a:solidFill>
                </a:uFill>
                <a:latin typeface="Arial"/>
                <a:ea typeface="DejaVu Sans"/>
              </a:rPr>
              <a:t>Autor fotografía: Manuel Costa Parcero</a:t>
            </a:r>
            <a:endParaRPr lang="es-ES" sz="1800" b="0" strike="noStrike" spc="-1">
              <a:solidFill>
                <a:srgbClr val="000000"/>
              </a:solidFill>
              <a:uFill>
                <a:solidFill>
                  <a:srgbClr val="FFFFFF"/>
                </a:solidFill>
              </a:u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 name="Picture 2"/>
          <p:cNvPicPr/>
          <p:nvPr/>
        </p:nvPicPr>
        <p:blipFill>
          <a:blip r:embed="rId3"/>
          <a:stretch/>
        </p:blipFill>
        <p:spPr>
          <a:xfrm>
            <a:off x="3582360" y="1730520"/>
            <a:ext cx="2882880" cy="2837520"/>
          </a:xfrm>
          <a:prstGeom prst="rect">
            <a:avLst/>
          </a:prstGeom>
          <a:ln>
            <a:noFill/>
          </a:ln>
        </p:spPr>
      </p:pic>
      <p:sp>
        <p:nvSpPr>
          <p:cNvPr id="534" name="CustomShape 1"/>
          <p:cNvSpPr/>
          <p:nvPr/>
        </p:nvSpPr>
        <p:spPr>
          <a:xfrm>
            <a:off x="559080" y="620640"/>
            <a:ext cx="8024400" cy="110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s-ES" sz="3200" b="0" strike="noStrike" cap="all" spc="-1">
                <a:solidFill>
                  <a:srgbClr val="3E5C83"/>
                </a:solidFill>
                <a:uFill>
                  <a:solidFill>
                    <a:srgbClr val="FFFFFF"/>
                  </a:solidFill>
                </a:uFill>
                <a:latin typeface="Calibri"/>
                <a:ea typeface="Calibri"/>
              </a:rPr>
              <a:t>Ritmo Sinusal</a:t>
            </a:r>
            <a:endParaRPr lang="es-ES" sz="1800" b="0" strike="noStrike" spc="-1">
              <a:solidFill>
                <a:srgbClr val="000000"/>
              </a:solidFill>
              <a:uFill>
                <a:solidFill>
                  <a:srgbClr val="FFFFFF"/>
                </a:solidFill>
              </a:uFill>
              <a:latin typeface="Arial"/>
            </a:endParaRPr>
          </a:p>
        </p:txBody>
      </p:sp>
      <p:sp>
        <p:nvSpPr>
          <p:cNvPr id="535" name="CustomShape 2"/>
          <p:cNvSpPr/>
          <p:nvPr/>
        </p:nvSpPr>
        <p:spPr>
          <a:xfrm>
            <a:off x="1681200" y="2639160"/>
            <a:ext cx="1666080" cy="246600"/>
          </a:xfrm>
          <a:prstGeom prst="rect">
            <a:avLst/>
          </a:prstGeom>
          <a:noFill/>
          <a:ln>
            <a:noFill/>
          </a:ln>
        </p:spPr>
        <p:style>
          <a:lnRef idx="0">
            <a:scrgbClr r="0" g="0" b="0"/>
          </a:lnRef>
          <a:fillRef idx="0">
            <a:scrgbClr r="0" g="0" b="0"/>
          </a:fillRef>
          <a:effectRef idx="0">
            <a:scrgbClr r="0" g="0" b="0"/>
          </a:effectRef>
          <a:fontRef idx="minor"/>
        </p:style>
        <p:txBody>
          <a:bodyPr lIns="88920" tIns="46080" rIns="88920" bIns="46080"/>
          <a:lstStyle/>
          <a:p>
            <a:pPr marL="228600" indent="-227520" algn="r">
              <a:lnSpc>
                <a:spcPct val="90000"/>
              </a:lnSpc>
            </a:pPr>
            <a:r>
              <a:rPr lang="es-ES" sz="1600" b="0" strike="noStrike" cap="all" spc="-1">
                <a:solidFill>
                  <a:srgbClr val="000000"/>
                </a:solidFill>
                <a:uFill>
                  <a:solidFill>
                    <a:srgbClr val="FFFFFF"/>
                  </a:solidFill>
                </a:uFill>
                <a:latin typeface="Tw Cen MT"/>
                <a:ea typeface="ＭＳ Ｐゴシック"/>
              </a:rPr>
              <a:t>Nódulo sinusal</a:t>
            </a:r>
            <a:endParaRPr lang="es-ES" sz="1800" b="0" strike="noStrike" spc="-1">
              <a:solidFill>
                <a:srgbClr val="000000"/>
              </a:solidFill>
              <a:uFill>
                <a:solidFill>
                  <a:srgbClr val="FFFFFF"/>
                </a:solidFill>
              </a:uFill>
              <a:latin typeface="Arial"/>
            </a:endParaRPr>
          </a:p>
        </p:txBody>
      </p:sp>
      <p:sp>
        <p:nvSpPr>
          <p:cNvPr id="536" name="Line 3"/>
          <p:cNvSpPr/>
          <p:nvPr/>
        </p:nvSpPr>
        <p:spPr>
          <a:xfrm>
            <a:off x="3394080" y="2769120"/>
            <a:ext cx="516240" cy="114480"/>
          </a:xfrm>
          <a:prstGeom prst="line">
            <a:avLst/>
          </a:prstGeom>
          <a:ln w="25560">
            <a:solidFill>
              <a:srgbClr val="FFFFFF"/>
            </a:solidFill>
            <a:round/>
          </a:ln>
        </p:spPr>
        <p:style>
          <a:lnRef idx="0">
            <a:scrgbClr r="0" g="0" b="0"/>
          </a:lnRef>
          <a:fillRef idx="0">
            <a:scrgbClr r="0" g="0" b="0"/>
          </a:fillRef>
          <a:effectRef idx="0">
            <a:scrgbClr r="0" g="0" b="0"/>
          </a:effectRef>
          <a:fontRef idx="minor"/>
        </p:style>
      </p:sp>
      <p:sp>
        <p:nvSpPr>
          <p:cNvPr id="537" name="CustomShape 4"/>
          <p:cNvSpPr/>
          <p:nvPr/>
        </p:nvSpPr>
        <p:spPr>
          <a:xfrm>
            <a:off x="7740360" y="5688000"/>
            <a:ext cx="371880" cy="304200"/>
          </a:xfrm>
          <a:prstGeom prst="rect">
            <a:avLst/>
          </a:prstGeom>
          <a:noFill/>
          <a:ln>
            <a:noFill/>
          </a:ln>
        </p:spPr>
        <p:style>
          <a:lnRef idx="0">
            <a:scrgbClr r="0" g="0" b="0"/>
          </a:lnRef>
          <a:fillRef idx="0">
            <a:scrgbClr r="0" g="0" b="0"/>
          </a:fillRef>
          <a:effectRef idx="0">
            <a:scrgbClr r="0" g="0" b="0"/>
          </a:effectRef>
          <a:fontRef idx="minor"/>
        </p:style>
      </p:sp>
      <p:pic>
        <p:nvPicPr>
          <p:cNvPr id="538" name="Picture 7"/>
          <p:cNvPicPr/>
          <p:nvPr/>
        </p:nvPicPr>
        <p:blipFill>
          <a:blip r:embed="rId4"/>
          <a:stretch/>
        </p:blipFill>
        <p:spPr>
          <a:xfrm>
            <a:off x="2808000" y="4820400"/>
            <a:ext cx="3527280" cy="1318320"/>
          </a:xfrm>
          <a:prstGeom prst="rect">
            <a:avLst/>
          </a:prstGeom>
          <a:ln>
            <a:noFill/>
          </a:ln>
        </p:spPr>
      </p:pic>
      <p:sp>
        <p:nvSpPr>
          <p:cNvPr id="539" name="CustomShape 5"/>
          <p:cNvSpPr/>
          <p:nvPr/>
        </p:nvSpPr>
        <p:spPr>
          <a:xfrm>
            <a:off x="3732480" y="4520880"/>
            <a:ext cx="2583720" cy="243360"/>
          </a:xfrm>
          <a:prstGeom prst="rect">
            <a:avLst/>
          </a:prstGeom>
          <a:noFill/>
          <a:ln>
            <a:noFill/>
          </a:ln>
        </p:spPr>
        <p:style>
          <a:lnRef idx="0">
            <a:scrgbClr r="0" g="0" b="0"/>
          </a:lnRef>
          <a:fillRef idx="0">
            <a:scrgbClr r="0" g="0" b="0"/>
          </a:fillRef>
          <a:effectRef idx="0">
            <a:scrgbClr r="0" g="0" b="0"/>
          </a:effectRef>
          <a:fontRef idx="minor"/>
        </p:style>
        <p:txBody>
          <a:bodyPr wrap="none" lIns="92160" tIns="46080" rIns="92160" bIns="46080"/>
          <a:lstStyle/>
          <a:p>
            <a:pPr>
              <a:lnSpc>
                <a:spcPct val="100000"/>
              </a:lnSpc>
            </a:pPr>
            <a:r>
              <a:rPr lang="es-ES" sz="900" b="1" strike="noStrike" spc="-1">
                <a:solidFill>
                  <a:srgbClr val="000000"/>
                </a:solidFill>
                <a:uFill>
                  <a:solidFill>
                    <a:srgbClr val="FFFFFF"/>
                  </a:solidFill>
                </a:uFill>
                <a:latin typeface="Arial"/>
                <a:ea typeface="ＭＳ Ｐゴシック"/>
              </a:rPr>
              <a:t>12:56   29MAR96    PADDLES  </a:t>
            </a:r>
            <a:r>
              <a:rPr lang="es-ES" sz="1000" b="1" strike="noStrike" spc="-1">
                <a:solidFill>
                  <a:srgbClr val="000000"/>
                </a:solidFill>
                <a:uFill>
                  <a:solidFill>
                    <a:srgbClr val="FFFFFF"/>
                  </a:solidFill>
                </a:uFill>
                <a:latin typeface="Arial"/>
                <a:ea typeface="ＭＳ Ｐゴシック"/>
              </a:rPr>
              <a:t>X1</a:t>
            </a:r>
            <a:r>
              <a:rPr lang="es-ES" sz="900" b="1" strike="noStrike" spc="-1">
                <a:solidFill>
                  <a:srgbClr val="000000"/>
                </a:solidFill>
                <a:uFill>
                  <a:solidFill>
                    <a:srgbClr val="FFFFFF"/>
                  </a:solidFill>
                </a:uFill>
                <a:latin typeface="Arial"/>
                <a:ea typeface="ＭＳ Ｐゴシック"/>
              </a:rPr>
              <a:t>.0   HR = 74</a:t>
            </a:r>
            <a:endParaRPr lang="es-ES" sz="1800" b="0" strike="noStrike" spc="-1">
              <a:solidFill>
                <a:srgbClr val="000000"/>
              </a:solidFill>
              <a:uFill>
                <a:solidFill>
                  <a:srgbClr val="FFFFFF"/>
                </a:solidFill>
              </a:uFill>
              <a:latin typeface="Arial"/>
            </a:endParaRPr>
          </a:p>
        </p:txBody>
      </p:sp>
      <p:sp>
        <p:nvSpPr>
          <p:cNvPr id="540" name="CustomShape 6"/>
          <p:cNvSpPr/>
          <p:nvPr/>
        </p:nvSpPr>
        <p:spPr>
          <a:xfrm>
            <a:off x="6365160" y="5957640"/>
            <a:ext cx="1928520" cy="2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s-ES" sz="1000" b="1" strike="noStrike" spc="-1">
                <a:solidFill>
                  <a:srgbClr val="000000"/>
                </a:solidFill>
                <a:uFill>
                  <a:solidFill>
                    <a:srgbClr val="FFFFFF"/>
                  </a:solidFill>
                </a:uFill>
                <a:latin typeface="Times New Roman"/>
                <a:ea typeface="ＭＳ Ｐゴシック"/>
              </a:rPr>
              <a:t>Tomado de Physio-Control</a:t>
            </a:r>
            <a:endParaRPr lang="es-ES"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2757</TotalTime>
  <Words>2375</Words>
  <Application>LibreOffice/5.1.6.2$Windows_x86 LibreOffice_project/07ac168c60a517dba0f0d7bc7540f5afa45f0909</Application>
  <PresentationFormat>Presentación en pantalla (4:3)</PresentationFormat>
  <Paragraphs>398</Paragraphs>
  <Slides>87</Slides>
  <Notes>7</Notes>
  <HiddenSlides>0</HiddenSlides>
  <MMClips>0</MMClips>
  <ScaleCrop>false</ScaleCrop>
  <HeadingPairs>
    <vt:vector size="4" baseType="variant">
      <vt:variant>
        <vt:lpstr>Tema</vt:lpstr>
      </vt:variant>
      <vt:variant>
        <vt:i4>13</vt:i4>
      </vt:variant>
      <vt:variant>
        <vt:lpstr>Títulos de diapositiva</vt:lpstr>
      </vt:variant>
      <vt:variant>
        <vt:i4>87</vt:i4>
      </vt:variant>
    </vt:vector>
  </HeadingPairs>
  <TitlesOfParts>
    <vt:vector size="100"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Marta Dorribo</dc:creator>
  <dc:description/>
  <cp:lastModifiedBy>CFRBARCO5</cp:lastModifiedBy>
  <cp:revision>111</cp:revision>
  <dcterms:created xsi:type="dcterms:W3CDTF">2017-08-17T09:40:43Z</dcterms:created>
  <dcterms:modified xsi:type="dcterms:W3CDTF">2018-01-31T18:50:46Z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7</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87</vt:i4>
  </property>
</Properties>
</file>