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2" r:id="rId5"/>
    <p:sldId id="264" r:id="rId6"/>
    <p:sldId id="275" r:id="rId7"/>
    <p:sldId id="277" r:id="rId8"/>
    <p:sldId id="276" r:id="rId9"/>
    <p:sldId id="279" r:id="rId10"/>
    <p:sldId id="294" r:id="rId11"/>
    <p:sldId id="284" r:id="rId12"/>
    <p:sldId id="278" r:id="rId13"/>
    <p:sldId id="285" r:id="rId14"/>
    <p:sldId id="286" r:id="rId15"/>
    <p:sldId id="281" r:id="rId16"/>
    <p:sldId id="287" r:id="rId17"/>
    <p:sldId id="282" r:id="rId18"/>
    <p:sldId id="274" r:id="rId19"/>
    <p:sldId id="268" r:id="rId20"/>
    <p:sldId id="271" r:id="rId21"/>
    <p:sldId id="272" r:id="rId22"/>
    <p:sldId id="261" r:id="rId23"/>
    <p:sldId id="283" r:id="rId24"/>
    <p:sldId id="288" r:id="rId25"/>
    <p:sldId id="269" r:id="rId26"/>
    <p:sldId id="270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9900"/>
    <a:srgbClr val="008080"/>
    <a:srgbClr val="006600"/>
    <a:srgbClr val="003300"/>
    <a:srgbClr val="006666"/>
    <a:srgbClr val="FFCC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>
      <p:cViewPr varScale="1">
        <p:scale>
          <a:sx n="105" d="100"/>
          <a:sy n="105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1991E-3723-4F49-99EB-8667A16508E1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E76BC-A716-4CBA-BB09-443BE7CA88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E76BC-A716-4CBA-BB09-443BE7CA883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BBF1-E464-4650-83EC-EAED03665BFB}" type="datetimeFigureOut">
              <a:rPr lang="es-ES" smtClean="0"/>
              <a:pPr/>
              <a:t>13/01/2018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DADB-6A04-4C8C-8060-99A81D0DFA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hara.ats2020.eu/view/view.php?id=1014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rasmuscprpadrefeijoozorelle.blogspot.com.es/search/label/mini-proxecto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ssonplans.symbaloo.com/preview/L20495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mahara.ats2020.eu/view/view.php?id=804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SC_139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1440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115616" y="5373216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cap="all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PROGRAMAS E PROXECTOS EUROPEOS PARA ESCOLAS DO SÉCULO XXI</a:t>
            </a:r>
            <a:endParaRPr lang="es-ES" sz="2600" b="1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79712" y="4797152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cap="all" dirty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COLEXIO PADRE FEIJOO ZORELLE</a:t>
            </a:r>
            <a:endParaRPr lang="es-ES" sz="2000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15816" y="5229200"/>
            <a:ext cx="316835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nuevo - c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3" y="3933056"/>
            <a:ext cx="657225" cy="800100"/>
          </a:xfrm>
          <a:prstGeom prst="rect">
            <a:avLst/>
          </a:prstGeom>
        </p:spPr>
      </p:pic>
      <p:pic>
        <p:nvPicPr>
          <p:cNvPr id="8196" name="Picture 4" descr="https://3.bp.blogspot.com/-gBr-colZbCQ/WYWEMtg97cI/AAAAAAAAADY/vHvor_duPyom5hVtgAUj92N2rfZcTz-4ACK4BGAYYCw/s1600/cofinanciado_dere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4832" y="6453336"/>
            <a:ext cx="1769168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hara TRom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350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sesinato versal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487295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187624" y="6021288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latin typeface="Microsoft JhengHei" pitchFamily="34" charset="-120"/>
                <a:ea typeface="Microsoft JhengHei" pitchFamily="34" charset="-120"/>
                <a:hlinkClick r:id="rId3"/>
              </a:rPr>
              <a:t>España, letras e música </a:t>
            </a:r>
          </a:p>
          <a:p>
            <a:pPr algn="ctr"/>
            <a:r>
              <a:rPr lang="es-ES" sz="1100" dirty="0" smtClean="0">
                <a:latin typeface="Microsoft JhengHei" pitchFamily="34" charset="-120"/>
                <a:ea typeface="Microsoft JhengHei" pitchFamily="34" charset="-120"/>
                <a:hlinkClick r:id="rId3"/>
              </a:rPr>
              <a:t>https://mahara.ats2020.eu/view/view.php?id=10149</a:t>
            </a:r>
            <a:r>
              <a:rPr lang="es-ES" sz="11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endParaRPr lang="es-ES" sz="1100" dirty="0"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predinzaje L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ahara arte Ledi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452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cultura Le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58241"/>
          </a:xfrm>
          <a:prstGeom prst="rect">
            <a:avLst/>
          </a:prstGeom>
        </p:spPr>
      </p:pic>
      <p:pic>
        <p:nvPicPr>
          <p:cNvPr id="3" name="2 Imagen" descr="pintura li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914400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TS2020 First Classroom Experiences_Zagreb Meetin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467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de mahara ats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0" y="260648"/>
            <a:ext cx="913560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sultado de imagen de mahara ats2020 zore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314"/>
            <a:ext cx="9144000" cy="5573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ccion clav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4176464" cy="6278269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 flipH="1">
            <a:off x="4499992" y="1412776"/>
            <a:ext cx="360040" cy="338336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860032" y="1412776"/>
            <a:ext cx="41044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cap="all" dirty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 ANALIZAMOS AS NECESIDADES DO NOSO </a:t>
            </a:r>
            <a:r>
              <a:rPr lang="pt-BR" sz="1700" cap="all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COLEXIO:</a:t>
            </a:r>
            <a:endParaRPr lang="es-ES" sz="1700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788024" y="2132856"/>
            <a:ext cx="4176464" cy="136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cap="all" dirty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EN QUE ASPECTOS PODE O MEU CENTRO MELLORAR OU AVANZAR A TRAVÉS DA PARTICIPACIÓN EN ERASMUS+?</a:t>
            </a:r>
            <a:endParaRPr lang="es-ES" sz="2000" b="1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0" name="9 Imagen" descr="pens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645024"/>
            <a:ext cx="225742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ipos movildiades 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179047" cy="517881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QUE NECESIDADES QUERO CUBRIR?</a:t>
            </a:r>
          </a:p>
          <a:p>
            <a:pPr algn="ctr"/>
            <a:r>
              <a:rPr lang="es-ES" b="1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POR QUE AS QUERO CUBRIR A NIVEL EUROPEO?</a:t>
            </a:r>
            <a:endParaRPr lang="es-ES" b="1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052737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cap="all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TRABALLAR </a:t>
            </a:r>
            <a:r>
              <a:rPr lang="es-ES" sz="3600" cap="all" dirty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EN </a:t>
            </a:r>
            <a:r>
              <a:rPr lang="es-ES" sz="3600" cap="all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EQUIPO A TRAVÉS DE PROGRAMAS EUROPEOS: </a:t>
            </a:r>
          </a:p>
          <a:p>
            <a:pPr algn="ctr"/>
            <a:r>
              <a:rPr lang="es-ES" sz="4400" b="1" cap="all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É POSIBLE?</a:t>
            </a:r>
            <a:endParaRPr lang="es-ES" sz="4400" b="1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5" name="4 Imagen" descr="concepto-acerca-del-trabajo-en-equipo-bombilla_23-21476737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996952"/>
            <a:ext cx="3600400" cy="3600400"/>
          </a:xfrm>
          <a:prstGeom prst="rect">
            <a:avLst/>
          </a:prstGeom>
        </p:spPr>
      </p:pic>
      <p:sp>
        <p:nvSpPr>
          <p:cNvPr id="6" name="5 Medio marco"/>
          <p:cNvSpPr/>
          <p:nvPr/>
        </p:nvSpPr>
        <p:spPr>
          <a:xfrm>
            <a:off x="179512" y="188640"/>
            <a:ext cx="1368152" cy="1584176"/>
          </a:xfrm>
          <a:prstGeom prst="halfFrame">
            <a:avLst>
              <a:gd name="adj1" fmla="val 11419"/>
              <a:gd name="adj2" fmla="val 17994"/>
            </a:avLst>
          </a:prstGeom>
          <a:solidFill>
            <a:srgbClr val="008080">
              <a:alpha val="49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Medio marco"/>
          <p:cNvSpPr/>
          <p:nvPr/>
        </p:nvSpPr>
        <p:spPr>
          <a:xfrm>
            <a:off x="331912" y="341041"/>
            <a:ext cx="1368152" cy="1584176"/>
          </a:xfrm>
          <a:prstGeom prst="halfFrame">
            <a:avLst>
              <a:gd name="adj1" fmla="val 11419"/>
              <a:gd name="adj2" fmla="val 17994"/>
            </a:avLst>
          </a:prstGeom>
          <a:solidFill>
            <a:srgbClr val="008080">
              <a:alpha val="49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Medio marco"/>
          <p:cNvSpPr/>
          <p:nvPr/>
        </p:nvSpPr>
        <p:spPr>
          <a:xfrm rot="10800000">
            <a:off x="7452320" y="5013177"/>
            <a:ext cx="1368152" cy="1584176"/>
          </a:xfrm>
          <a:prstGeom prst="halfFrame">
            <a:avLst>
              <a:gd name="adj1" fmla="val 11419"/>
              <a:gd name="adj2" fmla="val 17994"/>
            </a:avLst>
          </a:prstGeom>
          <a:solidFill>
            <a:srgbClr val="008080">
              <a:alpha val="49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Medio marco"/>
          <p:cNvSpPr/>
          <p:nvPr/>
        </p:nvSpPr>
        <p:spPr>
          <a:xfrm rot="10800000">
            <a:off x="7308304" y="4869160"/>
            <a:ext cx="1368152" cy="1584176"/>
          </a:xfrm>
          <a:prstGeom prst="halfFrame">
            <a:avLst>
              <a:gd name="adj1" fmla="val 11419"/>
              <a:gd name="adj2" fmla="val 17994"/>
            </a:avLst>
          </a:prstGeom>
          <a:solidFill>
            <a:srgbClr val="008080">
              <a:alpha val="49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rasmuszorellecart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1" y="0"/>
            <a:ext cx="51483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rasmuszorellecarteldet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5745"/>
            <a:ext cx="4968552" cy="660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rasmus + Padre Feijoo Zorelle Eva so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4.bp.blogspot.com/-w8zXl0pzO98/Wk0yD3mEcqI/AAAAAAAAAhw/vBe6uR585O0cHc2X1ymhmfkPQ_xL0Jm4ACLcBGAs/s400/ant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740352" cy="580526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611560" y="609329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IC </a:t>
            </a:r>
            <a:r>
              <a:rPr lang="es-ES" dirty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Marconi Antonelli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596390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  <a:hlinkClick r:id="rId2"/>
              </a:rPr>
              <a:t>https://erasmuscprpadrefeijoozorelle.blogspot.com.es/search/label/mini-proxectos</a:t>
            </a:r>
            <a:r>
              <a:rPr lang="es-ES" sz="1100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endParaRPr lang="es-ES" sz="1100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40962" name="Picture 2" descr="https://4.bp.blogspot.com/-8cTczMM2ySg/WdXbP99_-XI/AAAAAAAAAOw/7D7ZqCP9IcoDKoLWpP5pnqvmg86OzbMSwCLcBGAs/s400/proyecto_sou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08511" cy="3456384"/>
          </a:xfrm>
          <a:prstGeom prst="rect">
            <a:avLst/>
          </a:prstGeom>
          <a:noFill/>
        </p:spPr>
      </p:pic>
      <p:pic>
        <p:nvPicPr>
          <p:cNvPr id="40964" name="Picture 4" descr="https://4.bp.blogspot.com/-FWNJrtXlJJk/WhXmYXzUl7I/AAAAAAAAAXI/UjtN6X7rAv4sH2xuexuJq4s_OX28STSmACEwYBhgL/s400/mn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1"/>
          </a:xfrm>
          <a:prstGeom prst="rect">
            <a:avLst/>
          </a:prstGeom>
          <a:noFill/>
        </p:spPr>
      </p:pic>
      <p:pic>
        <p:nvPicPr>
          <p:cNvPr id="40966" name="Picture 6" descr="https://1.bp.blogspot.com/-wy4R6KYbFDo/WhfA2f73RbI/AAAAAAAAAYU/cnTLbmjWEDQW2WzaYHxX_PcEbu4oV668wCLcBGAs/s400/unnamed%2B%25281%25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84984"/>
            <a:ext cx="4499992" cy="3374995"/>
          </a:xfrm>
          <a:prstGeom prst="rect">
            <a:avLst/>
          </a:prstGeom>
          <a:noFill/>
        </p:spPr>
      </p:pic>
      <p:pic>
        <p:nvPicPr>
          <p:cNvPr id="40968" name="Picture 8" descr="https://1.bp.blogspot.com/-hFd1dW8xH3Y/WhfFZ1KkR7I/AAAAAAAAAY4/T6HFIiTA7cgt0Cwr5ocEtoKn6-l4EYtTQCLcBGAs/s400/IMG-83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4984"/>
            <a:ext cx="4644008" cy="3374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rasmus localizacion co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86873"/>
            <a:ext cx="7200800" cy="6042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rasmus+ provinci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496157"/>
            <a:ext cx="7776864" cy="5865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MG_20170216_171832_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144" y="3429000"/>
            <a:ext cx="3149856" cy="2390624"/>
          </a:xfrm>
          <a:prstGeom prst="rect">
            <a:avLst/>
          </a:prstGeom>
        </p:spPr>
      </p:pic>
      <p:pic>
        <p:nvPicPr>
          <p:cNvPr id="3" name="2 Imagen" descr="etwin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3512890"/>
          </a:xfrm>
          <a:prstGeom prst="rect">
            <a:avLst/>
          </a:prstGeom>
        </p:spPr>
      </p:pic>
      <p:pic>
        <p:nvPicPr>
          <p:cNvPr id="4" name="3 Imagen" descr="_20170207_195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4670">
            <a:off x="7140272" y="415995"/>
            <a:ext cx="1786192" cy="2348880"/>
          </a:xfrm>
          <a:prstGeom prst="rect">
            <a:avLst/>
          </a:prstGeom>
        </p:spPr>
      </p:pic>
      <p:pic>
        <p:nvPicPr>
          <p:cNvPr id="5" name="4 Imagen" descr="_20170207_1106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1499" y="4913784"/>
            <a:ext cx="2492501" cy="1944216"/>
          </a:xfrm>
          <a:prstGeom prst="rect">
            <a:avLst/>
          </a:prstGeom>
        </p:spPr>
      </p:pic>
      <p:pic>
        <p:nvPicPr>
          <p:cNvPr id="6" name="5 Imagen" descr="MLK zorelle etwinn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01008"/>
            <a:ext cx="5868144" cy="2690074"/>
          </a:xfrm>
          <a:prstGeom prst="rect">
            <a:avLst/>
          </a:prstGeom>
        </p:spPr>
      </p:pic>
      <p:pic>
        <p:nvPicPr>
          <p:cNvPr id="7" name="6 Imagen" descr="Al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99395">
            <a:off x="329116" y="178935"/>
            <a:ext cx="1910410" cy="307558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619672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20 </a:t>
            </a:r>
            <a:r>
              <a:rPr lang="es-ES" b="1" dirty="0" err="1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proxectos</a:t>
            </a:r>
            <a:r>
              <a:rPr lang="es-ES" b="1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s-ES" b="1" dirty="0" err="1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eTwinning</a:t>
            </a:r>
            <a:endParaRPr lang="es-ES" b="1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7106" name="AutoShape 2" descr="Resultado de imagen de erasmus+ zorell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108" name="AutoShape 4" descr="Resultado de imagen de erasmus+ zorell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110" name="AutoShape 6" descr="Resultado de imagen de erasmus+ zorell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Resultado de imagen de euroscola zore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5960"/>
            <a:ext cx="9144000" cy="5142040"/>
          </a:xfrm>
          <a:prstGeom prst="rect">
            <a:avLst/>
          </a:prstGeom>
          <a:noFill/>
        </p:spPr>
      </p:pic>
      <p:pic>
        <p:nvPicPr>
          <p:cNvPr id="48132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1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SC_1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9269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É FUNDAMENTAL!</a:t>
            </a:r>
            <a:endParaRPr lang="es-ES" sz="7200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8" name="7 Imagen" descr="equipos-trabajo-manum-consulting-grou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276873"/>
            <a:ext cx="5400600" cy="392443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051720" y="6165304"/>
            <a:ext cx="53285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 err="1" smtClean="0"/>
              <a:t>Fonte</a:t>
            </a:r>
            <a:r>
              <a:rPr lang="es-ES" sz="800" dirty="0" smtClean="0"/>
              <a:t> </a:t>
            </a:r>
            <a:r>
              <a:rPr lang="es-ES" sz="800" dirty="0" err="1" smtClean="0"/>
              <a:t>imaxe</a:t>
            </a:r>
            <a:r>
              <a:rPr lang="es-ES" sz="800" dirty="0" smtClean="0"/>
              <a:t>: http://www.grupomanum.com/wp-content/uploads/2015/02/equipos-trabajo-manum-consulting-group.gif</a:t>
            </a:r>
            <a:endParaRPr lang="es-E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SC_1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524078"/>
          </a:xfrm>
          <a:prstGeom prst="rect">
            <a:avLst/>
          </a:prstGeom>
        </p:spPr>
      </p:pic>
      <p:pic>
        <p:nvPicPr>
          <p:cNvPr id="50178" name="Picture 2" descr="Resultado de imagen de escuela embajadora parlamento europeo zor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157192"/>
            <a:ext cx="2103814" cy="1496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 rot="21065399">
            <a:off x="87631" y="60839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MOITAS GRACIAS POLA VOSA ATENCIÓN!</a:t>
            </a:r>
            <a:endParaRPr lang="es-ES" sz="5400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49156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9712" y="2636912"/>
            <a:ext cx="4450661" cy="400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8" name="Picture 6" descr="Imagen relacionada"/>
          <p:cNvPicPr>
            <a:picLocks noChangeAspect="1" noChangeArrowheads="1"/>
          </p:cNvPicPr>
          <p:nvPr/>
        </p:nvPicPr>
        <p:blipFill>
          <a:blip r:embed="rId3" cstate="print"/>
          <a:srcRect l="51077" b="26410"/>
          <a:stretch>
            <a:fillRect/>
          </a:stretch>
        </p:blipFill>
        <p:spPr bwMode="auto">
          <a:xfrm rot="1017527">
            <a:off x="6857017" y="2115020"/>
            <a:ext cx="2088232" cy="209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26064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C9900"/>
                </a:solidFill>
              </a:rPr>
              <a:t>PROGRAMAS EUROPEOS?</a:t>
            </a:r>
            <a:endParaRPr lang="es-ES" sz="4800" b="1" dirty="0">
              <a:solidFill>
                <a:srgbClr val="CC9900"/>
              </a:solidFill>
            </a:endParaRPr>
          </a:p>
        </p:txBody>
      </p:sp>
      <p:pic>
        <p:nvPicPr>
          <p:cNvPr id="7" name="6 Imagen" descr="euroscola_cabecera-1024x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77072"/>
            <a:ext cx="2621731" cy="1728192"/>
          </a:xfrm>
          <a:prstGeom prst="rect">
            <a:avLst/>
          </a:prstGeom>
        </p:spPr>
      </p:pic>
      <p:pic>
        <p:nvPicPr>
          <p:cNvPr id="8" name="7 Imagen" descr="etwinning_logo_656x3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132856"/>
            <a:ext cx="2820490" cy="1584175"/>
          </a:xfrm>
          <a:prstGeom prst="rect">
            <a:avLst/>
          </a:prstGeom>
        </p:spPr>
      </p:pic>
      <p:pic>
        <p:nvPicPr>
          <p:cNvPr id="9" name="8 Imagen" descr="Escuelas embajador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149080"/>
            <a:ext cx="2232248" cy="1588085"/>
          </a:xfrm>
          <a:prstGeom prst="rect">
            <a:avLst/>
          </a:prstGeom>
        </p:spPr>
      </p:pic>
      <p:pic>
        <p:nvPicPr>
          <p:cNvPr id="10" name="9 Imagen" descr="portalconjunt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411815"/>
            <a:ext cx="4834010" cy="2449232"/>
          </a:xfrm>
          <a:prstGeom prst="rect">
            <a:avLst/>
          </a:prstGeom>
        </p:spPr>
      </p:pic>
      <p:cxnSp>
        <p:nvCxnSpPr>
          <p:cNvPr id="12" name="11 Conector recto"/>
          <p:cNvCxnSpPr/>
          <p:nvPr/>
        </p:nvCxnSpPr>
        <p:spPr>
          <a:xfrm>
            <a:off x="5292080" y="1700808"/>
            <a:ext cx="0" cy="4464496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03648" y="3933056"/>
            <a:ext cx="6768752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15 Imagen" descr="pregun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42804">
            <a:off x="7603754" y="475692"/>
            <a:ext cx="1446335" cy="103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rasmus acciones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284" y="476673"/>
            <a:ext cx="8523834" cy="525658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24328" y="5445224"/>
            <a:ext cx="1224136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 err="1" smtClean="0">
                <a:solidFill>
                  <a:schemeClr val="bg1">
                    <a:lumMod val="65000"/>
                  </a:schemeClr>
                </a:solidFill>
              </a:rPr>
              <a:t>Fonte</a:t>
            </a:r>
            <a:r>
              <a:rPr lang="es-ES" sz="800" dirty="0" smtClean="0">
                <a:solidFill>
                  <a:schemeClr val="bg1">
                    <a:lumMod val="65000"/>
                  </a:schemeClr>
                </a:solidFill>
              </a:rPr>
              <a:t>: www.sepie.es</a:t>
            </a:r>
            <a:endParaRPr lang="es-E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rasmus acciones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0706" t="51563" r="12314" b="9374"/>
          <a:stretch>
            <a:fillRect/>
          </a:stretch>
        </p:blipFill>
        <p:spPr>
          <a:xfrm>
            <a:off x="971600" y="260648"/>
            <a:ext cx="2500118" cy="22322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452320" y="6453336"/>
            <a:ext cx="1224136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 err="1" smtClean="0">
                <a:solidFill>
                  <a:schemeClr val="bg1">
                    <a:lumMod val="65000"/>
                  </a:schemeClr>
                </a:solidFill>
              </a:rPr>
              <a:t>Fonte</a:t>
            </a:r>
            <a:r>
              <a:rPr lang="es-ES" sz="800" dirty="0" smtClean="0">
                <a:solidFill>
                  <a:schemeClr val="bg1">
                    <a:lumMod val="65000"/>
                  </a:schemeClr>
                </a:solidFill>
              </a:rPr>
              <a:t>: www.sepie.es</a:t>
            </a:r>
            <a:endParaRPr lang="es-E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6 Imagen" descr="ats2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4577304" cy="6336704"/>
          </a:xfrm>
          <a:prstGeom prst="rect">
            <a:avLst/>
          </a:prstGeom>
        </p:spPr>
      </p:pic>
      <p:pic>
        <p:nvPicPr>
          <p:cNvPr id="8" name="7 Imagen" descr="ATS2020 First Classroom Experiences_Zagreb Meeting.JPG"/>
          <p:cNvPicPr>
            <a:picLocks noChangeAspect="1"/>
          </p:cNvPicPr>
          <p:nvPr/>
        </p:nvPicPr>
        <p:blipFill>
          <a:blip r:embed="rId4" cstate="print"/>
          <a:srcRect l="5512" t="54263" r="85038" b="40364"/>
          <a:stretch>
            <a:fillRect/>
          </a:stretch>
        </p:blipFill>
        <p:spPr>
          <a:xfrm>
            <a:off x="899592" y="4005064"/>
            <a:ext cx="2232248" cy="558062"/>
          </a:xfrm>
          <a:prstGeom prst="rect">
            <a:avLst/>
          </a:prstGeom>
        </p:spPr>
      </p:pic>
      <p:pic>
        <p:nvPicPr>
          <p:cNvPr id="10" name="9 Imagen" descr="ATS2020 First Classroom Experiences_Zagreb Meeting.JPG"/>
          <p:cNvPicPr>
            <a:picLocks noChangeAspect="1"/>
          </p:cNvPicPr>
          <p:nvPr/>
        </p:nvPicPr>
        <p:blipFill>
          <a:blip r:embed="rId4" cstate="print"/>
          <a:srcRect l="52362" t="53582" r="1963" b="33881"/>
          <a:stretch>
            <a:fillRect/>
          </a:stretch>
        </p:blipFill>
        <p:spPr>
          <a:xfrm>
            <a:off x="251520" y="5085184"/>
            <a:ext cx="3579826" cy="432048"/>
          </a:xfrm>
          <a:prstGeom prst="rect">
            <a:avLst/>
          </a:prstGeom>
        </p:spPr>
      </p:pic>
      <p:pic>
        <p:nvPicPr>
          <p:cNvPr id="11" name="10 Imagen" descr="ATS2020 First Classroom Experiences_Zagreb Meeting.JPG"/>
          <p:cNvPicPr>
            <a:picLocks noChangeAspect="1"/>
          </p:cNvPicPr>
          <p:nvPr/>
        </p:nvPicPr>
        <p:blipFill>
          <a:blip r:embed="rId4" cstate="print"/>
          <a:srcRect t="59636" r="94099" b="33881"/>
          <a:stretch>
            <a:fillRect/>
          </a:stretch>
        </p:blipFill>
        <p:spPr>
          <a:xfrm>
            <a:off x="1835696" y="5301208"/>
            <a:ext cx="432048" cy="208715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251520" y="2780928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PROXECTO KA3</a:t>
            </a:r>
            <a:r>
              <a:rPr lang="en-US" b="1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b="1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n-US" b="1" cap="all" dirty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ASSESSMENT OF </a:t>
            </a:r>
            <a:r>
              <a:rPr lang="en-US" b="1" cap="all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TRANSVERSAL</a:t>
            </a:r>
          </a:p>
          <a:p>
            <a:pPr algn="ctr"/>
            <a:r>
              <a:rPr lang="en-US" b="1" cap="all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SKILLS</a:t>
            </a:r>
            <a:r>
              <a:rPr lang="en-US" b="1" cap="all" dirty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 2020</a:t>
            </a:r>
            <a:endParaRPr lang="es-ES" b="1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petencias ats2020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7797" r="1695"/>
          <a:stretch>
            <a:fillRect/>
          </a:stretch>
        </p:blipFill>
        <p:spPr>
          <a:xfrm>
            <a:off x="1115616" y="1052736"/>
            <a:ext cx="6840760" cy="371819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1520" y="2606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COMPETENCIAS TRANSVERSAIS 2020</a:t>
            </a:r>
            <a:endParaRPr lang="es-ES" sz="3600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6" name="5 Imagen" descr="competencias ats2020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81356" b="-705"/>
          <a:stretch>
            <a:fillRect/>
          </a:stretch>
        </p:blipFill>
        <p:spPr>
          <a:xfrm rot="5400000">
            <a:off x="3779913" y="3789040"/>
            <a:ext cx="1584176" cy="374441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331640" y="1196753"/>
            <a:ext cx="1872208" cy="100811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491880" y="1196752"/>
            <a:ext cx="2088232" cy="115212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5868144" y="1196753"/>
            <a:ext cx="1872208" cy="100811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331640" y="3501009"/>
            <a:ext cx="4824536" cy="576064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987824" y="5013176"/>
            <a:ext cx="3168352" cy="72008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mah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7"/>
            <a:ext cx="3312368" cy="135531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9512" y="6309321"/>
            <a:ext cx="33123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>
                <a:hlinkClick r:id="rId3"/>
              </a:rPr>
              <a:t>http://lessonplans.symbaloo.com/preview/L20495/</a:t>
            </a:r>
            <a:r>
              <a:rPr lang="es-ES" sz="1100" dirty="0" smtClean="0"/>
              <a:t> </a:t>
            </a:r>
            <a:endParaRPr lang="es-ES" sz="1100" dirty="0"/>
          </a:p>
        </p:txBody>
      </p:sp>
      <p:sp>
        <p:nvSpPr>
          <p:cNvPr id="6" name="5 Rectángulo"/>
          <p:cNvSpPr/>
          <p:nvPr/>
        </p:nvSpPr>
        <p:spPr>
          <a:xfrm>
            <a:off x="5220072" y="6309320"/>
            <a:ext cx="3600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  <a:hlinkClick r:id="rId4"/>
              </a:rPr>
              <a:t>Yo también tengo un sueño </a:t>
            </a:r>
            <a:r>
              <a:rPr lang="es-ES" sz="1100" dirty="0" smtClean="0">
                <a:latin typeface="Microsoft JhengHei" pitchFamily="34" charset="-120"/>
                <a:ea typeface="Microsoft JhengHei" pitchFamily="34" charset="-120"/>
                <a:hlinkClick r:id="rId4"/>
              </a:rPr>
              <a:t>https://mahara.ats2020.eu/view/view.php?id=8045</a:t>
            </a:r>
            <a:r>
              <a:rPr lang="es-ES" sz="11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endParaRPr lang="es-ES" sz="1100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7" name="6 Imagen" descr="Mahara Plane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8801"/>
            <a:ext cx="9144000" cy="442501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427984" y="47667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C9900"/>
                </a:solidFill>
                <a:latin typeface="Microsoft JhengHei" pitchFamily="34" charset="-120"/>
                <a:ea typeface="Microsoft JhengHei" pitchFamily="34" charset="-120"/>
              </a:rPr>
              <a:t>PORTFOLIO DIXITAL</a:t>
            </a:r>
            <a:endParaRPr lang="es-ES" sz="2400" b="1" dirty="0">
              <a:solidFill>
                <a:srgbClr val="CC99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hara TR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4417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103</Words>
  <Application>Microsoft Office PowerPoint</Application>
  <PresentationFormat>Presentación en pantalla (4:3)</PresentationFormat>
  <Paragraphs>26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</dc:creator>
  <cp:lastModifiedBy>Aula_2</cp:lastModifiedBy>
  <cp:revision>6</cp:revision>
  <dcterms:created xsi:type="dcterms:W3CDTF">2018-01-12T10:41:32Z</dcterms:created>
  <dcterms:modified xsi:type="dcterms:W3CDTF">2018-01-13T08:16:51Z</dcterms:modified>
</cp:coreProperties>
</file>