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037-6F9B-4F64-82AA-11F5F41D1AAF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E511-014D-4EE0-B03B-C04F29AE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71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037-6F9B-4F64-82AA-11F5F41D1AAF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E511-014D-4EE0-B03B-C04F29AE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80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037-6F9B-4F64-82AA-11F5F41D1AAF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E511-014D-4EE0-B03B-C04F29AE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97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037-6F9B-4F64-82AA-11F5F41D1AAF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E511-014D-4EE0-B03B-C04F29AE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66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037-6F9B-4F64-82AA-11F5F41D1AAF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E511-014D-4EE0-B03B-C04F29AE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82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037-6F9B-4F64-82AA-11F5F41D1AAF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E511-014D-4EE0-B03B-C04F29AE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11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037-6F9B-4F64-82AA-11F5F41D1AAF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E511-014D-4EE0-B03B-C04F29AE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41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037-6F9B-4F64-82AA-11F5F41D1AAF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E511-014D-4EE0-B03B-C04F29AE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15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037-6F9B-4F64-82AA-11F5F41D1AAF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E511-014D-4EE0-B03B-C04F29AE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8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037-6F9B-4F64-82AA-11F5F41D1AAF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E511-014D-4EE0-B03B-C04F29AE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037-6F9B-4F64-82AA-11F5F41D1AAF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E511-014D-4EE0-B03B-C04F29AE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67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2037-6F9B-4F64-82AA-11F5F41D1AAF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3E511-014D-4EE0-B03B-C04F29AE0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472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52626"/>
            <a:ext cx="10161431" cy="67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6" y="43535"/>
            <a:ext cx="6722791" cy="68144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53" y="344092"/>
            <a:ext cx="7351776" cy="65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39320"/>
            <a:ext cx="10008793" cy="681868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643155" y="1240972"/>
            <a:ext cx="3383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/>
              <a:t>70.000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42786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5" y="-2"/>
            <a:ext cx="10287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r="7750"/>
          <a:stretch/>
        </p:blipFill>
        <p:spPr>
          <a:xfrm>
            <a:off x="132520" y="-1"/>
            <a:ext cx="12059479" cy="68976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35" y="-39635"/>
            <a:ext cx="4598422" cy="68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" y="-22837"/>
            <a:ext cx="10200067" cy="68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95" y="0"/>
            <a:ext cx="904881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98" y="0"/>
            <a:ext cx="10321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81" y="-5580"/>
            <a:ext cx="6858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95" y="-11160"/>
            <a:ext cx="7999210" cy="68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</Words>
  <Application>Microsoft Office PowerPoint</Application>
  <PresentationFormat>Panorámica</PresentationFormat>
  <Paragraphs>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 gomez rial</dc:creator>
  <cp:lastModifiedBy>Julia gomez rial</cp:lastModifiedBy>
  <cp:revision>11</cp:revision>
  <dcterms:created xsi:type="dcterms:W3CDTF">2016-10-27T09:55:55Z</dcterms:created>
  <dcterms:modified xsi:type="dcterms:W3CDTF">2016-11-28T22:13:08Z</dcterms:modified>
</cp:coreProperties>
</file>