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0" r:id="rId5"/>
    <p:sldId id="261" r:id="rId6"/>
    <p:sldId id="264" r:id="rId7"/>
    <p:sldId id="269" r:id="rId8"/>
    <p:sldId id="268" r:id="rId9"/>
    <p:sldId id="263" r:id="rId10"/>
    <p:sldId id="267" r:id="rId11"/>
    <p:sldId id="259" r:id="rId12"/>
    <p:sldId id="265" r:id="rId13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9212-44AD-4CB8-A616-D45AE7145E07}" type="datetimeFigureOut">
              <a:rPr lang="es-ES" smtClean="0"/>
              <a:t>28/11/2016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C41BD-DFD6-46CD-B33B-CA8BB1C7045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9902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9212-44AD-4CB8-A616-D45AE7145E07}" type="datetimeFigureOut">
              <a:rPr lang="es-ES" smtClean="0"/>
              <a:t>28/11/2016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C41BD-DFD6-46CD-B33B-CA8BB1C7045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302297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9212-44AD-4CB8-A616-D45AE7145E07}" type="datetimeFigureOut">
              <a:rPr lang="es-ES" smtClean="0"/>
              <a:t>28/11/2016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C41BD-DFD6-46CD-B33B-CA8BB1C7045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419538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9212-44AD-4CB8-A616-D45AE7145E07}" type="datetimeFigureOut">
              <a:rPr lang="es-ES" smtClean="0"/>
              <a:t>28/11/2016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C41BD-DFD6-46CD-B33B-CA8BB1C7045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38167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9212-44AD-4CB8-A616-D45AE7145E07}" type="datetimeFigureOut">
              <a:rPr lang="es-ES" smtClean="0"/>
              <a:t>28/11/2016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C41BD-DFD6-46CD-B33B-CA8BB1C7045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89844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9212-44AD-4CB8-A616-D45AE7145E07}" type="datetimeFigureOut">
              <a:rPr lang="es-ES" smtClean="0"/>
              <a:t>28/11/2016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C41BD-DFD6-46CD-B33B-CA8BB1C7045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23290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9212-44AD-4CB8-A616-D45AE7145E07}" type="datetimeFigureOut">
              <a:rPr lang="es-ES" smtClean="0"/>
              <a:t>28/11/2016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C41BD-DFD6-46CD-B33B-CA8BB1C7045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63098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9212-44AD-4CB8-A616-D45AE7145E07}" type="datetimeFigureOut">
              <a:rPr lang="es-ES" smtClean="0"/>
              <a:t>28/11/2016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C41BD-DFD6-46CD-B33B-CA8BB1C7045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76308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9212-44AD-4CB8-A616-D45AE7145E07}" type="datetimeFigureOut">
              <a:rPr lang="es-ES" smtClean="0"/>
              <a:t>28/11/2016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C41BD-DFD6-46CD-B33B-CA8BB1C7045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678935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9212-44AD-4CB8-A616-D45AE7145E07}" type="datetimeFigureOut">
              <a:rPr lang="es-ES" smtClean="0"/>
              <a:t>28/11/2016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C41BD-DFD6-46CD-B33B-CA8BB1C7045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08637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9212-44AD-4CB8-A616-D45AE7145E07}" type="datetimeFigureOut">
              <a:rPr lang="es-ES" smtClean="0"/>
              <a:t>28/11/2016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C41BD-DFD6-46CD-B33B-CA8BB1C7045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26511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6B9212-44AD-4CB8-A616-D45AE7145E07}" type="datetimeFigureOut">
              <a:rPr lang="es-ES" smtClean="0"/>
              <a:t>28/11/2016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EC41BD-DFD6-46CD-B33B-CA8BB1C7045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120079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esultado de imagen de personas felic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271" y="0"/>
            <a:ext cx="9613989" cy="7210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11" y="19032"/>
            <a:ext cx="10457645" cy="6838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105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75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4000" fill="hold"/>
                                        <p:tgtEl>
                                          <p:spTgt spid="409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t="16120"/>
          <a:stretch/>
        </p:blipFill>
        <p:spPr>
          <a:xfrm>
            <a:off x="2573383" y="0"/>
            <a:ext cx="7287152" cy="723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252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sultado de imagen de imagens de gestos de bonda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43" y="339635"/>
            <a:ext cx="11207931" cy="630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n relacionad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26" r="1143" b="2913"/>
          <a:stretch/>
        </p:blipFill>
        <p:spPr bwMode="auto">
          <a:xfrm>
            <a:off x="3181928" y="0"/>
            <a:ext cx="5687752" cy="6840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8497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42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25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4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4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271" y="0"/>
            <a:ext cx="62900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343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015" y="0"/>
            <a:ext cx="7408192" cy="7097669"/>
          </a:xfrm>
          <a:prstGeom prst="rect">
            <a:avLst/>
          </a:prstGeom>
        </p:spPr>
      </p:pic>
      <p:pic>
        <p:nvPicPr>
          <p:cNvPr id="4" name="Picture 4" descr="codicia ava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796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8015" y="-67359"/>
            <a:ext cx="7059780" cy="6992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443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4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243" y="0"/>
            <a:ext cx="6531429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557" b="37593"/>
          <a:stretch/>
        </p:blipFill>
        <p:spPr>
          <a:xfrm>
            <a:off x="2370909" y="0"/>
            <a:ext cx="73803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388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332865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2864" y="0"/>
            <a:ext cx="58591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187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7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" accel="1000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326" y="0"/>
            <a:ext cx="10199492" cy="679153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036" y="0"/>
            <a:ext cx="10211685" cy="683420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519" y="0"/>
            <a:ext cx="10175106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016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3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manos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292" y="0"/>
            <a:ext cx="902698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2264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de quitar la máscar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77"/>
          <a:stretch/>
        </p:blipFill>
        <p:spPr bwMode="auto">
          <a:xfrm>
            <a:off x="3057469" y="0"/>
            <a:ext cx="586374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6874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n de namasté simbol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902" y="55122"/>
            <a:ext cx="4958366" cy="6802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1628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482" y="0"/>
            <a:ext cx="6820110" cy="6858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108721" cy="444436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6003" y="2162046"/>
            <a:ext cx="6629177" cy="4815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34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310</TotalTime>
  <Words>0</Words>
  <Application>Microsoft Office PowerPoint</Application>
  <PresentationFormat>Panorámica</PresentationFormat>
  <Paragraphs>0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Julia gomez rial</dc:creator>
  <cp:lastModifiedBy>Julia gomez rial</cp:lastModifiedBy>
  <cp:revision>27</cp:revision>
  <dcterms:created xsi:type="dcterms:W3CDTF">2016-11-22T22:31:57Z</dcterms:created>
  <dcterms:modified xsi:type="dcterms:W3CDTF">2016-11-28T21:46:26Z</dcterms:modified>
</cp:coreProperties>
</file>