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6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5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71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25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14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77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78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31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36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20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65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86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30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24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5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05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4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34C280-5A93-46EB-AA35-5B0749B15D38}" type="datetimeFigureOut">
              <a:rPr lang="es-ES" smtClean="0"/>
              <a:t>01/03/2015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919AFD-3F00-4E0D-9C81-B0FBC23D4E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327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MdzwRZU-s" TargetMode="External"/><Relationship Id="rId2" Type="http://schemas.openxmlformats.org/officeDocument/2006/relationships/hyperlink" Target="https://www.youtube.com/channel/UC1QAOXqEzjUzfG29VRbuv7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XcOzr7Q0Yk" TargetMode="External"/><Relationship Id="rId5" Type="http://schemas.openxmlformats.org/officeDocument/2006/relationships/hyperlink" Target="https://www.youtube.com/watch?v=DuZ6IthIaeM" TargetMode="External"/><Relationship Id="rId4" Type="http://schemas.openxmlformats.org/officeDocument/2006/relationships/hyperlink" Target="https://www.youtube.com/watch?v=p4t_YbNJ0p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55879" y="762017"/>
            <a:ext cx="83609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600" b="1" dirty="0" smtClean="0">
                <a:ln/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Crear películas con</a:t>
            </a:r>
          </a:p>
          <a:p>
            <a:pPr algn="ctr"/>
            <a:r>
              <a:rPr lang="es-ES" sz="6600" b="1" dirty="0" smtClean="0">
                <a:ln/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Windows </a:t>
            </a:r>
            <a:r>
              <a:rPr lang="es-ES" sz="6600" b="1" dirty="0" err="1" smtClean="0">
                <a:ln/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Movie</a:t>
            </a:r>
            <a:r>
              <a:rPr lang="es-ES" sz="6600" b="1" dirty="0" smtClean="0">
                <a:ln/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6600" b="1" dirty="0" err="1" smtClean="0">
                <a:ln/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Maker</a:t>
            </a:r>
            <a:endParaRPr lang="es-ES" sz="6600" b="1" dirty="0">
              <a:ln/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img4.wikia.nocookie.net/__cb20130907044722/logopedia/images/a/a9/Windows_Movie_Make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13" y="3097167"/>
            <a:ext cx="4101353" cy="410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6822" y="5935538"/>
            <a:ext cx="1332930" cy="463139"/>
          </a:xfrm>
          <a:prstGeom prst="rect">
            <a:avLst/>
          </a:prstGeom>
          <a:noFill/>
        </p:spPr>
      </p:pic>
      <p:sp>
        <p:nvSpPr>
          <p:cNvPr id="7" name="2 CuadroTexto"/>
          <p:cNvSpPr txBox="1"/>
          <p:nvPr/>
        </p:nvSpPr>
        <p:spPr>
          <a:xfrm>
            <a:off x="10119190" y="6398677"/>
            <a:ext cx="1728193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Calibri" panose="020F0502020204030204" pitchFamily="34" charset="0"/>
              </a:rPr>
              <a:t>Eva </a:t>
            </a:r>
            <a:r>
              <a:rPr lang="es-ES_tradnl" sz="1200" b="1" dirty="0" err="1" smtClean="0">
                <a:latin typeface="Calibri" panose="020F0502020204030204" pitchFamily="34" charset="0"/>
              </a:rPr>
              <a:t>Pousa</a:t>
            </a:r>
            <a:r>
              <a:rPr lang="es-ES_tradnl" sz="1200" b="1" dirty="0" smtClean="0">
                <a:latin typeface="Calibri" panose="020F0502020204030204" pitchFamily="34" charset="0"/>
              </a:rPr>
              <a:t> </a:t>
            </a:r>
            <a:r>
              <a:rPr lang="es-ES_tradnl" sz="1200" b="1" dirty="0" err="1" smtClean="0">
                <a:latin typeface="Calibri" panose="020F0502020204030204" pitchFamily="34" charset="0"/>
              </a:rPr>
              <a:t>Quelle</a:t>
            </a:r>
            <a:endParaRPr lang="es-ES_tradnl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93377" y="363070"/>
            <a:ext cx="878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Na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sección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 </a:t>
            </a:r>
            <a:r>
              <a:rPr lang="es-ES" sz="2800" b="1" i="1" u="sng" dirty="0">
                <a:latin typeface="Calibri" panose="020F0502020204030204" pitchFamily="34" charset="0"/>
              </a:rPr>
              <a:t>efectos visuales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 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atopamos</a:t>
            </a:r>
            <a:r>
              <a:rPr 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 filtros 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cromáticos</a:t>
            </a:r>
            <a:endParaRPr lang="es-ES" sz="2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 descr="image p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5" y="1309967"/>
            <a:ext cx="8659906" cy="5037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4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5835" y="402104"/>
            <a:ext cx="11631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pestana </a:t>
            </a:r>
            <a:r>
              <a:rPr lang="es-ES" sz="2800" b="1" i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es-E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8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tres </a:t>
            </a:r>
            <a:r>
              <a:rPr lang="es-ES" sz="28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pequenos</a:t>
            </a:r>
            <a:r>
              <a:rPr lang="es-E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botóns</a:t>
            </a:r>
            <a:r>
              <a:rPr lang="es-E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editar os textos do </a:t>
            </a:r>
            <a:r>
              <a:rPr lang="es-ES" sz="28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noso</a:t>
            </a:r>
            <a:r>
              <a:rPr lang="es-E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vídeo.</a:t>
            </a:r>
            <a:endParaRPr lang="es-ES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image p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18" y="2124636"/>
            <a:ext cx="8538882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9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68" r="5180" b="23346"/>
          <a:stretch/>
        </p:blipFill>
        <p:spPr>
          <a:xfrm>
            <a:off x="726141" y="1237130"/>
            <a:ext cx="10797921" cy="49426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29200" y="3432482"/>
            <a:ext cx="3119718" cy="14487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Axustar</a:t>
            </a:r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o tempo en pantalla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94530" y="120006"/>
            <a:ext cx="2447364" cy="7585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Fonte</a:t>
            </a:r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, tamaño e </a:t>
            </a:r>
            <a:r>
              <a:rPr lang="es-ES" sz="2400" b="1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cor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016150" y="2619770"/>
            <a:ext cx="2796989" cy="10886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Dirección e posición do texto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2106706" y="665630"/>
            <a:ext cx="1187824" cy="104214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2581835" y="833718"/>
            <a:ext cx="1257300" cy="83819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2292724" y="865094"/>
            <a:ext cx="2225488" cy="116538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 flipV="1">
            <a:off x="8364072" y="2200671"/>
            <a:ext cx="652078" cy="8383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5567082" y="2164976"/>
            <a:ext cx="558019" cy="12675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011" y="309282"/>
            <a:ext cx="1055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Para </a:t>
            </a:r>
            <a:r>
              <a:rPr lang="es-ES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engadir</a:t>
            </a:r>
            <a:r>
              <a:rPr lang="es-E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ES" sz="2400" b="1" i="1" u="sng" dirty="0" smtClean="0">
                <a:latin typeface="Calibri" panose="020F0502020204030204" pitchFamily="34" charset="0"/>
              </a:rPr>
              <a:t>Música</a:t>
            </a:r>
            <a:r>
              <a:rPr lang="es-E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ao</a:t>
            </a:r>
            <a:r>
              <a:rPr lang="es-E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noso</a:t>
            </a:r>
            <a:r>
              <a:rPr lang="es-E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proxecto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imos a pestana </a:t>
            </a:r>
            <a:r>
              <a:rPr lang="pt-BR" sz="2400" b="1" i="1" u="sng" dirty="0" smtClean="0">
                <a:latin typeface="Calibri" panose="020F0502020204030204" pitchFamily="34" charset="0"/>
              </a:rPr>
              <a:t>principal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, podemos importar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calquera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arquivo de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son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e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aplicalo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a todo o vídeo. </a:t>
            </a:r>
            <a:endParaRPr lang="es-ES" sz="24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64297" b="62684"/>
          <a:stretch/>
        </p:blipFill>
        <p:spPr>
          <a:xfrm>
            <a:off x="1869141" y="1613647"/>
            <a:ext cx="7436225" cy="43697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87153" y="3375212"/>
            <a:ext cx="3778623" cy="2474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4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39493" b="33640"/>
          <a:stretch/>
        </p:blipFill>
        <p:spPr>
          <a:xfrm>
            <a:off x="2938743" y="1559859"/>
            <a:ext cx="7872693" cy="48543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7882" y="349624"/>
            <a:ext cx="1104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Ábrese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un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cadro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de diálogo e seleccionamos o audio que precisemos</a:t>
            </a:r>
            <a:endParaRPr lang="es-ES" sz="2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31459" y="1546412"/>
            <a:ext cx="6494929" cy="457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0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9929" y="484094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Unha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vez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engadida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a música,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temos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varias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opcións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.</a:t>
            </a:r>
            <a:endParaRPr lang="es-ES" sz="2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3940" b="22426"/>
          <a:stretch/>
        </p:blipFill>
        <p:spPr>
          <a:xfrm>
            <a:off x="1223683" y="1933025"/>
            <a:ext cx="10044953" cy="456068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50576" y="2272553"/>
            <a:ext cx="5042648" cy="793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47918" y="3405456"/>
            <a:ext cx="1775011" cy="8169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Volume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80130" y="4213369"/>
            <a:ext cx="2447364" cy="7585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Fundido de entrada e </a:t>
            </a:r>
            <a:r>
              <a:rPr lang="es-ES" sz="2400" b="1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saída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32611" y="1004703"/>
            <a:ext cx="2447364" cy="7585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Momento de inicio e fin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564776" y="2931459"/>
            <a:ext cx="685800" cy="47399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6" idx="0"/>
          </p:cNvCxnSpPr>
          <p:nvPr/>
        </p:nvCxnSpPr>
        <p:spPr>
          <a:xfrm flipH="1" flipV="1">
            <a:off x="2675965" y="3065929"/>
            <a:ext cx="927847" cy="11474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5432611" y="1763261"/>
            <a:ext cx="618565" cy="5092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5104" y="420016"/>
            <a:ext cx="10089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s-ES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defecto o programa igualará a duración da música </a:t>
            </a:r>
            <a:r>
              <a:rPr lang="es-ES" sz="24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audio á do vídeo. Este recorte pódese configurar de </a:t>
            </a:r>
            <a:r>
              <a:rPr lang="es-ES" sz="2400" b="1" i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 manual </a:t>
            </a: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ben no control </a:t>
            </a:r>
            <a:r>
              <a:rPr lang="es-ES" sz="2400" b="1" i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Mezcla de sonido</a:t>
            </a: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dentro da pestana </a:t>
            </a:r>
            <a:r>
              <a:rPr lang="es-ES" sz="2400" b="1" i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</a:t>
            </a: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image p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70" y="2808754"/>
            <a:ext cx="6942044" cy="2704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2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0633" y="295835"/>
            <a:ext cx="562535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s-ES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 </a:t>
            </a:r>
            <a:r>
              <a:rPr lang="es-ES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exportar </a:t>
            </a: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compartir </a:t>
            </a: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S" sz="24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noso</a:t>
            </a: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proxecto</a:t>
            </a:r>
            <a:endParaRPr lang="es-ES" sz="24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800"/>
              </a:spcAft>
            </a:pP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existen varias </a:t>
            </a:r>
            <a:r>
              <a:rPr lang="es-ES" sz="24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opcións</a:t>
            </a: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sz="24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inclúen</a:t>
            </a:r>
            <a:r>
              <a:rPr lang="es-ES" sz="24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varios formatos</a:t>
            </a:r>
            <a:endParaRPr lang="es-ES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image p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9" y="677675"/>
            <a:ext cx="4613182" cy="579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2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0976" y="320279"/>
            <a:ext cx="1045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800"/>
              </a:spcAft>
            </a:pP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Tamén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pode compartir directamente en </a:t>
            </a:r>
            <a:r>
              <a:rPr lang="es-E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diferentes redes </a:t>
            </a:r>
            <a:r>
              <a:rPr lang="es-ES" sz="28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sociais</a:t>
            </a:r>
            <a:r>
              <a:rPr lang="es-E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sz="2800" b="1" dirty="0" err="1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servizos</a:t>
            </a:r>
            <a:r>
              <a:rPr lang="es-ES" sz="2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Internet. </a:t>
            </a:r>
            <a:endParaRPr lang="es-ES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4976" t="6985" r="3113" b="69301"/>
          <a:stretch/>
        </p:blipFill>
        <p:spPr>
          <a:xfrm>
            <a:off x="3012142" y="1805648"/>
            <a:ext cx="6844552" cy="41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9624" y="430306"/>
            <a:ext cx="11358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Exemplos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de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proxectos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do departamento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feitos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con Windows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Movie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Maker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todos eles na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canle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do </a:t>
            </a:r>
            <a:r>
              <a:rPr lang="es-ES" sz="2800" b="1" dirty="0" smtClean="0">
                <a:latin typeface="Calibri" panose="020F0502020204030204" pitchFamily="34" charset="0"/>
                <a:hlinkClick r:id="rId2"/>
              </a:rPr>
              <a:t>CPR Padre Feijoo </a:t>
            </a:r>
            <a:r>
              <a:rPr lang="es-ES" sz="2800" b="1" dirty="0" err="1" smtClean="0">
                <a:latin typeface="Calibri" panose="020F0502020204030204" pitchFamily="34" charset="0"/>
                <a:hlinkClick r:id="rId2"/>
              </a:rPr>
              <a:t>Zorelle</a:t>
            </a:r>
            <a:endParaRPr lang="es-ES" sz="2800" b="1" dirty="0">
              <a:latin typeface="Calibri" panose="020F0502020204030204" pitchFamily="34" charset="0"/>
            </a:endParaRPr>
          </a:p>
        </p:txBody>
      </p:sp>
      <p:sp>
        <p:nvSpPr>
          <p:cNvPr id="3" name="Rectángulo 2">
            <a:hlinkClick r:id="rId3"/>
          </p:cNvPr>
          <p:cNvSpPr/>
          <p:nvPr/>
        </p:nvSpPr>
        <p:spPr>
          <a:xfrm>
            <a:off x="929509" y="1509663"/>
            <a:ext cx="708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School</a:t>
            </a: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Day of non-</a:t>
            </a: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violence</a:t>
            </a: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and </a:t>
            </a: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Peace</a:t>
            </a:r>
            <a:endParaRPr lang="es-E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>
            <a:hlinkClick r:id="rId4"/>
          </p:cNvPr>
          <p:cNvSpPr/>
          <p:nvPr/>
        </p:nvSpPr>
        <p:spPr>
          <a:xfrm>
            <a:off x="911075" y="2435132"/>
            <a:ext cx="4672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The</a:t>
            </a: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Benefits</a:t>
            </a: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of Reading</a:t>
            </a:r>
            <a:endParaRPr lang="es-E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>
            <a:hlinkClick r:id="rId5"/>
          </p:cNvPr>
          <p:cNvSpPr/>
          <p:nvPr/>
        </p:nvSpPr>
        <p:spPr>
          <a:xfrm>
            <a:off x="929509" y="3360601"/>
            <a:ext cx="4160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London </a:t>
            </a: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Literary</a:t>
            </a: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Tour</a:t>
            </a:r>
            <a:endParaRPr lang="es-E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>
            <a:hlinkClick r:id="rId6"/>
          </p:cNvPr>
          <p:cNvSpPr/>
          <p:nvPr/>
        </p:nvSpPr>
        <p:spPr>
          <a:xfrm>
            <a:off x="955157" y="4286070"/>
            <a:ext cx="5579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 </a:t>
            </a: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Midsummer</a:t>
            </a: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Night’s</a:t>
            </a: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Dream</a:t>
            </a:r>
            <a:endParaRPr lang="es-E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1858" y="351692"/>
            <a:ext cx="1007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Para </a:t>
            </a:r>
            <a:r>
              <a:rPr lang="es-ES" sz="2800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comezar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800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hai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que instalar o programa. </a:t>
            </a:r>
            <a:r>
              <a:rPr lang="es-ES" sz="2800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Nas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novas </a:t>
            </a:r>
            <a:r>
              <a:rPr lang="es-ES" sz="2800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versións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de Windows non </a:t>
            </a:r>
            <a:r>
              <a:rPr lang="es-ES" sz="2800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vén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por defecto.</a:t>
            </a:r>
            <a:endParaRPr lang="es-ES" sz="2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14356" b="12836"/>
          <a:stretch/>
        </p:blipFill>
        <p:spPr>
          <a:xfrm>
            <a:off x="1686511" y="1431895"/>
            <a:ext cx="9187815" cy="52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8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6942" y="576775"/>
            <a:ext cx="571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Pantalla principal</a:t>
            </a:r>
            <a:endParaRPr lang="es-ES" sz="3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 descr="image p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2" y="1223106"/>
            <a:ext cx="9242473" cy="5430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22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98804" y="323556"/>
            <a:ext cx="10283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Para empezar decidimos a relación de aspecto que </a:t>
            </a:r>
            <a:r>
              <a:rPr lang="es-ES" sz="2800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terá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es-ES" sz="2800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nosa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película, </a:t>
            </a:r>
            <a:r>
              <a:rPr lang="es-ES" sz="2800" b="1" i="1" u="sng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estándar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(4:3) </a:t>
            </a:r>
            <a:r>
              <a:rPr lang="es-ES" sz="2800" b="1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ou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2800" b="1" i="1" u="sng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panorámica</a:t>
            </a: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(16:9) na pestana </a:t>
            </a:r>
            <a:r>
              <a:rPr lang="es-ES" sz="2800" b="1" i="1" u="sng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Proxecto</a:t>
            </a:r>
            <a:endParaRPr lang="es-ES" sz="2800" b="1" i="1" u="sng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 descr="image p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94" y="2207967"/>
            <a:ext cx="7217093" cy="3503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41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2694" y="564776"/>
            <a:ext cx="9722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Para importar </a:t>
            </a: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imaxes</a:t>
            </a: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ou</a:t>
            </a: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vídeos existen varias </a:t>
            </a:r>
            <a:r>
              <a:rPr lang="es-ES" sz="32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opcións</a:t>
            </a:r>
            <a:r>
              <a:rPr lang="es-E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:</a:t>
            </a:r>
            <a:endParaRPr lang="es-E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 descr="image p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9" y="1532124"/>
            <a:ext cx="7460876" cy="47342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61364" y="3104698"/>
            <a:ext cx="2312895" cy="10488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Agregar vídeos y fotos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048750" y="1836725"/>
            <a:ext cx="2312895" cy="10488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Buscar vídeos y fotos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2474259" y="2286000"/>
            <a:ext cx="484094" cy="1143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9026337" y="2857500"/>
            <a:ext cx="510987" cy="10168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2958353" y="3911522"/>
            <a:ext cx="2312895" cy="10488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Gravar desde a cámara web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Conector recto de flecha 11"/>
          <p:cNvCxnSpPr>
            <a:stCxn id="11" idx="0"/>
          </p:cNvCxnSpPr>
          <p:nvPr/>
        </p:nvCxnSpPr>
        <p:spPr>
          <a:xfrm flipV="1">
            <a:off x="4114801" y="2649071"/>
            <a:ext cx="255493" cy="12624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5949203" y="1271162"/>
            <a:ext cx="2312895" cy="10488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Facer</a:t>
            </a:r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fotos directamente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5002308" y="1344334"/>
            <a:ext cx="963703" cy="6861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54742" y="309282"/>
            <a:ext cx="1058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Á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brese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un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cadro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de diálogo e escollemos as </a:t>
            </a:r>
            <a:r>
              <a:rPr lang="es-ES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imaxes</a:t>
            </a:r>
            <a:r>
              <a:rPr lang="es-ES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que necesitemos</a:t>
            </a:r>
            <a:endParaRPr lang="es-ES" sz="2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37" y="1143000"/>
            <a:ext cx="9423516" cy="529814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787153" y="2030506"/>
            <a:ext cx="6001800" cy="41013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4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1365" y="336176"/>
            <a:ext cx="11828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As </a:t>
            </a:r>
            <a:r>
              <a:rPr lang="pt-BR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imaxes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selecionadas </a:t>
            </a:r>
            <a:r>
              <a:rPr lang="pt-BR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aparecen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no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cadro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da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dereita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. A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orde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en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que se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mostren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será a mesma 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que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seguirán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no 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vídeo 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final. É 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fundamental ordenar todos os vídeos e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imaxes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dende</a:t>
            </a:r>
            <a:r>
              <a:rPr lang="pt-BR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 este momento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. Para </a:t>
            </a:r>
            <a:r>
              <a:rPr lang="pt-BR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iso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, </a:t>
            </a:r>
            <a:r>
              <a:rPr lang="pt-BR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soamente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hai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que arrastrar os elementos ata a </a:t>
            </a:r>
            <a:r>
              <a:rPr lang="pt-BR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posición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desexada</a:t>
            </a:r>
            <a:r>
              <a:rPr lang="pt-BR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.</a:t>
            </a:r>
            <a:endParaRPr lang="es-ES" sz="24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3010" b="20772"/>
          <a:stretch/>
        </p:blipFill>
        <p:spPr>
          <a:xfrm>
            <a:off x="1049608" y="1797143"/>
            <a:ext cx="10052441" cy="46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1706" y="336176"/>
            <a:ext cx="11990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Windows </a:t>
            </a:r>
            <a:r>
              <a:rPr lang="pt-BR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Movie</a:t>
            </a:r>
            <a:r>
              <a:rPr lang="pt-BR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t-BR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Maker</a:t>
            </a:r>
            <a:r>
              <a:rPr lang="pt-BR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pt-BR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inclúe</a:t>
            </a:r>
            <a:r>
              <a:rPr lang="pt-BR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unha variedade de </a:t>
            </a:r>
            <a:r>
              <a:rPr lang="pt-BR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configuracións</a:t>
            </a:r>
            <a:r>
              <a:rPr lang="pt-BR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automáticas que se </a:t>
            </a:r>
            <a:r>
              <a:rPr lang="pt-BR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poden</a:t>
            </a:r>
            <a:r>
              <a:rPr lang="pt-BR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aplicar ao </a:t>
            </a:r>
            <a:r>
              <a:rPr lang="pt-BR" sz="2800" b="1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proxecto</a:t>
            </a:r>
            <a:r>
              <a:rPr lang="pt-BR" sz="28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.</a:t>
            </a:r>
            <a:endParaRPr lang="es-ES" sz="2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 descr="image p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52" y="1480017"/>
            <a:ext cx="9439835" cy="50418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828801" y="3799995"/>
            <a:ext cx="3146611" cy="23990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Temas de </a:t>
            </a:r>
            <a:r>
              <a:rPr lang="es-ES" sz="2400" b="1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Automovie</a:t>
            </a:r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para agregar </a:t>
            </a:r>
            <a:r>
              <a:rPr lang="es-ES" sz="2400" b="1" dirty="0" smtClean="0">
                <a:latin typeface="Calibri" panose="020F0502020204030204" pitchFamily="34" charset="0"/>
              </a:rPr>
              <a:t>efectos</a:t>
            </a:r>
            <a:r>
              <a:rPr lang="es-ES" sz="2400" b="1" dirty="0">
                <a:latin typeface="Calibri" panose="020F0502020204030204" pitchFamily="34" charset="0"/>
              </a:rPr>
              <a:t>, </a:t>
            </a:r>
            <a:r>
              <a:rPr lang="es-ES" sz="2400" b="1" dirty="0" err="1" smtClean="0">
                <a:latin typeface="Calibri" panose="020F0502020204030204" pitchFamily="34" charset="0"/>
              </a:rPr>
              <a:t>movementos</a:t>
            </a:r>
            <a:r>
              <a:rPr lang="es-ES" sz="2400" b="1" dirty="0">
                <a:latin typeface="Calibri" panose="020F0502020204030204" pitchFamily="34" charset="0"/>
              </a:rPr>
              <a:t>, títulos </a:t>
            </a:r>
            <a:r>
              <a:rPr lang="es-ES" sz="2400" b="1" dirty="0" smtClean="0">
                <a:latin typeface="Calibri" panose="020F0502020204030204" pitchFamily="34" charset="0"/>
              </a:rPr>
              <a:t> </a:t>
            </a:r>
            <a:r>
              <a:rPr lang="es-ES" sz="2400" b="1" dirty="0" err="1" smtClean="0">
                <a:latin typeface="Calibri" panose="020F0502020204030204" pitchFamily="34" charset="0"/>
              </a:rPr>
              <a:t>transicións</a:t>
            </a:r>
            <a:r>
              <a:rPr lang="es-ES" sz="2400" b="1" dirty="0" smtClean="0">
                <a:latin typeface="Calibri" panose="020F0502020204030204" pitchFamily="34" charset="0"/>
              </a:rPr>
              <a:t> </a:t>
            </a:r>
            <a:r>
              <a:rPr lang="es-ES" sz="2400" b="1" dirty="0">
                <a:latin typeface="Calibri" panose="020F0502020204030204" pitchFamily="34" charset="0"/>
              </a:rPr>
              <a:t>de forma automática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4975412" y="2904566"/>
            <a:ext cx="1221441" cy="13715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8260" y="415117"/>
            <a:ext cx="1188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i="0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Unha vez organizados os aspectos principais do vídeo, imos á pestana </a:t>
            </a:r>
            <a:r>
              <a:rPr lang="pt-BR" sz="2800" b="1" i="1" u="sng" dirty="0" err="1" smtClean="0">
                <a:effectLst/>
                <a:latin typeface="Calibri" panose="020F0502020204030204" pitchFamily="34" charset="0"/>
              </a:rPr>
              <a:t>animacións</a:t>
            </a:r>
            <a:r>
              <a:rPr lang="pt-BR" sz="2800" b="1" i="0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. </a:t>
            </a:r>
            <a:endParaRPr lang="es-ES" sz="2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 descr="image p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9" y="1535484"/>
            <a:ext cx="9870141" cy="4972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88260" y="3405590"/>
            <a:ext cx="2447364" cy="7585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Transicións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1640541" y="2810435"/>
            <a:ext cx="1169894" cy="5782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9403978" y="3642650"/>
            <a:ext cx="2447364" cy="7585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Movemento</a:t>
            </a:r>
            <a:r>
              <a:rPr lang="es-ES" sz="2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 de cámara (zoom)</a:t>
            </a:r>
            <a:endParaRPr lang="es-ES" sz="2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9870141" y="2810435"/>
            <a:ext cx="1304365" cy="84716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</TotalTime>
  <Words>342</Words>
  <Application>Microsoft Office PowerPoint</Application>
  <PresentationFormat>Panorámica</PresentationFormat>
  <Paragraphs>38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</cp:revision>
  <dcterms:created xsi:type="dcterms:W3CDTF">2015-03-01T09:54:39Z</dcterms:created>
  <dcterms:modified xsi:type="dcterms:W3CDTF">2015-03-01T11:38:50Z</dcterms:modified>
</cp:coreProperties>
</file>