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8" r:id="rId4"/>
    <p:sldId id="270" r:id="rId5"/>
    <p:sldId id="266" r:id="rId6"/>
    <p:sldId id="267" r:id="rId7"/>
    <p:sldId id="272" r:id="rId8"/>
    <p:sldId id="271" r:id="rId9"/>
    <p:sldId id="273" r:id="rId10"/>
    <p:sldId id="274" r:id="rId11"/>
    <p:sldId id="264" r:id="rId12"/>
    <p:sldId id="263" r:id="rId13"/>
    <p:sldId id="258" r:id="rId14"/>
    <p:sldId id="257" r:id="rId15"/>
    <p:sldId id="276" r:id="rId16"/>
    <p:sldId id="277" r:id="rId17"/>
    <p:sldId id="278" r:id="rId18"/>
    <p:sldId id="280" r:id="rId19"/>
    <p:sldId id="281" r:id="rId20"/>
    <p:sldId id="282" r:id="rId21"/>
    <p:sldId id="260" r:id="rId22"/>
    <p:sldId id="279" r:id="rId23"/>
    <p:sldId id="259" r:id="rId24"/>
    <p:sldId id="283" r:id="rId25"/>
    <p:sldId id="261" r:id="rId26"/>
    <p:sldId id="285" r:id="rId27"/>
    <p:sldId id="284" r:id="rId28"/>
    <p:sldId id="262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B36356-DBFF-4DC1-9C82-1063DDC09BCE}" type="doc">
      <dgm:prSet loTypeId="urn:microsoft.com/office/officeart/2005/8/layout/chevron1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CABC343-7A1A-4E6D-9B95-6DD61B843024}">
      <dgm:prSet phldrT="[Texto]" custT="1"/>
      <dgm:spPr/>
      <dgm:t>
        <a:bodyPr/>
        <a:lstStyle/>
        <a:p>
          <a:r>
            <a:rPr lang="es-ES" sz="1600" b="1" dirty="0" err="1">
              <a:latin typeface="Ink Free" panose="03080402000500000000" pitchFamily="66" charset="0"/>
            </a:rPr>
            <a:t>Intervencións</a:t>
          </a:r>
          <a:r>
            <a:rPr lang="es-ES" sz="1800" b="1" dirty="0">
              <a:latin typeface="Ink Free" panose="03080402000500000000" pitchFamily="66" charset="0"/>
            </a:rPr>
            <a:t> </a:t>
          </a:r>
          <a:r>
            <a:rPr lang="es-ES" sz="2400" b="1" dirty="0" err="1">
              <a:latin typeface="Ink Free" panose="03080402000500000000" pitchFamily="66" charset="0"/>
            </a:rPr>
            <a:t>iniciais</a:t>
          </a:r>
          <a:r>
            <a:rPr lang="es-ES" sz="2400" b="1" dirty="0">
              <a:latin typeface="Ink Free" panose="03080402000500000000" pitchFamily="66" charset="0"/>
            </a:rPr>
            <a:t> </a:t>
          </a:r>
        </a:p>
      </dgm:t>
    </dgm:pt>
    <dgm:pt modelId="{62062E14-C156-4BC8-BD5A-3A2A47D803B8}" type="parTrans" cxnId="{4C09CC56-1EB5-4F36-9430-A9787B12808F}">
      <dgm:prSet/>
      <dgm:spPr/>
      <dgm:t>
        <a:bodyPr/>
        <a:lstStyle/>
        <a:p>
          <a:endParaRPr lang="es-ES"/>
        </a:p>
      </dgm:t>
    </dgm:pt>
    <dgm:pt modelId="{A04E881A-E61F-43AA-ABC6-4F202320975B}" type="sibTrans" cxnId="{4C09CC56-1EB5-4F36-9430-A9787B12808F}">
      <dgm:prSet/>
      <dgm:spPr/>
      <dgm:t>
        <a:bodyPr/>
        <a:lstStyle/>
        <a:p>
          <a:endParaRPr lang="es-ES"/>
        </a:p>
      </dgm:t>
    </dgm:pt>
    <dgm:pt modelId="{5D90920E-6A3A-4704-B50E-10CF0230105E}">
      <dgm:prSet phldrT="[Texto]" custT="1"/>
      <dgm:spPr/>
      <dgm:t>
        <a:bodyPr/>
        <a:lstStyle/>
        <a:p>
          <a:r>
            <a:rPr lang="es-ES" sz="2400" b="1" dirty="0">
              <a:latin typeface="Ink Free" panose="03080402000500000000" pitchFamily="66" charset="0"/>
            </a:rPr>
            <a:t>Réplicas e Debate</a:t>
          </a:r>
        </a:p>
      </dgm:t>
    </dgm:pt>
    <dgm:pt modelId="{8F0460BE-B293-40DD-B5F2-0044A8862CFC}" type="parTrans" cxnId="{A1FC8609-EE97-49E4-8140-715A33A829FA}">
      <dgm:prSet/>
      <dgm:spPr/>
      <dgm:t>
        <a:bodyPr/>
        <a:lstStyle/>
        <a:p>
          <a:endParaRPr lang="es-ES"/>
        </a:p>
      </dgm:t>
    </dgm:pt>
    <dgm:pt modelId="{B30EFC37-2B46-486C-BCF6-A29C25AC5CD9}" type="sibTrans" cxnId="{A1FC8609-EE97-49E4-8140-715A33A829FA}">
      <dgm:prSet/>
      <dgm:spPr/>
      <dgm:t>
        <a:bodyPr/>
        <a:lstStyle/>
        <a:p>
          <a:endParaRPr lang="es-ES"/>
        </a:p>
      </dgm:t>
    </dgm:pt>
    <dgm:pt modelId="{28B768AB-BC21-48ED-9FEB-F00C80B13C0D}">
      <dgm:prSet phldrT="[Texto]" custT="1"/>
      <dgm:spPr/>
      <dgm:t>
        <a:bodyPr/>
        <a:lstStyle/>
        <a:p>
          <a:r>
            <a:rPr lang="es-ES" sz="2800" b="1" i="1" dirty="0" err="1">
              <a:latin typeface="Ink Free" panose="03080402000500000000" pitchFamily="66" charset="0"/>
            </a:rPr>
            <a:t>Pasilleo</a:t>
          </a:r>
          <a:endParaRPr lang="es-ES" sz="2800" b="1" i="1" dirty="0">
            <a:latin typeface="Ink Free" panose="03080402000500000000" pitchFamily="66" charset="0"/>
          </a:endParaRPr>
        </a:p>
      </dgm:t>
    </dgm:pt>
    <dgm:pt modelId="{7C796C77-FDE8-4D75-A353-BA59EB3E8F6E}" type="parTrans" cxnId="{34E96E69-2E5F-4A62-85B4-431E1C0155AC}">
      <dgm:prSet/>
      <dgm:spPr/>
      <dgm:t>
        <a:bodyPr/>
        <a:lstStyle/>
        <a:p>
          <a:endParaRPr lang="es-ES"/>
        </a:p>
      </dgm:t>
    </dgm:pt>
    <dgm:pt modelId="{B94633CD-80FB-4FB5-8781-788E342A7FAD}" type="sibTrans" cxnId="{34E96E69-2E5F-4A62-85B4-431E1C0155AC}">
      <dgm:prSet/>
      <dgm:spPr/>
      <dgm:t>
        <a:bodyPr/>
        <a:lstStyle/>
        <a:p>
          <a:endParaRPr lang="es-ES"/>
        </a:p>
      </dgm:t>
    </dgm:pt>
    <dgm:pt modelId="{A348A8E3-4D9B-4930-9DD2-989DE1223F6A}">
      <dgm:prSet phldrT="[Texto]" custT="1"/>
      <dgm:spPr/>
      <dgm:t>
        <a:bodyPr/>
        <a:lstStyle/>
        <a:p>
          <a:r>
            <a:rPr lang="es-ES" sz="2800" b="1" dirty="0" err="1">
              <a:latin typeface="Ink Free" panose="03080402000500000000" pitchFamily="66" charset="0"/>
            </a:rPr>
            <a:t>Mocións</a:t>
          </a:r>
          <a:endParaRPr lang="es-ES" sz="2800" b="1" dirty="0">
            <a:latin typeface="Ink Free" panose="03080402000500000000" pitchFamily="66" charset="0"/>
          </a:endParaRPr>
        </a:p>
      </dgm:t>
    </dgm:pt>
    <dgm:pt modelId="{66A322DA-295F-49D3-B1DF-BA849DF03E83}" type="parTrans" cxnId="{DC647A79-73EC-4456-B29C-30E3B6FAFDD5}">
      <dgm:prSet/>
      <dgm:spPr/>
      <dgm:t>
        <a:bodyPr/>
        <a:lstStyle/>
        <a:p>
          <a:endParaRPr lang="es-ES"/>
        </a:p>
      </dgm:t>
    </dgm:pt>
    <dgm:pt modelId="{AD0EF6F8-3806-4822-8C33-0525FE229584}" type="sibTrans" cxnId="{DC647A79-73EC-4456-B29C-30E3B6FAFDD5}">
      <dgm:prSet/>
      <dgm:spPr/>
      <dgm:t>
        <a:bodyPr/>
        <a:lstStyle/>
        <a:p>
          <a:endParaRPr lang="es-ES"/>
        </a:p>
      </dgm:t>
    </dgm:pt>
    <dgm:pt modelId="{94208EAC-5693-4DF5-BF4C-CFA56633B4C6}">
      <dgm:prSet phldrT="[Texto]" custT="1"/>
      <dgm:spPr/>
      <dgm:t>
        <a:bodyPr/>
        <a:lstStyle/>
        <a:p>
          <a:r>
            <a:rPr lang="es-ES" sz="2400" b="1" dirty="0">
              <a:latin typeface="Ink Free" panose="03080402000500000000" pitchFamily="66" charset="0"/>
            </a:rPr>
            <a:t>Alegatos </a:t>
          </a:r>
          <a:r>
            <a:rPr lang="es-ES" sz="2400" b="1" dirty="0" err="1">
              <a:latin typeface="Ink Free" panose="03080402000500000000" pitchFamily="66" charset="0"/>
            </a:rPr>
            <a:t>finais</a:t>
          </a:r>
          <a:endParaRPr lang="es-ES" sz="2400" b="1" dirty="0">
            <a:latin typeface="Ink Free" panose="03080402000500000000" pitchFamily="66" charset="0"/>
          </a:endParaRPr>
        </a:p>
      </dgm:t>
    </dgm:pt>
    <dgm:pt modelId="{41F7C8B5-750B-4C2F-BD31-400FBFAC87F7}" type="parTrans" cxnId="{88DBE380-818B-41C5-9C8B-DCCA735E26FF}">
      <dgm:prSet/>
      <dgm:spPr/>
      <dgm:t>
        <a:bodyPr/>
        <a:lstStyle/>
        <a:p>
          <a:endParaRPr lang="es-ES"/>
        </a:p>
      </dgm:t>
    </dgm:pt>
    <dgm:pt modelId="{EB406F4C-4781-4C18-ACC5-44256B6B5028}" type="sibTrans" cxnId="{88DBE380-818B-41C5-9C8B-DCCA735E26FF}">
      <dgm:prSet/>
      <dgm:spPr/>
      <dgm:t>
        <a:bodyPr/>
        <a:lstStyle/>
        <a:p>
          <a:endParaRPr lang="es-ES"/>
        </a:p>
      </dgm:t>
    </dgm:pt>
    <dgm:pt modelId="{215282B9-8951-4C6E-A453-D48D9A53365B}">
      <dgm:prSet phldrT="[Texto]" custT="1"/>
      <dgm:spPr/>
      <dgm:t>
        <a:bodyPr/>
        <a:lstStyle/>
        <a:p>
          <a:r>
            <a:rPr lang="es-ES" sz="2600" b="1" dirty="0">
              <a:latin typeface="Ink Free" panose="03080402000500000000" pitchFamily="66" charset="0"/>
            </a:rPr>
            <a:t>Votación</a:t>
          </a:r>
        </a:p>
      </dgm:t>
    </dgm:pt>
    <dgm:pt modelId="{A74C08B6-9F20-4471-AF76-DDE3A3E56263}" type="parTrans" cxnId="{C3DA1533-A511-43B6-9200-3BC52FC4B85F}">
      <dgm:prSet/>
      <dgm:spPr/>
      <dgm:t>
        <a:bodyPr/>
        <a:lstStyle/>
        <a:p>
          <a:endParaRPr lang="es-ES"/>
        </a:p>
      </dgm:t>
    </dgm:pt>
    <dgm:pt modelId="{E7930001-5794-405B-B5DB-7A3A96A36431}" type="sibTrans" cxnId="{C3DA1533-A511-43B6-9200-3BC52FC4B85F}">
      <dgm:prSet/>
      <dgm:spPr/>
      <dgm:t>
        <a:bodyPr/>
        <a:lstStyle/>
        <a:p>
          <a:endParaRPr lang="es-ES"/>
        </a:p>
      </dgm:t>
    </dgm:pt>
    <dgm:pt modelId="{44FBBC87-2257-4218-900D-417160E21BE6}" type="pres">
      <dgm:prSet presAssocID="{92B36356-DBFF-4DC1-9C82-1063DDC09BCE}" presName="Name0" presStyleCnt="0">
        <dgm:presLayoutVars>
          <dgm:dir/>
          <dgm:animLvl val="lvl"/>
          <dgm:resizeHandles val="exact"/>
        </dgm:presLayoutVars>
      </dgm:prSet>
      <dgm:spPr/>
    </dgm:pt>
    <dgm:pt modelId="{7363ACE6-D113-43E9-BFF2-5CDB12528C42}" type="pres">
      <dgm:prSet presAssocID="{9CABC343-7A1A-4E6D-9B95-6DD61B843024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42201F2-1934-4CA2-9883-F4ADC8C7A1FD}" type="pres">
      <dgm:prSet presAssocID="{A04E881A-E61F-43AA-ABC6-4F202320975B}" presName="parTxOnlySpace" presStyleCnt="0"/>
      <dgm:spPr/>
    </dgm:pt>
    <dgm:pt modelId="{E280EBE4-DA55-462D-B207-AF161DE5F3C6}" type="pres">
      <dgm:prSet presAssocID="{5D90920E-6A3A-4704-B50E-10CF0230105E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DCE87A5-8555-4E93-B1AB-BF934EF15B4C}" type="pres">
      <dgm:prSet presAssocID="{B30EFC37-2B46-486C-BCF6-A29C25AC5CD9}" presName="parTxOnlySpace" presStyleCnt="0"/>
      <dgm:spPr/>
    </dgm:pt>
    <dgm:pt modelId="{BD763BAF-F5C8-4FF7-9FC1-BE7784B3410B}" type="pres">
      <dgm:prSet presAssocID="{28B768AB-BC21-48ED-9FEB-F00C80B13C0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2E4CC17A-32AE-454E-933C-2B1E0915C60A}" type="pres">
      <dgm:prSet presAssocID="{B94633CD-80FB-4FB5-8781-788E342A7FAD}" presName="parTxOnlySpace" presStyleCnt="0"/>
      <dgm:spPr/>
    </dgm:pt>
    <dgm:pt modelId="{C5CF36B4-1F6C-4B31-BDF4-5B319CB2AE00}" type="pres">
      <dgm:prSet presAssocID="{A348A8E3-4D9B-4930-9DD2-989DE1223F6A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EE0B0BF7-FC1E-4C55-AC60-6724A3786918}" type="pres">
      <dgm:prSet presAssocID="{AD0EF6F8-3806-4822-8C33-0525FE229584}" presName="parTxOnlySpace" presStyleCnt="0"/>
      <dgm:spPr/>
    </dgm:pt>
    <dgm:pt modelId="{1CC402A9-3171-4588-BACB-A145FDC7ACEC}" type="pres">
      <dgm:prSet presAssocID="{94208EAC-5693-4DF5-BF4C-CFA56633B4C6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A5A0ABC3-BF99-43BA-8676-89E1F9849FE2}" type="pres">
      <dgm:prSet presAssocID="{EB406F4C-4781-4C18-ACC5-44256B6B5028}" presName="parTxOnlySpace" presStyleCnt="0"/>
      <dgm:spPr/>
    </dgm:pt>
    <dgm:pt modelId="{AA797ED4-03EB-4822-8973-8561FD95EE50}" type="pres">
      <dgm:prSet presAssocID="{215282B9-8951-4C6E-A453-D48D9A53365B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1FC8609-EE97-49E4-8140-715A33A829FA}" srcId="{92B36356-DBFF-4DC1-9C82-1063DDC09BCE}" destId="{5D90920E-6A3A-4704-B50E-10CF0230105E}" srcOrd="1" destOrd="0" parTransId="{8F0460BE-B293-40DD-B5F2-0044A8862CFC}" sibTransId="{B30EFC37-2B46-486C-BCF6-A29C25AC5CD9}"/>
    <dgm:cxn modelId="{C3DA1533-A511-43B6-9200-3BC52FC4B85F}" srcId="{92B36356-DBFF-4DC1-9C82-1063DDC09BCE}" destId="{215282B9-8951-4C6E-A453-D48D9A53365B}" srcOrd="5" destOrd="0" parTransId="{A74C08B6-9F20-4471-AF76-DDE3A3E56263}" sibTransId="{E7930001-5794-405B-B5DB-7A3A96A36431}"/>
    <dgm:cxn modelId="{C518543E-2CB6-4CFE-9828-D422D435E81C}" type="presOf" srcId="{9CABC343-7A1A-4E6D-9B95-6DD61B843024}" destId="{7363ACE6-D113-43E9-BFF2-5CDB12528C42}" srcOrd="0" destOrd="0" presId="urn:microsoft.com/office/officeart/2005/8/layout/chevron1"/>
    <dgm:cxn modelId="{40A25744-E900-450A-9E9E-4E3EB6F03840}" type="presOf" srcId="{A348A8E3-4D9B-4930-9DD2-989DE1223F6A}" destId="{C5CF36B4-1F6C-4B31-BDF4-5B319CB2AE00}" srcOrd="0" destOrd="0" presId="urn:microsoft.com/office/officeart/2005/8/layout/chevron1"/>
    <dgm:cxn modelId="{D512D564-496E-4449-9EF5-49E7B8445D14}" type="presOf" srcId="{5D90920E-6A3A-4704-B50E-10CF0230105E}" destId="{E280EBE4-DA55-462D-B207-AF161DE5F3C6}" srcOrd="0" destOrd="0" presId="urn:microsoft.com/office/officeart/2005/8/layout/chevron1"/>
    <dgm:cxn modelId="{34E96E69-2E5F-4A62-85B4-431E1C0155AC}" srcId="{92B36356-DBFF-4DC1-9C82-1063DDC09BCE}" destId="{28B768AB-BC21-48ED-9FEB-F00C80B13C0D}" srcOrd="2" destOrd="0" parTransId="{7C796C77-FDE8-4D75-A353-BA59EB3E8F6E}" sibTransId="{B94633CD-80FB-4FB5-8781-788E342A7FAD}"/>
    <dgm:cxn modelId="{1DF5656B-2D79-4E79-AAD4-C8B2A9D6996D}" type="presOf" srcId="{94208EAC-5693-4DF5-BF4C-CFA56633B4C6}" destId="{1CC402A9-3171-4588-BACB-A145FDC7ACEC}" srcOrd="0" destOrd="0" presId="urn:microsoft.com/office/officeart/2005/8/layout/chevron1"/>
    <dgm:cxn modelId="{4C09CC56-1EB5-4F36-9430-A9787B12808F}" srcId="{92B36356-DBFF-4DC1-9C82-1063DDC09BCE}" destId="{9CABC343-7A1A-4E6D-9B95-6DD61B843024}" srcOrd="0" destOrd="0" parTransId="{62062E14-C156-4BC8-BD5A-3A2A47D803B8}" sibTransId="{A04E881A-E61F-43AA-ABC6-4F202320975B}"/>
    <dgm:cxn modelId="{DC647A79-73EC-4456-B29C-30E3B6FAFDD5}" srcId="{92B36356-DBFF-4DC1-9C82-1063DDC09BCE}" destId="{A348A8E3-4D9B-4930-9DD2-989DE1223F6A}" srcOrd="3" destOrd="0" parTransId="{66A322DA-295F-49D3-B1DF-BA849DF03E83}" sibTransId="{AD0EF6F8-3806-4822-8C33-0525FE229584}"/>
    <dgm:cxn modelId="{88DBE380-818B-41C5-9C8B-DCCA735E26FF}" srcId="{92B36356-DBFF-4DC1-9C82-1063DDC09BCE}" destId="{94208EAC-5693-4DF5-BF4C-CFA56633B4C6}" srcOrd="4" destOrd="0" parTransId="{41F7C8B5-750B-4C2F-BD31-400FBFAC87F7}" sibTransId="{EB406F4C-4781-4C18-ACC5-44256B6B5028}"/>
    <dgm:cxn modelId="{EB182F86-3E80-4E8B-8224-E6F2F96130B0}" type="presOf" srcId="{215282B9-8951-4C6E-A453-D48D9A53365B}" destId="{AA797ED4-03EB-4822-8973-8561FD95EE50}" srcOrd="0" destOrd="0" presId="urn:microsoft.com/office/officeart/2005/8/layout/chevron1"/>
    <dgm:cxn modelId="{5C0867E5-7FFE-4D2A-B357-2A87C551528A}" type="presOf" srcId="{28B768AB-BC21-48ED-9FEB-F00C80B13C0D}" destId="{BD763BAF-F5C8-4FF7-9FC1-BE7784B3410B}" srcOrd="0" destOrd="0" presId="urn:microsoft.com/office/officeart/2005/8/layout/chevron1"/>
    <dgm:cxn modelId="{BADF7FFE-8E7B-43BA-A502-F1A7AE1CF7FA}" type="presOf" srcId="{92B36356-DBFF-4DC1-9C82-1063DDC09BCE}" destId="{44FBBC87-2257-4218-900D-417160E21BE6}" srcOrd="0" destOrd="0" presId="urn:microsoft.com/office/officeart/2005/8/layout/chevron1"/>
    <dgm:cxn modelId="{3ACA45EF-46FE-4590-9088-7D21008B6929}" type="presParOf" srcId="{44FBBC87-2257-4218-900D-417160E21BE6}" destId="{7363ACE6-D113-43E9-BFF2-5CDB12528C42}" srcOrd="0" destOrd="0" presId="urn:microsoft.com/office/officeart/2005/8/layout/chevron1"/>
    <dgm:cxn modelId="{DCE76246-ABAC-442E-B1C3-78E58319EC11}" type="presParOf" srcId="{44FBBC87-2257-4218-900D-417160E21BE6}" destId="{A42201F2-1934-4CA2-9883-F4ADC8C7A1FD}" srcOrd="1" destOrd="0" presId="urn:microsoft.com/office/officeart/2005/8/layout/chevron1"/>
    <dgm:cxn modelId="{A957C19D-F6EC-4D9F-852B-C64E46C28359}" type="presParOf" srcId="{44FBBC87-2257-4218-900D-417160E21BE6}" destId="{E280EBE4-DA55-462D-B207-AF161DE5F3C6}" srcOrd="2" destOrd="0" presId="urn:microsoft.com/office/officeart/2005/8/layout/chevron1"/>
    <dgm:cxn modelId="{64E48756-1F18-42F7-94E6-F88236878C51}" type="presParOf" srcId="{44FBBC87-2257-4218-900D-417160E21BE6}" destId="{7DCE87A5-8555-4E93-B1AB-BF934EF15B4C}" srcOrd="3" destOrd="0" presId="urn:microsoft.com/office/officeart/2005/8/layout/chevron1"/>
    <dgm:cxn modelId="{BD2B08EF-816E-4762-8264-8A55BAD31003}" type="presParOf" srcId="{44FBBC87-2257-4218-900D-417160E21BE6}" destId="{BD763BAF-F5C8-4FF7-9FC1-BE7784B3410B}" srcOrd="4" destOrd="0" presId="urn:microsoft.com/office/officeart/2005/8/layout/chevron1"/>
    <dgm:cxn modelId="{746BC0E6-9FAE-4517-8E3A-41C47E5970E9}" type="presParOf" srcId="{44FBBC87-2257-4218-900D-417160E21BE6}" destId="{2E4CC17A-32AE-454E-933C-2B1E0915C60A}" srcOrd="5" destOrd="0" presId="urn:microsoft.com/office/officeart/2005/8/layout/chevron1"/>
    <dgm:cxn modelId="{D26C9846-14F6-447E-86E7-A2D59D21C3D6}" type="presParOf" srcId="{44FBBC87-2257-4218-900D-417160E21BE6}" destId="{C5CF36B4-1F6C-4B31-BDF4-5B319CB2AE00}" srcOrd="6" destOrd="0" presId="urn:microsoft.com/office/officeart/2005/8/layout/chevron1"/>
    <dgm:cxn modelId="{01749966-82D5-40DB-A879-FCBDE52751A0}" type="presParOf" srcId="{44FBBC87-2257-4218-900D-417160E21BE6}" destId="{EE0B0BF7-FC1E-4C55-AC60-6724A3786918}" srcOrd="7" destOrd="0" presId="urn:microsoft.com/office/officeart/2005/8/layout/chevron1"/>
    <dgm:cxn modelId="{B009C2D4-BDD2-4078-99F8-F84601182492}" type="presParOf" srcId="{44FBBC87-2257-4218-900D-417160E21BE6}" destId="{1CC402A9-3171-4588-BACB-A145FDC7ACEC}" srcOrd="8" destOrd="0" presId="urn:microsoft.com/office/officeart/2005/8/layout/chevron1"/>
    <dgm:cxn modelId="{9FCC7BAB-0677-44F9-8C8C-665F062C92A7}" type="presParOf" srcId="{44FBBC87-2257-4218-900D-417160E21BE6}" destId="{A5A0ABC3-BF99-43BA-8676-89E1F9849FE2}" srcOrd="9" destOrd="0" presId="urn:microsoft.com/office/officeart/2005/8/layout/chevron1"/>
    <dgm:cxn modelId="{F0B03D26-09D6-4325-AD12-69D529DBBCB1}" type="presParOf" srcId="{44FBBC87-2257-4218-900D-417160E21BE6}" destId="{AA797ED4-03EB-4822-8973-8561FD95EE50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3ACE6-D113-43E9-BFF2-5CDB12528C42}">
      <dsp:nvSpPr>
        <dsp:cNvPr id="0" name=""/>
        <dsp:cNvSpPr/>
      </dsp:nvSpPr>
      <dsp:spPr>
        <a:xfrm>
          <a:off x="5907" y="2989456"/>
          <a:ext cx="2197712" cy="87908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4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>
              <a:latin typeface="Ink Free" panose="03080402000500000000" pitchFamily="66" charset="0"/>
            </a:rPr>
            <a:t>Intervencións</a:t>
          </a:r>
          <a:r>
            <a:rPr lang="es-ES" sz="1800" b="1" kern="1200" dirty="0">
              <a:latin typeface="Ink Free" panose="03080402000500000000" pitchFamily="66" charset="0"/>
            </a:rPr>
            <a:t> </a:t>
          </a:r>
          <a:r>
            <a:rPr lang="es-ES" sz="2400" b="1" kern="1200" dirty="0" err="1">
              <a:latin typeface="Ink Free" panose="03080402000500000000" pitchFamily="66" charset="0"/>
            </a:rPr>
            <a:t>iniciais</a:t>
          </a:r>
          <a:r>
            <a:rPr lang="es-ES" sz="2400" b="1" kern="1200" dirty="0">
              <a:latin typeface="Ink Free" panose="03080402000500000000" pitchFamily="66" charset="0"/>
            </a:rPr>
            <a:t> </a:t>
          </a:r>
        </a:p>
      </dsp:txBody>
      <dsp:txXfrm>
        <a:off x="445450" y="2989456"/>
        <a:ext cx="1318627" cy="879085"/>
      </dsp:txXfrm>
    </dsp:sp>
    <dsp:sp modelId="{E280EBE4-DA55-462D-B207-AF161DE5F3C6}">
      <dsp:nvSpPr>
        <dsp:cNvPr id="0" name=""/>
        <dsp:cNvSpPr/>
      </dsp:nvSpPr>
      <dsp:spPr>
        <a:xfrm>
          <a:off x="1983849" y="2989456"/>
          <a:ext cx="2197712" cy="879085"/>
        </a:xfrm>
        <a:prstGeom prst="chevron">
          <a:avLst/>
        </a:prstGeom>
        <a:gradFill rotWithShape="0">
          <a:gsLst>
            <a:gs pos="0">
              <a:schemeClr val="accent4">
                <a:hueOff val="1960178"/>
                <a:satOff val="-8155"/>
                <a:lumOff val="1922"/>
                <a:alphaOff val="0"/>
              </a:schemeClr>
            </a:gs>
            <a:gs pos="100000">
              <a:schemeClr val="accent4">
                <a:hueOff val="1960178"/>
                <a:satOff val="-8155"/>
                <a:lumOff val="1922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4">
              <a:hueOff val="1960178"/>
              <a:satOff val="-8155"/>
              <a:lumOff val="1922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Ink Free" panose="03080402000500000000" pitchFamily="66" charset="0"/>
            </a:rPr>
            <a:t>Réplicas e Debate</a:t>
          </a:r>
        </a:p>
      </dsp:txBody>
      <dsp:txXfrm>
        <a:off x="2423392" y="2989456"/>
        <a:ext cx="1318627" cy="879085"/>
      </dsp:txXfrm>
    </dsp:sp>
    <dsp:sp modelId="{BD763BAF-F5C8-4FF7-9FC1-BE7784B3410B}">
      <dsp:nvSpPr>
        <dsp:cNvPr id="0" name=""/>
        <dsp:cNvSpPr/>
      </dsp:nvSpPr>
      <dsp:spPr>
        <a:xfrm>
          <a:off x="3961790" y="2989456"/>
          <a:ext cx="2197712" cy="879085"/>
        </a:xfrm>
        <a:prstGeom prst="chevron">
          <a:avLst/>
        </a:prstGeom>
        <a:gradFill rotWithShape="0">
          <a:gsLst>
            <a:gs pos="0">
              <a:schemeClr val="accent4">
                <a:hueOff val="3920356"/>
                <a:satOff val="-16311"/>
                <a:lumOff val="3843"/>
                <a:alphaOff val="0"/>
              </a:schemeClr>
            </a:gs>
            <a:gs pos="100000">
              <a:schemeClr val="accent4">
                <a:hueOff val="3920356"/>
                <a:satOff val="-16311"/>
                <a:lumOff val="3843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4">
              <a:hueOff val="3920356"/>
              <a:satOff val="-16311"/>
              <a:lumOff val="3843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i="1" kern="1200" dirty="0" err="1">
              <a:latin typeface="Ink Free" panose="03080402000500000000" pitchFamily="66" charset="0"/>
            </a:rPr>
            <a:t>Pasilleo</a:t>
          </a:r>
          <a:endParaRPr lang="es-ES" sz="2800" b="1" i="1" kern="1200" dirty="0">
            <a:latin typeface="Ink Free" panose="03080402000500000000" pitchFamily="66" charset="0"/>
          </a:endParaRPr>
        </a:p>
      </dsp:txBody>
      <dsp:txXfrm>
        <a:off x="4401333" y="2989456"/>
        <a:ext cx="1318627" cy="879085"/>
      </dsp:txXfrm>
    </dsp:sp>
    <dsp:sp modelId="{C5CF36B4-1F6C-4B31-BDF4-5B319CB2AE00}">
      <dsp:nvSpPr>
        <dsp:cNvPr id="0" name=""/>
        <dsp:cNvSpPr/>
      </dsp:nvSpPr>
      <dsp:spPr>
        <a:xfrm>
          <a:off x="5939731" y="2989456"/>
          <a:ext cx="2197712" cy="879085"/>
        </a:xfrm>
        <a:prstGeom prst="chevron">
          <a:avLst/>
        </a:prstGeom>
        <a:gradFill rotWithShape="0">
          <a:gsLst>
            <a:gs pos="0">
              <a:schemeClr val="accent4">
                <a:hueOff val="5880535"/>
                <a:satOff val="-24466"/>
                <a:lumOff val="5765"/>
                <a:alphaOff val="0"/>
              </a:schemeClr>
            </a:gs>
            <a:gs pos="100000">
              <a:schemeClr val="accent4">
                <a:hueOff val="5880535"/>
                <a:satOff val="-24466"/>
                <a:lumOff val="5765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4">
              <a:hueOff val="5880535"/>
              <a:satOff val="-24466"/>
              <a:lumOff val="5765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 err="1">
              <a:latin typeface="Ink Free" panose="03080402000500000000" pitchFamily="66" charset="0"/>
            </a:rPr>
            <a:t>Mocións</a:t>
          </a:r>
          <a:endParaRPr lang="es-ES" sz="2800" b="1" kern="1200" dirty="0">
            <a:latin typeface="Ink Free" panose="03080402000500000000" pitchFamily="66" charset="0"/>
          </a:endParaRPr>
        </a:p>
      </dsp:txBody>
      <dsp:txXfrm>
        <a:off x="6379274" y="2989456"/>
        <a:ext cx="1318627" cy="879085"/>
      </dsp:txXfrm>
    </dsp:sp>
    <dsp:sp modelId="{1CC402A9-3171-4588-BACB-A145FDC7ACEC}">
      <dsp:nvSpPr>
        <dsp:cNvPr id="0" name=""/>
        <dsp:cNvSpPr/>
      </dsp:nvSpPr>
      <dsp:spPr>
        <a:xfrm>
          <a:off x="7917673" y="2989456"/>
          <a:ext cx="2197712" cy="879085"/>
        </a:xfrm>
        <a:prstGeom prst="chevron">
          <a:avLst/>
        </a:prstGeom>
        <a:gradFill rotWithShape="0">
          <a:gsLst>
            <a:gs pos="0">
              <a:schemeClr val="accent4">
                <a:hueOff val="7840713"/>
                <a:satOff val="-32622"/>
                <a:lumOff val="7686"/>
                <a:alphaOff val="0"/>
              </a:schemeClr>
            </a:gs>
            <a:gs pos="100000">
              <a:schemeClr val="accent4">
                <a:hueOff val="7840713"/>
                <a:satOff val="-32622"/>
                <a:lumOff val="7686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4">
              <a:hueOff val="7840713"/>
              <a:satOff val="-32622"/>
              <a:lumOff val="7686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Ink Free" panose="03080402000500000000" pitchFamily="66" charset="0"/>
            </a:rPr>
            <a:t>Alegatos </a:t>
          </a:r>
          <a:r>
            <a:rPr lang="es-ES" sz="2400" b="1" kern="1200" dirty="0" err="1">
              <a:latin typeface="Ink Free" panose="03080402000500000000" pitchFamily="66" charset="0"/>
            </a:rPr>
            <a:t>finais</a:t>
          </a:r>
          <a:endParaRPr lang="es-ES" sz="2400" b="1" kern="1200" dirty="0">
            <a:latin typeface="Ink Free" panose="03080402000500000000" pitchFamily="66" charset="0"/>
          </a:endParaRPr>
        </a:p>
      </dsp:txBody>
      <dsp:txXfrm>
        <a:off x="8357216" y="2989456"/>
        <a:ext cx="1318627" cy="879085"/>
      </dsp:txXfrm>
    </dsp:sp>
    <dsp:sp modelId="{AA797ED4-03EB-4822-8973-8561FD95EE50}">
      <dsp:nvSpPr>
        <dsp:cNvPr id="0" name=""/>
        <dsp:cNvSpPr/>
      </dsp:nvSpPr>
      <dsp:spPr>
        <a:xfrm>
          <a:off x="9895614" y="2989456"/>
          <a:ext cx="2197712" cy="879085"/>
        </a:xfrm>
        <a:prstGeom prst="chevron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>
          <a:bevelT w="101600" h="25400" prst="softRound"/>
          <a:contourClr>
            <a:schemeClr val="accent4">
              <a:hueOff val="9800891"/>
              <a:satOff val="-40777"/>
              <a:lumOff val="9608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>
              <a:latin typeface="Ink Free" panose="03080402000500000000" pitchFamily="66" charset="0"/>
            </a:rPr>
            <a:t>Votación</a:t>
          </a:r>
        </a:p>
      </dsp:txBody>
      <dsp:txXfrm>
        <a:off x="10335157" y="2989456"/>
        <a:ext cx="1318627" cy="879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D72D1-E48B-450C-B1F4-D0FE175DB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E7AF77-EE2E-4A94-8D8D-CA8C1D1D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501D97-6FBE-4FB0-BD96-590ECA18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B3-0FBA-4EAA-856E-BD53646194D2}" type="datetimeFigureOut">
              <a:rPr lang="es-ES" smtClean="0"/>
              <a:t>14/12/2018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3F390E-95E4-4D95-B261-0BDE6FE60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9FBA46-3D19-4E66-B17E-C9FE4DCA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F66C-6F87-41CC-8668-2EF2E7FB4D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3827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075A7-C4E8-4171-A1EB-85A5786EF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3CBCFF-030E-4B21-ACEB-5FF117B55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9DF48C-2E57-4033-9F96-4C4E7A646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B3-0FBA-4EAA-856E-BD53646194D2}" type="datetimeFigureOut">
              <a:rPr lang="es-ES" smtClean="0"/>
              <a:t>14/12/2018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C69BF9-3357-4CF2-B0B1-C523C545F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4AFBF0-9BCF-4131-8152-27EB9B24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F66C-6F87-41CC-8668-2EF2E7FB4D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044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39C4020-D1A5-48D5-86EF-DD2ECF0587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CCCAEF-E06D-4533-AAC3-B23B8B1C3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AC770B-5B06-48B1-8D95-DCCCC1BC0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B3-0FBA-4EAA-856E-BD53646194D2}" type="datetimeFigureOut">
              <a:rPr lang="es-ES" smtClean="0"/>
              <a:t>14/12/2018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AFCEDF-D5DD-4197-8A1B-6B6C7682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F3493D-A742-4C14-8D66-EA7CCB0B2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F66C-6F87-41CC-8668-2EF2E7FB4D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9085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839980-56A9-4E0E-A264-23EFBBEE5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337869-377D-4D23-A01C-C5A7F2FEE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EFB6EC-2D6B-4027-9497-F5D020E9E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B3-0FBA-4EAA-856E-BD53646194D2}" type="datetimeFigureOut">
              <a:rPr lang="es-ES" smtClean="0"/>
              <a:t>14/12/2018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B9CDBC-926B-4B8B-9C31-1443AE91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37541A-9219-4529-AA9B-3C0FEF57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F66C-6F87-41CC-8668-2EF2E7FB4D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1383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349D59-21ED-4D8F-B166-2A38D0B3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5F46F8-4BD1-42BC-BA9E-CEC4252C7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293907-A6D4-473C-B3A4-0EFA8826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B3-0FBA-4EAA-856E-BD53646194D2}" type="datetimeFigureOut">
              <a:rPr lang="es-ES" smtClean="0"/>
              <a:t>14/12/2018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F60E61-7C44-44C2-8B26-C8E994C38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4725A4-BEBB-4D2E-9C70-31B9D138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F66C-6F87-41CC-8668-2EF2E7FB4D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42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EBFC83-8C83-4A6D-A43F-90A69620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106AB9-59F9-4811-BF59-E8DE2A7B8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7DCCBBC-17B5-439F-8D4D-ADB1E256E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6120F1-C9B2-4862-B3C3-41C50329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B3-0FBA-4EAA-856E-BD53646194D2}" type="datetimeFigureOut">
              <a:rPr lang="es-ES" smtClean="0"/>
              <a:t>14/12/2018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82C87E-6216-4FCA-ADF7-421255CBD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30E852-0A87-4669-8261-670B5E28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F66C-6F87-41CC-8668-2EF2E7FB4D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04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B2E0EC-9012-4A96-8E0B-6E4C8AF99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A1366D-7F3C-408C-A5A0-7A4785B57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5AA7A80-25A3-44EA-AC6A-F5C187A94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52F872-83BB-4C7B-B198-94E748F627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68F29EB-E807-4CA2-929E-D1D146AFA0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E65B0E4-C166-4B43-A21A-69628C4F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B3-0FBA-4EAA-856E-BD53646194D2}" type="datetimeFigureOut">
              <a:rPr lang="es-ES" smtClean="0"/>
              <a:t>14/12/2018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0A9570E-A54D-4508-80DD-F02752A2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715B27-2300-42EB-ABE3-CB3D8E9D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F66C-6F87-41CC-8668-2EF2E7FB4D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8097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26FD0B-EBED-49C0-9E7D-63AC79A4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0DC8A05-FAC0-44F7-A563-469F932E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B3-0FBA-4EAA-856E-BD53646194D2}" type="datetimeFigureOut">
              <a:rPr lang="es-ES" smtClean="0"/>
              <a:t>14/12/2018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14878DF-2CC9-4ECD-BF6A-45B45E2ED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FD2842-4761-4FE1-A27B-A8388782F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F66C-6F87-41CC-8668-2EF2E7FB4D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5911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E1922B-16AC-4D6A-81E8-B7D80DEF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B3-0FBA-4EAA-856E-BD53646194D2}" type="datetimeFigureOut">
              <a:rPr lang="es-ES" smtClean="0"/>
              <a:t>14/12/2018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BCBA02-6424-4C10-969F-178D5D444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28F22ED-BBC4-4236-BDD9-1F9A07182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F66C-6F87-41CC-8668-2EF2E7FB4D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5511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EC6D7F-E28D-4A98-82C3-F8971F8F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03AA7B-21AE-4A62-A816-D446B35D2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222E7A-B14A-494D-B57A-7FEAC3785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E3FD5C-0A9B-4BAE-A822-C82DB87F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B3-0FBA-4EAA-856E-BD53646194D2}" type="datetimeFigureOut">
              <a:rPr lang="es-ES" smtClean="0"/>
              <a:t>14/12/2018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9007BD-53CF-42D4-9B27-8AAEDF7E2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E369B6-6A38-44CD-94D8-B7041E2F7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F66C-6F87-41CC-8668-2EF2E7FB4D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37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251B1E-10AE-4503-94FB-ED967CFF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88F9BA7-1E8C-4A82-823E-02630E388F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015B83-6010-4AD6-9643-B6CC73A6A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DA3F62-579D-47C0-AB77-8733E07FE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EAB3-0FBA-4EAA-856E-BD53646194D2}" type="datetimeFigureOut">
              <a:rPr lang="es-ES" smtClean="0"/>
              <a:t>14/12/2018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9896C2-FCA6-4A65-80DB-B67EE3D2F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4AD8EF-8489-4B9E-BE8C-EC4DC4D13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F66C-6F87-41CC-8668-2EF2E7FB4D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4521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D93ADB-EBAD-4940-B563-432A85BE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80E508-7EDC-4673-9D38-1BFF83FA9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998056-A555-4853-B3D7-4B0AAA54D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4EAB3-0FBA-4EAA-856E-BD53646194D2}" type="datetimeFigureOut">
              <a:rPr lang="es-ES" smtClean="0"/>
              <a:t>14/12/2018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ECA5C2-1D74-4BA9-A929-6412A10CC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0EC913-E4D4-45AB-BD19-CFD8BFA15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9F66C-6F87-41CC-8668-2EF2E7FB4D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82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studiantes.elpais.com/periodico-digital/ver/equipo/128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hara.ats2020.eu/view/view.php?id=14942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58.png"/><Relationship Id="rId3" Type="http://schemas.openxmlformats.org/officeDocument/2006/relationships/hyperlink" Target="https://it.wikipedia.org/wiki/I_legislatura_del_Regno_di_Sardegna" TargetMode="External"/><Relationship Id="rId7" Type="http://schemas.openxmlformats.org/officeDocument/2006/relationships/diagramColors" Target="../diagrams/colors1.xml"/><Relationship Id="rId12" Type="http://schemas.openxmlformats.org/officeDocument/2006/relationships/image" Target="../media/image57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5.png"/><Relationship Id="rId4" Type="http://schemas.openxmlformats.org/officeDocument/2006/relationships/diagramData" Target="../diagrams/data1.xml"/><Relationship Id="rId9" Type="http://schemas.openxmlformats.org/officeDocument/2006/relationships/image" Target="../media/image54.jpeg"/><Relationship Id="rId1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Camera_dei_comuni_(Regno_Unito)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filosofiastoria.wordpress.com/2013/03/05/bibliografia-del-parlamento-italiano/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books.org/wiki/File:Apertura_parlamento_1861,_Illustrirte_Zeitung.jpg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www.remix3d.com/details/G009SXR0403F" TargetMode="External"/><Relationship Id="rId4" Type="http://schemas.microsoft.com/office/2017/06/relationships/model3d" Target="../media/model3d1.glb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abstract-background-party-lights-316509/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s://www.remix3d.com/details/G009SX0LW8K1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hyperlink" Target="https://www.remix3d.com/details/G009SXQB40VW" TargetMode="External"/><Relationship Id="rId4" Type="http://schemas.microsoft.com/office/2017/06/relationships/model3d" Target="../media/model3d3.glb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magen que contiene silueta&#10;&#10;Descripción generada con confianza muy alta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AE27A6E-C4DA-4AFB-B120-2AD89BBB3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9066" y="1767754"/>
            <a:ext cx="6429936" cy="203105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s-ES" sz="8500" b="1" dirty="0">
                <a:solidFill>
                  <a:srgbClr val="FFFFFF"/>
                </a:solidFill>
                <a:latin typeface="Ink Free" panose="03080402000500000000" pitchFamily="66" charset="0"/>
              </a:rPr>
              <a:t>Little Historiadores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0C9CBA-F769-4CAB-96B9-8AAFE2000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1437" y="3798809"/>
            <a:ext cx="6105194" cy="682079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es-ES" sz="3200" i="1" dirty="0">
                <a:solidFill>
                  <a:srgbClr val="FFFFFF"/>
                </a:solidFill>
                <a:latin typeface="Ink Free" panose="03080402000500000000" pitchFamily="66" charset="0"/>
              </a:rPr>
              <a:t>A historia </a:t>
            </a:r>
            <a:r>
              <a:rPr lang="es-ES" sz="3200" i="1" dirty="0" err="1">
                <a:solidFill>
                  <a:srgbClr val="FFFFFF"/>
                </a:solidFill>
                <a:latin typeface="Ink Free" panose="03080402000500000000" pitchFamily="66" charset="0"/>
              </a:rPr>
              <a:t>na</a:t>
            </a:r>
            <a:r>
              <a:rPr lang="es-ES" sz="3200" i="1" dirty="0">
                <a:solidFill>
                  <a:srgbClr val="FFFFFF"/>
                </a:solidFill>
                <a:latin typeface="Ink Free" panose="03080402000500000000" pitchFamily="66" charset="0"/>
              </a:rPr>
              <a:t> </a:t>
            </a:r>
            <a:r>
              <a:rPr lang="es-ES" sz="3200" i="1" dirty="0" err="1">
                <a:solidFill>
                  <a:srgbClr val="FFFFFF"/>
                </a:solidFill>
                <a:latin typeface="Ink Free" panose="03080402000500000000" pitchFamily="66" charset="0"/>
              </a:rPr>
              <a:t>túa</a:t>
            </a:r>
            <a:r>
              <a:rPr lang="es-ES" sz="3200" i="1" dirty="0">
                <a:solidFill>
                  <a:srgbClr val="FFFFFF"/>
                </a:solidFill>
                <a:latin typeface="Ink Free" panose="03080402000500000000" pitchFamily="66" charset="0"/>
              </a:rPr>
              <a:t> </a:t>
            </a:r>
            <a:r>
              <a:rPr lang="es-ES" sz="3200" i="1" dirty="0" err="1">
                <a:solidFill>
                  <a:srgbClr val="FFFFFF"/>
                </a:solidFill>
                <a:latin typeface="Ink Free" panose="03080402000500000000" pitchFamily="66" charset="0"/>
              </a:rPr>
              <a:t>pel</a:t>
            </a:r>
            <a:endParaRPr lang="es-ES" sz="3200" i="1" dirty="0">
              <a:solidFill>
                <a:srgbClr val="FFFFFF"/>
              </a:solidFill>
              <a:latin typeface="Ink Free" panose="03080402000500000000" pitchFamily="66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780B49-3A4C-4F18-86B0-EB2F080D6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422" y="5349837"/>
            <a:ext cx="657225" cy="800100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66DE795E-E78C-469B-9A82-14E2045107AD}"/>
              </a:ext>
            </a:extLst>
          </p:cNvPr>
          <p:cNvSpPr txBox="1">
            <a:spLocks/>
          </p:cNvSpPr>
          <p:nvPr/>
        </p:nvSpPr>
        <p:spPr>
          <a:xfrm>
            <a:off x="3041438" y="4667758"/>
            <a:ext cx="6105194" cy="68207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i="1" dirty="0">
                <a:solidFill>
                  <a:schemeClr val="bg1"/>
                </a:solidFill>
                <a:latin typeface="Ink Free" panose="03080402000500000000" pitchFamily="66" charset="0"/>
              </a:rPr>
              <a:t>Beatriz Nieto </a:t>
            </a:r>
            <a:r>
              <a:rPr lang="es-ES" i="1" dirty="0" err="1">
                <a:solidFill>
                  <a:schemeClr val="bg1"/>
                </a:solidFill>
                <a:latin typeface="Ink Free" panose="03080402000500000000" pitchFamily="66" charset="0"/>
              </a:rPr>
              <a:t>Outumuro</a:t>
            </a:r>
            <a:endParaRPr lang="es-ES" i="1" dirty="0">
              <a:solidFill>
                <a:schemeClr val="bg1"/>
              </a:solidFill>
              <a:latin typeface="Ink Free" panose="03080402000500000000" pitchFamily="66" charset="0"/>
            </a:endParaRPr>
          </a:p>
          <a:p>
            <a:r>
              <a:rPr lang="es-ES" i="1" dirty="0" err="1">
                <a:solidFill>
                  <a:schemeClr val="bg1"/>
                </a:solidFill>
                <a:latin typeface="Ink Free" panose="03080402000500000000" pitchFamily="66" charset="0"/>
              </a:rPr>
              <a:t>Colexio</a:t>
            </a:r>
            <a:r>
              <a:rPr lang="es-ES" i="1" dirty="0">
                <a:solidFill>
                  <a:schemeClr val="bg1"/>
                </a:solidFill>
                <a:latin typeface="Ink Free" panose="03080402000500000000" pitchFamily="66" charset="0"/>
              </a:rPr>
              <a:t> Plurilingüe Padre Feijoo </a:t>
            </a:r>
            <a:r>
              <a:rPr lang="es-ES" i="1" dirty="0" err="1">
                <a:solidFill>
                  <a:schemeClr val="bg1"/>
                </a:solidFill>
                <a:latin typeface="Ink Free" panose="03080402000500000000" pitchFamily="66" charset="0"/>
              </a:rPr>
              <a:t>Zorelle</a:t>
            </a:r>
            <a:endParaRPr lang="es-ES" i="1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403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de abp png">
            <a:extLst>
              <a:ext uri="{FF2B5EF4-FFF2-40B4-BE49-F238E27FC236}">
                <a16:creationId xmlns:a16="http://schemas.microsoft.com/office/drawing/2014/main" id="{38DFD1A5-400D-412C-BB37-A31FCE908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4" r="25886" b="-2"/>
          <a:stretch/>
        </p:blipFill>
        <p:spPr bwMode="auto">
          <a:xfrm>
            <a:off x="132114" y="-47525"/>
            <a:ext cx="3644756" cy="34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La imagen puede contener: 2 personas">
            <a:extLst>
              <a:ext uri="{FF2B5EF4-FFF2-40B4-BE49-F238E27FC236}">
                <a16:creationId xmlns:a16="http://schemas.microsoft.com/office/drawing/2014/main" id="{1E1472A8-6198-4050-85EA-1A3C3D10D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r="11097" b="2"/>
          <a:stretch/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La imagen puede contener: una persona, sentada">
            <a:extLst>
              <a:ext uri="{FF2B5EF4-FFF2-40B4-BE49-F238E27FC236}">
                <a16:creationId xmlns:a16="http://schemas.microsoft.com/office/drawing/2014/main" id="{00D8C7F2-DF21-454F-BA3F-3B77BA00A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6" r="44181"/>
          <a:stretch/>
        </p:blipFill>
        <p:spPr bwMode="auto">
          <a:xfrm>
            <a:off x="4094479" y="10"/>
            <a:ext cx="40140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o hay texto alternativo automÃ¡tico disponible.">
            <a:extLst>
              <a:ext uri="{FF2B5EF4-FFF2-40B4-BE49-F238E27FC236}">
                <a16:creationId xmlns:a16="http://schemas.microsoft.com/office/drawing/2014/main" id="{561D2060-ADFD-42A4-85BC-ADD99CB9F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r="18277" b="2"/>
          <a:stretch/>
        </p:blipFill>
        <p:spPr bwMode="auto">
          <a:xfrm>
            <a:off x="8188960" y="10"/>
            <a:ext cx="4003039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La imagen puede contener: una persona, de pie">
            <a:extLst>
              <a:ext uri="{FF2B5EF4-FFF2-40B4-BE49-F238E27FC236}">
                <a16:creationId xmlns:a16="http://schemas.microsoft.com/office/drawing/2014/main" id="{086CC1C0-495F-4B31-83D0-BAF49652A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r="4110" b="2"/>
          <a:stretch/>
        </p:blipFill>
        <p:spPr bwMode="auto">
          <a:xfrm>
            <a:off x="8199966" y="3469102"/>
            <a:ext cx="3992034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0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, periódico, captura de pantalla&#10;&#10;Descripción generada con confianza muy alta">
            <a:extLst>
              <a:ext uri="{FF2B5EF4-FFF2-40B4-BE49-F238E27FC236}">
                <a16:creationId xmlns:a16="http://schemas.microsoft.com/office/drawing/2014/main" id="{AEEFB869-CFFF-4CE5-9FD9-CD5EA12E9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1" y="0"/>
            <a:ext cx="10510565" cy="68775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2DB9E2D-58C6-4877-8727-1C4BE598E121}"/>
              </a:ext>
            </a:extLst>
          </p:cNvPr>
          <p:cNvSpPr txBox="1"/>
          <p:nvPr/>
        </p:nvSpPr>
        <p:spPr>
          <a:xfrm>
            <a:off x="1477335" y="6207318"/>
            <a:ext cx="10037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Ink Free" panose="03080402000500000000" pitchFamily="66" charset="0"/>
              </a:rPr>
              <a:t>Pasado e presente</a:t>
            </a:r>
          </a:p>
        </p:txBody>
      </p:sp>
    </p:spTree>
    <p:extLst>
      <p:ext uri="{BB962C8B-B14F-4D97-AF65-F5344CB8AC3E}">
        <p14:creationId xmlns:p14="http://schemas.microsoft.com/office/powerpoint/2010/main" val="2862662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46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013D7131-6297-4BD4-841B-CEEFB96120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141"/>
          <a:stretch/>
        </p:blipFill>
        <p:spPr>
          <a:xfrm>
            <a:off x="3366051" y="1113183"/>
            <a:ext cx="5637475" cy="46381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8DC3805-3290-4CF9-888F-8304CDADB4EE}"/>
              </a:ext>
            </a:extLst>
          </p:cNvPr>
          <p:cNvSpPr txBox="1"/>
          <p:nvPr/>
        </p:nvSpPr>
        <p:spPr>
          <a:xfrm>
            <a:off x="1477335" y="6207318"/>
            <a:ext cx="10037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Ink Free" panose="03080402000500000000" pitchFamily="66" charset="0"/>
              </a:rPr>
              <a:t>Dirección web: </a:t>
            </a:r>
            <a:r>
              <a:rPr lang="es-ES" b="1" dirty="0">
                <a:latin typeface="Ink Free" panose="03080402000500000000" pitchFamily="66" charset="0"/>
                <a:hlinkClick r:id="rId4"/>
              </a:rPr>
              <a:t>https://estudiantes.elpais.com/periodico-digital/ver/equipo/1280</a:t>
            </a:r>
            <a:r>
              <a:rPr lang="es-ES" b="1" dirty="0">
                <a:latin typeface="Ink Free" panose="03080402000500000000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3422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61D95C7D-84BF-45DB-A9AA-4424FF45B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r="1042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96CCDF2-BD29-4140-9CC8-7A5ABCA97C9F}"/>
              </a:ext>
            </a:extLst>
          </p:cNvPr>
          <p:cNvSpPr/>
          <p:nvPr/>
        </p:nvSpPr>
        <p:spPr>
          <a:xfrm>
            <a:off x="126610" y="3624162"/>
            <a:ext cx="4318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Ink Free" panose="03080402000500000000" pitchFamily="66" charset="0"/>
                <a:hlinkClick r:id="rId3"/>
              </a:rPr>
              <a:t>https://mahara.ats2020.eu/view/view.php?id=14942</a:t>
            </a:r>
            <a:r>
              <a:rPr lang="es-ES" b="1" dirty="0">
                <a:latin typeface="Ink Free" panose="03080402000500000000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93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interior, tenis&#10;&#10;Descripción generada con confianza alta">
            <a:extLst>
              <a:ext uri="{FF2B5EF4-FFF2-40B4-BE49-F238E27FC236}">
                <a16:creationId xmlns:a16="http://schemas.microsoft.com/office/drawing/2014/main" id="{490610CF-A493-4D37-843B-2A705ECC2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38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persona, pared, grupo&#10;&#10;Descripción generada con confianza muy alta">
            <a:extLst>
              <a:ext uri="{FF2B5EF4-FFF2-40B4-BE49-F238E27FC236}">
                <a16:creationId xmlns:a16="http://schemas.microsoft.com/office/drawing/2014/main" id="{3110E77F-96B1-426F-8817-4230BE5ED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0B267C-F3B3-4734-B29D-372D71F581B1}"/>
              </a:ext>
            </a:extLst>
          </p:cNvPr>
          <p:cNvSpPr txBox="1"/>
          <p:nvPr/>
        </p:nvSpPr>
        <p:spPr>
          <a:xfrm>
            <a:off x="7821067" y="4194886"/>
            <a:ext cx="4253948" cy="6000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latin typeface="Ink Free" panose="03080402000500000000" pitchFamily="66" charset="0"/>
                <a:ea typeface="+mj-ea"/>
                <a:cs typeface="+mj-cs"/>
              </a:rPr>
              <a:t>A </a:t>
            </a:r>
            <a:r>
              <a:rPr lang="en-US" sz="3400" b="1" dirty="0" err="1">
                <a:latin typeface="Ink Free" panose="03080402000500000000" pitchFamily="66" charset="0"/>
                <a:ea typeface="+mj-ea"/>
                <a:cs typeface="+mj-cs"/>
              </a:rPr>
              <a:t>historia</a:t>
            </a:r>
            <a:r>
              <a:rPr lang="en-US" sz="3400" b="1" dirty="0">
                <a:latin typeface="Ink Free" panose="03080402000500000000" pitchFamily="66" charset="0"/>
                <a:ea typeface="+mj-ea"/>
                <a:cs typeface="+mj-cs"/>
              </a:rPr>
              <a:t> </a:t>
            </a:r>
            <a:r>
              <a:rPr lang="en-US" sz="3400" b="1" dirty="0" err="1">
                <a:latin typeface="Ink Free" panose="03080402000500000000" pitchFamily="66" charset="0"/>
                <a:ea typeface="+mj-ea"/>
                <a:cs typeface="+mj-cs"/>
              </a:rPr>
              <a:t>na</a:t>
            </a:r>
            <a:r>
              <a:rPr lang="en-US" sz="3400" b="1" dirty="0">
                <a:latin typeface="Ink Free" panose="03080402000500000000" pitchFamily="66" charset="0"/>
                <a:ea typeface="+mj-ea"/>
                <a:cs typeface="+mj-cs"/>
              </a:rPr>
              <a:t> </a:t>
            </a:r>
            <a:r>
              <a:rPr lang="en-US" sz="3400" b="1" dirty="0" err="1">
                <a:latin typeface="Ink Free" panose="03080402000500000000" pitchFamily="66" charset="0"/>
                <a:ea typeface="+mj-ea"/>
                <a:cs typeface="+mj-cs"/>
              </a:rPr>
              <a:t>túa</a:t>
            </a:r>
            <a:r>
              <a:rPr lang="en-US" sz="3400" b="1" dirty="0">
                <a:latin typeface="Ink Free" panose="03080402000500000000" pitchFamily="66" charset="0"/>
                <a:ea typeface="+mj-ea"/>
                <a:cs typeface="+mj-cs"/>
              </a:rPr>
              <a:t> </a:t>
            </a:r>
            <a:r>
              <a:rPr lang="en-US" sz="3400" b="1" dirty="0" err="1">
                <a:latin typeface="Ink Free" panose="03080402000500000000" pitchFamily="66" charset="0"/>
                <a:ea typeface="+mj-ea"/>
                <a:cs typeface="+mj-cs"/>
              </a:rPr>
              <a:t>pel</a:t>
            </a:r>
            <a:endParaRPr lang="en-US" sz="3400" b="1" dirty="0">
              <a:latin typeface="Ink Free" panose="03080402000500000000" pitchFamily="66" charset="0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D59CC846-E46A-43C2-AA6C-53F84DF37CCF}"/>
              </a:ext>
            </a:extLst>
          </p:cNvPr>
          <p:cNvSpPr/>
          <p:nvPr/>
        </p:nvSpPr>
        <p:spPr>
          <a:xfrm>
            <a:off x="8459162" y="5394891"/>
            <a:ext cx="2762295" cy="348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Ink Free" panose="03080402000500000000" pitchFamily="66" charset="0"/>
              </a:rPr>
              <a:t>Un </a:t>
            </a:r>
            <a:r>
              <a:rPr lang="en-US" i="1" dirty="0">
                <a:latin typeface="Ink Free" panose="03080402000500000000" pitchFamily="66" charset="0"/>
              </a:rPr>
              <a:t>role play </a:t>
            </a:r>
            <a:r>
              <a:rPr lang="en-US" dirty="0">
                <a:latin typeface="Ink Free" panose="03080402000500000000" pitchFamily="66" charset="0"/>
              </a:rPr>
              <a:t>para </a:t>
            </a:r>
            <a:r>
              <a:rPr lang="en-US" dirty="0" err="1">
                <a:latin typeface="Ink Free" panose="03080402000500000000" pitchFamily="66" charset="0"/>
              </a:rPr>
              <a:t>aprender</a:t>
            </a:r>
            <a:endParaRPr lang="en-US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301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n relacionada">
            <a:extLst>
              <a:ext uri="{FF2B5EF4-FFF2-40B4-BE49-F238E27FC236}">
                <a16:creationId xmlns:a16="http://schemas.microsoft.com/office/drawing/2014/main" id="{4BF4AEC7-8034-45BF-BE0A-51A61818F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7" b="319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C7E560-69E4-4952-A843-6A7CDA9D863B}"/>
              </a:ext>
            </a:extLst>
          </p:cNvPr>
          <p:cNvSpPr txBox="1"/>
          <p:nvPr/>
        </p:nvSpPr>
        <p:spPr>
          <a:xfrm>
            <a:off x="523875" y="425950"/>
            <a:ext cx="11210925" cy="744836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  <a:ea typeface="+mj-ea"/>
                <a:cs typeface="+mj-cs"/>
              </a:rPr>
              <a:t>TEMA ESCOLLIDO: A REVOLUCIÓN FRANCESA</a:t>
            </a:r>
          </a:p>
        </p:txBody>
      </p:sp>
      <p:cxnSp>
        <p:nvCxnSpPr>
          <p:cNvPr id="10245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FBC49389-D1F8-444F-AF9D-843EE8DA920F}"/>
              </a:ext>
            </a:extLst>
          </p:cNvPr>
          <p:cNvSpPr txBox="1"/>
          <p:nvPr/>
        </p:nvSpPr>
        <p:spPr>
          <a:xfrm>
            <a:off x="357808" y="1357420"/>
            <a:ext cx="41611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  <a:latin typeface="Broadway" panose="04040905080B02020502" pitchFamily="82" charset="0"/>
              </a:rPr>
              <a:t> </a:t>
            </a:r>
            <a:r>
              <a:rPr lang="es-ES" sz="4800" b="1" dirty="0">
                <a:solidFill>
                  <a:schemeClr val="bg1"/>
                </a:solidFill>
                <a:latin typeface="Broadway" panose="04040905080B02020502" pitchFamily="82" charset="0"/>
              </a:rPr>
              <a:t>1º</a:t>
            </a:r>
            <a:r>
              <a:rPr lang="es-ES" sz="4400" b="1" dirty="0">
                <a:solidFill>
                  <a:schemeClr val="bg1"/>
                </a:solidFill>
                <a:latin typeface="Broadway" panose="04040905080B02020502" pitchFamily="82" charset="0"/>
              </a:rPr>
              <a:t> </a:t>
            </a:r>
            <a:r>
              <a:rPr lang="es-ES" sz="3000" b="1" dirty="0">
                <a:latin typeface="Ink Free" panose="03080402000500000000" pitchFamily="66" charset="0"/>
              </a:rPr>
              <a:t>PRESENTACIÓN </a:t>
            </a:r>
            <a:r>
              <a:rPr lang="es-ES" sz="3000" b="1" dirty="0">
                <a:solidFill>
                  <a:schemeClr val="bg1"/>
                </a:solidFill>
                <a:latin typeface="Ink Free" panose="03080402000500000000" pitchFamily="66" charset="0"/>
              </a:rPr>
              <a:t>DO º TEMA E ANÁLISE DE </a:t>
            </a:r>
            <a:r>
              <a:rPr lang="es-ES" sz="3000" b="1" dirty="0">
                <a:latin typeface="Ink Free" panose="03080402000500000000" pitchFamily="66" charset="0"/>
              </a:rPr>
              <a:t>FONTES PRIMARIAS  </a:t>
            </a:r>
          </a:p>
        </p:txBody>
      </p:sp>
    </p:spTree>
    <p:extLst>
      <p:ext uri="{BB962C8B-B14F-4D97-AF65-F5344CB8AC3E}">
        <p14:creationId xmlns:p14="http://schemas.microsoft.com/office/powerpoint/2010/main" val="1780191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n de clubes politicos revolucion francesa">
            <a:extLst>
              <a:ext uri="{FF2B5EF4-FFF2-40B4-BE49-F238E27FC236}">
                <a16:creationId xmlns:a16="http://schemas.microsoft.com/office/drawing/2014/main" id="{50C9AC10-A905-4256-A05E-DE2BD0DE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6" b="5369"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747799E-528C-4105-B96A-2641BE92FC25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Broadway" panose="04040905080B02020502" pitchFamily="82" charset="0"/>
                <a:ea typeface="+mj-ea"/>
                <a:cs typeface="+mj-cs"/>
              </a:rPr>
              <a:t>2º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  <a:ea typeface="+mj-ea"/>
                <a:cs typeface="+mj-cs"/>
              </a:rPr>
              <a:t>Reparto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  <a:ea typeface="+mj-ea"/>
                <a:cs typeface="+mj-cs"/>
              </a:rPr>
              <a:t> dos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  <a:ea typeface="+mj-ea"/>
                <a:cs typeface="+mj-cs"/>
              </a:rPr>
              <a:t>clubes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  <a:ea typeface="+mj-ea"/>
                <a:cs typeface="+mj-cs"/>
              </a:rPr>
              <a:t> politicos 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  <a:ea typeface="+mj-ea"/>
                <a:cs typeface="+mj-cs"/>
              </a:rPr>
              <a:t>presentación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  <a:ea typeface="+mj-ea"/>
                <a:cs typeface="+mj-cs"/>
              </a:rPr>
              <a:t>moción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  <a:ea typeface="+mj-ea"/>
                <a:cs typeface="+mj-cs"/>
              </a:rPr>
              <a:t> 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7DB5F9B6-D8D5-41A8-8DB0-99325E29886B}"/>
              </a:ext>
            </a:extLst>
          </p:cNvPr>
          <p:cNvSpPr/>
          <p:nvPr/>
        </p:nvSpPr>
        <p:spPr>
          <a:xfrm>
            <a:off x="3452235" y="4327198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chemeClr val="bg2"/>
                </a:solidFill>
                <a:latin typeface="Ink Free" panose="03080402000500000000" pitchFamily="66" charset="0"/>
                <a:ea typeface="Calibri" panose="020F0502020204030204" pitchFamily="34" charset="0"/>
              </a:rPr>
              <a:t>xirondinos</a:t>
            </a: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B4C2184-B49F-406A-9487-EFBC60429CF4}"/>
              </a:ext>
            </a:extLst>
          </p:cNvPr>
          <p:cNvSpPr/>
          <p:nvPr/>
        </p:nvSpPr>
        <p:spPr>
          <a:xfrm>
            <a:off x="6129337" y="4334180"/>
            <a:ext cx="148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chemeClr val="bg2"/>
                </a:solidFill>
                <a:latin typeface="Ink Free" panose="03080402000500000000" pitchFamily="66" charset="0"/>
                <a:ea typeface="Calibri" panose="020F0502020204030204" pitchFamily="34" charset="0"/>
              </a:rPr>
              <a:t>monarquianos</a:t>
            </a:r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4D2799C-984E-4056-8325-E4CDC7C471EC}"/>
              </a:ext>
            </a:extLst>
          </p:cNvPr>
          <p:cNvSpPr/>
          <p:nvPr/>
        </p:nvSpPr>
        <p:spPr>
          <a:xfrm>
            <a:off x="9570750" y="3537123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2"/>
                </a:solidFill>
                <a:latin typeface="Ink Free" panose="03080402000500000000" pitchFamily="66" charset="0"/>
                <a:ea typeface="Calibri" panose="020F0502020204030204" pitchFamily="34" charset="0"/>
              </a:rPr>
              <a:t>monárquicos absolutistas</a:t>
            </a:r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BE33791-6C7E-42F3-B845-7AC96D5FD070}"/>
              </a:ext>
            </a:extLst>
          </p:cNvPr>
          <p:cNvSpPr/>
          <p:nvPr/>
        </p:nvSpPr>
        <p:spPr>
          <a:xfrm>
            <a:off x="7428051" y="4620466"/>
            <a:ext cx="2820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2"/>
                </a:solidFill>
                <a:latin typeface="Ink Free" panose="03080402000500000000" pitchFamily="66" charset="0"/>
                <a:ea typeface="Calibri" panose="020F0502020204030204" pitchFamily="34" charset="0"/>
              </a:rPr>
              <a:t>monárquicos </a:t>
            </a:r>
            <a:r>
              <a:rPr lang="es-ES" b="1" dirty="0" err="1">
                <a:solidFill>
                  <a:schemeClr val="bg2"/>
                </a:solidFill>
                <a:latin typeface="Ink Free" panose="03080402000500000000" pitchFamily="66" charset="0"/>
                <a:ea typeface="Calibri" panose="020F0502020204030204" pitchFamily="34" charset="0"/>
              </a:rPr>
              <a:t>constitucionais</a:t>
            </a:r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61D1582-B24C-4AAE-B5F1-B2ABC80A8976}"/>
              </a:ext>
            </a:extLst>
          </p:cNvPr>
          <p:cNvSpPr/>
          <p:nvPr/>
        </p:nvSpPr>
        <p:spPr>
          <a:xfrm>
            <a:off x="252726" y="2412619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chemeClr val="bg2"/>
                </a:solidFill>
                <a:latin typeface="Ink Free" panose="03080402000500000000" pitchFamily="66" charset="0"/>
                <a:ea typeface="Calibri" panose="020F0502020204030204" pitchFamily="34" charset="0"/>
              </a:rPr>
              <a:t>Xacobinos</a:t>
            </a:r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B9766B2-C785-4C55-8EA2-0124FA003378}"/>
              </a:ext>
            </a:extLst>
          </p:cNvPr>
          <p:cNvSpPr/>
          <p:nvPr/>
        </p:nvSpPr>
        <p:spPr>
          <a:xfrm>
            <a:off x="3208684" y="3050838"/>
            <a:ext cx="1228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>
                <a:solidFill>
                  <a:schemeClr val="bg2"/>
                </a:solidFill>
                <a:latin typeface="Ink Free" panose="03080402000500000000" pitchFamily="66" charset="0"/>
                <a:ea typeface="Calibri" panose="020F0502020204030204" pitchFamily="34" charset="0"/>
              </a:rPr>
              <a:t>Cordeleiros</a:t>
            </a:r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AA9999C-B28E-4253-B55C-E66CD0206744}"/>
              </a:ext>
            </a:extLst>
          </p:cNvPr>
          <p:cNvSpPr/>
          <p:nvPr/>
        </p:nvSpPr>
        <p:spPr>
          <a:xfrm>
            <a:off x="10757400" y="4449608"/>
            <a:ext cx="92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2"/>
                </a:solidFill>
                <a:latin typeface="Ink Free" panose="03080402000500000000" pitchFamily="66" charset="0"/>
                <a:ea typeface="Calibri" panose="020F0502020204030204" pitchFamily="34" charset="0"/>
              </a:rPr>
              <a:t>Llanura</a:t>
            </a:r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A7D55B8-81C5-4CEC-8B2D-FC0F3CC89B5C}"/>
              </a:ext>
            </a:extLst>
          </p:cNvPr>
          <p:cNvSpPr/>
          <p:nvPr/>
        </p:nvSpPr>
        <p:spPr>
          <a:xfrm>
            <a:off x="0" y="3957866"/>
            <a:ext cx="209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2"/>
                </a:solidFill>
                <a:latin typeface="Ink Free" panose="03080402000500000000" pitchFamily="66" charset="0"/>
                <a:ea typeface="Calibri" panose="020F0502020204030204" pitchFamily="34" charset="0"/>
              </a:rPr>
              <a:t>Furias da Guillotina</a:t>
            </a:r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FA1C829-F245-416A-8FF2-C5047CC71EBD}"/>
              </a:ext>
            </a:extLst>
          </p:cNvPr>
          <p:cNvSpPr/>
          <p:nvPr/>
        </p:nvSpPr>
        <p:spPr>
          <a:xfrm>
            <a:off x="1311029" y="2900134"/>
            <a:ext cx="171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>
                <a:solidFill>
                  <a:schemeClr val="bg2"/>
                </a:solidFill>
                <a:latin typeface="Ink Free" panose="03080402000500000000" pitchFamily="66" charset="0"/>
                <a:ea typeface="Calibri" panose="020F0502020204030204" pitchFamily="34" charset="0"/>
              </a:rPr>
              <a:t>Robiesperristas</a:t>
            </a:r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6B0E0CA-C755-4C57-98E8-8ABEC83EBA11}"/>
              </a:ext>
            </a:extLst>
          </p:cNvPr>
          <p:cNvSpPr/>
          <p:nvPr/>
        </p:nvSpPr>
        <p:spPr>
          <a:xfrm>
            <a:off x="549993" y="4681003"/>
            <a:ext cx="1481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err="1">
                <a:solidFill>
                  <a:schemeClr val="bg2"/>
                </a:solidFill>
                <a:latin typeface="Ink Free" panose="03080402000500000000" pitchFamily="66" charset="0"/>
                <a:ea typeface="Calibri" panose="020F0502020204030204" pitchFamily="34" charset="0"/>
              </a:rPr>
              <a:t>sans-culottes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5785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n de investigaciÃ³n png">
            <a:extLst>
              <a:ext uri="{FF2B5EF4-FFF2-40B4-BE49-F238E27FC236}">
                <a16:creationId xmlns:a16="http://schemas.microsoft.com/office/drawing/2014/main" id="{9EA63FF7-EB8C-4792-94EC-9521486F7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2" b="23853"/>
          <a:stretch/>
        </p:blipFill>
        <p:spPr bwMode="auto">
          <a:xfrm>
            <a:off x="20" y="-11423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ec.aciprensa.com/newwiki/images/thumb/8/8b/Robespierre_title_.jpg/300px-Robespierre_title_.jpg">
            <a:extLst>
              <a:ext uri="{FF2B5EF4-FFF2-40B4-BE49-F238E27FC236}">
                <a16:creationId xmlns:a16="http://schemas.microsoft.com/office/drawing/2014/main" id="{5308D827-4766-4841-A33F-844337DB9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6" y="-11423"/>
            <a:ext cx="2908303" cy="291799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ec.aciprensa.com/newwiki/images/thumb/7/76/Cruikshank_-_The_Radical%27s_Arms.png/300px-Cruikshank_-_The_Radical%27s_Arms.png">
            <a:extLst>
              <a:ext uri="{FF2B5EF4-FFF2-40B4-BE49-F238E27FC236}">
                <a16:creationId xmlns:a16="http://schemas.microsoft.com/office/drawing/2014/main" id="{D511FDBA-84C1-460A-B087-153E196C0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1" y="2578835"/>
            <a:ext cx="3078251" cy="429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Resultado de imagen de clubes politicos revolucion francesa">
            <a:extLst>
              <a:ext uri="{FF2B5EF4-FFF2-40B4-BE49-F238E27FC236}">
                <a16:creationId xmlns:a16="http://schemas.microsoft.com/office/drawing/2014/main" id="{51D29807-3D74-48A8-82C1-214A64202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76" y="-11423"/>
            <a:ext cx="7351004" cy="6795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Resultado de imagen de cordeleros revolucion francesa">
            <a:extLst>
              <a:ext uri="{FF2B5EF4-FFF2-40B4-BE49-F238E27FC236}">
                <a16:creationId xmlns:a16="http://schemas.microsoft.com/office/drawing/2014/main" id="{3D31008A-DF58-4F26-908D-190B3B2B1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499" y="-73819"/>
            <a:ext cx="3028223" cy="341756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Imagen relacionada">
            <a:extLst>
              <a:ext uri="{FF2B5EF4-FFF2-40B4-BE49-F238E27FC236}">
                <a16:creationId xmlns:a16="http://schemas.microsoft.com/office/drawing/2014/main" id="{0B50983F-275F-4B99-9274-64412651D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10" y="1768422"/>
            <a:ext cx="3710526" cy="5260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Resultado de imagen de sans culottes">
            <a:extLst>
              <a:ext uri="{FF2B5EF4-FFF2-40B4-BE49-F238E27FC236}">
                <a16:creationId xmlns:a16="http://schemas.microsoft.com/office/drawing/2014/main" id="{57C161DF-0017-40B8-A630-7734158A2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28" y="2892486"/>
            <a:ext cx="2451170" cy="3345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27DBC62-64B1-462B-BCA6-D60DD2CC31DC}"/>
              </a:ext>
            </a:extLst>
          </p:cNvPr>
          <p:cNvSpPr txBox="1"/>
          <p:nvPr/>
        </p:nvSpPr>
        <p:spPr>
          <a:xfrm>
            <a:off x="4631065" y="5968953"/>
            <a:ext cx="7351004" cy="83099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chemeClr val="tx1"/>
                </a:solidFill>
                <a:latin typeface="Broadway" panose="04040905080B02020502" pitchFamily="82" charset="0"/>
              </a:rPr>
              <a:t>3º</a:t>
            </a:r>
            <a:r>
              <a:rPr lang="es-ES" sz="3200" b="1" dirty="0">
                <a:solidFill>
                  <a:schemeClr val="bg1">
                    <a:lumMod val="50000"/>
                  </a:schemeClr>
                </a:solidFill>
                <a:latin typeface="Ink Free" panose="03080402000500000000" pitchFamily="66" charset="0"/>
              </a:rPr>
              <a:t> Fase de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3754082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ec.aciprensa.com/newwiki/images/thumb/5/56/HeadLouisXVI.jpg/300px-HeadLouisXVI.jpg">
            <a:extLst>
              <a:ext uri="{FF2B5EF4-FFF2-40B4-BE49-F238E27FC236}">
                <a16:creationId xmlns:a16="http://schemas.microsoft.com/office/drawing/2014/main" id="{9BA6E3BE-8FAB-47AA-9AA9-4F23AF5C3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r="7639" b="4079"/>
          <a:stretch/>
        </p:blipFill>
        <p:spPr bwMode="auto">
          <a:xfrm>
            <a:off x="8507988" y="374496"/>
            <a:ext cx="4399629" cy="613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La imagen puede contener: 11 personas, personas sonriendo, personas sentadas e interior">
            <a:extLst>
              <a:ext uri="{FF2B5EF4-FFF2-40B4-BE49-F238E27FC236}">
                <a16:creationId xmlns:a16="http://schemas.microsoft.com/office/drawing/2014/main" id="{D2652DF7-35A0-412A-BF62-17B1CDB73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10"/>
            <a:ext cx="9090991" cy="681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951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sultado de imagen de reyes godos escuela">
            <a:extLst>
              <a:ext uri="{FF2B5EF4-FFF2-40B4-BE49-F238E27FC236}">
                <a16:creationId xmlns:a16="http://schemas.microsoft.com/office/drawing/2014/main" id="{A58F97E7-9721-4379-B24B-85E8AD553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sultado de imagen de historia reyes godos">
            <a:extLst>
              <a:ext uri="{FF2B5EF4-FFF2-40B4-BE49-F238E27FC236}">
                <a16:creationId xmlns:a16="http://schemas.microsoft.com/office/drawing/2014/main" id="{A6B7069C-A77B-4936-899E-18E88594A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828" y="512465"/>
            <a:ext cx="7270530" cy="5543779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072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a imagen puede contener: 4 personas, personas sonriendo, personas sentadas, mesa e interior">
            <a:extLst>
              <a:ext uri="{FF2B5EF4-FFF2-40B4-BE49-F238E27FC236}">
                <a16:creationId xmlns:a16="http://schemas.microsoft.com/office/drawing/2014/main" id="{DB70D29C-DC18-4821-A53D-844772ACE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026" b="1397"/>
          <a:stretch/>
        </p:blipFill>
        <p:spPr bwMode="auto">
          <a:xfrm>
            <a:off x="0" y="0"/>
            <a:ext cx="12099235" cy="68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728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interior, sentado, suelo&#10;&#10;Descripción generada con confianza muy alta">
            <a:extLst>
              <a:ext uri="{FF2B5EF4-FFF2-40B4-BE49-F238E27FC236}">
                <a16:creationId xmlns:a16="http://schemas.microsoft.com/office/drawing/2014/main" id="{80169E75-4FFE-4681-A661-C87861985F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904"/>
          <a:stretch/>
        </p:blipFill>
        <p:spPr>
          <a:xfrm>
            <a:off x="666942" y="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F388DF2-55E4-40B4-A5D4-E10F05C10719}"/>
              </a:ext>
            </a:extLst>
          </p:cNvPr>
          <p:cNvSpPr txBox="1"/>
          <p:nvPr/>
        </p:nvSpPr>
        <p:spPr>
          <a:xfrm>
            <a:off x="-698899" y="5748628"/>
            <a:ext cx="4206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Ink Free" panose="03080402000500000000" pitchFamily="66" charset="0"/>
              </a:rPr>
              <a:t>Preparación do argumentario</a:t>
            </a:r>
          </a:p>
        </p:txBody>
      </p:sp>
    </p:spTree>
    <p:extLst>
      <p:ext uri="{BB962C8B-B14F-4D97-AF65-F5344CB8AC3E}">
        <p14:creationId xmlns:p14="http://schemas.microsoft.com/office/powerpoint/2010/main" val="2663368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ersona, interior, grupo, pared&#10;&#10;Descripción generada con confianza muy alta">
            <a:extLst>
              <a:ext uri="{FF2B5EF4-FFF2-40B4-BE49-F238E27FC236}">
                <a16:creationId xmlns:a16="http://schemas.microsoft.com/office/drawing/2014/main" id="{D203F185-E772-4AAD-9961-433BA0030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0" r="9603"/>
          <a:stretch/>
        </p:blipFill>
        <p:spPr>
          <a:xfrm>
            <a:off x="20" y="1"/>
            <a:ext cx="6016469" cy="6858001"/>
          </a:xfrm>
          <a:custGeom>
            <a:avLst/>
            <a:gdLst>
              <a:gd name="connsiteX0" fmla="*/ 0 w 6016489"/>
              <a:gd name="connsiteY0" fmla="*/ 0 h 6858001"/>
              <a:gd name="connsiteX1" fmla="*/ 6016489 w 6016489"/>
              <a:gd name="connsiteY1" fmla="*/ 0 h 6858001"/>
              <a:gd name="connsiteX2" fmla="*/ 6016489 w 6016489"/>
              <a:gd name="connsiteY2" fmla="*/ 3 h 6858001"/>
              <a:gd name="connsiteX3" fmla="*/ 4217356 w 6016489"/>
              <a:gd name="connsiteY3" fmla="*/ 3 h 6858001"/>
              <a:gd name="connsiteX4" fmla="*/ 4429187 w 6016489"/>
              <a:gd name="connsiteY4" fmla="*/ 675864 h 6858001"/>
              <a:gd name="connsiteX5" fmla="*/ 4426326 w 6016489"/>
              <a:gd name="connsiteY5" fmla="*/ 675864 h 6858001"/>
              <a:gd name="connsiteX6" fmla="*/ 5659819 w 6016489"/>
              <a:gd name="connsiteY6" fmla="*/ 4611414 h 6858001"/>
              <a:gd name="connsiteX7" fmla="*/ 3962482 w 6016489"/>
              <a:gd name="connsiteY7" fmla="*/ 6858000 h 6858001"/>
              <a:gd name="connsiteX8" fmla="*/ 6016489 w 6016489"/>
              <a:gd name="connsiteY8" fmla="*/ 6858000 h 6858001"/>
              <a:gd name="connsiteX9" fmla="*/ 6016489 w 6016489"/>
              <a:gd name="connsiteY9" fmla="*/ 6858001 h 6858001"/>
              <a:gd name="connsiteX10" fmla="*/ 0 w 6016489"/>
              <a:gd name="connsiteY10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16489" h="6858001">
                <a:moveTo>
                  <a:pt x="0" y="0"/>
                </a:moveTo>
                <a:lnTo>
                  <a:pt x="6016489" y="0"/>
                </a:lnTo>
                <a:lnTo>
                  <a:pt x="6016489" y="3"/>
                </a:lnTo>
                <a:lnTo>
                  <a:pt x="4217356" y="3"/>
                </a:lnTo>
                <a:lnTo>
                  <a:pt x="4429187" y="675864"/>
                </a:lnTo>
                <a:lnTo>
                  <a:pt x="4426326" y="675864"/>
                </a:lnTo>
                <a:lnTo>
                  <a:pt x="5659819" y="4611414"/>
                </a:lnTo>
                <a:lnTo>
                  <a:pt x="3962482" y="6858000"/>
                </a:lnTo>
                <a:lnTo>
                  <a:pt x="6016489" y="6858000"/>
                </a:lnTo>
                <a:lnTo>
                  <a:pt x="6016489" y="6858001"/>
                </a:lnTo>
                <a:lnTo>
                  <a:pt x="0" y="6858001"/>
                </a:lnTo>
                <a:close/>
              </a:path>
            </a:pathLst>
          </a:custGeom>
        </p:spPr>
      </p:pic>
      <p:pic>
        <p:nvPicPr>
          <p:cNvPr id="5" name="Imagen 4" descr="Imagen que contiene persona, interior, pared, suelo&#10;&#10;Descripción generada con confianza muy alta">
            <a:extLst>
              <a:ext uri="{FF2B5EF4-FFF2-40B4-BE49-F238E27FC236}">
                <a16:creationId xmlns:a16="http://schemas.microsoft.com/office/drawing/2014/main" id="{753A90A1-99A4-4925-857C-10E852C908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r="12615" b="2"/>
          <a:stretch/>
        </p:blipFill>
        <p:spPr>
          <a:xfrm>
            <a:off x="4272617" y="-4"/>
            <a:ext cx="4831627" cy="452000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3" name="Imagen 2" descr="Imagen que contiene interior, suelo, pared, ventana&#10;&#10;Descripción generada con confianza muy alta">
            <a:extLst>
              <a:ext uri="{FF2B5EF4-FFF2-40B4-BE49-F238E27FC236}">
                <a16:creationId xmlns:a16="http://schemas.microsoft.com/office/drawing/2014/main" id="{EF5110B2-EE1D-4AA4-966A-6588AA415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1"/>
          <a:stretch/>
        </p:blipFill>
        <p:spPr>
          <a:xfrm>
            <a:off x="4068531" y="-1"/>
            <a:ext cx="8123469" cy="6858000"/>
          </a:xfrm>
          <a:custGeom>
            <a:avLst/>
            <a:gdLst>
              <a:gd name="connsiteX0" fmla="*/ 5181344 w 8123469"/>
              <a:gd name="connsiteY0" fmla="*/ 0 h 6858000"/>
              <a:gd name="connsiteX1" fmla="*/ 8123469 w 8123469"/>
              <a:gd name="connsiteY1" fmla="*/ 0 h 6858000"/>
              <a:gd name="connsiteX2" fmla="*/ 8123469 w 8123469"/>
              <a:gd name="connsiteY2" fmla="*/ 6858000 h 6858000"/>
              <a:gd name="connsiteX3" fmla="*/ 0 w 812346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3469" h="6858000">
                <a:moveTo>
                  <a:pt x="5181344" y="0"/>
                </a:moveTo>
                <a:lnTo>
                  <a:pt x="8123469" y="0"/>
                </a:lnTo>
                <a:lnTo>
                  <a:pt x="8123469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0978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O noso particular hemiciclo&#10;">
            <a:extLst>
              <a:ext uri="{FF2B5EF4-FFF2-40B4-BE49-F238E27FC236}">
                <a16:creationId xmlns:a16="http://schemas.microsoft.com/office/drawing/2014/main" id="{C3514B78-6309-4211-898A-83B18DCD8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"/>
          <a:stretch/>
        </p:blipFill>
        <p:spPr>
          <a:xfrm>
            <a:off x="-1" y="1"/>
            <a:ext cx="12192000" cy="613226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D237201-CAD7-4504-9F12-BE7312F2E7B3}"/>
              </a:ext>
            </a:extLst>
          </p:cNvPr>
          <p:cNvSpPr txBox="1"/>
          <p:nvPr/>
        </p:nvSpPr>
        <p:spPr>
          <a:xfrm>
            <a:off x="2293034" y="5989867"/>
            <a:ext cx="7033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Ink Free" panose="03080402000500000000" pitchFamily="66" charset="0"/>
              </a:rPr>
              <a:t>O </a:t>
            </a:r>
            <a:r>
              <a:rPr lang="es-ES" sz="4400" b="1" dirty="0" err="1">
                <a:latin typeface="Ink Free" panose="03080402000500000000" pitchFamily="66" charset="0"/>
              </a:rPr>
              <a:t>noso</a:t>
            </a:r>
            <a:r>
              <a:rPr lang="es-ES" sz="4400" b="1" dirty="0">
                <a:latin typeface="Ink Free" panose="03080402000500000000" pitchFamily="66" charset="0"/>
              </a:rPr>
              <a:t> particular hemiciclo</a:t>
            </a:r>
          </a:p>
        </p:txBody>
      </p:sp>
    </p:spTree>
    <p:extLst>
      <p:ext uri="{BB962C8B-B14F-4D97-AF65-F5344CB8AC3E}">
        <p14:creationId xmlns:p14="http://schemas.microsoft.com/office/powerpoint/2010/main" val="3530440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08EBA56-2026-416D-99B7-9965B49928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449949"/>
              </p:ext>
            </p:extLst>
          </p:nvPr>
        </p:nvGraphicFramePr>
        <p:xfrm>
          <a:off x="-1" y="0"/>
          <a:ext cx="12099235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364" name="Picture 4" descr="Resultado de imagen de votaciÃ³n png">
            <a:extLst>
              <a:ext uri="{FF2B5EF4-FFF2-40B4-BE49-F238E27FC236}">
                <a16:creationId xmlns:a16="http://schemas.microsoft.com/office/drawing/2014/main" id="{1F3ACE34-1BBC-40E4-B251-426EA66D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689" y="1467745"/>
            <a:ext cx="1891400" cy="1343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Resultado de imagen de debate png">
            <a:extLst>
              <a:ext uri="{FF2B5EF4-FFF2-40B4-BE49-F238E27FC236}">
                <a16:creationId xmlns:a16="http://schemas.microsoft.com/office/drawing/2014/main" id="{15F7B1C5-44B9-4F8B-83D0-4A82AFB51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947" y="3989488"/>
            <a:ext cx="1839004" cy="1916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esultado de imagen de oradora png">
            <a:extLst>
              <a:ext uri="{FF2B5EF4-FFF2-40B4-BE49-F238E27FC236}">
                <a16:creationId xmlns:a16="http://schemas.microsoft.com/office/drawing/2014/main" id="{324C9EC5-E53E-4169-A8E9-CA488A0C8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" y="90663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Imagen relacionada">
            <a:extLst>
              <a:ext uri="{FF2B5EF4-FFF2-40B4-BE49-F238E27FC236}">
                <a16:creationId xmlns:a16="http://schemas.microsoft.com/office/drawing/2014/main" id="{AE4EB7CF-3476-4574-B28B-F71851C89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51" y="2011680"/>
            <a:ext cx="1798026" cy="9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Resultado de imagen de propuesta png">
            <a:extLst>
              <a:ext uri="{FF2B5EF4-FFF2-40B4-BE49-F238E27FC236}">
                <a16:creationId xmlns:a16="http://schemas.microsoft.com/office/drawing/2014/main" id="{014A09DB-BE5C-46B0-BBC8-9AA4BBE31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577" y="2011680"/>
            <a:ext cx="1917894" cy="958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" name="Picture 22" descr="Resultado de imagen de oratoria png">
            <a:extLst>
              <a:ext uri="{FF2B5EF4-FFF2-40B4-BE49-F238E27FC236}">
                <a16:creationId xmlns:a16="http://schemas.microsoft.com/office/drawing/2014/main" id="{7E98EDFB-313A-4128-9B64-D1DFFE059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149" y="3909547"/>
            <a:ext cx="1850540" cy="185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841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interior, ventana, mesa&#10;&#10;Descripción generada con confianza alta">
            <a:extLst>
              <a:ext uri="{FF2B5EF4-FFF2-40B4-BE49-F238E27FC236}">
                <a16:creationId xmlns:a16="http://schemas.microsoft.com/office/drawing/2014/main" id="{60F1B727-ABD0-43A0-8BFF-0616443F5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 b="148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2CED67-174A-4D9D-A528-1563058BDC2F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Ink Free" panose="03080402000500000000" pitchFamily="66" charset="0"/>
                <a:ea typeface="+mj-ea"/>
                <a:cs typeface="+mj-cs"/>
              </a:rPr>
              <a:t>Preparando as alegacións finais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215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n 2" descr="Imagen que contiene sentado&#10;&#10;Descripción generada con confianza alta">
            <a:extLst>
              <a:ext uri="{FF2B5EF4-FFF2-40B4-BE49-F238E27FC236}">
                <a16:creationId xmlns:a16="http://schemas.microsoft.com/office/drawing/2014/main" id="{E40141DA-8F58-427B-B7C7-3735737E58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" r="1" b="3463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74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interior, sentado, niño&#10;&#10;Descripción generada con confianza muy alta">
            <a:extLst>
              <a:ext uri="{FF2B5EF4-FFF2-40B4-BE49-F238E27FC236}">
                <a16:creationId xmlns:a16="http://schemas.microsoft.com/office/drawing/2014/main" id="{4106A873-14A9-402A-8F23-00FD053301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 b="-2"/>
          <a:stretch/>
        </p:blipFill>
        <p:spPr>
          <a:xfrm>
            <a:off x="991027" y="95694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Imagen 4" descr="Imagen que contiene persona, mesa, interior, pared&#10;&#10;Descripción generada con confianza muy alta">
            <a:extLst>
              <a:ext uri="{FF2B5EF4-FFF2-40B4-BE49-F238E27FC236}">
                <a16:creationId xmlns:a16="http://schemas.microsoft.com/office/drawing/2014/main" id="{FE0C006E-7557-430D-862C-A0FFE671D0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r="17670" b="-2"/>
          <a:stretch/>
        </p:blipFill>
        <p:spPr>
          <a:xfrm>
            <a:off x="6256867" y="95694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6419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pared, interior, mujer&#10;&#10;Descripción generada con confianza muy alta">
            <a:extLst>
              <a:ext uri="{FF2B5EF4-FFF2-40B4-BE49-F238E27FC236}">
                <a16:creationId xmlns:a16="http://schemas.microsoft.com/office/drawing/2014/main" id="{9BF85ABF-7022-4F96-89D9-5F4E06D0E3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EAD6DD-E5C9-4DE7-9C32-9879F4DB7DC5}"/>
              </a:ext>
            </a:extLst>
          </p:cNvPr>
          <p:cNvSpPr txBox="1"/>
          <p:nvPr/>
        </p:nvSpPr>
        <p:spPr>
          <a:xfrm>
            <a:off x="8022021" y="3742005"/>
            <a:ext cx="3852041" cy="1323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latin typeface="Ink Free" panose="03080402000500000000" pitchFamily="66" charset="0"/>
                <a:ea typeface="+mj-ea"/>
                <a:cs typeface="+mj-cs"/>
              </a:rPr>
              <a:t>Quenda</a:t>
            </a:r>
            <a:r>
              <a:rPr lang="en-US" sz="4000" b="1" dirty="0">
                <a:latin typeface="Ink Free" panose="03080402000500000000" pitchFamily="66" charset="0"/>
                <a:ea typeface="+mj-ea"/>
                <a:cs typeface="+mj-cs"/>
              </a:rPr>
              <a:t> de </a:t>
            </a:r>
            <a:r>
              <a:rPr lang="en-US" sz="4000" b="1" i="1" dirty="0" err="1">
                <a:latin typeface="Ink Free" panose="03080402000500000000" pitchFamily="66" charset="0"/>
                <a:ea typeface="+mj-ea"/>
                <a:cs typeface="+mj-cs"/>
              </a:rPr>
              <a:t>pasilleo</a:t>
            </a:r>
            <a:endParaRPr lang="en-US" sz="4000" b="1" i="1" dirty="0">
              <a:latin typeface="Ink Free" panose="03080402000500000000" pitchFamily="66" charset="0"/>
              <a:ea typeface="+mj-ea"/>
              <a:cs typeface="+mj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389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pared, interior, hombre&#10;&#10;Descripción generada con confianza muy alta">
            <a:extLst>
              <a:ext uri="{FF2B5EF4-FFF2-40B4-BE49-F238E27FC236}">
                <a16:creationId xmlns:a16="http://schemas.microsoft.com/office/drawing/2014/main" id="{1CB72FAF-E384-49CC-84D0-B016D1EAD6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Imagen 4" descr="Imagen que contiene persona, pared, interior, personas&#10;&#10;Descripción generada con confianza muy alta">
            <a:extLst>
              <a:ext uri="{FF2B5EF4-FFF2-40B4-BE49-F238E27FC236}">
                <a16:creationId xmlns:a16="http://schemas.microsoft.com/office/drawing/2014/main" id="{20686771-62F1-4D11-8B89-EDA2501CF0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Imagen 6" descr="Imagen que contiene persona, interior, pared, personas&#10;&#10;Descripción generada con confianza muy alta">
            <a:extLst>
              <a:ext uri="{FF2B5EF4-FFF2-40B4-BE49-F238E27FC236}">
                <a16:creationId xmlns:a16="http://schemas.microsoft.com/office/drawing/2014/main" id="{685F8902-323C-4D73-98C4-6F362BA278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r="3" b="13703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6934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relacionada">
            <a:extLst>
              <a:ext uri="{FF2B5EF4-FFF2-40B4-BE49-F238E27FC236}">
                <a16:creationId xmlns:a16="http://schemas.microsoft.com/office/drawing/2014/main" id="{7205BEAC-B305-4C37-A52F-66CE60707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724" y="0"/>
            <a:ext cx="8578276" cy="79150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634B491-E105-4AA5-8994-490178B08595}"/>
              </a:ext>
            </a:extLst>
          </p:cNvPr>
          <p:cNvSpPr/>
          <p:nvPr/>
        </p:nvSpPr>
        <p:spPr>
          <a:xfrm>
            <a:off x="4028660" y="198782"/>
            <a:ext cx="4664765" cy="2800767"/>
          </a:xfrm>
          <a:prstGeom prst="rect">
            <a:avLst/>
          </a:prstGeom>
          <a:scene3d>
            <a:camera prst="obliqueTop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atin typeface="Ink Free" panose="03080402000500000000" pitchFamily="66" charset="0"/>
                <a:ea typeface="Calibri" panose="020F0502020204030204" pitchFamily="34" charset="0"/>
              </a:rPr>
              <a:t>É posible </a:t>
            </a:r>
            <a:r>
              <a:rPr lang="es-ES" sz="4400" b="1" dirty="0" err="1">
                <a:latin typeface="Ink Free" panose="03080402000500000000" pitchFamily="66" charset="0"/>
                <a:ea typeface="Calibri" panose="020F0502020204030204" pitchFamily="34" charset="0"/>
              </a:rPr>
              <a:t>ensinar</a:t>
            </a:r>
            <a:r>
              <a:rPr lang="es-ES" sz="4400" b="1" dirty="0">
                <a:latin typeface="Ink Free" panose="03080402000500000000" pitchFamily="66" charset="0"/>
                <a:ea typeface="Calibri" panose="020F0502020204030204" pitchFamily="34" charset="0"/>
              </a:rPr>
              <a:t> historia </a:t>
            </a:r>
            <a:r>
              <a:rPr lang="es-ES" sz="4400" b="1" dirty="0" err="1">
                <a:latin typeface="Ink Free" panose="03080402000500000000" pitchFamily="66" charset="0"/>
                <a:ea typeface="Calibri" panose="020F0502020204030204" pitchFamily="34" charset="0"/>
              </a:rPr>
              <a:t>máis</a:t>
            </a:r>
            <a:r>
              <a:rPr lang="es-ES" sz="4400" b="1" dirty="0">
                <a:latin typeface="Ink Free" panose="03080402000500000000" pitchFamily="66" charset="0"/>
                <a:ea typeface="Calibri" panose="020F0502020204030204" pitchFamily="34" charset="0"/>
              </a:rPr>
              <a:t> alá das clases </a:t>
            </a:r>
            <a:r>
              <a:rPr lang="es-ES" sz="4400" b="1" dirty="0" err="1">
                <a:latin typeface="Ink Free" panose="03080402000500000000" pitchFamily="66" charset="0"/>
                <a:ea typeface="Calibri" panose="020F0502020204030204" pitchFamily="34" charset="0"/>
              </a:rPr>
              <a:t>maxistrais</a:t>
            </a:r>
            <a:r>
              <a:rPr lang="es-ES" sz="4400" b="1" dirty="0">
                <a:latin typeface="Ink Free" panose="03080402000500000000" pitchFamily="66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690D1F-E4DC-4A64-95A5-5B8CD1EE11BC}"/>
              </a:ext>
            </a:extLst>
          </p:cNvPr>
          <p:cNvSpPr/>
          <p:nvPr/>
        </p:nvSpPr>
        <p:spPr>
          <a:xfrm>
            <a:off x="530086" y="2353217"/>
            <a:ext cx="34227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400" b="1" dirty="0">
                <a:latin typeface="Ink Free" panose="03080402000500000000" pitchFamily="66" charset="0"/>
                <a:ea typeface="Calibri" panose="020F0502020204030204" pitchFamily="34" charset="0"/>
              </a:rPr>
              <a:t>E </a:t>
            </a:r>
            <a:r>
              <a:rPr lang="es-ES" sz="4400" b="1" dirty="0" err="1">
                <a:latin typeface="Ink Free" panose="03080402000500000000" pitchFamily="66" charset="0"/>
                <a:ea typeface="Calibri" panose="020F0502020204030204" pitchFamily="34" charset="0"/>
              </a:rPr>
              <a:t>aprendela</a:t>
            </a:r>
            <a:r>
              <a:rPr lang="es-ES" sz="4400" b="1" dirty="0">
                <a:latin typeface="Ink Free" panose="03080402000500000000" pitchFamily="66" charset="0"/>
                <a:ea typeface="Calibri" panose="020F0502020204030204" pitchFamily="34" charset="0"/>
              </a:rPr>
              <a:t>?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EA4ACAA-0314-45B9-8A08-F2D4B322C463}"/>
              </a:ext>
            </a:extLst>
          </p:cNvPr>
          <p:cNvSpPr/>
          <p:nvPr/>
        </p:nvSpPr>
        <p:spPr>
          <a:xfrm>
            <a:off x="3952819" y="4810956"/>
            <a:ext cx="35413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600" b="1" dirty="0" err="1">
                <a:latin typeface="Ink Free" panose="03080402000500000000" pitchFamily="66" charset="0"/>
                <a:ea typeface="Calibri" panose="020F0502020204030204" pitchFamily="34" charset="0"/>
              </a:rPr>
              <a:t>Tamén</a:t>
            </a:r>
            <a:r>
              <a:rPr lang="es-ES" sz="3600" b="1" dirty="0">
                <a:latin typeface="Ink Free" panose="03080402000500000000" pitchFamily="66" charset="0"/>
                <a:ea typeface="Calibri" panose="020F0502020204030204" pitchFamily="34" charset="0"/>
              </a:rPr>
              <a:t> </a:t>
            </a:r>
            <a:r>
              <a:rPr lang="es-ES" sz="3600" b="1" dirty="0" err="1">
                <a:latin typeface="Ink Free" panose="03080402000500000000" pitchFamily="66" charset="0"/>
                <a:ea typeface="Calibri" panose="020F0502020204030204" pitchFamily="34" charset="0"/>
              </a:rPr>
              <a:t>avaliala</a:t>
            </a:r>
            <a:r>
              <a:rPr lang="es-ES" sz="3600" b="1" dirty="0">
                <a:latin typeface="Ink Free" panose="03080402000500000000" pitchFamily="66" charset="0"/>
                <a:ea typeface="Calibri" panose="020F0502020204030204" pitchFamily="34" charset="0"/>
              </a:rPr>
              <a:t>? </a:t>
            </a:r>
            <a:endParaRPr lang="es-ES" sz="3600" b="1" dirty="0">
              <a:latin typeface="Ink Free" panose="03080402000500000000" pitchFamily="66" charset="0"/>
            </a:endParaRPr>
          </a:p>
        </p:txBody>
      </p:sp>
      <p:pic>
        <p:nvPicPr>
          <p:cNvPr id="3076" name="Picture 4" descr="Resultado de imagen de alumno png">
            <a:extLst>
              <a:ext uri="{FF2B5EF4-FFF2-40B4-BE49-F238E27FC236}">
                <a16:creationId xmlns:a16="http://schemas.microsoft.com/office/drawing/2014/main" id="{965CCE6D-6D76-4759-94BF-C4DC2F6E7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9" y="3316636"/>
            <a:ext cx="3422733" cy="34227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o 3D 4" descr="Flecha gris clara gruesa curvada">
                <a:extLst>
                  <a:ext uri="{FF2B5EF4-FFF2-40B4-BE49-F238E27FC236}">
                    <a16:creationId xmlns:a16="http://schemas.microsoft.com/office/drawing/2014/main" id="{317DFD89-5ECF-41ED-BC83-762D15E855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7574627"/>
                  </p:ext>
                </p:extLst>
              </p:nvPr>
            </p:nvGraphicFramePr>
            <p:xfrm>
              <a:off x="1980924" y="774261"/>
              <a:ext cx="2180258" cy="152400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180258" cy="1524001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149987" dist="250190" dir="8460000" algn="ctr">
                        <a:srgbClr val="000000">
                          <a:alpha val="28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contrasting" dir="t">
                        <a:rot lat="0" lon="0" rev="1500000"/>
                      </a:lightRig>
                    </a:scene3d>
                    <a:sp3d prstMaterial="metal">
                      <a:bevelT w="88900" h="88900"/>
                    </a:sp3d>
                  </am3d:spPr>
                  <am3d:camera>
                    <am3d:pos x="0" y="0" z="632104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83504" d="1000000"/>
                    <am3d:preTrans dx="-899407" dy="-11281883" dz="-5598506"/>
                    <am3d:scale>
                      <am3d:sx n="1000000" d="1000000"/>
                      <am3d:sy n="1000000" d="1000000"/>
                      <am3d:sz n="1000000" d="1000000"/>
                    </am3d:scale>
                    <am3d:rot ax="7141146" ay="-4193925" az="-7234277"/>
                    <am3d:postTrans dx="0" dy="0" dz="0"/>
                  </am3d:trans>
                  <am3d:attrSrcUrl r:id="rId5"/>
                  <am3d:raster rName="Office3DRenderer" rVer="16.0.8326">
                    <am3d:blip r:embed="rId6"/>
                  </am3d:raster>
                  <am3d:objViewport viewportSz="19594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o 3D 4" descr="Flecha gris clara gruesa curvada">
                <a:extLst>
                  <a:ext uri="{FF2B5EF4-FFF2-40B4-BE49-F238E27FC236}">
                    <a16:creationId xmlns:a16="http://schemas.microsoft.com/office/drawing/2014/main" id="{317DFD89-5ECF-41ED-BC83-762D15E855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80924" y="774261"/>
                <a:ext cx="2180258" cy="1524001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o 3D 7" descr="Flecha gris clara gruesa curvada">
                <a:extLst>
                  <a:ext uri="{FF2B5EF4-FFF2-40B4-BE49-F238E27FC236}">
                    <a16:creationId xmlns:a16="http://schemas.microsoft.com/office/drawing/2014/main" id="{5EB8D2ED-4C53-4721-9545-7041F78FD7A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75413135"/>
                  </p:ext>
                </p:extLst>
              </p:nvPr>
            </p:nvGraphicFramePr>
            <p:xfrm>
              <a:off x="2941984" y="5512243"/>
              <a:ext cx="1771526" cy="142677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71526" cy="1426770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149987" dist="250190" dir="8460000" algn="ctr">
                        <a:srgbClr val="000000">
                          <a:alpha val="28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contrasting" dir="t">
                        <a:rot lat="0" lon="0" rev="1500000"/>
                      </a:lightRig>
                    </a:scene3d>
                    <a:sp3d prstMaterial="metal">
                      <a:bevelT w="88900" h="88900"/>
                    </a:sp3d>
                  </am3d:spPr>
                  <am3d:camera>
                    <am3d:pos x="0" y="0" z="632104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83504" d="1000000"/>
                    <am3d:preTrans dx="-899407" dy="-11281883" dz="-5598506"/>
                    <am3d:scale>
                      <am3d:sx n="1000000" d="1000000"/>
                      <am3d:sy n="1000000" d="1000000"/>
                      <am3d:sz n="1000000" d="1000000"/>
                    </am3d:scale>
                    <am3d:rot ax="6826277" ay="-2136574" az="3173569"/>
                    <am3d:postTrans dx="0" dy="0" dz="0"/>
                  </am3d:trans>
                  <am3d:attrSrcUrl r:id="rId5"/>
                  <am3d:raster rName="Office3DRenderer" rVer="16.0.8326">
                    <am3d:blip r:embed="rId7"/>
                  </am3d:raster>
                  <am3d:objViewport viewportSz="19594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o 3D 7" descr="Flecha gris clara gruesa curvada">
                <a:extLst>
                  <a:ext uri="{FF2B5EF4-FFF2-40B4-BE49-F238E27FC236}">
                    <a16:creationId xmlns:a16="http://schemas.microsoft.com/office/drawing/2014/main" id="{5EB8D2ED-4C53-4721-9545-7041F78FD7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1984" y="5512243"/>
                <a:ext cx="1771526" cy="1426770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8148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3394F7D-AD1B-49F4-8311-03B208FC9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192754"/>
              </p:ext>
            </p:extLst>
          </p:nvPr>
        </p:nvGraphicFramePr>
        <p:xfrm>
          <a:off x="125896" y="1955689"/>
          <a:ext cx="11940208" cy="249260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{00A15C55-8517-42AA-B614-E9B94910E393}</a:tableStyleId>
              </a:tblPr>
              <a:tblGrid>
                <a:gridCol w="2531165">
                  <a:extLst>
                    <a:ext uri="{9D8B030D-6E8A-4147-A177-3AD203B41FA5}">
                      <a16:colId xmlns:a16="http://schemas.microsoft.com/office/drawing/2014/main" val="2645283231"/>
                    </a:ext>
                  </a:extLst>
                </a:gridCol>
                <a:gridCol w="2054087">
                  <a:extLst>
                    <a:ext uri="{9D8B030D-6E8A-4147-A177-3AD203B41FA5}">
                      <a16:colId xmlns:a16="http://schemas.microsoft.com/office/drawing/2014/main" val="638842403"/>
                    </a:ext>
                  </a:extLst>
                </a:gridCol>
                <a:gridCol w="1722783">
                  <a:extLst>
                    <a:ext uri="{9D8B030D-6E8A-4147-A177-3AD203B41FA5}">
                      <a16:colId xmlns:a16="http://schemas.microsoft.com/office/drawing/2014/main" val="933054551"/>
                    </a:ext>
                  </a:extLst>
                </a:gridCol>
                <a:gridCol w="1537252">
                  <a:extLst>
                    <a:ext uri="{9D8B030D-6E8A-4147-A177-3AD203B41FA5}">
                      <a16:colId xmlns:a16="http://schemas.microsoft.com/office/drawing/2014/main" val="3711181215"/>
                    </a:ext>
                  </a:extLst>
                </a:gridCol>
                <a:gridCol w="1921565">
                  <a:extLst>
                    <a:ext uri="{9D8B030D-6E8A-4147-A177-3AD203B41FA5}">
                      <a16:colId xmlns:a16="http://schemas.microsoft.com/office/drawing/2014/main" val="4219800215"/>
                    </a:ext>
                  </a:extLst>
                </a:gridCol>
                <a:gridCol w="2173356">
                  <a:extLst>
                    <a:ext uri="{9D8B030D-6E8A-4147-A177-3AD203B41FA5}">
                      <a16:colId xmlns:a16="http://schemas.microsoft.com/office/drawing/2014/main" val="168995005"/>
                    </a:ext>
                  </a:extLst>
                </a:gridCol>
              </a:tblGrid>
              <a:tr h="661132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Traballo</a:t>
                      </a:r>
                      <a:r>
                        <a:rPr lang="es-ES" sz="20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 individual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(</a:t>
                      </a:r>
                      <a:r>
                        <a:rPr lang="es-ES" sz="2000" b="1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guión</a:t>
                      </a:r>
                      <a:r>
                        <a:rPr lang="es-ES" sz="20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 e material complementario)</a:t>
                      </a:r>
                      <a:endParaRPr lang="es-ES" sz="20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Ink Free" panose="030804020005000000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Traballo</a:t>
                      </a:r>
                      <a:r>
                        <a:rPr lang="es-ES" sz="20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 grupal</a:t>
                      </a:r>
                      <a:endParaRPr lang="es-ES" sz="20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Ink Free" panose="030804020005000000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Orde</a:t>
                      </a:r>
                      <a:r>
                        <a:rPr lang="es-ES" sz="20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, </a:t>
                      </a:r>
                      <a:r>
                        <a:rPr lang="es-ES" sz="2000" b="1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claridade</a:t>
                      </a:r>
                      <a:r>
                        <a:rPr lang="es-ES" sz="20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 e coherencia</a:t>
                      </a:r>
                      <a:endParaRPr lang="es-ES" sz="20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Ink Free" panose="030804020005000000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Creatividade</a:t>
                      </a:r>
                      <a:r>
                        <a:rPr lang="es-ES" sz="20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 e solvencia</a:t>
                      </a:r>
                      <a:endParaRPr lang="es-ES" sz="20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Ink Free" panose="030804020005000000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0226500"/>
                  </a:ext>
                </a:extLst>
              </a:tr>
              <a:tr h="183147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Calidade</a:t>
                      </a:r>
                      <a:r>
                        <a:rPr lang="es-ES" sz="20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/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Preparación 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Intervención Inicial</a:t>
                      </a:r>
                      <a:endParaRPr lang="es-ES" sz="20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Ink Free" panose="030804020005000000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Quendas</a:t>
                      </a:r>
                      <a:r>
                        <a:rPr lang="es-ES" sz="20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 e Réplicas</a:t>
                      </a:r>
                      <a:endParaRPr lang="es-ES" sz="20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Ink Free" panose="030804020005000000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Ink Free" panose="03080402000500000000" pitchFamily="66" charset="0"/>
                        </a:rPr>
                        <a:t>Rigor Histórico</a:t>
                      </a:r>
                      <a:endParaRPr lang="es-ES" sz="20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Ink Free" panose="03080402000500000000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517388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17BB4490-79ED-4512-AB46-9BA80F998C32}"/>
              </a:ext>
            </a:extLst>
          </p:cNvPr>
          <p:cNvSpPr txBox="1"/>
          <p:nvPr/>
        </p:nvSpPr>
        <p:spPr>
          <a:xfrm>
            <a:off x="1974573" y="365046"/>
            <a:ext cx="7977809" cy="132343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8000" b="1" dirty="0">
                <a:latin typeface="Ink Free" panose="03080402000500000000" pitchFamily="66" charset="0"/>
              </a:rPr>
              <a:t>AVALIACIÓN</a:t>
            </a:r>
          </a:p>
        </p:txBody>
      </p:sp>
      <p:pic>
        <p:nvPicPr>
          <p:cNvPr id="16386" name="Picture 2" descr="Resultado de imagen de EVALUACION PNG">
            <a:extLst>
              <a:ext uri="{FF2B5EF4-FFF2-40B4-BE49-F238E27FC236}">
                <a16:creationId xmlns:a16="http://schemas.microsoft.com/office/drawing/2014/main" id="{9AFDEB66-E9F4-4396-9F0B-ABF5039F0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382" y="4255052"/>
            <a:ext cx="7808843" cy="26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308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0D8E10-1142-418B-8FD1-DD5EB94F9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78" y="4998428"/>
            <a:ext cx="1215243" cy="14794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EBA3078-2BB5-45B0-8560-F0ECF42E0D4E}"/>
              </a:ext>
            </a:extLst>
          </p:cNvPr>
          <p:cNvSpPr txBox="1"/>
          <p:nvPr/>
        </p:nvSpPr>
        <p:spPr>
          <a:xfrm>
            <a:off x="145774" y="202452"/>
            <a:ext cx="11933684" cy="444906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14000" b="1" dirty="0">
                <a:latin typeface="Ink Free" panose="03080402000500000000" pitchFamily="66" charset="0"/>
              </a:rPr>
              <a:t>MOITAS GRAZAS!</a:t>
            </a:r>
          </a:p>
        </p:txBody>
      </p:sp>
      <p:pic>
        <p:nvPicPr>
          <p:cNvPr id="1030" name="Picture 6" descr="Resultado de imagen de gracias atencion png">
            <a:extLst>
              <a:ext uri="{FF2B5EF4-FFF2-40B4-BE49-F238E27FC236}">
                <a16:creationId xmlns:a16="http://schemas.microsoft.com/office/drawing/2014/main" id="{0038D346-CFD4-4439-8FE1-BC05DBA15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3144">
            <a:off x="315784" y="3938646"/>
            <a:ext cx="2335966" cy="2335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488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de clases creativas png">
            <a:extLst>
              <a:ext uri="{FF2B5EF4-FFF2-40B4-BE49-F238E27FC236}">
                <a16:creationId xmlns:a16="http://schemas.microsoft.com/office/drawing/2014/main" id="{34805679-8534-4F45-8CB3-75F2E4335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13" y="-178904"/>
            <a:ext cx="7653713" cy="6321286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125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80F6785-483D-4F8C-B9E1-D29BD598FDBD}"/>
              </a:ext>
            </a:extLst>
          </p:cNvPr>
          <p:cNvSpPr/>
          <p:nvPr/>
        </p:nvSpPr>
        <p:spPr>
          <a:xfrm>
            <a:off x="0" y="318053"/>
            <a:ext cx="51917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atin typeface="Ink Free" panose="03080402000500000000" pitchFamily="66" charset="0"/>
                <a:ea typeface="Calibri" panose="020F0502020204030204" pitchFamily="34" charset="0"/>
              </a:rPr>
              <a:t>Debe ser o docente un mero transmisor de </a:t>
            </a:r>
            <a:r>
              <a:rPr lang="es-ES" sz="3600" b="1" dirty="0" err="1">
                <a:latin typeface="Ink Free" panose="03080402000500000000" pitchFamily="66" charset="0"/>
                <a:ea typeface="Calibri" panose="020F0502020204030204" pitchFamily="34" charset="0"/>
              </a:rPr>
              <a:t>coñecementos</a:t>
            </a:r>
            <a:r>
              <a:rPr lang="es-ES" sz="3600" b="1" dirty="0">
                <a:latin typeface="Ink Free" panose="03080402000500000000" pitchFamily="66" charset="0"/>
                <a:ea typeface="Calibri" panose="020F0502020204030204" pitchFamily="34" charset="0"/>
              </a:rPr>
              <a:t> </a:t>
            </a:r>
            <a:r>
              <a:rPr lang="es-ES" sz="3600" b="1" dirty="0" err="1">
                <a:latin typeface="Ink Free" panose="03080402000500000000" pitchFamily="66" charset="0"/>
                <a:ea typeface="Calibri" panose="020F0502020204030204" pitchFamily="34" charset="0"/>
              </a:rPr>
              <a:t>ou</a:t>
            </a:r>
            <a:r>
              <a:rPr lang="es-ES" sz="3600" b="1" dirty="0">
                <a:latin typeface="Ink Free" panose="03080402000500000000" pitchFamily="66" charset="0"/>
                <a:ea typeface="Calibri" panose="020F0502020204030204" pitchFamily="34" charset="0"/>
              </a:rPr>
              <a:t>, </a:t>
            </a:r>
            <a:r>
              <a:rPr lang="es-ES" sz="3600" b="1" dirty="0" err="1">
                <a:latin typeface="Ink Free" panose="03080402000500000000" pitchFamily="66" charset="0"/>
                <a:ea typeface="Calibri" panose="020F0502020204030204" pitchFamily="34" charset="0"/>
              </a:rPr>
              <a:t>pola</a:t>
            </a:r>
            <a:r>
              <a:rPr lang="es-ES" sz="3600" b="1" dirty="0">
                <a:latin typeface="Ink Free" panose="03080402000500000000" pitchFamily="66" charset="0"/>
                <a:ea typeface="Calibri" panose="020F0502020204030204" pitchFamily="34" charset="0"/>
              </a:rPr>
              <a:t> contra, debe </a:t>
            </a:r>
            <a:r>
              <a:rPr lang="es-ES" sz="3600" b="1" dirty="0" err="1">
                <a:latin typeface="Ink Free" panose="03080402000500000000" pitchFamily="66" charset="0"/>
                <a:ea typeface="Calibri" panose="020F0502020204030204" pitchFamily="34" charset="0"/>
              </a:rPr>
              <a:t>converterse</a:t>
            </a:r>
            <a:r>
              <a:rPr lang="es-ES" sz="3600" b="1" dirty="0">
                <a:latin typeface="Ink Free" panose="03080402000500000000" pitchFamily="66" charset="0"/>
                <a:ea typeface="Calibri" panose="020F0502020204030204" pitchFamily="34" charset="0"/>
              </a:rPr>
              <a:t> </a:t>
            </a:r>
            <a:r>
              <a:rPr lang="es-ES" sz="3600" b="1" dirty="0" err="1">
                <a:latin typeface="Ink Free" panose="03080402000500000000" pitchFamily="66" charset="0"/>
                <a:ea typeface="Calibri" panose="020F0502020204030204" pitchFamily="34" charset="0"/>
              </a:rPr>
              <a:t>nun</a:t>
            </a:r>
            <a:r>
              <a:rPr lang="es-ES" sz="3600" b="1" dirty="0">
                <a:latin typeface="Ink Free" panose="03080402000500000000" pitchFamily="66" charset="0"/>
                <a:ea typeface="Calibri" panose="020F0502020204030204" pitchFamily="34" charset="0"/>
              </a:rPr>
              <a:t> facilitador do proceso de </a:t>
            </a:r>
            <a:r>
              <a:rPr lang="es-ES" sz="3600" b="1" dirty="0" err="1">
                <a:latin typeface="Ink Free" panose="03080402000500000000" pitchFamily="66" charset="0"/>
                <a:ea typeface="Calibri" panose="020F0502020204030204" pitchFamily="34" charset="0"/>
              </a:rPr>
              <a:t>ensinanza</a:t>
            </a:r>
            <a:r>
              <a:rPr lang="es-ES" sz="3600" b="1" dirty="0">
                <a:latin typeface="Ink Free" panose="03080402000500000000" pitchFamily="66" charset="0"/>
                <a:ea typeface="Calibri" panose="020F0502020204030204" pitchFamily="34" charset="0"/>
              </a:rPr>
              <a:t>- </a:t>
            </a:r>
            <a:r>
              <a:rPr lang="es-ES" sz="3600" b="1" dirty="0" err="1">
                <a:latin typeface="Ink Free" panose="03080402000500000000" pitchFamily="66" charset="0"/>
                <a:ea typeface="Calibri" panose="020F0502020204030204" pitchFamily="34" charset="0"/>
              </a:rPr>
              <a:t>aprendizaxe</a:t>
            </a:r>
            <a:r>
              <a:rPr lang="es-ES" sz="3600" b="1" dirty="0">
                <a:latin typeface="Ink Free" panose="03080402000500000000" pitchFamily="66" charset="0"/>
                <a:ea typeface="Calibri" panose="020F0502020204030204" pitchFamily="34" charset="0"/>
              </a:rPr>
              <a:t>? </a:t>
            </a:r>
            <a:endParaRPr lang="es-ES" sz="3600" b="1" dirty="0">
              <a:latin typeface="Ink Free" panose="03080402000500000000" pitchFamily="66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o 3D 4" descr="Signo de interrogación">
                <a:extLst>
                  <a:ext uri="{FF2B5EF4-FFF2-40B4-BE49-F238E27FC236}">
                    <a16:creationId xmlns:a16="http://schemas.microsoft.com/office/drawing/2014/main" id="{E0987A66-C272-4F13-AC24-182A829C6B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81459572"/>
                  </p:ext>
                </p:extLst>
              </p:nvPr>
            </p:nvGraphicFramePr>
            <p:xfrm>
              <a:off x="1782958" y="4288371"/>
              <a:ext cx="1837773" cy="271381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837773" cy="2713811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149987" dist="250190" dir="8460000" algn="ctr">
                        <a:srgbClr val="000000">
                          <a:alpha val="28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contrasting" dir="t">
                        <a:rot lat="0" lon="0" rev="1500000"/>
                      </a:lightRig>
                    </a:scene3d>
                    <a:sp3d prstMaterial="metal">
                      <a:bevelT w="88900" h="88900"/>
                    </a:sp3d>
                  </am3d:spPr>
                  <am3d:camera>
                    <am3d:pos x="0" y="0" z="575731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0190" d="1000000"/>
                    <am3d:preTrans dx="-1666792" dy="-16252391" dz="260942"/>
                    <am3d:scale>
                      <am3d:sx n="1000000" d="1000000"/>
                      <am3d:sy n="1000000" d="1000000"/>
                      <am3d:sz n="1000000" d="1000000"/>
                    </am3d:scale>
                    <am3d:rot ax="1584382" ay="1740711" az="812401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33041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o 3D 4" descr="Signo de interrogación">
                <a:extLst>
                  <a:ext uri="{FF2B5EF4-FFF2-40B4-BE49-F238E27FC236}">
                    <a16:creationId xmlns:a16="http://schemas.microsoft.com/office/drawing/2014/main" id="{E0987A66-C272-4F13-AC24-182A829C6B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82958" y="4288371"/>
                <a:ext cx="1837773" cy="2713811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8327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n relacionada">
            <a:extLst>
              <a:ext uri="{FF2B5EF4-FFF2-40B4-BE49-F238E27FC236}">
                <a16:creationId xmlns:a16="http://schemas.microsoft.com/office/drawing/2014/main" id="{FC78B55F-EED6-4E92-A68D-175E67AD4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3" y="281355"/>
            <a:ext cx="11031866" cy="637816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A324F14-15BC-4E86-91A6-18AC6108521C}"/>
              </a:ext>
            </a:extLst>
          </p:cNvPr>
          <p:cNvSpPr txBox="1"/>
          <p:nvPr/>
        </p:nvSpPr>
        <p:spPr>
          <a:xfrm>
            <a:off x="562708" y="6659521"/>
            <a:ext cx="30104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err="1"/>
              <a:t>Fonte</a:t>
            </a:r>
            <a:r>
              <a:rPr lang="es-ES" sz="900" dirty="0"/>
              <a:t> </a:t>
            </a:r>
            <a:r>
              <a:rPr lang="es-ES" sz="900" dirty="0" err="1"/>
              <a:t>imaxe</a:t>
            </a:r>
            <a:r>
              <a:rPr lang="es-ES" sz="900" dirty="0"/>
              <a:t>: </a:t>
            </a:r>
            <a:r>
              <a:rPr lang="es-ES" sz="900" u="sng" dirty="0"/>
              <a:t>experienciastecnologicas2016.blogspot.com 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1675182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400FE991-E264-4D82-8F8B-C621AF532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"/>
          <a:stretch/>
        </p:blipFill>
        <p:spPr bwMode="auto">
          <a:xfrm>
            <a:off x="0" y="24628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99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Resultado de imagen de jesus guillen png">
            <a:extLst>
              <a:ext uri="{FF2B5EF4-FFF2-40B4-BE49-F238E27FC236}">
                <a16:creationId xmlns:a16="http://schemas.microsoft.com/office/drawing/2014/main" id="{7443A15D-9A56-4024-AA6E-8BB3CC1F1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835" y="854137"/>
            <a:ext cx="4860863" cy="4860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86844990-6EEB-4A9E-98A9-2D7676C066FD}"/>
              </a:ext>
            </a:extLst>
          </p:cNvPr>
          <p:cNvSpPr/>
          <p:nvPr/>
        </p:nvSpPr>
        <p:spPr>
          <a:xfrm>
            <a:off x="1331602" y="4957423"/>
            <a:ext cx="4078360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2000" b="1" i="0" dirty="0">
                <a:solidFill>
                  <a:srgbClr val="333333"/>
                </a:solidFill>
                <a:effectLst/>
                <a:latin typeface="Ink Free" panose="03080402000500000000" pitchFamily="66" charset="0"/>
              </a:rPr>
              <a:t>Jesús C. Guillén</a:t>
            </a:r>
          </a:p>
          <a:p>
            <a:pPr algn="ctr" fontAlgn="base"/>
            <a:r>
              <a:rPr lang="es-ES" sz="1400" dirty="0">
                <a:solidFill>
                  <a:srgbClr val="333333"/>
                </a:solidFill>
                <a:latin typeface="Ink Free" panose="03080402000500000000" pitchFamily="66" charset="0"/>
              </a:rPr>
              <a:t>Prof. Posgrado Neuroeducación de la Univ. Barcelona</a:t>
            </a:r>
          </a:p>
          <a:p>
            <a:pPr algn="ctr" fontAlgn="base"/>
            <a:r>
              <a:rPr lang="es-ES" sz="1400" b="0" i="0" dirty="0">
                <a:solidFill>
                  <a:srgbClr val="333333"/>
                </a:solidFill>
                <a:effectLst/>
                <a:latin typeface="Ink Free" panose="03080402000500000000" pitchFamily="66" charset="0"/>
              </a:rPr>
              <a:t>Miembro del equipo de investigación </a:t>
            </a:r>
          </a:p>
          <a:p>
            <a:pPr algn="ctr" fontAlgn="base"/>
            <a:r>
              <a:rPr lang="es-ES" sz="1400" b="0" i="0" dirty="0">
                <a:solidFill>
                  <a:srgbClr val="333333"/>
                </a:solidFill>
                <a:effectLst/>
                <a:latin typeface="Ink Free" panose="03080402000500000000" pitchFamily="66" charset="0"/>
              </a:rPr>
              <a:t>en neurociencia y educación de Anna </a:t>
            </a:r>
            <a:r>
              <a:rPr lang="es-ES" sz="1400" b="0" i="0" dirty="0" err="1">
                <a:solidFill>
                  <a:srgbClr val="333333"/>
                </a:solidFill>
                <a:effectLst/>
                <a:latin typeface="Ink Free" panose="03080402000500000000" pitchFamily="66" charset="0"/>
              </a:rPr>
              <a:t>Forés</a:t>
            </a:r>
            <a:endParaRPr lang="es-ES" sz="1400" b="0" i="0" dirty="0">
              <a:solidFill>
                <a:srgbClr val="333333"/>
              </a:solidFill>
              <a:effectLst/>
              <a:latin typeface="Ink Free" panose="03080402000500000000" pitchFamily="66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F906DBE-982D-49E8-BC25-20289F97C59B}"/>
              </a:ext>
            </a:extLst>
          </p:cNvPr>
          <p:cNvSpPr/>
          <p:nvPr/>
        </p:nvSpPr>
        <p:spPr>
          <a:xfrm>
            <a:off x="863482" y="854137"/>
            <a:ext cx="5418353" cy="393954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000" b="1" cap="none" spc="0" dirty="0">
                <a:ln/>
                <a:solidFill>
                  <a:schemeClr val="accent4"/>
                </a:solidFill>
                <a:latin typeface="Ink Free" panose="03080402000500000000" pitchFamily="66" charset="0"/>
              </a:rPr>
              <a:t>Me lo contaron y lo olvidé; </a:t>
            </a:r>
          </a:p>
          <a:p>
            <a:pPr algn="ctr"/>
            <a:r>
              <a:rPr lang="es-ES" sz="5000" b="1" cap="none" spc="0" dirty="0">
                <a:ln/>
                <a:solidFill>
                  <a:schemeClr val="accent4"/>
                </a:solidFill>
                <a:latin typeface="Ink Free" panose="03080402000500000000" pitchFamily="66" charset="0"/>
              </a:rPr>
              <a:t>lo vi y lo entendí; </a:t>
            </a:r>
          </a:p>
          <a:p>
            <a:pPr algn="ctr"/>
            <a:r>
              <a:rPr lang="es-ES" sz="5000" b="1" cap="none" spc="0" dirty="0">
                <a:ln/>
                <a:solidFill>
                  <a:schemeClr val="accent4"/>
                </a:solidFill>
                <a:latin typeface="Ink Free" panose="03080402000500000000" pitchFamily="66" charset="0"/>
              </a:rPr>
              <a:t>LO HICE Y LO APRENDÍ</a:t>
            </a:r>
          </a:p>
        </p:txBody>
      </p:sp>
    </p:spTree>
    <p:extLst>
      <p:ext uri="{BB962C8B-B14F-4D97-AF65-F5344CB8AC3E}">
        <p14:creationId xmlns:p14="http://schemas.microsoft.com/office/powerpoint/2010/main" val="732169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9C6CC61-ECB7-4C00-9B04-7B8AF66EACD5}"/>
              </a:ext>
            </a:extLst>
          </p:cNvPr>
          <p:cNvSpPr/>
          <p:nvPr/>
        </p:nvSpPr>
        <p:spPr>
          <a:xfrm>
            <a:off x="498576" y="411668"/>
            <a:ext cx="81515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s-ES" sz="2400" b="1" i="0" dirty="0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O NOSO CEREBRO CAMBIA E É ÚNICO. É PLÁSTICO. </a:t>
            </a:r>
          </a:p>
          <a:p>
            <a:r>
              <a:rPr lang="en-US" sz="1000" i="1" dirty="0">
                <a:latin typeface="Ink Free" panose="03080402000500000000" pitchFamily="66" charset="0"/>
              </a:rPr>
              <a:t>Maguire, E. A. et al. (2000): “Navigation related structural change in the hippocampi of taxi drivers”, PNAS 97</a:t>
            </a:r>
            <a:r>
              <a:rPr lang="en-US" i="1" dirty="0">
                <a:latin typeface="Ink Free" panose="03080402000500000000" pitchFamily="66" charset="0"/>
              </a:rPr>
              <a:t>.</a:t>
            </a:r>
            <a:endParaRPr lang="es-ES" dirty="0">
              <a:latin typeface="Ink Free" panose="03080402000500000000" pitchFamily="66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4EBF288-10DF-4E20-A5CE-DE66AEBF60B3}"/>
              </a:ext>
            </a:extLst>
          </p:cNvPr>
          <p:cNvSpPr/>
          <p:nvPr/>
        </p:nvSpPr>
        <p:spPr>
          <a:xfrm>
            <a:off x="1218613" y="1386641"/>
            <a:ext cx="10828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i="0" dirty="0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2. AS EMOCIÓNS POSITIVAS FACILITAN A MEMORIA E A APRENDIZAXE</a:t>
            </a:r>
            <a:endParaRPr lang="es-ES" sz="2400" b="1" dirty="0">
              <a:latin typeface="Ink Free" panose="03080402000500000000" pitchFamily="66" charset="0"/>
            </a:endParaRPr>
          </a:p>
        </p:txBody>
      </p:sp>
      <p:pic>
        <p:nvPicPr>
          <p:cNvPr id="6146" name="Picture 2" descr="Emotions and memory">
            <a:extLst>
              <a:ext uri="{FF2B5EF4-FFF2-40B4-BE49-F238E27FC236}">
                <a16:creationId xmlns:a16="http://schemas.microsoft.com/office/drawing/2014/main" id="{ECCD077C-354B-4325-8181-7085496D1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671"/>
            <a:ext cx="3197436" cy="279775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33C4A17-92BB-489A-8DE6-77B0BED7EA2A}"/>
              </a:ext>
            </a:extLst>
          </p:cNvPr>
          <p:cNvSpPr/>
          <p:nvPr/>
        </p:nvSpPr>
        <p:spPr>
          <a:xfrm>
            <a:off x="3153856" y="2015596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1100" i="1" dirty="0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Activación de distintas regiones cerebrales, en un contexto emocional positivo, que facilitan la memoria. Son los giros derechos: lingual (GL), hipocampal posterior (</a:t>
            </a:r>
            <a:r>
              <a:rPr lang="es-ES" sz="1100" i="1" dirty="0" err="1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pGH</a:t>
            </a:r>
            <a:r>
              <a:rPr lang="es-ES" sz="1100" i="1" dirty="0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), hipocampal anterior (</a:t>
            </a:r>
            <a:r>
              <a:rPr lang="es-ES" sz="1100" i="1" dirty="0" err="1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aGH</a:t>
            </a:r>
            <a:r>
              <a:rPr lang="es-ES" sz="1100" i="1" dirty="0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) y fusiforme (GF).</a:t>
            </a:r>
            <a:r>
              <a:rPr lang="es-ES" sz="1100" i="0" dirty="0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 (</a:t>
            </a:r>
            <a:r>
              <a:rPr lang="es-ES" sz="1100" i="0" dirty="0" err="1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Erk</a:t>
            </a:r>
            <a:r>
              <a:rPr lang="es-ES" sz="1100" i="0" dirty="0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, 2003).</a:t>
            </a:r>
            <a:endParaRPr lang="es-ES" sz="1100" i="1" dirty="0">
              <a:solidFill>
                <a:srgbClr val="555555"/>
              </a:solidFill>
              <a:effectLst/>
              <a:latin typeface="Ink Free" panose="03080402000500000000" pitchFamily="66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F4429A4-E3D7-4ACE-B0C3-7F25E730A625}"/>
              </a:ext>
            </a:extLst>
          </p:cNvPr>
          <p:cNvSpPr/>
          <p:nvPr/>
        </p:nvSpPr>
        <p:spPr>
          <a:xfrm>
            <a:off x="3430534" y="2723997"/>
            <a:ext cx="755527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i="0" dirty="0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3. A NOVIDADE ALIMENTA A ATENCIÓN </a:t>
            </a:r>
          </a:p>
          <a:p>
            <a:r>
              <a:rPr lang="en-US" sz="1000" i="1" dirty="0" err="1">
                <a:latin typeface="Ink Free" panose="03080402000500000000" pitchFamily="66" charset="0"/>
              </a:rPr>
              <a:t>Waelti</a:t>
            </a:r>
            <a:r>
              <a:rPr lang="en-US" sz="1000" i="1" dirty="0">
                <a:latin typeface="Ink Free" panose="03080402000500000000" pitchFamily="66" charset="0"/>
              </a:rPr>
              <a:t>, P.; Dickinson, A.; Schultz, W. (2001): “Dopamine responses comply with basic assumptions of formal learning theory”, Nature 412.</a:t>
            </a:r>
            <a:endParaRPr lang="es-ES" sz="1000" dirty="0">
              <a:latin typeface="Ink Free" panose="03080402000500000000" pitchFamily="66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91D063E-DEED-40CF-BC46-8B5A4181F38D}"/>
              </a:ext>
            </a:extLst>
          </p:cNvPr>
          <p:cNvSpPr/>
          <p:nvPr/>
        </p:nvSpPr>
        <p:spPr>
          <a:xfrm>
            <a:off x="3430534" y="3417426"/>
            <a:ext cx="86165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555555"/>
                </a:solidFill>
                <a:latin typeface="Ink Free" panose="03080402000500000000" pitchFamily="66" charset="0"/>
              </a:rPr>
              <a:t>4</a:t>
            </a:r>
            <a:r>
              <a:rPr lang="es-ES" sz="2400" b="1" i="0" dirty="0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. O XOGO MELLORA  A COORDINACIÓN ENTRE REXIÓNS CEREBRAIS  </a:t>
            </a:r>
          </a:p>
          <a:p>
            <a:r>
              <a:rPr lang="es-ES" sz="1000" dirty="0">
                <a:latin typeface="Ink Free" panose="03080402000500000000" pitchFamily="66" charset="0"/>
              </a:rPr>
              <a:t>Investigación de Roberto Colom y María Ángeles Quiroga. Dpto. Psicología da </a:t>
            </a:r>
            <a:r>
              <a:rPr lang="es-ES" sz="1000" dirty="0" err="1">
                <a:latin typeface="Ink Free" panose="03080402000500000000" pitchFamily="66" charset="0"/>
              </a:rPr>
              <a:t>Universidade</a:t>
            </a:r>
            <a:r>
              <a:rPr lang="es-ES" sz="1000" dirty="0">
                <a:latin typeface="Ink Free" panose="03080402000500000000" pitchFamily="66" charset="0"/>
              </a:rPr>
              <a:t> Autónoma de Madrid.</a:t>
            </a:r>
            <a:endParaRPr lang="es-ES" dirty="0">
              <a:latin typeface="Ink Free" panose="03080402000500000000" pitchFamily="66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1A06F19-2E38-4B7D-9037-CDC83B189609}"/>
              </a:ext>
            </a:extLst>
          </p:cNvPr>
          <p:cNvSpPr/>
          <p:nvPr/>
        </p:nvSpPr>
        <p:spPr>
          <a:xfrm>
            <a:off x="2811509" y="4860199"/>
            <a:ext cx="454162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600" b="1" dirty="0">
                <a:solidFill>
                  <a:srgbClr val="555555"/>
                </a:solidFill>
                <a:latin typeface="Ink Free" panose="03080402000500000000" pitchFamily="66" charset="0"/>
              </a:rPr>
              <a:t>5</a:t>
            </a:r>
            <a:r>
              <a:rPr lang="es-ES" sz="2600" b="1" i="0" dirty="0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. </a:t>
            </a:r>
            <a:r>
              <a:rPr lang="es-ES" sz="2800" b="1" i="0" dirty="0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SOMOS SERES SOCIAIS</a:t>
            </a:r>
          </a:p>
          <a:p>
            <a:r>
              <a:rPr lang="es-ES" sz="1000" i="1" dirty="0" err="1">
                <a:latin typeface="Ink Free" panose="03080402000500000000" pitchFamily="66" charset="0"/>
              </a:rPr>
              <a:t>Rilling</a:t>
            </a:r>
            <a:r>
              <a:rPr lang="es-ES" sz="1000" i="1" dirty="0">
                <a:latin typeface="Ink Free" panose="03080402000500000000" pitchFamily="66" charset="0"/>
              </a:rPr>
              <a:t> et al. (2002): “A neural </a:t>
            </a:r>
            <a:r>
              <a:rPr lang="es-ES" sz="1000" i="1" dirty="0" err="1">
                <a:latin typeface="Ink Free" panose="03080402000500000000" pitchFamily="66" charset="0"/>
              </a:rPr>
              <a:t>basis</a:t>
            </a:r>
            <a:r>
              <a:rPr lang="es-ES" sz="1000" i="1" dirty="0">
                <a:latin typeface="Ink Free" panose="03080402000500000000" pitchFamily="66" charset="0"/>
              </a:rPr>
              <a:t> </a:t>
            </a:r>
            <a:r>
              <a:rPr lang="es-ES" sz="1000" i="1" dirty="0" err="1">
                <a:latin typeface="Ink Free" panose="03080402000500000000" pitchFamily="66" charset="0"/>
              </a:rPr>
              <a:t>for</a:t>
            </a:r>
            <a:r>
              <a:rPr lang="es-ES" sz="1000" i="1" dirty="0">
                <a:latin typeface="Ink Free" panose="03080402000500000000" pitchFamily="66" charset="0"/>
              </a:rPr>
              <a:t> social </a:t>
            </a:r>
            <a:r>
              <a:rPr lang="es-ES" sz="1000" i="1" dirty="0" err="1">
                <a:latin typeface="Ink Free" panose="03080402000500000000" pitchFamily="66" charset="0"/>
              </a:rPr>
              <a:t>cooperation</a:t>
            </a:r>
            <a:r>
              <a:rPr lang="es-ES" sz="1000" i="1" dirty="0">
                <a:latin typeface="Ink Free" panose="03080402000500000000" pitchFamily="66" charset="0"/>
              </a:rPr>
              <a:t>”, </a:t>
            </a:r>
            <a:r>
              <a:rPr lang="es-ES" sz="1000" i="1" dirty="0" err="1">
                <a:latin typeface="Ink Free" panose="03080402000500000000" pitchFamily="66" charset="0"/>
              </a:rPr>
              <a:t>Neuron</a:t>
            </a:r>
            <a:r>
              <a:rPr lang="es-ES" sz="1000" i="1" dirty="0">
                <a:latin typeface="Ink Free" panose="03080402000500000000" pitchFamily="66" charset="0"/>
              </a:rPr>
              <a:t>, 35.</a:t>
            </a:r>
            <a:endParaRPr lang="es-ES" sz="1000" dirty="0">
              <a:latin typeface="Ink Free" panose="03080402000500000000" pitchFamily="66" charset="0"/>
            </a:endParaRPr>
          </a:p>
        </p:txBody>
      </p:sp>
      <p:pic>
        <p:nvPicPr>
          <p:cNvPr id="6148" name="Picture 4" descr="Orbitofrontal cortex and anteroventral striatum">
            <a:extLst>
              <a:ext uri="{FF2B5EF4-FFF2-40B4-BE49-F238E27FC236}">
                <a16:creationId xmlns:a16="http://schemas.microsoft.com/office/drawing/2014/main" id="{0174467C-DEF2-46C8-A6FC-849D2148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37" y="4455144"/>
            <a:ext cx="4838863" cy="239736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586C405-9566-4F6C-96E1-16EC5B075FD8}"/>
              </a:ext>
            </a:extLst>
          </p:cNvPr>
          <p:cNvSpPr/>
          <p:nvPr/>
        </p:nvSpPr>
        <p:spPr>
          <a:xfrm>
            <a:off x="1202549" y="5869009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100" i="0" dirty="0">
                <a:solidFill>
                  <a:srgbClr val="555555"/>
                </a:solidFill>
                <a:effectLst/>
                <a:latin typeface="Ink Free" panose="03080402000500000000" pitchFamily="66" charset="0"/>
              </a:rPr>
              <a:t>Activación de la corteza orbitofrontal (izquierda) y del núcleo accumbens (derecha) durante la cooperación en el caso del dilema del prisionero.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0" name="Modelo 3D 9" descr="Engranajes">
                <a:extLst>
                  <a:ext uri="{FF2B5EF4-FFF2-40B4-BE49-F238E27FC236}">
                    <a16:creationId xmlns:a16="http://schemas.microsoft.com/office/drawing/2014/main" id="{E575B202-9BF1-4200-86C5-60E262F163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8173758"/>
                  </p:ext>
                </p:extLst>
              </p:nvPr>
            </p:nvGraphicFramePr>
            <p:xfrm>
              <a:off x="10313640" y="-105735"/>
              <a:ext cx="1733394" cy="153323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33394" cy="1533233"/>
                    </a:xfrm>
                    <a:prstGeom prst="rect">
                      <a:avLst/>
                    </a:prstGeom>
                  </am3d:spPr>
                  <am3d:camera>
                    <am3d:pos x="0" y="0" z="60106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07604" d="1000000"/>
                    <am3d:preTrans dx="718081" dy="-13902428" dz="156387"/>
                    <am3d:scale>
                      <am3d:sx n="1000000" d="1000000"/>
                      <am3d:sy n="1000000" d="1000000"/>
                      <am3d:sz n="1000000" d="1000000"/>
                    </am3d:scale>
                    <am3d:rot ax="1088247" ay="1721311" az="536199"/>
                    <am3d:postTrans dx="0" dy="0" dz="0"/>
                  </am3d:trans>
                  <am3d:attrSrcUrl r:id="rId5"/>
                  <am3d:raster rName="Office3DRenderer" rVer="16.0.8326">
                    <am3d:blip r:embed="rId6"/>
                  </am3d:raster>
                  <am3d:objViewport viewportSz="21755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0" name="Modelo 3D 9" descr="Engranajes">
                <a:extLst>
                  <a:ext uri="{FF2B5EF4-FFF2-40B4-BE49-F238E27FC236}">
                    <a16:creationId xmlns:a16="http://schemas.microsoft.com/office/drawing/2014/main" id="{E575B202-9BF1-4200-86C5-60E262F163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13640" y="-105735"/>
                <a:ext cx="1733394" cy="15332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189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Picture 14" descr="La imagen puede contener: una persona, sentada">
            <a:extLst>
              <a:ext uri="{FF2B5EF4-FFF2-40B4-BE49-F238E27FC236}">
                <a16:creationId xmlns:a16="http://schemas.microsoft.com/office/drawing/2014/main" id="{090BA934-D5FF-4155-B650-653EDA329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 bwMode="auto">
          <a:xfrm>
            <a:off x="-77721" y="-48419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5284D1B-BD8A-449A-ACB5-06F92FBDF538}"/>
              </a:ext>
            </a:extLst>
          </p:cNvPr>
          <p:cNvSpPr txBox="1"/>
          <p:nvPr/>
        </p:nvSpPr>
        <p:spPr>
          <a:xfrm>
            <a:off x="3327700" y="3863079"/>
            <a:ext cx="6274684" cy="189634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500" b="1" kern="1200" dirty="0" err="1">
                <a:solidFill>
                  <a:schemeClr val="tx1"/>
                </a:solidFill>
                <a:latin typeface="Ink Free" panose="03080402000500000000" pitchFamily="66" charset="0"/>
                <a:ea typeface="+mj-ea"/>
                <a:cs typeface="+mj-cs"/>
              </a:rPr>
              <a:t>Os</a:t>
            </a:r>
            <a:r>
              <a:rPr lang="en-US" sz="7500" b="1" kern="1200" dirty="0">
                <a:solidFill>
                  <a:schemeClr val="tx1"/>
                </a:solidFill>
                <a:latin typeface="Ink Free" panose="03080402000500000000" pitchFamily="66" charset="0"/>
                <a:ea typeface="+mj-ea"/>
                <a:cs typeface="+mj-cs"/>
              </a:rPr>
              <a:t> Little </a:t>
            </a:r>
            <a:r>
              <a:rPr lang="en-US" sz="7500" b="1" dirty="0" err="1">
                <a:latin typeface="Ink Free" panose="03080402000500000000" pitchFamily="66" charset="0"/>
                <a:ea typeface="+mj-ea"/>
                <a:cs typeface="+mj-cs"/>
              </a:rPr>
              <a:t>H</a:t>
            </a:r>
            <a:r>
              <a:rPr lang="en-US" sz="7500" b="1" kern="1200" dirty="0" err="1">
                <a:solidFill>
                  <a:schemeClr val="tx1"/>
                </a:solidFill>
                <a:latin typeface="Ink Free" panose="03080402000500000000" pitchFamily="66" charset="0"/>
                <a:ea typeface="+mj-ea"/>
                <a:cs typeface="+mj-cs"/>
              </a:rPr>
              <a:t>istoriadores</a:t>
            </a:r>
            <a:endParaRPr lang="en-US" sz="7500" b="1" kern="1200" dirty="0">
              <a:solidFill>
                <a:schemeClr val="tx1"/>
              </a:solidFill>
              <a:latin typeface="Ink Free" panose="03080402000500000000" pitchFamily="66" charset="0"/>
              <a:ea typeface="+mj-ea"/>
              <a:cs typeface="+mj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6" name="Picture 4" descr="Resultado de imagen de little historiadores zorelle">
            <a:extLst>
              <a:ext uri="{FF2B5EF4-FFF2-40B4-BE49-F238E27FC236}">
                <a16:creationId xmlns:a16="http://schemas.microsoft.com/office/drawing/2014/main" id="{BD2A900E-98ED-434F-9DBA-7B7BD85B4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9" r="-1" b="-1"/>
          <a:stretch/>
        </p:blipFill>
        <p:spPr bwMode="auto">
          <a:xfrm>
            <a:off x="1246573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Resultado de imagen de little historiadores zorelle">
            <a:extLst>
              <a:ext uri="{FF2B5EF4-FFF2-40B4-BE49-F238E27FC236}">
                <a16:creationId xmlns:a16="http://schemas.microsoft.com/office/drawing/2014/main" id="{42D40F1E-1FB0-4E5A-80C2-27B24A234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3" r="24508" b="-1"/>
          <a:stretch/>
        </p:blipFill>
        <p:spPr bwMode="auto">
          <a:xfrm>
            <a:off x="20" y="2288331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8" name="Picture 6" descr="Imagen relacionada">
            <a:extLst>
              <a:ext uri="{FF2B5EF4-FFF2-40B4-BE49-F238E27FC236}">
                <a16:creationId xmlns:a16="http://schemas.microsoft.com/office/drawing/2014/main" id="{A4E44E61-76BF-400C-B281-EDED15383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1" r="15980" b="3"/>
          <a:stretch/>
        </p:blipFill>
        <p:spPr bwMode="auto"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04" name="Picture 12" descr="La imagen puede contener: una o varias personas, personas sentadas y pantalla">
            <a:extLst>
              <a:ext uri="{FF2B5EF4-FFF2-40B4-BE49-F238E27FC236}">
                <a16:creationId xmlns:a16="http://schemas.microsoft.com/office/drawing/2014/main" id="{6D645958-F220-4F96-800B-EF79DED48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r="2" b="20984"/>
          <a:stretch/>
        </p:blipFill>
        <p:spPr bwMode="auto"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08" name="Picture 16" descr="La imagen puede contener: 8 personas, personas sonriendo, personas sentadas">
            <a:extLst>
              <a:ext uri="{FF2B5EF4-FFF2-40B4-BE49-F238E27FC236}">
                <a16:creationId xmlns:a16="http://schemas.microsoft.com/office/drawing/2014/main" id="{B559CB97-A2E9-4C9D-8108-6BB8F0785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 r="-2" b="23061"/>
          <a:stretch/>
        </p:blipFill>
        <p:spPr bwMode="auto">
          <a:xfrm>
            <a:off x="9363238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880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Recuadro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245</TotalTime>
  <Words>448</Words>
  <Application>Microsoft Office PowerPoint</Application>
  <PresentationFormat>Panorámica</PresentationFormat>
  <Paragraphs>69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Broadway</vt:lpstr>
      <vt:lpstr>Calibri</vt:lpstr>
      <vt:lpstr>Calibri Light</vt:lpstr>
      <vt:lpstr>Impact</vt:lpstr>
      <vt:lpstr>Ink Free</vt:lpstr>
      <vt:lpstr>Times New Roman</vt:lpstr>
      <vt:lpstr>Tema de Office</vt:lpstr>
      <vt:lpstr>Little Historiadores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Little Historiadores</dc:title>
  <dc:creator>Usuario</dc:creator>
  <cp:lastModifiedBy>Usuario</cp:lastModifiedBy>
  <cp:revision>29</cp:revision>
  <dcterms:created xsi:type="dcterms:W3CDTF">2018-12-13T17:06:55Z</dcterms:created>
  <dcterms:modified xsi:type="dcterms:W3CDTF">2018-12-14T16:03:54Z</dcterms:modified>
</cp:coreProperties>
</file>