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10/10/2019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s-ES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SEGURIDADY CALIDAD ALIMENTARIA EN EL COMERCIO</a:t>
            </a:r>
            <a:endParaRPr lang="es-E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ELABORACIÓN Y REALIZACIÓN DEL SEGUIMIENTO DEL PLAN DE LIMPIEZA DE LOS EQUIPOS E INSTALACIONES UTILIZADAS EN EL COMERCIO ALIMENTARIO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8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/>
              <a:t>LIMPIEZA Y DESINFECCION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La limpieza y desinfección son un conjunto de operaciones que tienen como objetivo la eliminación de la suciedad y mantener controlada, bajo mínimos, la población microbiana, debiendo dejar las instalaciones listas para iniciar el siguiente ciclo productivo.-</a:t>
            </a:r>
          </a:p>
          <a:p>
            <a:r>
              <a:rPr lang="es-E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Tanto la limpieza como la desinfección se suelen realizar de forma conjunta, son procesos distintos y complementarios.- Nunca sustituye el uno al otro.-</a:t>
            </a:r>
            <a:endParaRPr lang="es-E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475" y="4100975"/>
            <a:ext cx="26098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3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LIMPIEZA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La limpieza consiste en la eliminación de los residuos y suciedad adheridos a las superficies</a:t>
            </a:r>
          </a:p>
          <a:p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700" y="2943224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94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DESINFECCIÓN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La desinfección es el proceso por el que se eliminan o reducen a un nivel tolerable los microorganismos presentes en las superficies sin que sean nocivos para la calidad de los alimentos ni para los consumidores</a:t>
            </a:r>
          </a:p>
          <a:p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80" y="3643312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949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NORMATIVA SOBRE LIMPIEZA Y DESINFECCIÓN DE INSTALACIONES Y EQUIPOS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Para la limpieza de las instalaciones, equipos y recipientes que estén en contacto con los productos alimenticios, así como de los locales en que se ubiquen dichos productos alimenticios, el responsable del establecimiento contratará o elaborará y aplicara un sistema de limpieza y desinfección basado en el APPCC.- También será necesario la aplicación de un programa de desinsectación y desratización</a:t>
            </a:r>
          </a:p>
          <a:p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50" y="3948112"/>
            <a:ext cx="28194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406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Los productos de limpieza, desinfección, desratización o cualquier sustancia peligrosa, se almacenarán por separado, donde no exista riesgo alguno de contaminación para los productos alimentarios y estarán debidamente identificados.- En el caso de trasvasarlos a otros envases nunca se utilizarán recipientes que puedan dar equívocos respecto a su contenido</a:t>
            </a:r>
          </a:p>
          <a:p>
            <a:pPr algn="just"/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E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YOTUB.COM / WATCH? V=tV6Tb_XEeO0</a:t>
            </a:r>
          </a:p>
          <a:p>
            <a:pPr algn="just"/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YOTUB.COM / WATCH? V=TLcg5nOT3go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42742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1343</TotalTime>
  <Words>285</Words>
  <Application>Microsoft Office PowerPoint</Application>
  <PresentationFormat>Panorámica</PresentationFormat>
  <Paragraphs>16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Faceta</vt:lpstr>
      <vt:lpstr>SEGURIDADY CALIDAD ALIMENTARIA EN EL COMERCIO</vt:lpstr>
      <vt:lpstr>LIMPIEZA Y DESINFECCION</vt:lpstr>
      <vt:lpstr>LIMPIEZA</vt:lpstr>
      <vt:lpstr>DESINFECCIÓN</vt:lpstr>
      <vt:lpstr>NORMATIVA SOBRE LIMPIEZA Y DESINFECCIÓN DE INSTALACIONES Y EQUIPOS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SEGURIDADY CALIDAD ALIMENTARIA EN EL COMERCIO</dc:title>
  <dc:creator>Isabel</dc:creator>
  <cp:lastModifiedBy>Isabel</cp:lastModifiedBy>
  <cp:revision>6</cp:revision>
  <dcterms:created xsi:type="dcterms:W3CDTF">2019-10-09T21:20:09Z</dcterms:created>
  <dcterms:modified xsi:type="dcterms:W3CDTF">2019-10-10T19:15:10Z</dcterms:modified>
</cp:coreProperties>
</file>