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8" r:id="rId4"/>
    <p:sldId id="259" r:id="rId5"/>
    <p:sldId id="267" r:id="rId6"/>
    <p:sldId id="260" r:id="rId7"/>
    <p:sldId id="261" r:id="rId8"/>
    <p:sldId id="270" r:id="rId9"/>
    <p:sldId id="265" r:id="rId10"/>
    <p:sldId id="266" r:id="rId11"/>
    <p:sldId id="271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996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E222B-E4FA-452F-B240-BF1A4072CA37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8A8CE-A270-4133-B74F-E8A94C22EB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22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A8CE-A270-4133-B74F-E8A94C22EBE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843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21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5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439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6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74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1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442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34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54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92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3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D6334-71D4-4960-9FE7-66F2F4738579}" type="datetimeFigureOut">
              <a:rPr lang="es-ES" smtClean="0"/>
              <a:t>17/12/2018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7F74-6D5D-4F43-8063-91E2A257A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47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2ahUKEwiEz-Xk5JnfAhUtxIUKHXEdAMsQjRx6BAgBEAU&amp;url=https://www.gasteizhoy.com/calendario-laboral-2019/&amp;psig=AOvVaw2UTSt97XoFtZxquSvtSnwx&amp;ust=154468676236845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rs8Ph7pnfAhVIvxoKHTm1C1QQjRx6BAgBEAU&amp;url=https://podemos.info/18223/&amp;psig=AOvVaw3UqBf2i_z3qiAsHlMuO9kz&amp;ust=1544689447125467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28191"/>
          </a:xfrm>
        </p:spPr>
        <p:txBody>
          <a:bodyPr>
            <a:normAutofit/>
          </a:bodyPr>
          <a:lstStyle/>
          <a:p>
            <a:r>
              <a:rPr lang="es-ES_tradnl" sz="3200" dirty="0" err="1" smtClean="0"/>
              <a:t>Chegar</a:t>
            </a:r>
            <a:r>
              <a:rPr lang="es-ES_tradnl" sz="3200" dirty="0" smtClean="0"/>
              <a:t> a un centro que </a:t>
            </a:r>
            <a:r>
              <a:rPr lang="es-ES_tradnl" sz="3200" dirty="0" err="1" smtClean="0"/>
              <a:t>xa</a:t>
            </a:r>
            <a:r>
              <a:rPr lang="es-ES_tradnl" sz="3200" dirty="0" smtClean="0"/>
              <a:t> contara </a:t>
            </a:r>
            <a:r>
              <a:rPr lang="es-ES_tradnl" sz="3200" dirty="0" err="1" smtClean="0"/>
              <a:t>cunha</a:t>
            </a:r>
            <a:r>
              <a:rPr lang="es-ES_tradnl" sz="3200" dirty="0" smtClean="0"/>
              <a:t> </a:t>
            </a:r>
            <a:r>
              <a:rPr lang="es-ES_tradnl" sz="3200" b="1" dirty="0" smtClean="0"/>
              <a:t>intérprete de </a:t>
            </a:r>
            <a:r>
              <a:rPr lang="es-ES_tradnl" sz="3200" b="1" dirty="0" err="1" smtClean="0"/>
              <a:t>lingua</a:t>
            </a:r>
            <a:r>
              <a:rPr lang="es-ES_tradnl" sz="3200" b="1" dirty="0" smtClean="0"/>
              <a:t> de signos</a:t>
            </a:r>
            <a:endParaRPr lang="es-ES" sz="32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445821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29254"/>
            <a:ext cx="3641031" cy="242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7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s-ES" sz="3800" dirty="0"/>
              <a:t>https://www.ceipprincesaespanha.org/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3968" y="4149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8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s-ES" dirty="0" smtClean="0"/>
              <a:t>GRAZAS POLA VOSA ATENCIÓN!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endParaRPr lang="es-ES" u="sng" dirty="0" smtClean="0"/>
          </a:p>
          <a:p>
            <a:pPr marL="0" indent="0" algn="ctr">
              <a:buNone/>
            </a:pPr>
            <a:endParaRPr lang="es-ES" u="sng" dirty="0"/>
          </a:p>
          <a:p>
            <a:pPr marL="0" indent="0" algn="ctr">
              <a:buNone/>
            </a:pPr>
            <a:r>
              <a:rPr lang="es-E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pazolorenzo@yahoo.es</a:t>
            </a:r>
          </a:p>
          <a:p>
            <a:pPr marL="0" indent="0" algn="ctr">
              <a:buNone/>
            </a:pPr>
            <a:endParaRPr lang="es-ES" sz="40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carolina.fdez.alvarez@gmail.com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64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Autofit/>
          </a:bodyPr>
          <a:lstStyle/>
          <a:p>
            <a:r>
              <a:rPr lang="es-ES_tradnl" sz="4000" dirty="0" smtClean="0"/>
              <a:t>Buscar a</a:t>
            </a:r>
            <a:br>
              <a:rPr lang="es-ES_tradnl" sz="4000" dirty="0" smtClean="0"/>
            </a:br>
            <a:r>
              <a:rPr lang="es-ES_tradnl" sz="4000" dirty="0" smtClean="0"/>
              <a:t> </a:t>
            </a:r>
            <a:r>
              <a:rPr lang="es-ES_tradnl" sz="4000" b="1" dirty="0" err="1" smtClean="0"/>
              <a:t>metodoloxía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axeitada</a:t>
            </a:r>
            <a:r>
              <a:rPr lang="es-ES_tradnl" sz="4000" dirty="0" smtClean="0"/>
              <a:t> …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320480" cy="349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8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es-ES" dirty="0" err="1" smtClean="0"/>
              <a:t>Implicou</a:t>
            </a:r>
            <a:r>
              <a:rPr lang="es-ES" dirty="0" smtClean="0"/>
              <a:t> e implica…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es-ES_tradnl" sz="3500" dirty="0" smtClean="0"/>
              <a:t>TRABALLO EN EQUIPO</a:t>
            </a:r>
            <a:endParaRPr lang="es-ES" sz="3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9762" y="1250758"/>
            <a:ext cx="442849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8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… e TEMPO</a:t>
            </a:r>
            <a:endParaRPr lang="es-E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34" name="Picture 10" descr="Resultado de imagen de calendario 2019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4"/>
          <a:stretch/>
        </p:blipFill>
        <p:spPr bwMode="auto">
          <a:xfrm>
            <a:off x="899592" y="1628800"/>
            <a:ext cx="7416824" cy="439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INFORMAR – FORMAR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4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es-ES_tradnl" dirty="0" smtClean="0"/>
              <a:t>VISIBILIZAR - SENSIBILIZAR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3815">
            <a:off x="514361" y="2072792"/>
            <a:ext cx="3672408" cy="22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5390">
            <a:off x="5053113" y="2037790"/>
            <a:ext cx="2592288" cy="368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438">
            <a:off x="2046976" y="4462325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CONOCER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7" y="1052736"/>
            <a:ext cx="1761897" cy="234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 descr="Resultat d'imatges de MARLEEN MATL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1800200" cy="25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t d'imatges de ESCULTOR ACUÑA LOP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02" y="3969593"/>
            <a:ext cx="19240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t d'imatges de PERSONAS SORDAS FAMOS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78809"/>
            <a:ext cx="17761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sultat d'imatges de PALOMA SOR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8740"/>
            <a:ext cx="1890864" cy="27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4" t="21887" r="7298" b="23318"/>
          <a:stretch/>
        </p:blipFill>
        <p:spPr bwMode="auto">
          <a:xfrm>
            <a:off x="7308304" y="3969593"/>
            <a:ext cx="1399309" cy="247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Resultado de imagen de pilar lima podemo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90" y="1052736"/>
            <a:ext cx="3096344" cy="26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000" dirty="0" smtClean="0"/>
              <a:t>A PRESENZA DA LINGUA DE SIGNOS NO CENTRO</a:t>
            </a:r>
            <a:endParaRPr lang="es-ES" sz="3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810">
            <a:off x="3783374" y="1648592"/>
            <a:ext cx="2055391" cy="220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Image result for dactilologico lengua de sign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786">
            <a:off x="796461" y="2876376"/>
            <a:ext cx="2277547" cy="31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notas musicales con las man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6940">
            <a:off x="5262911" y="3910689"/>
            <a:ext cx="2871598" cy="21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52</Words>
  <Application>Microsoft Office PowerPoint</Application>
  <PresentationFormat>Presentación en pantalla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Chegar a un centro que xa contara cunha intérprete de lingua de signos</vt:lpstr>
      <vt:lpstr>Buscar a  metodoloxía axeitada …</vt:lpstr>
      <vt:lpstr>Implicou e implica…</vt:lpstr>
      <vt:lpstr>TRABALLO EN EQUIPO</vt:lpstr>
      <vt:lpstr>… e TEMPO</vt:lpstr>
      <vt:lpstr>INFORMAR – FORMAR</vt:lpstr>
      <vt:lpstr>VISIBILIZAR - SENSIBILIZAR</vt:lpstr>
      <vt:lpstr>CONOCER</vt:lpstr>
      <vt:lpstr>A PRESENZA DA LINGUA DE SIGNOS NO CENTRO</vt:lpstr>
      <vt:lpstr>https://www.ceipprincesaespanha.org/</vt:lpstr>
      <vt:lpstr>GRAZAS POLA VOSA ATENCIÓN!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CHEGAR A UN CENTRO QUE XA CONTARA CUNHA ILSE</dc:title>
  <dc:creator>Pc</dc:creator>
  <cp:lastModifiedBy>Pc</cp:lastModifiedBy>
  <cp:revision>34</cp:revision>
  <dcterms:created xsi:type="dcterms:W3CDTF">2018-12-10T10:38:00Z</dcterms:created>
  <dcterms:modified xsi:type="dcterms:W3CDTF">2018-12-17T10:27:12Z</dcterms:modified>
</cp:coreProperties>
</file>