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8" r:id="rId4"/>
    <p:sldId id="259" r:id="rId5"/>
    <p:sldId id="267" r:id="rId6"/>
    <p:sldId id="260" r:id="rId7"/>
    <p:sldId id="261" r:id="rId8"/>
    <p:sldId id="270" r:id="rId9"/>
    <p:sldId id="265" r:id="rId10"/>
    <p:sldId id="266" r:id="rId11"/>
    <p:sldId id="271" r:id="rId1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>
        <p:scale>
          <a:sx n="76" d="100"/>
          <a:sy n="76" d="100"/>
        </p:scale>
        <p:origin x="-996" y="-6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E222B-E4FA-452F-B240-BF1A4072CA37}" type="datetimeFigureOut">
              <a:rPr lang="es-ES" smtClean="0"/>
              <a:t>17/12/2018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68A8CE-A270-4133-B74F-E8A94C22EBE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4224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68A8CE-A270-4133-B74F-E8A94C22EBE9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8432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6334-71D4-4960-9FE7-66F2F4738579}" type="datetimeFigureOut">
              <a:rPr lang="es-ES" smtClean="0"/>
              <a:t>17/12/2018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7F74-6D5D-4F43-8063-91E2A257A4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45218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6334-71D4-4960-9FE7-66F2F4738579}" type="datetimeFigureOut">
              <a:rPr lang="es-ES" smtClean="0"/>
              <a:t>17/12/2018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7F74-6D5D-4F43-8063-91E2A257A4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7674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6334-71D4-4960-9FE7-66F2F4738579}" type="datetimeFigureOut">
              <a:rPr lang="es-ES" smtClean="0"/>
              <a:t>17/12/2018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7F74-6D5D-4F43-8063-91E2A257A4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874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6334-71D4-4960-9FE7-66F2F4738579}" type="datetimeFigureOut">
              <a:rPr lang="es-ES" smtClean="0"/>
              <a:t>17/12/2018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7F74-6D5D-4F43-8063-91E2A257A4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5153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6334-71D4-4960-9FE7-66F2F4738579}" type="datetimeFigureOut">
              <a:rPr lang="es-ES" smtClean="0"/>
              <a:t>17/12/2018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7F74-6D5D-4F43-8063-91E2A257A4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4420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6334-71D4-4960-9FE7-66F2F4738579}" type="datetimeFigureOut">
              <a:rPr lang="es-ES" smtClean="0"/>
              <a:t>17/12/2018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7F74-6D5D-4F43-8063-91E2A257A4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9347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6334-71D4-4960-9FE7-66F2F4738579}" type="datetimeFigureOut">
              <a:rPr lang="es-ES" smtClean="0"/>
              <a:t>17/12/2018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7F74-6D5D-4F43-8063-91E2A257A4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0541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6334-71D4-4960-9FE7-66F2F4738579}" type="datetimeFigureOut">
              <a:rPr lang="es-ES" smtClean="0"/>
              <a:t>17/12/2018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7F74-6D5D-4F43-8063-91E2A257A4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7922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6334-71D4-4960-9FE7-66F2F4738579}" type="datetimeFigureOut">
              <a:rPr lang="es-ES" smtClean="0"/>
              <a:t>17/12/2018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7F74-6D5D-4F43-8063-91E2A257A4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2351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6334-71D4-4960-9FE7-66F2F4738579}" type="datetimeFigureOut">
              <a:rPr lang="es-ES" smtClean="0"/>
              <a:t>17/12/2018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7F74-6D5D-4F43-8063-91E2A257A4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250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D6334-71D4-4960-9FE7-66F2F4738579}" type="datetimeFigureOut">
              <a:rPr lang="es-ES" smtClean="0"/>
              <a:t>17/12/2018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47F74-6D5D-4F43-8063-91E2A257A4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4398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AD6334-71D4-4960-9FE7-66F2F4738579}" type="datetimeFigureOut">
              <a:rPr lang="es-ES" smtClean="0"/>
              <a:t>17/12/2018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47F74-6D5D-4F43-8063-91E2A257A44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7479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google.com/url?sa=i&amp;rct=j&amp;q=&amp;esrc=s&amp;source=images&amp;cd=&amp;cad=rja&amp;uact=8&amp;ved=2ahUKEwiEz-Xk5JnfAhUtxIUKHXEdAMsQjRx6BAgBEAU&amp;url=https://www.gasteizhoy.com/calendario-laboral-2019/&amp;psig=AOvVaw2UTSt97XoFtZxquSvtSnwx&amp;ust=1544686762368452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com/url?sa=i&amp;rct=j&amp;q=&amp;esrc=s&amp;source=images&amp;cd=&amp;cad=rja&amp;uact=8&amp;ved=2ahUKEwirs8Ph7pnfAhVIvxoKHTm1C1QQjRx6BAgBEAU&amp;url=https://podemos.info/18223/&amp;psig=AOvVaw3UqBf2i_z3qiAsHlMuO9kz&amp;ust=1544689447125467" TargetMode="External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728191"/>
          </a:xfrm>
        </p:spPr>
        <p:txBody>
          <a:bodyPr>
            <a:normAutofit/>
          </a:bodyPr>
          <a:lstStyle/>
          <a:p>
            <a:r>
              <a:rPr lang="es-ES_tradnl" sz="3200" dirty="0" err="1" smtClean="0"/>
              <a:t>Chegar</a:t>
            </a:r>
            <a:r>
              <a:rPr lang="es-ES_tradnl" sz="3200" dirty="0" smtClean="0"/>
              <a:t> a un centro que </a:t>
            </a:r>
            <a:r>
              <a:rPr lang="es-ES_tradnl" sz="3200" dirty="0" err="1" smtClean="0"/>
              <a:t>xa</a:t>
            </a:r>
            <a:r>
              <a:rPr lang="es-ES_tradnl" sz="3200" dirty="0" smtClean="0"/>
              <a:t> contara </a:t>
            </a:r>
            <a:r>
              <a:rPr lang="es-ES_tradnl" sz="3200" dirty="0" err="1" smtClean="0"/>
              <a:t>cunha</a:t>
            </a:r>
            <a:r>
              <a:rPr lang="es-ES_tradnl" sz="3200" dirty="0" smtClean="0"/>
              <a:t> </a:t>
            </a:r>
            <a:r>
              <a:rPr lang="es-ES_tradnl" sz="3200" b="1" dirty="0" smtClean="0"/>
              <a:t>intérprete de </a:t>
            </a:r>
            <a:r>
              <a:rPr lang="es-ES_tradnl" sz="3200" b="1" dirty="0" err="1" smtClean="0"/>
              <a:t>lingua</a:t>
            </a:r>
            <a:r>
              <a:rPr lang="es-ES_tradnl" sz="3200" b="1" dirty="0" smtClean="0"/>
              <a:t> de signos</a:t>
            </a:r>
            <a:endParaRPr lang="es-ES" sz="32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276872"/>
            <a:ext cx="6400800" cy="3361928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060848"/>
            <a:ext cx="4458213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29254"/>
            <a:ext cx="3641031" cy="2422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577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584175"/>
          </a:xfrm>
        </p:spPr>
        <p:txBody>
          <a:bodyPr>
            <a:noAutofit/>
          </a:bodyPr>
          <a:lstStyle/>
          <a:p>
            <a:r>
              <a:rPr lang="es-ES_tradnl" sz="4000" dirty="0" smtClean="0"/>
              <a:t>Buscar a</a:t>
            </a:r>
            <a:br>
              <a:rPr lang="es-ES_tradnl" sz="4000" dirty="0" smtClean="0"/>
            </a:br>
            <a:r>
              <a:rPr lang="es-ES_tradnl" sz="4000" dirty="0" smtClean="0"/>
              <a:t> </a:t>
            </a:r>
            <a:r>
              <a:rPr lang="es-ES_tradnl" sz="4000" b="1" dirty="0" err="1" smtClean="0"/>
              <a:t>metodoloxía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axeitada</a:t>
            </a:r>
            <a:r>
              <a:rPr lang="es-ES_tradnl" sz="4000" dirty="0" smtClean="0"/>
              <a:t> …</a:t>
            </a:r>
            <a:endParaRPr lang="es-ES" sz="40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060848"/>
            <a:ext cx="6400800" cy="3577952"/>
          </a:xfrm>
        </p:spPr>
        <p:txBody>
          <a:bodyPr/>
          <a:lstStyle/>
          <a:p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132856"/>
            <a:ext cx="4320480" cy="3490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787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/>
          <a:lstStyle/>
          <a:p>
            <a:r>
              <a:rPr lang="es-ES" dirty="0" err="1" smtClean="0"/>
              <a:t>Implicou</a:t>
            </a:r>
            <a:r>
              <a:rPr lang="es-ES" dirty="0" smtClean="0"/>
              <a:t> e implica…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76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r>
              <a:rPr lang="es-ES_tradnl" sz="3500" dirty="0" smtClean="0"/>
              <a:t>TRABALLO EN EQUIPO</a:t>
            </a:r>
            <a:endParaRPr lang="es-ES" sz="35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29762" y="1250758"/>
            <a:ext cx="4428491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285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 smtClean="0"/>
              <a:t>… e TEMPO</a:t>
            </a:r>
            <a:endParaRPr lang="es-E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34" name="Picture 10" descr="Resultado de imagen de calendario 2019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4"/>
          <a:stretch/>
        </p:blipFill>
        <p:spPr bwMode="auto">
          <a:xfrm>
            <a:off x="899592" y="1628800"/>
            <a:ext cx="7416824" cy="4393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90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INFORMAR – FORMAR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28800"/>
            <a:ext cx="6240000" cy="46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466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/>
          <a:lstStyle/>
          <a:p>
            <a:r>
              <a:rPr lang="es-ES_tradnl" dirty="0" smtClean="0"/>
              <a:t>VISIBILIZAR - SENSIBILIZAR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03815">
            <a:off x="514361" y="2072792"/>
            <a:ext cx="3672408" cy="224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5390">
            <a:off x="5053113" y="2037790"/>
            <a:ext cx="2592288" cy="368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3438">
            <a:off x="2046976" y="4462325"/>
            <a:ext cx="2209800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46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CONOCER</a:t>
            </a:r>
            <a:endParaRPr lang="es-E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67" y="1052736"/>
            <a:ext cx="1761897" cy="234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8" name="Picture 12" descr="Resultat d'imatges de MARLEEN MATLI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052736"/>
            <a:ext cx="1800200" cy="259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Resultat d'imatges de ESCULTOR ACUÑA LOPE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7902" y="3969593"/>
            <a:ext cx="1924050" cy="237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Resultat d'imatges de PERSONAS SORDAS FAMOSA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778809"/>
            <a:ext cx="1776198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Resultat d'imatges de PALOMA SORO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58740"/>
            <a:ext cx="1890864" cy="279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14" t="21887" r="7298" b="23318"/>
          <a:stretch/>
        </p:blipFill>
        <p:spPr bwMode="auto">
          <a:xfrm>
            <a:off x="7308304" y="3969593"/>
            <a:ext cx="1399309" cy="247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Resultado de imagen de pilar lima podemos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090" y="1052736"/>
            <a:ext cx="3096344" cy="2641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36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3000" dirty="0" smtClean="0"/>
              <a:t>A PRESENZA DA LINGUA DE SIGNOS NO CENTRO</a:t>
            </a:r>
            <a:endParaRPr lang="es-ES" sz="3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3810">
            <a:off x="3783374" y="1648592"/>
            <a:ext cx="2055391" cy="2202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Image result for dactilologico lengua de signo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7786">
            <a:off x="796461" y="2876376"/>
            <a:ext cx="2277547" cy="3188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notas musicales con las man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6940">
            <a:off x="5262911" y="3910689"/>
            <a:ext cx="2871598" cy="215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65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>
            <a:normAutofit/>
          </a:bodyPr>
          <a:lstStyle/>
          <a:p>
            <a:r>
              <a:rPr lang="es-ES" sz="3800" dirty="0"/>
              <a:t>https://www.ceipprincesaespanha.org/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83968" y="4149080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518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/>
          <a:lstStyle/>
          <a:p>
            <a:r>
              <a:rPr lang="es-ES" dirty="0" smtClean="0"/>
              <a:t>GRAZAS POLA VOSA ATENCIÓN!</a:t>
            </a:r>
            <a:endParaRPr lang="es-E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 algn="ctr">
              <a:buNone/>
            </a:pPr>
            <a:endParaRPr lang="es-ES" u="sng" dirty="0" smtClean="0"/>
          </a:p>
          <a:p>
            <a:pPr marL="0" indent="0" algn="ctr">
              <a:buNone/>
            </a:pPr>
            <a:endParaRPr lang="es-ES" u="sng" dirty="0"/>
          </a:p>
          <a:p>
            <a:pPr marL="0" indent="0" algn="ctr">
              <a:buNone/>
            </a:pPr>
            <a:r>
              <a:rPr lang="es-E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pazolorenzo@yahoo.es</a:t>
            </a:r>
          </a:p>
          <a:p>
            <a:pPr marL="0" indent="0" algn="ctr">
              <a:buNone/>
            </a:pPr>
            <a:endParaRPr lang="es-ES" sz="4000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 algn="ctr">
              <a:buNone/>
            </a:pPr>
            <a:r>
              <a:rPr lang="es-ES" sz="4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carolina.fdez.alvarez@gmail.com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640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52</Words>
  <Application>Microsoft Office PowerPoint</Application>
  <PresentationFormat>Presentación en pantalla (4:3)</PresentationFormat>
  <Paragraphs>17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Chegar a un centro que xa contara cunha intérprete de lingua de signos</vt:lpstr>
      <vt:lpstr>Buscar a  metodoloxía axeitada …</vt:lpstr>
      <vt:lpstr>Implicou e implica…</vt:lpstr>
      <vt:lpstr>TRABALLO EN EQUIPO</vt:lpstr>
      <vt:lpstr>… e TEMPO</vt:lpstr>
      <vt:lpstr>INFORMAR – FORMAR</vt:lpstr>
      <vt:lpstr>VISIBILIZAR - SENSIBILIZAR</vt:lpstr>
      <vt:lpstr>CONOCER</vt:lpstr>
      <vt:lpstr>A PRESENZA DA LINGUA DE SIGNOS NO CENTRO</vt:lpstr>
      <vt:lpstr>https://www.ceipprincesaespanha.org/</vt:lpstr>
      <vt:lpstr>GRAZAS POLA VOSA ATENCIÓN!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CHEGAR A UN CENTRO QUE XA CONTARA CUNHA ILSE</dc:title>
  <dc:creator>Pc</dc:creator>
  <cp:lastModifiedBy>Pc</cp:lastModifiedBy>
  <cp:revision>34</cp:revision>
  <dcterms:created xsi:type="dcterms:W3CDTF">2018-12-10T10:38:00Z</dcterms:created>
  <dcterms:modified xsi:type="dcterms:W3CDTF">2018-12-17T10:27:12Z</dcterms:modified>
</cp:coreProperties>
</file>