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86" r:id="rId4"/>
    <p:sldId id="258" r:id="rId5"/>
    <p:sldId id="275" r:id="rId6"/>
    <p:sldId id="260" r:id="rId7"/>
    <p:sldId id="261" r:id="rId8"/>
    <p:sldId id="262" r:id="rId9"/>
    <p:sldId id="276" r:id="rId10"/>
    <p:sldId id="290" r:id="rId11"/>
    <p:sldId id="291" r:id="rId12"/>
    <p:sldId id="292" r:id="rId13"/>
    <p:sldId id="293" r:id="rId14"/>
    <p:sldId id="267" r:id="rId15"/>
    <p:sldId id="268" r:id="rId16"/>
    <p:sldId id="269" r:id="rId17"/>
    <p:sldId id="270" r:id="rId18"/>
    <p:sldId id="296" r:id="rId19"/>
    <p:sldId id="297" r:id="rId20"/>
    <p:sldId id="294" r:id="rId21"/>
    <p:sldId id="295" r:id="rId22"/>
    <p:sldId id="287" r:id="rId23"/>
    <p:sldId id="278" r:id="rId24"/>
    <p:sldId id="279" r:id="rId25"/>
    <p:sldId id="284" r:id="rId26"/>
    <p:sldId id="280" r:id="rId27"/>
    <p:sldId id="281" r:id="rId28"/>
    <p:sldId id="288" r:id="rId29"/>
    <p:sldId id="283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4643"/>
  </p:normalViewPr>
  <p:slideViewPr>
    <p:cSldViewPr snapToGrid="0" snapToObjects="1">
      <p:cViewPr>
        <p:scale>
          <a:sx n="68" d="100"/>
          <a:sy n="68" d="100"/>
        </p:scale>
        <p:origin x="2816" y="124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D32A1-D3E1-F349-8880-41B8D8CB969F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1F25FA7E-FC5C-8841-B033-C6C2C1911EA5}">
      <dgm:prSet phldrT="[Texto]" custT="1"/>
      <dgm:spPr>
        <a:gradFill rotWithShape="0">
          <a:gsLst>
            <a:gs pos="66000">
              <a:srgbClr val="A490FF"/>
            </a:gs>
            <a:gs pos="0">
              <a:schemeClr val="bg1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lnSpc>
              <a:spcPct val="150000"/>
            </a:lnSpc>
          </a:pPr>
          <a:r>
            <a:rPr lang="es-ES_tradnl" sz="1800" b="1" dirty="0" smtClean="0"/>
            <a:t>IDENTIFICACIÓN NECESIDADES</a:t>
          </a:r>
          <a:endParaRPr lang="es-ES_tradnl" sz="1800" b="1" dirty="0"/>
        </a:p>
      </dgm:t>
    </dgm:pt>
    <dgm:pt modelId="{A7FA5D14-C02F-5449-ACE8-6A426C177F4E}" type="parTrans" cxnId="{31053F9C-B18C-5D45-AA37-5CC80DDF01B4}">
      <dgm:prSet/>
      <dgm:spPr/>
      <dgm:t>
        <a:bodyPr/>
        <a:lstStyle/>
        <a:p>
          <a:endParaRPr lang="es-ES_tradnl"/>
        </a:p>
      </dgm:t>
    </dgm:pt>
    <dgm:pt modelId="{2EDD40B9-F805-3B45-8F7F-813110AF3B36}" type="sibTrans" cxnId="{31053F9C-B18C-5D45-AA37-5CC80DDF01B4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s-ES_tradnl"/>
        </a:p>
      </dgm:t>
    </dgm:pt>
    <dgm:pt modelId="{8F4F0C03-679B-D74C-9A0E-18114900D82F}">
      <dgm:prSet phldrT="[Texto]"/>
      <dgm:spPr>
        <a:gradFill rotWithShape="0">
          <a:gsLst>
            <a:gs pos="72000">
              <a:srgbClr val="6CCECE"/>
            </a:gs>
            <a:gs pos="0">
              <a:srgbClr val="00B050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lnSpc>
              <a:spcPct val="150000"/>
            </a:lnSpc>
          </a:pPr>
          <a:r>
            <a:rPr lang="es-ES_tradnl" b="1" dirty="0" smtClean="0"/>
            <a:t>IMPLEMENTACIÓN E AVALIACIÓN</a:t>
          </a:r>
          <a:endParaRPr lang="es-ES_tradnl" b="1" dirty="0"/>
        </a:p>
      </dgm:t>
    </dgm:pt>
    <dgm:pt modelId="{8EC02CCA-6ED2-1441-A7EC-9A7DAB713D16}" type="parTrans" cxnId="{D3FA627C-E902-3B48-B484-56452F978486}">
      <dgm:prSet/>
      <dgm:spPr/>
      <dgm:t>
        <a:bodyPr/>
        <a:lstStyle/>
        <a:p>
          <a:endParaRPr lang="es-ES_tradnl"/>
        </a:p>
      </dgm:t>
    </dgm:pt>
    <dgm:pt modelId="{A596877C-5D7C-9D44-9D6D-A8725D5D3309}" type="sibTrans" cxnId="{D3FA627C-E902-3B48-B484-56452F978486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s-ES_tradnl"/>
        </a:p>
      </dgm:t>
    </dgm:pt>
    <dgm:pt modelId="{F75A40E5-9667-ED41-B251-86BE1D5AAD80}">
      <dgm:prSet phldrT="[Texto]"/>
      <dgm:spPr>
        <a:gradFill rotWithShape="0">
          <a:gsLst>
            <a:gs pos="95988">
              <a:srgbClr val="84CDF8"/>
            </a:gs>
            <a:gs pos="48972">
              <a:srgbClr val="1568A2"/>
            </a:gs>
            <a:gs pos="66000">
              <a:srgbClr val="0070C0"/>
            </a:gs>
            <a:gs pos="0">
              <a:schemeClr val="bg2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lnSpc>
              <a:spcPct val="150000"/>
            </a:lnSpc>
          </a:pPr>
          <a:r>
            <a:rPr lang="es-ES_tradnl" b="1" dirty="0" smtClean="0"/>
            <a:t>ELABORACIÓN DE MATERIAIS DIDÁCTICOS</a:t>
          </a:r>
          <a:endParaRPr lang="es-ES_tradnl" b="1" dirty="0"/>
        </a:p>
      </dgm:t>
    </dgm:pt>
    <dgm:pt modelId="{12EA5BEF-279C-5F47-B8CF-31B3DE7101F8}" type="parTrans" cxnId="{ED47BE14-3E82-8D49-98F1-B041A842F631}">
      <dgm:prSet/>
      <dgm:spPr/>
      <dgm:t>
        <a:bodyPr/>
        <a:lstStyle/>
        <a:p>
          <a:endParaRPr lang="es-ES_tradnl"/>
        </a:p>
      </dgm:t>
    </dgm:pt>
    <dgm:pt modelId="{A18B6F1B-BAE5-2E47-B9E3-F3551679ED6D}" type="sibTrans" cxnId="{ED47BE14-3E82-8D49-98F1-B041A842F631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s-ES_tradnl"/>
        </a:p>
      </dgm:t>
    </dgm:pt>
    <dgm:pt modelId="{CC54C14F-CB9D-7B45-98D0-1115159DDF4A}">
      <dgm:prSet phldrT="[Texto]"/>
      <dgm:spPr>
        <a:gradFill rotWithShape="0">
          <a:gsLst>
            <a:gs pos="92998">
              <a:srgbClr val="99D5ED"/>
            </a:gs>
            <a:gs pos="87010">
              <a:srgbClr val="9CD1DE"/>
            </a:gs>
            <a:gs pos="80015">
              <a:srgbClr val="9FCCCC"/>
            </a:gs>
            <a:gs pos="65000">
              <a:srgbClr val="A5C1A6"/>
            </a:gs>
            <a:gs pos="0">
              <a:schemeClr val="accent3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lnSpc>
              <a:spcPct val="150000"/>
            </a:lnSpc>
          </a:pPr>
          <a:r>
            <a:rPr lang="es-ES_tradnl" b="1" dirty="0" smtClean="0"/>
            <a:t>PROCESO DE FABRICACIÓN</a:t>
          </a:r>
          <a:endParaRPr lang="es-ES_tradnl" b="1" dirty="0"/>
        </a:p>
      </dgm:t>
    </dgm:pt>
    <dgm:pt modelId="{503A003A-5EC2-674A-99A1-04FBCEA87B38}" type="parTrans" cxnId="{314B2FAA-B3CE-1A44-8E22-430C10B7822F}">
      <dgm:prSet/>
      <dgm:spPr/>
      <dgm:t>
        <a:bodyPr/>
        <a:lstStyle/>
        <a:p>
          <a:endParaRPr lang="es-ES_tradnl"/>
        </a:p>
      </dgm:t>
    </dgm:pt>
    <dgm:pt modelId="{6783AEAA-5E56-ED43-802B-7BD1A08D4C31}" type="sibTrans" cxnId="{314B2FAA-B3CE-1A44-8E22-430C10B7822F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s-ES_tradnl"/>
        </a:p>
      </dgm:t>
    </dgm:pt>
    <dgm:pt modelId="{DDF6F0A0-9343-6645-8682-A2A62945DEFB}">
      <dgm:prSet phldrT="[Texto]"/>
      <dgm:spPr>
        <a:gradFill rotWithShape="0">
          <a:gsLst>
            <a:gs pos="68000">
              <a:srgbClr val="A394AD"/>
            </a:gs>
            <a:gs pos="0">
              <a:srgbClr val="C00000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lnSpc>
              <a:spcPct val="150000"/>
            </a:lnSpc>
          </a:pPr>
          <a:r>
            <a:rPr lang="es-ES_tradnl" b="1" dirty="0" smtClean="0"/>
            <a:t>PLANIFICACIÓN DE OBXECTIVOS</a:t>
          </a:r>
          <a:endParaRPr lang="es-ES_tradnl" b="1" dirty="0"/>
        </a:p>
      </dgm:t>
    </dgm:pt>
    <dgm:pt modelId="{8C4B4787-809E-E143-B90F-97E6EC3AD3FB}" type="parTrans" cxnId="{DCDA7033-862D-B54E-97BB-5E27244B7A14}">
      <dgm:prSet/>
      <dgm:spPr/>
      <dgm:t>
        <a:bodyPr/>
        <a:lstStyle/>
        <a:p>
          <a:endParaRPr lang="es-ES_tradnl"/>
        </a:p>
      </dgm:t>
    </dgm:pt>
    <dgm:pt modelId="{AFFCF23A-4A5D-ED4B-B66F-8289FFD49711}" type="sibTrans" cxnId="{DCDA7033-862D-B54E-97BB-5E27244B7A14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s-ES_tradnl"/>
        </a:p>
      </dgm:t>
    </dgm:pt>
    <dgm:pt modelId="{CCB29DB2-0F4A-334C-971E-0202EA2219DC}" type="pres">
      <dgm:prSet presAssocID="{055D32A1-D3E1-F349-8880-41B8D8CB969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CBA4AF3-E6D0-3943-9D56-D1BF8B3EABED}" type="pres">
      <dgm:prSet presAssocID="{1F25FA7E-FC5C-8841-B033-C6C2C1911EA5}" presName="node" presStyleLbl="node1" presStyleIdx="0" presStyleCnt="5" custScaleX="169164" custRadScaleRad="100128" custRadScaleInc="-804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BD09243-06B0-C341-BA29-A6ACC67B0C99}" type="pres">
      <dgm:prSet presAssocID="{2EDD40B9-F805-3B45-8F7F-813110AF3B36}" presName="sibTrans" presStyleLbl="sibTrans2D1" presStyleIdx="0" presStyleCnt="5" custAng="11337580"/>
      <dgm:spPr/>
      <dgm:t>
        <a:bodyPr/>
        <a:lstStyle/>
        <a:p>
          <a:endParaRPr lang="es-ES_tradnl"/>
        </a:p>
      </dgm:t>
    </dgm:pt>
    <dgm:pt modelId="{475FE21E-46D5-0C49-8BF2-9CD33C08D54C}" type="pres">
      <dgm:prSet presAssocID="{2EDD40B9-F805-3B45-8F7F-813110AF3B36}" presName="connectorText" presStyleLbl="sibTrans2D1" presStyleIdx="0" presStyleCnt="5"/>
      <dgm:spPr/>
      <dgm:t>
        <a:bodyPr/>
        <a:lstStyle/>
        <a:p>
          <a:endParaRPr lang="es-ES_tradnl"/>
        </a:p>
      </dgm:t>
    </dgm:pt>
    <dgm:pt modelId="{040EC0AB-DB3D-9142-BD56-97146EB6FF7B}" type="pres">
      <dgm:prSet presAssocID="{8F4F0C03-679B-D74C-9A0E-18114900D82F}" presName="node" presStyleLbl="node1" presStyleIdx="1" presStyleCnt="5" custScaleX="157472" custRadScaleRad="141556" custRadScaleInc="-42101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ABAB563-B93A-7C4E-9BC3-04455E6A5936}" type="pres">
      <dgm:prSet presAssocID="{A596877C-5D7C-9D44-9D6D-A8725D5D3309}" presName="sibTrans" presStyleLbl="sibTrans2D1" presStyleIdx="1" presStyleCnt="5" custAng="11140447"/>
      <dgm:spPr/>
      <dgm:t>
        <a:bodyPr/>
        <a:lstStyle/>
        <a:p>
          <a:endParaRPr lang="es-ES_tradnl"/>
        </a:p>
      </dgm:t>
    </dgm:pt>
    <dgm:pt modelId="{4E7EE8EC-FF5E-CC47-982B-A03E3738B654}" type="pres">
      <dgm:prSet presAssocID="{A596877C-5D7C-9D44-9D6D-A8725D5D3309}" presName="connectorText" presStyleLbl="sibTrans2D1" presStyleIdx="1" presStyleCnt="5"/>
      <dgm:spPr/>
      <dgm:t>
        <a:bodyPr/>
        <a:lstStyle/>
        <a:p>
          <a:endParaRPr lang="es-ES_tradnl"/>
        </a:p>
      </dgm:t>
    </dgm:pt>
    <dgm:pt modelId="{7BBECC35-3FE9-B24D-99B8-54F91093DE8F}" type="pres">
      <dgm:prSet presAssocID="{F75A40E5-9667-ED41-B251-86BE1D5AAD80}" presName="node" presStyleLbl="node1" presStyleIdx="2" presStyleCnt="5" custScaleX="141696" custRadScaleRad="87974" custRadScaleInc="19966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2C0C014-493C-7C4F-A3EC-4C8FAED5F40A}" type="pres">
      <dgm:prSet presAssocID="{A18B6F1B-BAE5-2E47-B9E3-F3551679ED6D}" presName="sibTrans" presStyleLbl="sibTrans2D1" presStyleIdx="2" presStyleCnt="5" custAng="10818309" custLinFactNeighborX="29426" custLinFactNeighborY="-5202"/>
      <dgm:spPr/>
      <dgm:t>
        <a:bodyPr/>
        <a:lstStyle/>
        <a:p>
          <a:endParaRPr lang="es-ES_tradnl"/>
        </a:p>
      </dgm:t>
    </dgm:pt>
    <dgm:pt modelId="{4DDA44C5-D47F-3746-9E6B-B6D7243A5FE0}" type="pres">
      <dgm:prSet presAssocID="{A18B6F1B-BAE5-2E47-B9E3-F3551679ED6D}" presName="connectorText" presStyleLbl="sibTrans2D1" presStyleIdx="2" presStyleCnt="5"/>
      <dgm:spPr/>
      <dgm:t>
        <a:bodyPr/>
        <a:lstStyle/>
        <a:p>
          <a:endParaRPr lang="es-ES_tradnl"/>
        </a:p>
      </dgm:t>
    </dgm:pt>
    <dgm:pt modelId="{FE918BEB-5391-2C43-BC4E-D5EE9BF5A693}" type="pres">
      <dgm:prSet presAssocID="{CC54C14F-CB9D-7B45-98D0-1115159DDF4A}" presName="node" presStyleLbl="node1" presStyleIdx="3" presStyleCnt="5" custScaleX="136632" custRadScaleRad="115875" custRadScaleInc="-24321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E09917F-6806-2E46-B359-125DEFC6C756}" type="pres">
      <dgm:prSet presAssocID="{6783AEAA-5E56-ED43-802B-7BD1A08D4C31}" presName="sibTrans" presStyleLbl="sibTrans2D1" presStyleIdx="3" presStyleCnt="5" custAng="10926491"/>
      <dgm:spPr/>
      <dgm:t>
        <a:bodyPr/>
        <a:lstStyle/>
        <a:p>
          <a:endParaRPr lang="es-ES_tradnl"/>
        </a:p>
      </dgm:t>
    </dgm:pt>
    <dgm:pt modelId="{B011A419-44F2-524D-B12E-7B64A6910989}" type="pres">
      <dgm:prSet presAssocID="{6783AEAA-5E56-ED43-802B-7BD1A08D4C31}" presName="connectorText" presStyleLbl="sibTrans2D1" presStyleIdx="3" presStyleCnt="5"/>
      <dgm:spPr/>
      <dgm:t>
        <a:bodyPr/>
        <a:lstStyle/>
        <a:p>
          <a:endParaRPr lang="es-ES_tradnl"/>
        </a:p>
      </dgm:t>
    </dgm:pt>
    <dgm:pt modelId="{1B7F0040-6729-0142-8738-31DEB7C2FB04}" type="pres">
      <dgm:prSet presAssocID="{DDF6F0A0-9343-6645-8682-A2A62945DEFB}" presName="node" presStyleLbl="node1" presStyleIdx="4" presStyleCnt="5" custScaleX="142599" custRadScaleRad="138426" custRadScaleInc="40257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8E8DBFA-56B2-1941-98B0-B2E1C741097C}" type="pres">
      <dgm:prSet presAssocID="{AFFCF23A-4A5D-ED4B-B66F-8289FFD49711}" presName="sibTrans" presStyleLbl="sibTrans2D1" presStyleIdx="4" presStyleCnt="5" custAng="10340296"/>
      <dgm:spPr/>
      <dgm:t>
        <a:bodyPr/>
        <a:lstStyle/>
        <a:p>
          <a:endParaRPr lang="es-ES_tradnl"/>
        </a:p>
      </dgm:t>
    </dgm:pt>
    <dgm:pt modelId="{D9AACFA4-3646-AA42-B56B-CEA9784E4B8A}" type="pres">
      <dgm:prSet presAssocID="{AFFCF23A-4A5D-ED4B-B66F-8289FFD49711}" presName="connectorText" presStyleLbl="sibTrans2D1" presStyleIdx="4" presStyleCnt="5"/>
      <dgm:spPr/>
      <dgm:t>
        <a:bodyPr/>
        <a:lstStyle/>
        <a:p>
          <a:endParaRPr lang="es-ES_tradnl"/>
        </a:p>
      </dgm:t>
    </dgm:pt>
  </dgm:ptLst>
  <dgm:cxnLst>
    <dgm:cxn modelId="{EE3CEE78-656E-364B-830A-024161B8F58F}" type="presOf" srcId="{6783AEAA-5E56-ED43-802B-7BD1A08D4C31}" destId="{0E09917F-6806-2E46-B359-125DEFC6C756}" srcOrd="0" destOrd="0" presId="urn:microsoft.com/office/officeart/2005/8/layout/cycle2"/>
    <dgm:cxn modelId="{31053F9C-B18C-5D45-AA37-5CC80DDF01B4}" srcId="{055D32A1-D3E1-F349-8880-41B8D8CB969F}" destId="{1F25FA7E-FC5C-8841-B033-C6C2C1911EA5}" srcOrd="0" destOrd="0" parTransId="{A7FA5D14-C02F-5449-ACE8-6A426C177F4E}" sibTransId="{2EDD40B9-F805-3B45-8F7F-813110AF3B36}"/>
    <dgm:cxn modelId="{ED47BE14-3E82-8D49-98F1-B041A842F631}" srcId="{055D32A1-D3E1-F349-8880-41B8D8CB969F}" destId="{F75A40E5-9667-ED41-B251-86BE1D5AAD80}" srcOrd="2" destOrd="0" parTransId="{12EA5BEF-279C-5F47-B8CF-31B3DE7101F8}" sibTransId="{A18B6F1B-BAE5-2E47-B9E3-F3551679ED6D}"/>
    <dgm:cxn modelId="{A9B7CAD8-CF82-EA42-83F7-A57084561D03}" type="presOf" srcId="{6783AEAA-5E56-ED43-802B-7BD1A08D4C31}" destId="{B011A419-44F2-524D-B12E-7B64A6910989}" srcOrd="1" destOrd="0" presId="urn:microsoft.com/office/officeart/2005/8/layout/cycle2"/>
    <dgm:cxn modelId="{DCDA7033-862D-B54E-97BB-5E27244B7A14}" srcId="{055D32A1-D3E1-F349-8880-41B8D8CB969F}" destId="{DDF6F0A0-9343-6645-8682-A2A62945DEFB}" srcOrd="4" destOrd="0" parTransId="{8C4B4787-809E-E143-B90F-97E6EC3AD3FB}" sibTransId="{AFFCF23A-4A5D-ED4B-B66F-8289FFD49711}"/>
    <dgm:cxn modelId="{D3FA627C-E902-3B48-B484-56452F978486}" srcId="{055D32A1-D3E1-F349-8880-41B8D8CB969F}" destId="{8F4F0C03-679B-D74C-9A0E-18114900D82F}" srcOrd="1" destOrd="0" parTransId="{8EC02CCA-6ED2-1441-A7EC-9A7DAB713D16}" sibTransId="{A596877C-5D7C-9D44-9D6D-A8725D5D3309}"/>
    <dgm:cxn modelId="{A6A41350-938A-CB42-8B1D-A1CD580E2C0A}" type="presOf" srcId="{A596877C-5D7C-9D44-9D6D-A8725D5D3309}" destId="{4E7EE8EC-FF5E-CC47-982B-A03E3738B654}" srcOrd="1" destOrd="0" presId="urn:microsoft.com/office/officeart/2005/8/layout/cycle2"/>
    <dgm:cxn modelId="{ED4380B9-7648-8E46-9898-D0077E00AE38}" type="presOf" srcId="{A596877C-5D7C-9D44-9D6D-A8725D5D3309}" destId="{5ABAB563-B93A-7C4E-9BC3-04455E6A5936}" srcOrd="0" destOrd="0" presId="urn:microsoft.com/office/officeart/2005/8/layout/cycle2"/>
    <dgm:cxn modelId="{F893BDA1-DD3A-A847-8E67-01663478FCA3}" type="presOf" srcId="{055D32A1-D3E1-F349-8880-41B8D8CB969F}" destId="{CCB29DB2-0F4A-334C-971E-0202EA2219DC}" srcOrd="0" destOrd="0" presId="urn:microsoft.com/office/officeart/2005/8/layout/cycle2"/>
    <dgm:cxn modelId="{1C90115A-8F59-E746-A719-8299638D0EAB}" type="presOf" srcId="{AFFCF23A-4A5D-ED4B-B66F-8289FFD49711}" destId="{A8E8DBFA-56B2-1941-98B0-B2E1C741097C}" srcOrd="0" destOrd="0" presId="urn:microsoft.com/office/officeart/2005/8/layout/cycle2"/>
    <dgm:cxn modelId="{864A6663-8A6F-FF40-B595-9723E74C38EA}" type="presOf" srcId="{A18B6F1B-BAE5-2E47-B9E3-F3551679ED6D}" destId="{B2C0C014-493C-7C4F-A3EC-4C8FAED5F40A}" srcOrd="0" destOrd="0" presId="urn:microsoft.com/office/officeart/2005/8/layout/cycle2"/>
    <dgm:cxn modelId="{62EE85FD-1257-A540-A2A7-AEC52A7C4101}" type="presOf" srcId="{A18B6F1B-BAE5-2E47-B9E3-F3551679ED6D}" destId="{4DDA44C5-D47F-3746-9E6B-B6D7243A5FE0}" srcOrd="1" destOrd="0" presId="urn:microsoft.com/office/officeart/2005/8/layout/cycle2"/>
    <dgm:cxn modelId="{314B2FAA-B3CE-1A44-8E22-430C10B7822F}" srcId="{055D32A1-D3E1-F349-8880-41B8D8CB969F}" destId="{CC54C14F-CB9D-7B45-98D0-1115159DDF4A}" srcOrd="3" destOrd="0" parTransId="{503A003A-5EC2-674A-99A1-04FBCEA87B38}" sibTransId="{6783AEAA-5E56-ED43-802B-7BD1A08D4C31}"/>
    <dgm:cxn modelId="{AE023CCB-9945-1F4F-B75D-DE2F0E2B9DA0}" type="presOf" srcId="{1F25FA7E-FC5C-8841-B033-C6C2C1911EA5}" destId="{2CBA4AF3-E6D0-3943-9D56-D1BF8B3EABED}" srcOrd="0" destOrd="0" presId="urn:microsoft.com/office/officeart/2005/8/layout/cycle2"/>
    <dgm:cxn modelId="{ACA6089E-1E68-944F-839A-847852EAF28A}" type="presOf" srcId="{F75A40E5-9667-ED41-B251-86BE1D5AAD80}" destId="{7BBECC35-3FE9-B24D-99B8-54F91093DE8F}" srcOrd="0" destOrd="0" presId="urn:microsoft.com/office/officeart/2005/8/layout/cycle2"/>
    <dgm:cxn modelId="{6F882061-C603-514F-BCB3-D0EA2F3DE7C2}" type="presOf" srcId="{AFFCF23A-4A5D-ED4B-B66F-8289FFD49711}" destId="{D9AACFA4-3646-AA42-B56B-CEA9784E4B8A}" srcOrd="1" destOrd="0" presId="urn:microsoft.com/office/officeart/2005/8/layout/cycle2"/>
    <dgm:cxn modelId="{7576395F-2506-FF42-800E-B6D769E24AB7}" type="presOf" srcId="{8F4F0C03-679B-D74C-9A0E-18114900D82F}" destId="{040EC0AB-DB3D-9142-BD56-97146EB6FF7B}" srcOrd="0" destOrd="0" presId="urn:microsoft.com/office/officeart/2005/8/layout/cycle2"/>
    <dgm:cxn modelId="{A4E9E73C-8F21-AA47-A891-701242AB1272}" type="presOf" srcId="{CC54C14F-CB9D-7B45-98D0-1115159DDF4A}" destId="{FE918BEB-5391-2C43-BC4E-D5EE9BF5A693}" srcOrd="0" destOrd="0" presId="urn:microsoft.com/office/officeart/2005/8/layout/cycle2"/>
    <dgm:cxn modelId="{262DA493-ECA6-2647-9DCA-8B5A994CD4FA}" type="presOf" srcId="{2EDD40B9-F805-3B45-8F7F-813110AF3B36}" destId="{BBD09243-06B0-C341-BA29-A6ACC67B0C99}" srcOrd="0" destOrd="0" presId="urn:microsoft.com/office/officeart/2005/8/layout/cycle2"/>
    <dgm:cxn modelId="{C09A60F9-638B-3E46-B7A7-D9FE80604E9E}" type="presOf" srcId="{DDF6F0A0-9343-6645-8682-A2A62945DEFB}" destId="{1B7F0040-6729-0142-8738-31DEB7C2FB04}" srcOrd="0" destOrd="0" presId="urn:microsoft.com/office/officeart/2005/8/layout/cycle2"/>
    <dgm:cxn modelId="{BBA3E7E5-FBCF-9B47-9E00-26E85304ADA9}" type="presOf" srcId="{2EDD40B9-F805-3B45-8F7F-813110AF3B36}" destId="{475FE21E-46D5-0C49-8BF2-9CD33C08D54C}" srcOrd="1" destOrd="0" presId="urn:microsoft.com/office/officeart/2005/8/layout/cycle2"/>
    <dgm:cxn modelId="{052C8188-B79B-954E-A806-BF0A2FF6EACD}" type="presParOf" srcId="{CCB29DB2-0F4A-334C-971E-0202EA2219DC}" destId="{2CBA4AF3-E6D0-3943-9D56-D1BF8B3EABED}" srcOrd="0" destOrd="0" presId="urn:microsoft.com/office/officeart/2005/8/layout/cycle2"/>
    <dgm:cxn modelId="{20DC3272-8AF8-444D-A6BE-7701D46935DF}" type="presParOf" srcId="{CCB29DB2-0F4A-334C-971E-0202EA2219DC}" destId="{BBD09243-06B0-C341-BA29-A6ACC67B0C99}" srcOrd="1" destOrd="0" presId="urn:microsoft.com/office/officeart/2005/8/layout/cycle2"/>
    <dgm:cxn modelId="{65474181-8A5E-964B-964E-7E82833EFF0F}" type="presParOf" srcId="{BBD09243-06B0-C341-BA29-A6ACC67B0C99}" destId="{475FE21E-46D5-0C49-8BF2-9CD33C08D54C}" srcOrd="0" destOrd="0" presId="urn:microsoft.com/office/officeart/2005/8/layout/cycle2"/>
    <dgm:cxn modelId="{C6DFBE42-D580-4943-B9F9-10E64AFDD34F}" type="presParOf" srcId="{CCB29DB2-0F4A-334C-971E-0202EA2219DC}" destId="{040EC0AB-DB3D-9142-BD56-97146EB6FF7B}" srcOrd="2" destOrd="0" presId="urn:microsoft.com/office/officeart/2005/8/layout/cycle2"/>
    <dgm:cxn modelId="{DB39EEB0-FA73-2141-B125-BB1050065EBB}" type="presParOf" srcId="{CCB29DB2-0F4A-334C-971E-0202EA2219DC}" destId="{5ABAB563-B93A-7C4E-9BC3-04455E6A5936}" srcOrd="3" destOrd="0" presId="urn:microsoft.com/office/officeart/2005/8/layout/cycle2"/>
    <dgm:cxn modelId="{E96F79C8-D04D-0843-BA1D-43187D34BFA1}" type="presParOf" srcId="{5ABAB563-B93A-7C4E-9BC3-04455E6A5936}" destId="{4E7EE8EC-FF5E-CC47-982B-A03E3738B654}" srcOrd="0" destOrd="0" presId="urn:microsoft.com/office/officeart/2005/8/layout/cycle2"/>
    <dgm:cxn modelId="{218ECB9D-06E9-3D41-90E8-964813089A83}" type="presParOf" srcId="{CCB29DB2-0F4A-334C-971E-0202EA2219DC}" destId="{7BBECC35-3FE9-B24D-99B8-54F91093DE8F}" srcOrd="4" destOrd="0" presId="urn:microsoft.com/office/officeart/2005/8/layout/cycle2"/>
    <dgm:cxn modelId="{C85429D6-209B-AA4B-8983-140CEEB1AAE5}" type="presParOf" srcId="{CCB29DB2-0F4A-334C-971E-0202EA2219DC}" destId="{B2C0C014-493C-7C4F-A3EC-4C8FAED5F40A}" srcOrd="5" destOrd="0" presId="urn:microsoft.com/office/officeart/2005/8/layout/cycle2"/>
    <dgm:cxn modelId="{A44C5B54-6712-E347-A4B4-FA468CE2133D}" type="presParOf" srcId="{B2C0C014-493C-7C4F-A3EC-4C8FAED5F40A}" destId="{4DDA44C5-D47F-3746-9E6B-B6D7243A5FE0}" srcOrd="0" destOrd="0" presId="urn:microsoft.com/office/officeart/2005/8/layout/cycle2"/>
    <dgm:cxn modelId="{F4A7C271-C809-2846-8311-BFAD19D06D9B}" type="presParOf" srcId="{CCB29DB2-0F4A-334C-971E-0202EA2219DC}" destId="{FE918BEB-5391-2C43-BC4E-D5EE9BF5A693}" srcOrd="6" destOrd="0" presId="urn:microsoft.com/office/officeart/2005/8/layout/cycle2"/>
    <dgm:cxn modelId="{25869F81-7615-5345-83E6-517AE2C00E90}" type="presParOf" srcId="{CCB29DB2-0F4A-334C-971E-0202EA2219DC}" destId="{0E09917F-6806-2E46-B359-125DEFC6C756}" srcOrd="7" destOrd="0" presId="urn:microsoft.com/office/officeart/2005/8/layout/cycle2"/>
    <dgm:cxn modelId="{98BB0D03-738E-A940-84F1-9EC4E43A8380}" type="presParOf" srcId="{0E09917F-6806-2E46-B359-125DEFC6C756}" destId="{B011A419-44F2-524D-B12E-7B64A6910989}" srcOrd="0" destOrd="0" presId="urn:microsoft.com/office/officeart/2005/8/layout/cycle2"/>
    <dgm:cxn modelId="{40750A28-BBDB-F245-B1B7-13BAB92EA5B4}" type="presParOf" srcId="{CCB29DB2-0F4A-334C-971E-0202EA2219DC}" destId="{1B7F0040-6729-0142-8738-31DEB7C2FB04}" srcOrd="8" destOrd="0" presId="urn:microsoft.com/office/officeart/2005/8/layout/cycle2"/>
    <dgm:cxn modelId="{29A7F677-2F5D-9246-8832-A8C6F63E7CB3}" type="presParOf" srcId="{CCB29DB2-0F4A-334C-971E-0202EA2219DC}" destId="{A8E8DBFA-56B2-1941-98B0-B2E1C741097C}" srcOrd="9" destOrd="0" presId="urn:microsoft.com/office/officeart/2005/8/layout/cycle2"/>
    <dgm:cxn modelId="{51BD53A0-69F3-9049-82E5-7D893FC7D113}" type="presParOf" srcId="{A8E8DBFA-56B2-1941-98B0-B2E1C741097C}" destId="{D9AACFA4-3646-AA42-B56B-CEA9784E4B8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5D32A1-D3E1-F349-8880-41B8D8CB969F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8F4F0C03-679B-D74C-9A0E-18114900D82F}">
      <dgm:prSet phldrT="[Texto]"/>
      <dgm:spPr>
        <a:gradFill rotWithShape="0">
          <a:gsLst>
            <a:gs pos="72000">
              <a:srgbClr val="6CCECE"/>
            </a:gs>
            <a:gs pos="0">
              <a:srgbClr val="00B050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lnSpc>
              <a:spcPct val="150000"/>
            </a:lnSpc>
          </a:pPr>
          <a:r>
            <a:rPr lang="es-ES_tradnl" b="1" dirty="0" smtClean="0"/>
            <a:t>IMPLEMENTACIÓN E AVALIACIÓN</a:t>
          </a:r>
          <a:endParaRPr lang="es-ES_tradnl" b="1" dirty="0"/>
        </a:p>
      </dgm:t>
    </dgm:pt>
    <dgm:pt modelId="{8EC02CCA-6ED2-1441-A7EC-9A7DAB713D16}" type="parTrans" cxnId="{D3FA627C-E902-3B48-B484-56452F978486}">
      <dgm:prSet/>
      <dgm:spPr/>
      <dgm:t>
        <a:bodyPr/>
        <a:lstStyle/>
        <a:p>
          <a:endParaRPr lang="es-ES_tradnl"/>
        </a:p>
      </dgm:t>
    </dgm:pt>
    <dgm:pt modelId="{A596877C-5D7C-9D44-9D6D-A8725D5D3309}" type="sibTrans" cxnId="{D3FA627C-E902-3B48-B484-56452F978486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s-ES_tradnl"/>
        </a:p>
      </dgm:t>
    </dgm:pt>
    <dgm:pt modelId="{F75A40E5-9667-ED41-B251-86BE1D5AAD80}">
      <dgm:prSet phldrT="[Texto]"/>
      <dgm:spPr>
        <a:gradFill rotWithShape="0">
          <a:gsLst>
            <a:gs pos="95988">
              <a:srgbClr val="84CDF8"/>
            </a:gs>
            <a:gs pos="48972">
              <a:srgbClr val="1568A2"/>
            </a:gs>
            <a:gs pos="66000">
              <a:srgbClr val="0070C0"/>
            </a:gs>
            <a:gs pos="0">
              <a:schemeClr val="bg2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lnSpc>
              <a:spcPct val="150000"/>
            </a:lnSpc>
          </a:pPr>
          <a:r>
            <a:rPr lang="es-ES_tradnl" b="1" dirty="0" smtClean="0"/>
            <a:t>ELABORACIÓN DE MATERIAIS DIDÁCTICOS</a:t>
          </a:r>
          <a:endParaRPr lang="es-ES_tradnl" b="1" dirty="0"/>
        </a:p>
      </dgm:t>
    </dgm:pt>
    <dgm:pt modelId="{12EA5BEF-279C-5F47-B8CF-31B3DE7101F8}" type="parTrans" cxnId="{ED47BE14-3E82-8D49-98F1-B041A842F631}">
      <dgm:prSet/>
      <dgm:spPr/>
      <dgm:t>
        <a:bodyPr/>
        <a:lstStyle/>
        <a:p>
          <a:endParaRPr lang="es-ES_tradnl"/>
        </a:p>
      </dgm:t>
    </dgm:pt>
    <dgm:pt modelId="{A18B6F1B-BAE5-2E47-B9E3-F3551679ED6D}" type="sibTrans" cxnId="{ED47BE14-3E82-8D49-98F1-B041A842F631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s-ES_tradnl"/>
        </a:p>
      </dgm:t>
    </dgm:pt>
    <dgm:pt modelId="{CC54C14F-CB9D-7B45-98D0-1115159DDF4A}">
      <dgm:prSet phldrT="[Texto]"/>
      <dgm:spPr>
        <a:gradFill rotWithShape="0">
          <a:gsLst>
            <a:gs pos="92998">
              <a:srgbClr val="99D5ED"/>
            </a:gs>
            <a:gs pos="87010">
              <a:srgbClr val="9CD1DE"/>
            </a:gs>
            <a:gs pos="80015">
              <a:srgbClr val="9FCCCC"/>
            </a:gs>
            <a:gs pos="65000">
              <a:srgbClr val="A5C1A6"/>
            </a:gs>
            <a:gs pos="0">
              <a:schemeClr val="accent3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lnSpc>
              <a:spcPct val="150000"/>
            </a:lnSpc>
          </a:pPr>
          <a:r>
            <a:rPr lang="es-ES_tradnl" b="1" dirty="0" smtClean="0"/>
            <a:t>PROCESO DE FABRICACIÓN</a:t>
          </a:r>
          <a:endParaRPr lang="es-ES_tradnl" b="1" dirty="0"/>
        </a:p>
      </dgm:t>
    </dgm:pt>
    <dgm:pt modelId="{503A003A-5EC2-674A-99A1-04FBCEA87B38}" type="parTrans" cxnId="{314B2FAA-B3CE-1A44-8E22-430C10B7822F}">
      <dgm:prSet/>
      <dgm:spPr/>
      <dgm:t>
        <a:bodyPr/>
        <a:lstStyle/>
        <a:p>
          <a:endParaRPr lang="es-ES_tradnl"/>
        </a:p>
      </dgm:t>
    </dgm:pt>
    <dgm:pt modelId="{6783AEAA-5E56-ED43-802B-7BD1A08D4C31}" type="sibTrans" cxnId="{314B2FAA-B3CE-1A44-8E22-430C10B7822F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s-ES_tradnl"/>
        </a:p>
      </dgm:t>
    </dgm:pt>
    <dgm:pt modelId="{DDF6F0A0-9343-6645-8682-A2A62945DEFB}">
      <dgm:prSet phldrT="[Texto]"/>
      <dgm:spPr>
        <a:gradFill rotWithShape="0">
          <a:gsLst>
            <a:gs pos="68000">
              <a:srgbClr val="A394AD"/>
            </a:gs>
            <a:gs pos="0">
              <a:srgbClr val="C00000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lnSpc>
              <a:spcPct val="150000"/>
            </a:lnSpc>
          </a:pPr>
          <a:r>
            <a:rPr lang="es-ES_tradnl" b="1" dirty="0" smtClean="0"/>
            <a:t>PLANIFICACIÓN DE OBXECTIVOS</a:t>
          </a:r>
          <a:endParaRPr lang="es-ES_tradnl" b="1" dirty="0"/>
        </a:p>
      </dgm:t>
    </dgm:pt>
    <dgm:pt modelId="{8C4B4787-809E-E143-B90F-97E6EC3AD3FB}" type="parTrans" cxnId="{DCDA7033-862D-B54E-97BB-5E27244B7A14}">
      <dgm:prSet/>
      <dgm:spPr/>
      <dgm:t>
        <a:bodyPr/>
        <a:lstStyle/>
        <a:p>
          <a:endParaRPr lang="es-ES_tradnl"/>
        </a:p>
      </dgm:t>
    </dgm:pt>
    <dgm:pt modelId="{AFFCF23A-4A5D-ED4B-B66F-8289FFD49711}" type="sibTrans" cxnId="{DCDA7033-862D-B54E-97BB-5E27244B7A14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s-ES_tradnl"/>
        </a:p>
      </dgm:t>
    </dgm:pt>
    <dgm:pt modelId="{1F25FA7E-FC5C-8841-B033-C6C2C1911EA5}">
      <dgm:prSet phldrT="[Texto]" custT="1"/>
      <dgm:spPr>
        <a:gradFill rotWithShape="0">
          <a:gsLst>
            <a:gs pos="66000">
              <a:srgbClr val="A490FF"/>
            </a:gs>
            <a:gs pos="0">
              <a:schemeClr val="bg1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lnSpc>
              <a:spcPct val="150000"/>
            </a:lnSpc>
          </a:pPr>
          <a:r>
            <a:rPr lang="es-ES_tradnl" sz="1600" b="1" dirty="0" smtClean="0"/>
            <a:t>IDENTIFICACIÓN NECESIDADES</a:t>
          </a:r>
          <a:endParaRPr lang="es-ES_tradnl" sz="1600" b="1" dirty="0"/>
        </a:p>
      </dgm:t>
    </dgm:pt>
    <dgm:pt modelId="{2EDD40B9-F805-3B45-8F7F-813110AF3B36}" type="sibTrans" cxnId="{31053F9C-B18C-5D45-AA37-5CC80DDF01B4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s-ES_tradnl"/>
        </a:p>
      </dgm:t>
    </dgm:pt>
    <dgm:pt modelId="{A7FA5D14-C02F-5449-ACE8-6A426C177F4E}" type="parTrans" cxnId="{31053F9C-B18C-5D45-AA37-5CC80DDF01B4}">
      <dgm:prSet/>
      <dgm:spPr/>
      <dgm:t>
        <a:bodyPr/>
        <a:lstStyle/>
        <a:p>
          <a:endParaRPr lang="es-ES_tradnl"/>
        </a:p>
      </dgm:t>
    </dgm:pt>
    <dgm:pt modelId="{CCB29DB2-0F4A-334C-971E-0202EA2219DC}" type="pres">
      <dgm:prSet presAssocID="{055D32A1-D3E1-F349-8880-41B8D8CB969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CBA4AF3-E6D0-3943-9D56-D1BF8B3EABED}" type="pres">
      <dgm:prSet presAssocID="{1F25FA7E-FC5C-8841-B033-C6C2C1911EA5}" presName="node" presStyleLbl="node1" presStyleIdx="0" presStyleCnt="5" custScaleX="225195" custRadScaleRad="100471" custRadScaleInc="2764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BD09243-06B0-C341-BA29-A6ACC67B0C99}" type="pres">
      <dgm:prSet presAssocID="{2EDD40B9-F805-3B45-8F7F-813110AF3B36}" presName="sibTrans" presStyleLbl="sibTrans2D1" presStyleIdx="0" presStyleCnt="5" custAng="11337580"/>
      <dgm:spPr/>
      <dgm:t>
        <a:bodyPr/>
        <a:lstStyle/>
        <a:p>
          <a:endParaRPr lang="es-ES_tradnl"/>
        </a:p>
      </dgm:t>
    </dgm:pt>
    <dgm:pt modelId="{475FE21E-46D5-0C49-8BF2-9CD33C08D54C}" type="pres">
      <dgm:prSet presAssocID="{2EDD40B9-F805-3B45-8F7F-813110AF3B36}" presName="connectorText" presStyleLbl="sibTrans2D1" presStyleIdx="0" presStyleCnt="5"/>
      <dgm:spPr/>
      <dgm:t>
        <a:bodyPr/>
        <a:lstStyle/>
        <a:p>
          <a:endParaRPr lang="es-ES_tradnl"/>
        </a:p>
      </dgm:t>
    </dgm:pt>
    <dgm:pt modelId="{040EC0AB-DB3D-9142-BD56-97146EB6FF7B}" type="pres">
      <dgm:prSet presAssocID="{8F4F0C03-679B-D74C-9A0E-18114900D82F}" presName="node" presStyleLbl="node1" presStyleIdx="1" presStyleCnt="5" custScaleX="183909" custRadScaleRad="141556" custRadScaleInc="-42101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ABAB563-B93A-7C4E-9BC3-04455E6A5936}" type="pres">
      <dgm:prSet presAssocID="{A596877C-5D7C-9D44-9D6D-A8725D5D3309}" presName="sibTrans" presStyleLbl="sibTrans2D1" presStyleIdx="1" presStyleCnt="5" custAng="11140447"/>
      <dgm:spPr/>
      <dgm:t>
        <a:bodyPr/>
        <a:lstStyle/>
        <a:p>
          <a:endParaRPr lang="es-ES_tradnl"/>
        </a:p>
      </dgm:t>
    </dgm:pt>
    <dgm:pt modelId="{4E7EE8EC-FF5E-CC47-982B-A03E3738B654}" type="pres">
      <dgm:prSet presAssocID="{A596877C-5D7C-9D44-9D6D-A8725D5D3309}" presName="connectorText" presStyleLbl="sibTrans2D1" presStyleIdx="1" presStyleCnt="5"/>
      <dgm:spPr/>
      <dgm:t>
        <a:bodyPr/>
        <a:lstStyle/>
        <a:p>
          <a:endParaRPr lang="es-ES_tradnl"/>
        </a:p>
      </dgm:t>
    </dgm:pt>
    <dgm:pt modelId="{7BBECC35-3FE9-B24D-99B8-54F91093DE8F}" type="pres">
      <dgm:prSet presAssocID="{F75A40E5-9667-ED41-B251-86BE1D5AAD80}" presName="node" presStyleLbl="node1" presStyleIdx="2" presStyleCnt="5" custScaleX="175756" custRadScaleRad="100411" custRadScaleInc="22669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2C0C014-493C-7C4F-A3EC-4C8FAED5F40A}" type="pres">
      <dgm:prSet presAssocID="{A18B6F1B-BAE5-2E47-B9E3-F3551679ED6D}" presName="sibTrans" presStyleLbl="sibTrans2D1" presStyleIdx="2" presStyleCnt="5" custAng="10818309" custLinFactNeighborX="29426" custLinFactNeighborY="-5202"/>
      <dgm:spPr/>
      <dgm:t>
        <a:bodyPr/>
        <a:lstStyle/>
        <a:p>
          <a:endParaRPr lang="es-ES_tradnl"/>
        </a:p>
      </dgm:t>
    </dgm:pt>
    <dgm:pt modelId="{4DDA44C5-D47F-3746-9E6B-B6D7243A5FE0}" type="pres">
      <dgm:prSet presAssocID="{A18B6F1B-BAE5-2E47-B9E3-F3551679ED6D}" presName="connectorText" presStyleLbl="sibTrans2D1" presStyleIdx="2" presStyleCnt="5"/>
      <dgm:spPr/>
      <dgm:t>
        <a:bodyPr/>
        <a:lstStyle/>
        <a:p>
          <a:endParaRPr lang="es-ES_tradnl"/>
        </a:p>
      </dgm:t>
    </dgm:pt>
    <dgm:pt modelId="{FE918BEB-5391-2C43-BC4E-D5EE9BF5A693}" type="pres">
      <dgm:prSet presAssocID="{CC54C14F-CB9D-7B45-98D0-1115159DDF4A}" presName="node" presStyleLbl="node1" presStyleIdx="3" presStyleCnt="5" custScaleX="194423" custRadScaleRad="135641" custRadScaleInc="-25798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E09917F-6806-2E46-B359-125DEFC6C756}" type="pres">
      <dgm:prSet presAssocID="{6783AEAA-5E56-ED43-802B-7BD1A08D4C31}" presName="sibTrans" presStyleLbl="sibTrans2D1" presStyleIdx="3" presStyleCnt="5" custAng="10926491"/>
      <dgm:spPr/>
      <dgm:t>
        <a:bodyPr/>
        <a:lstStyle/>
        <a:p>
          <a:endParaRPr lang="es-ES_tradnl"/>
        </a:p>
      </dgm:t>
    </dgm:pt>
    <dgm:pt modelId="{B011A419-44F2-524D-B12E-7B64A6910989}" type="pres">
      <dgm:prSet presAssocID="{6783AEAA-5E56-ED43-802B-7BD1A08D4C31}" presName="connectorText" presStyleLbl="sibTrans2D1" presStyleIdx="3" presStyleCnt="5"/>
      <dgm:spPr/>
      <dgm:t>
        <a:bodyPr/>
        <a:lstStyle/>
        <a:p>
          <a:endParaRPr lang="es-ES_tradnl"/>
        </a:p>
      </dgm:t>
    </dgm:pt>
    <dgm:pt modelId="{1B7F0040-6729-0142-8738-31DEB7C2FB04}" type="pres">
      <dgm:prSet presAssocID="{DDF6F0A0-9343-6645-8682-A2A62945DEFB}" presName="node" presStyleLbl="node1" presStyleIdx="4" presStyleCnt="5" custScaleX="182860" custRadScaleRad="173125" custRadScaleInc="41425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8E8DBFA-56B2-1941-98B0-B2E1C741097C}" type="pres">
      <dgm:prSet presAssocID="{AFFCF23A-4A5D-ED4B-B66F-8289FFD49711}" presName="sibTrans" presStyleLbl="sibTrans2D1" presStyleIdx="4" presStyleCnt="5" custAng="10340296"/>
      <dgm:spPr/>
      <dgm:t>
        <a:bodyPr/>
        <a:lstStyle/>
        <a:p>
          <a:endParaRPr lang="es-ES_tradnl"/>
        </a:p>
      </dgm:t>
    </dgm:pt>
    <dgm:pt modelId="{D9AACFA4-3646-AA42-B56B-CEA9784E4B8A}" type="pres">
      <dgm:prSet presAssocID="{AFFCF23A-4A5D-ED4B-B66F-8289FFD49711}" presName="connectorText" presStyleLbl="sibTrans2D1" presStyleIdx="4" presStyleCnt="5"/>
      <dgm:spPr/>
      <dgm:t>
        <a:bodyPr/>
        <a:lstStyle/>
        <a:p>
          <a:endParaRPr lang="es-ES_tradnl"/>
        </a:p>
      </dgm:t>
    </dgm:pt>
  </dgm:ptLst>
  <dgm:cxnLst>
    <dgm:cxn modelId="{AF4861E8-EA6F-5849-9042-15C40066ED2F}" type="presOf" srcId="{2EDD40B9-F805-3B45-8F7F-813110AF3B36}" destId="{BBD09243-06B0-C341-BA29-A6ACC67B0C99}" srcOrd="0" destOrd="0" presId="urn:microsoft.com/office/officeart/2005/8/layout/cycle2"/>
    <dgm:cxn modelId="{3B396B73-B2C2-1944-B501-1134202567E0}" type="presOf" srcId="{AFFCF23A-4A5D-ED4B-B66F-8289FFD49711}" destId="{D9AACFA4-3646-AA42-B56B-CEA9784E4B8A}" srcOrd="1" destOrd="0" presId="urn:microsoft.com/office/officeart/2005/8/layout/cycle2"/>
    <dgm:cxn modelId="{9898C28A-E2AB-AA40-B7BA-3B1F9C9CC879}" type="presOf" srcId="{A596877C-5D7C-9D44-9D6D-A8725D5D3309}" destId="{4E7EE8EC-FF5E-CC47-982B-A03E3738B654}" srcOrd="1" destOrd="0" presId="urn:microsoft.com/office/officeart/2005/8/layout/cycle2"/>
    <dgm:cxn modelId="{31053F9C-B18C-5D45-AA37-5CC80DDF01B4}" srcId="{055D32A1-D3E1-F349-8880-41B8D8CB969F}" destId="{1F25FA7E-FC5C-8841-B033-C6C2C1911EA5}" srcOrd="0" destOrd="0" parTransId="{A7FA5D14-C02F-5449-ACE8-6A426C177F4E}" sibTransId="{2EDD40B9-F805-3B45-8F7F-813110AF3B36}"/>
    <dgm:cxn modelId="{ED47BE14-3E82-8D49-98F1-B041A842F631}" srcId="{055D32A1-D3E1-F349-8880-41B8D8CB969F}" destId="{F75A40E5-9667-ED41-B251-86BE1D5AAD80}" srcOrd="2" destOrd="0" parTransId="{12EA5BEF-279C-5F47-B8CF-31B3DE7101F8}" sibTransId="{A18B6F1B-BAE5-2E47-B9E3-F3551679ED6D}"/>
    <dgm:cxn modelId="{E61EE527-B0B7-E24F-9E61-D94F171CA189}" type="presOf" srcId="{1F25FA7E-FC5C-8841-B033-C6C2C1911EA5}" destId="{2CBA4AF3-E6D0-3943-9D56-D1BF8B3EABED}" srcOrd="0" destOrd="0" presId="urn:microsoft.com/office/officeart/2005/8/layout/cycle2"/>
    <dgm:cxn modelId="{DCDA7033-862D-B54E-97BB-5E27244B7A14}" srcId="{055D32A1-D3E1-F349-8880-41B8D8CB969F}" destId="{DDF6F0A0-9343-6645-8682-A2A62945DEFB}" srcOrd="4" destOrd="0" parTransId="{8C4B4787-809E-E143-B90F-97E6EC3AD3FB}" sibTransId="{AFFCF23A-4A5D-ED4B-B66F-8289FFD49711}"/>
    <dgm:cxn modelId="{D3FA627C-E902-3B48-B484-56452F978486}" srcId="{055D32A1-D3E1-F349-8880-41B8D8CB969F}" destId="{8F4F0C03-679B-D74C-9A0E-18114900D82F}" srcOrd="1" destOrd="0" parTransId="{8EC02CCA-6ED2-1441-A7EC-9A7DAB713D16}" sibTransId="{A596877C-5D7C-9D44-9D6D-A8725D5D3309}"/>
    <dgm:cxn modelId="{75E5C783-0F41-6047-848B-FA24BAF80701}" type="presOf" srcId="{A18B6F1B-BAE5-2E47-B9E3-F3551679ED6D}" destId="{4DDA44C5-D47F-3746-9E6B-B6D7243A5FE0}" srcOrd="1" destOrd="0" presId="urn:microsoft.com/office/officeart/2005/8/layout/cycle2"/>
    <dgm:cxn modelId="{1FD192C4-6538-7142-82BB-21F08027EA95}" type="presOf" srcId="{8F4F0C03-679B-D74C-9A0E-18114900D82F}" destId="{040EC0AB-DB3D-9142-BD56-97146EB6FF7B}" srcOrd="0" destOrd="0" presId="urn:microsoft.com/office/officeart/2005/8/layout/cycle2"/>
    <dgm:cxn modelId="{9C5FD33F-6E10-F045-B080-B1A344784316}" type="presOf" srcId="{AFFCF23A-4A5D-ED4B-B66F-8289FFD49711}" destId="{A8E8DBFA-56B2-1941-98B0-B2E1C741097C}" srcOrd="0" destOrd="0" presId="urn:microsoft.com/office/officeart/2005/8/layout/cycle2"/>
    <dgm:cxn modelId="{4BE415B4-EAB2-4643-80BE-C437F4FE65AC}" type="presOf" srcId="{A596877C-5D7C-9D44-9D6D-A8725D5D3309}" destId="{5ABAB563-B93A-7C4E-9BC3-04455E6A5936}" srcOrd="0" destOrd="0" presId="urn:microsoft.com/office/officeart/2005/8/layout/cycle2"/>
    <dgm:cxn modelId="{2523BBFA-FCF2-2345-B329-6C99AAA2D314}" type="presOf" srcId="{DDF6F0A0-9343-6645-8682-A2A62945DEFB}" destId="{1B7F0040-6729-0142-8738-31DEB7C2FB04}" srcOrd="0" destOrd="0" presId="urn:microsoft.com/office/officeart/2005/8/layout/cycle2"/>
    <dgm:cxn modelId="{687CE65B-0A98-BA4D-AB44-3A93E0C87A5D}" type="presOf" srcId="{F75A40E5-9667-ED41-B251-86BE1D5AAD80}" destId="{7BBECC35-3FE9-B24D-99B8-54F91093DE8F}" srcOrd="0" destOrd="0" presId="urn:microsoft.com/office/officeart/2005/8/layout/cycle2"/>
    <dgm:cxn modelId="{314B2FAA-B3CE-1A44-8E22-430C10B7822F}" srcId="{055D32A1-D3E1-F349-8880-41B8D8CB969F}" destId="{CC54C14F-CB9D-7B45-98D0-1115159DDF4A}" srcOrd="3" destOrd="0" parTransId="{503A003A-5EC2-674A-99A1-04FBCEA87B38}" sibTransId="{6783AEAA-5E56-ED43-802B-7BD1A08D4C31}"/>
    <dgm:cxn modelId="{15D46975-76D8-8446-8129-21B03F02F340}" type="presOf" srcId="{055D32A1-D3E1-F349-8880-41B8D8CB969F}" destId="{CCB29DB2-0F4A-334C-971E-0202EA2219DC}" srcOrd="0" destOrd="0" presId="urn:microsoft.com/office/officeart/2005/8/layout/cycle2"/>
    <dgm:cxn modelId="{1619DA9E-B08C-E346-A487-1A258D0BD9BD}" type="presOf" srcId="{A18B6F1B-BAE5-2E47-B9E3-F3551679ED6D}" destId="{B2C0C014-493C-7C4F-A3EC-4C8FAED5F40A}" srcOrd="0" destOrd="0" presId="urn:microsoft.com/office/officeart/2005/8/layout/cycle2"/>
    <dgm:cxn modelId="{C7E76F14-2E51-2B41-9008-AFC7EBB1C2CF}" type="presOf" srcId="{2EDD40B9-F805-3B45-8F7F-813110AF3B36}" destId="{475FE21E-46D5-0C49-8BF2-9CD33C08D54C}" srcOrd="1" destOrd="0" presId="urn:microsoft.com/office/officeart/2005/8/layout/cycle2"/>
    <dgm:cxn modelId="{ADDEE6DB-0FCD-2548-8E42-8A31E8BAF006}" type="presOf" srcId="{6783AEAA-5E56-ED43-802B-7BD1A08D4C31}" destId="{0E09917F-6806-2E46-B359-125DEFC6C756}" srcOrd="0" destOrd="0" presId="urn:microsoft.com/office/officeart/2005/8/layout/cycle2"/>
    <dgm:cxn modelId="{B6640446-6ACD-FA44-BDD3-9D5647081FA4}" type="presOf" srcId="{CC54C14F-CB9D-7B45-98D0-1115159DDF4A}" destId="{FE918BEB-5391-2C43-BC4E-D5EE9BF5A693}" srcOrd="0" destOrd="0" presId="urn:microsoft.com/office/officeart/2005/8/layout/cycle2"/>
    <dgm:cxn modelId="{121D8171-115C-8941-8E85-7AE340644624}" type="presOf" srcId="{6783AEAA-5E56-ED43-802B-7BD1A08D4C31}" destId="{B011A419-44F2-524D-B12E-7B64A6910989}" srcOrd="1" destOrd="0" presId="urn:microsoft.com/office/officeart/2005/8/layout/cycle2"/>
    <dgm:cxn modelId="{BD735BEC-C30C-5144-9E9E-0EC0884A0605}" type="presParOf" srcId="{CCB29DB2-0F4A-334C-971E-0202EA2219DC}" destId="{2CBA4AF3-E6D0-3943-9D56-D1BF8B3EABED}" srcOrd="0" destOrd="0" presId="urn:microsoft.com/office/officeart/2005/8/layout/cycle2"/>
    <dgm:cxn modelId="{7EE737E0-70C8-1D49-B386-A95A924E3123}" type="presParOf" srcId="{CCB29DB2-0F4A-334C-971E-0202EA2219DC}" destId="{BBD09243-06B0-C341-BA29-A6ACC67B0C99}" srcOrd="1" destOrd="0" presId="urn:microsoft.com/office/officeart/2005/8/layout/cycle2"/>
    <dgm:cxn modelId="{0B77AC77-8E0C-4943-810D-A7481CBA2BF0}" type="presParOf" srcId="{BBD09243-06B0-C341-BA29-A6ACC67B0C99}" destId="{475FE21E-46D5-0C49-8BF2-9CD33C08D54C}" srcOrd="0" destOrd="0" presId="urn:microsoft.com/office/officeart/2005/8/layout/cycle2"/>
    <dgm:cxn modelId="{841B7026-9EB2-8944-9606-15A48C8E6AA9}" type="presParOf" srcId="{CCB29DB2-0F4A-334C-971E-0202EA2219DC}" destId="{040EC0AB-DB3D-9142-BD56-97146EB6FF7B}" srcOrd="2" destOrd="0" presId="urn:microsoft.com/office/officeart/2005/8/layout/cycle2"/>
    <dgm:cxn modelId="{DB07F15B-359F-AC47-B82B-C0901A04783F}" type="presParOf" srcId="{CCB29DB2-0F4A-334C-971E-0202EA2219DC}" destId="{5ABAB563-B93A-7C4E-9BC3-04455E6A5936}" srcOrd="3" destOrd="0" presId="urn:microsoft.com/office/officeart/2005/8/layout/cycle2"/>
    <dgm:cxn modelId="{F3525746-7E38-3C44-BBB2-B8ACFB30916C}" type="presParOf" srcId="{5ABAB563-B93A-7C4E-9BC3-04455E6A5936}" destId="{4E7EE8EC-FF5E-CC47-982B-A03E3738B654}" srcOrd="0" destOrd="0" presId="urn:microsoft.com/office/officeart/2005/8/layout/cycle2"/>
    <dgm:cxn modelId="{264B9C49-2E56-0B49-B517-04318094E73A}" type="presParOf" srcId="{CCB29DB2-0F4A-334C-971E-0202EA2219DC}" destId="{7BBECC35-3FE9-B24D-99B8-54F91093DE8F}" srcOrd="4" destOrd="0" presId="urn:microsoft.com/office/officeart/2005/8/layout/cycle2"/>
    <dgm:cxn modelId="{0E992779-8A6C-814E-BD7A-1A3DDD6C4485}" type="presParOf" srcId="{CCB29DB2-0F4A-334C-971E-0202EA2219DC}" destId="{B2C0C014-493C-7C4F-A3EC-4C8FAED5F40A}" srcOrd="5" destOrd="0" presId="urn:microsoft.com/office/officeart/2005/8/layout/cycle2"/>
    <dgm:cxn modelId="{218EE81B-9F53-F149-9BD1-2EB2698D442B}" type="presParOf" srcId="{B2C0C014-493C-7C4F-A3EC-4C8FAED5F40A}" destId="{4DDA44C5-D47F-3746-9E6B-B6D7243A5FE0}" srcOrd="0" destOrd="0" presId="urn:microsoft.com/office/officeart/2005/8/layout/cycle2"/>
    <dgm:cxn modelId="{52F39E52-1C3D-C148-AA61-2AA39F88F13A}" type="presParOf" srcId="{CCB29DB2-0F4A-334C-971E-0202EA2219DC}" destId="{FE918BEB-5391-2C43-BC4E-D5EE9BF5A693}" srcOrd="6" destOrd="0" presId="urn:microsoft.com/office/officeart/2005/8/layout/cycle2"/>
    <dgm:cxn modelId="{B2EEC3F9-8C6A-8A43-9F29-C215DEACE3E4}" type="presParOf" srcId="{CCB29DB2-0F4A-334C-971E-0202EA2219DC}" destId="{0E09917F-6806-2E46-B359-125DEFC6C756}" srcOrd="7" destOrd="0" presId="urn:microsoft.com/office/officeart/2005/8/layout/cycle2"/>
    <dgm:cxn modelId="{9BC3EF0C-DAB3-4E4E-BE67-4C80B26DB0C9}" type="presParOf" srcId="{0E09917F-6806-2E46-B359-125DEFC6C756}" destId="{B011A419-44F2-524D-B12E-7B64A6910989}" srcOrd="0" destOrd="0" presId="urn:microsoft.com/office/officeart/2005/8/layout/cycle2"/>
    <dgm:cxn modelId="{69A46D39-80A7-5541-9E1D-B011F4198A47}" type="presParOf" srcId="{CCB29DB2-0F4A-334C-971E-0202EA2219DC}" destId="{1B7F0040-6729-0142-8738-31DEB7C2FB04}" srcOrd="8" destOrd="0" presId="urn:microsoft.com/office/officeart/2005/8/layout/cycle2"/>
    <dgm:cxn modelId="{CB661A3D-806A-0D42-9FD8-90EDF898A8BE}" type="presParOf" srcId="{CCB29DB2-0F4A-334C-971E-0202EA2219DC}" destId="{A8E8DBFA-56B2-1941-98B0-B2E1C741097C}" srcOrd="9" destOrd="0" presId="urn:microsoft.com/office/officeart/2005/8/layout/cycle2"/>
    <dgm:cxn modelId="{A2044EB5-B8DF-A449-A368-70ECC311C785}" type="presParOf" srcId="{A8E8DBFA-56B2-1941-98B0-B2E1C741097C}" destId="{D9AACFA4-3646-AA42-B56B-CEA9784E4B8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A4AF3-E6D0-3943-9D56-D1BF8B3EABED}">
      <dsp:nvSpPr>
        <dsp:cNvPr id="0" name=""/>
        <dsp:cNvSpPr/>
      </dsp:nvSpPr>
      <dsp:spPr>
        <a:xfrm>
          <a:off x="3799346" y="2088"/>
          <a:ext cx="3671256" cy="2170235"/>
        </a:xfrm>
        <a:prstGeom prst="ellipse">
          <a:avLst/>
        </a:prstGeom>
        <a:gradFill rotWithShape="0">
          <a:gsLst>
            <a:gs pos="66000">
              <a:srgbClr val="A490FF"/>
            </a:gs>
            <a:gs pos="0">
              <a:schemeClr val="bg1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IDENTIFICACIÓN NECESIDADES</a:t>
          </a:r>
          <a:endParaRPr lang="es-ES_tradnl" sz="1800" b="1" kern="1200" dirty="0"/>
        </a:p>
      </dsp:txBody>
      <dsp:txXfrm>
        <a:off x="4336989" y="319912"/>
        <a:ext cx="2595970" cy="1534587"/>
      </dsp:txXfrm>
    </dsp:sp>
    <dsp:sp modelId="{BBD09243-06B0-C341-BA29-A6ACC67B0C99}">
      <dsp:nvSpPr>
        <dsp:cNvPr id="0" name=""/>
        <dsp:cNvSpPr/>
      </dsp:nvSpPr>
      <dsp:spPr>
        <a:xfrm rot="20397659">
          <a:off x="3434583" y="1757040"/>
          <a:ext cx="662370" cy="7324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400" kern="1200"/>
        </a:p>
      </dsp:txBody>
      <dsp:txXfrm rot="10800000">
        <a:off x="3440598" y="1937576"/>
        <a:ext cx="463659" cy="439472"/>
      </dsp:txXfrm>
    </dsp:sp>
    <dsp:sp modelId="{040EC0AB-DB3D-9142-BD56-97146EB6FF7B}">
      <dsp:nvSpPr>
        <dsp:cNvPr id="0" name=""/>
        <dsp:cNvSpPr/>
      </dsp:nvSpPr>
      <dsp:spPr>
        <a:xfrm>
          <a:off x="206727" y="2063724"/>
          <a:ext cx="3417512" cy="2170235"/>
        </a:xfrm>
        <a:prstGeom prst="ellipse">
          <a:avLst/>
        </a:prstGeom>
        <a:gradFill rotWithShape="0">
          <a:gsLst>
            <a:gs pos="72000">
              <a:srgbClr val="6CCECE"/>
            </a:gs>
            <a:gs pos="0">
              <a:srgbClr val="00B050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IMPLEMENTACIÓN E AVALIACIÓN</a:t>
          </a:r>
          <a:endParaRPr lang="es-ES_tradnl" sz="1800" b="1" kern="1200" dirty="0"/>
        </a:p>
      </dsp:txBody>
      <dsp:txXfrm>
        <a:off x="707210" y="2381548"/>
        <a:ext cx="2416546" cy="1534587"/>
      </dsp:txXfrm>
    </dsp:sp>
    <dsp:sp modelId="{5ABAB563-B93A-7C4E-9BC3-04455E6A5936}">
      <dsp:nvSpPr>
        <dsp:cNvPr id="0" name=""/>
        <dsp:cNvSpPr/>
      </dsp:nvSpPr>
      <dsp:spPr>
        <a:xfrm rot="14012888">
          <a:off x="2834120" y="4126877"/>
          <a:ext cx="594212" cy="7324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400" kern="1200"/>
        </a:p>
      </dsp:txBody>
      <dsp:txXfrm>
        <a:off x="2976210" y="4345062"/>
        <a:ext cx="415948" cy="439472"/>
      </dsp:txXfrm>
    </dsp:sp>
    <dsp:sp modelId="{7BBECC35-3FE9-B24D-99B8-54F91093DE8F}">
      <dsp:nvSpPr>
        <dsp:cNvPr id="0" name=""/>
        <dsp:cNvSpPr/>
      </dsp:nvSpPr>
      <dsp:spPr>
        <a:xfrm>
          <a:off x="2808187" y="4750908"/>
          <a:ext cx="3075136" cy="2170235"/>
        </a:xfrm>
        <a:prstGeom prst="ellipse">
          <a:avLst/>
        </a:prstGeom>
        <a:gradFill rotWithShape="0">
          <a:gsLst>
            <a:gs pos="95988">
              <a:srgbClr val="84CDF8"/>
            </a:gs>
            <a:gs pos="48972">
              <a:srgbClr val="1568A2"/>
            </a:gs>
            <a:gs pos="66000">
              <a:srgbClr val="0070C0"/>
            </a:gs>
            <a:gs pos="0">
              <a:schemeClr val="bg2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ELABORACIÓN DE MATERIAIS DIDÁCTICOS</a:t>
          </a:r>
          <a:endParaRPr lang="es-ES_tradnl" sz="1800" b="1" kern="1200" dirty="0"/>
        </a:p>
      </dsp:txBody>
      <dsp:txXfrm>
        <a:off x="3258530" y="5068732"/>
        <a:ext cx="2174450" cy="1534587"/>
      </dsp:txXfrm>
    </dsp:sp>
    <dsp:sp modelId="{B2C0C014-493C-7C4F-A3EC-4C8FAED5F40A}">
      <dsp:nvSpPr>
        <dsp:cNvPr id="0" name=""/>
        <dsp:cNvSpPr/>
      </dsp:nvSpPr>
      <dsp:spPr>
        <a:xfrm rot="10836730">
          <a:off x="6231255" y="5442341"/>
          <a:ext cx="490561" cy="7324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400" kern="1200"/>
        </a:p>
      </dsp:txBody>
      <dsp:txXfrm>
        <a:off x="6378419" y="5589618"/>
        <a:ext cx="343393" cy="439472"/>
      </dsp:txXfrm>
    </dsp:sp>
    <dsp:sp modelId="{FE918BEB-5391-2C43-BC4E-D5EE9BF5A693}">
      <dsp:nvSpPr>
        <dsp:cNvPr id="0" name=""/>
        <dsp:cNvSpPr/>
      </dsp:nvSpPr>
      <dsp:spPr>
        <a:xfrm>
          <a:off x="6808814" y="4772051"/>
          <a:ext cx="2965235" cy="2170235"/>
        </a:xfrm>
        <a:prstGeom prst="ellipse">
          <a:avLst/>
        </a:prstGeom>
        <a:gradFill rotWithShape="0">
          <a:gsLst>
            <a:gs pos="92998">
              <a:srgbClr val="99D5ED"/>
            </a:gs>
            <a:gs pos="87010">
              <a:srgbClr val="9CD1DE"/>
            </a:gs>
            <a:gs pos="80015">
              <a:srgbClr val="9FCCCC"/>
            </a:gs>
            <a:gs pos="65000">
              <a:srgbClr val="A5C1A6"/>
            </a:gs>
            <a:gs pos="0">
              <a:schemeClr val="accent3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PROCESO DE FABRICACIÓN</a:t>
          </a:r>
          <a:endParaRPr lang="es-ES_tradnl" sz="1800" b="1" kern="1200" dirty="0"/>
        </a:p>
      </dsp:txBody>
      <dsp:txXfrm>
        <a:off x="7243063" y="5089875"/>
        <a:ext cx="2096737" cy="1534587"/>
      </dsp:txXfrm>
    </dsp:sp>
    <dsp:sp modelId="{0E09917F-6806-2E46-B359-125DEFC6C756}">
      <dsp:nvSpPr>
        <dsp:cNvPr id="0" name=""/>
        <dsp:cNvSpPr/>
      </dsp:nvSpPr>
      <dsp:spPr>
        <a:xfrm rot="6741449">
          <a:off x="8571661" y="3945692"/>
          <a:ext cx="579643" cy="7324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400" kern="1200"/>
        </a:p>
      </dsp:txBody>
      <dsp:txXfrm>
        <a:off x="8691681" y="4011772"/>
        <a:ext cx="405750" cy="439472"/>
      </dsp:txXfrm>
    </dsp:sp>
    <dsp:sp modelId="{1B7F0040-6729-0142-8738-31DEB7C2FB04}">
      <dsp:nvSpPr>
        <dsp:cNvPr id="0" name=""/>
        <dsp:cNvSpPr/>
      </dsp:nvSpPr>
      <dsp:spPr>
        <a:xfrm>
          <a:off x="7896603" y="1647841"/>
          <a:ext cx="3094733" cy="2170235"/>
        </a:xfrm>
        <a:prstGeom prst="ellipse">
          <a:avLst/>
        </a:prstGeom>
        <a:gradFill rotWithShape="0">
          <a:gsLst>
            <a:gs pos="68000">
              <a:srgbClr val="A394AD"/>
            </a:gs>
            <a:gs pos="0">
              <a:srgbClr val="C00000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PLANIFICACIÓN DE OBXECTIVOS</a:t>
          </a:r>
          <a:endParaRPr lang="es-ES_tradnl" sz="1800" b="1" kern="1200" dirty="0"/>
        </a:p>
      </dsp:txBody>
      <dsp:txXfrm>
        <a:off x="8349816" y="1965665"/>
        <a:ext cx="2188307" cy="1534587"/>
      </dsp:txXfrm>
    </dsp:sp>
    <dsp:sp modelId="{A8E8DBFA-56B2-1941-98B0-B2E1C741097C}">
      <dsp:nvSpPr>
        <dsp:cNvPr id="0" name=""/>
        <dsp:cNvSpPr/>
      </dsp:nvSpPr>
      <dsp:spPr>
        <a:xfrm rot="942360">
          <a:off x="7345449" y="1585954"/>
          <a:ext cx="582917" cy="7324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400" kern="1200"/>
        </a:p>
      </dsp:txBody>
      <dsp:txXfrm rot="10800000">
        <a:off x="7348714" y="1708776"/>
        <a:ext cx="408042" cy="4394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A4AF3-E6D0-3943-9D56-D1BF8B3EABED}">
      <dsp:nvSpPr>
        <dsp:cNvPr id="0" name=""/>
        <dsp:cNvSpPr/>
      </dsp:nvSpPr>
      <dsp:spPr>
        <a:xfrm>
          <a:off x="3673314" y="20030"/>
          <a:ext cx="3225811" cy="1432452"/>
        </a:xfrm>
        <a:prstGeom prst="ellipse">
          <a:avLst/>
        </a:prstGeom>
        <a:gradFill rotWithShape="0">
          <a:gsLst>
            <a:gs pos="66000">
              <a:srgbClr val="A490FF"/>
            </a:gs>
            <a:gs pos="0">
              <a:schemeClr val="bg1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IDENTIFICACIÓN NECESIDADES</a:t>
          </a:r>
          <a:endParaRPr lang="es-ES_tradnl" sz="1600" b="1" kern="1200" dirty="0"/>
        </a:p>
      </dsp:txBody>
      <dsp:txXfrm>
        <a:off x="4145723" y="229808"/>
        <a:ext cx="2280993" cy="1012896"/>
      </dsp:txXfrm>
    </dsp:sp>
    <dsp:sp modelId="{BBD09243-06B0-C341-BA29-A6ACC67B0C99}">
      <dsp:nvSpPr>
        <dsp:cNvPr id="0" name=""/>
        <dsp:cNvSpPr/>
      </dsp:nvSpPr>
      <dsp:spPr>
        <a:xfrm rot="20632111">
          <a:off x="3588342" y="1185948"/>
          <a:ext cx="442529" cy="4834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100" kern="1200"/>
        </a:p>
      </dsp:txBody>
      <dsp:txXfrm rot="10800000">
        <a:off x="3590956" y="1301081"/>
        <a:ext cx="309770" cy="290072"/>
      </dsp:txXfrm>
    </dsp:sp>
    <dsp:sp modelId="{040EC0AB-DB3D-9142-BD56-97146EB6FF7B}">
      <dsp:nvSpPr>
        <dsp:cNvPr id="0" name=""/>
        <dsp:cNvSpPr/>
      </dsp:nvSpPr>
      <dsp:spPr>
        <a:xfrm>
          <a:off x="1104855" y="1361162"/>
          <a:ext cx="2634409" cy="1432452"/>
        </a:xfrm>
        <a:prstGeom prst="ellipse">
          <a:avLst/>
        </a:prstGeom>
        <a:gradFill rotWithShape="0">
          <a:gsLst>
            <a:gs pos="72000">
              <a:srgbClr val="6CCECE"/>
            </a:gs>
            <a:gs pos="0">
              <a:srgbClr val="00B050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/>
            <a:t>IMPLEMENTACIÓN E AVALIACIÓN</a:t>
          </a:r>
          <a:endParaRPr lang="es-ES_tradnl" sz="1300" b="1" kern="1200" dirty="0"/>
        </a:p>
      </dsp:txBody>
      <dsp:txXfrm>
        <a:off x="1490655" y="1570940"/>
        <a:ext cx="1862809" cy="1012896"/>
      </dsp:txXfrm>
    </dsp:sp>
    <dsp:sp modelId="{5ABAB563-B93A-7C4E-9BC3-04455E6A5936}">
      <dsp:nvSpPr>
        <dsp:cNvPr id="0" name=""/>
        <dsp:cNvSpPr/>
      </dsp:nvSpPr>
      <dsp:spPr>
        <a:xfrm rot="14432662">
          <a:off x="2899952" y="2708291"/>
          <a:ext cx="272158" cy="4834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100" kern="1200"/>
        </a:p>
      </dsp:txBody>
      <dsp:txXfrm>
        <a:off x="2960850" y="2840528"/>
        <a:ext cx="190511" cy="290072"/>
      </dsp:txXfrm>
    </dsp:sp>
    <dsp:sp modelId="{7BBECC35-3FE9-B24D-99B8-54F91093DE8F}">
      <dsp:nvSpPr>
        <dsp:cNvPr id="0" name=""/>
        <dsp:cNvSpPr/>
      </dsp:nvSpPr>
      <dsp:spPr>
        <a:xfrm>
          <a:off x="2397230" y="3115003"/>
          <a:ext cx="2517621" cy="1432452"/>
        </a:xfrm>
        <a:prstGeom prst="ellipse">
          <a:avLst/>
        </a:prstGeom>
        <a:gradFill rotWithShape="0">
          <a:gsLst>
            <a:gs pos="95988">
              <a:srgbClr val="84CDF8"/>
            </a:gs>
            <a:gs pos="48972">
              <a:srgbClr val="1568A2"/>
            </a:gs>
            <a:gs pos="66000">
              <a:srgbClr val="0070C0"/>
            </a:gs>
            <a:gs pos="0">
              <a:schemeClr val="bg2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/>
            <a:t>ELABORACIÓN DE MATERIAIS DIDÁCTICOS</a:t>
          </a:r>
          <a:endParaRPr lang="es-ES_tradnl" sz="1300" b="1" kern="1200" dirty="0"/>
        </a:p>
      </dsp:txBody>
      <dsp:txXfrm>
        <a:off x="2765927" y="3324781"/>
        <a:ext cx="1780227" cy="1012896"/>
      </dsp:txXfrm>
    </dsp:sp>
    <dsp:sp modelId="{B2C0C014-493C-7C4F-A3EC-4C8FAED5F40A}">
      <dsp:nvSpPr>
        <dsp:cNvPr id="0" name=""/>
        <dsp:cNvSpPr/>
      </dsp:nvSpPr>
      <dsp:spPr>
        <a:xfrm rot="10890394">
          <a:off x="5192582" y="3598273"/>
          <a:ext cx="392841" cy="4834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100" kern="1200"/>
        </a:p>
      </dsp:txBody>
      <dsp:txXfrm>
        <a:off x="5310414" y="3696512"/>
        <a:ext cx="274989" cy="290072"/>
      </dsp:txXfrm>
    </dsp:sp>
    <dsp:sp modelId="{FE918BEB-5391-2C43-BC4E-D5EE9BF5A693}">
      <dsp:nvSpPr>
        <dsp:cNvPr id="0" name=""/>
        <dsp:cNvSpPr/>
      </dsp:nvSpPr>
      <dsp:spPr>
        <a:xfrm>
          <a:off x="5653888" y="3186105"/>
          <a:ext cx="2785017" cy="1432452"/>
        </a:xfrm>
        <a:prstGeom prst="ellipse">
          <a:avLst/>
        </a:prstGeom>
        <a:gradFill rotWithShape="0">
          <a:gsLst>
            <a:gs pos="92998">
              <a:srgbClr val="99D5ED"/>
            </a:gs>
            <a:gs pos="87010">
              <a:srgbClr val="9CD1DE"/>
            </a:gs>
            <a:gs pos="80015">
              <a:srgbClr val="9FCCCC"/>
            </a:gs>
            <a:gs pos="65000">
              <a:srgbClr val="A5C1A6"/>
            </a:gs>
            <a:gs pos="0">
              <a:schemeClr val="accent3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/>
            <a:t>PROCESO DE FABRICACIÓN</a:t>
          </a:r>
          <a:endParaRPr lang="es-ES_tradnl" sz="1300" b="1" kern="1200" dirty="0"/>
        </a:p>
      </dsp:txBody>
      <dsp:txXfrm>
        <a:off x="6061744" y="3395883"/>
        <a:ext cx="1969305" cy="1012896"/>
      </dsp:txXfrm>
    </dsp:sp>
    <dsp:sp modelId="{0E09917F-6806-2E46-B359-125DEFC6C756}">
      <dsp:nvSpPr>
        <dsp:cNvPr id="0" name=""/>
        <dsp:cNvSpPr/>
      </dsp:nvSpPr>
      <dsp:spPr>
        <a:xfrm rot="7091972">
          <a:off x="7347671" y="2638772"/>
          <a:ext cx="398252" cy="4834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100" kern="1200"/>
        </a:p>
      </dsp:txBody>
      <dsp:txXfrm>
        <a:off x="7435638" y="2682814"/>
        <a:ext cx="278776" cy="290072"/>
      </dsp:txXfrm>
    </dsp:sp>
    <dsp:sp modelId="{1B7F0040-6729-0142-8738-31DEB7C2FB04}">
      <dsp:nvSpPr>
        <dsp:cNvPr id="0" name=""/>
        <dsp:cNvSpPr/>
      </dsp:nvSpPr>
      <dsp:spPr>
        <a:xfrm>
          <a:off x="6746104" y="1124880"/>
          <a:ext cx="2619383" cy="1432452"/>
        </a:xfrm>
        <a:prstGeom prst="ellipse">
          <a:avLst/>
        </a:prstGeom>
        <a:gradFill rotWithShape="0">
          <a:gsLst>
            <a:gs pos="68000">
              <a:srgbClr val="A394AD"/>
            </a:gs>
            <a:gs pos="0">
              <a:srgbClr val="C00000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/>
            <a:t>PLANIFICACIÓN DE OBXECTIVOS</a:t>
          </a:r>
          <a:endParaRPr lang="es-ES_tradnl" sz="1300" b="1" kern="1200" dirty="0"/>
        </a:p>
      </dsp:txBody>
      <dsp:txXfrm>
        <a:off x="7129704" y="1334658"/>
        <a:ext cx="1852183" cy="1012896"/>
      </dsp:txXfrm>
    </dsp:sp>
    <dsp:sp modelId="{A8E8DBFA-56B2-1941-98B0-B2E1C741097C}">
      <dsp:nvSpPr>
        <dsp:cNvPr id="0" name=""/>
        <dsp:cNvSpPr/>
      </dsp:nvSpPr>
      <dsp:spPr>
        <a:xfrm rot="845190">
          <a:off x="6603584" y="1078292"/>
          <a:ext cx="291952" cy="4834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63500" dir="162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100" kern="1200"/>
        </a:p>
      </dsp:txBody>
      <dsp:txXfrm rot="10800000">
        <a:off x="6604901" y="1164323"/>
        <a:ext cx="204366" cy="290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DE20B-4EA0-324E-A662-4E9ECEC49CF9}" type="datetimeFigureOut">
              <a:rPr lang="es-ES_tradnl" smtClean="0"/>
              <a:t>14/12/18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DB7C5-31E0-BF4A-A813-1A034BDE0D1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1027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823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 Juan López</a:t>
            </a:r>
          </a:p>
        </p:txBody>
      </p:sp>
      <p:sp>
        <p:nvSpPr>
          <p:cNvPr id="94" name="“Escribir una cita aquí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“Escribir una cita aquí”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idx="13"/>
          </p:nvPr>
        </p:nvSpPr>
        <p:spPr>
          <a:xfrm>
            <a:off x="1181100" y="1160942"/>
            <a:ext cx="10642600" cy="5511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sz="half" idx="13"/>
          </p:nvPr>
        </p:nvSpPr>
        <p:spPr>
          <a:xfrm>
            <a:off x="7226300" y="1231900"/>
            <a:ext cx="4914900" cy="6997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>
            <a:spLocks noGrp="1"/>
          </p:cNvSpPr>
          <p:nvPr>
            <p:ph type="pic" sz="half" idx="13"/>
          </p:nvPr>
        </p:nvSpPr>
        <p:spPr>
          <a:xfrm>
            <a:off x="6972300" y="2984500"/>
            <a:ext cx="4747115" cy="6019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7831"/>
            <a:ext cx="409839" cy="45417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>
            <a:spLocks noGrp="1"/>
          </p:cNvSpPr>
          <p:nvPr>
            <p:ph type="pic" sz="quarter" idx="13"/>
          </p:nvPr>
        </p:nvSpPr>
        <p:spPr>
          <a:xfrm>
            <a:off x="7273168" y="5018682"/>
            <a:ext cx="4927601" cy="393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n"/>
          <p:cNvSpPr>
            <a:spLocks noGrp="1"/>
          </p:cNvSpPr>
          <p:nvPr>
            <p:ph type="pic" sz="quarter" idx="14"/>
          </p:nvPr>
        </p:nvSpPr>
        <p:spPr>
          <a:xfrm rot="21600000">
            <a:off x="7269536" y="774699"/>
            <a:ext cx="4927601" cy="393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sz="half" idx="15"/>
          </p:nvPr>
        </p:nvSpPr>
        <p:spPr>
          <a:xfrm rot="21600000">
            <a:off x="787399" y="774699"/>
            <a:ext cx="6159501" cy="8204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7831"/>
            <a:ext cx="409839" cy="4541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JUrDBU89evc" TargetMode="External"/><Relationship Id="rId3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youtu.be/PcPHGBzn1ak" TargetMode="External"/><Relationship Id="rId3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youtu.be/2wm0JgNvMkg" TargetMode="External"/><Relationship Id="rId3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youtu.be/LX1uf-gvsos" TargetMode="External"/><Relationship Id="rId3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hyperlink" Target="https://youtu.be/7bnYcn9Q4WE" TargetMode="External"/><Relationship Id="rId5" Type="http://schemas.openxmlformats.org/officeDocument/2006/relationships/image" Target="../media/image36.jpeg"/><Relationship Id="rId6" Type="http://schemas.openxmlformats.org/officeDocument/2006/relationships/hyperlink" Target="https://youtu.be/Gs3omCHqNac" TargetMode="External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youtu.be/9RpzTfcZnK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hyperlink" Target="https://youtu.be/77CJ3odZGyM" TargetMode="External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youtu.be/ruI2doiNpMQ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9.w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youtu.be/sLUzSNf5Mq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UPBzSOexqU" TargetMode="External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cPHGBzn1ak" TargetMode="External"/><Relationship Id="rId4" Type="http://schemas.openxmlformats.org/officeDocument/2006/relationships/hyperlink" Target="https://www.youtube.com/watch?v=2wm0JgNvMkg" TargetMode="External"/><Relationship Id="rId5" Type="http://schemas.openxmlformats.org/officeDocument/2006/relationships/hyperlink" Target="https://www.youtube.com/watch?v=9RpzTfcZnKg" TargetMode="External"/><Relationship Id="rId6" Type="http://schemas.openxmlformats.org/officeDocument/2006/relationships/hyperlink" Target="https://www.youtube.com/watch?v=uftqxw2Ndn4" TargetMode="External"/><Relationship Id="rId7" Type="http://schemas.openxmlformats.org/officeDocument/2006/relationships/hyperlink" Target="https://www.youtube.com/watch?v=7bnYcn9Q4WE" TargetMode="External"/><Relationship Id="rId8" Type="http://schemas.openxmlformats.org/officeDocument/2006/relationships/hyperlink" Target="https://youtu.be/ruI2doiNpMQ" TargetMode="External"/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JUrDBU89evc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gbJce1_Pgs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DSC_0423.JPG" descr="DSC_0423.JPG"/>
          <p:cNvPicPr>
            <a:picLocks noGrp="1"/>
          </p:cNvPicPr>
          <p:nvPr>
            <p:ph type="pic" idx="13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5598" y="545008"/>
            <a:ext cx="11773604" cy="6185993"/>
          </a:xfrm>
          <a:prstGeom prst="rect">
            <a:avLst/>
          </a:prstGeom>
        </p:spPr>
      </p:pic>
      <p:sp>
        <p:nvSpPr>
          <p:cNvPr id="120" name="ROBÓTICA E ATENCIÓN A DIVERSIDADE NUN CEE"/>
          <p:cNvSpPr txBox="1">
            <a:spLocks noGrp="1"/>
          </p:cNvSpPr>
          <p:nvPr>
            <p:ph type="title"/>
          </p:nvPr>
        </p:nvSpPr>
        <p:spPr>
          <a:xfrm>
            <a:off x="1181100" y="6800850"/>
            <a:ext cx="10642600" cy="1511300"/>
          </a:xfrm>
          <a:prstGeom prst="rect">
            <a:avLst/>
          </a:prstGeom>
        </p:spPr>
        <p:txBody>
          <a:bodyPr/>
          <a:lstStyle>
            <a:lvl1pPr defTabSz="274320">
              <a:defRPr sz="4320"/>
            </a:lvl1pPr>
          </a:lstStyle>
          <a:p>
            <a:r>
              <a:rPr dirty="0"/>
              <a:t>ROBÓTICA E ATENCIÓN </a:t>
            </a:r>
            <a:r>
              <a:rPr lang="es-ES_tradnl" dirty="0" smtClean="0"/>
              <a:t>Á</a:t>
            </a:r>
            <a:r>
              <a:rPr dirty="0" smtClean="0"/>
              <a:t> DIVERSIDADE</a:t>
            </a:r>
            <a:r>
              <a:rPr lang="es-ES_tradnl" dirty="0" smtClean="0"/>
              <a:t>.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21" name="CEE “O PINO”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4566990" cy="9398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defRPr sz="3200"/>
            </a:lvl1pPr>
          </a:lstStyle>
          <a:p>
            <a:r>
              <a:rPr dirty="0">
                <a:solidFill>
                  <a:schemeClr val="accent2">
                    <a:lumMod val="75000"/>
                  </a:schemeClr>
                </a:solidFill>
              </a:rPr>
              <a:t>CEE “O PINO”</a:t>
            </a:r>
          </a:p>
        </p:txBody>
      </p:sp>
      <p:sp>
        <p:nvSpPr>
          <p:cNvPr id="122" name="ROSA ANA FDEZ. JÁCOME…"/>
          <p:cNvSpPr txBox="1"/>
          <p:nvPr/>
        </p:nvSpPr>
        <p:spPr>
          <a:xfrm>
            <a:off x="8099924" y="8375877"/>
            <a:ext cx="3356688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2000"/>
            </a:pPr>
            <a:r>
              <a:rPr sz="1800" dirty="0" smtClean="0">
                <a:solidFill>
                  <a:schemeClr val="accent2">
                    <a:lumMod val="75000"/>
                  </a:schemeClr>
                </a:solidFill>
              </a:rPr>
              <a:t>SILVIA </a:t>
            </a:r>
            <a:r>
              <a:rPr sz="1800" dirty="0">
                <a:solidFill>
                  <a:schemeClr val="accent2">
                    <a:lumMod val="75000"/>
                  </a:schemeClr>
                </a:solidFill>
              </a:rPr>
              <a:t>RGUEZ. </a:t>
            </a:r>
            <a:r>
              <a:rPr sz="1800" dirty="0" smtClean="0">
                <a:solidFill>
                  <a:schemeClr val="accent2">
                    <a:lumMod val="75000"/>
                  </a:schemeClr>
                </a:solidFill>
              </a:rPr>
              <a:t>RGUEZ</a:t>
            </a:r>
            <a:r>
              <a:rPr lang="es-ES_tradnl" sz="1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l">
              <a:lnSpc>
                <a:spcPct val="150000"/>
              </a:lnSpc>
              <a:defRPr sz="2000"/>
            </a:pPr>
            <a:r>
              <a:rPr lang="es-ES_tradnl" sz="1800" dirty="0">
                <a:solidFill>
                  <a:schemeClr val="accent2">
                    <a:lumMod val="75000"/>
                  </a:schemeClr>
                </a:solidFill>
              </a:rPr>
              <a:t>ROSA ANA FDEZ. JÁCOME</a:t>
            </a:r>
          </a:p>
          <a:p>
            <a:pPr algn="l">
              <a:defRPr sz="2000"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EGURIDADE VIAL"/>
          <p:cNvSpPr txBox="1"/>
          <p:nvPr/>
        </p:nvSpPr>
        <p:spPr>
          <a:xfrm>
            <a:off x="3660371" y="460736"/>
            <a:ext cx="5684058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SEGURIDADE VIAL</a:t>
            </a:r>
          </a:p>
        </p:txBody>
      </p:sp>
      <p:sp>
        <p:nvSpPr>
          <p:cNvPr id="171" name="Recoñecer a contorna.…"/>
          <p:cNvSpPr txBox="1"/>
          <p:nvPr/>
        </p:nvSpPr>
        <p:spPr>
          <a:xfrm>
            <a:off x="2646778" y="7161020"/>
            <a:ext cx="7485192" cy="1908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49" indent="-666749" algn="just">
              <a:lnSpc>
                <a:spcPct val="120000"/>
              </a:lnSpc>
              <a:buSzPct val="100000"/>
              <a:buChar char="-"/>
              <a:defRPr sz="2800"/>
            </a:pPr>
            <a:r>
              <a:rPr dirty="0"/>
              <a:t>Recoñecer a contorna.</a:t>
            </a:r>
          </a:p>
          <a:p>
            <a:pPr marL="666749" indent="-666749" algn="just">
              <a:lnSpc>
                <a:spcPct val="120000"/>
              </a:lnSpc>
              <a:buSzPct val="100000"/>
              <a:buChar char="-"/>
              <a:defRPr sz="2800"/>
            </a:pPr>
            <a:r>
              <a:rPr dirty="0"/>
              <a:t>Autonomía nos desprazamentos.</a:t>
            </a:r>
          </a:p>
          <a:p>
            <a:pPr marL="666749" indent="-666749" algn="just">
              <a:lnSpc>
                <a:spcPct val="120000"/>
              </a:lnSpc>
              <a:buSzPct val="100000"/>
              <a:buChar char="-"/>
              <a:defRPr sz="2800"/>
            </a:pPr>
            <a:r>
              <a:rPr dirty="0"/>
              <a:t>Emprego do transporte público.</a:t>
            </a:r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78" y="1416434"/>
            <a:ext cx="7505088" cy="5744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ALLER DE CARPINTARÍA"/>
          <p:cNvSpPr txBox="1"/>
          <p:nvPr/>
        </p:nvSpPr>
        <p:spPr>
          <a:xfrm>
            <a:off x="2544946" y="460736"/>
            <a:ext cx="7914908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TALLER DE CARPINTARÍA</a:t>
            </a:r>
          </a:p>
        </p:txBody>
      </p:sp>
      <p:sp>
        <p:nvSpPr>
          <p:cNvPr id="176" name="Soporte principal da oferta curricular.…"/>
          <p:cNvSpPr txBox="1"/>
          <p:nvPr/>
        </p:nvSpPr>
        <p:spPr>
          <a:xfrm>
            <a:off x="1890387" y="7326507"/>
            <a:ext cx="9441687" cy="1653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49" indent="-666749" algn="just">
              <a:lnSpc>
                <a:spcPct val="120000"/>
              </a:lnSpc>
              <a:buSzPct val="100000"/>
              <a:buChar char="-"/>
              <a:defRPr sz="2800"/>
            </a:pPr>
            <a:r>
              <a:rPr lang="es-ES_tradnl" dirty="0" err="1" smtClean="0"/>
              <a:t>Coñecer</a:t>
            </a:r>
            <a:r>
              <a:rPr lang="es-ES_tradnl" dirty="0" smtClean="0"/>
              <a:t> o </a:t>
            </a:r>
            <a:r>
              <a:rPr lang="es-ES_tradnl" dirty="0" err="1" smtClean="0"/>
              <a:t>nome</a:t>
            </a:r>
            <a:r>
              <a:rPr lang="es-ES_tradnl" dirty="0" smtClean="0"/>
              <a:t> das </a:t>
            </a:r>
            <a:r>
              <a:rPr lang="es-ES_tradnl" dirty="0" err="1" smtClean="0"/>
              <a:t>ferramentas</a:t>
            </a:r>
            <a:r>
              <a:rPr lang="es-ES_tradnl" dirty="0" smtClean="0"/>
              <a:t> básicas.</a:t>
            </a:r>
          </a:p>
          <a:p>
            <a:pPr marL="666749" indent="-666749" algn="just">
              <a:lnSpc>
                <a:spcPct val="120000"/>
              </a:lnSpc>
              <a:buSzPct val="100000"/>
              <a:buChar char="-"/>
              <a:defRPr sz="2800"/>
            </a:pPr>
            <a:r>
              <a:rPr lang="es-ES_tradnl" dirty="0" smtClean="0"/>
              <a:t>EPI.</a:t>
            </a:r>
          </a:p>
          <a:p>
            <a:pPr marL="666749" indent="-666749" algn="just">
              <a:lnSpc>
                <a:spcPct val="120000"/>
              </a:lnSpc>
              <a:buSzPct val="100000"/>
              <a:buChar char="-"/>
              <a:defRPr sz="2800"/>
            </a:pPr>
            <a:r>
              <a:rPr lang="es-ES_tradnl" dirty="0" smtClean="0"/>
              <a:t>Prevención de riscos.</a:t>
            </a:r>
            <a:endParaRPr dirty="0"/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68" y="1489670"/>
            <a:ext cx="7333464" cy="5463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525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A CESTA DA COMPRA"/>
          <p:cNvSpPr txBox="1"/>
          <p:nvPr/>
        </p:nvSpPr>
        <p:spPr>
          <a:xfrm>
            <a:off x="3311745" y="460736"/>
            <a:ext cx="6381309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 CESTA DA COMPRA</a:t>
            </a:r>
          </a:p>
        </p:txBody>
      </p:sp>
      <p:sp>
        <p:nvSpPr>
          <p:cNvPr id="180" name="Manexar os cartos.…"/>
          <p:cNvSpPr txBox="1"/>
          <p:nvPr/>
        </p:nvSpPr>
        <p:spPr>
          <a:xfrm>
            <a:off x="2333682" y="7164878"/>
            <a:ext cx="9281387" cy="1653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49" indent="-666749" algn="just">
              <a:lnSpc>
                <a:spcPct val="120000"/>
              </a:lnSpc>
              <a:buSzPct val="100000"/>
              <a:buChar char="-"/>
              <a:defRPr sz="2800"/>
            </a:pPr>
            <a:r>
              <a:rPr dirty="0" smtClean="0"/>
              <a:t>Manex</a:t>
            </a:r>
            <a:r>
              <a:rPr lang="es-ES_tradnl" dirty="0" smtClean="0"/>
              <a:t>o</a:t>
            </a:r>
            <a:r>
              <a:rPr dirty="0" smtClean="0"/>
              <a:t> </a:t>
            </a:r>
            <a:r>
              <a:rPr lang="es-ES_tradnl" dirty="0" smtClean="0"/>
              <a:t>do </a:t>
            </a:r>
            <a:r>
              <a:rPr lang="es-ES_tradnl" dirty="0" err="1" smtClean="0"/>
              <a:t>diñeiro</a:t>
            </a:r>
            <a:r>
              <a:rPr dirty="0" smtClean="0"/>
              <a:t>.</a:t>
            </a:r>
            <a:endParaRPr dirty="0"/>
          </a:p>
          <a:p>
            <a:pPr marL="666749" indent="-666749" algn="just">
              <a:lnSpc>
                <a:spcPct val="120000"/>
              </a:lnSpc>
              <a:buSzPct val="100000"/>
              <a:buChar char="-"/>
              <a:defRPr sz="2800"/>
            </a:pPr>
            <a:r>
              <a:rPr lang="es-ES_tradnl" dirty="0" smtClean="0"/>
              <a:t>Habilidades matemáticas </a:t>
            </a:r>
            <a:r>
              <a:rPr lang="es-ES_tradnl" dirty="0" err="1" smtClean="0"/>
              <a:t>funcionais</a:t>
            </a:r>
            <a:r>
              <a:rPr lang="es-ES_tradnl" dirty="0" smtClean="0"/>
              <a:t>.</a:t>
            </a:r>
            <a:endParaRPr dirty="0"/>
          </a:p>
          <a:p>
            <a:pPr marL="666749" indent="-666749" algn="just">
              <a:lnSpc>
                <a:spcPct val="120000"/>
              </a:lnSpc>
              <a:buSzPct val="100000"/>
              <a:buChar char="-"/>
              <a:defRPr sz="2800"/>
            </a:pPr>
            <a:r>
              <a:rPr dirty="0"/>
              <a:t>Habilidades sociais e autonomía diaria.</a:t>
            </a:r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89092"/>
            <a:ext cx="6987954" cy="5506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ÁBITOS DE VIDA SAUDABLES"/>
          <p:cNvSpPr txBox="1"/>
          <p:nvPr/>
        </p:nvSpPr>
        <p:spPr>
          <a:xfrm>
            <a:off x="2802664" y="476438"/>
            <a:ext cx="739946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_tradnl" dirty="0" smtClean="0"/>
              <a:t>EDUCACIÓN EMOCIONAL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33" y="1428749"/>
            <a:ext cx="7128959" cy="5181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Manexar os cartos.…"/>
          <p:cNvSpPr txBox="1"/>
          <p:nvPr/>
        </p:nvSpPr>
        <p:spPr>
          <a:xfrm>
            <a:off x="1975525" y="7091241"/>
            <a:ext cx="9053761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Identificar as </a:t>
            </a:r>
            <a:r>
              <a:rPr lang="es-ES_tradnl" dirty="0" err="1" smtClean="0"/>
              <a:t>emocións</a:t>
            </a:r>
            <a:r>
              <a:rPr lang="es-ES_tradnl" dirty="0" smtClean="0"/>
              <a:t>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err="1" smtClean="0"/>
              <a:t>Recoñecer</a:t>
            </a:r>
            <a:r>
              <a:rPr lang="es-ES_tradnl" dirty="0" smtClean="0"/>
              <a:t> antónimos e sinónimos.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Asociación de </a:t>
            </a:r>
            <a:r>
              <a:rPr lang="es-ES_tradnl" dirty="0" err="1" smtClean="0"/>
              <a:t>emocións</a:t>
            </a:r>
            <a:r>
              <a:rPr lang="es-ES_tradnl" dirty="0" smtClean="0"/>
              <a:t> con </a:t>
            </a:r>
            <a:r>
              <a:rPr lang="es-ES_tradnl" dirty="0" err="1" smtClean="0"/>
              <a:t>situacións</a:t>
            </a:r>
            <a:r>
              <a:rPr lang="es-ES_tradn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55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ERCORRIDO 3D"/>
          <p:cNvSpPr txBox="1"/>
          <p:nvPr/>
        </p:nvSpPr>
        <p:spPr>
          <a:xfrm>
            <a:off x="4004281" y="460736"/>
            <a:ext cx="4996238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PERCORRIDO 3D</a:t>
            </a:r>
          </a:p>
        </p:txBody>
      </p:sp>
      <p:sp>
        <p:nvSpPr>
          <p:cNvPr id="183" name="Recoñecer a contorna.…"/>
          <p:cNvSpPr txBox="1"/>
          <p:nvPr/>
        </p:nvSpPr>
        <p:spPr>
          <a:xfrm>
            <a:off x="1146292" y="7041921"/>
            <a:ext cx="10153421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Potenciar a orientación espacial.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Afianzar  a </a:t>
            </a:r>
            <a:r>
              <a:rPr lang="es-ES_tradnl" dirty="0" err="1" smtClean="0"/>
              <a:t>lateralidade</a:t>
            </a:r>
            <a:r>
              <a:rPr lang="es-ES_tradnl" dirty="0" smtClean="0"/>
              <a:t> e </a:t>
            </a:r>
            <a:r>
              <a:rPr lang="es-ES_tradnl" dirty="0" err="1" smtClean="0"/>
              <a:t>psicomotricidade</a:t>
            </a:r>
            <a:r>
              <a:rPr lang="es-ES_tradnl" dirty="0" smtClean="0"/>
              <a:t>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Familiarizarse </a:t>
            </a:r>
            <a:r>
              <a:rPr lang="es-ES_tradnl" dirty="0" err="1" smtClean="0"/>
              <a:t>co</a:t>
            </a:r>
            <a:r>
              <a:rPr lang="es-ES_tradnl" dirty="0" smtClean="0"/>
              <a:t> </a:t>
            </a:r>
            <a:r>
              <a:rPr lang="es-ES_tradnl" dirty="0" err="1" smtClean="0"/>
              <a:t>manexo</a:t>
            </a:r>
            <a:r>
              <a:rPr lang="es-ES_tradnl" dirty="0" smtClean="0"/>
              <a:t> do robot.</a:t>
            </a:r>
            <a:endParaRPr dirty="0"/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10" y="1571410"/>
            <a:ext cx="8104325" cy="5096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METEREOLOXÍA"/>
          <p:cNvSpPr txBox="1"/>
          <p:nvPr/>
        </p:nvSpPr>
        <p:spPr>
          <a:xfrm>
            <a:off x="4137970" y="476438"/>
            <a:ext cx="472886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METE</a:t>
            </a:r>
            <a:r>
              <a:rPr lang="es-ES_tradnl" dirty="0"/>
              <a:t>O</a:t>
            </a:r>
            <a:r>
              <a:rPr dirty="0" smtClean="0"/>
              <a:t>R</a:t>
            </a:r>
            <a:r>
              <a:rPr lang="es-ES_tradnl" dirty="0" smtClean="0"/>
              <a:t>O</a:t>
            </a:r>
            <a:r>
              <a:rPr dirty="0" smtClean="0"/>
              <a:t>LOXÍA</a:t>
            </a:r>
            <a:endParaRPr dirty="0"/>
          </a:p>
        </p:txBody>
      </p:sp>
      <p:sp>
        <p:nvSpPr>
          <p:cNvPr id="187" name="Recoñecer a contorna.…"/>
          <p:cNvSpPr txBox="1"/>
          <p:nvPr/>
        </p:nvSpPr>
        <p:spPr>
          <a:xfrm>
            <a:off x="1645195" y="7089976"/>
            <a:ext cx="9409627" cy="2558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Identificar instrumentos </a:t>
            </a:r>
            <a:r>
              <a:rPr lang="es-ES_tradnl" dirty="0" err="1" smtClean="0"/>
              <a:t>meteorolóxicos</a:t>
            </a:r>
            <a:r>
              <a:rPr lang="es-ES_tradnl" dirty="0"/>
              <a:t>.</a:t>
            </a:r>
            <a:endParaRPr lang="es-ES_tradnl" dirty="0" smtClean="0"/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Vocabulario en inglés.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err="1" smtClean="0"/>
              <a:t>Coñecemento</a:t>
            </a:r>
            <a:r>
              <a:rPr lang="es-ES_tradnl" dirty="0" smtClean="0"/>
              <a:t> da atmosfera.</a:t>
            </a:r>
          </a:p>
          <a:p>
            <a:pPr marL="666749" indent="-666749" algn="just">
              <a:lnSpc>
                <a:spcPct val="120000"/>
              </a:lnSpc>
              <a:buSzPct val="100000"/>
              <a:buChar char="-"/>
              <a:defRPr sz="2800"/>
            </a:pPr>
            <a:endParaRPr dirty="0"/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37" y="1696745"/>
            <a:ext cx="3656629" cy="4875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864">
            <a:off x="5528919" y="2460276"/>
            <a:ext cx="3646305" cy="3937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0" y="2773042"/>
            <a:ext cx="4943826" cy="3399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8383">
            <a:off x="4651198" y="2191978"/>
            <a:ext cx="1307631" cy="1743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" t="-1263" r="-1326" b="1263"/>
          <a:stretch/>
        </p:blipFill>
        <p:spPr>
          <a:xfrm>
            <a:off x="1096700" y="237525"/>
            <a:ext cx="3041270" cy="22809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INTERPRETACIÓN DE PLANOS"/>
          <p:cNvSpPr txBox="1"/>
          <p:nvPr/>
        </p:nvSpPr>
        <p:spPr>
          <a:xfrm>
            <a:off x="2022155" y="460736"/>
            <a:ext cx="896049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INTERPRETACIÓN DE PLANOS</a:t>
            </a:r>
          </a:p>
        </p:txBody>
      </p:sp>
      <p:sp>
        <p:nvSpPr>
          <p:cNvPr id="195" name="Recoñecer a contorna.…"/>
          <p:cNvSpPr txBox="1"/>
          <p:nvPr/>
        </p:nvSpPr>
        <p:spPr>
          <a:xfrm>
            <a:off x="5847773" y="8046771"/>
            <a:ext cx="775853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49" indent="-666749" algn="just">
              <a:lnSpc>
                <a:spcPct val="120000"/>
              </a:lnSpc>
              <a:buSzPct val="100000"/>
              <a:buChar char="-"/>
              <a:defRPr sz="2800"/>
            </a:pPr>
            <a:endParaRPr dirty="0"/>
          </a:p>
        </p:txBody>
      </p:sp>
      <p:sp>
        <p:nvSpPr>
          <p:cNvPr id="8" name="Manexar os cartos.…"/>
          <p:cNvSpPr txBox="1"/>
          <p:nvPr/>
        </p:nvSpPr>
        <p:spPr>
          <a:xfrm>
            <a:off x="602557" y="7091241"/>
            <a:ext cx="11799705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Orientación espacio temporal.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Secuenciación de </a:t>
            </a:r>
            <a:r>
              <a:rPr lang="es-ES_tradnl" dirty="0" err="1" smtClean="0"/>
              <a:t>ordes</a:t>
            </a:r>
            <a:r>
              <a:rPr lang="es-ES_tradnl" dirty="0" smtClean="0"/>
              <a:t> e interpretación de horarios.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Identificación de horas.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8" y="2604187"/>
            <a:ext cx="2350193" cy="3133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81" y="1938543"/>
            <a:ext cx="2607218" cy="468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1280116"/>
            <a:ext cx="5048962" cy="5965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HÁBITOS DE VIDA SAUDABLES"/>
          <p:cNvSpPr txBox="1"/>
          <p:nvPr/>
        </p:nvSpPr>
        <p:spPr>
          <a:xfrm>
            <a:off x="2227992" y="476438"/>
            <a:ext cx="854881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HÁBITOS DE VIDA </a:t>
            </a:r>
            <a:r>
              <a:rPr dirty="0" smtClean="0"/>
              <a:t>SAUDABLE</a:t>
            </a:r>
            <a:endParaRPr dirty="0"/>
          </a:p>
        </p:txBody>
      </p:sp>
      <p:sp>
        <p:nvSpPr>
          <p:cNvPr id="203" name="Manexar os cartos.…"/>
          <p:cNvSpPr txBox="1"/>
          <p:nvPr/>
        </p:nvSpPr>
        <p:spPr>
          <a:xfrm>
            <a:off x="1846484" y="7091241"/>
            <a:ext cx="9311845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Sensibilización alimentación equilibrada.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Identificación </a:t>
            </a:r>
            <a:r>
              <a:rPr lang="es-ES_tradnl" dirty="0" err="1" smtClean="0"/>
              <a:t>orixe</a:t>
            </a:r>
            <a:r>
              <a:rPr lang="es-ES_tradnl" dirty="0" smtClean="0"/>
              <a:t> alimentos.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Promoción ocio activo.</a:t>
            </a:r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29" y="1363841"/>
            <a:ext cx="5080000" cy="5604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34" y="2610254"/>
            <a:ext cx="3830416" cy="2598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HÁBITOS DE VIDA SAUDABLES"/>
          <p:cNvSpPr txBox="1"/>
          <p:nvPr/>
        </p:nvSpPr>
        <p:spPr>
          <a:xfrm>
            <a:off x="3451083" y="476438"/>
            <a:ext cx="610263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_tradnl" dirty="0" smtClean="0"/>
              <a:t>A SERPE NUMÉRICA</a:t>
            </a:r>
            <a:endParaRPr dirty="0"/>
          </a:p>
        </p:txBody>
      </p:sp>
      <p:sp>
        <p:nvSpPr>
          <p:cNvPr id="203" name="Manexar os cartos.…"/>
          <p:cNvSpPr txBox="1"/>
          <p:nvPr/>
        </p:nvSpPr>
        <p:spPr>
          <a:xfrm>
            <a:off x="2337885" y="7091241"/>
            <a:ext cx="5357236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Concepto de número.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Conteo.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Inicio suma/resta.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75" y="1565066"/>
            <a:ext cx="7184245" cy="538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45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HÁBITOS DE VIDA SAUDABLES"/>
          <p:cNvSpPr txBox="1"/>
          <p:nvPr/>
        </p:nvSpPr>
        <p:spPr>
          <a:xfrm>
            <a:off x="6451066" y="476438"/>
            <a:ext cx="102657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03" name="Manexar os cartos.…"/>
          <p:cNvSpPr txBox="1"/>
          <p:nvPr/>
        </p:nvSpPr>
        <p:spPr>
          <a:xfrm>
            <a:off x="1836893" y="6976941"/>
            <a:ext cx="8340425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Identificar a grafía numérica.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smtClean="0"/>
              <a:t>Relación entre número e </a:t>
            </a:r>
            <a:r>
              <a:rPr lang="es-ES_tradnl" dirty="0" err="1" smtClean="0"/>
              <a:t>cantidade</a:t>
            </a:r>
            <a:r>
              <a:rPr lang="es-ES_tradnl" dirty="0" smtClean="0"/>
              <a:t>.</a:t>
            </a:r>
          </a:p>
          <a:p>
            <a:pPr marL="666749" indent="-666749" algn="just">
              <a:lnSpc>
                <a:spcPct val="150000"/>
              </a:lnSpc>
              <a:buSzPct val="100000"/>
              <a:buChar char="-"/>
              <a:defRPr sz="2800"/>
            </a:pPr>
            <a:r>
              <a:rPr lang="es-ES_tradnl" dirty="0" err="1" smtClean="0"/>
              <a:t>Simetrias</a:t>
            </a:r>
            <a:r>
              <a:rPr lang="es-ES_tradnl" dirty="0" smtClean="0"/>
              <a:t> </a:t>
            </a:r>
            <a:r>
              <a:rPr lang="es-ES_tradnl" dirty="0" err="1" smtClean="0"/>
              <a:t>corporais</a:t>
            </a:r>
            <a:r>
              <a:rPr lang="es-ES_tradnl" dirty="0" smtClean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1" y="1782583"/>
            <a:ext cx="6726402" cy="4865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EXPERIENCIAS COLABORATIVAS"/>
          <p:cNvSpPr txBox="1"/>
          <p:nvPr/>
        </p:nvSpPr>
        <p:spPr>
          <a:xfrm>
            <a:off x="4311850" y="655471"/>
            <a:ext cx="3733394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_tradnl" dirty="0" smtClean="0"/>
              <a:t>OS NÚMEROS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73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ormación para acabar…"/>
          <p:cNvSpPr txBox="1"/>
          <p:nvPr/>
        </p:nvSpPr>
        <p:spPr>
          <a:xfrm>
            <a:off x="684968" y="547231"/>
            <a:ext cx="11990463" cy="1487587"/>
          </a:xfrm>
          <a:prstGeom prst="rect">
            <a:avLst/>
          </a:prstGeom>
          <a:ln w="12700"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rPr dirty="0"/>
              <a:t>Formación para </a:t>
            </a:r>
            <a:r>
              <a:rPr dirty="0" smtClean="0"/>
              <a:t>aca</a:t>
            </a:r>
            <a:r>
              <a:rPr lang="es-ES_tradnl" dirty="0" smtClean="0"/>
              <a:t>d</a:t>
            </a:r>
            <a:r>
              <a:rPr dirty="0" smtClean="0"/>
              <a:t>ar </a:t>
            </a:r>
            <a:endParaRPr dirty="0"/>
          </a:p>
          <a:p>
            <a:pPr>
              <a:defRPr sz="4500"/>
            </a:pPr>
            <a:r>
              <a:rPr dirty="0"/>
              <a:t>valores e actitudes para a súa vida</a:t>
            </a:r>
          </a:p>
        </p:txBody>
      </p:sp>
      <p:sp>
        <p:nvSpPr>
          <p:cNvPr id="126" name="Aceptación"/>
          <p:cNvSpPr txBox="1"/>
          <p:nvPr/>
        </p:nvSpPr>
        <p:spPr>
          <a:xfrm>
            <a:off x="9293101" y="3412828"/>
            <a:ext cx="330859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r>
              <a:rPr sz="4000" dirty="0"/>
              <a:t>Aceptación</a:t>
            </a:r>
          </a:p>
        </p:txBody>
      </p:sp>
      <p:sp>
        <p:nvSpPr>
          <p:cNvPr id="127" name="Independencia"/>
          <p:cNvSpPr txBox="1"/>
          <p:nvPr/>
        </p:nvSpPr>
        <p:spPr>
          <a:xfrm>
            <a:off x="415472" y="6721836"/>
            <a:ext cx="470625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Independencia</a:t>
            </a:r>
          </a:p>
        </p:txBody>
      </p:sp>
      <p:sp>
        <p:nvSpPr>
          <p:cNvPr id="128" name="Autonomía"/>
          <p:cNvSpPr txBox="1"/>
          <p:nvPr/>
        </p:nvSpPr>
        <p:spPr>
          <a:xfrm>
            <a:off x="254189" y="3381736"/>
            <a:ext cx="3352422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Autonomía</a:t>
            </a:r>
          </a:p>
        </p:txBody>
      </p:sp>
      <p:sp>
        <p:nvSpPr>
          <p:cNvPr id="129" name="Felicidade"/>
          <p:cNvSpPr txBox="1"/>
          <p:nvPr/>
        </p:nvSpPr>
        <p:spPr>
          <a:xfrm>
            <a:off x="9262348" y="5883636"/>
            <a:ext cx="3370104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Felicidade</a:t>
            </a:r>
          </a:p>
        </p:txBody>
      </p:sp>
      <p:sp>
        <p:nvSpPr>
          <p:cNvPr id="130" name="Implicación"/>
          <p:cNvSpPr txBox="1"/>
          <p:nvPr/>
        </p:nvSpPr>
        <p:spPr>
          <a:xfrm>
            <a:off x="6331160" y="7420336"/>
            <a:ext cx="377148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Implicación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67" y="2834914"/>
            <a:ext cx="5105400" cy="3829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8" grpId="0" animBg="1"/>
      <p:bldP spid="129" grpId="0" animBg="1"/>
      <p:bldP spid="1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 Imagen" descr="PLANTILLA BLANCO ESCORNAB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015" y="5761197"/>
            <a:ext cx="5003770" cy="2657472"/>
          </a:xfrm>
          <a:prstGeom prst="rect">
            <a:avLst/>
          </a:prstGeom>
        </p:spPr>
      </p:pic>
      <p:sp>
        <p:nvSpPr>
          <p:cNvPr id="4" name="object 6"/>
          <p:cNvSpPr txBox="1">
            <a:spLocks/>
          </p:cNvSpPr>
          <p:nvPr/>
        </p:nvSpPr>
        <p:spPr>
          <a:xfrm rot="21282960">
            <a:off x="3429952" y="1804576"/>
            <a:ext cx="3157544" cy="4554148"/>
          </a:xfrm>
          <a:custGeom>
            <a:avLst/>
            <a:gdLst/>
            <a:ahLst/>
            <a:cxnLst/>
            <a:rect l="l" t="t" r="r" b="b"/>
            <a:pathLst>
              <a:path w="1526539" h="2520950">
                <a:moveTo>
                  <a:pt x="336981" y="2520544"/>
                </a:moveTo>
                <a:lnTo>
                  <a:pt x="277714" y="2513795"/>
                </a:lnTo>
                <a:lnTo>
                  <a:pt x="227789" y="2485920"/>
                </a:lnTo>
                <a:lnTo>
                  <a:pt x="193244" y="2439370"/>
                </a:lnTo>
                <a:lnTo>
                  <a:pt x="177052" y="2379595"/>
                </a:lnTo>
                <a:lnTo>
                  <a:pt x="0" y="253249"/>
                </a:lnTo>
                <a:lnTo>
                  <a:pt x="189" y="221199"/>
                </a:lnTo>
                <a:lnTo>
                  <a:pt x="17782" y="164467"/>
                </a:lnTo>
                <a:lnTo>
                  <a:pt x="53279" y="120774"/>
                </a:lnTo>
                <a:lnTo>
                  <a:pt x="104092" y="93314"/>
                </a:lnTo>
                <a:lnTo>
                  <a:pt x="1189062" y="0"/>
                </a:lnTo>
                <a:lnTo>
                  <a:pt x="1219880" y="412"/>
                </a:lnTo>
                <a:lnTo>
                  <a:pt x="1274534" y="19089"/>
                </a:lnTo>
                <a:lnTo>
                  <a:pt x="1316769" y="56309"/>
                </a:lnTo>
                <a:lnTo>
                  <a:pt x="1343502" y="109354"/>
                </a:lnTo>
                <a:lnTo>
                  <a:pt x="1350247" y="156017"/>
                </a:lnTo>
                <a:lnTo>
                  <a:pt x="712958" y="156017"/>
                </a:lnTo>
                <a:lnTo>
                  <a:pt x="629768" y="162944"/>
                </a:lnTo>
                <a:lnTo>
                  <a:pt x="616036" y="167064"/>
                </a:lnTo>
                <a:lnTo>
                  <a:pt x="600881" y="185717"/>
                </a:lnTo>
                <a:lnTo>
                  <a:pt x="599356" y="200377"/>
                </a:lnTo>
                <a:lnTo>
                  <a:pt x="603048" y="211742"/>
                </a:lnTo>
                <a:lnTo>
                  <a:pt x="612311" y="222649"/>
                </a:lnTo>
                <a:lnTo>
                  <a:pt x="621088" y="227749"/>
                </a:lnTo>
                <a:lnTo>
                  <a:pt x="635303" y="229424"/>
                </a:lnTo>
                <a:lnTo>
                  <a:pt x="1356360" y="229424"/>
                </a:lnTo>
                <a:lnTo>
                  <a:pt x="1362521" y="303424"/>
                </a:lnTo>
                <a:lnTo>
                  <a:pt x="1214330" y="303424"/>
                </a:lnTo>
                <a:lnTo>
                  <a:pt x="159682" y="391249"/>
                </a:lnTo>
                <a:lnTo>
                  <a:pt x="298971" y="2064045"/>
                </a:lnTo>
                <a:lnTo>
                  <a:pt x="1509123" y="2064045"/>
                </a:lnTo>
                <a:lnTo>
                  <a:pt x="1516046" y="2147195"/>
                </a:lnTo>
                <a:lnTo>
                  <a:pt x="836873" y="2147195"/>
                </a:lnTo>
                <a:lnTo>
                  <a:pt x="817685" y="2151770"/>
                </a:lnTo>
                <a:lnTo>
                  <a:pt x="782748" y="2169195"/>
                </a:lnTo>
                <a:lnTo>
                  <a:pt x="753053" y="2215270"/>
                </a:lnTo>
                <a:lnTo>
                  <a:pt x="748126" y="2256420"/>
                </a:lnTo>
                <a:lnTo>
                  <a:pt x="752651" y="2276420"/>
                </a:lnTo>
                <a:lnTo>
                  <a:pt x="769648" y="2312870"/>
                </a:lnTo>
                <a:lnTo>
                  <a:pt x="814130" y="2344070"/>
                </a:lnTo>
                <a:lnTo>
                  <a:pt x="853715" y="2349470"/>
                </a:lnTo>
                <a:lnTo>
                  <a:pt x="1511105" y="2349470"/>
                </a:lnTo>
                <a:lnTo>
                  <a:pt x="1508264" y="2356070"/>
                </a:lnTo>
                <a:lnTo>
                  <a:pt x="1472764" y="2399770"/>
                </a:lnTo>
                <a:lnTo>
                  <a:pt x="1421954" y="2427220"/>
                </a:lnTo>
                <a:lnTo>
                  <a:pt x="1391629" y="2432720"/>
                </a:lnTo>
                <a:lnTo>
                  <a:pt x="336981" y="2520544"/>
                </a:lnTo>
                <a:close/>
              </a:path>
              <a:path w="1526539" h="2520950">
                <a:moveTo>
                  <a:pt x="1356360" y="229424"/>
                </a:moveTo>
                <a:lnTo>
                  <a:pt x="635303" y="229424"/>
                </a:lnTo>
                <a:lnTo>
                  <a:pt x="718493" y="222499"/>
                </a:lnTo>
                <a:lnTo>
                  <a:pt x="732123" y="218499"/>
                </a:lnTo>
                <a:lnTo>
                  <a:pt x="740051" y="212009"/>
                </a:lnTo>
                <a:lnTo>
                  <a:pt x="747381" y="199724"/>
                </a:lnTo>
                <a:lnTo>
                  <a:pt x="749143" y="187904"/>
                </a:lnTo>
                <a:lnTo>
                  <a:pt x="745213" y="173699"/>
                </a:lnTo>
                <a:lnTo>
                  <a:pt x="736198" y="165754"/>
                </a:lnTo>
                <a:lnTo>
                  <a:pt x="727071" y="157819"/>
                </a:lnTo>
                <a:lnTo>
                  <a:pt x="712958" y="156017"/>
                </a:lnTo>
                <a:lnTo>
                  <a:pt x="1350247" y="156017"/>
                </a:lnTo>
                <a:lnTo>
                  <a:pt x="1356360" y="229424"/>
                </a:lnTo>
                <a:close/>
              </a:path>
              <a:path w="1526539" h="2520950">
                <a:moveTo>
                  <a:pt x="1509123" y="2064045"/>
                </a:moveTo>
                <a:lnTo>
                  <a:pt x="298971" y="2064045"/>
                </a:lnTo>
                <a:lnTo>
                  <a:pt x="1353617" y="1976221"/>
                </a:lnTo>
                <a:lnTo>
                  <a:pt x="1214330" y="303424"/>
                </a:lnTo>
                <a:lnTo>
                  <a:pt x="1362521" y="303424"/>
                </a:lnTo>
                <a:lnTo>
                  <a:pt x="1509123" y="2064045"/>
                </a:lnTo>
                <a:close/>
              </a:path>
              <a:path w="1526539" h="2520950">
                <a:moveTo>
                  <a:pt x="1511105" y="2349470"/>
                </a:moveTo>
                <a:lnTo>
                  <a:pt x="853715" y="2349470"/>
                </a:lnTo>
                <a:lnTo>
                  <a:pt x="872903" y="2344895"/>
                </a:lnTo>
                <a:lnTo>
                  <a:pt x="891865" y="2337595"/>
                </a:lnTo>
                <a:lnTo>
                  <a:pt x="930573" y="2299470"/>
                </a:lnTo>
                <a:lnTo>
                  <a:pt x="941305" y="2260695"/>
                </a:lnTo>
                <a:lnTo>
                  <a:pt x="942463" y="2240245"/>
                </a:lnTo>
                <a:lnTo>
                  <a:pt x="937938" y="2220245"/>
                </a:lnTo>
                <a:lnTo>
                  <a:pt x="920950" y="2183895"/>
                </a:lnTo>
                <a:lnTo>
                  <a:pt x="876468" y="2152695"/>
                </a:lnTo>
                <a:lnTo>
                  <a:pt x="836873" y="2147195"/>
                </a:lnTo>
                <a:lnTo>
                  <a:pt x="1516046" y="2147195"/>
                </a:lnTo>
                <a:lnTo>
                  <a:pt x="1526046" y="2267295"/>
                </a:lnTo>
                <a:lnTo>
                  <a:pt x="1525854" y="2299345"/>
                </a:lnTo>
                <a:lnTo>
                  <a:pt x="1519961" y="2328895"/>
                </a:lnTo>
                <a:lnTo>
                  <a:pt x="1511105" y="2349470"/>
                </a:lnTo>
                <a:close/>
              </a:path>
            </a:pathLst>
          </a:custGeom>
          <a:solidFill>
            <a:srgbClr val="424242"/>
          </a:solidFill>
        </p:spPr>
        <p:txBody>
          <a:bodyPr wrap="square" lIns="0" tIns="0" rIns="0" bIns="0" rtlCol="0"/>
          <a:lstStyle>
            <a:lvl1pPr marL="571500" marR="0" indent="-571500" algn="l" defTabSz="457200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Pct val="43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1143000" marR="0" indent="-571500" algn="l" defTabSz="457200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Pct val="43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1714500" marR="0" indent="-571500" algn="l" defTabSz="457200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Pct val="43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2286000" marR="0" indent="-571500" algn="l" defTabSz="457200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Pct val="43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2857500" marR="0" indent="-571500" algn="l" defTabSz="457200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Pct val="43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3429000" marR="0" indent="-571500" algn="l" defTabSz="457200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Pct val="43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4000500" marR="0" indent="-571500" algn="l" defTabSz="457200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Pct val="43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4572000" marR="0" indent="-571500" algn="l" defTabSz="457200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Pct val="43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5143500" marR="0" indent="-571500" algn="l" defTabSz="457200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Pct val="43000"/>
              <a:buFontTx/>
              <a:buBlip>
                <a:blip r:embed="rId3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>
              <a:buFontTx/>
              <a:buNone/>
            </a:pPr>
            <a:endParaRPr lang="es-ES" smtClean="0"/>
          </a:p>
          <a:p>
            <a:pPr hangingPunct="1">
              <a:buFontTx/>
              <a:buNone/>
            </a:pPr>
            <a:r>
              <a:rPr lang="es-ES" smtClean="0"/>
              <a:t>  </a:t>
            </a:r>
            <a:endParaRPr lang="es-ES" dirty="0"/>
          </a:p>
        </p:txBody>
      </p:sp>
      <p:sp>
        <p:nvSpPr>
          <p:cNvPr id="5" name="object 12"/>
          <p:cNvSpPr/>
          <p:nvPr/>
        </p:nvSpPr>
        <p:spPr>
          <a:xfrm rot="21310036">
            <a:off x="3643552" y="2229318"/>
            <a:ext cx="2588951" cy="3296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3" descr="C:\Program Files (x86)\Microsoft Office\MEDIA\CAGCAT10\j0292982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11638">
            <a:off x="6871604" y="2566525"/>
            <a:ext cx="5499569" cy="4071483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 rot="1386219">
            <a:off x="8676341" y="3277595"/>
            <a:ext cx="2705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423545" algn="ctr">
              <a:lnSpc>
                <a:spcPct val="100299"/>
              </a:lnSpc>
              <a:spcBef>
                <a:spcPts val="80"/>
              </a:spcBef>
            </a:pPr>
            <a:r>
              <a:rPr lang="es-ES" sz="3600" b="1" spc="-10" dirty="0" smtClean="0">
                <a:solidFill>
                  <a:srgbClr val="FF7500"/>
                </a:solidFill>
                <a:latin typeface="Arial"/>
                <a:cs typeface="Arial"/>
              </a:rPr>
              <a:t>Google  </a:t>
            </a:r>
            <a:r>
              <a:rPr lang="es-ES" sz="3600" b="1" spc="-5" dirty="0" err="1" smtClean="0">
                <a:solidFill>
                  <a:srgbClr val="FF7500"/>
                </a:solidFill>
                <a:latin typeface="Arial"/>
                <a:cs typeface="Arial"/>
              </a:rPr>
              <a:t>Drawings</a:t>
            </a:r>
            <a:endParaRPr lang="es-ES" sz="3600" dirty="0">
              <a:latin typeface="Arial"/>
              <a:cs typeface="Arial"/>
            </a:endParaRPr>
          </a:p>
        </p:txBody>
      </p:sp>
      <p:sp>
        <p:nvSpPr>
          <p:cNvPr id="9" name="HÁBITOS DE VIDA SAUDABLES"/>
          <p:cNvSpPr txBox="1"/>
          <p:nvPr/>
        </p:nvSpPr>
        <p:spPr>
          <a:xfrm>
            <a:off x="5442428" y="317229"/>
            <a:ext cx="621383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dirty="0" smtClean="0"/>
              <a:t>DESEÑO DIXITAL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98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EXPERIENCIAS COLABORATIVAS"/>
          <p:cNvSpPr txBox="1"/>
          <p:nvPr/>
        </p:nvSpPr>
        <p:spPr>
          <a:xfrm>
            <a:off x="1733942" y="460736"/>
            <a:ext cx="953691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EXPERIENCIAS COLABORATIVAS</a:t>
            </a:r>
          </a:p>
        </p:txBody>
      </p:sp>
      <p:pic>
        <p:nvPicPr>
          <p:cNvPr id="20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979" y="1784026"/>
            <a:ext cx="4729281" cy="7078052"/>
          </a:xfrm>
          <a:prstGeom prst="rect">
            <a:avLst/>
          </a:prstGeom>
          <a:ln w="88900">
            <a:miter lim="400000"/>
          </a:ln>
        </p:spPr>
      </p:pic>
      <p:pic>
        <p:nvPicPr>
          <p:cNvPr id="20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5445" y="3275168"/>
            <a:ext cx="3244011" cy="2933826"/>
          </a:xfrm>
          <a:prstGeom prst="rect">
            <a:avLst/>
          </a:prstGeom>
          <a:ln w="88900">
            <a:miter lim="400000"/>
          </a:ln>
        </p:spPr>
      </p:pic>
      <p:pic>
        <p:nvPicPr>
          <p:cNvPr id="208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3953" y="3492120"/>
            <a:ext cx="3023863" cy="2985261"/>
          </a:xfrm>
          <a:prstGeom prst="rect">
            <a:avLst/>
          </a:prstGeom>
          <a:ln w="88900">
            <a:miter lim="400000"/>
          </a:ln>
        </p:spPr>
      </p:pic>
      <p:sp>
        <p:nvSpPr>
          <p:cNvPr id="209" name="CEIP Bibei…"/>
          <p:cNvSpPr txBox="1"/>
          <p:nvPr/>
        </p:nvSpPr>
        <p:spPr>
          <a:xfrm>
            <a:off x="1733942" y="5537047"/>
            <a:ext cx="3831401" cy="144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dirty="0"/>
              <a:t>CEIP Bibei</a:t>
            </a:r>
          </a:p>
          <a:p>
            <a:pPr>
              <a:defRPr sz="3500"/>
            </a:pPr>
            <a:r>
              <a:rPr dirty="0"/>
              <a:t>Viana do Bolo</a:t>
            </a:r>
          </a:p>
        </p:txBody>
      </p:sp>
      <p:sp>
        <p:nvSpPr>
          <p:cNvPr id="210" name="Aula UNED Tuy"/>
          <p:cNvSpPr txBox="1"/>
          <p:nvPr/>
        </p:nvSpPr>
        <p:spPr>
          <a:xfrm>
            <a:off x="6550930" y="6248553"/>
            <a:ext cx="3146695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rPr dirty="0"/>
              <a:t>Aula UNED </a:t>
            </a:r>
            <a:r>
              <a:rPr dirty="0" err="1" smtClean="0"/>
              <a:t>Tu</a:t>
            </a:r>
            <a:r>
              <a:rPr lang="es-ES" dirty="0" smtClean="0"/>
              <a:t>i</a:t>
            </a:r>
            <a:endParaRPr dirty="0"/>
          </a:p>
        </p:txBody>
      </p:sp>
      <p:sp>
        <p:nvSpPr>
          <p:cNvPr id="9" name="CEIP Bibei…"/>
          <p:cNvSpPr txBox="1"/>
          <p:nvPr/>
        </p:nvSpPr>
        <p:spPr>
          <a:xfrm>
            <a:off x="8124278" y="7570515"/>
            <a:ext cx="4703211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dirty="0"/>
              <a:t>CEIP </a:t>
            </a:r>
            <a:r>
              <a:rPr lang="es-ES_tradnl" dirty="0" smtClean="0"/>
              <a:t>Plurilingüe </a:t>
            </a:r>
          </a:p>
          <a:p>
            <a:pPr>
              <a:defRPr sz="3500"/>
            </a:pPr>
            <a:r>
              <a:rPr lang="es-ES_tradnl" dirty="0" smtClean="0"/>
              <a:t>Curros </a:t>
            </a:r>
            <a:r>
              <a:rPr lang="es-ES_tradnl" dirty="0" err="1" smtClean="0"/>
              <a:t>Enriquez</a:t>
            </a:r>
            <a:r>
              <a:rPr lang="es-ES_tradnl" dirty="0" smtClean="0"/>
              <a:t>. </a:t>
            </a:r>
            <a:endParaRPr lang="es-ES_tradnl" dirty="0" smtClean="0"/>
          </a:p>
          <a:p>
            <a:pPr>
              <a:defRPr sz="3500"/>
            </a:pPr>
            <a:r>
              <a:rPr lang="es-ES_tradnl" smtClean="0"/>
              <a:t>Celanova</a:t>
            </a:r>
            <a:endParaRPr lang="es-ES_tradnl" dirty="0" smtClean="0"/>
          </a:p>
          <a:p>
            <a:pPr>
              <a:defRPr sz="3500"/>
            </a:pPr>
            <a:endParaRPr dirty="0"/>
          </a:p>
        </p:txBody>
      </p:sp>
      <p:sp>
        <p:nvSpPr>
          <p:cNvPr id="10" name="CEIP Bibei…"/>
          <p:cNvSpPr txBox="1"/>
          <p:nvPr/>
        </p:nvSpPr>
        <p:spPr>
          <a:xfrm>
            <a:off x="5999446" y="1931937"/>
            <a:ext cx="5556008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dirty="0"/>
              <a:t>CEIP </a:t>
            </a:r>
            <a:r>
              <a:rPr lang="es-ES_tradnl" dirty="0" smtClean="0"/>
              <a:t>Plurilingüe de </a:t>
            </a:r>
          </a:p>
          <a:p>
            <a:pPr>
              <a:defRPr sz="3500"/>
            </a:pPr>
            <a:r>
              <a:rPr lang="es-ES_tradnl" dirty="0" err="1" smtClean="0"/>
              <a:t>Ribadavia</a:t>
            </a:r>
            <a:endParaRPr dirty="0"/>
          </a:p>
        </p:txBody>
      </p:sp>
      <p:sp>
        <p:nvSpPr>
          <p:cNvPr id="11" name="CEIP Bibei…"/>
          <p:cNvSpPr txBox="1"/>
          <p:nvPr/>
        </p:nvSpPr>
        <p:spPr>
          <a:xfrm>
            <a:off x="1487992" y="8033925"/>
            <a:ext cx="4323299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dirty="0" smtClean="0"/>
              <a:t>C</a:t>
            </a:r>
            <a:r>
              <a:rPr lang="es-ES_tradnl" dirty="0" smtClean="0"/>
              <a:t>PI da </a:t>
            </a:r>
            <a:r>
              <a:rPr lang="es-ES_tradnl" dirty="0" err="1" smtClean="0"/>
              <a:t>Ribeira</a:t>
            </a:r>
            <a:r>
              <a:rPr lang="es-ES_tradnl" dirty="0" smtClean="0"/>
              <a:t>. </a:t>
            </a:r>
            <a:endParaRPr lang="es-ES_tradnl" dirty="0" smtClean="0"/>
          </a:p>
          <a:p>
            <a:pPr>
              <a:defRPr sz="3500"/>
            </a:pPr>
            <a:r>
              <a:rPr lang="es-ES_tradnl" dirty="0" smtClean="0"/>
              <a:t> </a:t>
            </a:r>
            <a:r>
              <a:rPr lang="es-ES_tradnl" dirty="0" smtClean="0"/>
              <a:t> </a:t>
            </a:r>
            <a:r>
              <a:rPr lang="es-ES_tradnl" dirty="0" err="1" smtClean="0"/>
              <a:t>Porriño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50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CESO DE FABRICACIÓN"/>
          <p:cNvSpPr txBox="1"/>
          <p:nvPr/>
        </p:nvSpPr>
        <p:spPr>
          <a:xfrm>
            <a:off x="4947674" y="632728"/>
            <a:ext cx="3359894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rPr lang="es-ES_tradnl" dirty="0"/>
              <a:t>2</a:t>
            </a:r>
            <a:r>
              <a:rPr lang="es-ES_tradnl" dirty="0" smtClean="0"/>
              <a:t>ª FASE</a:t>
            </a:r>
            <a:endParaRPr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44522535"/>
              </p:ext>
            </p:extLst>
          </p:nvPr>
        </p:nvGraphicFramePr>
        <p:xfrm>
          <a:off x="1466328" y="1905000"/>
          <a:ext cx="9944621" cy="474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269045" y="7267135"/>
            <a:ext cx="1236110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630" indent="-468630" defTabSz="374904" hangingPunct="1">
              <a:spcBef>
                <a:spcPts val="2900"/>
              </a:spcBef>
              <a:defRPr sz="2952"/>
            </a:pPr>
            <a:r>
              <a:rPr lang="es-ES_tradnl" sz="4400" b="1" dirty="0" smtClean="0">
                <a:solidFill>
                  <a:srgbClr val="00B050"/>
                </a:solidFill>
              </a:rPr>
              <a:t>Potenciar a </a:t>
            </a:r>
            <a:r>
              <a:rPr lang="es-ES_tradnl" sz="4400" b="1" dirty="0" err="1" smtClean="0">
                <a:solidFill>
                  <a:srgbClr val="00B050"/>
                </a:solidFill>
              </a:rPr>
              <a:t>accesibilidade</a:t>
            </a:r>
            <a:r>
              <a:rPr lang="es-ES_tradnl" sz="4400" b="1" dirty="0" smtClean="0">
                <a:solidFill>
                  <a:srgbClr val="00B050"/>
                </a:solidFill>
              </a:rPr>
              <a:t> dos robots.</a:t>
            </a:r>
          </a:p>
        </p:txBody>
      </p:sp>
    </p:spTree>
    <p:extLst>
      <p:ext uri="{BB962C8B-B14F-4D97-AF65-F5344CB8AC3E}">
        <p14:creationId xmlns:p14="http://schemas.microsoft.com/office/powerpoint/2010/main" val="12778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3002756"/>
            <a:ext cx="4457700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30" y="1981199"/>
            <a:ext cx="5324475" cy="3993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HÁBITOS DE VIDA SAUDABLES"/>
          <p:cNvSpPr txBox="1"/>
          <p:nvPr/>
        </p:nvSpPr>
        <p:spPr>
          <a:xfrm>
            <a:off x="1108582" y="1368593"/>
            <a:ext cx="435876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dirty="0" smtClean="0"/>
              <a:t>DESEÑO APK </a:t>
            </a:r>
            <a:endParaRPr dirty="0"/>
          </a:p>
        </p:txBody>
      </p:sp>
      <p:sp>
        <p:nvSpPr>
          <p:cNvPr id="6" name="HÁBITOS DE VIDA SAUDABLES"/>
          <p:cNvSpPr txBox="1"/>
          <p:nvPr/>
        </p:nvSpPr>
        <p:spPr>
          <a:xfrm>
            <a:off x="6981499" y="6762829"/>
            <a:ext cx="5251438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_tradnl" dirty="0" smtClean="0"/>
              <a:t>AUMENTAR A </a:t>
            </a:r>
          </a:p>
          <a:p>
            <a:r>
              <a:rPr lang="es-ES_tradnl" dirty="0" smtClean="0"/>
              <a:t>ACCESIBILIDADE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33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diagonal 1"/>
          <p:cNvSpPr/>
          <p:nvPr/>
        </p:nvSpPr>
        <p:spPr>
          <a:xfrm>
            <a:off x="1219200" y="2324100"/>
            <a:ext cx="4362450" cy="6457950"/>
          </a:xfrm>
          <a:prstGeom prst="round2DiagRect">
            <a:avLst/>
          </a:prstGeom>
          <a:gradFill>
            <a:gsLst>
              <a:gs pos="85996">
                <a:srgbClr val="DC7011"/>
              </a:gs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3" name="Redondear rectángulo de esquina diagonal 2"/>
          <p:cNvSpPr/>
          <p:nvPr/>
        </p:nvSpPr>
        <p:spPr>
          <a:xfrm>
            <a:off x="7105650" y="2324100"/>
            <a:ext cx="4362450" cy="6457950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1025" y="2776538"/>
            <a:ext cx="3098800" cy="2324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1025" y="5553075"/>
            <a:ext cx="3098800" cy="2324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986088"/>
            <a:ext cx="261620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6" y="5610226"/>
            <a:ext cx="2654300" cy="1990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HÁBITOS DE VIDA SAUDABLES"/>
          <p:cNvSpPr txBox="1"/>
          <p:nvPr/>
        </p:nvSpPr>
        <p:spPr>
          <a:xfrm>
            <a:off x="1219200" y="848288"/>
            <a:ext cx="435876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dirty="0" smtClean="0"/>
              <a:t>TABLET </a:t>
            </a:r>
            <a:endParaRPr dirty="0"/>
          </a:p>
        </p:txBody>
      </p:sp>
      <p:sp>
        <p:nvSpPr>
          <p:cNvPr id="11" name="HÁBITOS DE VIDA SAUDABLES"/>
          <p:cNvSpPr txBox="1"/>
          <p:nvPr/>
        </p:nvSpPr>
        <p:spPr>
          <a:xfrm>
            <a:off x="7546976" y="848288"/>
            <a:ext cx="342900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dirty="0" smtClean="0"/>
              <a:t>MÓBIL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73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76250"/>
            <a:ext cx="12131170" cy="88201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3" name="Imagen 2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13924" y="7315200"/>
            <a:ext cx="2311400" cy="1733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0003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ÁBITOS DE VIDA SAUDABLES"/>
          <p:cNvSpPr txBox="1"/>
          <p:nvPr/>
        </p:nvSpPr>
        <p:spPr>
          <a:xfrm>
            <a:off x="3204082" y="492293"/>
            <a:ext cx="586371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smtClean="0"/>
              <a:t>IMPACTO NA AULA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10606"/>
          <a:stretch/>
        </p:blipFill>
        <p:spPr>
          <a:xfrm>
            <a:off x="905383" y="1483706"/>
            <a:ext cx="3668458" cy="264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5555" r="1326"/>
          <a:stretch/>
        </p:blipFill>
        <p:spPr>
          <a:xfrm>
            <a:off x="3490039" y="3668210"/>
            <a:ext cx="4401935" cy="335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427" y="1414255"/>
            <a:ext cx="3903409" cy="292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57" y="4050104"/>
            <a:ext cx="4057313" cy="5368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3" y="6313086"/>
            <a:ext cx="4152900" cy="311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ÁBITOS DE VIDA SAUDABLES"/>
          <p:cNvSpPr txBox="1"/>
          <p:nvPr/>
        </p:nvSpPr>
        <p:spPr>
          <a:xfrm>
            <a:off x="3737482" y="751638"/>
            <a:ext cx="483501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dirty="0" smtClean="0"/>
              <a:t>EXPECTATIVAS </a:t>
            </a:r>
            <a:endParaRPr dirty="0"/>
          </a:p>
        </p:txBody>
      </p:sp>
      <p:sp>
        <p:nvSpPr>
          <p:cNvPr id="6" name="HÁBITOS DE VIDA SAUDABLES"/>
          <p:cNvSpPr txBox="1"/>
          <p:nvPr/>
        </p:nvSpPr>
        <p:spPr>
          <a:xfrm>
            <a:off x="5731375" y="1975054"/>
            <a:ext cx="598917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sz="44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Mochila </a:t>
            </a:r>
            <a:r>
              <a:rPr lang="es-ES_tradnl" sz="4400" dirty="0" err="1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viaxeira</a:t>
            </a:r>
            <a:r>
              <a:rPr lang="es-ES_tradnl" sz="44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endParaRPr sz="4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HÁBITOS DE VIDA SAUDABLES"/>
          <p:cNvSpPr txBox="1"/>
          <p:nvPr/>
        </p:nvSpPr>
        <p:spPr>
          <a:xfrm>
            <a:off x="7451452" y="3732317"/>
            <a:ext cx="483501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sz="44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es-ES_tradnl" sz="4400" dirty="0" err="1" smtClean="0">
                <a:solidFill>
                  <a:schemeClr val="accent5">
                    <a:lumMod val="75000"/>
                  </a:schemeClr>
                </a:solidFill>
              </a:rPr>
              <a:t>apk</a:t>
            </a:r>
            <a:r>
              <a:rPr lang="es-ES_tradnl" sz="4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HÁBITOS DE VIDA SAUDABLES"/>
          <p:cNvSpPr txBox="1"/>
          <p:nvPr/>
        </p:nvSpPr>
        <p:spPr>
          <a:xfrm>
            <a:off x="348704" y="4808257"/>
            <a:ext cx="8034357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sz="4400" dirty="0" smtClean="0">
                <a:solidFill>
                  <a:srgbClr val="92D050"/>
                </a:solidFill>
              </a:rPr>
              <a:t>Elaboración material </a:t>
            </a:r>
            <a:endParaRPr sz="4400" dirty="0">
              <a:solidFill>
                <a:srgbClr val="92D050"/>
              </a:solidFill>
            </a:endParaRPr>
          </a:p>
        </p:txBody>
      </p:sp>
      <p:sp>
        <p:nvSpPr>
          <p:cNvPr id="9" name="HÁBITOS DE VIDA SAUDABLES"/>
          <p:cNvSpPr txBox="1"/>
          <p:nvPr/>
        </p:nvSpPr>
        <p:spPr>
          <a:xfrm>
            <a:off x="691604" y="2952616"/>
            <a:ext cx="869926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sz="4400" dirty="0" smtClean="0">
                <a:solidFill>
                  <a:schemeClr val="accent3">
                    <a:lumMod val="75000"/>
                  </a:schemeClr>
                </a:solidFill>
              </a:rPr>
              <a:t>Experiencias </a:t>
            </a:r>
            <a:r>
              <a:rPr lang="es-ES_tradnl" sz="4400" dirty="0" err="1" smtClean="0">
                <a:solidFill>
                  <a:schemeClr val="accent3">
                    <a:lumMod val="75000"/>
                  </a:schemeClr>
                </a:solidFill>
              </a:rPr>
              <a:t>intercentros</a:t>
            </a:r>
            <a:r>
              <a:rPr lang="es-ES_tradnl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HÁBITOS DE VIDA SAUDABLES"/>
          <p:cNvSpPr txBox="1"/>
          <p:nvPr/>
        </p:nvSpPr>
        <p:spPr>
          <a:xfrm>
            <a:off x="2277551" y="7885234"/>
            <a:ext cx="944299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sz="4400" dirty="0" err="1" smtClean="0">
                <a:solidFill>
                  <a:srgbClr val="FF77F7"/>
                </a:solidFill>
              </a:rPr>
              <a:t>Melloras</a:t>
            </a:r>
            <a:r>
              <a:rPr lang="es-ES_tradnl" sz="4400" dirty="0" smtClean="0">
                <a:solidFill>
                  <a:srgbClr val="FF77F7"/>
                </a:solidFill>
              </a:rPr>
              <a:t> nos robots: carga </a:t>
            </a:r>
            <a:endParaRPr sz="4400" dirty="0">
              <a:solidFill>
                <a:srgbClr val="FF77F7"/>
              </a:solidFill>
            </a:endParaRPr>
          </a:p>
        </p:txBody>
      </p:sp>
      <p:sp>
        <p:nvSpPr>
          <p:cNvPr id="11" name="HÁBITOS DE VIDA SAUDABLES"/>
          <p:cNvSpPr txBox="1"/>
          <p:nvPr/>
        </p:nvSpPr>
        <p:spPr>
          <a:xfrm>
            <a:off x="691604" y="6198626"/>
            <a:ext cx="1159486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sz="4400" dirty="0" err="1" smtClean="0">
                <a:solidFill>
                  <a:srgbClr val="00B0F0"/>
                </a:solidFill>
              </a:rPr>
              <a:t>Introdución</a:t>
            </a:r>
            <a:r>
              <a:rPr lang="es-ES_tradnl" sz="4400" dirty="0" smtClean="0">
                <a:solidFill>
                  <a:srgbClr val="00B0F0"/>
                </a:solidFill>
              </a:rPr>
              <a:t> a </a:t>
            </a:r>
            <a:r>
              <a:rPr lang="es-ES_tradnl" sz="4400" dirty="0" err="1" smtClean="0">
                <a:solidFill>
                  <a:srgbClr val="00B0F0"/>
                </a:solidFill>
              </a:rPr>
              <a:t>realidade</a:t>
            </a:r>
            <a:r>
              <a:rPr lang="es-ES_tradnl" sz="4400" dirty="0" smtClean="0">
                <a:solidFill>
                  <a:srgbClr val="00B0F0"/>
                </a:solidFill>
              </a:rPr>
              <a:t> virtual </a:t>
            </a:r>
            <a:endParaRPr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quina doblada 4"/>
          <p:cNvSpPr/>
          <p:nvPr/>
        </p:nvSpPr>
        <p:spPr>
          <a:xfrm>
            <a:off x="1219200" y="112012"/>
            <a:ext cx="10191750" cy="9378593"/>
          </a:xfrm>
          <a:prstGeom prst="foldedCorner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</a:rPr>
              <a:t> Enlaces</a:t>
            </a:r>
            <a:r>
              <a:rPr lang="es-ES" sz="2800" b="1" i="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es-ES_tradnl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800" i="1" dirty="0" err="1">
                <a:solidFill>
                  <a:schemeClr val="bg1">
                    <a:lumMod val="50000"/>
                  </a:schemeClr>
                </a:solidFill>
              </a:rPr>
              <a:t>Seguridade</a:t>
            </a:r>
            <a:r>
              <a:rPr lang="es-ES" sz="2800" i="1" dirty="0">
                <a:solidFill>
                  <a:schemeClr val="bg1">
                    <a:lumMod val="50000"/>
                  </a:schemeClr>
                </a:solidFill>
              </a:rPr>
              <a:t> Vial:</a:t>
            </a:r>
            <a:endParaRPr lang="es-ES_tradnl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800" i="1" u="sng" dirty="0">
                <a:hlinkClick r:id="rId2"/>
              </a:rPr>
              <a:t>https://www.youtube.com/watch?v=JUrDBU89evc</a:t>
            </a:r>
            <a:endParaRPr lang="es-ES_tradnl" sz="2800" dirty="0"/>
          </a:p>
          <a:p>
            <a:r>
              <a:rPr lang="es-ES" sz="2800" i="1" dirty="0" err="1">
                <a:solidFill>
                  <a:schemeClr val="bg1">
                    <a:lumMod val="50000"/>
                  </a:schemeClr>
                </a:solidFill>
              </a:rPr>
              <a:t>Carpintaría</a:t>
            </a:r>
            <a:r>
              <a:rPr lang="es-ES" sz="2800" i="1" dirty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es-ES_tradnl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800" i="1" u="sng" dirty="0">
                <a:hlinkClick r:id="rId3"/>
              </a:rPr>
              <a:t>https://www.youtube.com/watch?v=PcPHGBzn1ak</a:t>
            </a:r>
            <a:endParaRPr lang="es-ES_tradnl" sz="2800" dirty="0"/>
          </a:p>
          <a:p>
            <a:r>
              <a:rPr lang="es-ES" sz="2800" i="1" dirty="0">
                <a:solidFill>
                  <a:schemeClr val="bg1">
                    <a:lumMod val="50000"/>
                  </a:schemeClr>
                </a:solidFill>
              </a:rPr>
              <a:t>A cesta da compra:</a:t>
            </a:r>
            <a:endParaRPr lang="es-ES_tradnl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800" i="1" u="sng" dirty="0">
                <a:hlinkClick r:id="rId4"/>
              </a:rPr>
              <a:t>https://www.youtube.com/watch?v=2wm0JgNvMkg</a:t>
            </a:r>
            <a:r>
              <a:rPr lang="es-ES" sz="2800" i="1" dirty="0"/>
              <a:t>                                                   </a:t>
            </a:r>
            <a:endParaRPr lang="es-ES_tradnl" sz="2800" dirty="0"/>
          </a:p>
          <a:p>
            <a:r>
              <a:rPr lang="es-ES" sz="2800" i="1" dirty="0">
                <a:solidFill>
                  <a:schemeClr val="bg1">
                    <a:lumMod val="50000"/>
                  </a:schemeClr>
                </a:solidFill>
              </a:rPr>
              <a:t>Fenómenos atmosféricos:</a:t>
            </a:r>
            <a:endParaRPr lang="es-ES_tradnl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800" i="1" u="sng" dirty="0">
                <a:hlinkClick r:id="rId5"/>
              </a:rPr>
              <a:t>https://www.youtube.com/watch?v=9RpzTfcZnKg</a:t>
            </a:r>
            <a:endParaRPr lang="es-ES_tradnl" sz="2800" dirty="0"/>
          </a:p>
          <a:p>
            <a:r>
              <a:rPr lang="es-ES" sz="2800" i="1" dirty="0">
                <a:solidFill>
                  <a:schemeClr val="bg1">
                    <a:lumMod val="50000"/>
                  </a:schemeClr>
                </a:solidFill>
              </a:rPr>
              <a:t>Instrumentos </a:t>
            </a:r>
            <a:r>
              <a:rPr lang="es-ES" sz="2800" i="1" dirty="0" err="1">
                <a:solidFill>
                  <a:schemeClr val="bg1">
                    <a:lumMod val="50000"/>
                  </a:schemeClr>
                </a:solidFill>
              </a:rPr>
              <a:t>meteorolóxicos</a:t>
            </a:r>
            <a:r>
              <a:rPr lang="es-ES" sz="2800" i="1" dirty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es-ES_tradnl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800" i="1" u="sng" dirty="0">
                <a:hlinkClick r:id="rId6"/>
              </a:rPr>
              <a:t>https://www.youtube.com/watch?v=uftqxw2Ndn4</a:t>
            </a:r>
            <a:endParaRPr lang="es-ES_tradnl" sz="2800" dirty="0"/>
          </a:p>
          <a:p>
            <a:r>
              <a:rPr lang="es-ES" sz="2800" i="1" dirty="0">
                <a:solidFill>
                  <a:schemeClr val="bg1">
                    <a:lumMod val="50000"/>
                  </a:schemeClr>
                </a:solidFill>
              </a:rPr>
              <a:t>Capas da atmósfera: </a:t>
            </a:r>
            <a:endParaRPr lang="es-ES_tradnl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2800" i="1" u="sng" dirty="0">
                <a:hlinkClick r:id="rId7"/>
              </a:rPr>
              <a:t>https://www.youtube.com/watch?v=7bnYcn9Q4WE</a:t>
            </a:r>
            <a:endParaRPr lang="es-ES" sz="2800" i="1" u="sng" dirty="0"/>
          </a:p>
          <a:p>
            <a:r>
              <a:rPr lang="es-ES" sz="2800" i="1" dirty="0">
                <a:solidFill>
                  <a:schemeClr val="bg1">
                    <a:lumMod val="50000"/>
                  </a:schemeClr>
                </a:solidFill>
              </a:rPr>
              <a:t>Vida </a:t>
            </a:r>
            <a:r>
              <a:rPr lang="es-ES" sz="2800" i="1" dirty="0" err="1">
                <a:solidFill>
                  <a:schemeClr val="bg1">
                    <a:lumMod val="50000"/>
                  </a:schemeClr>
                </a:solidFill>
              </a:rPr>
              <a:t>saudable</a:t>
            </a:r>
            <a:r>
              <a:rPr lang="es-ES" sz="2800" i="1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r>
              <a:rPr lang="es-ES" sz="2800" dirty="0">
                <a:hlinkClick r:id="rId8"/>
              </a:rPr>
              <a:t>https://youtu.be/ruI2doiNpMQ</a:t>
            </a:r>
            <a:endParaRPr lang="es-ES" sz="2800" dirty="0"/>
          </a:p>
          <a:p>
            <a:r>
              <a:rPr lang="es-ES" sz="2800" dirty="0">
                <a:solidFill>
                  <a:schemeClr val="bg1">
                    <a:lumMod val="50000"/>
                  </a:schemeClr>
                </a:solidFill>
              </a:rPr>
              <a:t>O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</a:rPr>
              <a:t>noso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</a:rPr>
              <a:t> centro:</a:t>
            </a:r>
          </a:p>
          <a:p>
            <a:r>
              <a:rPr lang="es-ES" sz="2800" dirty="0">
                <a:hlinkClick r:id="rId8"/>
              </a:rPr>
              <a:t>https://youtu.be/ruI2doiNpMQ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9052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ÁBITOS DE VIDA SAUDABLES"/>
          <p:cNvSpPr txBox="1"/>
          <p:nvPr/>
        </p:nvSpPr>
        <p:spPr>
          <a:xfrm>
            <a:off x="1524000" y="330279"/>
            <a:ext cx="10496550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_tradnl" sz="6000" dirty="0" smtClean="0"/>
              <a:t>GRACIÑAS POLA VOSA ATENCIÓN! </a:t>
            </a:r>
            <a:endParaRPr sz="6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2505233"/>
            <a:ext cx="6925042" cy="5193782"/>
          </a:xfrm>
          <a:prstGeom prst="snip2DiagRect">
            <a:avLst>
              <a:gd name="adj1" fmla="val 1701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HÁBITOS DE VIDA SAUDABLES"/>
          <p:cNvSpPr txBox="1"/>
          <p:nvPr/>
        </p:nvSpPr>
        <p:spPr>
          <a:xfrm>
            <a:off x="6242050" y="7924718"/>
            <a:ext cx="676275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2400" dirty="0" err="1"/>
              <a:t>s</a:t>
            </a:r>
            <a:r>
              <a:rPr lang="es-ES_tradnl" sz="2400" dirty="0" err="1" smtClean="0"/>
              <a:t>ilvia.rodriguez@edu.xunta.es</a:t>
            </a:r>
            <a:r>
              <a:rPr lang="es-ES_tradnl" sz="24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s-ES_tradnl" sz="2400" dirty="0" err="1" smtClean="0"/>
              <a:t>nasarofer@edu.xunta.es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520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1" y="247185"/>
            <a:ext cx="4276815" cy="31898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53" y="3318949"/>
            <a:ext cx="4350862" cy="32451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43" y="2866321"/>
            <a:ext cx="5471596" cy="40810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43" y="247185"/>
            <a:ext cx="4288504" cy="319860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5" y="3429853"/>
            <a:ext cx="4230341" cy="317275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20" y="6500862"/>
            <a:ext cx="3983517" cy="298763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19" y="6453584"/>
            <a:ext cx="3927213" cy="306132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71" y="233913"/>
            <a:ext cx="4282506" cy="321187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94" y="3408309"/>
            <a:ext cx="4133082" cy="31660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1" y="6522358"/>
            <a:ext cx="4045225" cy="295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FPP"/>
          <p:cNvSpPr/>
          <p:nvPr/>
        </p:nvSpPr>
        <p:spPr>
          <a:xfrm>
            <a:off x="4266679" y="1231255"/>
            <a:ext cx="4471442" cy="2671614"/>
          </a:xfrm>
          <a:prstGeom prst="leftRightArrow">
            <a:avLst>
              <a:gd name="adj1" fmla="val 32000"/>
              <a:gd name="adj2" fmla="val 20916"/>
            </a:avLst>
          </a:prstGeom>
          <a:gradFill>
            <a:gsLst>
              <a:gs pos="0">
                <a:schemeClr val="accent3">
                  <a:satOff val="-7512"/>
                  <a:lumOff val="-1479"/>
                </a:schemeClr>
              </a:gs>
              <a:gs pos="100000">
                <a:schemeClr val="accent3">
                  <a:hueOff val="-73762"/>
                  <a:satOff val="-22365"/>
                  <a:lumOff val="-36505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282A2F"/>
                </a:solidFill>
              </a:defRPr>
            </a:lvl1pPr>
          </a:lstStyle>
          <a:p>
            <a:r>
              <a:rPr b="1" dirty="0"/>
              <a:t>PFPP</a:t>
            </a:r>
          </a:p>
        </p:txBody>
      </p:sp>
      <p:sp>
        <p:nvSpPr>
          <p:cNvPr id="133" name="2016-2017"/>
          <p:cNvSpPr txBox="1"/>
          <p:nvPr/>
        </p:nvSpPr>
        <p:spPr>
          <a:xfrm>
            <a:off x="921203" y="2176898"/>
            <a:ext cx="305360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2016-2017</a:t>
            </a:r>
          </a:p>
        </p:txBody>
      </p:sp>
      <p:sp>
        <p:nvSpPr>
          <p:cNvPr id="134" name="2017-2018"/>
          <p:cNvSpPr txBox="1"/>
          <p:nvPr/>
        </p:nvSpPr>
        <p:spPr>
          <a:xfrm>
            <a:off x="9159527" y="2176898"/>
            <a:ext cx="306774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2017-2018</a:t>
            </a:r>
          </a:p>
        </p:txBody>
      </p:sp>
      <p:sp>
        <p:nvSpPr>
          <p:cNvPr id="135" name="Rectángulo redondeado"/>
          <p:cNvSpPr/>
          <p:nvPr/>
        </p:nvSpPr>
        <p:spPr>
          <a:xfrm>
            <a:off x="4628632" y="4330700"/>
            <a:ext cx="3791468" cy="4166340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accent3">
                  <a:satOff val="-7512"/>
                  <a:lumOff val="-1479"/>
                </a:schemeClr>
              </a:gs>
              <a:gs pos="100000">
                <a:schemeClr val="accent3">
                  <a:hueOff val="-73762"/>
                  <a:satOff val="-22365"/>
                  <a:lumOff val="-36505"/>
                </a:schemeClr>
              </a:gs>
            </a:gsLst>
            <a:lin ang="5400000"/>
          </a:gradFill>
          <a:ln w="12700"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6" name="MOTIVACIÓN…"/>
          <p:cNvSpPr txBox="1"/>
          <p:nvPr/>
        </p:nvSpPr>
        <p:spPr>
          <a:xfrm>
            <a:off x="5212784" y="4331797"/>
            <a:ext cx="2579231" cy="4165243"/>
          </a:xfrm>
          <a:prstGeom prst="rect">
            <a:avLst/>
          </a:prstGeom>
          <a:ln w="12700"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2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rPr lang="es-ES_tradnl" b="1" dirty="0" smtClean="0">
                <a:solidFill>
                  <a:srgbClr val="002060"/>
                </a:solidFill>
                <a:latin typeface="+mj-lt"/>
              </a:rPr>
              <a:t>METODOLOXÍA</a:t>
            </a:r>
          </a:p>
          <a:p>
            <a:pPr>
              <a:lnSpc>
                <a:spcPct val="150000"/>
              </a:lnSpc>
              <a:defRPr sz="2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rPr lang="es-ES_tradnl" b="1" dirty="0" smtClean="0">
                <a:solidFill>
                  <a:srgbClr val="002060"/>
                </a:solidFill>
                <a:latin typeface="+mj-lt"/>
              </a:rPr>
              <a:t>MOTIVACIÓN</a:t>
            </a:r>
            <a:endParaRPr b="1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50000"/>
              </a:lnSpc>
              <a:defRPr sz="2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rPr b="1" dirty="0">
                <a:solidFill>
                  <a:srgbClr val="002060"/>
                </a:solidFill>
                <a:latin typeface="+mj-lt"/>
              </a:rPr>
              <a:t>COMUNICACIÓN</a:t>
            </a:r>
          </a:p>
          <a:p>
            <a:pPr>
              <a:lnSpc>
                <a:spcPct val="150000"/>
              </a:lnSpc>
              <a:defRPr sz="2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rPr b="1" dirty="0">
                <a:solidFill>
                  <a:srgbClr val="002060"/>
                </a:solidFill>
                <a:latin typeface="+mj-lt"/>
              </a:rPr>
              <a:t>CREATIVIDADE</a:t>
            </a:r>
          </a:p>
          <a:p>
            <a:pPr>
              <a:lnSpc>
                <a:spcPct val="150000"/>
              </a:lnSpc>
              <a:defRPr sz="2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rPr b="1" dirty="0">
                <a:solidFill>
                  <a:srgbClr val="002060"/>
                </a:solidFill>
                <a:latin typeface="+mj-lt"/>
              </a:rPr>
              <a:t>CURIOSIDADE</a:t>
            </a:r>
          </a:p>
          <a:p>
            <a:pPr>
              <a:lnSpc>
                <a:spcPct val="150000"/>
              </a:lnSpc>
              <a:defRPr sz="2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rPr b="1" dirty="0">
                <a:solidFill>
                  <a:srgbClr val="002060"/>
                </a:solidFill>
                <a:latin typeface="+mj-lt"/>
              </a:rPr>
              <a:t>IMAXINACIÓN</a:t>
            </a:r>
          </a:p>
          <a:p>
            <a:pPr>
              <a:lnSpc>
                <a:spcPct val="150000"/>
              </a:lnSpc>
              <a:defRPr sz="2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rPr b="1" dirty="0" smtClean="0">
                <a:solidFill>
                  <a:srgbClr val="002060"/>
                </a:solidFill>
                <a:latin typeface="+mj-lt"/>
              </a:rPr>
              <a:t>I</a:t>
            </a:r>
            <a:r>
              <a:rPr lang="es-ES_tradnl" b="1" dirty="0">
                <a:solidFill>
                  <a:srgbClr val="002060"/>
                </a:solidFill>
                <a:latin typeface="+mj-lt"/>
              </a:rPr>
              <a:t>N</a:t>
            </a:r>
            <a:r>
              <a:rPr b="1" dirty="0" smtClean="0">
                <a:solidFill>
                  <a:srgbClr val="002060"/>
                </a:solidFill>
                <a:latin typeface="+mj-lt"/>
              </a:rPr>
              <a:t>NOVACIÓ</a:t>
            </a:r>
            <a:r>
              <a:rPr lang="es-ES_tradnl" b="1" dirty="0">
                <a:solidFill>
                  <a:srgbClr val="002060"/>
                </a:solidFill>
                <a:latin typeface="+mj-lt"/>
              </a:rPr>
              <a:t>N</a:t>
            </a:r>
            <a:endParaRPr b="1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50000"/>
              </a:lnSpc>
              <a:defRPr sz="2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r>
              <a:rPr b="1" dirty="0">
                <a:solidFill>
                  <a:srgbClr val="002060"/>
                </a:solidFill>
                <a:latin typeface="+mj-lt"/>
              </a:rPr>
              <a:t>EMOCIÓN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CESO DE FABRICACIÓN"/>
          <p:cNvSpPr txBox="1"/>
          <p:nvPr/>
        </p:nvSpPr>
        <p:spPr>
          <a:xfrm>
            <a:off x="4932445" y="632728"/>
            <a:ext cx="3390352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rPr lang="es-ES_tradnl" dirty="0" smtClean="0"/>
              <a:t>1ª FASE</a:t>
            </a:r>
            <a:endParaRPr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679895436"/>
              </p:ext>
            </p:extLst>
          </p:nvPr>
        </p:nvGraphicFramePr>
        <p:xfrm>
          <a:off x="590028" y="1790700"/>
          <a:ext cx="11711835" cy="7189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25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OBXECTIVOS"/>
          <p:cNvSpPr txBox="1">
            <a:spLocks noGrp="1"/>
          </p:cNvSpPr>
          <p:nvPr>
            <p:ph type="title"/>
          </p:nvPr>
        </p:nvSpPr>
        <p:spPr>
          <a:xfrm>
            <a:off x="952500" y="254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rPr dirty="0"/>
              <a:t>OBXECTIVOS</a:t>
            </a:r>
          </a:p>
        </p:txBody>
      </p:sp>
      <p:sp>
        <p:nvSpPr>
          <p:cNvPr id="154" name="Fomentar a melosa a da calidade do ensino.…"/>
          <p:cNvSpPr txBox="1">
            <a:spLocks noGrp="1"/>
          </p:cNvSpPr>
          <p:nvPr>
            <p:ph type="body" idx="1"/>
          </p:nvPr>
        </p:nvSpPr>
        <p:spPr>
          <a:xfrm>
            <a:off x="952500" y="2565400"/>
            <a:ext cx="11182350" cy="5740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68630" indent="-468630" defTabSz="374904">
              <a:lnSpc>
                <a:spcPct val="150000"/>
              </a:lnSpc>
              <a:spcBef>
                <a:spcPts val="2900"/>
              </a:spcBef>
              <a:buBlip>
                <a:blip r:embed="rId2"/>
              </a:buBlip>
              <a:defRPr sz="2952"/>
            </a:pPr>
            <a:r>
              <a:rPr sz="3000" dirty="0"/>
              <a:t>Fomentar a </a:t>
            </a:r>
            <a:r>
              <a:rPr sz="3000" dirty="0" smtClean="0"/>
              <a:t>mel</a:t>
            </a:r>
            <a:r>
              <a:rPr lang="es-ES_tradnl" sz="3000" dirty="0" smtClean="0"/>
              <a:t>lora</a:t>
            </a:r>
            <a:r>
              <a:rPr sz="3000" dirty="0" smtClean="0"/>
              <a:t>  </a:t>
            </a:r>
            <a:r>
              <a:rPr sz="3000" dirty="0"/>
              <a:t>da calidade do ensino.</a:t>
            </a:r>
          </a:p>
          <a:p>
            <a:pPr marL="468630" indent="-468630" defTabSz="374904">
              <a:lnSpc>
                <a:spcPct val="150000"/>
              </a:lnSpc>
              <a:spcBef>
                <a:spcPts val="2900"/>
              </a:spcBef>
              <a:buBlip>
                <a:blip r:embed="rId2"/>
              </a:buBlip>
              <a:defRPr sz="2952"/>
            </a:pPr>
            <a:r>
              <a:rPr sz="3000" dirty="0"/>
              <a:t>Aumentar a competencia dixital.</a:t>
            </a:r>
          </a:p>
          <a:p>
            <a:pPr marL="468630" indent="-468630" defTabSz="374904">
              <a:lnSpc>
                <a:spcPct val="150000"/>
              </a:lnSpc>
              <a:spcBef>
                <a:spcPts val="2900"/>
              </a:spcBef>
              <a:buBlip>
                <a:blip r:embed="rId2"/>
              </a:buBlip>
              <a:defRPr sz="2952"/>
            </a:pPr>
            <a:r>
              <a:rPr sz="3000" dirty="0" smtClean="0"/>
              <a:t>Afianzar </a:t>
            </a:r>
            <a:r>
              <a:rPr sz="3000" dirty="0"/>
              <a:t>conceptos </a:t>
            </a:r>
            <a:r>
              <a:rPr sz="3000" dirty="0" smtClean="0"/>
              <a:t>interdisci</a:t>
            </a:r>
            <a:r>
              <a:rPr lang="es-ES_tradnl" sz="3000" dirty="0" err="1" smtClean="0"/>
              <a:t>plinariamente</a:t>
            </a:r>
            <a:r>
              <a:rPr sz="3000" dirty="0" smtClean="0"/>
              <a:t>.</a:t>
            </a:r>
            <a:endParaRPr sz="3000" dirty="0"/>
          </a:p>
          <a:p>
            <a:pPr marL="468630" indent="-468630" defTabSz="374904">
              <a:lnSpc>
                <a:spcPct val="150000"/>
              </a:lnSpc>
              <a:spcBef>
                <a:spcPts val="2900"/>
              </a:spcBef>
              <a:buBlip>
                <a:blip r:embed="rId2"/>
              </a:buBlip>
              <a:defRPr sz="2952"/>
            </a:pPr>
            <a:r>
              <a:rPr sz="3000" dirty="0"/>
              <a:t>Aprendizaxe participativo e colaborativo.</a:t>
            </a:r>
          </a:p>
          <a:p>
            <a:pPr marL="468630" indent="-468630" defTabSz="374904">
              <a:lnSpc>
                <a:spcPct val="150000"/>
              </a:lnSpc>
              <a:spcBef>
                <a:spcPts val="2900"/>
              </a:spcBef>
              <a:buBlip>
                <a:blip r:embed="rId2"/>
              </a:buBlip>
              <a:defRPr sz="2952"/>
            </a:pPr>
            <a:r>
              <a:rPr sz="3000" dirty="0"/>
              <a:t>Materiais e </a:t>
            </a:r>
            <a:r>
              <a:rPr sz="3000" dirty="0" err="1"/>
              <a:t>actividades</a:t>
            </a:r>
            <a:r>
              <a:rPr sz="3000" dirty="0"/>
              <a:t> </a:t>
            </a:r>
            <a:r>
              <a:rPr sz="3000" dirty="0" smtClean="0"/>
              <a:t>in</a:t>
            </a:r>
            <a:r>
              <a:rPr lang="es-ES" sz="3000" dirty="0" smtClean="0"/>
              <a:t>n</a:t>
            </a:r>
            <a:r>
              <a:rPr sz="3000" dirty="0" smtClean="0"/>
              <a:t>ovador</a:t>
            </a:r>
            <a:r>
              <a:rPr lang="es-ES" sz="3000" dirty="0" smtClean="0"/>
              <a:t>as de atención á </a:t>
            </a:r>
            <a:r>
              <a:rPr lang="es-ES" sz="3000" dirty="0" err="1" smtClean="0"/>
              <a:t>diversidade</a:t>
            </a:r>
            <a:r>
              <a:rPr lang="es-ES" sz="3000" dirty="0" smtClean="0"/>
              <a:t>.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n" descr="Imagen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72300" y="2158938"/>
            <a:ext cx="4775200" cy="31242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57" name="Imagen" descr="Imagen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632450" y="5795961"/>
            <a:ext cx="6464300" cy="3479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58" name="Imagen" descr="Imagen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803400" y="5467350"/>
            <a:ext cx="2971800" cy="37211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59" name="Imagen" descr="Imagen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47191" y="2159887"/>
            <a:ext cx="5064696" cy="2848892"/>
          </a:xfrm>
          <a:prstGeom prst="rect">
            <a:avLst/>
          </a:prstGeom>
          <a:ln w="88900">
            <a:miter lim="400000"/>
          </a:ln>
        </p:spPr>
      </p:pic>
      <p:sp>
        <p:nvSpPr>
          <p:cNvPr id="160" name="PROCESO DE FABRICACIÓN"/>
          <p:cNvSpPr txBox="1"/>
          <p:nvPr/>
        </p:nvSpPr>
        <p:spPr>
          <a:xfrm>
            <a:off x="756624" y="614483"/>
            <a:ext cx="11742000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t>PROCESO DE FABRICACIÓN </a:t>
            </a:r>
          </a:p>
        </p:txBody>
      </p:sp>
      <p:grpSp>
        <p:nvGrpSpPr>
          <p:cNvPr id="7" name="DSC_0437.jpg"/>
          <p:cNvGrpSpPr/>
          <p:nvPr/>
        </p:nvGrpSpPr>
        <p:grpSpPr>
          <a:xfrm>
            <a:off x="2338063" y="3501199"/>
            <a:ext cx="8283010" cy="3446192"/>
            <a:chOff x="0" y="0"/>
            <a:chExt cx="11004443" cy="5791041"/>
          </a:xfrm>
        </p:grpSpPr>
        <p:pic>
          <p:nvPicPr>
            <p:cNvPr id="8" name="DSC_0437.jpg" descr="DSC_0437.jp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215900" y="139700"/>
              <a:ext cx="10572644" cy="52322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DSC_0437.jpg" descr="DSC_0437.jpg"/>
            <p:cNvPicPr>
              <a:picLocks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0" y="0"/>
              <a:ext cx="11004444" cy="579104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pasted-movie.gif"/>
          <p:cNvGrpSpPr/>
          <p:nvPr/>
        </p:nvGrpSpPr>
        <p:grpSpPr>
          <a:xfrm>
            <a:off x="4491869" y="2564914"/>
            <a:ext cx="3551471" cy="3711659"/>
            <a:chOff x="0" y="0"/>
            <a:chExt cx="3551470" cy="3711658"/>
          </a:xfrm>
        </p:grpSpPr>
        <p:pic>
          <p:nvPicPr>
            <p:cNvPr id="166" name="pasted-movie.gif" descr="pasted-movie.gi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215900" y="139700"/>
              <a:ext cx="3119671" cy="31528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" name="pasted-movie.gif" descr="pasted-movie.gif">
              <a:hlinkClick r:id="rId3"/>
            </p:cNvPr>
            <p:cNvPicPr>
              <a:picLocks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-1" y="0"/>
              <a:ext cx="3551472" cy="3711659"/>
            </a:xfrm>
            <a:prstGeom prst="rect">
              <a:avLst/>
            </a:prstGeom>
            <a:effectLst/>
          </p:spPr>
        </p:pic>
      </p:grpSp>
      <p:sp>
        <p:nvSpPr>
          <p:cNvPr id="5" name="PROCESO DE FABRICACIÓN"/>
          <p:cNvSpPr txBox="1"/>
          <p:nvPr/>
        </p:nvSpPr>
        <p:spPr>
          <a:xfrm>
            <a:off x="4595418" y="908066"/>
            <a:ext cx="3145093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rPr lang="es-ES_tradnl" dirty="0" err="1"/>
              <a:t>d</a:t>
            </a:r>
            <a:r>
              <a:rPr lang="es-ES_tradnl" dirty="0" err="1" smtClean="0"/>
              <a:t>ereita</a:t>
            </a:r>
            <a:endParaRPr lang="es-ES_tradnl" dirty="0" smtClean="0"/>
          </a:p>
        </p:txBody>
      </p:sp>
      <p:sp>
        <p:nvSpPr>
          <p:cNvPr id="6" name="PROCESO DE FABRICACIÓN"/>
          <p:cNvSpPr txBox="1"/>
          <p:nvPr/>
        </p:nvSpPr>
        <p:spPr>
          <a:xfrm>
            <a:off x="459688" y="2610332"/>
            <a:ext cx="3877665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rPr lang="es-ES_tradnl" dirty="0" err="1" smtClean="0"/>
              <a:t>esquerda</a:t>
            </a:r>
            <a:endParaRPr lang="es-ES_tradnl" dirty="0" smtClean="0"/>
          </a:p>
        </p:txBody>
      </p:sp>
      <p:sp>
        <p:nvSpPr>
          <p:cNvPr id="7" name="PROCESO DE FABRICACIÓN"/>
          <p:cNvSpPr txBox="1"/>
          <p:nvPr/>
        </p:nvSpPr>
        <p:spPr>
          <a:xfrm>
            <a:off x="8661935" y="2610332"/>
            <a:ext cx="3132268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rPr lang="es-ES_tradnl" dirty="0" smtClean="0"/>
              <a:t>avanza</a:t>
            </a:r>
          </a:p>
        </p:txBody>
      </p:sp>
      <p:sp>
        <p:nvSpPr>
          <p:cNvPr id="8" name="PROCESO DE FABRICACIÓN"/>
          <p:cNvSpPr txBox="1"/>
          <p:nvPr/>
        </p:nvSpPr>
        <p:spPr>
          <a:xfrm>
            <a:off x="8491281" y="5359902"/>
            <a:ext cx="4195059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rPr lang="es-ES_tradnl" dirty="0" smtClean="0"/>
              <a:t>retrocede</a:t>
            </a:r>
          </a:p>
        </p:txBody>
      </p:sp>
      <p:sp>
        <p:nvSpPr>
          <p:cNvPr id="9" name="PROCESO DE FABRICACIÓN"/>
          <p:cNvSpPr txBox="1"/>
          <p:nvPr/>
        </p:nvSpPr>
        <p:spPr>
          <a:xfrm>
            <a:off x="1130255" y="5281430"/>
            <a:ext cx="1774525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rPr lang="es-ES_tradnl" dirty="0" err="1" smtClean="0"/>
              <a:t>xira</a:t>
            </a:r>
            <a:endParaRPr lang="es-ES_tradnl" dirty="0" smtClean="0"/>
          </a:p>
        </p:txBody>
      </p:sp>
      <p:sp>
        <p:nvSpPr>
          <p:cNvPr id="10" name="PROCESO DE FABRICACIÓN"/>
          <p:cNvSpPr txBox="1"/>
          <p:nvPr/>
        </p:nvSpPr>
        <p:spPr>
          <a:xfrm>
            <a:off x="4643006" y="6938278"/>
            <a:ext cx="3481722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rPr lang="es-ES_tradnl" dirty="0" smtClean="0"/>
              <a:t>borrado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ÁBITOS DE VIDA SAUDABLES"/>
          <p:cNvSpPr txBox="1"/>
          <p:nvPr/>
        </p:nvSpPr>
        <p:spPr>
          <a:xfrm>
            <a:off x="257107" y="476438"/>
            <a:ext cx="1249060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_tradnl" dirty="0" smtClean="0"/>
              <a:t>ELABORACIÓN DE MATERIAL DIDÁCTICO</a:t>
            </a:r>
            <a:endParaRPr dirty="0"/>
          </a:p>
        </p:txBody>
      </p:sp>
      <p:pic>
        <p:nvPicPr>
          <p:cNvPr id="5" name="6 Imagen" descr="DSC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6156" y="1439272"/>
            <a:ext cx="2743200" cy="2057400"/>
          </a:xfrm>
          <a:prstGeom prst="roundRect">
            <a:avLst/>
          </a:prstGeom>
        </p:spPr>
      </p:pic>
      <p:pic>
        <p:nvPicPr>
          <p:cNvPr id="6" name="7 Imagen" descr="IMG_57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9356" y="3496672"/>
            <a:ext cx="2743200" cy="2057400"/>
          </a:xfrm>
          <a:prstGeom prst="roundRect">
            <a:avLst/>
          </a:prstGeom>
        </p:spPr>
      </p:pic>
      <p:pic>
        <p:nvPicPr>
          <p:cNvPr id="7" name="9 Imagen" descr="IMG_58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5556" y="5500196"/>
            <a:ext cx="2824956" cy="2118717"/>
          </a:xfrm>
          <a:prstGeom prst="roundRect">
            <a:avLst/>
          </a:prstGeom>
        </p:spPr>
      </p:pic>
      <p:pic>
        <p:nvPicPr>
          <p:cNvPr id="8" name="10 Imagen" descr="thumbnail_IMG_56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8800" y="7448550"/>
            <a:ext cx="2667000" cy="2000250"/>
          </a:xfrm>
          <a:prstGeom prst="roundRect">
            <a:avLst/>
          </a:prstGeom>
        </p:spPr>
      </p:pic>
      <p:sp>
        <p:nvSpPr>
          <p:cNvPr id="11" name="Flecha curva 10"/>
          <p:cNvSpPr/>
          <p:nvPr/>
        </p:nvSpPr>
        <p:spPr>
          <a:xfrm rot="5400000">
            <a:off x="3577431" y="2183219"/>
            <a:ext cx="1390650" cy="1066800"/>
          </a:xfrm>
          <a:prstGeom prst="ben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12" name="Flecha curva 11"/>
          <p:cNvSpPr/>
          <p:nvPr/>
        </p:nvSpPr>
        <p:spPr>
          <a:xfrm rot="5400000">
            <a:off x="6340475" y="4129683"/>
            <a:ext cx="1390650" cy="1066800"/>
          </a:xfrm>
          <a:prstGeom prst="ben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13" name="Flecha curva 12"/>
          <p:cNvSpPr/>
          <p:nvPr/>
        </p:nvSpPr>
        <p:spPr>
          <a:xfrm rot="5400000">
            <a:off x="9058275" y="6026154"/>
            <a:ext cx="1390650" cy="1066800"/>
          </a:xfrm>
          <a:prstGeom prst="ben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034" y="1658101"/>
            <a:ext cx="4492269" cy="3141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6" y="5811441"/>
            <a:ext cx="4552950" cy="3455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00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807</TotalTime>
  <Words>430</Words>
  <Application>Microsoft Macintosh PowerPoint</Application>
  <PresentationFormat>Personalizado</PresentationFormat>
  <Paragraphs>138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Calibri</vt:lpstr>
      <vt:lpstr>Chalkduster</vt:lpstr>
      <vt:lpstr>Helvetica Neue</vt:lpstr>
      <vt:lpstr>Arial</vt:lpstr>
      <vt:lpstr>Chalkboard</vt:lpstr>
      <vt:lpstr>ROBÓTICA E ATENCIÓN Á DIVERSIDADE. </vt:lpstr>
      <vt:lpstr>Presentación de PowerPoint</vt:lpstr>
      <vt:lpstr>Presentación de PowerPoint</vt:lpstr>
      <vt:lpstr>Presentación de PowerPoint</vt:lpstr>
      <vt:lpstr>Presentación de PowerPoint</vt:lpstr>
      <vt:lpstr>OBXECTIVOS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ROBÓTICA E ATENCIÓN A DIVERSIDADE NUN CEE</dc:title>
  <cp:lastModifiedBy>Usuario de Microsoft Office</cp:lastModifiedBy>
  <cp:revision>100</cp:revision>
  <cp:lastPrinted>2018-12-13T23:12:02Z</cp:lastPrinted>
  <dcterms:modified xsi:type="dcterms:W3CDTF">2018-12-14T14:44:52Z</dcterms:modified>
</cp:coreProperties>
</file>