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15" r:id="rId3"/>
    <p:sldId id="301" r:id="rId4"/>
    <p:sldId id="300" r:id="rId5"/>
    <p:sldId id="298" r:id="rId6"/>
    <p:sldId id="295" r:id="rId7"/>
    <p:sldId id="296" r:id="rId8"/>
    <p:sldId id="297" r:id="rId9"/>
    <p:sldId id="327" r:id="rId10"/>
    <p:sldId id="328" r:id="rId11"/>
    <p:sldId id="309" r:id="rId12"/>
    <p:sldId id="303" r:id="rId13"/>
    <p:sldId id="302" r:id="rId14"/>
    <p:sldId id="318" r:id="rId15"/>
    <p:sldId id="304" r:id="rId16"/>
    <p:sldId id="310" r:id="rId17"/>
    <p:sldId id="313" r:id="rId18"/>
    <p:sldId id="311" r:id="rId19"/>
    <p:sldId id="314" r:id="rId20"/>
    <p:sldId id="312" r:id="rId21"/>
    <p:sldId id="329" r:id="rId22"/>
    <p:sldId id="308" r:id="rId23"/>
    <p:sldId id="320" r:id="rId24"/>
    <p:sldId id="321" r:id="rId25"/>
    <p:sldId id="322" r:id="rId26"/>
    <p:sldId id="323" r:id="rId27"/>
    <p:sldId id="324" r:id="rId28"/>
    <p:sldId id="306" r:id="rId29"/>
    <p:sldId id="305" r:id="rId30"/>
    <p:sldId id="307" r:id="rId31"/>
    <p:sldId id="331" r:id="rId32"/>
    <p:sldId id="325" r:id="rId33"/>
    <p:sldId id="332" r:id="rId34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 smtClean="0"/>
              <a:t>Ler + para conhecer +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CE67D-1733-4A88-BD7D-1AE2DEA22C4E}" type="datetimeFigureOut">
              <a:rPr lang="pt-PT" smtClean="0"/>
              <a:pPr/>
              <a:t>26-04-2013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0A2DA-24D2-437E-AC45-AFC0F3B15A00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120729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 smtClean="0"/>
              <a:t>Ler + para conhecer +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6C323-9F1C-4727-B130-251B74EC6C61}" type="datetimeFigureOut">
              <a:rPr lang="pt-PT" smtClean="0"/>
              <a:pPr/>
              <a:t>26-04-2013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94C1A-88D5-4383-8C96-5E426C33C548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614674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2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11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12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13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14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15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16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17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18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19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20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3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536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13628-857F-4558-9536-D4D26B5F8A9C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PT"/>
          </a:p>
        </p:txBody>
      </p:sp>
      <p:sp>
        <p:nvSpPr>
          <p:cNvPr id="15365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22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024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ECC8C-9B11-43D7-80E6-E757D490DAD2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t-PT"/>
          </a:p>
        </p:txBody>
      </p:sp>
      <p:sp>
        <p:nvSpPr>
          <p:cNvPr id="10245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1268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8C815C-A606-48DB-AF25-40DCE2885E31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t-PT"/>
          </a:p>
        </p:txBody>
      </p:sp>
      <p:sp>
        <p:nvSpPr>
          <p:cNvPr id="11269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229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588A59-9831-453E-B8E1-83CA6F1536C2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t-PT"/>
          </a:p>
        </p:txBody>
      </p:sp>
      <p:sp>
        <p:nvSpPr>
          <p:cNvPr id="12293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33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32B561-56D7-4307-816B-90C661A150F9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PT"/>
          </a:p>
        </p:txBody>
      </p:sp>
      <p:sp>
        <p:nvSpPr>
          <p:cNvPr id="13317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4340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C79083-EF01-4506-AEA9-9229BE73EC55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PT"/>
          </a:p>
        </p:txBody>
      </p:sp>
      <p:sp>
        <p:nvSpPr>
          <p:cNvPr id="14341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28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29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30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4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31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1536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B13628-857F-4558-9536-D4D26B5F8A9C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pt-PT"/>
          </a:p>
        </p:txBody>
      </p:sp>
      <p:sp>
        <p:nvSpPr>
          <p:cNvPr id="15365" name="Marcador de Posição do Cabeçalho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Ler + para conhecer +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5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6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7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8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9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4C1A-88D5-4383-8C96-5E426C33C548}" type="slidenum">
              <a:rPr lang="pt-PT" smtClean="0"/>
              <a:pPr/>
              <a:t>10</a:t>
            </a:fld>
            <a:endParaRPr lang="pt-PT"/>
          </a:p>
        </p:txBody>
      </p:sp>
      <p:sp>
        <p:nvSpPr>
          <p:cNvPr id="5" name="Marcador de Posição do Cabeçalho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t-PT" smtClean="0"/>
              <a:t>Ler + para conhecer +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186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21BD-6D17-4435-89FA-F061DC21EB0D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756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341B-969F-491D-96E9-519E656AE667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66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3BD2-CD0D-4859-BD0D-F8CD5433C2DD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147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93E78-3AC0-4757-A071-B6D6B18369CB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772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CBF09-B6E7-467B-A6C0-3F1DC7204972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483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4FEC-0AFB-41B6-A306-C2D1436821B2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945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6E98-95F6-4BEF-BC63-589393DFD324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730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F0D2-CAEC-4695-B53A-6859CD289C27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542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40BE-65CB-404B-B4A8-128CAA3C4053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284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2DEE-4AF4-4747-A536-10FED1FE29FB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300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C92D-D4BD-43B8-B8B9-A1AA5CC1BE66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273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86F13-B521-4482-8062-0413B1FC82D6}" type="datetime1">
              <a:rPr lang="pt-PT" smtClean="0"/>
              <a:pPr/>
              <a:t>26-04-2013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F1FA-2186-4F4B-B259-FB67DDDD6A9F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550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t.calameo.com/read/00207244617ed5dd0f278" TargetMode="External"/><Relationship Id="rId5" Type="http://schemas.openxmlformats.org/officeDocument/2006/relationships/hyperlink" Target="http://bibliotecasjuliomartins.blogspot.pt/p/trabalhos-de-alunos.html" TargetMode="External"/><Relationship Id="rId4" Type="http://schemas.openxmlformats.org/officeDocument/2006/relationships/hyperlink" Target="https://docs.google.com/file/d/0BzWJ7sZJpbr6aXQ0RFRRY19KeFk/edit?usp=sharing&amp;pli=1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3284" y="260648"/>
            <a:ext cx="8676456" cy="2592287"/>
          </a:xfrm>
        </p:spPr>
        <p:txBody>
          <a:bodyPr>
            <a:normAutofit/>
          </a:bodyPr>
          <a:lstStyle/>
          <a:p>
            <a:r>
              <a:rPr lang="pt-PT" sz="2400" dirty="0"/>
              <a:t>I Encontro de Biblioteca​s Escolares na </a:t>
            </a:r>
            <a:r>
              <a:rPr lang="pt-PT" sz="2400" dirty="0" err="1"/>
              <a:t>Eurocidade</a:t>
            </a:r>
            <a:r>
              <a:rPr lang="pt-PT" sz="2400" dirty="0"/>
              <a:t>​: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/>
              <a:t/>
            </a:r>
            <a:br>
              <a:rPr lang="pt-PT" sz="2400" dirty="0"/>
            </a:br>
            <a:r>
              <a:rPr lang="pt-PT" sz="2400" dirty="0" err="1" smtClean="0"/>
              <a:t>Xornada</a:t>
            </a:r>
            <a:r>
              <a:rPr lang="pt-PT" sz="2400" dirty="0" smtClean="0"/>
              <a:t> </a:t>
            </a:r>
            <a:r>
              <a:rPr lang="pt-PT" sz="2400" dirty="0"/>
              <a:t>de </a:t>
            </a:r>
            <a:r>
              <a:rPr lang="pt-PT" sz="2400" dirty="0" err="1"/>
              <a:t>Intercambi</a:t>
            </a:r>
            <a:r>
              <a:rPr lang="pt-PT" sz="2400" dirty="0"/>
              <a:t>​o de </a:t>
            </a:r>
            <a:r>
              <a:rPr lang="pt-PT" sz="2400" dirty="0" err="1"/>
              <a:t>Experienci</a:t>
            </a:r>
            <a:r>
              <a:rPr lang="pt-PT" sz="2400" dirty="0"/>
              <a:t>​as (</a:t>
            </a:r>
            <a:r>
              <a:rPr lang="pt-PT" sz="2400" dirty="0" err="1"/>
              <a:t>Galicia</a:t>
            </a:r>
            <a:r>
              <a:rPr lang="pt-PT" sz="2400" dirty="0"/>
              <a:t>-N​</a:t>
            </a:r>
            <a:r>
              <a:rPr lang="pt-PT" sz="2400" dirty="0" err="1"/>
              <a:t>orte</a:t>
            </a:r>
            <a:r>
              <a:rPr lang="pt-PT" sz="2400" dirty="0"/>
              <a:t> de Portugal)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8672" y="3212976"/>
            <a:ext cx="809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latin typeface="Arial Black" pitchFamily="34" charset="0"/>
                <a:cs typeface="Aharoni" pitchFamily="2" charset="-79"/>
              </a:rPr>
              <a:t>Ler </a:t>
            </a:r>
            <a:r>
              <a:rPr lang="pt-PT" sz="4800" baseline="30000" dirty="0" smtClean="0">
                <a:latin typeface="Arial Black" pitchFamily="34" charset="0"/>
                <a:cs typeface="Aharoni" pitchFamily="2" charset="-79"/>
              </a:rPr>
              <a:t>+</a:t>
            </a:r>
            <a:r>
              <a:rPr lang="pt-PT" sz="4800" dirty="0" smtClean="0">
                <a:latin typeface="Arial Black" pitchFamily="34" charset="0"/>
                <a:cs typeface="Aharoni" pitchFamily="2" charset="-79"/>
              </a:rPr>
              <a:t> para conhecer </a:t>
            </a:r>
            <a:r>
              <a:rPr lang="pt-PT" sz="4800" baseline="30000" dirty="0" smtClean="0">
                <a:latin typeface="Arial Black" pitchFamily="34" charset="0"/>
                <a:cs typeface="Aharoni" pitchFamily="2" charset="-79"/>
              </a:rPr>
              <a:t>+</a:t>
            </a:r>
            <a:endParaRPr lang="pt-PT" sz="4800" baseline="30000" dirty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44" y="4797152"/>
            <a:ext cx="2592288" cy="154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5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Filomena\Desktop\Galiza\Literacia\encontr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" b="6783"/>
          <a:stretch>
            <a:fillRect/>
          </a:stretch>
        </p:blipFill>
        <p:spPr bwMode="auto">
          <a:xfrm>
            <a:off x="683568" y="1052736"/>
            <a:ext cx="79208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F:\Encontro_abril\IMG_0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3" r="5336"/>
          <a:stretch>
            <a:fillRect/>
          </a:stretch>
        </p:blipFill>
        <p:spPr bwMode="auto">
          <a:xfrm>
            <a:off x="683568" y="1124744"/>
            <a:ext cx="7704856" cy="505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:\Encontro_ESJM\IMG_2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66885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3479"/>
          <a:stretch>
            <a:fillRect/>
          </a:stretch>
        </p:blipFill>
        <p:spPr bwMode="auto">
          <a:xfrm>
            <a:off x="755576" y="1052736"/>
            <a:ext cx="748883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704856" cy="48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F:\Prezi\geriatrico\DSCF9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/>
          <a:stretch>
            <a:fillRect/>
          </a:stretch>
        </p:blipFill>
        <p:spPr bwMode="auto">
          <a:xfrm>
            <a:off x="611560" y="1196752"/>
            <a:ext cx="792087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F:\Prezi\geriatrico\SANY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24015" cy="50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Filomena\Pictures\2012-13\Literacia\CIMG02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48872" cy="50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6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Filomena\Pictures\2012-13\Literacia\IMG_2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/>
          <a:stretch>
            <a:fillRect/>
          </a:stretch>
        </p:blipFill>
        <p:spPr bwMode="auto">
          <a:xfrm>
            <a:off x="755576" y="1052736"/>
            <a:ext cx="7702574" cy="506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Documents and Settings\All Users\Documentos\Adobe PDF\As minhas imagens\2012-13\área projeto\CIMG1828.JPG"/>
          <p:cNvPicPr>
            <a:picLocks noChangeAspect="1" noChangeArrowheads="1"/>
          </p:cNvPicPr>
          <p:nvPr/>
        </p:nvPicPr>
        <p:blipFill>
          <a:blip r:embed="rId4" cstate="print"/>
          <a:srcRect t="6577"/>
          <a:stretch>
            <a:fillRect/>
          </a:stretch>
        </p:blipFill>
        <p:spPr bwMode="auto">
          <a:xfrm>
            <a:off x="721668" y="1081311"/>
            <a:ext cx="7632848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6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:\Ano _2012-13\Galiza\foto_bibliotecasjuliomarti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420888"/>
            <a:ext cx="7488832" cy="1888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6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Filomena\Pictures\2012-13\Literacia\IMG_2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28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6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8195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320480" cy="547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arcador de Posição de Conteúdo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76864" cy="5039984"/>
          </a:xfrm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3075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779944"/>
            <a:ext cx="4752527" cy="560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2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4099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764704"/>
            <a:ext cx="4464496" cy="561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11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5123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836712"/>
            <a:ext cx="7517656" cy="553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90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6147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01008"/>
            <a:ext cx="7607292" cy="228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124744"/>
            <a:ext cx="4392488" cy="207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76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7171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002" y="1412776"/>
            <a:ext cx="8707998" cy="485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4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" b="8323"/>
          <a:stretch>
            <a:fillRect/>
          </a:stretch>
        </p:blipFill>
        <p:spPr>
          <a:xfrm>
            <a:off x="755575" y="1124744"/>
            <a:ext cx="7650033" cy="4968552"/>
          </a:xfrm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4272"/>
          <a:stretch>
            <a:fillRect/>
          </a:stretch>
        </p:blipFill>
        <p:spPr bwMode="auto">
          <a:xfrm>
            <a:off x="683568" y="1124742"/>
            <a:ext cx="7715766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:\Ano _2012-13\Galiza\Literacia\CIMG34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052736"/>
            <a:ext cx="7560840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"/>
          <a:stretch>
            <a:fillRect/>
          </a:stretch>
        </p:blipFill>
        <p:spPr bwMode="auto">
          <a:xfrm>
            <a:off x="683568" y="1124744"/>
            <a:ext cx="770485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ângulo 1"/>
          <p:cNvSpPr/>
          <p:nvPr/>
        </p:nvSpPr>
        <p:spPr>
          <a:xfrm>
            <a:off x="603601" y="1628800"/>
            <a:ext cx="78568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Blogue das bibliotecas escolares – Trabalhos dos alunos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/>
          </a:p>
          <a:p>
            <a:r>
              <a:rPr lang="pt-PT" u="sng" dirty="0">
                <a:hlinkClick r:id="rId4"/>
              </a:rPr>
              <a:t>https://docs.google.com/file/d/0BzWJ7sZJpbr6aXQ0RFRRY19KeFk/edit?usp=sharing&amp;pli=1</a:t>
            </a:r>
            <a:endParaRPr lang="pt-PT" dirty="0"/>
          </a:p>
          <a:p>
            <a:endParaRPr lang="pt-PT" dirty="0">
              <a:hlinkClick r:id="rId5"/>
            </a:endParaRPr>
          </a:p>
          <a:p>
            <a:endParaRPr lang="pt-PT" dirty="0" smtClean="0">
              <a:hlinkClick r:id="rId5"/>
            </a:endParaRPr>
          </a:p>
          <a:p>
            <a:endParaRPr lang="pt-PT" dirty="0">
              <a:hlinkClick r:id="rId5"/>
            </a:endParaRPr>
          </a:p>
          <a:p>
            <a:r>
              <a:rPr lang="pt-PT" dirty="0">
                <a:hlinkClick r:id="rId6"/>
              </a:rPr>
              <a:t>http://pt.calameo.com/read/00207244617ed5dd0f278</a:t>
            </a:r>
            <a:r>
              <a:rPr lang="pt-PT" dirty="0"/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787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ângulo 3"/>
          <p:cNvSpPr>
            <a:spLocks noChangeArrowheads="1"/>
          </p:cNvSpPr>
          <p:nvPr/>
        </p:nvSpPr>
        <p:spPr bwMode="auto">
          <a:xfrm>
            <a:off x="603250" y="6453188"/>
            <a:ext cx="7591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000">
                <a:latin typeface="Calibri" pitchFamily="34" charset="0"/>
              </a:rPr>
              <a:t>I Encontro de Biblioteca​s Escolares na Eurocidade​: Xornada de Intercambi​o de Experienci​as (Galicia-N​orte de Portugal)</a:t>
            </a:r>
          </a:p>
        </p:txBody>
      </p:sp>
      <p:sp>
        <p:nvSpPr>
          <p:cNvPr id="8195" name="Rectângulo 7"/>
          <p:cNvSpPr>
            <a:spLocks noChangeArrowheads="1"/>
          </p:cNvSpPr>
          <p:nvPr/>
        </p:nvSpPr>
        <p:spPr bwMode="auto">
          <a:xfrm>
            <a:off x="1835150" y="333375"/>
            <a:ext cx="302418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PT" sz="1400" b="1" i="1">
                <a:latin typeface="Calibri" pitchFamily="34" charset="0"/>
              </a:rPr>
              <a:t>Ler </a:t>
            </a:r>
            <a:r>
              <a:rPr lang="pt-PT" sz="1400" b="1" i="1" baseline="30000">
                <a:latin typeface="Calibri" pitchFamily="34" charset="0"/>
              </a:rPr>
              <a:t>+</a:t>
            </a:r>
            <a:r>
              <a:rPr lang="pt-PT" sz="1400" b="1" i="1">
                <a:latin typeface="Calibri" pitchFamily="34" charset="0"/>
              </a:rPr>
              <a:t> para conhecer </a:t>
            </a:r>
            <a:r>
              <a:rPr lang="pt-PT" sz="1400" b="1" i="1" baseline="30000">
                <a:latin typeface="Calibri" pitchFamily="34" charset="0"/>
              </a:rPr>
              <a:t>+</a:t>
            </a:r>
          </a:p>
          <a:p>
            <a:pPr algn="r"/>
            <a:endParaRPr lang="pt-PT" sz="1000" baseline="30000">
              <a:latin typeface="Calibri" pitchFamily="34" charset="0"/>
            </a:endParaRPr>
          </a:p>
          <a:p>
            <a:pPr algn="r"/>
            <a:r>
              <a:rPr lang="pt-PT" sz="1000">
                <a:latin typeface="Calibri" pitchFamily="34" charset="0"/>
              </a:rPr>
              <a:t>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9334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4213" y="760413"/>
            <a:ext cx="77755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038" y="6442075"/>
            <a:ext cx="77771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ângulo 1"/>
          <p:cNvSpPr/>
          <p:nvPr/>
        </p:nvSpPr>
        <p:spPr>
          <a:xfrm>
            <a:off x="681038" y="1340768"/>
            <a:ext cx="7775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/>
              <a:t>BIBLIOGRAFIA 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PORTUGAL</a:t>
            </a:r>
            <a:r>
              <a:rPr lang="pt-PT" dirty="0"/>
              <a:t>. Ministério da Educação e Ciência. Gabinete da Rede Bibliotecas Escolares. Portal RBE: </a:t>
            </a:r>
            <a:r>
              <a:rPr lang="pt-PT" dirty="0" err="1"/>
              <a:t>aLer</a:t>
            </a:r>
            <a:r>
              <a:rPr lang="pt-PT" dirty="0"/>
              <a:t>+ Apresentação [Em linha]. Lisboa: RBE, </a:t>
            </a:r>
            <a:r>
              <a:rPr lang="pt-PT" dirty="0" err="1"/>
              <a:t>actual</a:t>
            </a:r>
            <a:r>
              <a:rPr lang="pt-PT" dirty="0"/>
              <a:t>. 29-01-2011. [</a:t>
            </a:r>
            <a:r>
              <a:rPr lang="pt-PT" dirty="0" err="1"/>
              <a:t>Consult</a:t>
            </a:r>
            <a:r>
              <a:rPr lang="pt-PT" dirty="0"/>
              <a:t>. 21-03-2013] Disponível em WWW: &lt;URL: http://www.rbe.mec.pt/np4/76 .</a:t>
            </a:r>
            <a:r>
              <a:rPr lang="pt-PT" dirty="0" err="1"/>
              <a:t>html</a:t>
            </a:r>
            <a:r>
              <a:rPr lang="pt-PT" dirty="0"/>
              <a:t>&gt; </a:t>
            </a:r>
            <a:endParaRPr lang="pt-PT" dirty="0" smtClean="0"/>
          </a:p>
          <a:p>
            <a:endParaRPr lang="pt-PT" dirty="0"/>
          </a:p>
          <a:p>
            <a:r>
              <a:rPr lang="pt-PT" dirty="0"/>
              <a:t>Projeto </a:t>
            </a:r>
            <a:r>
              <a:rPr lang="pt-PT" dirty="0" err="1"/>
              <a:t>aLeR</a:t>
            </a:r>
            <a:r>
              <a:rPr lang="pt-PT" dirty="0"/>
              <a:t>+. (10 de janeiro de 2013). Consultado em 21 de março de 2013, de Bibliotecas escolares do Agrupamento de Escolas Dr. Júlio Martins. Disponível em https://docs.google.com/a/aena.pt/file/d/0BzWJ7sZJpbr6a0drTUxweDdxa1E/edit?pli=1 </a:t>
            </a:r>
            <a:endParaRPr lang="pt-PT" dirty="0" smtClean="0"/>
          </a:p>
          <a:p>
            <a:endParaRPr lang="pt-PT" dirty="0"/>
          </a:p>
          <a:p>
            <a:r>
              <a:rPr lang="pt-PT" dirty="0"/>
              <a:t>PORTUGAL. Ministério da Educação e Ciência. Gabinete da Rede Bibliotecas Escolares. Portal RBE: Aprender com a biblioteca escolar [Em linha]. Lisboa: RBE, actual. 20-11-2012. [</a:t>
            </a:r>
            <a:r>
              <a:rPr lang="pt-PT" dirty="0" err="1"/>
              <a:t>Consult</a:t>
            </a:r>
            <a:r>
              <a:rPr lang="pt-PT" dirty="0"/>
              <a:t>. 26-04-2013] Disponível em WWW: &lt;URL: http://www.rbe.mec.pt/np4/681 .</a:t>
            </a:r>
            <a:r>
              <a:rPr lang="pt-PT" dirty="0" err="1"/>
              <a:t>html</a:t>
            </a:r>
            <a:r>
              <a:rPr lang="pt-PT" dirty="0"/>
              <a:t>&gt;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11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3284" y="260648"/>
            <a:ext cx="8676456" cy="2592287"/>
          </a:xfrm>
        </p:spPr>
        <p:txBody>
          <a:bodyPr>
            <a:normAutofit/>
          </a:bodyPr>
          <a:lstStyle/>
          <a:p>
            <a:r>
              <a:rPr lang="pt-PT" sz="2400" dirty="0"/>
              <a:t>I Encontro de Biblioteca​s Escolares na </a:t>
            </a:r>
            <a:r>
              <a:rPr lang="pt-PT" sz="2400" dirty="0" err="1"/>
              <a:t>Eurocidade</a:t>
            </a:r>
            <a:r>
              <a:rPr lang="pt-PT" sz="2400" dirty="0"/>
              <a:t>​: 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/>
              <a:t/>
            </a:r>
            <a:br>
              <a:rPr lang="pt-PT" sz="2400" dirty="0"/>
            </a:br>
            <a:r>
              <a:rPr lang="pt-PT" sz="2400" dirty="0" err="1" smtClean="0"/>
              <a:t>Xornada</a:t>
            </a:r>
            <a:r>
              <a:rPr lang="pt-PT" sz="2400" dirty="0" smtClean="0"/>
              <a:t> </a:t>
            </a:r>
            <a:r>
              <a:rPr lang="pt-PT" sz="2400" dirty="0"/>
              <a:t>de </a:t>
            </a:r>
            <a:r>
              <a:rPr lang="pt-PT" sz="2400" dirty="0" err="1"/>
              <a:t>Intercambi</a:t>
            </a:r>
            <a:r>
              <a:rPr lang="pt-PT" sz="2400" dirty="0"/>
              <a:t>​o de </a:t>
            </a:r>
            <a:r>
              <a:rPr lang="pt-PT" sz="2400" dirty="0" err="1"/>
              <a:t>Experienci</a:t>
            </a:r>
            <a:r>
              <a:rPr lang="pt-PT" sz="2400" dirty="0"/>
              <a:t>​as (</a:t>
            </a:r>
            <a:r>
              <a:rPr lang="pt-PT" sz="2400" dirty="0" err="1"/>
              <a:t>Galicia</a:t>
            </a:r>
            <a:r>
              <a:rPr lang="pt-PT" sz="2400" dirty="0"/>
              <a:t>-N​</a:t>
            </a:r>
            <a:r>
              <a:rPr lang="pt-PT" sz="2400" dirty="0" err="1"/>
              <a:t>orte</a:t>
            </a:r>
            <a:r>
              <a:rPr lang="pt-PT" sz="2400" dirty="0"/>
              <a:t> de Portugal)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8672" y="3212976"/>
            <a:ext cx="8099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dirty="0" smtClean="0">
                <a:latin typeface="Arial Black" pitchFamily="34" charset="0"/>
                <a:cs typeface="Aharoni" pitchFamily="2" charset="-79"/>
              </a:rPr>
              <a:t>Ler </a:t>
            </a:r>
            <a:r>
              <a:rPr lang="pt-PT" sz="4800" baseline="30000" dirty="0" smtClean="0">
                <a:latin typeface="Arial Black" pitchFamily="34" charset="0"/>
                <a:cs typeface="Aharoni" pitchFamily="2" charset="-79"/>
              </a:rPr>
              <a:t>+</a:t>
            </a:r>
            <a:r>
              <a:rPr lang="pt-PT" sz="4800" dirty="0" smtClean="0">
                <a:latin typeface="Arial Black" pitchFamily="34" charset="0"/>
                <a:cs typeface="Aharoni" pitchFamily="2" charset="-79"/>
              </a:rPr>
              <a:t> para conhecer </a:t>
            </a:r>
            <a:r>
              <a:rPr lang="pt-PT" sz="4800" baseline="30000" dirty="0" smtClean="0">
                <a:latin typeface="Arial Black" pitchFamily="34" charset="0"/>
                <a:cs typeface="Aharoni" pitchFamily="2" charset="-79"/>
              </a:rPr>
              <a:t>+</a:t>
            </a:r>
            <a:endParaRPr lang="pt-PT" sz="4800" baseline="30000" dirty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44" y="4797152"/>
            <a:ext cx="2592288" cy="154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45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Documents and Settings\All Users\Documentos\Adobe PDF\As minhas imagens\2012-13\grandes leem aos pequenos\CIMG1361.JPG"/>
          <p:cNvPicPr>
            <a:picLocks noChangeAspect="1" noChangeArrowheads="1"/>
          </p:cNvPicPr>
          <p:nvPr/>
        </p:nvPicPr>
        <p:blipFill>
          <a:blip r:embed="rId4" cstate="print"/>
          <a:srcRect t="6536" b="8849"/>
          <a:stretch>
            <a:fillRect/>
          </a:stretch>
        </p:blipFill>
        <p:spPr bwMode="auto">
          <a:xfrm>
            <a:off x="755576" y="1196752"/>
            <a:ext cx="7632848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Filomena\Pictures\2012-13\Literacia\CIMG12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6"/>
          <a:stretch/>
        </p:blipFill>
        <p:spPr bwMode="auto">
          <a:xfrm>
            <a:off x="681286" y="1124743"/>
            <a:ext cx="7776000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Filomena\Pictures\2012-13\Literacia\CIMG13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b="19413"/>
          <a:stretch/>
        </p:blipFill>
        <p:spPr bwMode="auto">
          <a:xfrm>
            <a:off x="683568" y="1196752"/>
            <a:ext cx="7783200" cy="491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Documents and Settings\All Users\Documentos\Adobe PDF\As minhas imagens\2011-2012\leitura não se aposenta\CIMG3900.JPG"/>
          <p:cNvPicPr>
            <a:picLocks noChangeAspect="1" noChangeArrowheads="1"/>
          </p:cNvPicPr>
          <p:nvPr/>
        </p:nvPicPr>
        <p:blipFill>
          <a:blip r:embed="rId4" cstate="print"/>
          <a:srcRect t="3774"/>
          <a:stretch>
            <a:fillRect/>
          </a:stretch>
        </p:blipFill>
        <p:spPr bwMode="auto">
          <a:xfrm>
            <a:off x="683568" y="1176372"/>
            <a:ext cx="7776864" cy="4988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Documents and Settings\All Users\Documentos\Adobe PDF\As minhas imagens\2011-2012\leitura não se aposenta\CIMG3942.JPG"/>
          <p:cNvPicPr>
            <a:picLocks noChangeAspect="1" noChangeArrowheads="1"/>
          </p:cNvPicPr>
          <p:nvPr/>
        </p:nvPicPr>
        <p:blipFill>
          <a:blip r:embed="rId4" cstate="print"/>
          <a:srcRect r="1869" b="4673"/>
          <a:stretch>
            <a:fillRect/>
          </a:stretch>
        </p:blipFill>
        <p:spPr bwMode="auto">
          <a:xfrm>
            <a:off x="755576" y="1124744"/>
            <a:ext cx="7704856" cy="4989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6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603601" y="6453336"/>
            <a:ext cx="75903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000" dirty="0"/>
              <a:t>I Encontro de Biblioteca​s Escolares na </a:t>
            </a:r>
            <a:r>
              <a:rPr lang="pt-PT" sz="1000" dirty="0" err="1"/>
              <a:t>Eurocidade</a:t>
            </a:r>
            <a:r>
              <a:rPr lang="pt-PT" sz="1000" dirty="0"/>
              <a:t>​: </a:t>
            </a:r>
            <a:r>
              <a:rPr lang="pt-PT" sz="1000" dirty="0" err="1" smtClean="0"/>
              <a:t>Xornada</a:t>
            </a:r>
            <a:r>
              <a:rPr lang="pt-PT" sz="1000" dirty="0" smtClean="0"/>
              <a:t> </a:t>
            </a:r>
            <a:r>
              <a:rPr lang="pt-PT" sz="1000" dirty="0"/>
              <a:t>de </a:t>
            </a:r>
            <a:r>
              <a:rPr lang="pt-PT" sz="1000" dirty="0" err="1"/>
              <a:t>Intercambi</a:t>
            </a:r>
            <a:r>
              <a:rPr lang="pt-PT" sz="1000" dirty="0"/>
              <a:t>​o de </a:t>
            </a:r>
            <a:r>
              <a:rPr lang="pt-PT" sz="1000" dirty="0" err="1"/>
              <a:t>Experienci</a:t>
            </a:r>
            <a:r>
              <a:rPr lang="pt-PT" sz="1000" dirty="0"/>
              <a:t>​as (</a:t>
            </a:r>
            <a:r>
              <a:rPr lang="pt-PT" sz="1000" dirty="0" err="1"/>
              <a:t>Galicia</a:t>
            </a:r>
            <a:r>
              <a:rPr lang="pt-PT" sz="1000" dirty="0"/>
              <a:t>-N​</a:t>
            </a:r>
            <a:r>
              <a:rPr lang="pt-PT" sz="1000" dirty="0" err="1"/>
              <a:t>orte</a:t>
            </a:r>
            <a:r>
              <a:rPr lang="pt-PT" sz="1000" dirty="0"/>
              <a:t> de Portugal)</a:t>
            </a:r>
          </a:p>
        </p:txBody>
      </p:sp>
      <p:sp>
        <p:nvSpPr>
          <p:cNvPr id="8" name="Rectângulo 7"/>
          <p:cNvSpPr/>
          <p:nvPr/>
        </p:nvSpPr>
        <p:spPr>
          <a:xfrm>
            <a:off x="1835696" y="332656"/>
            <a:ext cx="302433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i="1" dirty="0" smtClean="0"/>
              <a:t>Ler </a:t>
            </a:r>
            <a:r>
              <a:rPr lang="pt-PT" sz="1400" b="1" i="1" baseline="30000" dirty="0" smtClean="0"/>
              <a:t>+</a:t>
            </a:r>
            <a:r>
              <a:rPr lang="pt-PT" sz="1400" b="1" i="1" dirty="0" smtClean="0"/>
              <a:t> para conhecer </a:t>
            </a:r>
            <a:r>
              <a:rPr lang="pt-PT" sz="1400" b="1" i="1" baseline="30000" dirty="0" smtClean="0"/>
              <a:t>+</a:t>
            </a:r>
          </a:p>
          <a:p>
            <a:pPr algn="r"/>
            <a:endParaRPr lang="pt-PT" sz="1000" baseline="30000" dirty="0"/>
          </a:p>
          <a:p>
            <a:pPr algn="r"/>
            <a:r>
              <a:rPr lang="pt-PT" sz="1000" dirty="0" smtClean="0"/>
              <a:t> </a:t>
            </a:r>
            <a:endParaRPr lang="pt-PT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382"/>
            <a:ext cx="934576" cy="55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cxnSp>
        <p:nvCxnSpPr>
          <p:cNvPr id="11" name="Conexão recta 10"/>
          <p:cNvCxnSpPr/>
          <p:nvPr/>
        </p:nvCxnSpPr>
        <p:spPr>
          <a:xfrm>
            <a:off x="683568" y="760219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681286" y="6442030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:\13º encontro_mairos\IMG_9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r="4525" b="1778"/>
          <a:stretch>
            <a:fillRect/>
          </a:stretch>
        </p:blipFill>
        <p:spPr bwMode="auto">
          <a:xfrm>
            <a:off x="683568" y="1124744"/>
            <a:ext cx="781985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1256</Words>
  <Application>Microsoft Office PowerPoint</Application>
  <PresentationFormat>Apresentação no Ecrã (4:3)</PresentationFormat>
  <Paragraphs>204</Paragraphs>
  <Slides>33</Slides>
  <Notes>31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34" baseType="lpstr">
      <vt:lpstr>Tema do Office</vt:lpstr>
      <vt:lpstr>I Encontro de Biblioteca​s Escolares na Eurocidade​:   Xornada de Intercambi​o de Experienci​as (Galicia-N​orte de Portugal)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 Encontro de Biblioteca​s Escolares na Eurocidade​:   Xornada de Intercambi​o de Experienci​as (Galicia-N​orte de Portugal)</vt:lpstr>
    </vt:vector>
  </TitlesOfParts>
  <Company>M. E. - GEPE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</dc:creator>
  <cp:lastModifiedBy>Utilizador</cp:lastModifiedBy>
  <cp:revision>33</cp:revision>
  <dcterms:created xsi:type="dcterms:W3CDTF">2013-04-23T10:36:32Z</dcterms:created>
  <dcterms:modified xsi:type="dcterms:W3CDTF">2013-04-26T16:44:57Z</dcterms:modified>
</cp:coreProperties>
</file>