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Bree Serif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BreeSerif-regular.fnt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4190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                          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1152425"/>
            <a:ext cx="8520599" cy="369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>
                <a:solidFill>
                  <a:srgbClr val="F3F3F3"/>
                </a:solidFill>
              </a:rPr>
              <a:t>                                </a:t>
            </a:r>
            <a:r>
              <a:rPr lang="es-419" sz="3600">
                <a:solidFill>
                  <a:srgbClr val="F3F3F3"/>
                </a:solidFill>
                <a:latin typeface="Impact"/>
                <a:ea typeface="Impact"/>
                <a:cs typeface="Impact"/>
                <a:sym typeface="Impact"/>
              </a:rPr>
              <a:t>CONTENDOR DE GRAXAS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3F3F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419">
                <a:solidFill>
                  <a:srgbClr val="F3F3F3"/>
                </a:solidFill>
              </a:rPr>
              <a:t>                              </a:t>
            </a:r>
            <a:r>
              <a:rPr lang="es-419" sz="3600">
                <a:solidFill>
                  <a:srgbClr val="F3F3F3"/>
                </a:solidFill>
                <a:latin typeface="Bree Serif"/>
                <a:ea typeface="Bree Serif"/>
                <a:cs typeface="Bree Serif"/>
                <a:sym typeface="Bree Serif"/>
              </a:rPr>
              <a:t>XOEL ALVAREZ LOPEZ.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2597072" y="0"/>
            <a:ext cx="3949844" cy="1159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TECNOLOXÍA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EFF8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108525"/>
            <a:ext cx="8520599" cy="661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               </a:t>
            </a:r>
            <a:r>
              <a:rPr lang="es-419" sz="3000"/>
              <a:t> </a:t>
            </a:r>
            <a:r>
              <a:rPr lang="es-419" sz="3600"/>
              <a:t>ALMACÉN DE GRAXAS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770325"/>
            <a:ext cx="8520599" cy="426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                                    </a:t>
            </a:r>
            <a:r>
              <a:rPr lang="es-419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Hoxe 20/11/2015</a:t>
            </a:r>
          </a:p>
          <a:p>
            <a:pPr lvl="0" rtl="0">
              <a:spcBef>
                <a:spcPts val="0"/>
              </a:spcBef>
              <a:buNone/>
            </a:pPr>
            <a:r>
              <a:rPr lang="es-419">
                <a:solidFill>
                  <a:schemeClr val="dk1"/>
                </a:solidFill>
              </a:rPr>
              <a:t>Comezamos a medir as botellas para saber a anchura e a altura da caixa. Os materiais da caixa seran corcho e por  enriba unha lona de plástico negro. Ao final da clase Esperanza, a nosa profesora, apuntou nunha libreta o que fixemos e no que colaboramos.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s-419" sz="2800">
                <a:solidFill>
                  <a:schemeClr val="dk1"/>
                </a:solidFill>
              </a:rPr>
              <a:t>                                                      </a:t>
            </a:r>
            <a:r>
              <a:rPr lang="es-419">
                <a:solidFill>
                  <a:schemeClr val="dk1"/>
                </a:solidFill>
              </a:rPr>
              <a:t>37,5                                 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                                                                              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                                                   26</a:t>
            </a:r>
          </a:p>
        </p:txBody>
      </p:sp>
      <p:sp>
        <p:nvSpPr>
          <p:cNvPr id="63" name="Shape 63"/>
          <p:cNvSpPr/>
          <p:nvPr/>
        </p:nvSpPr>
        <p:spPr>
          <a:xfrm>
            <a:off x="2689925" y="2824975"/>
            <a:ext cx="2701199" cy="1935899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/>
              <a:t>                                                       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-419"/>
              <a:t>                                                    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5379850" y="2847500"/>
            <a:ext cx="13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5" name="Shape 65"/>
          <p:cNvCxnSpPr/>
          <p:nvPr/>
        </p:nvCxnSpPr>
        <p:spPr>
          <a:xfrm>
            <a:off x="5388550" y="4249175"/>
            <a:ext cx="117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" name="Shape 66"/>
          <p:cNvCxnSpPr/>
          <p:nvPr/>
        </p:nvCxnSpPr>
        <p:spPr>
          <a:xfrm>
            <a:off x="5458650" y="2892525"/>
            <a:ext cx="11400" cy="13280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7" name="Shape 67"/>
          <p:cNvCxnSpPr/>
          <p:nvPr/>
        </p:nvCxnSpPr>
        <p:spPr>
          <a:xfrm flipH="1">
            <a:off x="4974724" y="4299375"/>
            <a:ext cx="438900" cy="47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8" name="Shape 68"/>
          <p:cNvCxnSpPr/>
          <p:nvPr/>
        </p:nvCxnSpPr>
        <p:spPr>
          <a:xfrm>
            <a:off x="4918400" y="4760825"/>
            <a:ext cx="44999" cy="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9" name="Shape 69"/>
          <p:cNvCxnSpPr/>
          <p:nvPr/>
        </p:nvCxnSpPr>
        <p:spPr>
          <a:xfrm rot="10800000">
            <a:off x="5390999" y="4276900"/>
            <a:ext cx="78900" cy="44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" name="Shape 70"/>
          <p:cNvCxnSpPr/>
          <p:nvPr/>
        </p:nvCxnSpPr>
        <p:spPr>
          <a:xfrm rot="10800000">
            <a:off x="5469749" y="2892424"/>
            <a:ext cx="11400" cy="11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1" name="Shape 71"/>
          <p:cNvCxnSpPr/>
          <p:nvPr/>
        </p:nvCxnSpPr>
        <p:spPr>
          <a:xfrm flipH="1" rot="10800000">
            <a:off x="5109725" y="4333124"/>
            <a:ext cx="270000" cy="3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2" name="Shape 72"/>
          <p:cNvCxnSpPr/>
          <p:nvPr/>
        </p:nvCxnSpPr>
        <p:spPr>
          <a:xfrm>
            <a:off x="4895900" y="4772100"/>
            <a:ext cx="22499" cy="146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3" name="Shape 73"/>
          <p:cNvCxnSpPr/>
          <p:nvPr/>
        </p:nvCxnSpPr>
        <p:spPr>
          <a:xfrm>
            <a:off x="2712425" y="4760825"/>
            <a:ext cx="0" cy="1574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4" name="Shape 74"/>
          <p:cNvCxnSpPr/>
          <p:nvPr/>
        </p:nvCxnSpPr>
        <p:spPr>
          <a:xfrm>
            <a:off x="2948800" y="4862125"/>
            <a:ext cx="19244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5" name="Shape 75"/>
          <p:cNvCxnSpPr/>
          <p:nvPr/>
        </p:nvCxnSpPr>
        <p:spPr>
          <a:xfrm rot="10800000">
            <a:off x="2757500" y="4862274"/>
            <a:ext cx="1811999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EFF8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71100" y="521400"/>
            <a:ext cx="8520599" cy="70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800">
                <a:solidFill>
                  <a:schemeClr val="dk2"/>
                </a:solidFill>
              </a:rPr>
              <a:t>                                        </a:t>
            </a:r>
            <a:r>
              <a:rPr lang="es-419" sz="3600">
                <a:latin typeface="Bree Serif"/>
                <a:ea typeface="Bree Serif"/>
                <a:cs typeface="Bree Serif"/>
                <a:sym typeface="Bree Serif"/>
              </a:rPr>
              <a:t>Hoxe 24/11/2015</a:t>
            </a:r>
            <a:r>
              <a:rPr lang="es-419" sz="3600"/>
              <a:t>   </a:t>
            </a:r>
            <a:r>
              <a:rPr lang="es-419"/>
              <a:t>     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599" cy="375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-419">
                <a:solidFill>
                  <a:srgbClr val="000000"/>
                </a:solidFill>
              </a:rPr>
              <a:t>Comezamos a traer materiais: dúas botella de auga de 5 litros,corchos para o   enbudo para meter o aceite nas botellas.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s-419" sz="2400">
                <a:solidFill>
                  <a:schemeClr val="dk1"/>
                </a:solidFill>
              </a:rPr>
              <a:t>                </a:t>
            </a:r>
            <a:r>
              <a:rPr lang="es-419" sz="2400"/>
              <a:t> </a:t>
            </a:r>
            <a:r>
              <a:rPr lang="es-419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Os días 26, 27, 1, 3 y 4/11/2015</a:t>
            </a:r>
            <a:r>
              <a:rPr lang="es-419" sz="3000">
                <a:solidFill>
                  <a:schemeClr val="dk1"/>
                </a:solidFill>
              </a:rPr>
              <a:t> </a:t>
            </a:r>
            <a:r>
              <a:rPr lang="es-419" sz="240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Estos días non se traballou por falta de materiais.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EFF8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3600">
                <a:latin typeface="Bree Serif"/>
                <a:ea typeface="Bree Serif"/>
                <a:cs typeface="Bree Serif"/>
                <a:sym typeface="Bree Serif"/>
              </a:rPr>
              <a:t>                           3/ MAYO/ 2016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chemeClr val="dk1"/>
                </a:solidFill>
              </a:rPr>
              <a:t>Hoxe fixemos unha trampa para avispas velutinas, utilizando dúas botellas de plástico, unhas cuantas ferramentas e un cable de aceiro.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50799" l="0" r="39893" t="0"/>
          <a:stretch/>
        </p:blipFill>
        <p:spPr>
          <a:xfrm>
            <a:off x="6222325" y="1802950"/>
            <a:ext cx="2609975" cy="295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75" y="1994200"/>
            <a:ext cx="5362374" cy="27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5EFF8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34125"/>
            <a:ext cx="8520600" cy="65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s-419"/>
              <a:t>               </a:t>
            </a:r>
            <a:r>
              <a:rPr lang="es-419" sz="3600">
                <a:latin typeface="Bree Serif"/>
                <a:ea typeface="Bree Serif"/>
                <a:cs typeface="Bree Serif"/>
                <a:sym typeface="Bree Serif"/>
              </a:rPr>
              <a:t>DIAS 10/5/2016</a:t>
            </a:r>
            <a:r>
              <a:rPr lang="es-419" sz="3600">
                <a:solidFill>
                  <a:srgbClr val="5EFF8F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s-419" sz="3600">
                <a:latin typeface="Bree Serif"/>
                <a:ea typeface="Bree Serif"/>
                <a:cs typeface="Bree Serif"/>
                <a:sym typeface="Bree Serif"/>
              </a:rPr>
              <a:t>E 12/5/2016</a:t>
            </a:r>
            <a:r>
              <a:rPr lang="es-419">
                <a:solidFill>
                  <a:srgbClr val="5EFF8F"/>
                </a:solidFill>
              </a:rPr>
              <a:t>                                                 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</a:rPr>
              <a:t>Hoxe continuamos co contendor de graxas pegamos todas as partes con cola menos a tapa porque temos pensado pegarlle unha caixa rota polo interior para abrila e que non de caiga a tapa. Dentro do contendor colleran 4 botellasde 5 litros.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4190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23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                       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76287" y="391388"/>
            <a:ext cx="8191425" cy="6363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GRUPO DE 2ºESO A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00" y="1152475"/>
            <a:ext cx="8096198" cy="396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