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3.jpeg" ContentType="image/jpeg"/>
  <Override PartName="/ppt/media/image12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11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9.jpeg" ContentType="image/jpeg"/>
  <Override PartName="/ppt/media/image7.png" ContentType="image/png"/>
  <Override PartName="/ppt/media/image10.jpeg" ContentType="image/jpeg"/>
  <Override PartName="/ppt/media/image8.png" ContentType="image/png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304920" y="309240"/>
            <a:ext cx="8537400" cy="346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04920" y="309240"/>
            <a:ext cx="8537400" cy="346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304920" y="309240"/>
            <a:ext cx="8537400" cy="346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3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304920" y="309240"/>
            <a:ext cx="8537400" cy="346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lIns="0" rIns="0" tIns="0" bIns="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fd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640" cy="3428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311760" y="392040"/>
            <a:ext cx="8520120" cy="2689920"/>
          </a:xfrm>
          <a:prstGeom prst="rect">
            <a:avLst/>
          </a:prstGeom>
        </p:spPr>
        <p:txBody>
          <a:bodyPr tIns="91440" bIns="91440" anchor="ctr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A41A408D-67A8-4D71-A66E-72A49AD98800}" type="slidenum"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Prema para editar o formato de texto do esquema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do esquema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nivel do esquema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do esquema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do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do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Sétimo nivel do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11760" y="292680"/>
            <a:ext cx="8520120" cy="800640"/>
          </a:xfrm>
          <a:prstGeom prst="rect">
            <a:avLst/>
          </a:prstGeom>
        </p:spPr>
        <p:txBody>
          <a:bodyPr tIns="91440" bIns="9144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11760" y="1228680"/>
            <a:ext cx="8520120" cy="333972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Prema para editar o formato de texto do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do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nivel do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do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do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do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Sétimo nivel do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755888B1-B62E-4A8D-98B9-E3BC27DEE412}" type="slidenum"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C1A4CAFD-1602-40CA-94E3-51C4B9C2ACDF}" type="slidenum"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Prema para editar o formato de texto do título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Prema para editar o formato de texto do esquema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do esquema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nivel do esquema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do esquema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do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do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Sétimo nivel do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04920" y="309240"/>
            <a:ext cx="8537400" cy="747720"/>
          </a:xfrm>
          <a:prstGeom prst="rect">
            <a:avLst/>
          </a:prstGeom>
        </p:spPr>
        <p:txBody>
          <a:bodyPr tIns="91440" bIns="91440"/>
          <a:p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783037DF-4DFD-49D3-A991-860D34B77421}" type="slidenum"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Prema para editar o formato de texto do esquema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do esquema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nivel do esquema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do esquema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do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do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Sétimo nivel do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4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4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311760" y="546480"/>
            <a:ext cx="8520120" cy="11304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gl-ES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Traballo Tecnoloxía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255960" y="3882600"/>
            <a:ext cx="8520120" cy="8060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gl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David Fanego López</a:t>
            </a:r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304920" y="309240"/>
            <a:ext cx="8537400" cy="956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gl-ES" sz="55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Conclusión 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Shape 114" descr=""/>
          <p:cNvPicPr/>
          <p:nvPr/>
        </p:nvPicPr>
        <p:blipFill>
          <a:blip r:embed="rId1"/>
          <a:stretch/>
        </p:blipFill>
        <p:spPr>
          <a:xfrm>
            <a:off x="433440" y="1886040"/>
            <a:ext cx="3945600" cy="2219400"/>
          </a:xfrm>
          <a:prstGeom prst="rect">
            <a:avLst/>
          </a:prstGeom>
          <a:ln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5052240" y="1266120"/>
            <a:ext cx="3592080" cy="314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gl-E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die Flower"/>
                <a:ea typeface="Indie Flower"/>
              </a:rPr>
              <a:t>O proxecto sacámolo adiante pese aos obstáculos que encontramos polo camiño: o tornillo non goteaba ben, dudas sobre como facelo… Penso que nos quedou ben, aínda que non quedou igual que no boceto. Tamén non puxemos ningún canalón porque non o veíamos necesario. Aínda así non quedou tan mal, esteticamente non e moito pero é funcional.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311760" y="412200"/>
            <a:ext cx="8520120" cy="851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gl-ES" sz="42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2-11-2015 Toca elaborar o proxecto.</a:t>
            </a:r>
            <a:r>
              <a:rPr b="1" lang="gl-ES" sz="42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
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311760" y="1656360"/>
            <a:ext cx="8520120" cy="2912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die Flower"/>
                <a:ea typeface="Indie Flower"/>
              </a:rPr>
              <a:t>O meu grupo está composto por Milagros, Isaac e Yago.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die Flower"/>
                <a:ea typeface="Indie Flower"/>
              </a:rPr>
              <a:t>Empezamos a baraxar ideas: cun soporte, cun fio… 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die Flower"/>
                <a:ea typeface="Indie Flower"/>
              </a:rPr>
              <a:t>Ao final a nosa idea quedou asi: Vai ter un soporte para suxeitar a botella principal, un fio dende a botella para a planta e para recoller a auga da choiva imos facer un canelón no invernadoiro.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68" descr=""/>
          <p:cNvPicPr/>
          <p:nvPr/>
        </p:nvPicPr>
        <p:blipFill>
          <a:blip r:embed="rId1"/>
          <a:stretch/>
        </p:blipFill>
        <p:spPr>
          <a:xfrm>
            <a:off x="338040" y="272520"/>
            <a:ext cx="3424680" cy="4598280"/>
          </a:xfrm>
          <a:prstGeom prst="rect">
            <a:avLst/>
          </a:prstGeom>
          <a:ln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7344720" y="577800"/>
            <a:ext cx="4260600" cy="90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2"/>
          <p:cNvSpPr/>
          <p:nvPr/>
        </p:nvSpPr>
        <p:spPr>
          <a:xfrm>
            <a:off x="4620600" y="1830600"/>
            <a:ext cx="2724120" cy="191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gl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Este é o noso proxecto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311760" y="444960"/>
            <a:ext cx="8520120" cy="862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gl-ES" sz="42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9-11-2015 Primer dia no taller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311760" y="1665720"/>
            <a:ext cx="8520120" cy="2644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die Flower"/>
                <a:ea typeface="Indie Flower"/>
              </a:rPr>
              <a:t>Hoxe cortamos unha botella para empezar a facer o canalón. Só nos deu tempo de cortala á metade, a parte de abaixo foi moi dificil de cortar. 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311760" y="444960"/>
            <a:ext cx="8520120" cy="1344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gl-ES" sz="42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18-11-2015 Acabamos coa botella e empezamos outra parte. 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311760" y="1902240"/>
            <a:ext cx="8520120" cy="2666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die Flower"/>
                <a:ea typeface="Indie Flower"/>
              </a:rPr>
              <a:t>Acabamos a botella e pegamolo para facer a primeira parte do canalón.                                                         Empezamos a facer, cuns pequenos botellins de auga, unhas tuberías para conducir a auga cara a planta.     </a:t>
            </a:r>
            <a:r>
              <a:rPr b="1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die Flower"/>
                <a:ea typeface="Indie Flower"/>
              </a:rPr>
              <a:t>                                                  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311760" y="336600"/>
            <a:ext cx="8520120" cy="796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gl-ES" sz="42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23-11-2015 Cambio de idea 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311760" y="1689120"/>
            <a:ext cx="8520120" cy="2879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die Flower"/>
                <a:ea typeface="Indie Flower"/>
              </a:rPr>
              <a:t>Cambiamos de idea. O fío que precisabamos non o habia, entón imos facer un oco cun parafuso no tapón, co que irá goteando pouco a pouco. Hoxe tamén avanzamos no principal proxecto, cambiamos un pouco o modelo principal polo do parafuso, agora a botella ir por dentro e os canalóns entraran dentro do invernadoiro.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304920" y="309240"/>
            <a:ext cx="8537400" cy="747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gl-ES" sz="48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Fotos do taller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Shape 94" descr=""/>
          <p:cNvPicPr/>
          <p:nvPr/>
        </p:nvPicPr>
        <p:blipFill>
          <a:blip r:embed="rId1"/>
          <a:stretch/>
        </p:blipFill>
        <p:spPr>
          <a:xfrm>
            <a:off x="730800" y="1473120"/>
            <a:ext cx="1744560" cy="3101760"/>
          </a:xfrm>
          <a:prstGeom prst="rect">
            <a:avLst/>
          </a:prstGeom>
          <a:ln>
            <a:noFill/>
          </a:ln>
        </p:spPr>
      </p:pic>
      <p:sp>
        <p:nvSpPr>
          <p:cNvPr id="164" name="CustomShape 2"/>
          <p:cNvSpPr/>
          <p:nvPr/>
        </p:nvSpPr>
        <p:spPr>
          <a:xfrm>
            <a:off x="3873600" y="1600200"/>
            <a:ext cx="4355640" cy="22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die Flower"/>
                <a:ea typeface="Indie Flower"/>
              </a:rPr>
              <a:t>Nesta foto amosase como se verá a nosa captación desde o interior do invernadoiro, aproveitamos un burato que habia no invernadoiro para pasar o tubo que levará a auga ata a planta.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00" descr=""/>
          <p:cNvPicPr/>
          <p:nvPr/>
        </p:nvPicPr>
        <p:blipFill>
          <a:blip r:embed="rId1"/>
          <a:stretch/>
        </p:blipFill>
        <p:spPr>
          <a:xfrm>
            <a:off x="810720" y="990720"/>
            <a:ext cx="2008440" cy="357084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3860640" y="1231920"/>
            <a:ext cx="4330440" cy="224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die Flower"/>
                <a:ea typeface="Indie Flower"/>
              </a:rPr>
              <a:t>Nesta foto mostrase unha vista exterior da captación de auga. Nela podese apreciar a botella grande (5 litros) que servirá para almacén da auga. Encima a esquerda un canalón de auga para colectar mais auga.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304920" y="309240"/>
            <a:ext cx="8537400" cy="871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gl-ES" sz="48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Trampa para a avespa asiática (vespa velutina)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Shape 107" descr=""/>
          <p:cNvPicPr/>
          <p:nvPr/>
        </p:nvPicPr>
        <p:blipFill>
          <a:blip r:embed="rId1"/>
          <a:stretch/>
        </p:blipFill>
        <p:spPr>
          <a:xfrm>
            <a:off x="1004760" y="1384200"/>
            <a:ext cx="2580840" cy="3441240"/>
          </a:xfrm>
          <a:prstGeom prst="rect">
            <a:avLst/>
          </a:prstGeom>
          <a:ln>
            <a:noFill/>
          </a:ln>
        </p:spPr>
      </p:pic>
      <p:sp>
        <p:nvSpPr>
          <p:cNvPr id="169" name="CustomShape 2"/>
          <p:cNvSpPr/>
          <p:nvPr/>
        </p:nvSpPr>
        <p:spPr>
          <a:xfrm>
            <a:off x="4572000" y="1650960"/>
            <a:ext cx="3682800" cy="27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gl-E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die Flower"/>
                <a:ea typeface="Indie Flower"/>
              </a:rPr>
              <a:t>Nesta foto o grupo está facendo a trampa para a avespa Netsa foto vese como facemos o burato do tapon para que entre a vespa. 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LibreOffice/5.1.0.3$Linux_x86 LibreOffice_project/5e3e00a007d9b3b6efb6797a8b8e57b51ab1f737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gl-ES</dc:language>
  <cp:lastModifiedBy/>
  <cp:revision>0</cp:revision>
  <dc:subject/>
  <dc:title/>
</cp:coreProperties>
</file>