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“TECNOLOXÍA “</a:t>
            </a:r>
          </a:p>
          <a:p>
            <a:pPr lvl="0">
              <a:spcBef>
                <a:spcPts val="0"/>
              </a:spcBef>
              <a:buNone/>
            </a:pPr>
            <a:r>
              <a:rPr lang="es" sz="3000"/>
              <a:t>DELIO OTERO ROMO 2A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1C23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36350" y="292850"/>
            <a:ext cx="85962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800"/>
              <a:t>DIA 24 DE NOVEMBRO 2015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599" cy="164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W</a:t>
            </a: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allid,Iván e eu empezamos a pensar que proxecto elexíamos, ao final elexímos o sistema de regadío con auga da choiva. Empezamos a facer debuxos e fumos ver o invernadeiro que pensamos que está mal coidado.A partir dese día comezámos a traer material para traballar no taller.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día 26 de novembro de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Iván trouxo a garrafa e empezamos a facer probas, facendo buratos pero a auga caía demasiado rápido,así que pechamos os buratos coa pistola de silicona.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874" y="2561475"/>
            <a:ext cx="3350476" cy="123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día 27 de novembro de 2015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T</a:t>
            </a: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róuxen novas botellas de plástico de 1,5 litros e empezamos a facer furados e meter fíos de algodón nelas pero caía demasiada auga por eles.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855375" y="799075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131625" y="2363550"/>
            <a:ext cx="5484599" cy="67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4800">
                <a:latin typeface="Amatic SC"/>
                <a:ea typeface="Amatic SC"/>
                <a:cs typeface="Amatic SC"/>
                <a:sym typeface="Amatic SC"/>
              </a:rPr>
              <a:t>día 9  de decembro de 2015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47600" y="3275175"/>
            <a:ext cx="56399" cy="8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247600" y="32751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400000" y="34275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52400" y="35799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704800" y="37323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7725" y="32751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189675" y="3215575"/>
            <a:ext cx="85845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11700" y="3275175"/>
            <a:ext cx="83403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s" sz="1800">
                <a:latin typeface="Comic Sans MS"/>
                <a:ea typeface="Comic Sans MS"/>
                <a:cs typeface="Comic Sans MS"/>
                <a:sym typeface="Comic Sans MS"/>
              </a:rPr>
              <a:t>róuxen unhas botellas aguxereadas da casa cuns buratos que eran tan pequenos que non caía auga deles, despois comezamos a facelos máis grandes e a meter tornillos e fíos deles pero o resultado non foi bó.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día 20 de outubro de 2015: proposta de idea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E</a:t>
            </a: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speranza preséntanos a proxecto tecnolóxico deste curso, mándananos facer grupos e elexir unha idea: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Captación para auga da choiva.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Contedor para almacenar graxas.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Recipiente de compstaxe.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Molde para elaboración de xabón.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Tocoume no grupo con Walid e Iván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675" y="1980149"/>
            <a:ext cx="4297271" cy="269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2C4C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DÍA 10 DE DECEMBRO DE 2015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8675"/>
            <a:ext cx="8520599" cy="142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Tróuxen 2 botellas máis da casa e comezamos a facérlles buratos cuns alfileres moi finos os que colgamos uns tornillos, despois collimos unha garrafa grande encima e deixámola probando o goteo ó lado do fregadeiro.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 amt="97000"/>
          </a:blip>
          <a:stretch>
            <a:fillRect/>
          </a:stretch>
        </p:blipFill>
        <p:spPr>
          <a:xfrm>
            <a:off x="821950" y="2490825"/>
            <a:ext cx="7079400" cy="27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E7D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DIA 3 DE MAIO DE 2016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166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 dia Iván dedicouse a seguir facendo o sistema de captacion de auga, mentres Walid e eu fixemos o sistema de caza de avespas velutinas.Ivan tamen elexiu o sitio do noso sistema de captacion de auga..Esperanza indicóunos onde podiamos buscar as instruccións para facer a trampa correctamente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875" y="2943375"/>
            <a:ext cx="5735124" cy="17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DÍAS 10 E 12 DE MAIO DE 2016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Rematamos de facer a trampa para as avespas velutinas. Despois fixémos todo todo o que nos facia falla para terminar a captacion de auga como pegar coa pistola de silicona facer tuberias para que a auga caia directamente na planta. Rematamos de colgar o noso sistema de captacion con fío de nylon o invernadoiro tamén reparamos a cuberta d invernadoiro con cinta illante pora que a chuvia chege bén ata o noso sistema.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875" y="2914649"/>
            <a:ext cx="2247647" cy="214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575">
            <a:alpha val="89460"/>
          </a:srgbClr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conclusión final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 traballo de tecnoloxía pareceume moi interesante e entretido porque fixemos un pouco de todo. Tamén gustoume moito porque sáese un pouco do típico traballo da aula de facer exercicios e escribilos nun folio. Espero poder volver a repetilo.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325" y="2333350"/>
            <a:ext cx="4392947" cy="261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