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3" r:id="rId5"/>
    <p:sldId id="259" r:id="rId6"/>
    <p:sldId id="270" r:id="rId7"/>
    <p:sldId id="271" r:id="rId8"/>
    <p:sldId id="260" r:id="rId9"/>
    <p:sldId id="261" r:id="rId10"/>
    <p:sldId id="262" r:id="rId11"/>
    <p:sldId id="264" r:id="rId12"/>
    <p:sldId id="292" r:id="rId13"/>
    <p:sldId id="293" r:id="rId14"/>
    <p:sldId id="284" r:id="rId15"/>
    <p:sldId id="290" r:id="rId16"/>
    <p:sldId id="285" r:id="rId17"/>
    <p:sldId id="291" r:id="rId18"/>
    <p:sldId id="294" r:id="rId19"/>
    <p:sldId id="287" r:id="rId20"/>
    <p:sldId id="266" r:id="rId21"/>
    <p:sldId id="267" r:id="rId22"/>
    <p:sldId id="268" r:id="rId23"/>
    <p:sldId id="276" r:id="rId24"/>
    <p:sldId id="273" r:id="rId25"/>
    <p:sldId id="269" r:id="rId26"/>
    <p:sldId id="274" r:id="rId27"/>
    <p:sldId id="278" r:id="rId28"/>
    <p:sldId id="277" r:id="rId29"/>
    <p:sldId id="280" r:id="rId30"/>
    <p:sldId id="295" r:id="rId31"/>
    <p:sldId id="279" r:id="rId32"/>
    <p:sldId id="289" r:id="rId33"/>
    <p:sldId id="288" r:id="rId34"/>
    <p:sldId id="281" r:id="rId35"/>
    <p:sldId id="282" r:id="rId36"/>
    <p:sldId id="297" r:id="rId37"/>
    <p:sldId id="296" r:id="rId38"/>
    <p:sldId id="283" r:id="rId3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gl-ES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42536089238845"/>
          <c:y val="5.6054625984251975E-2"/>
          <c:w val="0.51453822178477682"/>
          <c:h val="0.817575541338582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COMPETENCIA</c:v>
                </c:pt>
              </c:strCache>
            </c:strRef>
          </c:tx>
          <c:invertIfNegative val="0"/>
          <c:cat>
            <c:strRef>
              <c:f>Hoja1!$A$2:$A$5</c:f>
              <c:strCache>
                <c:ptCount val="4"/>
                <c:pt idx="0">
                  <c:v>CL</c:v>
                </c:pt>
                <c:pt idx="1">
                  <c:v>CD</c:v>
                </c:pt>
                <c:pt idx="2">
                  <c:v>CCEC</c:v>
                </c:pt>
                <c:pt idx="3">
                  <c:v>CAA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100</c:v>
                </c:pt>
                <c:pt idx="1">
                  <c:v>71</c:v>
                </c:pt>
                <c:pt idx="2">
                  <c:v>96</c:v>
                </c:pt>
                <c:pt idx="3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axId val="37383552"/>
        <c:axId val="37385344"/>
      </c:barChart>
      <c:catAx>
        <c:axId val="37383552"/>
        <c:scaling>
          <c:orientation val="minMax"/>
        </c:scaling>
        <c:delete val="0"/>
        <c:axPos val="b"/>
        <c:majorTickMark val="none"/>
        <c:minorTickMark val="none"/>
        <c:tickLblPos val="nextTo"/>
        <c:crossAx val="37385344"/>
        <c:crosses val="autoZero"/>
        <c:auto val="1"/>
        <c:lblAlgn val="ctr"/>
        <c:lblOffset val="100"/>
        <c:noMultiLvlLbl val="0"/>
      </c:catAx>
      <c:valAx>
        <c:axId val="37385344"/>
        <c:scaling>
          <c:orientation val="minMax"/>
        </c:scaling>
        <c:delete val="0"/>
        <c:axPos val="l"/>
        <c:majorGridlines/>
        <c:minorGridlines/>
        <c:numFmt formatCode="General" sourceLinked="1"/>
        <c:majorTickMark val="out"/>
        <c:minorTickMark val="none"/>
        <c:tickLblPos val="nextTo"/>
        <c:crossAx val="373835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gl-ES"/>
    </a:p>
  </c:txPr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FD2F9B-5F4E-405D-AE5A-88B3E5A03C75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CF66C10-1E9F-41ED-970A-74A7BA60C783}">
      <dgm:prSet phldrT="[Texto]"/>
      <dgm:spPr/>
      <dgm:t>
        <a:bodyPr/>
        <a:lstStyle/>
        <a:p>
          <a:r>
            <a:rPr lang="es-ES" dirty="0" smtClean="0"/>
            <a:t>PLB4.5</a:t>
          </a:r>
          <a:endParaRPr lang="es-ES" dirty="0"/>
        </a:p>
      </dgm:t>
    </dgm:pt>
    <dgm:pt modelId="{DBE01CC2-D51D-4985-8192-F06EAF5D789B}" type="parTrans" cxnId="{2DF6F58C-C813-4FF3-9959-30A687B72D25}">
      <dgm:prSet/>
      <dgm:spPr/>
      <dgm:t>
        <a:bodyPr/>
        <a:lstStyle/>
        <a:p>
          <a:endParaRPr lang="es-ES"/>
        </a:p>
      </dgm:t>
    </dgm:pt>
    <dgm:pt modelId="{23A91D7B-A822-4979-9578-4F75D641A957}" type="sibTrans" cxnId="{2DF6F58C-C813-4FF3-9959-30A687B72D25}">
      <dgm:prSet/>
      <dgm:spPr/>
      <dgm:t>
        <a:bodyPr/>
        <a:lstStyle/>
        <a:p>
          <a:endParaRPr lang="es-ES"/>
        </a:p>
      </dgm:t>
    </dgm:pt>
    <dgm:pt modelId="{A08650B8-72FC-4622-B68C-9A0B4567E3A0}">
      <dgm:prSet phldrT="[Texto]"/>
      <dgm:spPr/>
      <dgm:t>
        <a:bodyPr/>
        <a:lstStyle/>
        <a:p>
          <a:r>
            <a:rPr lang="es-ES" dirty="0" smtClean="0"/>
            <a:t>PLB2.1</a:t>
          </a:r>
          <a:endParaRPr lang="es-ES" dirty="0"/>
        </a:p>
      </dgm:t>
    </dgm:pt>
    <dgm:pt modelId="{D4D8510F-36F1-44B9-A577-1FC18D921E6D}" type="parTrans" cxnId="{87A9CC6A-9286-4FAF-8A47-B3A2F23C323F}">
      <dgm:prSet/>
      <dgm:spPr/>
      <dgm:t>
        <a:bodyPr/>
        <a:lstStyle/>
        <a:p>
          <a:endParaRPr lang="es-ES"/>
        </a:p>
      </dgm:t>
    </dgm:pt>
    <dgm:pt modelId="{7ECA4E4E-1F19-47B8-A9D0-A86C800C304C}" type="sibTrans" cxnId="{87A9CC6A-9286-4FAF-8A47-B3A2F23C323F}">
      <dgm:prSet/>
      <dgm:spPr/>
      <dgm:t>
        <a:bodyPr/>
        <a:lstStyle/>
        <a:p>
          <a:endParaRPr lang="es-ES"/>
        </a:p>
      </dgm:t>
    </dgm:pt>
    <dgm:pt modelId="{54FF1175-E86A-484F-9E35-64C9D2332084}">
      <dgm:prSet phldrT="[Texto]"/>
      <dgm:spPr/>
      <dgm:t>
        <a:bodyPr/>
        <a:lstStyle/>
        <a:p>
          <a:r>
            <a:rPr lang="es-ES" dirty="0" smtClean="0"/>
            <a:t>CAA</a:t>
          </a:r>
          <a:endParaRPr lang="es-ES" dirty="0"/>
        </a:p>
      </dgm:t>
    </dgm:pt>
    <dgm:pt modelId="{D74A59C3-47F3-4D3E-9480-92906A05B302}" type="parTrans" cxnId="{1C5868A5-88C9-4239-9615-0FA563E3FE77}">
      <dgm:prSet/>
      <dgm:spPr/>
      <dgm:t>
        <a:bodyPr/>
        <a:lstStyle/>
        <a:p>
          <a:endParaRPr lang="es-ES"/>
        </a:p>
      </dgm:t>
    </dgm:pt>
    <dgm:pt modelId="{38E90D35-D926-4982-A19D-AF287B2DF9F7}" type="sibTrans" cxnId="{1C5868A5-88C9-4239-9615-0FA563E3FE77}">
      <dgm:prSet/>
      <dgm:spPr/>
      <dgm:t>
        <a:bodyPr/>
        <a:lstStyle/>
        <a:p>
          <a:endParaRPr lang="es-ES"/>
        </a:p>
      </dgm:t>
    </dgm:pt>
    <dgm:pt modelId="{0AB8656C-BAAA-4BE7-95C0-BB0A9CD3EE93}" type="pres">
      <dgm:prSet presAssocID="{DCFD2F9B-5F4E-405D-AE5A-88B3E5A03C75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gl-ES"/>
        </a:p>
      </dgm:t>
    </dgm:pt>
    <dgm:pt modelId="{8804382F-F91D-41D7-AA46-F75322B03318}" type="pres">
      <dgm:prSet presAssocID="{DCFD2F9B-5F4E-405D-AE5A-88B3E5A03C75}" presName="ellipse" presStyleLbl="trBgShp" presStyleIdx="0" presStyleCnt="1" custLinFactNeighborX="58946" custLinFactNeighborY="62814"/>
      <dgm:spPr/>
      <dgm:t>
        <a:bodyPr/>
        <a:lstStyle/>
        <a:p>
          <a:endParaRPr lang="es-ES"/>
        </a:p>
      </dgm:t>
    </dgm:pt>
    <dgm:pt modelId="{CAB45440-2AA5-4BD1-9C6E-0987E5638D79}" type="pres">
      <dgm:prSet presAssocID="{DCFD2F9B-5F4E-405D-AE5A-88B3E5A03C75}" presName="arrow1" presStyleLbl="fgShp" presStyleIdx="0" presStyleCnt="1"/>
      <dgm:spPr/>
    </dgm:pt>
    <dgm:pt modelId="{BF999801-5562-43A0-B89D-5850A71BA2A4}" type="pres">
      <dgm:prSet presAssocID="{DCFD2F9B-5F4E-405D-AE5A-88B3E5A03C75}" presName="rectangle" presStyleLbl="revTx" presStyleIdx="0" presStyleCnt="1" custScaleX="51974" custScaleY="86471" custLinFactX="4785" custLinFactNeighborX="100000" custLinFactNeighborY="392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7BF795-7685-46FA-A6D5-BCF4B9CA2EE2}" type="pres">
      <dgm:prSet presAssocID="{A08650B8-72FC-4622-B68C-9A0B4567E3A0}" presName="item1" presStyleLbl="node1" presStyleIdx="0" presStyleCnt="2" custLinFactX="46654" custLinFactNeighborX="100000" custLinFactNeighborY="-2865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92E16D55-4AF0-409D-BE03-51D486A4102A}" type="pres">
      <dgm:prSet presAssocID="{54FF1175-E86A-484F-9E35-64C9D2332084}" presName="item2" presStyleLbl="node1" presStyleIdx="1" presStyleCnt="2" custLinFactX="17411" custLinFactNeighborX="100000" custLinFactNeighborY="53257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D71293B4-153B-4122-97D7-4877D0E10681}" type="pres">
      <dgm:prSet presAssocID="{DCFD2F9B-5F4E-405D-AE5A-88B3E5A03C75}" presName="funnel" presStyleLbl="trAlignAcc1" presStyleIdx="0" presStyleCnt="1" custLinFactNeighborX="31775" custLinFactNeighborY="3166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3192CA3F-8B7C-4C7B-BD9A-24952120FF07}" type="presOf" srcId="{A08650B8-72FC-4622-B68C-9A0B4567E3A0}" destId="{807BF795-7685-46FA-A6D5-BCF4B9CA2EE2}" srcOrd="0" destOrd="0" presId="urn:microsoft.com/office/officeart/2005/8/layout/funnel1"/>
    <dgm:cxn modelId="{F887F46B-0D42-4BE8-8778-20EF92D63667}" type="presOf" srcId="{DCFD2F9B-5F4E-405D-AE5A-88B3E5A03C75}" destId="{0AB8656C-BAAA-4BE7-95C0-BB0A9CD3EE93}" srcOrd="0" destOrd="0" presId="urn:microsoft.com/office/officeart/2005/8/layout/funnel1"/>
    <dgm:cxn modelId="{87A9CC6A-9286-4FAF-8A47-B3A2F23C323F}" srcId="{DCFD2F9B-5F4E-405D-AE5A-88B3E5A03C75}" destId="{A08650B8-72FC-4622-B68C-9A0B4567E3A0}" srcOrd="1" destOrd="0" parTransId="{D4D8510F-36F1-44B9-A577-1FC18D921E6D}" sibTransId="{7ECA4E4E-1F19-47B8-A9D0-A86C800C304C}"/>
    <dgm:cxn modelId="{CA6A8C50-F455-40B2-A18B-F36399FB92F1}" type="presOf" srcId="{54FF1175-E86A-484F-9E35-64C9D2332084}" destId="{BF999801-5562-43A0-B89D-5850A71BA2A4}" srcOrd="0" destOrd="0" presId="urn:microsoft.com/office/officeart/2005/8/layout/funnel1"/>
    <dgm:cxn modelId="{2DF6F58C-C813-4FF3-9959-30A687B72D25}" srcId="{DCFD2F9B-5F4E-405D-AE5A-88B3E5A03C75}" destId="{4CF66C10-1E9F-41ED-970A-74A7BA60C783}" srcOrd="0" destOrd="0" parTransId="{DBE01CC2-D51D-4985-8192-F06EAF5D789B}" sibTransId="{23A91D7B-A822-4979-9578-4F75D641A957}"/>
    <dgm:cxn modelId="{1CACBA7C-2187-486E-B888-38BD12F26FFD}" type="presOf" srcId="{4CF66C10-1E9F-41ED-970A-74A7BA60C783}" destId="{92E16D55-4AF0-409D-BE03-51D486A4102A}" srcOrd="0" destOrd="0" presId="urn:microsoft.com/office/officeart/2005/8/layout/funnel1"/>
    <dgm:cxn modelId="{1C5868A5-88C9-4239-9615-0FA563E3FE77}" srcId="{DCFD2F9B-5F4E-405D-AE5A-88B3E5A03C75}" destId="{54FF1175-E86A-484F-9E35-64C9D2332084}" srcOrd="2" destOrd="0" parTransId="{D74A59C3-47F3-4D3E-9480-92906A05B302}" sibTransId="{38E90D35-D926-4982-A19D-AF287B2DF9F7}"/>
    <dgm:cxn modelId="{21165657-7ADF-4BF6-9CD1-2244740724FC}" type="presParOf" srcId="{0AB8656C-BAAA-4BE7-95C0-BB0A9CD3EE93}" destId="{8804382F-F91D-41D7-AA46-F75322B03318}" srcOrd="0" destOrd="0" presId="urn:microsoft.com/office/officeart/2005/8/layout/funnel1"/>
    <dgm:cxn modelId="{5C40CDA3-FCC8-45C8-ABA6-6A94FE8A522E}" type="presParOf" srcId="{0AB8656C-BAAA-4BE7-95C0-BB0A9CD3EE93}" destId="{CAB45440-2AA5-4BD1-9C6E-0987E5638D79}" srcOrd="1" destOrd="0" presId="urn:microsoft.com/office/officeart/2005/8/layout/funnel1"/>
    <dgm:cxn modelId="{D4E976FC-2573-40A6-8B0D-4BCCEA05B706}" type="presParOf" srcId="{0AB8656C-BAAA-4BE7-95C0-BB0A9CD3EE93}" destId="{BF999801-5562-43A0-B89D-5850A71BA2A4}" srcOrd="2" destOrd="0" presId="urn:microsoft.com/office/officeart/2005/8/layout/funnel1"/>
    <dgm:cxn modelId="{8D8C1092-F14F-4944-BBBF-1CA6255E8ABB}" type="presParOf" srcId="{0AB8656C-BAAA-4BE7-95C0-BB0A9CD3EE93}" destId="{807BF795-7685-46FA-A6D5-BCF4B9CA2EE2}" srcOrd="3" destOrd="0" presId="urn:microsoft.com/office/officeart/2005/8/layout/funnel1"/>
    <dgm:cxn modelId="{E529703F-4920-467E-8472-3235BD09F87D}" type="presParOf" srcId="{0AB8656C-BAAA-4BE7-95C0-BB0A9CD3EE93}" destId="{92E16D55-4AF0-409D-BE03-51D486A4102A}" srcOrd="4" destOrd="0" presId="urn:microsoft.com/office/officeart/2005/8/layout/funnel1"/>
    <dgm:cxn modelId="{5ECFFB15-E757-4305-97FB-5C368D7373A5}" type="presParOf" srcId="{0AB8656C-BAAA-4BE7-95C0-BB0A9CD3EE93}" destId="{D71293B4-153B-4122-97D7-4877D0E10681}" srcOrd="5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6B14693-F84F-4AEA-80AA-BFADAB15BA11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9BFF9E2-9498-4B61-9C33-5817487A05B4}">
      <dgm:prSet phldrT="[Texto]"/>
      <dgm:spPr/>
      <dgm:t>
        <a:bodyPr/>
        <a:lstStyle/>
        <a:p>
          <a:r>
            <a:rPr lang="es-ES" dirty="0" smtClean="0"/>
            <a:t>CCL</a:t>
          </a:r>
          <a:endParaRPr lang="es-ES" dirty="0"/>
        </a:p>
      </dgm:t>
    </dgm:pt>
    <dgm:pt modelId="{AE7E3025-C0CF-421C-BCAF-AC74FAE2F4FA}" type="parTrans" cxnId="{DC982E09-1154-47F1-A54C-C22C963DA9DF}">
      <dgm:prSet/>
      <dgm:spPr/>
      <dgm:t>
        <a:bodyPr/>
        <a:lstStyle/>
        <a:p>
          <a:endParaRPr lang="es-ES"/>
        </a:p>
      </dgm:t>
    </dgm:pt>
    <dgm:pt modelId="{76483396-5927-4EC5-98C2-3AC5AE8F4BA4}" type="sibTrans" cxnId="{DC982E09-1154-47F1-A54C-C22C963DA9DF}">
      <dgm:prSet/>
      <dgm:spPr/>
      <dgm:t>
        <a:bodyPr/>
        <a:lstStyle/>
        <a:p>
          <a:endParaRPr lang="es-ES"/>
        </a:p>
      </dgm:t>
    </dgm:pt>
    <dgm:pt modelId="{78123A9F-7394-4731-9F15-8482BD2176EE}">
      <dgm:prSet phldrT="[Texto]"/>
      <dgm:spPr/>
      <dgm:t>
        <a:bodyPr/>
        <a:lstStyle/>
        <a:p>
          <a:r>
            <a:rPr lang="es-ES" dirty="0" smtClean="0"/>
            <a:t>CCEC</a:t>
          </a:r>
          <a:endParaRPr lang="es-ES" dirty="0"/>
        </a:p>
      </dgm:t>
    </dgm:pt>
    <dgm:pt modelId="{326B2B09-64DC-4B9F-A4DF-2F27103A0A35}" type="parTrans" cxnId="{844E1A42-BA9D-45AC-87F9-BA5A49902823}">
      <dgm:prSet/>
      <dgm:spPr/>
      <dgm:t>
        <a:bodyPr/>
        <a:lstStyle/>
        <a:p>
          <a:endParaRPr lang="es-ES"/>
        </a:p>
      </dgm:t>
    </dgm:pt>
    <dgm:pt modelId="{FC2F90D2-C73D-41C3-9209-8103A81FEFA2}" type="sibTrans" cxnId="{844E1A42-BA9D-45AC-87F9-BA5A49902823}">
      <dgm:prSet/>
      <dgm:spPr/>
      <dgm:t>
        <a:bodyPr/>
        <a:lstStyle/>
        <a:p>
          <a:endParaRPr lang="es-ES"/>
        </a:p>
      </dgm:t>
    </dgm:pt>
    <dgm:pt modelId="{A850A511-30F1-4BE8-B70D-A819488B9FA9}">
      <dgm:prSet phldrT="[Texto]"/>
      <dgm:spPr/>
      <dgm:t>
        <a:bodyPr/>
        <a:lstStyle/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dirty="0" smtClean="0"/>
            <a:t>CD</a:t>
          </a:r>
        </a:p>
        <a:p>
          <a:pPr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dirty="0"/>
        </a:p>
      </dgm:t>
    </dgm:pt>
    <dgm:pt modelId="{2F2FA3A8-05B0-4F3D-9DC7-71D8678B6B27}" type="parTrans" cxnId="{6BDC7D15-98B2-4B66-A232-4FBF7CD5E503}">
      <dgm:prSet/>
      <dgm:spPr/>
      <dgm:t>
        <a:bodyPr/>
        <a:lstStyle/>
        <a:p>
          <a:endParaRPr lang="es-ES"/>
        </a:p>
      </dgm:t>
    </dgm:pt>
    <dgm:pt modelId="{C71FBDC9-9816-40A1-BD3A-CF5FB02242BA}" type="sibTrans" cxnId="{6BDC7D15-98B2-4B66-A232-4FBF7CD5E503}">
      <dgm:prSet/>
      <dgm:spPr/>
      <dgm:t>
        <a:bodyPr/>
        <a:lstStyle/>
        <a:p>
          <a:endParaRPr lang="es-ES"/>
        </a:p>
      </dgm:t>
    </dgm:pt>
    <dgm:pt modelId="{7CB7D3CB-9D8C-4115-ADD6-E6F57AD2F070}">
      <dgm:prSet phldrT="[Texto]"/>
      <dgm:spPr/>
      <dgm:t>
        <a:bodyPr/>
        <a:lstStyle/>
        <a:p>
          <a:r>
            <a:rPr lang="es-ES" dirty="0" smtClean="0"/>
            <a:t>CAA</a:t>
          </a:r>
          <a:endParaRPr lang="es-ES" dirty="0"/>
        </a:p>
      </dgm:t>
    </dgm:pt>
    <dgm:pt modelId="{F8EE6761-FCA4-4FC0-84C9-34FC82C75F66}" type="parTrans" cxnId="{9CF9DA09-0F7A-45F0-91E6-4C48F55B26FD}">
      <dgm:prSet/>
      <dgm:spPr/>
      <dgm:t>
        <a:bodyPr/>
        <a:lstStyle/>
        <a:p>
          <a:endParaRPr lang="es-ES"/>
        </a:p>
      </dgm:t>
    </dgm:pt>
    <dgm:pt modelId="{7CC8DD30-F1B6-4D1B-8C6E-1B25656A5B6C}" type="sibTrans" cxnId="{9CF9DA09-0F7A-45F0-91E6-4C48F55B26FD}">
      <dgm:prSet/>
      <dgm:spPr/>
      <dgm:t>
        <a:bodyPr/>
        <a:lstStyle/>
        <a:p>
          <a:endParaRPr lang="es-ES"/>
        </a:p>
      </dgm:t>
    </dgm:pt>
    <dgm:pt modelId="{6C5A5583-271D-42BE-B101-D215B207B16C}" type="pres">
      <dgm:prSet presAssocID="{66B14693-F84F-4AEA-80AA-BFADAB15BA11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gl-ES"/>
        </a:p>
      </dgm:t>
    </dgm:pt>
    <dgm:pt modelId="{F44AA642-321C-4829-A1E1-14FED7B7FF8A}" type="pres">
      <dgm:prSet presAssocID="{66B14693-F84F-4AEA-80AA-BFADAB15BA11}" presName="comp1" presStyleCnt="0"/>
      <dgm:spPr/>
    </dgm:pt>
    <dgm:pt modelId="{19741E1F-9ED4-423B-8512-D935EF5826C6}" type="pres">
      <dgm:prSet presAssocID="{66B14693-F84F-4AEA-80AA-BFADAB15BA11}" presName="circle1" presStyleLbl="node1" presStyleIdx="0" presStyleCnt="4"/>
      <dgm:spPr/>
      <dgm:t>
        <a:bodyPr/>
        <a:lstStyle/>
        <a:p>
          <a:endParaRPr lang="gl-ES"/>
        </a:p>
      </dgm:t>
    </dgm:pt>
    <dgm:pt modelId="{3247F5D1-1F2A-49A3-8B59-2FD78F8F2374}" type="pres">
      <dgm:prSet presAssocID="{66B14693-F84F-4AEA-80AA-BFADAB15BA11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2711380D-75D8-40FC-85C8-031A8FB27BFE}" type="pres">
      <dgm:prSet presAssocID="{66B14693-F84F-4AEA-80AA-BFADAB15BA11}" presName="comp2" presStyleCnt="0"/>
      <dgm:spPr/>
    </dgm:pt>
    <dgm:pt modelId="{9B96A713-40A9-4D84-BCE8-DA63037BAD32}" type="pres">
      <dgm:prSet presAssocID="{66B14693-F84F-4AEA-80AA-BFADAB15BA11}" presName="circle2" presStyleLbl="node1" presStyleIdx="1" presStyleCnt="4" custLinFactNeighborX="1274" custLinFactNeighborY="2063"/>
      <dgm:spPr/>
      <dgm:t>
        <a:bodyPr/>
        <a:lstStyle/>
        <a:p>
          <a:endParaRPr lang="gl-ES"/>
        </a:p>
      </dgm:t>
    </dgm:pt>
    <dgm:pt modelId="{A96C27A3-BD69-4FA8-8EDB-0AE08E3F845A}" type="pres">
      <dgm:prSet presAssocID="{66B14693-F84F-4AEA-80AA-BFADAB15BA11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F6E4FB39-C41F-4142-BD44-5FC40A171418}" type="pres">
      <dgm:prSet presAssocID="{66B14693-F84F-4AEA-80AA-BFADAB15BA11}" presName="comp3" presStyleCnt="0"/>
      <dgm:spPr/>
    </dgm:pt>
    <dgm:pt modelId="{8BC7B390-0DC1-4932-A30B-192852355886}" type="pres">
      <dgm:prSet presAssocID="{66B14693-F84F-4AEA-80AA-BFADAB15BA11}" presName="circle3" presStyleLbl="node1" presStyleIdx="2" presStyleCnt="4"/>
      <dgm:spPr/>
      <dgm:t>
        <a:bodyPr/>
        <a:lstStyle/>
        <a:p>
          <a:endParaRPr lang="es-ES"/>
        </a:p>
      </dgm:t>
    </dgm:pt>
    <dgm:pt modelId="{92E087EF-D37F-4AB9-8F68-E1CF853004C4}" type="pres">
      <dgm:prSet presAssocID="{66B14693-F84F-4AEA-80AA-BFADAB15BA11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A740C17-2CD3-40FF-9E6A-B86854B030FC}" type="pres">
      <dgm:prSet presAssocID="{66B14693-F84F-4AEA-80AA-BFADAB15BA11}" presName="comp4" presStyleCnt="0"/>
      <dgm:spPr/>
    </dgm:pt>
    <dgm:pt modelId="{CFF49505-3E5A-4DB9-BDDC-5E9D6DDC4E3C}" type="pres">
      <dgm:prSet presAssocID="{66B14693-F84F-4AEA-80AA-BFADAB15BA11}" presName="circle4" presStyleLbl="node1" presStyleIdx="3" presStyleCnt="4"/>
      <dgm:spPr/>
      <dgm:t>
        <a:bodyPr/>
        <a:lstStyle/>
        <a:p>
          <a:endParaRPr lang="es-ES"/>
        </a:p>
      </dgm:t>
    </dgm:pt>
    <dgm:pt modelId="{64E1EB25-F543-4C56-8679-D4F606CE54EE}" type="pres">
      <dgm:prSet presAssocID="{66B14693-F84F-4AEA-80AA-BFADAB15BA11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D7AA31D-6739-4AE8-A527-FBC47755DA33}" type="presOf" srcId="{A850A511-30F1-4BE8-B70D-A819488B9FA9}" destId="{92E087EF-D37F-4AB9-8F68-E1CF853004C4}" srcOrd="1" destOrd="0" presId="urn:microsoft.com/office/officeart/2005/8/layout/venn2"/>
    <dgm:cxn modelId="{E92C1A40-F86B-4A2C-A3C2-12E440A980C1}" type="presOf" srcId="{66B14693-F84F-4AEA-80AA-BFADAB15BA11}" destId="{6C5A5583-271D-42BE-B101-D215B207B16C}" srcOrd="0" destOrd="0" presId="urn:microsoft.com/office/officeart/2005/8/layout/venn2"/>
    <dgm:cxn modelId="{CA0697DC-CFCE-4970-A604-AC06F5C0992A}" type="presOf" srcId="{78123A9F-7394-4731-9F15-8482BD2176EE}" destId="{A96C27A3-BD69-4FA8-8EDB-0AE08E3F845A}" srcOrd="1" destOrd="0" presId="urn:microsoft.com/office/officeart/2005/8/layout/venn2"/>
    <dgm:cxn modelId="{90464F85-0ED3-48EA-B418-B4571E7F609C}" type="presOf" srcId="{29BFF9E2-9498-4B61-9C33-5817487A05B4}" destId="{3247F5D1-1F2A-49A3-8B59-2FD78F8F2374}" srcOrd="1" destOrd="0" presId="urn:microsoft.com/office/officeart/2005/8/layout/venn2"/>
    <dgm:cxn modelId="{844E1A42-BA9D-45AC-87F9-BA5A49902823}" srcId="{66B14693-F84F-4AEA-80AA-BFADAB15BA11}" destId="{78123A9F-7394-4731-9F15-8482BD2176EE}" srcOrd="1" destOrd="0" parTransId="{326B2B09-64DC-4B9F-A4DF-2F27103A0A35}" sibTransId="{FC2F90D2-C73D-41C3-9209-8103A81FEFA2}"/>
    <dgm:cxn modelId="{DB0668E2-F515-41AB-B4FA-DB9173B17988}" type="presOf" srcId="{7CB7D3CB-9D8C-4115-ADD6-E6F57AD2F070}" destId="{CFF49505-3E5A-4DB9-BDDC-5E9D6DDC4E3C}" srcOrd="0" destOrd="0" presId="urn:microsoft.com/office/officeart/2005/8/layout/venn2"/>
    <dgm:cxn modelId="{DB400383-01AD-46E6-B0B2-933B34D898B7}" type="presOf" srcId="{78123A9F-7394-4731-9F15-8482BD2176EE}" destId="{9B96A713-40A9-4D84-BCE8-DA63037BAD32}" srcOrd="0" destOrd="0" presId="urn:microsoft.com/office/officeart/2005/8/layout/venn2"/>
    <dgm:cxn modelId="{DC982E09-1154-47F1-A54C-C22C963DA9DF}" srcId="{66B14693-F84F-4AEA-80AA-BFADAB15BA11}" destId="{29BFF9E2-9498-4B61-9C33-5817487A05B4}" srcOrd="0" destOrd="0" parTransId="{AE7E3025-C0CF-421C-BCAF-AC74FAE2F4FA}" sibTransId="{76483396-5927-4EC5-98C2-3AC5AE8F4BA4}"/>
    <dgm:cxn modelId="{6BDC7D15-98B2-4B66-A232-4FBF7CD5E503}" srcId="{66B14693-F84F-4AEA-80AA-BFADAB15BA11}" destId="{A850A511-30F1-4BE8-B70D-A819488B9FA9}" srcOrd="2" destOrd="0" parTransId="{2F2FA3A8-05B0-4F3D-9DC7-71D8678B6B27}" sibTransId="{C71FBDC9-9816-40A1-BD3A-CF5FB02242BA}"/>
    <dgm:cxn modelId="{F4320904-4908-4D3F-9702-A90AC2F17709}" type="presOf" srcId="{7CB7D3CB-9D8C-4115-ADD6-E6F57AD2F070}" destId="{64E1EB25-F543-4C56-8679-D4F606CE54EE}" srcOrd="1" destOrd="0" presId="urn:microsoft.com/office/officeart/2005/8/layout/venn2"/>
    <dgm:cxn modelId="{38EF31DF-38CF-4998-95BD-55AA199B89CB}" type="presOf" srcId="{A850A511-30F1-4BE8-B70D-A819488B9FA9}" destId="{8BC7B390-0DC1-4932-A30B-192852355886}" srcOrd="0" destOrd="0" presId="urn:microsoft.com/office/officeart/2005/8/layout/venn2"/>
    <dgm:cxn modelId="{F53FAD64-DAE3-43FF-90BB-3CDB18DEE4DC}" type="presOf" srcId="{29BFF9E2-9498-4B61-9C33-5817487A05B4}" destId="{19741E1F-9ED4-423B-8512-D935EF5826C6}" srcOrd="0" destOrd="0" presId="urn:microsoft.com/office/officeart/2005/8/layout/venn2"/>
    <dgm:cxn modelId="{9CF9DA09-0F7A-45F0-91E6-4C48F55B26FD}" srcId="{66B14693-F84F-4AEA-80AA-BFADAB15BA11}" destId="{7CB7D3CB-9D8C-4115-ADD6-E6F57AD2F070}" srcOrd="3" destOrd="0" parTransId="{F8EE6761-FCA4-4FC0-84C9-34FC82C75F66}" sibTransId="{7CC8DD30-F1B6-4D1B-8C6E-1B25656A5B6C}"/>
    <dgm:cxn modelId="{26F223A1-B85F-4754-AC02-3DE4BBC402AF}" type="presParOf" srcId="{6C5A5583-271D-42BE-B101-D215B207B16C}" destId="{F44AA642-321C-4829-A1E1-14FED7B7FF8A}" srcOrd="0" destOrd="0" presId="urn:microsoft.com/office/officeart/2005/8/layout/venn2"/>
    <dgm:cxn modelId="{4AD0E326-FB92-4F1C-8846-707242D5FF8B}" type="presParOf" srcId="{F44AA642-321C-4829-A1E1-14FED7B7FF8A}" destId="{19741E1F-9ED4-423B-8512-D935EF5826C6}" srcOrd="0" destOrd="0" presId="urn:microsoft.com/office/officeart/2005/8/layout/venn2"/>
    <dgm:cxn modelId="{292EF6A9-B1C4-4E01-9DD8-7FDF618501CA}" type="presParOf" srcId="{F44AA642-321C-4829-A1E1-14FED7B7FF8A}" destId="{3247F5D1-1F2A-49A3-8B59-2FD78F8F2374}" srcOrd="1" destOrd="0" presId="urn:microsoft.com/office/officeart/2005/8/layout/venn2"/>
    <dgm:cxn modelId="{8553CC29-679E-4F53-BC96-45B4CFDA0293}" type="presParOf" srcId="{6C5A5583-271D-42BE-B101-D215B207B16C}" destId="{2711380D-75D8-40FC-85C8-031A8FB27BFE}" srcOrd="1" destOrd="0" presId="urn:microsoft.com/office/officeart/2005/8/layout/venn2"/>
    <dgm:cxn modelId="{64E10ADC-A314-487B-9106-B34301956AE5}" type="presParOf" srcId="{2711380D-75D8-40FC-85C8-031A8FB27BFE}" destId="{9B96A713-40A9-4D84-BCE8-DA63037BAD32}" srcOrd="0" destOrd="0" presId="urn:microsoft.com/office/officeart/2005/8/layout/venn2"/>
    <dgm:cxn modelId="{EACB1599-FE5A-48D0-9B8A-1F61F71E51B6}" type="presParOf" srcId="{2711380D-75D8-40FC-85C8-031A8FB27BFE}" destId="{A96C27A3-BD69-4FA8-8EDB-0AE08E3F845A}" srcOrd="1" destOrd="0" presId="urn:microsoft.com/office/officeart/2005/8/layout/venn2"/>
    <dgm:cxn modelId="{89981E85-34F5-4F7B-A717-E4A629DC6E96}" type="presParOf" srcId="{6C5A5583-271D-42BE-B101-D215B207B16C}" destId="{F6E4FB39-C41F-4142-BD44-5FC40A171418}" srcOrd="2" destOrd="0" presId="urn:microsoft.com/office/officeart/2005/8/layout/venn2"/>
    <dgm:cxn modelId="{7FD06C29-CA89-45B9-A132-EC1D88E82B99}" type="presParOf" srcId="{F6E4FB39-C41F-4142-BD44-5FC40A171418}" destId="{8BC7B390-0DC1-4932-A30B-192852355886}" srcOrd="0" destOrd="0" presId="urn:microsoft.com/office/officeart/2005/8/layout/venn2"/>
    <dgm:cxn modelId="{2F95A0EF-8439-4AB6-A726-DBB52723E581}" type="presParOf" srcId="{F6E4FB39-C41F-4142-BD44-5FC40A171418}" destId="{92E087EF-D37F-4AB9-8F68-E1CF853004C4}" srcOrd="1" destOrd="0" presId="urn:microsoft.com/office/officeart/2005/8/layout/venn2"/>
    <dgm:cxn modelId="{BBE581D2-0F1B-4914-8F20-EE1FF9EA1CAD}" type="presParOf" srcId="{6C5A5583-271D-42BE-B101-D215B207B16C}" destId="{AA740C17-2CD3-40FF-9E6A-B86854B030FC}" srcOrd="3" destOrd="0" presId="urn:microsoft.com/office/officeart/2005/8/layout/venn2"/>
    <dgm:cxn modelId="{1E79493F-04FE-494F-930A-88F634F0BB2D}" type="presParOf" srcId="{AA740C17-2CD3-40FF-9E6A-B86854B030FC}" destId="{CFF49505-3E5A-4DB9-BDDC-5E9D6DDC4E3C}" srcOrd="0" destOrd="0" presId="urn:microsoft.com/office/officeart/2005/8/layout/venn2"/>
    <dgm:cxn modelId="{F634769F-6BA3-4D67-8321-D67B7B7A4919}" type="presParOf" srcId="{AA740C17-2CD3-40FF-9E6A-B86854B030FC}" destId="{64E1EB25-F543-4C56-8679-D4F606CE54E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191DE3-EC5E-4603-8CB6-CC11F6C973CC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1D997FE-D379-45CC-BFE2-87899B3F31F0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s-ES" dirty="0" smtClean="0"/>
            <a:t>CC</a:t>
          </a:r>
          <a:endParaRPr lang="es-ES" dirty="0"/>
        </a:p>
      </dgm:t>
    </dgm:pt>
    <dgm:pt modelId="{C92B27EE-DD96-42E6-923D-1440C6B817B7}" type="parTrans" cxnId="{C3F124E1-CF8A-4B42-8F50-6A34A4308655}">
      <dgm:prSet/>
      <dgm:spPr/>
      <dgm:t>
        <a:bodyPr/>
        <a:lstStyle/>
        <a:p>
          <a:endParaRPr lang="es-ES"/>
        </a:p>
      </dgm:t>
    </dgm:pt>
    <dgm:pt modelId="{37435439-2D52-4622-85A3-D8314AEAE5D8}" type="sibTrans" cxnId="{C3F124E1-CF8A-4B42-8F50-6A34A4308655}">
      <dgm:prSet/>
      <dgm:spPr/>
      <dgm:t>
        <a:bodyPr/>
        <a:lstStyle/>
        <a:p>
          <a:endParaRPr lang="es-ES"/>
        </a:p>
      </dgm:t>
    </dgm:pt>
    <dgm:pt modelId="{B97D7339-FDA5-434C-B640-122FAD2B1C98}">
      <dgm:prSet phldrT="[Texto]"/>
      <dgm:spPr/>
      <dgm:t>
        <a:bodyPr/>
        <a:lstStyle/>
        <a:p>
          <a:r>
            <a:rPr lang="es-ES" dirty="0" smtClean="0"/>
            <a:t>LINGÜÍSTICA</a:t>
          </a:r>
          <a:endParaRPr lang="es-ES" dirty="0"/>
        </a:p>
      </dgm:t>
    </dgm:pt>
    <dgm:pt modelId="{B9486D0F-A833-412F-9D01-A8C2608F7BBA}" type="parTrans" cxnId="{E3E752AA-33F4-4647-A489-8C82ACC3CBBC}">
      <dgm:prSet/>
      <dgm:spPr/>
      <dgm:t>
        <a:bodyPr/>
        <a:lstStyle/>
        <a:p>
          <a:endParaRPr lang="es-ES"/>
        </a:p>
      </dgm:t>
    </dgm:pt>
    <dgm:pt modelId="{1E0453C8-E14D-492B-9308-2708DFF6F0E9}" type="sibTrans" cxnId="{E3E752AA-33F4-4647-A489-8C82ACC3CBBC}">
      <dgm:prSet/>
      <dgm:spPr/>
      <dgm:t>
        <a:bodyPr/>
        <a:lstStyle/>
        <a:p>
          <a:endParaRPr lang="es-ES"/>
        </a:p>
      </dgm:t>
    </dgm:pt>
    <dgm:pt modelId="{F772F3E4-2802-49DB-BAC8-11B5FE3810C6}">
      <dgm:prSet phldrT="[Texto]"/>
      <dgm:spPr>
        <a:solidFill>
          <a:schemeClr val="accent5"/>
        </a:solidFill>
      </dgm:spPr>
      <dgm:t>
        <a:bodyPr/>
        <a:lstStyle/>
        <a:p>
          <a:r>
            <a:rPr lang="es-ES" dirty="0" smtClean="0"/>
            <a:t>SOCIOLINGÜÍSTICA</a:t>
          </a:r>
          <a:endParaRPr lang="es-ES" dirty="0"/>
        </a:p>
      </dgm:t>
    </dgm:pt>
    <dgm:pt modelId="{B9EC34EB-F74C-4F12-927F-388E629889FF}" type="parTrans" cxnId="{8C3B1ABF-2652-4B82-A406-EF52E5D084D0}">
      <dgm:prSet/>
      <dgm:spPr/>
      <dgm:t>
        <a:bodyPr/>
        <a:lstStyle/>
        <a:p>
          <a:endParaRPr lang="es-ES"/>
        </a:p>
      </dgm:t>
    </dgm:pt>
    <dgm:pt modelId="{AF15D770-24D3-431A-A2C3-FAA36B216B9E}" type="sibTrans" cxnId="{8C3B1ABF-2652-4B82-A406-EF52E5D084D0}">
      <dgm:prSet/>
      <dgm:spPr/>
      <dgm:t>
        <a:bodyPr/>
        <a:lstStyle/>
        <a:p>
          <a:endParaRPr lang="es-ES"/>
        </a:p>
      </dgm:t>
    </dgm:pt>
    <dgm:pt modelId="{D5B71F28-B7C8-4347-9E7E-7E61587914E7}">
      <dgm:prSet phldrT="[Texto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ES" dirty="0" smtClean="0"/>
            <a:t>PRAGMÁTICA</a:t>
          </a:r>
          <a:endParaRPr lang="es-ES" dirty="0"/>
        </a:p>
      </dgm:t>
    </dgm:pt>
    <dgm:pt modelId="{1A47346C-734C-452E-961A-17A2F5E5A4B7}" type="parTrans" cxnId="{3EE436E3-837E-49DB-8C1F-BFDB43F0E83E}">
      <dgm:prSet/>
      <dgm:spPr/>
      <dgm:t>
        <a:bodyPr/>
        <a:lstStyle/>
        <a:p>
          <a:endParaRPr lang="es-ES"/>
        </a:p>
      </dgm:t>
    </dgm:pt>
    <dgm:pt modelId="{083462DA-543E-4341-B762-6F8543C86C28}" type="sibTrans" cxnId="{3EE436E3-837E-49DB-8C1F-BFDB43F0E83E}">
      <dgm:prSet/>
      <dgm:spPr/>
      <dgm:t>
        <a:bodyPr/>
        <a:lstStyle/>
        <a:p>
          <a:endParaRPr lang="es-ES"/>
        </a:p>
      </dgm:t>
    </dgm:pt>
    <dgm:pt modelId="{A5B51C39-EB3C-4444-B986-546994A748C9}">
      <dgm:prSet phldrT="[Texto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s-ES" dirty="0" smtClean="0"/>
            <a:t>ESTRATÉXICA</a:t>
          </a:r>
          <a:endParaRPr lang="es-ES" dirty="0"/>
        </a:p>
      </dgm:t>
    </dgm:pt>
    <dgm:pt modelId="{91629DB0-737E-43E2-9139-3DB3E42AA896}" type="parTrans" cxnId="{08E48D08-64BE-4FF8-9CA4-42E9E60B07CF}">
      <dgm:prSet/>
      <dgm:spPr/>
      <dgm:t>
        <a:bodyPr/>
        <a:lstStyle/>
        <a:p>
          <a:endParaRPr lang="es-ES"/>
        </a:p>
      </dgm:t>
    </dgm:pt>
    <dgm:pt modelId="{DA6AD2D0-2BB1-41D2-B813-74E3C9A0EFED}" type="sibTrans" cxnId="{08E48D08-64BE-4FF8-9CA4-42E9E60B07CF}">
      <dgm:prSet/>
      <dgm:spPr/>
      <dgm:t>
        <a:bodyPr/>
        <a:lstStyle/>
        <a:p>
          <a:endParaRPr lang="es-ES"/>
        </a:p>
      </dgm:t>
    </dgm:pt>
    <dgm:pt modelId="{4BE4B85B-8106-4490-869A-444AD0A8CCA8}" type="pres">
      <dgm:prSet presAssocID="{A7191DE3-EC5E-4603-8CB6-CC11F6C973CC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gl-ES"/>
        </a:p>
      </dgm:t>
    </dgm:pt>
    <dgm:pt modelId="{C06E4E51-0894-4853-8F60-B5849B5F27A8}" type="pres">
      <dgm:prSet presAssocID="{A7191DE3-EC5E-4603-8CB6-CC11F6C973CC}" presName="matrix" presStyleCnt="0"/>
      <dgm:spPr/>
    </dgm:pt>
    <dgm:pt modelId="{D2791F8D-A18C-4490-9658-151BE69040AF}" type="pres">
      <dgm:prSet presAssocID="{A7191DE3-EC5E-4603-8CB6-CC11F6C973CC}" presName="tile1" presStyleLbl="node1" presStyleIdx="0" presStyleCnt="4" custScaleY="126716" custLinFactNeighborX="-5007" custLinFactNeighborY="7759"/>
      <dgm:spPr/>
      <dgm:t>
        <a:bodyPr/>
        <a:lstStyle/>
        <a:p>
          <a:endParaRPr lang="es-ES"/>
        </a:p>
      </dgm:t>
    </dgm:pt>
    <dgm:pt modelId="{F1FBEE76-4994-4B92-88A2-CC54F0FC21BD}" type="pres">
      <dgm:prSet presAssocID="{A7191DE3-EC5E-4603-8CB6-CC11F6C973CC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5F99ED7-2BB8-499F-91CC-47CEEB6717EC}" type="pres">
      <dgm:prSet presAssocID="{A7191DE3-EC5E-4603-8CB6-CC11F6C973CC}" presName="tile2" presStyleLbl="node1" presStyleIdx="1" presStyleCnt="4" custScaleY="111198"/>
      <dgm:spPr/>
      <dgm:t>
        <a:bodyPr/>
        <a:lstStyle/>
        <a:p>
          <a:endParaRPr lang="gl-ES"/>
        </a:p>
      </dgm:t>
    </dgm:pt>
    <dgm:pt modelId="{40EAA1C1-93D4-4D54-A399-18B2394F1DE8}" type="pres">
      <dgm:prSet presAssocID="{A7191DE3-EC5E-4603-8CB6-CC11F6C973CC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38A7DD66-FCD6-434E-BEEA-16E968F414BE}" type="pres">
      <dgm:prSet presAssocID="{A7191DE3-EC5E-4603-8CB6-CC11F6C973CC}" presName="tile3" presStyleLbl="node1" presStyleIdx="2" presStyleCnt="4" custLinFactNeighborX="-3247" custLinFactNeighborY="610"/>
      <dgm:spPr/>
      <dgm:t>
        <a:bodyPr/>
        <a:lstStyle/>
        <a:p>
          <a:endParaRPr lang="gl-ES"/>
        </a:p>
      </dgm:t>
    </dgm:pt>
    <dgm:pt modelId="{68BE62F4-5CF0-4ECF-8FFC-3DA7EF3AD938}" type="pres">
      <dgm:prSet presAssocID="{A7191DE3-EC5E-4603-8CB6-CC11F6C973CC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gl-ES"/>
        </a:p>
      </dgm:t>
    </dgm:pt>
    <dgm:pt modelId="{D180AAFF-DD43-4E15-8A88-E5A6C9E3E1F3}" type="pres">
      <dgm:prSet presAssocID="{A7191DE3-EC5E-4603-8CB6-CC11F6C973CC}" presName="tile4" presStyleLbl="node1" presStyleIdx="3" presStyleCnt="4"/>
      <dgm:spPr/>
      <dgm:t>
        <a:bodyPr/>
        <a:lstStyle/>
        <a:p>
          <a:endParaRPr lang="es-ES"/>
        </a:p>
      </dgm:t>
    </dgm:pt>
    <dgm:pt modelId="{036C1374-85A5-4A42-966B-07DD0CFCAB20}" type="pres">
      <dgm:prSet presAssocID="{A7191DE3-EC5E-4603-8CB6-CC11F6C973CC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A80ACC07-1E3F-41B2-AF20-870C6966D3AB}" type="pres">
      <dgm:prSet presAssocID="{A7191DE3-EC5E-4603-8CB6-CC11F6C973CC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gl-ES"/>
        </a:p>
      </dgm:t>
    </dgm:pt>
  </dgm:ptLst>
  <dgm:cxnLst>
    <dgm:cxn modelId="{9213D665-6200-46C9-8B13-1CE54FE27456}" type="presOf" srcId="{F772F3E4-2802-49DB-BAC8-11B5FE3810C6}" destId="{40EAA1C1-93D4-4D54-A399-18B2394F1DE8}" srcOrd="1" destOrd="0" presId="urn:microsoft.com/office/officeart/2005/8/layout/matrix1"/>
    <dgm:cxn modelId="{D0F702D2-24C8-48E9-A38F-579B09F59D7D}" type="presOf" srcId="{D5B71F28-B7C8-4347-9E7E-7E61587914E7}" destId="{38A7DD66-FCD6-434E-BEEA-16E968F414BE}" srcOrd="0" destOrd="0" presId="urn:microsoft.com/office/officeart/2005/8/layout/matrix1"/>
    <dgm:cxn modelId="{E0BAC3C3-60BB-49B1-A31C-7805A52154E3}" type="presOf" srcId="{B97D7339-FDA5-434C-B640-122FAD2B1C98}" destId="{F1FBEE76-4994-4B92-88A2-CC54F0FC21BD}" srcOrd="1" destOrd="0" presId="urn:microsoft.com/office/officeart/2005/8/layout/matrix1"/>
    <dgm:cxn modelId="{770CE0C4-F5B7-4C41-9D71-5D160AF5C4F5}" type="presOf" srcId="{51D997FE-D379-45CC-BFE2-87899B3F31F0}" destId="{A80ACC07-1E3F-41B2-AF20-870C6966D3AB}" srcOrd="0" destOrd="0" presId="urn:microsoft.com/office/officeart/2005/8/layout/matrix1"/>
    <dgm:cxn modelId="{7DEA8EE1-33E0-4457-B64F-AF0A286E0972}" type="presOf" srcId="{A5B51C39-EB3C-4444-B986-546994A748C9}" destId="{036C1374-85A5-4A42-966B-07DD0CFCAB20}" srcOrd="1" destOrd="0" presId="urn:microsoft.com/office/officeart/2005/8/layout/matrix1"/>
    <dgm:cxn modelId="{04DCE60A-FE9C-4287-97AF-EE117DF89449}" type="presOf" srcId="{B97D7339-FDA5-434C-B640-122FAD2B1C98}" destId="{D2791F8D-A18C-4490-9658-151BE69040AF}" srcOrd="0" destOrd="0" presId="urn:microsoft.com/office/officeart/2005/8/layout/matrix1"/>
    <dgm:cxn modelId="{08E48D08-64BE-4FF8-9CA4-42E9E60B07CF}" srcId="{51D997FE-D379-45CC-BFE2-87899B3F31F0}" destId="{A5B51C39-EB3C-4444-B986-546994A748C9}" srcOrd="3" destOrd="0" parTransId="{91629DB0-737E-43E2-9139-3DB3E42AA896}" sibTransId="{DA6AD2D0-2BB1-41D2-B813-74E3C9A0EFED}"/>
    <dgm:cxn modelId="{D7F5FD66-EA05-4FBB-9941-B51D5FFAF8F5}" type="presOf" srcId="{F772F3E4-2802-49DB-BAC8-11B5FE3810C6}" destId="{55F99ED7-2BB8-499F-91CC-47CEEB6717EC}" srcOrd="0" destOrd="0" presId="urn:microsoft.com/office/officeart/2005/8/layout/matrix1"/>
    <dgm:cxn modelId="{93146BA6-2D60-498D-9E33-C16B6A3D9FEC}" type="presOf" srcId="{A7191DE3-EC5E-4603-8CB6-CC11F6C973CC}" destId="{4BE4B85B-8106-4490-869A-444AD0A8CCA8}" srcOrd="0" destOrd="0" presId="urn:microsoft.com/office/officeart/2005/8/layout/matrix1"/>
    <dgm:cxn modelId="{E3E752AA-33F4-4647-A489-8C82ACC3CBBC}" srcId="{51D997FE-D379-45CC-BFE2-87899B3F31F0}" destId="{B97D7339-FDA5-434C-B640-122FAD2B1C98}" srcOrd="0" destOrd="0" parTransId="{B9486D0F-A833-412F-9D01-A8C2608F7BBA}" sibTransId="{1E0453C8-E14D-492B-9308-2708DFF6F0E9}"/>
    <dgm:cxn modelId="{3EE436E3-837E-49DB-8C1F-BFDB43F0E83E}" srcId="{51D997FE-D379-45CC-BFE2-87899B3F31F0}" destId="{D5B71F28-B7C8-4347-9E7E-7E61587914E7}" srcOrd="2" destOrd="0" parTransId="{1A47346C-734C-452E-961A-17A2F5E5A4B7}" sibTransId="{083462DA-543E-4341-B762-6F8543C86C28}"/>
    <dgm:cxn modelId="{17D76267-469B-4896-9EDA-F60CF527F475}" type="presOf" srcId="{D5B71F28-B7C8-4347-9E7E-7E61587914E7}" destId="{68BE62F4-5CF0-4ECF-8FFC-3DA7EF3AD938}" srcOrd="1" destOrd="0" presId="urn:microsoft.com/office/officeart/2005/8/layout/matrix1"/>
    <dgm:cxn modelId="{8C3B1ABF-2652-4B82-A406-EF52E5D084D0}" srcId="{51D997FE-D379-45CC-BFE2-87899B3F31F0}" destId="{F772F3E4-2802-49DB-BAC8-11B5FE3810C6}" srcOrd="1" destOrd="0" parTransId="{B9EC34EB-F74C-4F12-927F-388E629889FF}" sibTransId="{AF15D770-24D3-431A-A2C3-FAA36B216B9E}"/>
    <dgm:cxn modelId="{C3F124E1-CF8A-4B42-8F50-6A34A4308655}" srcId="{A7191DE3-EC5E-4603-8CB6-CC11F6C973CC}" destId="{51D997FE-D379-45CC-BFE2-87899B3F31F0}" srcOrd="0" destOrd="0" parTransId="{C92B27EE-DD96-42E6-923D-1440C6B817B7}" sibTransId="{37435439-2D52-4622-85A3-D8314AEAE5D8}"/>
    <dgm:cxn modelId="{F51B4D95-1C2D-4F59-ADC4-7FAA880710F5}" type="presOf" srcId="{A5B51C39-EB3C-4444-B986-546994A748C9}" destId="{D180AAFF-DD43-4E15-8A88-E5A6C9E3E1F3}" srcOrd="0" destOrd="0" presId="urn:microsoft.com/office/officeart/2005/8/layout/matrix1"/>
    <dgm:cxn modelId="{A7D18B61-6079-4280-84B3-34A3789F8859}" type="presParOf" srcId="{4BE4B85B-8106-4490-869A-444AD0A8CCA8}" destId="{C06E4E51-0894-4853-8F60-B5849B5F27A8}" srcOrd="0" destOrd="0" presId="urn:microsoft.com/office/officeart/2005/8/layout/matrix1"/>
    <dgm:cxn modelId="{21C1EE90-03C4-476C-912C-FCAE52375C82}" type="presParOf" srcId="{C06E4E51-0894-4853-8F60-B5849B5F27A8}" destId="{D2791F8D-A18C-4490-9658-151BE69040AF}" srcOrd="0" destOrd="0" presId="urn:microsoft.com/office/officeart/2005/8/layout/matrix1"/>
    <dgm:cxn modelId="{002A20F8-DD6D-434C-BDDE-2520F8E3DC18}" type="presParOf" srcId="{C06E4E51-0894-4853-8F60-B5849B5F27A8}" destId="{F1FBEE76-4994-4B92-88A2-CC54F0FC21BD}" srcOrd="1" destOrd="0" presId="urn:microsoft.com/office/officeart/2005/8/layout/matrix1"/>
    <dgm:cxn modelId="{92CCA634-520F-4CE2-A3C6-AFC6C858D049}" type="presParOf" srcId="{C06E4E51-0894-4853-8F60-B5849B5F27A8}" destId="{55F99ED7-2BB8-499F-91CC-47CEEB6717EC}" srcOrd="2" destOrd="0" presId="urn:microsoft.com/office/officeart/2005/8/layout/matrix1"/>
    <dgm:cxn modelId="{253EF2EB-3D96-4C54-965A-C50F028DA9E6}" type="presParOf" srcId="{C06E4E51-0894-4853-8F60-B5849B5F27A8}" destId="{40EAA1C1-93D4-4D54-A399-18B2394F1DE8}" srcOrd="3" destOrd="0" presId="urn:microsoft.com/office/officeart/2005/8/layout/matrix1"/>
    <dgm:cxn modelId="{3D3F43DA-D527-41E4-9173-F2BF0D9F9BE2}" type="presParOf" srcId="{C06E4E51-0894-4853-8F60-B5849B5F27A8}" destId="{38A7DD66-FCD6-434E-BEEA-16E968F414BE}" srcOrd="4" destOrd="0" presId="urn:microsoft.com/office/officeart/2005/8/layout/matrix1"/>
    <dgm:cxn modelId="{AB86E313-6949-4EDA-B36C-41E16F84AEA6}" type="presParOf" srcId="{C06E4E51-0894-4853-8F60-B5849B5F27A8}" destId="{68BE62F4-5CF0-4ECF-8FFC-3DA7EF3AD938}" srcOrd="5" destOrd="0" presId="urn:microsoft.com/office/officeart/2005/8/layout/matrix1"/>
    <dgm:cxn modelId="{5EBF1F4F-CA3E-46B9-95BA-E1D01578AEFF}" type="presParOf" srcId="{C06E4E51-0894-4853-8F60-B5849B5F27A8}" destId="{D180AAFF-DD43-4E15-8A88-E5A6C9E3E1F3}" srcOrd="6" destOrd="0" presId="urn:microsoft.com/office/officeart/2005/8/layout/matrix1"/>
    <dgm:cxn modelId="{027FA966-603C-4349-A861-B8BE3982F2BF}" type="presParOf" srcId="{C06E4E51-0894-4853-8F60-B5849B5F27A8}" destId="{036C1374-85A5-4A42-966B-07DD0CFCAB20}" srcOrd="7" destOrd="0" presId="urn:microsoft.com/office/officeart/2005/8/layout/matrix1"/>
    <dgm:cxn modelId="{4267EB32-9620-44AF-B6D5-5DE18B77C557}" type="presParOf" srcId="{4BE4B85B-8106-4490-869A-444AD0A8CCA8}" destId="{A80ACC07-1E3F-41B2-AF20-870C6966D3A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04382F-F91D-41D7-AA46-F75322B03318}">
      <dsp:nvSpPr>
        <dsp:cNvPr id="0" name=""/>
        <dsp:cNvSpPr/>
      </dsp:nvSpPr>
      <dsp:spPr>
        <a:xfrm>
          <a:off x="1863918" y="625820"/>
          <a:ext cx="2264201" cy="78632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B45440-2AA5-4BD1-9C6E-0987E5638D79}">
      <dsp:nvSpPr>
        <dsp:cNvPr id="0" name=""/>
        <dsp:cNvSpPr/>
      </dsp:nvSpPr>
      <dsp:spPr>
        <a:xfrm>
          <a:off x="1844660" y="2057346"/>
          <a:ext cx="438798" cy="280831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999801-5562-43A0-B89D-5850A71BA2A4}">
      <dsp:nvSpPr>
        <dsp:cNvPr id="0" name=""/>
        <dsp:cNvSpPr/>
      </dsp:nvSpPr>
      <dsp:spPr>
        <a:xfrm>
          <a:off x="3033425" y="2352991"/>
          <a:ext cx="1094694" cy="455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CAA</a:t>
          </a:r>
          <a:endParaRPr lang="es-ES" sz="1600" kern="1200" dirty="0"/>
        </a:p>
      </dsp:txBody>
      <dsp:txXfrm>
        <a:off x="3033425" y="2352991"/>
        <a:ext cx="1094694" cy="455320"/>
      </dsp:txXfrm>
    </dsp:sp>
    <dsp:sp modelId="{807BF795-7685-46FA-A6D5-BCF4B9CA2EE2}">
      <dsp:nvSpPr>
        <dsp:cNvPr id="0" name=""/>
        <dsp:cNvSpPr/>
      </dsp:nvSpPr>
      <dsp:spPr>
        <a:xfrm>
          <a:off x="2909963" y="956325"/>
          <a:ext cx="789837" cy="7898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PLB2.1</a:t>
          </a:r>
          <a:endParaRPr lang="es-ES" sz="1100" kern="1200" dirty="0"/>
        </a:p>
      </dsp:txBody>
      <dsp:txXfrm>
        <a:off x="3025632" y="1071994"/>
        <a:ext cx="558499" cy="558499"/>
      </dsp:txXfrm>
    </dsp:sp>
    <dsp:sp modelId="{92E16D55-4AF0-409D-BE03-51D486A4102A}">
      <dsp:nvSpPr>
        <dsp:cNvPr id="0" name=""/>
        <dsp:cNvSpPr/>
      </dsp:nvSpPr>
      <dsp:spPr>
        <a:xfrm>
          <a:off x="2113818" y="807044"/>
          <a:ext cx="789837" cy="78983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PLB4.5</a:t>
          </a:r>
          <a:endParaRPr lang="es-ES" sz="1100" kern="1200" dirty="0"/>
        </a:p>
      </dsp:txBody>
      <dsp:txXfrm>
        <a:off x="2229487" y="922713"/>
        <a:ext cx="558499" cy="558499"/>
      </dsp:txXfrm>
    </dsp:sp>
    <dsp:sp modelId="{D71293B4-153B-4122-97D7-4877D0E10681}">
      <dsp:nvSpPr>
        <dsp:cNvPr id="0" name=""/>
        <dsp:cNvSpPr/>
      </dsp:nvSpPr>
      <dsp:spPr>
        <a:xfrm>
          <a:off x="1616221" y="657778"/>
          <a:ext cx="2457273" cy="1965818"/>
        </a:xfrm>
        <a:prstGeom prst="funnel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41E1F-9ED4-423B-8512-D935EF5826C6}">
      <dsp:nvSpPr>
        <dsp:cNvPr id="0" name=""/>
        <dsp:cNvSpPr/>
      </dsp:nvSpPr>
      <dsp:spPr>
        <a:xfrm>
          <a:off x="724023" y="0"/>
          <a:ext cx="1455936" cy="14559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00" kern="1200" dirty="0" smtClean="0"/>
            <a:t>CCL</a:t>
          </a:r>
          <a:endParaRPr lang="es-ES" sz="500" kern="1200" dirty="0"/>
        </a:p>
      </dsp:txBody>
      <dsp:txXfrm>
        <a:off x="1248452" y="72796"/>
        <a:ext cx="407079" cy="218390"/>
      </dsp:txXfrm>
    </dsp:sp>
    <dsp:sp modelId="{9B96A713-40A9-4D84-BCE8-DA63037BAD32}">
      <dsp:nvSpPr>
        <dsp:cNvPr id="0" name=""/>
        <dsp:cNvSpPr/>
      </dsp:nvSpPr>
      <dsp:spPr>
        <a:xfrm>
          <a:off x="884456" y="291187"/>
          <a:ext cx="1164748" cy="11647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00" kern="1200" dirty="0" smtClean="0"/>
            <a:t>CCEC</a:t>
          </a:r>
          <a:endParaRPr lang="es-ES" sz="500" kern="1200" dirty="0"/>
        </a:p>
      </dsp:txBody>
      <dsp:txXfrm>
        <a:off x="1263291" y="361072"/>
        <a:ext cx="407079" cy="209654"/>
      </dsp:txXfrm>
    </dsp:sp>
    <dsp:sp modelId="{8BC7B390-0DC1-4932-A30B-192852355886}">
      <dsp:nvSpPr>
        <dsp:cNvPr id="0" name=""/>
        <dsp:cNvSpPr/>
      </dsp:nvSpPr>
      <dsp:spPr>
        <a:xfrm>
          <a:off x="1015211" y="582374"/>
          <a:ext cx="873561" cy="8735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00" kern="1200" dirty="0" smtClean="0"/>
            <a:t>CD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1248452" y="647891"/>
        <a:ext cx="407079" cy="196551"/>
      </dsp:txXfrm>
    </dsp:sp>
    <dsp:sp modelId="{CFF49505-3E5A-4DB9-BDDC-5E9D6DDC4E3C}">
      <dsp:nvSpPr>
        <dsp:cNvPr id="0" name=""/>
        <dsp:cNvSpPr/>
      </dsp:nvSpPr>
      <dsp:spPr>
        <a:xfrm>
          <a:off x="1160804" y="873561"/>
          <a:ext cx="582374" cy="5823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500" kern="1200" dirty="0" smtClean="0"/>
            <a:t>CAA</a:t>
          </a:r>
          <a:endParaRPr lang="es-ES" sz="500" kern="1200" dirty="0"/>
        </a:p>
      </dsp:txBody>
      <dsp:txXfrm>
        <a:off x="1246091" y="1019155"/>
        <a:ext cx="411800" cy="29118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91F8D-A18C-4490-9658-151BE69040AF}">
      <dsp:nvSpPr>
        <dsp:cNvPr id="0" name=""/>
        <dsp:cNvSpPr/>
      </dsp:nvSpPr>
      <dsp:spPr>
        <a:xfrm rot="16200000">
          <a:off x="719229" y="-696615"/>
          <a:ext cx="2653322" cy="40917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LINGÜÍSTICA</a:t>
          </a:r>
          <a:endParaRPr lang="es-ES" sz="2800" kern="1200" dirty="0"/>
        </a:p>
      </dsp:txBody>
      <dsp:txXfrm rot="5400000">
        <a:off x="-1" y="22615"/>
        <a:ext cx="4091781" cy="1989991"/>
      </dsp:txXfrm>
    </dsp:sp>
    <dsp:sp modelId="{55F99ED7-2BB8-499F-91CC-47CEEB6717EC}">
      <dsp:nvSpPr>
        <dsp:cNvPr id="0" name=""/>
        <dsp:cNvSpPr/>
      </dsp:nvSpPr>
      <dsp:spPr>
        <a:xfrm>
          <a:off x="4091781" y="22614"/>
          <a:ext cx="4091781" cy="2328388"/>
        </a:xfrm>
        <a:prstGeom prst="round1Rect">
          <a:avLst/>
        </a:prstGeom>
        <a:solidFill>
          <a:schemeClr val="accent5"/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SOCIOLINGÜÍSTICA</a:t>
          </a:r>
          <a:endParaRPr lang="es-ES" sz="2800" kern="1200" dirty="0"/>
        </a:p>
      </dsp:txBody>
      <dsp:txXfrm>
        <a:off x="4091781" y="22614"/>
        <a:ext cx="4091781" cy="1746291"/>
      </dsp:txXfrm>
    </dsp:sp>
    <dsp:sp modelId="{38A7DD66-FCD6-434E-BEEA-16E968F414BE}">
      <dsp:nvSpPr>
        <dsp:cNvPr id="0" name=""/>
        <dsp:cNvSpPr/>
      </dsp:nvSpPr>
      <dsp:spPr>
        <a:xfrm rot="10800000">
          <a:off x="0" y="2233764"/>
          <a:ext cx="4091781" cy="2093912"/>
        </a:xfrm>
        <a:prstGeom prst="round1Rect">
          <a:avLst/>
        </a:prstGeom>
        <a:solidFill>
          <a:schemeClr val="accent6">
            <a:lumMod val="75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PRAGMÁTICA</a:t>
          </a:r>
          <a:endParaRPr lang="es-ES" sz="2800" kern="1200" dirty="0"/>
        </a:p>
      </dsp:txBody>
      <dsp:txXfrm rot="10800000">
        <a:off x="0" y="2757243"/>
        <a:ext cx="4091781" cy="1570434"/>
      </dsp:txXfrm>
    </dsp:sp>
    <dsp:sp modelId="{D180AAFF-DD43-4E15-8A88-E5A6C9E3E1F3}">
      <dsp:nvSpPr>
        <dsp:cNvPr id="0" name=""/>
        <dsp:cNvSpPr/>
      </dsp:nvSpPr>
      <dsp:spPr>
        <a:xfrm rot="5400000">
          <a:off x="5090715" y="1234830"/>
          <a:ext cx="2093912" cy="4091781"/>
        </a:xfrm>
        <a:prstGeom prst="round1Rect">
          <a:avLst/>
        </a:prstGeom>
        <a:solidFill>
          <a:schemeClr val="accent4">
            <a:lumMod val="75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ESTRATÉXICA</a:t>
          </a:r>
          <a:endParaRPr lang="es-ES" sz="2800" kern="1200" dirty="0"/>
        </a:p>
      </dsp:txBody>
      <dsp:txXfrm rot="-5400000">
        <a:off x="4091781" y="2757242"/>
        <a:ext cx="4091781" cy="1570434"/>
      </dsp:txXfrm>
    </dsp:sp>
    <dsp:sp modelId="{A80ACC07-1E3F-41B2-AF20-870C6966D3AB}">
      <dsp:nvSpPr>
        <dsp:cNvPr id="0" name=""/>
        <dsp:cNvSpPr/>
      </dsp:nvSpPr>
      <dsp:spPr>
        <a:xfrm>
          <a:off x="2864246" y="1570434"/>
          <a:ext cx="2455068" cy="1046956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kern="1200" dirty="0" smtClean="0"/>
            <a:t>CC</a:t>
          </a:r>
          <a:endParaRPr lang="es-ES" sz="2800" kern="1200" dirty="0"/>
        </a:p>
      </dsp:txBody>
      <dsp:txXfrm>
        <a:off x="2915354" y="1621542"/>
        <a:ext cx="2352852" cy="944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B74D027-4DF8-47C6-BD18-1B82DD7E642E}" type="datetimeFigureOut">
              <a:rPr lang="es-ES" smtClean="0"/>
              <a:pPr/>
              <a:t>09/11/2015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25F0078-7F15-4725-A8D1-2CEDED7B50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du.xunta.es/portal/sites/web/files/47_debuxo_artistico.doc" TargetMode="External"/><Relationship Id="rId13" Type="http://schemas.openxmlformats.org/officeDocument/2006/relationships/hyperlink" Target="http://www.edu.xunta.es/portal/sites/web/files/52_historia_da_musica_e_da_danza.doc" TargetMode="External"/><Relationship Id="rId18" Type="http://schemas.openxmlformats.org/officeDocument/2006/relationships/hyperlink" Target="http://www.edu.xunta.es/portal/sites/web/files/57_segunda_lingua_estranxeira.doc" TargetMode="External"/><Relationship Id="rId3" Type="http://schemas.openxmlformats.org/officeDocument/2006/relationships/hyperlink" Target="http://www.edu.xunta.es/portal/sites/web/files/42_anatomia_aplicada.doc" TargetMode="External"/><Relationship Id="rId21" Type="http://schemas.openxmlformats.org/officeDocument/2006/relationships/hyperlink" Target="http://www.edu.xunta.es/portal/sites/web/files/60_tecnoloxia.doc" TargetMode="External"/><Relationship Id="rId7" Type="http://schemas.openxmlformats.org/officeDocument/2006/relationships/hyperlink" Target="http://www.edu.xunta.es/portal/sites/web/files/46_cultura_clasica.doc" TargetMode="External"/><Relationship Id="rId12" Type="http://schemas.openxmlformats.org/officeDocument/2006/relationships/hyperlink" Target="http://www.edu.xunta.es/portal/sites/web/files/51_fundamentos_de_administracion_e_xestion.doc" TargetMode="External"/><Relationship Id="rId17" Type="http://schemas.openxmlformats.org/officeDocument/2006/relationships/hyperlink" Target="http://www.edu.xunta.es/portal/sites/web/files/56_psicoloxia.doc" TargetMode="External"/><Relationship Id="rId2" Type="http://schemas.openxmlformats.org/officeDocument/2006/relationships/hyperlink" Target="http://www.edu.xunta.es/portal/sites/web/files/41_analise_musical.doc" TargetMode="External"/><Relationship Id="rId16" Type="http://schemas.openxmlformats.org/officeDocument/2006/relationships/hyperlink" Target="http://www.edu.xunta.es/portal/sites/web/files/55_musica.doc" TargetMode="External"/><Relationship Id="rId20" Type="http://schemas.openxmlformats.org/officeDocument/2006/relationships/hyperlink" Target="http://www.edu.xunta.es/portal/sites/web/files/59_tecnoloxia_industrial.doc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edu.xunta.es/portal/sites/web/files/45_cultura_cientifica_.doc" TargetMode="External"/><Relationship Id="rId11" Type="http://schemas.openxmlformats.org/officeDocument/2006/relationships/hyperlink" Target="http://www.edu.xunta.es/portal/sites/web/files/50_filosofia.doc" TargetMode="External"/><Relationship Id="rId24" Type="http://schemas.openxmlformats.org/officeDocument/2006/relationships/hyperlink" Target="http://www.edu.xunta.es/portal/sites/web/files/63_volume.doc" TargetMode="External"/><Relationship Id="rId5" Type="http://schemas.openxmlformats.org/officeDocument/2006/relationships/hyperlink" Target="http://www.edu.xunta.es/portal/sites/web/files/44_ciencias_da_terra_e_do_medio_ambiente.doc" TargetMode="External"/><Relationship Id="rId15" Type="http://schemas.openxmlformats.org/officeDocument/2006/relationships/hyperlink" Target="http://www.edu.xunta.es/portal/sites/web/files/54_linguaxe_e_practica_musical.doc" TargetMode="External"/><Relationship Id="rId23" Type="http://schemas.openxmlformats.org/officeDocument/2006/relationships/hyperlink" Target="http://www.edu.xunta.es/portal/sites/web/files/62_valores_eticos.doc" TargetMode="External"/><Relationship Id="rId10" Type="http://schemas.openxmlformats.org/officeDocument/2006/relationships/hyperlink" Target="http://www.edu.xunta.es/portal/sites/web/files/49_educacion_plastica_visual_e_audiovisual.doc" TargetMode="External"/><Relationship Id="rId19" Type="http://schemas.openxmlformats.org/officeDocument/2006/relationships/hyperlink" Target="http://www.edu.xunta.es/portal/sites/web/files/58_tecnicas_de_expresion_grafico-plastica.doc" TargetMode="External"/><Relationship Id="rId4" Type="http://schemas.openxmlformats.org/officeDocument/2006/relationships/hyperlink" Target="http://www.edu.xunta.es/portal/sites/web/files/43_artes_escenicas_e_danza.doc" TargetMode="External"/><Relationship Id="rId9" Type="http://schemas.openxmlformats.org/officeDocument/2006/relationships/hyperlink" Target="http://www.edu.xunta.es/portal/sites/web/files/48_educacion_fisica.doc" TargetMode="External"/><Relationship Id="rId14" Type="http://schemas.openxmlformats.org/officeDocument/2006/relationships/hyperlink" Target="http://www.edu.xunta.es/portal/sites/web/files/53_imaxe_e_son.doc" TargetMode="External"/><Relationship Id="rId22" Type="http://schemas.openxmlformats.org/officeDocument/2006/relationships/hyperlink" Target="http://www.edu.xunta.es/portal/sites/web/files/61_tecnoloxias_da_informacion_e_da_comunicacion.doc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28_primeira_lingua_estranxeira%20(2).doc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 currículo de </a:t>
            </a:r>
            <a:r>
              <a:rPr lang="es-ES" dirty="0" err="1" smtClean="0"/>
              <a:t>linguas</a:t>
            </a:r>
            <a:r>
              <a:rPr lang="es-ES" dirty="0" smtClean="0"/>
              <a:t> </a:t>
            </a:r>
            <a:r>
              <a:rPr lang="es-ES" dirty="0" err="1" smtClean="0"/>
              <a:t>estranxeiras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9 de </a:t>
            </a:r>
            <a:r>
              <a:rPr lang="es-ES" dirty="0" err="1" smtClean="0"/>
              <a:t>novembro</a:t>
            </a:r>
            <a:endParaRPr lang="es-ES" dirty="0" smtClean="0"/>
          </a:p>
          <a:p>
            <a:r>
              <a:rPr lang="es-ES" dirty="0" smtClean="0"/>
              <a:t>LUGO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criterios de </a:t>
            </a:r>
            <a:r>
              <a:rPr lang="es-ES" dirty="0" err="1" smtClean="0"/>
              <a:t>avaliación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s-ES" dirty="0" smtClean="0"/>
          </a:p>
          <a:p>
            <a:r>
              <a:rPr lang="gl-ES" dirty="0" smtClean="0"/>
              <a:t>Referente específico para avaliar a aprendizaxe do alumnado. </a:t>
            </a:r>
          </a:p>
          <a:p>
            <a:r>
              <a:rPr lang="gl-ES" dirty="0" smtClean="0"/>
              <a:t>Describen aquilo que se quere valorar e que o alumnado debe lograr, tanto en coñecementos como en competencias;</a:t>
            </a:r>
          </a:p>
          <a:p>
            <a:r>
              <a:rPr lang="gl-ES" dirty="0" smtClean="0"/>
              <a:t>Responden ao que se pretende conseguir en cada disciplina. </a:t>
            </a:r>
          </a:p>
          <a:p>
            <a:r>
              <a:rPr lang="gl-ES" dirty="0" smtClean="0"/>
              <a:t>Deben servir de referencia para valorar o que o alumnado sabe e sabe facer en cada área ou materia. </a:t>
            </a:r>
          </a:p>
          <a:p>
            <a:r>
              <a:rPr lang="gl-ES" dirty="0" err="1" smtClean="0"/>
              <a:t>Desglósanse</a:t>
            </a:r>
            <a:r>
              <a:rPr lang="gl-ES" dirty="0" smtClean="0"/>
              <a:t> en estándares de aprendizaxe avaliables</a:t>
            </a:r>
            <a:endParaRPr lang="gl-ES" dirty="0"/>
          </a:p>
        </p:txBody>
      </p:sp>
      <p:pic>
        <p:nvPicPr>
          <p:cNvPr id="21506" name="Picture 2" descr="Resultado de imagen de CRITERIOS DE EVALUAC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4509120"/>
            <a:ext cx="2514600" cy="1819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Resultado de imagen de CRITERIOS DE EVALUAC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4221088"/>
            <a:ext cx="2066925" cy="2209801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Estándares </a:t>
            </a:r>
            <a:br>
              <a:rPr lang="es-ES" dirty="0" smtClean="0"/>
            </a:br>
            <a:r>
              <a:rPr lang="es-ES" dirty="0" smtClean="0"/>
              <a:t>de </a:t>
            </a:r>
            <a:r>
              <a:rPr lang="es-ES" dirty="0" err="1" smtClean="0"/>
              <a:t>aprendizaxe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gl-ES" dirty="0" smtClean="0"/>
              <a:t>Especificacións dos criterios de avaliación que permiten definir os resultados de aprendizaxe, e que concretan o que o alumnado debe saber, comprender e saber facer en cada disciplina;</a:t>
            </a:r>
          </a:p>
          <a:p>
            <a:r>
              <a:rPr lang="gl-ES" dirty="0" smtClean="0"/>
              <a:t>O conxunto de estándares de aprendizaxe avaliables dunha área ou materia determinada dará lugar ao seu perfil de área ou materia.</a:t>
            </a:r>
          </a:p>
          <a:p>
            <a:r>
              <a:rPr lang="gl-ES" dirty="0" smtClean="0"/>
              <a:t>Deben permitir graduar o rendemento ou logro acadado. </a:t>
            </a:r>
          </a:p>
          <a:p>
            <a:r>
              <a:rPr lang="gl-ES" dirty="0" smtClean="0"/>
              <a:t>Deben contribuír a facilitar o deseño de probas estandarizadas e comparables. 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Estándares de </a:t>
            </a:r>
            <a:r>
              <a:rPr lang="es-ES" dirty="0" err="1" smtClean="0"/>
              <a:t>aprendizaxe</a:t>
            </a:r>
            <a:r>
              <a:rPr lang="es-ES" dirty="0" smtClean="0"/>
              <a:t> </a:t>
            </a:r>
            <a:r>
              <a:rPr lang="es-ES" dirty="0" err="1" smtClean="0"/>
              <a:t>avaliables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>
              <a:solidFill>
                <a:srgbClr val="FF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Observables</a:t>
            </a:r>
            <a:endParaRPr lang="gl-ES" dirty="0">
              <a:solidFill>
                <a:srgbClr val="00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Avaliables</a:t>
            </a:r>
            <a:endParaRPr lang="gl-ES" dirty="0">
              <a:solidFill>
                <a:srgbClr val="00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Medibles</a:t>
            </a:r>
            <a:endParaRPr lang="gl-ES" dirty="0">
              <a:solidFill>
                <a:srgbClr val="00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Públicos</a:t>
            </a:r>
            <a:endParaRPr lang="gl-ES" dirty="0">
              <a:solidFill>
                <a:srgbClr val="000000"/>
              </a:solidFill>
              <a:latin typeface="Calibri"/>
            </a:endParaRP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Claros</a:t>
            </a:r>
            <a:r>
              <a:rPr lang="gl-ES" dirty="0">
                <a:solidFill>
                  <a:srgbClr val="000000"/>
                </a:solidFill>
                <a:latin typeface="Calibri"/>
              </a:rPr>
              <a:t>, precisos </a:t>
            </a:r>
            <a:r>
              <a:rPr lang="gl-ES" dirty="0" smtClean="0">
                <a:solidFill>
                  <a:srgbClr val="000000"/>
                </a:solidFill>
                <a:latin typeface="Calibri"/>
              </a:rPr>
              <a:t>e </a:t>
            </a:r>
            <a:r>
              <a:rPr lang="gl-ES" dirty="0">
                <a:solidFill>
                  <a:srgbClr val="000000"/>
                </a:solidFill>
                <a:latin typeface="Calibri"/>
              </a:rPr>
              <a:t>breves</a:t>
            </a:r>
          </a:p>
          <a:p>
            <a:r>
              <a:rPr lang="gl-ES" dirty="0" smtClean="0">
                <a:solidFill>
                  <a:srgbClr val="000000"/>
                </a:solidFill>
                <a:latin typeface="Calibri"/>
              </a:rPr>
              <a:t>Rigorosos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8589161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>
                <a:solidFill>
                  <a:schemeClr val="accent1">
                    <a:lumMod val="75000"/>
                  </a:schemeClr>
                </a:solidFill>
                <a:latin typeface="Calibri-Bold"/>
              </a:rPr>
              <a:t>Elementos /Estándar de aprendizaxe avaliable</a:t>
            </a:r>
            <a:r>
              <a:rPr lang="gl-ES" dirty="0">
                <a:solidFill>
                  <a:srgbClr val="000000"/>
                </a:solidFill>
                <a:latin typeface="Calibri-Bold"/>
              </a:rPr>
              <a:t/>
            </a:r>
            <a:br>
              <a:rPr lang="gl-ES" dirty="0">
                <a:solidFill>
                  <a:srgbClr val="000000"/>
                </a:solidFill>
                <a:latin typeface="Calibri-Bold"/>
              </a:rPr>
            </a:b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 b="1" dirty="0">
              <a:solidFill>
                <a:srgbClr val="000000"/>
              </a:solidFill>
              <a:latin typeface="Calibri-Bold"/>
            </a:endParaRPr>
          </a:p>
          <a:p>
            <a:pPr lvl="1"/>
            <a:r>
              <a:rPr lang="gl-ES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-Bold"/>
              </a:rPr>
              <a:t>Aprendizaxe/s</a:t>
            </a:r>
            <a:endParaRPr lang="gl-ES" sz="3600" b="1" dirty="0">
              <a:solidFill>
                <a:schemeClr val="tx2">
                  <a:lumMod val="60000"/>
                  <a:lumOff val="40000"/>
                </a:schemeClr>
              </a:solidFill>
              <a:latin typeface="Calibri-Bold"/>
            </a:endParaRPr>
          </a:p>
          <a:p>
            <a:pPr lvl="1"/>
            <a:r>
              <a:rPr lang="gl-E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-Bold"/>
              </a:rPr>
              <a:t>Acción – Proceso</a:t>
            </a:r>
          </a:p>
          <a:p>
            <a:pPr lvl="1"/>
            <a:r>
              <a:rPr lang="gl-E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-Bold"/>
              </a:rPr>
              <a:t>Contexto</a:t>
            </a:r>
            <a:endParaRPr lang="gl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255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Perfil competencial </a:t>
            </a:r>
            <a:r>
              <a:rPr lang="es-ES" dirty="0" err="1" smtClean="0"/>
              <a:t>ou</a:t>
            </a:r>
            <a:r>
              <a:rPr lang="es-ES" dirty="0" smtClean="0"/>
              <a:t> de competencia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Conxunto de estándares de aprendizaxe avaliables das diferentes áreas ou materias que se relacionan cunha mesma competencia.</a:t>
            </a:r>
          </a:p>
          <a:p>
            <a:endParaRPr lang="es-ES" dirty="0" smtClean="0"/>
          </a:p>
          <a:p>
            <a:endParaRPr lang="es-ES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3491880" y="2276872"/>
          <a:ext cx="412812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7"/>
            <a:ext cx="6984776" cy="381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Perfil competencial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5779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Perfil de área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42864"/>
          </a:xfrm>
        </p:spPr>
        <p:txBody>
          <a:bodyPr/>
          <a:lstStyle/>
          <a:p>
            <a:r>
              <a:rPr lang="gl-ES" dirty="0" smtClean="0"/>
              <a:t>Conxunto de estándares de aprendizaxe avaliables dunha área ou materia determinada. </a:t>
            </a:r>
          </a:p>
          <a:p>
            <a:r>
              <a:rPr lang="gl-ES" dirty="0" smtClean="0"/>
              <a:t>Dado que os estándares de aprendizaxe avaliables se poñen en relación coas competencias, este perfil permitirá identificar aquelas competencias que se desenvolven a través desa área ou materia</a:t>
            </a:r>
            <a:endParaRPr lang="gl-ES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5796136" y="4437112"/>
          <a:ext cx="2903984" cy="1455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00808"/>
            <a:ext cx="6048672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125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/>
        </p:nvGraphicFramePr>
        <p:xfrm>
          <a:off x="1403648" y="1484784"/>
          <a:ext cx="6216352" cy="3976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Elementos </a:t>
            </a:r>
            <a:r>
              <a:rPr lang="es-ES" dirty="0" err="1" smtClean="0"/>
              <a:t>transversais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Desde a perspectiva das competencias e dos valores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/>
              <a:t>Desde a perspectiva das competencias e dos valores</a:t>
            </a:r>
          </a:p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gl-ES" dirty="0" smtClean="0"/>
              <a:t>expresión oral e escrita, </a:t>
            </a:r>
          </a:p>
          <a:p>
            <a:r>
              <a:rPr lang="gl-ES" dirty="0" smtClean="0"/>
              <a:t>comunicación audiovisual, </a:t>
            </a:r>
          </a:p>
          <a:p>
            <a:r>
              <a:rPr lang="gl-ES" dirty="0" smtClean="0"/>
              <a:t>TIC, </a:t>
            </a:r>
          </a:p>
          <a:p>
            <a:r>
              <a:rPr lang="gl-ES" dirty="0" err="1" smtClean="0"/>
              <a:t>emprendemento</a:t>
            </a:r>
            <a:r>
              <a:rPr lang="gl-ES" dirty="0" smtClean="0"/>
              <a:t>, </a:t>
            </a:r>
          </a:p>
          <a:p>
            <a:r>
              <a:rPr lang="gl-ES" dirty="0" smtClean="0"/>
              <a:t>educación cívica e constitucional, </a:t>
            </a:r>
          </a:p>
          <a:p>
            <a:r>
              <a:rPr lang="gl-ES" dirty="0" smtClean="0"/>
              <a:t>desenvolvemento da igualdade efectiva entre homes e mulleres, </a:t>
            </a:r>
          </a:p>
          <a:p>
            <a:r>
              <a:rPr lang="gl-ES" dirty="0" smtClean="0"/>
              <a:t>prevención da violencia de xénero ou contra persoas con discapacidade, </a:t>
            </a:r>
          </a:p>
          <a:p>
            <a:r>
              <a:rPr lang="gl-ES" dirty="0" smtClean="0"/>
              <a:t>prevención e resolución pacífica de conflitos, 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62500" lnSpcReduction="20000"/>
          </a:bodyPr>
          <a:lstStyle/>
          <a:p>
            <a:r>
              <a:rPr lang="gl-ES" dirty="0" smtClean="0"/>
              <a:t>liberdade, </a:t>
            </a:r>
          </a:p>
          <a:p>
            <a:r>
              <a:rPr lang="gl-ES" dirty="0" smtClean="0"/>
              <a:t>xustiza, </a:t>
            </a:r>
          </a:p>
          <a:p>
            <a:r>
              <a:rPr lang="gl-ES" dirty="0" smtClean="0"/>
              <a:t>pluralismo político, </a:t>
            </a:r>
          </a:p>
          <a:p>
            <a:r>
              <a:rPr lang="gl-ES" dirty="0" smtClean="0"/>
              <a:t>a paz, </a:t>
            </a:r>
          </a:p>
          <a:p>
            <a:r>
              <a:rPr lang="gl-ES" dirty="0" smtClean="0"/>
              <a:t>a democracia, </a:t>
            </a:r>
          </a:p>
          <a:p>
            <a:r>
              <a:rPr lang="gl-ES" dirty="0" smtClean="0"/>
              <a:t>o respecto aos dereitos humanos, </a:t>
            </a:r>
          </a:p>
          <a:p>
            <a:r>
              <a:rPr lang="gl-ES" dirty="0" smtClean="0"/>
              <a:t>o rexeitamento da violencia terrorista, </a:t>
            </a:r>
          </a:p>
          <a:p>
            <a:r>
              <a:rPr lang="gl-ES" dirty="0" smtClean="0"/>
              <a:t>a pluralidade, </a:t>
            </a:r>
          </a:p>
          <a:p>
            <a:r>
              <a:rPr lang="gl-ES" dirty="0" smtClean="0"/>
              <a:t>o respecto ao Estado de dereito, o</a:t>
            </a:r>
          </a:p>
          <a:p>
            <a:r>
              <a:rPr lang="gl-ES" dirty="0" smtClean="0"/>
              <a:t> respecto e consideración ás vítimas do terrorismo e </a:t>
            </a:r>
          </a:p>
          <a:p>
            <a:r>
              <a:rPr lang="gl-ES" dirty="0" smtClean="0"/>
              <a:t>a prevención do terrorismo e de calquera tipo de violencia, </a:t>
            </a:r>
          </a:p>
          <a:p>
            <a:r>
              <a:rPr lang="gl-ES" dirty="0" smtClean="0"/>
              <a:t>a seguridade viaria, </a:t>
            </a:r>
            <a:r>
              <a:rPr lang="gl-ES" dirty="0" err="1" smtClean="0"/>
              <a:t>etc</a:t>
            </a:r>
            <a:r>
              <a:rPr lang="gl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currículo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4000" dirty="0"/>
              <a:t>R</a:t>
            </a:r>
            <a:r>
              <a:rPr lang="es-ES" sz="4000" dirty="0" smtClean="0"/>
              <a:t>egulación dos elementos que determinan os procesos de </a:t>
            </a:r>
            <a:r>
              <a:rPr lang="es-ES" sz="4000" dirty="0" err="1" smtClean="0"/>
              <a:t>ensino</a:t>
            </a:r>
            <a:r>
              <a:rPr lang="es-ES" sz="4000" dirty="0" smtClean="0"/>
              <a:t> e </a:t>
            </a:r>
            <a:r>
              <a:rPr lang="es-ES" sz="4000" dirty="0" err="1" smtClean="0"/>
              <a:t>aprendizaxe</a:t>
            </a:r>
            <a:r>
              <a:rPr lang="es-ES" sz="4000" dirty="0" smtClean="0"/>
              <a:t> para cada </a:t>
            </a:r>
            <a:r>
              <a:rPr lang="es-ES" sz="4000" dirty="0" err="1" smtClean="0"/>
              <a:t>unha</a:t>
            </a:r>
            <a:r>
              <a:rPr lang="es-ES" sz="4000" dirty="0" smtClean="0"/>
              <a:t> das </a:t>
            </a:r>
            <a:r>
              <a:rPr lang="es-ES" sz="4000" dirty="0" err="1" smtClean="0"/>
              <a:t>ensinanzas</a:t>
            </a:r>
            <a:r>
              <a:rPr lang="es-ES" sz="4000" dirty="0" smtClean="0"/>
              <a:t>.</a:t>
            </a:r>
            <a:endParaRPr lang="es-ES" sz="4000" dirty="0"/>
          </a:p>
        </p:txBody>
      </p:sp>
      <p:pic>
        <p:nvPicPr>
          <p:cNvPr id="38914" name="Picture 2" descr="Resultado de imagen de curriculo o curriculum EDUCATIV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3789040"/>
            <a:ext cx="3581400" cy="1276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Competencias das </a:t>
            </a:r>
            <a:r>
              <a:rPr lang="pt-BR" dirty="0" smtClean="0"/>
              <a:t>Comunidades </a:t>
            </a:r>
            <a:r>
              <a:rPr lang="pt-BR" dirty="0" err="1" smtClean="0"/>
              <a:t>Autónomas</a:t>
            </a:r>
            <a:r>
              <a:rPr lang="pt-BR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completar e </a:t>
            </a:r>
            <a:r>
              <a:rPr lang="gl-ES" dirty="0" err="1" smtClean="0"/>
              <a:t>secuenciar</a:t>
            </a:r>
            <a:r>
              <a:rPr lang="gl-ES" dirty="0" smtClean="0"/>
              <a:t> en cursos os contidos, adaptándoos á súa realidade,</a:t>
            </a:r>
          </a:p>
          <a:p>
            <a:endParaRPr lang="gl-ES" dirty="0" smtClean="0"/>
          </a:p>
          <a:p>
            <a:r>
              <a:rPr lang="gl-ES" dirty="0" smtClean="0"/>
              <a:t>realizar recomendacións metodolóxicas,</a:t>
            </a:r>
          </a:p>
          <a:p>
            <a:endParaRPr lang="gl-ES" dirty="0" smtClean="0"/>
          </a:p>
          <a:p>
            <a:r>
              <a:rPr lang="gl-ES" dirty="0" smtClean="0"/>
              <a:t>completar os criterios de avaliación, </a:t>
            </a:r>
          </a:p>
          <a:p>
            <a:endParaRPr lang="gl-ES" dirty="0" smtClean="0"/>
          </a:p>
          <a:p>
            <a:r>
              <a:rPr lang="gl-ES" dirty="0" smtClean="0"/>
              <a:t>fixar o horario lectivo máximo. 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Competencias dos </a:t>
            </a:r>
            <a:r>
              <a:rPr lang="pt-BR" dirty="0" smtClean="0"/>
              <a:t>centros docentes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Completar contidos.</a:t>
            </a:r>
          </a:p>
          <a:p>
            <a:endParaRPr lang="pt-BR" dirty="0" smtClean="0"/>
          </a:p>
          <a:p>
            <a:r>
              <a:rPr lang="gl-ES" dirty="0" smtClean="0"/>
              <a:t>Deseñar e implantar métodos pedagóxicos e didácticos propios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disciplinas específicas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gl-ES" dirty="0" smtClean="0"/>
              <a:t>Maior autonomía á hora de fixar horarios e contidos das disciplinas. </a:t>
            </a:r>
          </a:p>
          <a:p>
            <a:r>
              <a:rPr lang="gl-ES" dirty="0" smtClean="0"/>
              <a:t>O Goberno do Estado determina os estándares de aprendizaxe avaliables e os criterios de avaliación.</a:t>
            </a:r>
          </a:p>
          <a:p>
            <a:r>
              <a:rPr lang="gl-ES" dirty="0" smtClean="0"/>
              <a:t>A Comunidade Autónoma establece os contidos, completa os criterios de avaliación, realiza recomendacións metodolóxicas e fixa o horario correspondente. </a:t>
            </a:r>
          </a:p>
          <a:p>
            <a:r>
              <a:rPr lang="gl-ES" dirty="0" smtClean="0"/>
              <a:t>Os centros docentes poderán completar os contidos e deseñar e implantar métodos pedagóxicos e didácticos propios.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Materias específicas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s-ES" sz="3400" dirty="0" err="1" smtClean="0">
                <a:hlinkClick r:id="rId2"/>
              </a:rPr>
              <a:t>Análise</a:t>
            </a:r>
            <a:r>
              <a:rPr lang="es-ES" sz="3400" dirty="0" smtClean="0">
                <a:hlinkClick r:id="rId2"/>
              </a:rPr>
              <a:t> Musical</a:t>
            </a:r>
            <a:endParaRPr lang="es-ES" sz="3400" dirty="0" smtClean="0"/>
          </a:p>
          <a:p>
            <a:r>
              <a:rPr lang="es-ES" sz="3400" dirty="0" smtClean="0">
                <a:hlinkClick r:id="rId3"/>
              </a:rPr>
              <a:t>Anatomía Aplicada</a:t>
            </a:r>
            <a:endParaRPr lang="es-ES" sz="3400" dirty="0" smtClean="0"/>
          </a:p>
          <a:p>
            <a:r>
              <a:rPr lang="es-ES" sz="3400" dirty="0" smtClean="0">
                <a:hlinkClick r:id="rId4"/>
              </a:rPr>
              <a:t>Artes Escénicas e Danza</a:t>
            </a:r>
            <a:endParaRPr lang="es-ES" sz="3400" dirty="0" smtClean="0"/>
          </a:p>
          <a:p>
            <a:r>
              <a:rPr lang="es-ES" sz="3400" dirty="0" smtClean="0">
                <a:hlinkClick r:id="rId5"/>
              </a:rPr>
              <a:t>Ciencias da Terra e do Medio Ambiente</a:t>
            </a:r>
            <a:endParaRPr lang="es-ES" sz="3400" dirty="0" smtClean="0"/>
          </a:p>
          <a:p>
            <a:r>
              <a:rPr lang="es-ES" sz="3400" dirty="0" smtClean="0">
                <a:hlinkClick r:id="rId6"/>
              </a:rPr>
              <a:t>Cultura Científica</a:t>
            </a:r>
            <a:endParaRPr lang="es-ES" sz="3400" dirty="0" smtClean="0"/>
          </a:p>
          <a:p>
            <a:r>
              <a:rPr lang="es-ES" sz="3400" dirty="0" smtClean="0">
                <a:hlinkClick r:id="rId7"/>
              </a:rPr>
              <a:t>Cultura Clásica</a:t>
            </a:r>
            <a:endParaRPr lang="es-ES" sz="3400" dirty="0" smtClean="0"/>
          </a:p>
          <a:p>
            <a:r>
              <a:rPr lang="es-ES" sz="3400" dirty="0" err="1" smtClean="0">
                <a:hlinkClick r:id="rId8"/>
              </a:rPr>
              <a:t>Debuxo</a:t>
            </a:r>
            <a:r>
              <a:rPr lang="es-ES" sz="3400" dirty="0" smtClean="0">
                <a:hlinkClick r:id="rId8"/>
              </a:rPr>
              <a:t> Artístico</a:t>
            </a:r>
            <a:endParaRPr lang="es-ES" sz="3400" dirty="0" smtClean="0"/>
          </a:p>
          <a:p>
            <a:r>
              <a:rPr lang="es-ES" sz="3400" dirty="0" smtClean="0">
                <a:hlinkClick r:id="rId9"/>
              </a:rPr>
              <a:t>Educación Física</a:t>
            </a:r>
            <a:endParaRPr lang="es-ES" sz="3400" dirty="0" smtClean="0"/>
          </a:p>
          <a:p>
            <a:r>
              <a:rPr lang="es-ES" sz="3400" dirty="0" smtClean="0">
                <a:hlinkClick r:id="rId10"/>
              </a:rPr>
              <a:t>Educación Plástica, Visual e Audiovisual</a:t>
            </a:r>
            <a:endParaRPr lang="es-ES" sz="3400" dirty="0" smtClean="0"/>
          </a:p>
          <a:p>
            <a:r>
              <a:rPr lang="es-ES" sz="3400" dirty="0" smtClean="0">
                <a:hlinkClick r:id="rId11"/>
              </a:rPr>
              <a:t>Filosofía</a:t>
            </a:r>
            <a:endParaRPr lang="es-ES" sz="3400" dirty="0" smtClean="0"/>
          </a:p>
          <a:p>
            <a:r>
              <a:rPr lang="es-ES" sz="3400" dirty="0" smtClean="0">
                <a:hlinkClick r:id="rId12"/>
              </a:rPr>
              <a:t>Fundamentos de Administración e </a:t>
            </a:r>
            <a:r>
              <a:rPr lang="es-ES" sz="3400" dirty="0" err="1" smtClean="0">
                <a:hlinkClick r:id="rId12"/>
              </a:rPr>
              <a:t>Xestión</a:t>
            </a:r>
            <a:endParaRPr lang="es-ES" sz="3400" dirty="0" smtClean="0"/>
          </a:p>
          <a:p>
            <a:r>
              <a:rPr lang="es-ES" sz="3400" dirty="0" smtClean="0">
                <a:hlinkClick r:id="rId13"/>
              </a:rPr>
              <a:t>Historia da Música e da Danza</a:t>
            </a:r>
            <a:endParaRPr lang="es-ES" sz="3400" dirty="0" smtClean="0"/>
          </a:p>
          <a:p>
            <a:r>
              <a:rPr lang="es-ES" sz="3400" dirty="0" err="1" smtClean="0">
                <a:hlinkClick r:id="rId14"/>
              </a:rPr>
              <a:t>Imaxe</a:t>
            </a:r>
            <a:r>
              <a:rPr lang="es-ES" sz="3400" dirty="0" smtClean="0">
                <a:hlinkClick r:id="rId14"/>
              </a:rPr>
              <a:t> e Son</a:t>
            </a:r>
            <a:endParaRPr lang="es-ES" sz="3400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s-ES" sz="1600" dirty="0" err="1" smtClean="0">
                <a:hlinkClick r:id="rId15"/>
              </a:rPr>
              <a:t>Linguaxe</a:t>
            </a:r>
            <a:r>
              <a:rPr lang="es-ES" sz="1600" dirty="0" smtClean="0">
                <a:hlinkClick r:id="rId15"/>
              </a:rPr>
              <a:t> e Práctica Musical</a:t>
            </a:r>
            <a:endParaRPr lang="es-ES" sz="1600" dirty="0" smtClean="0"/>
          </a:p>
          <a:p>
            <a:r>
              <a:rPr lang="es-ES" sz="1600" dirty="0" smtClean="0">
                <a:hlinkClick r:id="rId16"/>
              </a:rPr>
              <a:t>Música</a:t>
            </a:r>
            <a:endParaRPr lang="es-ES" sz="1600" dirty="0" smtClean="0"/>
          </a:p>
          <a:p>
            <a:r>
              <a:rPr lang="es-ES" sz="1600" dirty="0" err="1" smtClean="0">
                <a:hlinkClick r:id="rId17"/>
              </a:rPr>
              <a:t>Psicoloxía</a:t>
            </a:r>
            <a:endParaRPr lang="es-ES" sz="1600" dirty="0" smtClean="0"/>
          </a:p>
          <a:p>
            <a:r>
              <a:rPr lang="es-ES" sz="1600" dirty="0" smtClean="0">
                <a:hlinkClick r:id="rId18"/>
              </a:rPr>
              <a:t>Segunda </a:t>
            </a:r>
            <a:r>
              <a:rPr lang="es-ES" sz="1600" dirty="0" err="1" smtClean="0">
                <a:hlinkClick r:id="rId18"/>
              </a:rPr>
              <a:t>Lingua</a:t>
            </a:r>
            <a:r>
              <a:rPr lang="es-ES" sz="1600" dirty="0" smtClean="0">
                <a:hlinkClick r:id="rId18"/>
              </a:rPr>
              <a:t> </a:t>
            </a:r>
            <a:r>
              <a:rPr lang="es-ES" sz="1600" dirty="0" err="1" smtClean="0">
                <a:hlinkClick r:id="rId18"/>
              </a:rPr>
              <a:t>Estranxeira</a:t>
            </a:r>
            <a:endParaRPr lang="es-ES" sz="1600" dirty="0" smtClean="0"/>
          </a:p>
          <a:p>
            <a:r>
              <a:rPr lang="es-ES" sz="1600" dirty="0" smtClean="0">
                <a:hlinkClick r:id="rId19"/>
              </a:rPr>
              <a:t>Técnicas de Expresión Gráfico-plástica</a:t>
            </a:r>
            <a:endParaRPr lang="es-ES" sz="1600" dirty="0" smtClean="0"/>
          </a:p>
          <a:p>
            <a:r>
              <a:rPr lang="es-ES" sz="1600" dirty="0" err="1" smtClean="0">
                <a:hlinkClick r:id="rId20"/>
              </a:rPr>
              <a:t>Tecnoloxía</a:t>
            </a:r>
            <a:r>
              <a:rPr lang="es-ES" sz="1600" dirty="0" smtClean="0">
                <a:hlinkClick r:id="rId20"/>
              </a:rPr>
              <a:t> Industrial</a:t>
            </a:r>
            <a:endParaRPr lang="es-ES" sz="1600" dirty="0" smtClean="0"/>
          </a:p>
          <a:p>
            <a:r>
              <a:rPr lang="es-ES" sz="1600" dirty="0" err="1" smtClean="0">
                <a:hlinkClick r:id="rId21"/>
              </a:rPr>
              <a:t>Tecnoloxía</a:t>
            </a:r>
            <a:endParaRPr lang="es-ES" sz="1600" dirty="0" smtClean="0"/>
          </a:p>
          <a:p>
            <a:r>
              <a:rPr lang="es-ES" sz="1600" dirty="0" err="1" smtClean="0">
                <a:hlinkClick r:id="rId22"/>
              </a:rPr>
              <a:t>Tecnoloxías</a:t>
            </a:r>
            <a:r>
              <a:rPr lang="es-ES" sz="1600" dirty="0" smtClean="0">
                <a:hlinkClick r:id="rId22"/>
              </a:rPr>
              <a:t> da Información e da Comunicación</a:t>
            </a:r>
            <a:endParaRPr lang="es-ES" sz="1600" dirty="0" smtClean="0"/>
          </a:p>
          <a:p>
            <a:r>
              <a:rPr lang="es-ES" sz="1600" dirty="0" smtClean="0">
                <a:hlinkClick r:id="rId23"/>
              </a:rPr>
              <a:t>Valores Éticos</a:t>
            </a:r>
            <a:endParaRPr lang="es-ES" sz="1600" dirty="0" smtClean="0"/>
          </a:p>
          <a:p>
            <a:r>
              <a:rPr lang="es-ES" sz="1600" dirty="0" err="1" smtClean="0">
                <a:hlinkClick r:id="rId24"/>
              </a:rPr>
              <a:t>Volume</a:t>
            </a:r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disciplinas específicas. E. Primaria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Educación física. </a:t>
            </a:r>
          </a:p>
          <a:p>
            <a:r>
              <a:rPr lang="pt-BR" dirty="0" err="1" smtClean="0"/>
              <a:t>Relixión</a:t>
            </a:r>
            <a:r>
              <a:rPr lang="pt-BR" dirty="0" smtClean="0"/>
              <a:t>, ou Valores sociais e cívicos, a </a:t>
            </a:r>
            <a:r>
              <a:rPr lang="pt-BR" dirty="0" err="1" smtClean="0"/>
              <a:t>elección</a:t>
            </a:r>
            <a:r>
              <a:rPr lang="pt-BR" dirty="0" smtClean="0"/>
              <a:t> de pais, </a:t>
            </a:r>
            <a:r>
              <a:rPr lang="pt-BR" dirty="0" err="1" smtClean="0"/>
              <a:t>nais</a:t>
            </a:r>
            <a:r>
              <a:rPr lang="pt-BR" dirty="0" smtClean="0"/>
              <a:t> ou das </a:t>
            </a:r>
            <a:r>
              <a:rPr lang="pt-BR" dirty="0" err="1" smtClean="0"/>
              <a:t>persoas</a:t>
            </a:r>
            <a:r>
              <a:rPr lang="pt-BR" dirty="0" smtClean="0"/>
              <a:t> que </a:t>
            </a:r>
            <a:r>
              <a:rPr lang="pt-BR" dirty="0" err="1" smtClean="0"/>
              <a:t>exerzan</a:t>
            </a:r>
            <a:r>
              <a:rPr lang="pt-BR" dirty="0" smtClean="0"/>
              <a:t> a </a:t>
            </a:r>
            <a:r>
              <a:rPr lang="pt-BR" dirty="0" err="1" smtClean="0"/>
              <a:t>titoría</a:t>
            </a:r>
            <a:r>
              <a:rPr lang="pt-BR" dirty="0" smtClean="0"/>
              <a:t> legal. </a:t>
            </a:r>
          </a:p>
          <a:p>
            <a:r>
              <a:rPr lang="es-ES" dirty="0" smtClean="0"/>
              <a:t>Educación artística.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581128"/>
            <a:ext cx="8183880" cy="145391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 disciplinas de libre configuración autonómica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gl-ES" dirty="0" smtClean="0"/>
              <a:t>a Comunidade Autónoma establece os contidos e os estándares de aprendizaxe avaliables, os criterios de avaliación e o horario, así como as recomendacións metodolóxicas. </a:t>
            </a:r>
          </a:p>
          <a:p>
            <a:r>
              <a:rPr lang="gl-ES" dirty="0" smtClean="0"/>
              <a:t>Os centros docentes poderán completar os contidos e configurar a súa oferta formativa, ademais de deseñar e implantar métodos pedagóxicos e didácticos propios e determinar a carga horaria. </a:t>
            </a:r>
          </a:p>
          <a:p>
            <a:r>
              <a:rPr lang="gl-ES" dirty="0" smtClean="0"/>
              <a:t>Neste bloque encádrase o desenvolvemento curricular da disciplina de Lingua Galega e Literatura, competencia exclusiva da Comunidade Autónoma, á que lle corresponde un tratamento análogo ao da disciplina de Lingua Castelá e Literatura.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horas de libre configuración do centro. E. Primaria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Para </a:t>
            </a:r>
            <a:r>
              <a:rPr lang="pt-BR" dirty="0" err="1" smtClean="0"/>
              <a:t>afondamento</a:t>
            </a:r>
            <a:r>
              <a:rPr lang="pt-BR" dirty="0" smtClean="0"/>
              <a:t> e/ou </a:t>
            </a:r>
            <a:r>
              <a:rPr lang="pt-BR" dirty="0" err="1" smtClean="0"/>
              <a:t>reforzo</a:t>
            </a:r>
            <a:r>
              <a:rPr lang="pt-BR" dirty="0" smtClean="0"/>
              <a:t> </a:t>
            </a:r>
            <a:r>
              <a:rPr lang="pt-BR" dirty="0" err="1" smtClean="0"/>
              <a:t>dalgunha</a:t>
            </a:r>
            <a:r>
              <a:rPr lang="pt-BR" dirty="0" smtClean="0"/>
              <a:t> das áreas. </a:t>
            </a:r>
          </a:p>
          <a:p>
            <a:r>
              <a:rPr lang="pt-BR" dirty="0" smtClean="0"/>
              <a:t>outra ou outras áreas que determine o centro, segundo o seu </a:t>
            </a:r>
            <a:r>
              <a:rPr lang="pt-BR" dirty="0" err="1" smtClean="0"/>
              <a:t>proxecto</a:t>
            </a:r>
            <a:r>
              <a:rPr lang="pt-BR" dirty="0" smtClean="0"/>
              <a:t> educativo.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0" dirty="0" smtClean="0"/>
              <a:t>libre configuración autonómica  ESO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Educación </a:t>
            </a:r>
            <a:r>
              <a:rPr lang="es-ES" dirty="0" err="1" smtClean="0"/>
              <a:t>Financeira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Investigación e </a:t>
            </a:r>
            <a:r>
              <a:rPr lang="es-ES" dirty="0" err="1" smtClean="0"/>
              <a:t>Tratamento</a:t>
            </a:r>
            <a:r>
              <a:rPr lang="es-ES" dirty="0" smtClean="0"/>
              <a:t> da Información</a:t>
            </a:r>
          </a:p>
          <a:p>
            <a:endParaRPr lang="es-ES" dirty="0" smtClean="0"/>
          </a:p>
          <a:p>
            <a:r>
              <a:rPr lang="es-ES" dirty="0" smtClean="0"/>
              <a:t>Oratoria</a:t>
            </a:r>
          </a:p>
          <a:p>
            <a:endParaRPr lang="es-ES" dirty="0" smtClean="0"/>
          </a:p>
          <a:p>
            <a:r>
              <a:rPr lang="es-ES" dirty="0" err="1" smtClean="0"/>
              <a:t>Paisaxe</a:t>
            </a:r>
            <a:r>
              <a:rPr lang="es-ES" dirty="0" smtClean="0"/>
              <a:t> e </a:t>
            </a:r>
            <a:r>
              <a:rPr lang="es-ES" dirty="0" err="1" smtClean="0"/>
              <a:t>Sustentabilidade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Programación</a:t>
            </a:r>
          </a:p>
          <a:p>
            <a:endParaRPr lang="es-ES" dirty="0" smtClean="0"/>
          </a:p>
          <a:p>
            <a:r>
              <a:rPr lang="es-ES" dirty="0" smtClean="0"/>
              <a:t>Promoción de Estilos de Vida </a:t>
            </a:r>
            <a:r>
              <a:rPr lang="es-ES" dirty="0" err="1" smtClean="0"/>
              <a:t>Saudables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err="1" smtClean="0"/>
              <a:t>Xadrez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0" dirty="0" smtClean="0"/>
              <a:t>libre configuración autonómica BAC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err="1" smtClean="0"/>
              <a:t>Antropoloxía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Ética e </a:t>
            </a:r>
            <a:r>
              <a:rPr lang="pt-BR" dirty="0" err="1" smtClean="0"/>
              <a:t>Filosofía</a:t>
            </a:r>
            <a:r>
              <a:rPr lang="pt-BR" dirty="0" smtClean="0"/>
              <a:t> do </a:t>
            </a:r>
            <a:r>
              <a:rPr lang="pt-BR" dirty="0" err="1" smtClean="0"/>
              <a:t>Dereito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err="1" smtClean="0"/>
              <a:t>Filosofía</a:t>
            </a:r>
            <a:r>
              <a:rPr lang="pt-BR" dirty="0" smtClean="0"/>
              <a:t> da </a:t>
            </a:r>
            <a:r>
              <a:rPr lang="pt-BR" dirty="0" err="1" smtClean="0"/>
              <a:t>Ciencia</a:t>
            </a:r>
            <a:r>
              <a:rPr lang="pt-BR" dirty="0" smtClean="0"/>
              <a:t> e da </a:t>
            </a:r>
            <a:r>
              <a:rPr lang="pt-BR" dirty="0" err="1" smtClean="0"/>
              <a:t>Tecnoloxía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Literatura Galega do Século XX e da </a:t>
            </a:r>
            <a:r>
              <a:rPr lang="pt-BR" dirty="0" err="1" smtClean="0"/>
              <a:t>Actualidade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Literaturas </a:t>
            </a:r>
            <a:r>
              <a:rPr lang="pt-BR" dirty="0" err="1" smtClean="0"/>
              <a:t>Hispánicas</a:t>
            </a:r>
            <a:endParaRPr lang="pt-BR" dirty="0" smtClean="0"/>
          </a:p>
          <a:p>
            <a:endParaRPr lang="pt-BR" dirty="0" smtClean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Métodos Estatísticos e Numéricos</a:t>
            </a:r>
          </a:p>
          <a:p>
            <a:endParaRPr lang="pt-BR" dirty="0" smtClean="0"/>
          </a:p>
          <a:p>
            <a:r>
              <a:rPr lang="pt-BR" dirty="0" err="1" smtClean="0"/>
              <a:t>Patrimonio</a:t>
            </a:r>
            <a:r>
              <a:rPr lang="pt-BR" dirty="0" smtClean="0"/>
              <a:t> Artístico e Cultural de </a:t>
            </a:r>
            <a:r>
              <a:rPr lang="pt-BR" dirty="0" err="1" smtClean="0"/>
              <a:t>Galicia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Robótica</a:t>
            </a:r>
          </a:p>
          <a:p>
            <a:endParaRPr lang="pt-BR" dirty="0" smtClean="0"/>
          </a:p>
          <a:p>
            <a:r>
              <a:rPr lang="pt-BR" dirty="0" err="1" smtClean="0"/>
              <a:t>Xeografía</a:t>
            </a:r>
            <a:r>
              <a:rPr lang="pt-BR" dirty="0" smtClean="0"/>
              <a:t> e Historia de </a:t>
            </a:r>
            <a:r>
              <a:rPr lang="pt-BR" dirty="0" err="1" smtClean="0"/>
              <a:t>Galicia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Primeira</a:t>
            </a:r>
            <a:r>
              <a:rPr lang="es-ES" dirty="0" smtClean="0"/>
              <a:t> </a:t>
            </a:r>
            <a:r>
              <a:rPr lang="es-ES" dirty="0" err="1" smtClean="0"/>
              <a:t>lingua</a:t>
            </a:r>
            <a:r>
              <a:rPr lang="es-ES" dirty="0" smtClean="0"/>
              <a:t> </a:t>
            </a:r>
            <a:r>
              <a:rPr lang="es-ES" dirty="0" err="1" smtClean="0"/>
              <a:t>estranxeira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gl-ES" dirty="0" smtClean="0"/>
              <a:t>Organizada en cinco bloques que se corresponden coas actividades de lingua que, tal como as define o MCER, supoñen o exercicio da competencia lingüística comunicativa dentro dun ámbito específico para procesar (en forma de comprensión ou de expresión) un ou máis textos co fin de realizar unha tarefa.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Elementos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rmAutofit/>
          </a:bodyPr>
          <a:lstStyle/>
          <a:p>
            <a:r>
              <a:rPr lang="gl-ES" dirty="0" smtClean="0"/>
              <a:t>Os obxectivos da etapa educativa.</a:t>
            </a:r>
          </a:p>
          <a:p>
            <a:r>
              <a:rPr lang="gl-ES" dirty="0" smtClean="0"/>
              <a:t>as competencias,</a:t>
            </a:r>
          </a:p>
          <a:p>
            <a:r>
              <a:rPr lang="gl-ES" dirty="0" smtClean="0"/>
              <a:t>os contidos, </a:t>
            </a:r>
          </a:p>
          <a:p>
            <a:r>
              <a:rPr lang="gl-ES" dirty="0" smtClean="0"/>
              <a:t>a metodoloxía didáctica,</a:t>
            </a:r>
          </a:p>
          <a:p>
            <a:r>
              <a:rPr lang="gl-ES" dirty="0" smtClean="0"/>
              <a:t>os criterios de avaliación,</a:t>
            </a:r>
          </a:p>
          <a:p>
            <a:r>
              <a:rPr lang="gl-ES" dirty="0" smtClean="0"/>
              <a:t>os estándares de </a:t>
            </a:r>
            <a:r>
              <a:rPr lang="gl-ES" smtClean="0"/>
              <a:t>aprendizaxe avaliables. </a:t>
            </a:r>
            <a:endParaRPr lang="gl-ES" dirty="0" smtClean="0"/>
          </a:p>
        </p:txBody>
      </p:sp>
      <p:pic>
        <p:nvPicPr>
          <p:cNvPr id="25604" name="Picture 4" descr="Resultado de imagen de curriculo o curriculum EDUCATIV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717032"/>
            <a:ext cx="2286000" cy="20002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ACTIVIDADES DE LINGUA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gl-ES" dirty="0" smtClean="0"/>
              <a:t>comprensión de textos orais, </a:t>
            </a:r>
          </a:p>
          <a:p>
            <a:pPr lvl="1"/>
            <a:r>
              <a:rPr lang="gl-ES" dirty="0" smtClean="0"/>
              <a:t>produción de textos orais (expresión e interacción), </a:t>
            </a:r>
          </a:p>
          <a:p>
            <a:pPr lvl="1"/>
            <a:r>
              <a:rPr lang="gl-ES" dirty="0" smtClean="0"/>
              <a:t>comprensión de textos escritos </a:t>
            </a:r>
          </a:p>
          <a:p>
            <a:pPr lvl="1"/>
            <a:r>
              <a:rPr lang="gl-ES" dirty="0" smtClean="0"/>
              <a:t>produción de textos escritos (expresión e interacción).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2800" dirty="0" smtClean="0"/>
              <a:t>Bloque 5. Coñecemento da lingua e consciencia plurilingüe e intercultural</a:t>
            </a:r>
            <a:endParaRPr lang="es-ES" sz="2800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gl-ES" sz="3400" dirty="0" smtClean="0"/>
              <a:t>Recolle os elementos que abrangue a competencia comunicativa (lingüísticos, sociolingüísticos e pragmáticos), así como as experiencias lingüísticas noutras linguas. </a:t>
            </a:r>
          </a:p>
          <a:p>
            <a:endParaRPr lang="gl-ES" sz="3400" dirty="0" smtClean="0"/>
          </a:p>
          <a:p>
            <a:r>
              <a:rPr lang="gl-ES" sz="3400" dirty="0" smtClean="0"/>
              <a:t>Para cada tarefa comunicativa descrita nos estándares, cumprirá incorporar o conxunto dos contidos recollidos neste no quinto bloque para a realización do bloque de actividade lingüística que corresponda. </a:t>
            </a:r>
          </a:p>
          <a:p>
            <a:endParaRPr lang="gl-ES" sz="3400" dirty="0" smtClean="0"/>
          </a:p>
          <a:p>
            <a:r>
              <a:rPr lang="gl-ES" sz="3400" dirty="0" smtClean="0"/>
              <a:t>Para avaliar o grao de adquisición de cada estándar de aprendizaxe dunha determinada actividade de lingua, deberán aplicarse todos os criterios de avaliación recollidos e descritos para a actividade correspondente, así como aqueles do quinto bloque que correspondan.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gl-ES" sz="2800" dirty="0" smtClean="0">
                <a:effectLst/>
              </a:rPr>
              <a:t>Contidos </a:t>
            </a:r>
            <a:r>
              <a:rPr lang="gl-ES" sz="2800" dirty="0" err="1">
                <a:effectLst/>
              </a:rPr>
              <a:t>sintáctico-discursivos</a:t>
            </a:r>
            <a:r>
              <a:rPr lang="gl-ES" sz="2800" dirty="0">
                <a:effectLst/>
              </a:rPr>
              <a:t> por idiomas</a:t>
            </a:r>
            <a:br>
              <a:rPr lang="gl-ES" sz="2800" dirty="0">
                <a:effectLst/>
              </a:rPr>
            </a:br>
            <a:endParaRPr lang="gl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183880" cy="4187952"/>
          </a:xfrm>
        </p:spPr>
        <p:txBody>
          <a:bodyPr/>
          <a:lstStyle/>
          <a:p>
            <a:r>
              <a:rPr lang="es-ES" dirty="0" err="1"/>
              <a:t>Aleman</a:t>
            </a:r>
            <a:endParaRPr lang="es-ES" dirty="0"/>
          </a:p>
          <a:p>
            <a:r>
              <a:rPr lang="es-ES" dirty="0"/>
              <a:t>Francés</a:t>
            </a:r>
          </a:p>
          <a:p>
            <a:r>
              <a:rPr lang="es-ES" dirty="0" smtClean="0"/>
              <a:t>Inglés</a:t>
            </a:r>
          </a:p>
          <a:p>
            <a:r>
              <a:rPr lang="es-ES" dirty="0" smtClean="0"/>
              <a:t>Italiano</a:t>
            </a:r>
          </a:p>
          <a:p>
            <a:r>
              <a:rPr lang="es-ES" dirty="0" smtClean="0"/>
              <a:t>Portugués</a:t>
            </a:r>
            <a:endParaRPr lang="gl-ES" dirty="0"/>
          </a:p>
        </p:txBody>
      </p:sp>
    </p:spTree>
    <p:extLst>
      <p:ext uri="{BB962C8B-B14F-4D97-AF65-F5344CB8AC3E}">
        <p14:creationId xmlns:p14="http://schemas.microsoft.com/office/powerpoint/2010/main" val="374954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hlinkClick r:id="rId2" action="ppaction://hlinkfile"/>
              </a:rPr>
              <a:t>28_primeira_lingua_estranxeira (2).</a:t>
            </a:r>
            <a:r>
              <a:rPr lang="es-ES" dirty="0" err="1" smtClean="0">
                <a:hlinkClick r:id="rId2" action="ppaction://hlinkfile"/>
              </a:rPr>
              <a:t>doc</a:t>
            </a:r>
            <a:endParaRPr lang="es-ES" dirty="0"/>
          </a:p>
        </p:txBody>
      </p:sp>
      <p:pic>
        <p:nvPicPr>
          <p:cNvPr id="7" name="6 Marcador de contenido" descr="descarg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994819" y="1909762"/>
            <a:ext cx="3200400" cy="14287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Criterio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Estándar de </a:t>
            </a:r>
            <a:r>
              <a:rPr lang="es-ES" dirty="0" err="1" smtClean="0"/>
              <a:t>aprendizaxe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gl-ES" dirty="0" smtClean="0"/>
              <a:t>Utilizar as experiencias lingüísticas e os coñecementos adquiridos en todas as linguas que coñece para establecer similitudes e diferenzas coa nova lingua e desenvolver unha competencia comunicativa plurilingüe, e apreciar a riqueza persoal e social que proporciona ser unha persoa plurilingüe.</a:t>
            </a:r>
          </a:p>
          <a:p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gl-ES" dirty="0" smtClean="0"/>
              <a:t>Nas actividades de aula, reflexiona sobre a utilización para a comprensión e a elaboración de textos do coñecemento adquirido noutras linguas sobre elementos morfosintácticos e discursivos básicos e habituais no uso da lingua</a:t>
            </a:r>
            <a:r>
              <a:rPr lang="es-ES" dirty="0" smtClean="0"/>
              <a:t>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Criterio de </a:t>
            </a:r>
            <a:r>
              <a:rPr lang="es-ES" dirty="0" err="1" smtClean="0"/>
              <a:t>avaliación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Estándar de </a:t>
            </a:r>
            <a:r>
              <a:rPr lang="es-ES" dirty="0" err="1" smtClean="0"/>
              <a:t>aprendizaxe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gl-ES" dirty="0" smtClean="0"/>
              <a:t>B5.9. Participar en proxectos (elaboración de materiais multimedia, folletos, carteis, recensión de libros e películas, </a:t>
            </a:r>
            <a:r>
              <a:rPr lang="gl-ES" dirty="0" err="1" smtClean="0"/>
              <a:t>etc</a:t>
            </a:r>
            <a:r>
              <a:rPr lang="gl-ES" dirty="0" smtClean="0"/>
              <a:t>.) nos que se utilicen varias linguas, tanto curriculares como outras presentes no centro docente, relacionados cos elementos transversais, evitando estereotipos lingüísticos ou culturais.</a:t>
            </a:r>
            <a:endParaRPr lang="gl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gl-ES" dirty="0" smtClean="0"/>
              <a:t>PLEB5.8. Participa en proxectos (elaboración de materiais multimedia, folletos, carteis, recensión de libros e películas, obras de teatro, </a:t>
            </a:r>
            <a:r>
              <a:rPr lang="gl-ES" dirty="0" err="1" smtClean="0"/>
              <a:t>etc</a:t>
            </a:r>
            <a:r>
              <a:rPr lang="gl-ES" dirty="0" smtClean="0"/>
              <a:t>.) nos que se utilizan varias linguas e relacionados cos elementos transversais, evita estereotipos lingüísticos ou culturais, e valora as competencias que posúe como persoa plurilingüe.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8 Marcador de contenido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807633458"/>
              </p:ext>
            </p:extLst>
          </p:nvPr>
        </p:nvGraphicFramePr>
        <p:xfrm>
          <a:off x="611560" y="836712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Resultado de imagen de CUMMINS COMPETENCIA SUBYACENTE COM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Resultado de imagen de CUMMINS COMPETENCIA SUBYACENTE COM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5" name="4 Imagen" descr="CUMM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62050" y="1587500"/>
            <a:ext cx="6819900" cy="36830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800" dirty="0" smtClean="0"/>
              <a:t>Currículo integrado </a:t>
            </a:r>
            <a:r>
              <a:rPr lang="gl-ES" sz="2800" dirty="0" smtClean="0"/>
              <a:t>de todas as linguas da oferta educativa do centro</a:t>
            </a:r>
            <a:endParaRPr lang="es-ES" sz="2800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770856"/>
          </a:xfrm>
        </p:spPr>
        <p:txBody>
          <a:bodyPr>
            <a:noAutofit/>
          </a:bodyPr>
          <a:lstStyle/>
          <a:p>
            <a:r>
              <a:rPr lang="gl-ES" sz="1800" dirty="0" smtClean="0"/>
              <a:t>Para favorecer que todos os coñecementos e as experiencias lingüísticas do alumnado contribúan ao desenvolvemento da súa competencia comunicativa plurilingüe. </a:t>
            </a:r>
          </a:p>
          <a:p>
            <a:r>
              <a:rPr lang="gl-ES" sz="1800" dirty="0" smtClean="0"/>
              <a:t>No proxecto lingüístico do centro concretaranse as medidas tomadas para a </a:t>
            </a:r>
            <a:r>
              <a:rPr lang="gl-ES" sz="1800" dirty="0" err="1" smtClean="0"/>
              <a:t>impartición</a:t>
            </a:r>
            <a:r>
              <a:rPr lang="gl-ES" sz="1800" dirty="0" smtClean="0"/>
              <a:t> do currículo integrado das linguas, que consistirán en acordos sobre :</a:t>
            </a:r>
          </a:p>
          <a:p>
            <a:r>
              <a:rPr lang="gl-ES" sz="1800" dirty="0" smtClean="0"/>
              <a:t>criterios metodolóxicos básicos de actuación en todas as linguas, </a:t>
            </a:r>
          </a:p>
          <a:p>
            <a:r>
              <a:rPr lang="gl-ES" sz="1800" dirty="0" smtClean="0"/>
              <a:t>a terminoloxía que se vaia empregar, </a:t>
            </a:r>
          </a:p>
          <a:p>
            <a:r>
              <a:rPr lang="gl-ES" sz="1800" dirty="0" smtClean="0"/>
              <a:t>e o tratamento que se lles dará aos elementos similares nas distintas </a:t>
            </a:r>
            <a:r>
              <a:rPr lang="gl-ES" sz="1800" smtClean="0"/>
              <a:t>áreas lingüísticas:</a:t>
            </a:r>
            <a:endParaRPr lang="gl-ES" sz="1800" dirty="0" smtClean="0"/>
          </a:p>
          <a:p>
            <a:pPr lvl="1"/>
            <a:r>
              <a:rPr lang="gl-ES" sz="1800" dirty="0" smtClean="0"/>
              <a:t>contidos, </a:t>
            </a:r>
          </a:p>
          <a:p>
            <a:pPr lvl="1"/>
            <a:r>
              <a:rPr lang="gl-ES" sz="1800" dirty="0" smtClean="0"/>
              <a:t>criterios de avaliación </a:t>
            </a:r>
          </a:p>
          <a:p>
            <a:pPr lvl="1"/>
            <a:r>
              <a:rPr lang="gl-ES" sz="1800" dirty="0" smtClean="0"/>
              <a:t>estándares de aprendizaxe.</a:t>
            </a:r>
          </a:p>
          <a:p>
            <a:pPr lvl="1">
              <a:buNone/>
            </a:pPr>
            <a:r>
              <a:rPr lang="gl-ES" sz="1800" dirty="0" smtClean="0"/>
              <a:t>de xeito que se evite a repetición dos aspectos comúns á aprendizaxe de calquera lingua. </a:t>
            </a:r>
            <a:endParaRPr lang="gl-E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Obxectivos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gl-ES" dirty="0" smtClean="0"/>
              <a:t>referentes relativos aos logros que o alumnado debe acadar ao finalizar </a:t>
            </a:r>
            <a:r>
              <a:rPr lang="gl-ES" dirty="0" err="1" smtClean="0"/>
              <a:t>o proceso</a:t>
            </a:r>
            <a:r>
              <a:rPr lang="gl-ES" dirty="0" smtClean="0"/>
              <a:t> educativo, como resultado das experiencias de </a:t>
            </a:r>
            <a:r>
              <a:rPr lang="gl-ES" dirty="0" err="1" smtClean="0"/>
              <a:t>ensinanza-aprendizaxe</a:t>
            </a:r>
            <a:r>
              <a:rPr lang="gl-ES" dirty="0" smtClean="0"/>
              <a:t> intencionalmente planificadas para tal fin</a:t>
            </a:r>
            <a:r>
              <a:rPr lang="es-ES" dirty="0" smtClean="0"/>
              <a:t>. </a:t>
            </a:r>
            <a:endParaRPr lang="es-ES" dirty="0"/>
          </a:p>
        </p:txBody>
      </p:sp>
      <p:pic>
        <p:nvPicPr>
          <p:cNvPr id="20482" name="Picture 2" descr="Resultado de imagen de curriculo o curriculum EDUCATIV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789040"/>
            <a:ext cx="2895600" cy="15811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competencias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02904"/>
          </a:xfrm>
        </p:spPr>
        <p:txBody>
          <a:bodyPr/>
          <a:lstStyle/>
          <a:p>
            <a:endParaRPr lang="es-ES" dirty="0" smtClean="0"/>
          </a:p>
          <a:p>
            <a:r>
              <a:rPr lang="gl-ES" dirty="0" smtClean="0"/>
              <a:t>capacidades  que permiten activar e aplicar de forma integrada os contidos propios de cada ensinanza ou cada etapa educativa, para lograr a realización axeitada de actividades e a resolución eficaz de problemas complexos. </a:t>
            </a:r>
            <a:endParaRPr lang="gl-ES" dirty="0"/>
          </a:p>
        </p:txBody>
      </p:sp>
      <p:pic>
        <p:nvPicPr>
          <p:cNvPr id="24578" name="Picture 2" descr="Resultado de imagen de COMPETENCIAS CLA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077072"/>
            <a:ext cx="2876550" cy="1590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Competencias clave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1º. </a:t>
            </a:r>
            <a:r>
              <a:rPr lang="gl-ES" dirty="0" smtClean="0"/>
              <a:t>Comunicación lingüística (CCL). </a:t>
            </a:r>
          </a:p>
          <a:p>
            <a:r>
              <a:rPr lang="gl-ES" dirty="0" smtClean="0"/>
              <a:t>2º. Competencia matemática e competencias básicas en ciencia e tecnoloxía (CMCT). </a:t>
            </a:r>
          </a:p>
          <a:p>
            <a:r>
              <a:rPr lang="gl-ES" dirty="0" smtClean="0"/>
              <a:t>3º. Competencia dixital (CD). </a:t>
            </a:r>
          </a:p>
          <a:p>
            <a:r>
              <a:rPr lang="gl-ES" dirty="0" smtClean="0"/>
              <a:t>4º. Aprender a aprender (CAA). </a:t>
            </a:r>
          </a:p>
          <a:p>
            <a:r>
              <a:rPr lang="gl-ES" dirty="0" smtClean="0"/>
              <a:t>5º. Competencias sociais e cívicas (CSC). </a:t>
            </a:r>
          </a:p>
          <a:p>
            <a:r>
              <a:rPr lang="gl-ES" dirty="0" smtClean="0"/>
              <a:t>6º. Sentido de iniciativa e espírito emprendedor (CSIEE). </a:t>
            </a:r>
          </a:p>
          <a:p>
            <a:r>
              <a:rPr lang="gl-ES" dirty="0" smtClean="0"/>
              <a:t>7º. Conciencia e expresións culturais </a:t>
            </a:r>
            <a:r>
              <a:rPr lang="pt-BR" dirty="0" smtClean="0"/>
              <a:t>(CCEC).</a:t>
            </a:r>
            <a:endParaRPr lang="es-ES" dirty="0"/>
          </a:p>
        </p:txBody>
      </p:sp>
      <p:pic>
        <p:nvPicPr>
          <p:cNvPr id="13314" name="Picture 2" descr="Resultado de imagen de COMPETENCIAS CLA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4797152"/>
            <a:ext cx="2971800" cy="11110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Resultado de imagen de COMPETENCIAS CLAV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221088"/>
            <a:ext cx="2171700" cy="2105026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gl-ES" dirty="0" smtClean="0"/>
              <a:t>adquisición eficaz das competencias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gl-ES" dirty="0" smtClean="0"/>
              <a:t>deberán deseñarse actividades de aprendizaxe </a:t>
            </a:r>
            <a:r>
              <a:rPr lang="gl-ES" u="sng" dirty="0" smtClean="0"/>
              <a:t>integradas </a:t>
            </a:r>
            <a:r>
              <a:rPr lang="gl-ES" dirty="0" smtClean="0"/>
              <a:t>que permitan ao alumnado avanzar cara aos resultados de aprendizaxe en máis dunha competencia ao mesmo tempo. Art.3.4 e 11.9.</a:t>
            </a:r>
          </a:p>
          <a:p>
            <a:pPr lvl="1"/>
            <a:r>
              <a:rPr lang="pt-BR" dirty="0" smtClean="0"/>
              <a:t>Consiste </a:t>
            </a:r>
            <a:r>
              <a:rPr lang="pt-BR" dirty="0" err="1" smtClean="0"/>
              <a:t>en</a:t>
            </a:r>
            <a:r>
              <a:rPr lang="pt-BR" dirty="0" smtClean="0"/>
              <a:t> tratar simultaneamente, </a:t>
            </a:r>
            <a:r>
              <a:rPr lang="pt-BR" dirty="0" err="1" smtClean="0"/>
              <a:t>nunha</a:t>
            </a:r>
            <a:r>
              <a:rPr lang="pt-BR" dirty="0" smtClean="0"/>
              <a:t> mesma </a:t>
            </a:r>
            <a:r>
              <a:rPr lang="pt-BR" dirty="0" err="1" smtClean="0"/>
              <a:t>actividade</a:t>
            </a:r>
            <a:r>
              <a:rPr lang="pt-BR" dirty="0" smtClean="0"/>
              <a:t>, contidos de </a:t>
            </a:r>
            <a:r>
              <a:rPr lang="pt-BR" dirty="0" err="1" smtClean="0"/>
              <a:t>bloques</a:t>
            </a:r>
            <a:r>
              <a:rPr lang="pt-BR" dirty="0" smtClean="0"/>
              <a:t> distintos e, mesmo, de </a:t>
            </a:r>
            <a:r>
              <a:rPr lang="pt-BR" dirty="0" err="1" smtClean="0"/>
              <a:t>materias</a:t>
            </a:r>
            <a:r>
              <a:rPr lang="pt-BR" dirty="0" smtClean="0"/>
              <a:t> diferentes.</a:t>
            </a:r>
            <a:endParaRPr lang="gl-ES" dirty="0" smtClean="0"/>
          </a:p>
          <a:p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274912"/>
          </a:xfrm>
        </p:spPr>
        <p:txBody>
          <a:bodyPr/>
          <a:lstStyle/>
          <a:p>
            <a:endParaRPr lang="es-ES" dirty="0" smtClean="0"/>
          </a:p>
          <a:p>
            <a:r>
              <a:rPr lang="gl-ES" dirty="0" smtClean="0"/>
              <a:t>conxuntos de coñecementos, habilidades, destrezas e actitudes que contribúen ao logro dos obxectivos de cada ensinanza e etapa educativa e á adquisición de competencias.</a:t>
            </a:r>
            <a:endParaRPr lang="gl-ES" dirty="0"/>
          </a:p>
        </p:txBody>
      </p:sp>
      <p:sp>
        <p:nvSpPr>
          <p:cNvPr id="23554" name="AutoShape 2" descr="Resultado de imagen de saber hacer en educac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560" name="AutoShape 8" descr="Resultado de imagen de laboratorio de quimi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3562" name="AutoShape 10" descr="Resultado de imagen de laboratorio de quimic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3564" name="Picture 12" descr="Resultado de imagen de laboratorio de quim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149080"/>
            <a:ext cx="2676525" cy="1704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5301208"/>
            <a:ext cx="8183880" cy="733832"/>
          </a:xfrm>
        </p:spPr>
        <p:txBody>
          <a:bodyPr>
            <a:normAutofit/>
          </a:bodyPr>
          <a:lstStyle/>
          <a:p>
            <a:r>
              <a:rPr lang="es-ES" dirty="0" err="1" smtClean="0"/>
              <a:t>metodoloxía</a:t>
            </a:r>
            <a:r>
              <a:rPr lang="es-ES" dirty="0" smtClean="0"/>
              <a:t> didáctica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  <a:p>
            <a:r>
              <a:rPr lang="gl-ES" dirty="0" smtClean="0"/>
              <a:t>Describe as prácticas docentes  e a organización do traballo do profesorado.</a:t>
            </a:r>
          </a:p>
          <a:p>
            <a:endParaRPr lang="gl-ES" dirty="0" smtClean="0"/>
          </a:p>
          <a:p>
            <a:r>
              <a:rPr lang="gl-ES" dirty="0" smtClean="0"/>
              <a:t>O tipo de organización que se estableza nos contidos e as actividades que se deseñen para a súa aprendizaxe están directamente relacionados coa resposta á pregunta </a:t>
            </a:r>
            <a:r>
              <a:rPr lang="gl-ES" i="1" dirty="0" smtClean="0"/>
              <a:t>cómo ensinar</a:t>
            </a:r>
            <a:r>
              <a:rPr lang="gl-ES" dirty="0" smtClean="0"/>
              <a:t>?</a:t>
            </a:r>
            <a:endParaRPr lang="gl-ES" dirty="0"/>
          </a:p>
        </p:txBody>
      </p:sp>
      <p:pic>
        <p:nvPicPr>
          <p:cNvPr id="22530" name="Picture 2" descr="Resultado de imagen de metodologí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221088"/>
            <a:ext cx="243840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249</TotalTime>
  <Words>1559</Words>
  <Application>Microsoft Office PowerPoint</Application>
  <PresentationFormat>Presentación en pantalla (4:3)</PresentationFormat>
  <Paragraphs>226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39" baseType="lpstr">
      <vt:lpstr>Aspecto</vt:lpstr>
      <vt:lpstr>O currículo de linguas estranxeiras</vt:lpstr>
      <vt:lpstr>currículo </vt:lpstr>
      <vt:lpstr>Elementos</vt:lpstr>
      <vt:lpstr>Obxectivos </vt:lpstr>
      <vt:lpstr>competencias</vt:lpstr>
      <vt:lpstr>Competencias clave</vt:lpstr>
      <vt:lpstr>adquisición eficaz das competencias </vt:lpstr>
      <vt:lpstr>contidos</vt:lpstr>
      <vt:lpstr>metodoloxía didáctica</vt:lpstr>
      <vt:lpstr>criterios de avaliación </vt:lpstr>
      <vt:lpstr>Estándares  de aprendizaxe</vt:lpstr>
      <vt:lpstr>Estándares de aprendizaxe avaliables</vt:lpstr>
      <vt:lpstr>Elementos /Estándar de aprendizaxe avaliable </vt:lpstr>
      <vt:lpstr>Perfil competencial ou de competencia</vt:lpstr>
      <vt:lpstr>Perfil competencial</vt:lpstr>
      <vt:lpstr>Perfil de área</vt:lpstr>
      <vt:lpstr>Presentación de PowerPoint</vt:lpstr>
      <vt:lpstr>Presentación de PowerPoint</vt:lpstr>
      <vt:lpstr>Elementos transversais</vt:lpstr>
      <vt:lpstr>Competencias das Comunidades Autónomas </vt:lpstr>
      <vt:lpstr>Competencias dos centros docentes </vt:lpstr>
      <vt:lpstr>disciplinas específicas </vt:lpstr>
      <vt:lpstr>Materias específicas</vt:lpstr>
      <vt:lpstr>disciplinas específicas. E. Primaria</vt:lpstr>
      <vt:lpstr>  disciplinas de libre configuración autonómica  </vt:lpstr>
      <vt:lpstr>horas de libre configuración do centro. E. Primaria</vt:lpstr>
      <vt:lpstr>libre configuración autonómica  ESO</vt:lpstr>
      <vt:lpstr>libre configuración autonómica BAC</vt:lpstr>
      <vt:lpstr>Primeira lingua estranxeira</vt:lpstr>
      <vt:lpstr>ACTIVIDADES DE LINGUA</vt:lpstr>
      <vt:lpstr>Bloque 5. Coñecemento da lingua e consciencia plurilingüe e intercultural</vt:lpstr>
      <vt:lpstr>Contidos sintáctico-discursivos por idiomas </vt:lpstr>
      <vt:lpstr>28_primeira_lingua_estranxeira (2).doc</vt:lpstr>
      <vt:lpstr>Presentación de PowerPoint</vt:lpstr>
      <vt:lpstr>Presentación de PowerPoint</vt:lpstr>
      <vt:lpstr>Presentación de PowerPoint</vt:lpstr>
      <vt:lpstr>Presentación de PowerPoint</vt:lpstr>
      <vt:lpstr>Currículo integrado de todas as linguas da oferta educativa do centro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currículo de linguas estranxeiras</dc:title>
  <dc:creator>Isabel</dc:creator>
  <cp:lastModifiedBy>Xunta</cp:lastModifiedBy>
  <cp:revision>48</cp:revision>
  <dcterms:created xsi:type="dcterms:W3CDTF">2015-10-05T16:16:39Z</dcterms:created>
  <dcterms:modified xsi:type="dcterms:W3CDTF">2015-11-09T12:41:29Z</dcterms:modified>
</cp:coreProperties>
</file>