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3" r:id="rId4"/>
    <p:sldId id="265" r:id="rId5"/>
    <p:sldId id="262" r:id="rId6"/>
    <p:sldId id="256" r:id="rId7"/>
    <p:sldId id="257" r:id="rId8"/>
    <p:sldId id="258" r:id="rId9"/>
    <p:sldId id="260" r:id="rId10"/>
    <p:sldId id="261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D21E4-EE90-4494-A6C1-6EB3E32227AA}" type="datetimeFigureOut">
              <a:rPr lang="es-ES"/>
              <a:pPr>
                <a:defRPr/>
              </a:pPr>
              <a:t>06/11/13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0537-D500-4B61-B1EA-15DF40EF1C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5087-36B2-4BC4-9DB3-24F250E3FA5D}" type="datetimeFigureOut">
              <a:rPr lang="es-ES"/>
              <a:pPr>
                <a:defRPr/>
              </a:pPr>
              <a:t>06/11/13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F0F3A-C122-434F-AE10-6BFEF0BC2D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EAD1-40B7-4793-A345-F8B54A4FD308}" type="datetimeFigureOut">
              <a:rPr lang="es-ES"/>
              <a:pPr>
                <a:defRPr/>
              </a:pPr>
              <a:t>06/11/13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C8DE9-4063-44D3-A96B-7A412F67A96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1EDAF-A187-4BBC-AB8C-17EBF3302A85}" type="datetimeFigureOut">
              <a:rPr lang="es-ES"/>
              <a:pPr>
                <a:defRPr/>
              </a:pPr>
              <a:t>06/11/13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323D-DEB3-4615-82C1-01D36DC56F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4D658-DD87-451B-9D56-1E1B3FE86026}" type="datetimeFigureOut">
              <a:rPr lang="es-ES"/>
              <a:pPr>
                <a:defRPr/>
              </a:pPr>
              <a:t>06/11/13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DDAD-8B89-4534-A2FF-87FD52B00CF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0893F-8EC1-456F-9A00-9D3E2968AB0A}" type="datetimeFigureOut">
              <a:rPr lang="es-ES"/>
              <a:pPr>
                <a:defRPr/>
              </a:pPr>
              <a:t>06/11/13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39A1C-72E5-46BE-8411-C1E0A4D57D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99613-44E9-449B-831E-883C08041455}" type="datetimeFigureOut">
              <a:rPr lang="es-ES"/>
              <a:pPr>
                <a:defRPr/>
              </a:pPr>
              <a:t>06/11/13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B8732-2C4A-482D-B28C-7E974F01B8F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B4BC2-A564-404D-9E4F-CF1468148FD1}" type="datetimeFigureOut">
              <a:rPr lang="es-ES"/>
              <a:pPr>
                <a:defRPr/>
              </a:pPr>
              <a:t>06/11/13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3D1A-ED49-494E-A4E0-8FE9E019DE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F1A9-B6E9-45E0-9A61-A9415DE307E6}" type="datetimeFigureOut">
              <a:rPr lang="es-ES"/>
              <a:pPr>
                <a:defRPr/>
              </a:pPr>
              <a:t>06/11/13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DA537-D789-4ED7-A423-D58AFFB6FD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F372-63FA-4355-B5C1-C67B83844DAD}" type="datetimeFigureOut">
              <a:rPr lang="es-ES"/>
              <a:pPr>
                <a:defRPr/>
              </a:pPr>
              <a:t>06/11/13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3B49-2303-413F-A8F0-8E83E89BE0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CCA66-C313-4809-9012-BFE258C3CFC4}" type="datetimeFigureOut">
              <a:rPr lang="es-ES"/>
              <a:pPr>
                <a:defRPr/>
              </a:pPr>
              <a:t>06/11/13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D5663-F97C-4EE1-B159-E846586538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37B965-661B-43F8-B6B3-08F29667191D}" type="datetimeFigureOut">
              <a:rPr lang="es-ES"/>
              <a:pPr>
                <a:defRPr/>
              </a:pPr>
              <a:t>06/11/13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D8924F-68AB-475E-8CC3-0E564F7DD9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ovosnobarrio.blogspot.com.es/search/label/Prehistoria?updated-max=2013-03-12T15:06:00-07:00&amp;max-results=20&amp;start=20&amp;by-date=fals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ovosnobarrio.blogspot.com.es/2013/07/a-sociedade-na-arte-rupestr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icsbn.blogspot.com.es/search/label/PREHISTORI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slaretasdobarrio.blogspot.com.es/search/label/PREHISTORI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bn.blogspot.com.es/search/label/Prehistori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ovosnobarrio.blogspot.com.es/2013/03/lina-do-tempo-da-prehistori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ovosnobarrio.blogspot.com.es/2013/02/tomamoslle-medida-ao-sapiens-e-o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novosnobarrio.blogspot.com.es/2013/06/seguimos-traballar-saida-cabana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enos-lobos.blogspot.com.es/2013/01/un-goril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pic>
        <p:nvPicPr>
          <p:cNvPr id="13315" name="Picture 2" descr="http://www.escuelapedia.com/wp-content/uploads/Arte-rupes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09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3 CuadroTexto"/>
          <p:cNvSpPr txBox="1">
            <a:spLocks noChangeArrowheads="1"/>
          </p:cNvSpPr>
          <p:nvPr/>
        </p:nvSpPr>
        <p:spPr bwMode="auto">
          <a:xfrm>
            <a:off x="173038" y="115888"/>
            <a:ext cx="8788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>
                <a:latin typeface="Chiller" pitchFamily="82" charset="0"/>
              </a:rPr>
              <a:t>A PREHISTORIA …MENUDA HISTORIA !!!</a:t>
            </a:r>
          </a:p>
        </p:txBody>
      </p:sp>
      <p:pic>
        <p:nvPicPr>
          <p:cNvPr id="13317" name="Picture 4" descr="http://1.bp.blogspot.com/-SVM-DZTkwTg/URVaD_p0yXI/AAAAAAAAFos/FM4txZnus0o/s640/P2090017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2684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pic>
        <p:nvPicPr>
          <p:cNvPr id="22531" name="Picture 2" descr="http://www.escuelapedia.com/wp-content/uploads/Arte-rupes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09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40481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3 CuadroTexto"/>
          <p:cNvSpPr txBox="1">
            <a:spLocks noChangeArrowheads="1"/>
          </p:cNvSpPr>
          <p:nvPr/>
        </p:nvSpPr>
        <p:spPr bwMode="auto">
          <a:xfrm>
            <a:off x="1619250" y="5394325"/>
            <a:ext cx="7129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>
                <a:latin typeface="Chiller" pitchFamily="82" charset="0"/>
              </a:rPr>
              <a:t>ARTE   RUPESTRE  E  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pic>
        <p:nvPicPr>
          <p:cNvPr id="14339" name="Picture 2" descr="http://www.escuelapedia.com/wp-content/uploads/Arte-rupes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09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3 CuadroTexto"/>
          <p:cNvSpPr txBox="1">
            <a:spLocks noChangeArrowheads="1"/>
          </p:cNvSpPr>
          <p:nvPr/>
        </p:nvSpPr>
        <p:spPr bwMode="auto">
          <a:xfrm>
            <a:off x="173038" y="115888"/>
            <a:ext cx="8788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>
                <a:latin typeface="Chiller" pitchFamily="82" charset="0"/>
              </a:rPr>
              <a:t>A PREHISTORIA …MENUDA HISTORIA !!!</a:t>
            </a:r>
          </a:p>
        </p:txBody>
      </p:sp>
      <p:sp>
        <p:nvSpPr>
          <p:cNvPr id="14341" name="4 CuadroTexto"/>
          <p:cNvSpPr txBox="1">
            <a:spLocks noChangeArrowheads="1"/>
          </p:cNvSpPr>
          <p:nvPr/>
        </p:nvSpPr>
        <p:spPr bwMode="auto">
          <a:xfrm>
            <a:off x="3059113" y="5992813"/>
            <a:ext cx="68421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>
                <a:latin typeface="Chiller" pitchFamily="82" charset="0"/>
              </a:rPr>
              <a:t>…TIC</a:t>
            </a:r>
          </a:p>
        </p:txBody>
      </p:sp>
      <p:pic>
        <p:nvPicPr>
          <p:cNvPr id="14342" name="Picture 2" descr="http://2.bp.blogspot.com/-vmO-XyeITNE/UYgKaygAaoI/AAAAAAAAAKg/mL6o4O7NDw8/s640/slide-15-728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700213"/>
            <a:ext cx="77057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pic>
        <p:nvPicPr>
          <p:cNvPr id="15363" name="Picture 2" descr="http://www.escuelapedia.com/wp-content/uploads/Arte-rupes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09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3 CuadroTexto"/>
          <p:cNvSpPr txBox="1">
            <a:spLocks noChangeArrowheads="1"/>
          </p:cNvSpPr>
          <p:nvPr/>
        </p:nvSpPr>
        <p:spPr bwMode="auto">
          <a:xfrm>
            <a:off x="173038" y="115888"/>
            <a:ext cx="8788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>
                <a:latin typeface="Chiller" pitchFamily="82" charset="0"/>
              </a:rPr>
              <a:t>A PREHISTORIA …MENUDA HISTORIA !!!</a:t>
            </a:r>
          </a:p>
        </p:txBody>
      </p:sp>
      <p:sp>
        <p:nvSpPr>
          <p:cNvPr id="15365" name="4 CuadroTexto"/>
          <p:cNvSpPr txBox="1">
            <a:spLocks noChangeArrowheads="1"/>
          </p:cNvSpPr>
          <p:nvPr/>
        </p:nvSpPr>
        <p:spPr bwMode="auto">
          <a:xfrm>
            <a:off x="1835150" y="6027738"/>
            <a:ext cx="68405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>
                <a:latin typeface="Chiller" pitchFamily="82" charset="0"/>
              </a:rPr>
              <a:t>…TALLER DE LINGUAXE ORAL</a:t>
            </a:r>
          </a:p>
        </p:txBody>
      </p:sp>
      <p:pic>
        <p:nvPicPr>
          <p:cNvPr id="15366" name="Picture 2" descr="http://4.bp.blogspot.com/-8X6a4kNNte8/UW6l6c8HzOI/AAAAAAAAAz8/50Mp8estR6g/s640/SOBR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052513"/>
            <a:ext cx="6096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pic>
        <p:nvPicPr>
          <p:cNvPr id="16387" name="Picture 2" descr="http://www.escuelapedia.com/wp-content/uploads/Arte-rupes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0"/>
            <a:ext cx="909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3 CuadroTexto"/>
          <p:cNvSpPr txBox="1">
            <a:spLocks noChangeArrowheads="1"/>
          </p:cNvSpPr>
          <p:nvPr/>
        </p:nvSpPr>
        <p:spPr bwMode="auto">
          <a:xfrm>
            <a:off x="173038" y="115888"/>
            <a:ext cx="8788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>
                <a:latin typeface="Chiller" pitchFamily="82" charset="0"/>
              </a:rPr>
              <a:t>A PREHISTORIA …MENUDA HISTORIA !!!</a:t>
            </a:r>
          </a:p>
        </p:txBody>
      </p:sp>
      <p:sp>
        <p:nvSpPr>
          <p:cNvPr id="16389" name="4 CuadroTexto"/>
          <p:cNvSpPr txBox="1">
            <a:spLocks noChangeArrowheads="1"/>
          </p:cNvSpPr>
          <p:nvPr/>
        </p:nvSpPr>
        <p:spPr bwMode="auto">
          <a:xfrm>
            <a:off x="4140200" y="6027738"/>
            <a:ext cx="68405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>
                <a:latin typeface="Chiller" pitchFamily="82" charset="0"/>
              </a:rPr>
              <a:t>…BIBLIOBN</a:t>
            </a:r>
          </a:p>
        </p:txBody>
      </p:sp>
      <p:pic>
        <p:nvPicPr>
          <p:cNvPr id="16390" name="Picture 2" descr="http://4.bp.blogspot.com/-dQsOZgrnHwc/UMRT9b6H3ZI/AAAAAAAAFFM/8LvefTj3Q-I/s640/CRONI%C3%91ON+INVITACION+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1484313"/>
            <a:ext cx="482441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pic>
        <p:nvPicPr>
          <p:cNvPr id="17411" name="Picture 2" descr="http://www.escuelapedia.com/wp-content/uploads/Arte-rupes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09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3 CuadroTexto"/>
          <p:cNvSpPr txBox="1">
            <a:spLocks noChangeArrowheads="1"/>
          </p:cNvSpPr>
          <p:nvPr/>
        </p:nvSpPr>
        <p:spPr bwMode="auto">
          <a:xfrm>
            <a:off x="173038" y="115888"/>
            <a:ext cx="8788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>
                <a:latin typeface="Chiller" pitchFamily="82" charset="0"/>
              </a:rPr>
              <a:t>A PREHISTORIA …MENUDA HISTORIA !!!</a:t>
            </a:r>
          </a:p>
        </p:txBody>
      </p:sp>
      <p:sp>
        <p:nvSpPr>
          <p:cNvPr id="17413" name="4 CuadroTexto"/>
          <p:cNvSpPr txBox="1">
            <a:spLocks noChangeArrowheads="1"/>
          </p:cNvSpPr>
          <p:nvPr/>
        </p:nvSpPr>
        <p:spPr bwMode="auto">
          <a:xfrm>
            <a:off x="3059113" y="5992813"/>
            <a:ext cx="68421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>
                <a:latin typeface="Chiller" pitchFamily="82" charset="0"/>
              </a:rPr>
              <a:t>…TAMÉN  MATEMÁTICA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pic>
        <p:nvPicPr>
          <p:cNvPr id="18435" name="Picture 2" descr="http://www.escuelapedia.com/wp-content/uploads/Arte-rupes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09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113" y="333375"/>
            <a:ext cx="76009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3 CuadroTexto"/>
          <p:cNvSpPr txBox="1">
            <a:spLocks noChangeArrowheads="1"/>
          </p:cNvSpPr>
          <p:nvPr/>
        </p:nvSpPr>
        <p:spPr bwMode="auto">
          <a:xfrm>
            <a:off x="773113" y="5589588"/>
            <a:ext cx="7759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>
                <a:latin typeface="Chiller" pitchFamily="82" charset="0"/>
              </a:rPr>
              <a:t>COÑECEMOS AS LIÑAS DE 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pic>
        <p:nvPicPr>
          <p:cNvPr id="19459" name="Picture 2" descr="http://www.escuelapedia.com/wp-content/uploads/Arte-rupes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513" y="392113"/>
            <a:ext cx="7240587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5 CuadroTexto"/>
          <p:cNvSpPr txBox="1">
            <a:spLocks noChangeArrowheads="1"/>
          </p:cNvSpPr>
          <p:nvPr/>
        </p:nvSpPr>
        <p:spPr bwMode="auto">
          <a:xfrm>
            <a:off x="0" y="5661025"/>
            <a:ext cx="90900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400" b="1">
                <a:latin typeface="Chiller" pitchFamily="82" charset="0"/>
              </a:rPr>
              <a:t>  TOMÁNDOLLE   A  MEDIDA  A  EVOLUCIÓN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pic>
        <p:nvPicPr>
          <p:cNvPr id="20483" name="Picture 2" descr="http://www.escuelapedia.com/wp-content/uploads/Arte-rupes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3744912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2781300"/>
            <a:ext cx="48720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3 CuadroTexto"/>
          <p:cNvSpPr txBox="1">
            <a:spLocks noChangeArrowheads="1"/>
          </p:cNvSpPr>
          <p:nvPr/>
        </p:nvSpPr>
        <p:spPr bwMode="auto">
          <a:xfrm>
            <a:off x="523875" y="5805488"/>
            <a:ext cx="82089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>
                <a:latin typeface="Chiller" pitchFamily="82" charset="0"/>
              </a:rPr>
              <a:t>EXCURSIÓN   CON  (PRE)HISTORIA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pic>
        <p:nvPicPr>
          <p:cNvPr id="21507" name="Picture 2" descr="http://www.escuelapedia.com/wp-content/uploads/Arte-rupest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09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4663" y="620713"/>
            <a:ext cx="31035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3 CuadroTexto"/>
          <p:cNvSpPr txBox="1">
            <a:spLocks noChangeArrowheads="1"/>
          </p:cNvSpPr>
          <p:nvPr/>
        </p:nvSpPr>
        <p:spPr bwMode="auto">
          <a:xfrm>
            <a:off x="1908175" y="5229225"/>
            <a:ext cx="6551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>
                <a:latin typeface="Chiller" pitchFamily="82" charset="0"/>
              </a:rPr>
              <a:t>CONTANDO   PRIMATES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47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</vt:lpstr>
      <vt:lpstr>Arial</vt:lpstr>
      <vt:lpstr>Chiller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Camilo Conde Iglesias</cp:lastModifiedBy>
  <cp:revision>10</cp:revision>
  <dcterms:created xsi:type="dcterms:W3CDTF">2013-09-27T20:24:31Z</dcterms:created>
  <dcterms:modified xsi:type="dcterms:W3CDTF">2013-11-06T12:23:16Z</dcterms:modified>
</cp:coreProperties>
</file>