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photoAlbum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613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584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8952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553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8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7227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5278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772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161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3477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945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F9117-9C8F-4156-B9EA-EE1E92A02806}" type="datetimeFigureOut">
              <a:rPr lang="es-ES" smtClean="0"/>
              <a:t>29/10/2011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DEDF6-71D8-4EC6-9BE1-026927980D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0567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/>
              <a:t>adn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mtClean="0"/>
              <a:t>por Paco Fouce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6088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1.dogma central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7552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2.dogma central de la biología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0"/>
            <a:ext cx="6704013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4433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3.ADN portador de la información genética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8597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4.ADN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1893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14.Griffit y Avery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9267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23.replicación semiconservativa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3212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51.procesado ARN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6263"/>
            <a:ext cx="9144000" cy="3163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79430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Presentación en pantalla (4:3)</PresentationFormat>
  <Paragraphs>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adn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adn</dc:title>
  <dc:creator>Paco Fouce</dc:creator>
  <cp:lastModifiedBy>Paco Fouce</cp:lastModifiedBy>
  <cp:revision>1</cp:revision>
  <dcterms:created xsi:type="dcterms:W3CDTF">2011-10-29T14:05:51Z</dcterms:created>
  <dcterms:modified xsi:type="dcterms:W3CDTF">2011-10-29T14:06:14Z</dcterms:modified>
</cp:coreProperties>
</file>