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EEC0C-B1D3-4149-AC1D-93B828937A9E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DC88-3F95-42E0-8F65-6892FAB01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DC88-3F95-42E0-8F65-6892FAB01A3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1B811A-756B-4AA3-9838-BCCADE9BC514}" type="datetimeFigureOut">
              <a:rPr lang="es-ES" smtClean="0"/>
              <a:pPr/>
              <a:t>03/11/2011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646730-EC2A-45D1-8BDD-79AA0A2146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Marte_(planeta)" TargetMode="External"/><Relationship Id="rId3" Type="http://schemas.openxmlformats.org/officeDocument/2006/relationships/hyperlink" Target="http://es.wikipedia.org/wiki/Luna" TargetMode="External"/><Relationship Id="rId7" Type="http://schemas.openxmlformats.org/officeDocument/2006/relationships/hyperlink" Target="http://es.wikipedia.org/wiki/Saturno_(planeta)" TargetMode="External"/><Relationship Id="rId12" Type="http://schemas.openxmlformats.org/officeDocument/2006/relationships/hyperlink" Target="http://es.wikipedia.org/wiki/Mercurio_(planeta)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s.wikipedia.org/wiki/Plut%C3%B3n_(planeta_enano)" TargetMode="External"/><Relationship Id="rId11" Type="http://schemas.openxmlformats.org/officeDocument/2006/relationships/hyperlink" Target="http://es.wikipedia.org/wiki/Venus_(planeta)" TargetMode="External"/><Relationship Id="rId5" Type="http://schemas.openxmlformats.org/officeDocument/2006/relationships/hyperlink" Target="http://es.wikipedia.org/wiki/Neptuno_(planeta)" TargetMode="External"/><Relationship Id="rId10" Type="http://schemas.openxmlformats.org/officeDocument/2006/relationships/hyperlink" Target="http://es.wikipedia.org/wiki/Urano_(planeta)" TargetMode="External"/><Relationship Id="rId4" Type="http://schemas.openxmlformats.org/officeDocument/2006/relationships/hyperlink" Target="http://es.wikipedia.org/wiki/J%C3%BApiter_(planeta)" TargetMode="External"/><Relationship Id="rId9" Type="http://schemas.openxmlformats.org/officeDocument/2006/relationships/hyperlink" Target="http://es.wikipedia.org/wiki/La_Tierr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es/imgres?q=mapa+cielo&amp;hl=es&amp;biw=1258&amp;bih=575&amp;gbv=2&amp;tbm=isch&amp;tbnid=WvWm31fxa6vBcM:&amp;imgrefurl=http://www.foro3d.com/f26/hola-porque-se-me-desenfoca-la-imagen-del-mapa-avironment-83128.html&amp;docid=lnhbg5ysUGQAMM&amp;imgurl=http://www.foro3d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3.gstatic.com/images?q=tbn:ANd9GcTlLDljik_OUX-ll53-Bzywtscskj3zXnWpRNmIckySRltTNyA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1djRNR1g5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i="1" u="sng" dirty="0" smtClean="0">
                <a:solidFill>
                  <a:srgbClr val="7030A0"/>
                </a:solidFill>
              </a:rPr>
              <a:t>El sistema solar</a:t>
            </a:r>
            <a:endParaRPr lang="es-ES" sz="5400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5546340" cy="36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MERCURIO</a:t>
            </a:r>
            <a:endParaRPr lang="es-ES" sz="54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s-ES" sz="2000" dirty="0" smtClean="0"/>
              <a:t>Planeta del Sistema Solar más próximo al Sol y el más pequeño.</a:t>
            </a:r>
            <a:endParaRPr lang="es-ES" sz="2000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43200" y="2995612"/>
            <a:ext cx="2667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referencias</a:t>
            </a:r>
            <a:endParaRPr lang="es-ES" sz="4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>
                <a:hlinkClick r:id="rId3"/>
              </a:rPr>
              <a:t>http://es.wikipedia.org/wiki/Luna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http://es.wikipedia.org/wiki/J%C3%BApiter_%28planeta%29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http://es.wikipedia.org/wiki/Neptuno_%28planeta%29</a:t>
            </a:r>
            <a:endParaRPr lang="es-ES" dirty="0" smtClean="0"/>
          </a:p>
          <a:p>
            <a:r>
              <a:rPr lang="es-ES" dirty="0" smtClean="0">
                <a:hlinkClick r:id="rId6"/>
              </a:rPr>
              <a:t>http://es.wikipedia.org/wiki/Plut%C3%B3n_%28planeta_enano%29</a:t>
            </a:r>
            <a:endParaRPr lang="es-ES" dirty="0" smtClean="0"/>
          </a:p>
          <a:p>
            <a:r>
              <a:rPr lang="es-ES" dirty="0" smtClean="0">
                <a:hlinkClick r:id="rId7"/>
              </a:rPr>
              <a:t>http://es.wikipedia.org/wiki/Saturno_%28planeta%29</a:t>
            </a:r>
            <a:endParaRPr lang="es-ES" dirty="0" smtClean="0"/>
          </a:p>
          <a:p>
            <a:r>
              <a:rPr lang="es-ES" dirty="0" smtClean="0">
                <a:hlinkClick r:id="rId8"/>
              </a:rPr>
              <a:t>http://es.wikipedia.org/wiki/Marte_%28planeta%29</a:t>
            </a:r>
            <a:endParaRPr lang="es-ES" dirty="0" smtClean="0"/>
          </a:p>
          <a:p>
            <a:r>
              <a:rPr lang="es-ES" dirty="0" smtClean="0">
                <a:hlinkClick r:id="rId9"/>
              </a:rPr>
              <a:t>http://es.wikipedia.org/wiki/La_Tierra</a:t>
            </a:r>
            <a:endParaRPr lang="es-ES" dirty="0" smtClean="0"/>
          </a:p>
          <a:p>
            <a:r>
              <a:rPr lang="es-ES" dirty="0" smtClean="0">
                <a:hlinkClick r:id="rId10"/>
              </a:rPr>
              <a:t>http://es.wikipedia.org/wiki/Urano_%28planeta%29</a:t>
            </a:r>
            <a:endParaRPr lang="es-ES" dirty="0" smtClean="0"/>
          </a:p>
          <a:p>
            <a:r>
              <a:rPr lang="es-ES" dirty="0" smtClean="0">
                <a:hlinkClick r:id="rId11"/>
              </a:rPr>
              <a:t>http://es.wikipedia.org/wiki/Venus_%28planeta%29</a:t>
            </a:r>
            <a:endParaRPr lang="es-ES" dirty="0" smtClean="0"/>
          </a:p>
          <a:p>
            <a:r>
              <a:rPr lang="es-ES" dirty="0" smtClean="0">
                <a:hlinkClick r:id="rId12"/>
              </a:rPr>
              <a:t>http://es.wikipedia.org/wiki/Mercurio_%28planeta%29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49" y="1653280"/>
            <a:ext cx="6666847" cy="37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67744" y="5733256"/>
            <a:ext cx="428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hlinkClick r:id="rId4"/>
              </a:rPr>
              <a:t>http://www.google.es/imgres?q=mapa+cielo&amp;hl=es&amp;biw=1258&amp;bih=575&amp;gbv=2&amp;tbm=isch&amp;tbnid=WvWm31fxa6vBcM:&amp;imgrefurl=http://www.foro3d.com/f26/hola-porque-se-me-desenfoca-la-imagen-del-mapa-avironment-83128.html&amp;docid=lnhbg5ysUGQAMM&amp;imgurl=http://www.foro3d.com/attachments/121157d1263243295-hola-porque-se-me-desenfoca-la-imagen-del-mapa-avironment-cielo.jpg&amp;w=640&amp;h=480&amp;ei=1w6zTo3-COSp4gT8lJzeAw&amp;zoom=1&amp;iact=rc&amp;dur=362&amp;sig=116292120946399567166&amp;page=3&amp;tbnh=165&amp;tbnw=258&amp;start=20&amp;ndsp=9&amp;ved=1t:429,r:7,s:20&amp;tx=80&amp;ty=94</a:t>
            </a:r>
            <a:endParaRPr lang="es-E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0462"/>
            <a:ext cx="3949688" cy="356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835696" y="5805264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hlinkClick r:id="rId4"/>
              </a:rPr>
              <a:t>http://t3.gstatic.com/images?q=tbn:ANd9GcTlLDljik_OUX-ll53-Bzyskj3zXnWpRNmIckySRltTNyAVwtsc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83671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hlinkClick r:id="rId3"/>
              </a:rPr>
              <a:t>Video sistema solar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4863"/>
            <a:ext cx="4718298" cy="36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Luna</a:t>
            </a:r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460432" cy="5184576"/>
          </a:xfrm>
        </p:spPr>
        <p:txBody>
          <a:bodyPr>
            <a:normAutofit/>
          </a:bodyPr>
          <a:lstStyle/>
          <a:p>
            <a:r>
              <a:rPr lang="es-ES" sz="2800" dirty="0"/>
              <a:t>S</a:t>
            </a:r>
            <a:r>
              <a:rPr lang="es-ES" sz="2800" dirty="0" smtClean="0"/>
              <a:t>atélite natural de la Tierra y el quinto satélite más grande del Sistema Solar.</a:t>
            </a:r>
          </a:p>
          <a:p>
            <a:r>
              <a:rPr lang="es-ES" sz="2800" dirty="0" smtClean="0"/>
              <a:t>La distancia orbital de la Luna, cerca de treinta veces   el diámetro de la Tierra, hace que tenga en el cielo el mismo tamaño que el Sol.</a:t>
            </a:r>
            <a:endParaRPr lang="es-E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2667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Júpiter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1612776"/>
          </a:xfrm>
        </p:spPr>
        <p:txBody>
          <a:bodyPr>
            <a:normAutofit/>
          </a:bodyPr>
          <a:lstStyle/>
          <a:p>
            <a:r>
              <a:rPr lang="es-ES" dirty="0" smtClean="0"/>
              <a:t>Quinto planeta del Sistema Solar. </a:t>
            </a:r>
          </a:p>
          <a:p>
            <a:r>
              <a:rPr lang="es-ES" dirty="0" smtClean="0"/>
              <a:t>Forma parte de los denominados  planetas exteriores o gaseosos.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2667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Neptuno y Plutón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04864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O</a:t>
            </a:r>
            <a:r>
              <a:rPr lang="es-ES" dirty="0" smtClean="0"/>
              <a:t>ctavo planeta en distancia respecto al Sol y el más lejano del Sistema Solar.</a:t>
            </a:r>
          </a:p>
          <a:p>
            <a:r>
              <a:rPr lang="es-ES" dirty="0" smtClean="0"/>
              <a:t>Forma parte de los denominados planetas exteriores o gigantes gaseosos.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860032" y="4876105"/>
            <a:ext cx="3312368" cy="3963789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P</a:t>
            </a:r>
            <a:r>
              <a:rPr lang="es-ES" dirty="0" smtClean="0"/>
              <a:t>laneta enano del Sistema Solar.</a:t>
            </a:r>
            <a:endParaRPr lang="es-ES" dirty="0"/>
          </a:p>
          <a:p>
            <a:r>
              <a:rPr lang="es-ES" dirty="0" smtClean="0"/>
              <a:t>Situado a continuación de la órbita de Neptuno.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1844824"/>
            <a:ext cx="21948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33056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ES" dirty="0" smtClean="0"/>
              <a:t>SATURNO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Sexto planeta del sistema solar.</a:t>
            </a:r>
            <a:endParaRPr lang="es-ES" sz="2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015" b="100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i="1" dirty="0" smtClean="0">
                <a:solidFill>
                  <a:srgbClr val="FF0000"/>
                </a:solidFill>
              </a:rPr>
              <a:t>MARTE</a:t>
            </a:r>
            <a:endParaRPr lang="es-ES" sz="4800" i="1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/>
              <a:t>A</a:t>
            </a:r>
            <a:r>
              <a:rPr lang="es-ES" sz="2800" dirty="0" smtClean="0"/>
              <a:t>podado a veces como </a:t>
            </a:r>
            <a:r>
              <a:rPr lang="es-ES" sz="2800" i="1" dirty="0" smtClean="0"/>
              <a:t>el Planeta rojo.</a:t>
            </a:r>
            <a:endParaRPr lang="es-ES" sz="2800" dirty="0"/>
          </a:p>
          <a:p>
            <a:pPr>
              <a:buFont typeface="Arial" pitchFamily="34" charset="0"/>
              <a:buChar char="•"/>
            </a:pPr>
            <a:r>
              <a:rPr lang="es-ES" sz="2800" dirty="0"/>
              <a:t>E</a:t>
            </a:r>
            <a:r>
              <a:rPr lang="es-ES" sz="2800" dirty="0" smtClean="0"/>
              <a:t>s el cuarto planeta del Sistema Solar</a:t>
            </a:r>
            <a:endParaRPr lang="es-E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43200" y="2986087"/>
            <a:ext cx="2667000" cy="266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356992" cy="744016"/>
          </a:xfrm>
        </p:spPr>
        <p:txBody>
          <a:bodyPr>
            <a:normAutofit/>
          </a:bodyPr>
          <a:lstStyle/>
          <a:p>
            <a:r>
              <a:rPr lang="es-ES" sz="4400" dirty="0" smtClean="0"/>
              <a:t>LA TIERRA</a:t>
            </a:r>
            <a:endParaRPr lang="es-ES" sz="4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92080" y="1556792"/>
            <a:ext cx="3526018" cy="364708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La Tierra se formó hace entre 4400 y 4510 millones de años. </a:t>
            </a:r>
          </a:p>
          <a:p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La vida surgió unos mil millones de años después.</a:t>
            </a:r>
          </a:p>
          <a:p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La Tierra interactúa con otros objetos en el espacio, especialmente el Sol y la Luna</a:t>
            </a:r>
            <a:endParaRPr lang="es-ES" sz="24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/>
              <a:t>Urano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Es el séptimo planeta del Sistema solar.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Urano es similar en composición a Neptuno</a:t>
            </a:r>
          </a:p>
          <a:p>
            <a:pPr>
              <a:buFont typeface="Arial" pitchFamily="34" charset="0"/>
              <a:buChar char="•"/>
            </a:pPr>
            <a:endParaRPr lang="es-E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43200" y="2986087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476672"/>
            <a:ext cx="3005332" cy="951384"/>
          </a:xfrm>
        </p:spPr>
        <p:txBody>
          <a:bodyPr/>
          <a:lstStyle/>
          <a:p>
            <a:r>
              <a:rPr lang="es-ES" sz="4800" dirty="0" smtClean="0"/>
              <a:t>VENUS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5114778" cy="110124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dirty="0" smtClean="0"/>
              <a:t>Segundo planeta del Sistema Solar.</a:t>
            </a:r>
          </a:p>
          <a:p>
            <a:pPr algn="l">
              <a:buFont typeface="Arial" pitchFamily="34" charset="0"/>
              <a:buChar char="•"/>
            </a:pPr>
            <a:r>
              <a:rPr lang="es-ES" dirty="0" smtClean="0"/>
              <a:t>Recibe su nombre en honor a Venus, la diosa romana del amor.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387080" cy="33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303</Words>
  <Application>Microsoft Office PowerPoint</Application>
  <PresentationFormat>Presentación en pantalla (4:3)</PresentationFormat>
  <Paragraphs>59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Opulento</vt:lpstr>
      <vt:lpstr>El sistema solar</vt:lpstr>
      <vt:lpstr>La Luna</vt:lpstr>
      <vt:lpstr>Júpiter</vt:lpstr>
      <vt:lpstr>Neptuno y Plutón</vt:lpstr>
      <vt:lpstr>SATURNO</vt:lpstr>
      <vt:lpstr>MARTE</vt:lpstr>
      <vt:lpstr>LA TIERRA</vt:lpstr>
      <vt:lpstr>Urano </vt:lpstr>
      <vt:lpstr>VENUS</vt:lpstr>
      <vt:lpstr>MERCURIO</vt:lpstr>
      <vt:lpstr>referencias</vt:lpstr>
      <vt:lpstr>Diapositiva 12</vt:lpstr>
      <vt:lpstr>Diapositiva 13</vt:lpstr>
      <vt:lpstr>Diapositiva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solar</dc:title>
  <dc:creator>Iria</dc:creator>
  <cp:lastModifiedBy>Iria</cp:lastModifiedBy>
  <cp:revision>14</cp:revision>
  <dcterms:created xsi:type="dcterms:W3CDTF">2011-11-03T19:30:39Z</dcterms:created>
  <dcterms:modified xsi:type="dcterms:W3CDTF">2011-11-03T22:08:37Z</dcterms:modified>
</cp:coreProperties>
</file>