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-108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30BE7-465A-4292-A9EB-C71E207BFBFD}" type="datetimeFigureOut">
              <a:rPr lang="es-ES" smtClean="0"/>
              <a:pPr/>
              <a:t>21/11/2016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569D5-5509-4E64-83E9-34932F184D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734637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30BE7-465A-4292-A9EB-C71E207BFBFD}" type="datetimeFigureOut">
              <a:rPr lang="es-ES" smtClean="0"/>
              <a:pPr/>
              <a:t>21/11/2016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569D5-5509-4E64-83E9-34932F184D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62861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30BE7-465A-4292-A9EB-C71E207BFBFD}" type="datetimeFigureOut">
              <a:rPr lang="es-ES" smtClean="0"/>
              <a:pPr/>
              <a:t>21/11/2016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569D5-5509-4E64-83E9-34932F184D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014433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30BE7-465A-4292-A9EB-C71E207BFBFD}" type="datetimeFigureOut">
              <a:rPr lang="es-ES" smtClean="0"/>
              <a:pPr/>
              <a:t>21/11/2016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569D5-5509-4E64-83E9-34932F184D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979329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30BE7-465A-4292-A9EB-C71E207BFBFD}" type="datetimeFigureOut">
              <a:rPr lang="es-ES" smtClean="0"/>
              <a:pPr/>
              <a:t>21/11/2016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569D5-5509-4E64-83E9-34932F184D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201884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30BE7-465A-4292-A9EB-C71E207BFBFD}" type="datetimeFigureOut">
              <a:rPr lang="es-ES" smtClean="0"/>
              <a:pPr/>
              <a:t>21/11/2016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569D5-5509-4E64-83E9-34932F184D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158162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30BE7-465A-4292-A9EB-C71E207BFBFD}" type="datetimeFigureOut">
              <a:rPr lang="es-ES" smtClean="0"/>
              <a:pPr/>
              <a:t>21/11/2016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569D5-5509-4E64-83E9-34932F184D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198774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30BE7-465A-4292-A9EB-C71E207BFBFD}" type="datetimeFigureOut">
              <a:rPr lang="es-ES" smtClean="0"/>
              <a:pPr/>
              <a:t>21/11/2016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569D5-5509-4E64-83E9-34932F184D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766114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30BE7-465A-4292-A9EB-C71E207BFBFD}" type="datetimeFigureOut">
              <a:rPr lang="es-ES" smtClean="0"/>
              <a:pPr/>
              <a:t>21/11/2016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569D5-5509-4E64-83E9-34932F184D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433495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30BE7-465A-4292-A9EB-C71E207BFBFD}" type="datetimeFigureOut">
              <a:rPr lang="es-ES" smtClean="0"/>
              <a:pPr/>
              <a:t>21/11/2016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569D5-5509-4E64-83E9-34932F184D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179992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30BE7-465A-4292-A9EB-C71E207BFBFD}" type="datetimeFigureOut">
              <a:rPr lang="es-ES" smtClean="0"/>
              <a:pPr/>
              <a:t>21/11/2016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569D5-5509-4E64-83E9-34932F184D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93110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30BE7-465A-4292-A9EB-C71E207BFBFD}" type="datetimeFigureOut">
              <a:rPr lang="es-ES" smtClean="0"/>
              <a:pPr/>
              <a:t>21/11/2016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569D5-5509-4E64-83E9-34932F184D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5990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" name="Picture 20" descr="Resultado de imagen de PRIMEROS AUXILIOS EN CENTROS EDUCATIV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97029" y="3800627"/>
            <a:ext cx="1047936" cy="1068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993531" y="2047850"/>
            <a:ext cx="1017270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XORNADAS: </a:t>
            </a:r>
          </a:p>
          <a:p>
            <a:pPr algn="ctr"/>
            <a:r>
              <a:rPr lang="es-ES" sz="400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ATENCIÓN </a:t>
            </a:r>
            <a:r>
              <a:rPr lang="es-ES" sz="400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EDUCATIVA EN </a:t>
            </a:r>
            <a:r>
              <a:rPr lang="es-ES" sz="400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URXENCIAS </a:t>
            </a:r>
          </a:p>
          <a:p>
            <a:pPr algn="ctr"/>
            <a:r>
              <a:rPr lang="es-ES" sz="400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SANITARIAS</a:t>
            </a:r>
          </a:p>
        </p:txBody>
      </p:sp>
      <p:pic>
        <p:nvPicPr>
          <p:cNvPr id="15" name="Picture 6" descr="Imagen relacionad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84395" y="3638577"/>
            <a:ext cx="2245409" cy="11250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 descr="Inicio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24700"/>
          <a:stretch/>
        </p:blipFill>
        <p:spPr bwMode="auto">
          <a:xfrm>
            <a:off x="1244169" y="399490"/>
            <a:ext cx="4805453" cy="8004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5" name="Imagen 4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43028" y="670714"/>
            <a:ext cx="2666003" cy="568675"/>
          </a:xfrm>
          <a:prstGeom prst="rect">
            <a:avLst/>
          </a:prstGeom>
          <a:noFill/>
        </p:spPr>
      </p:pic>
      <p:cxnSp>
        <p:nvCxnSpPr>
          <p:cNvPr id="8" name="Conector recto 7"/>
          <p:cNvCxnSpPr/>
          <p:nvPr/>
        </p:nvCxnSpPr>
        <p:spPr>
          <a:xfrm>
            <a:off x="872068" y="1850931"/>
            <a:ext cx="10254359" cy="5151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 11"/>
          <p:cNvSpPr/>
          <p:nvPr/>
        </p:nvSpPr>
        <p:spPr>
          <a:xfrm>
            <a:off x="1582615" y="5520113"/>
            <a:ext cx="965395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_tradnl" sz="2400" i="1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D.Manuel</a:t>
            </a:r>
            <a:r>
              <a:rPr lang="es-ES_tradnl" sz="2400" i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Castro </a:t>
            </a:r>
            <a:r>
              <a:rPr lang="es-ES_tradnl" sz="2400" i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Maestre.</a:t>
            </a:r>
            <a:endParaRPr lang="es-ES_tradnl" sz="2400" i="1" dirty="0" smtClean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s-ES_tradnl" sz="2400" b="0" i="1" cap="none" spc="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D:Manuel </a:t>
            </a:r>
            <a:r>
              <a:rPr lang="es-ES_tradnl" sz="2400" i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</a:t>
            </a:r>
            <a:r>
              <a:rPr lang="es-ES_tradnl" sz="2400" b="0" i="1" cap="none" spc="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osquera </a:t>
            </a:r>
            <a:r>
              <a:rPr lang="es-ES_tradnl" sz="2400" b="0" i="1" cap="none" spc="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Castro .   </a:t>
            </a:r>
          </a:p>
          <a:p>
            <a:pPr algn="r"/>
            <a:r>
              <a:rPr lang="es-ES_tradnl" sz="2400" i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s-ES_tradnl" sz="2400" b="0" i="1" cap="none" spc="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Lugo, 22 e 24 de </a:t>
            </a:r>
            <a:r>
              <a:rPr lang="es-ES_tradnl" sz="2400" b="0" i="1" cap="none" spc="0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novembro</a:t>
            </a:r>
            <a:r>
              <a:rPr lang="es-ES_tradnl" sz="2400" b="0" i="1" cap="none" spc="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es-ES" sz="2400" b="0" i="1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1199596" y="4964702"/>
            <a:ext cx="10254359" cy="5151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Resultado de imagen de fundacion 061 de galicia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46862" y="547309"/>
            <a:ext cx="1907093" cy="84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itespresso.es/wp-content/uploads/2012/03/Ivor-AED-Traner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91400">
            <a:off x="8748584" y="3384380"/>
            <a:ext cx="1952367" cy="1325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utoShape 12" descr="Primeros auxili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3108286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24</Words>
  <Application>Microsoft Office PowerPoint</Application>
  <PresentationFormat>Personalizado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Invitado</cp:lastModifiedBy>
  <cp:revision>14</cp:revision>
  <cp:lastPrinted>2016-11-21T11:53:10Z</cp:lastPrinted>
  <dcterms:created xsi:type="dcterms:W3CDTF">2015-11-01T22:57:47Z</dcterms:created>
  <dcterms:modified xsi:type="dcterms:W3CDTF">2016-11-21T18:55:52Z</dcterms:modified>
</cp:coreProperties>
</file>