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8" r:id="rId1"/>
  </p:sldMasterIdLst>
  <p:notesMasterIdLst>
    <p:notesMasterId r:id="rId18"/>
  </p:notesMasterIdLst>
  <p:sldIdLst>
    <p:sldId id="261" r:id="rId2"/>
    <p:sldId id="262" r:id="rId3"/>
    <p:sldId id="280" r:id="rId4"/>
    <p:sldId id="290" r:id="rId5"/>
    <p:sldId id="291" r:id="rId6"/>
    <p:sldId id="292" r:id="rId7"/>
    <p:sldId id="293" r:id="rId8"/>
    <p:sldId id="294" r:id="rId9"/>
    <p:sldId id="295" r:id="rId10"/>
    <p:sldId id="317" r:id="rId11"/>
    <p:sldId id="337" r:id="rId12"/>
    <p:sldId id="318" r:id="rId13"/>
    <p:sldId id="321" r:id="rId14"/>
    <p:sldId id="319" r:id="rId15"/>
    <p:sldId id="320" r:id="rId16"/>
    <p:sldId id="322" r:id="rId17"/>
  </p:sldIdLst>
  <p:sldSz cx="10080625" cy="7559675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CED"/>
    <a:srgbClr val="2A02B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759" autoAdjust="0"/>
    <p:restoredTop sz="94660"/>
  </p:normalViewPr>
  <p:slideViewPr>
    <p:cSldViewPr snapToGrid="0">
      <p:cViewPr>
        <p:scale>
          <a:sx n="58" d="100"/>
          <a:sy n="58" d="100"/>
        </p:scale>
        <p:origin x="-240" y="54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1297495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6499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417730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79901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220121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2271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121631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029765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3993253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="" xmlns:p14="http://schemas.microsoft.com/office/powerpoint/2010/main" val="4117575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778963" y="1289632"/>
            <a:ext cx="5308021" cy="550474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8037" y="587975"/>
            <a:ext cx="6785144" cy="3443853"/>
          </a:xfrm>
        </p:spPr>
        <p:txBody>
          <a:bodyPr anchor="b">
            <a:normAutofit/>
          </a:bodyPr>
          <a:lstStyle>
            <a:lvl1pPr algn="l">
              <a:defRPr sz="485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8036" y="4237153"/>
            <a:ext cx="5461717" cy="2109242"/>
          </a:xfrm>
        </p:spPr>
        <p:txBody>
          <a:bodyPr anchor="t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47520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88037" y="587975"/>
            <a:ext cx="8904552" cy="344385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40054" y="4237152"/>
            <a:ext cx="8027163" cy="50397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64"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374499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587975"/>
            <a:ext cx="8904552" cy="3191863"/>
          </a:xfrm>
        </p:spPr>
        <p:txBody>
          <a:bodyPr anchor="ctr">
            <a:normAutofit/>
          </a:bodyPr>
          <a:lstStyle>
            <a:lvl1pPr algn="l">
              <a:defRPr sz="3086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4535805"/>
            <a:ext cx="7037423" cy="2099910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58373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993" y="587975"/>
            <a:ext cx="7562439" cy="3191863"/>
          </a:xfrm>
        </p:spPr>
        <p:txBody>
          <a:bodyPr anchor="ctr">
            <a:normAutofit/>
          </a:bodyPr>
          <a:lstStyle>
            <a:lvl1pPr algn="l">
              <a:defRPr sz="3086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76074" y="3779838"/>
            <a:ext cx="7058275" cy="53197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7" y="4741133"/>
            <a:ext cx="7036110" cy="1894582"/>
          </a:xfrm>
        </p:spPr>
        <p:txBody>
          <a:bodyPr anchor="ctr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016" y="783331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4527" y="3051870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9006025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3779838"/>
            <a:ext cx="7036110" cy="1871069"/>
          </a:xfrm>
        </p:spPr>
        <p:txBody>
          <a:bodyPr anchor="b">
            <a:normAutofit/>
          </a:bodyPr>
          <a:lstStyle>
            <a:lvl1pPr algn="l">
              <a:defRPr sz="3086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5658160"/>
            <a:ext cx="7037423" cy="977554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78908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993" y="587975"/>
            <a:ext cx="7562438" cy="3191863"/>
          </a:xfrm>
        </p:spPr>
        <p:txBody>
          <a:bodyPr anchor="ctr">
            <a:normAutofit/>
          </a:bodyPr>
          <a:lstStyle>
            <a:lvl1pPr algn="l">
              <a:defRPr sz="3086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88037" y="4283816"/>
            <a:ext cx="7036110" cy="1157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5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5459766"/>
            <a:ext cx="7036109" cy="1175949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016" y="783331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4527" y="3051870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9452150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587975"/>
            <a:ext cx="8296515" cy="31918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086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88037" y="4330481"/>
            <a:ext cx="7036110" cy="9239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5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5254443"/>
            <a:ext cx="7036109" cy="1381272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110897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 algn="l">
              <a:defRPr sz="3086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8037" y="587976"/>
            <a:ext cx="7226286" cy="4153158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472858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7" y="587975"/>
            <a:ext cx="2253582" cy="4871791"/>
          </a:xfrm>
        </p:spPr>
        <p:txBody>
          <a:bodyPr vert="eaVert">
            <a:normAutofit/>
          </a:bodyPr>
          <a:lstStyle>
            <a:lvl1pPr>
              <a:defRPr sz="3086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8036" y="587975"/>
            <a:ext cx="6449232" cy="604774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89289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37" y="587975"/>
            <a:ext cx="7226286" cy="4153158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9964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2183905"/>
            <a:ext cx="7058276" cy="2557224"/>
          </a:xfrm>
        </p:spPr>
        <p:txBody>
          <a:bodyPr anchor="b">
            <a:normAutofit/>
          </a:bodyPr>
          <a:lstStyle>
            <a:lvl1pPr algn="l">
              <a:defRPr sz="3527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7" y="4946454"/>
            <a:ext cx="7058275" cy="1689261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84511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88037" y="587975"/>
            <a:ext cx="4354564" cy="415315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139930" y="587975"/>
            <a:ext cx="4352658" cy="4143822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56236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3" y="587975"/>
            <a:ext cx="4097587" cy="671971"/>
          </a:xfrm>
        </p:spPr>
        <p:txBody>
          <a:bodyPr anchor="b">
            <a:noAutofit/>
          </a:bodyPr>
          <a:lstStyle>
            <a:lvl1pPr marL="0" indent="0">
              <a:buNone/>
              <a:defRPr sz="2646" b="0" cap="all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036" y="1259946"/>
            <a:ext cx="4349603" cy="3481184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52318" y="624724"/>
            <a:ext cx="4149605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 cap="all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39931" y="1259946"/>
            <a:ext cx="4361992" cy="3471851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48903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24323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148211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3704" y="587975"/>
            <a:ext cx="3528219" cy="1679928"/>
          </a:xfrm>
        </p:spPr>
        <p:txBody>
          <a:bodyPr anchor="b">
            <a:normAutofit/>
          </a:bodyPr>
          <a:lstStyle>
            <a:lvl1pPr algn="l">
              <a:defRPr sz="2205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36" y="587975"/>
            <a:ext cx="4893419" cy="604774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3704" y="2435898"/>
            <a:ext cx="3528219" cy="2305235"/>
          </a:xfrm>
        </p:spPr>
        <p:txBody>
          <a:bodyPr anchor="t"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68360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308" y="1595931"/>
            <a:ext cx="3928244" cy="1259946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40052" y="1007956"/>
            <a:ext cx="3617046" cy="5291773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6558" y="3023870"/>
            <a:ext cx="3929308" cy="2295901"/>
          </a:xfrm>
        </p:spPr>
        <p:txBody>
          <a:bodyPr anchor="t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8037" y="6803708"/>
            <a:ext cx="6407022" cy="402483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996985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2A02BE"/>
            </a:gs>
            <a:gs pos="1770">
              <a:schemeClr val="tx1"/>
            </a:gs>
            <a:gs pos="100000">
              <a:schemeClr val="accent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53956" y="4293150"/>
            <a:ext cx="2723506" cy="2930540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7" y="587976"/>
            <a:ext cx="7226286" cy="4153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1330" y="6803711"/>
            <a:ext cx="1323427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8037" y="6803708"/>
            <a:ext cx="6407022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0766" y="6149240"/>
            <a:ext cx="944680" cy="7384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086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8219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hf sldNum="0" hdr="0" ftr="0" dt="0"/>
  <p:txStyles>
    <p:titleStyle>
      <a:lvl1pPr algn="l" defTabSz="503972" rtl="0" eaLnBrk="1" latinLnBrk="0" hangingPunct="1">
        <a:spcBef>
          <a:spcPct val="0"/>
        </a:spcBef>
        <a:buNone/>
        <a:defRPr sz="3527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4982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205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8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322925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6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700904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204876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FFFFFF"/>
                </a:solidFill>
              </a:rPr>
              <a:t>Realización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No vaso practicamos un furado para o interruptor. Este non é un elemento imprescindible. Resultaranos máis cómodo si dispoñemos del.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Realizamos un furado que nos permita pasalos cables da pila ou do motor ao interruptor</a:t>
            </a:r>
          </a:p>
          <a:p>
            <a:pPr algn="ctr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8" name="Picture 2" descr="C:\Users\A\Desktop\Nueva carpeta\20170527_2027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7159" y="3543300"/>
            <a:ext cx="5350042" cy="3484223"/>
          </a:xfrm>
          <a:prstGeom prst="rect">
            <a:avLst/>
          </a:prstGeom>
          <a:noFill/>
        </p:spPr>
      </p:pic>
      <p:sp>
        <p:nvSpPr>
          <p:cNvPr id="11" name="10 Flecha derecha"/>
          <p:cNvSpPr/>
          <p:nvPr/>
        </p:nvSpPr>
        <p:spPr>
          <a:xfrm>
            <a:off x="1028700" y="4457700"/>
            <a:ext cx="2057400" cy="12573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izquierda"/>
          <p:cNvSpPr/>
          <p:nvPr/>
        </p:nvSpPr>
        <p:spPr>
          <a:xfrm>
            <a:off x="6477000" y="4648200"/>
            <a:ext cx="2286000" cy="11430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FFFFFF"/>
                </a:solidFill>
              </a:rPr>
              <a:t>Realización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Colocamos dous cables no interruptor.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Enroscamos o interruptor no vaso.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Pasamos os cables ao exterior</a:t>
            </a:r>
          </a:p>
          <a:p>
            <a:pPr algn="ctr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 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42" name="Picture 2" descr="C:\Users\A\Desktop\Nueva carpeta\20170527_202517_0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645272" y="3041530"/>
            <a:ext cx="4419597" cy="3289546"/>
          </a:xfrm>
          <a:prstGeom prst="rect">
            <a:avLst/>
          </a:prstGeom>
          <a:noFill/>
        </p:spPr>
      </p:pic>
      <p:pic>
        <p:nvPicPr>
          <p:cNvPr id="10243" name="Picture 3" descr="C:\Users\A\Desktop\Nueva carpeta\20170527_2024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787774"/>
            <a:ext cx="4713111" cy="2651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Se optamos por </a:t>
            </a:r>
            <a:r>
              <a:rPr lang="gl-ES" sz="2600" dirty="0" err="1" smtClean="0">
                <a:solidFill>
                  <a:srgbClr val="FFFF00"/>
                </a:solidFill>
              </a:rPr>
              <a:t>portapilas</a:t>
            </a:r>
            <a:r>
              <a:rPr lang="gl-ES" sz="2600" dirty="0" smtClean="0">
                <a:solidFill>
                  <a:srgbClr val="FFFF00"/>
                </a:solidFill>
              </a:rPr>
              <a:t> adherimos este ao vaso con </a:t>
            </a: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. Colocamos as pilas.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Se optamos por pila pegámola ao vaso</a:t>
            </a:r>
          </a:p>
          <a:p>
            <a:pPr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66" name="Picture 2" descr="C:\Users\A\Desktop\Nueva carpeta\20170527_2028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756272" y="3159126"/>
            <a:ext cx="4778377" cy="2422525"/>
          </a:xfrm>
          <a:prstGeom prst="rect">
            <a:avLst/>
          </a:prstGeom>
          <a:noFill/>
        </p:spPr>
      </p:pic>
      <p:pic>
        <p:nvPicPr>
          <p:cNvPr id="11267" name="Picture 3" descr="C:\Users\A\Desktop\Nueva carpeta\20170527_2039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300" y="3276600"/>
            <a:ext cx="50800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1" y="395640"/>
            <a:ext cx="5907840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Unimos un dos cables procedentes do interruptor a un borne pila ou cable </a:t>
            </a:r>
            <a:r>
              <a:rPr lang="gl-ES" sz="2600" dirty="0" err="1" smtClean="0">
                <a:solidFill>
                  <a:srgbClr val="FFFF00"/>
                </a:solidFill>
              </a:rPr>
              <a:t>portapilas</a:t>
            </a: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Unimos un cable do motor a cable libre interruptor. Ou soldamos cable libre interruptor a borne motor</a:t>
            </a: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Unimos cable libre pila / </a:t>
            </a:r>
            <a:r>
              <a:rPr lang="gl-ES" sz="2600" dirty="0" err="1" smtClean="0">
                <a:solidFill>
                  <a:srgbClr val="FFFF00"/>
                </a:solidFill>
              </a:rPr>
              <a:t>portapilas</a:t>
            </a:r>
            <a:r>
              <a:rPr lang="gl-ES" sz="2600" dirty="0" smtClean="0">
                <a:solidFill>
                  <a:srgbClr val="FFFF00"/>
                </a:solidFill>
              </a:rPr>
              <a:t> a borne libre motor.</a:t>
            </a: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38" name="Picture 2" descr="C:\Users\A\Desktop\trazalineas\IMG-20170419-WA00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5080" y="888048"/>
            <a:ext cx="3321050" cy="5905500"/>
          </a:xfrm>
          <a:prstGeom prst="rect">
            <a:avLst/>
          </a:prstGeom>
          <a:noFill/>
        </p:spPr>
      </p:pic>
      <p:pic>
        <p:nvPicPr>
          <p:cNvPr id="14339" name="Picture 3" descr="C:\Users\A\Desktop\108_PANA\_20170419_1835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172" y="3999821"/>
            <a:ext cx="5400522" cy="3037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Unimos mediante gomas elásticas ou cinta </a:t>
            </a:r>
            <a:r>
              <a:rPr lang="gl-ES" sz="2600" dirty="0" err="1" smtClean="0">
                <a:solidFill>
                  <a:srgbClr val="FFFF00"/>
                </a:solidFill>
              </a:rPr>
              <a:t>carrocero</a:t>
            </a:r>
            <a:r>
              <a:rPr lang="gl-ES" sz="2600" dirty="0" smtClean="0">
                <a:solidFill>
                  <a:srgbClr val="FFFF00"/>
                </a:solidFill>
              </a:rPr>
              <a:t> catro rotuladores ao vaso.</a:t>
            </a: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0" name="Picture 2" descr="C:\Users\A\Desktop\Nueva carpeta\20170527_2033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257799" y="3314701"/>
            <a:ext cx="4640264" cy="2522538"/>
          </a:xfrm>
          <a:prstGeom prst="rect">
            <a:avLst/>
          </a:prstGeom>
          <a:noFill/>
        </p:spPr>
      </p:pic>
      <p:pic>
        <p:nvPicPr>
          <p:cNvPr id="12291" name="Picture 3" descr="C:\Users\A\Desktop\trazalineas\IMG-20170419-WA00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3525" y="2552700"/>
            <a:ext cx="2428875" cy="431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Preparamos un papel, quitamos as capuchas aos rotuladores, </a:t>
            </a:r>
            <a:r>
              <a:rPr lang="gl-ES" sz="2600" dirty="0" err="1" smtClean="0">
                <a:solidFill>
                  <a:srgbClr val="FFFF00"/>
                </a:solidFill>
              </a:rPr>
              <a:t>encendemos</a:t>
            </a:r>
            <a:r>
              <a:rPr lang="gl-ES" sz="2600" dirty="0" smtClean="0">
                <a:solidFill>
                  <a:srgbClr val="FFFF00"/>
                </a:solidFill>
              </a:rPr>
              <a:t> no interruptor. </a:t>
            </a:r>
          </a:p>
          <a:p>
            <a:pPr lvl="0">
              <a:buSzPct val="25000"/>
            </a:pPr>
            <a:r>
              <a:rPr lang="gl-ES" sz="2600" smtClean="0">
                <a:solidFill>
                  <a:srgbClr val="FFFF00"/>
                </a:solidFill>
              </a:rPr>
              <a:t>E agardmos </a:t>
            </a:r>
            <a:r>
              <a:rPr lang="gl-ES" sz="2600" dirty="0" smtClean="0">
                <a:solidFill>
                  <a:srgbClr val="FFFF00"/>
                </a:solidFill>
              </a:rPr>
              <a:t>a velo deseño.</a:t>
            </a: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15" name="Picture 3" descr="C:\Users\A\Desktop\trazalineas\IMG-20170309-WA0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9600" y="2895600"/>
            <a:ext cx="6299200" cy="354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Se queres podes personalizalo</a:t>
            </a: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62" name="Picture 2" descr="C:\Users\A\Desktop\108_PANA\IMG-20170419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6235" y="1567543"/>
            <a:ext cx="2608235" cy="4636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/>
        </p:nvSpPr>
        <p:spPr>
          <a:xfrm>
            <a:off x="1221574" y="839739"/>
            <a:ext cx="7272000" cy="864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Montaxe e posta en marcha 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dun </a:t>
            </a:r>
            <a:r>
              <a:rPr lang="gl-ES" sz="2600" b="1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debuxaliñas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A\Desktop\Nueva carpeta\20170527_2017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42392" y="3423046"/>
            <a:ext cx="4152902" cy="2336007"/>
          </a:xfrm>
          <a:prstGeom prst="rect">
            <a:avLst/>
          </a:prstGeom>
          <a:noFill/>
        </p:spPr>
      </p:pic>
      <p:pic>
        <p:nvPicPr>
          <p:cNvPr id="1027" name="Picture 3" descr="C:\Users\A\Desktop\trazalineas\IMG-20170419-WA00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7424" y="2514600"/>
            <a:ext cx="2286000" cy="406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47240" y="395640"/>
            <a:ext cx="6426000" cy="142322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0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Catro rotuladores. O número pode variar.</a:t>
            </a:r>
            <a:endParaRPr lang="gl-ES" sz="26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C:\Users\A\Desktop\Nueva carpeta\20170527_201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4150" y="2606675"/>
            <a:ext cx="7156450" cy="4025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876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6669840" cy="18009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0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Dúas gomas ou cinta de </a:t>
            </a:r>
            <a:r>
              <a:rPr lang="gl-ES" sz="2600" b="0" strike="noStrik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carrocero</a:t>
            </a:r>
            <a:endParaRPr lang="gl-ES" sz="2600" dirty="0">
              <a:solidFill>
                <a:srgbClr val="FFFF00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4" name="Picture 2" descr="C:\Users\A\Desktop\Nueva carpeta\20170527_2018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4886" y="2651124"/>
            <a:ext cx="6124224" cy="3444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4655007" cy="70563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 smtClean="0">
                <a:solidFill>
                  <a:srgbClr val="FFFF00"/>
                </a:solidFill>
              </a:rPr>
              <a:t>carrocero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 vaso de:  </a:t>
            </a:r>
            <a:r>
              <a:rPr lang="gl-ES" sz="2600" dirty="0" err="1" smtClean="0">
                <a:solidFill>
                  <a:srgbClr val="FFFF00"/>
                </a:solidFill>
              </a:rPr>
              <a:t>igourte</a:t>
            </a:r>
            <a:r>
              <a:rPr lang="gl-ES" sz="2600" dirty="0" smtClean="0">
                <a:solidFill>
                  <a:srgbClr val="FFFF00"/>
                </a:solidFill>
              </a:rPr>
              <a:t>,   plástico, </a:t>
            </a:r>
            <a:r>
              <a:rPr lang="gl-ES" sz="2600" dirty="0" err="1" smtClean="0">
                <a:solidFill>
                  <a:srgbClr val="FFFF00"/>
                </a:solidFill>
              </a:rPr>
              <a:t>requesón</a:t>
            </a:r>
            <a:r>
              <a:rPr lang="gl-ES" sz="2600" dirty="0" smtClean="0">
                <a:solidFill>
                  <a:srgbClr val="FFFF00"/>
                </a:solidFill>
              </a:rPr>
              <a:t>.....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C:\Users\A\Desktop\Nueva carpeta\20170527_2019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5629" y="1355299"/>
            <a:ext cx="3690258" cy="49801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5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6974640" cy="70563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 smtClean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 motor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3" name="Picture 3" descr="C:\Users\A\Desktop\Nueva carpeta\20170527_2019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7029" y="2579914"/>
            <a:ext cx="2645229" cy="4492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14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1999" y="395639"/>
            <a:ext cx="9648625" cy="70563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</a:t>
            </a:r>
            <a:r>
              <a:rPr lang="gl-ES" sz="2600" dirty="0" smtClean="0">
                <a:solidFill>
                  <a:srgbClr val="FFFF00"/>
                </a:solidFill>
              </a:rPr>
              <a:t>motor.</a:t>
            </a: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Unha pila (</a:t>
            </a:r>
            <a:r>
              <a:rPr lang="gl-ES" sz="2600" dirty="0" err="1" smtClean="0">
                <a:solidFill>
                  <a:srgbClr val="FFFF00"/>
                </a:solidFill>
              </a:rPr>
              <a:t>petaca</a:t>
            </a:r>
            <a:r>
              <a:rPr lang="gl-ES" sz="2600" dirty="0" smtClean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 smtClean="0">
                <a:solidFill>
                  <a:srgbClr val="FFFF00"/>
                </a:solidFill>
              </a:rPr>
              <a:t>portapilas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13"/>
          <p:cNvSpPr txBox="1"/>
          <p:nvPr/>
        </p:nvSpPr>
        <p:spPr>
          <a:xfrm>
            <a:off x="445569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rgbClr val="FF0000"/>
                </a:solidFill>
              </a:rPr>
              <a:t>Montaxe</a:t>
            </a:r>
            <a:r>
              <a:rPr lang="es-ES" sz="1200" b="1" dirty="0" smtClean="0">
                <a:solidFill>
                  <a:srgbClr val="FF0000"/>
                </a:solidFill>
              </a:rPr>
              <a:t> e posta en marcha </a:t>
            </a:r>
            <a:r>
              <a:rPr lang="es-ES" sz="1200" b="1" dirty="0" err="1" smtClean="0">
                <a:solidFill>
                  <a:srgbClr val="FF0000"/>
                </a:solidFill>
              </a:rPr>
              <a:t>dun</a:t>
            </a:r>
            <a:r>
              <a:rPr lang="es-ES" sz="1200" b="1" dirty="0" smtClean="0">
                <a:solidFill>
                  <a:srgbClr val="FF0000"/>
                </a:solidFill>
              </a:rPr>
              <a:t> </a:t>
            </a:r>
            <a:r>
              <a:rPr lang="es-ES" sz="1200" b="1" dirty="0" err="1" smtClean="0">
                <a:solidFill>
                  <a:srgbClr val="FF0000"/>
                </a:solidFill>
              </a:rPr>
              <a:t>debuxaliñas</a:t>
            </a:r>
            <a:endParaRPr lang="gl-ES" sz="2600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A\Desktop\Nueva carpeta\20170527_202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62" y="3461657"/>
            <a:ext cx="5657345" cy="3182257"/>
          </a:xfrm>
          <a:prstGeom prst="rect">
            <a:avLst/>
          </a:prstGeom>
          <a:noFill/>
        </p:spPr>
      </p:pic>
      <p:pic>
        <p:nvPicPr>
          <p:cNvPr id="6148" name="Picture 4" descr="C:\Users\A\Desktop\108_PANA\20170213_1933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525" y="3422469"/>
            <a:ext cx="4351658" cy="32237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949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4655007" cy="70563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 smtClean="0">
                <a:solidFill>
                  <a:srgbClr val="FFFF00"/>
                </a:solidFill>
              </a:rPr>
              <a:t>portapilas</a:t>
            </a:r>
            <a:r>
              <a:rPr lang="gl-ES" sz="2600" dirty="0" smtClean="0">
                <a:solidFill>
                  <a:srgbClr val="FFFF00"/>
                </a:solidFill>
              </a:rPr>
              <a:t>).</a:t>
            </a:r>
          </a:p>
          <a:p>
            <a:pPr lvl="0"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Un soldador e </a:t>
            </a:r>
            <a:r>
              <a:rPr lang="gl-ES" sz="2600" dirty="0" err="1" smtClean="0">
                <a:solidFill>
                  <a:srgbClr val="FFFF00"/>
                </a:solidFill>
              </a:rPr>
              <a:t>fio</a:t>
            </a:r>
            <a:r>
              <a:rPr lang="gl-ES" sz="2600" dirty="0" smtClean="0">
                <a:solidFill>
                  <a:srgbClr val="FFFF00"/>
                </a:solidFill>
              </a:rPr>
              <a:t> para soldar.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C:\Users\A\Desktop\Nueva carpeta\20170527_2021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8428" y="1016382"/>
            <a:ext cx="4692197" cy="58089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917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9648625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Catro rotuladores. O número pode variar.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Dúas gomas ou cinta de </a:t>
            </a:r>
            <a:r>
              <a:rPr lang="gl-ES" sz="2600" dirty="0" err="1">
                <a:solidFill>
                  <a:srgbClr val="FFFF00"/>
                </a:solidFill>
              </a:rPr>
              <a:t>carrocero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vaso de:  </a:t>
            </a:r>
            <a:r>
              <a:rPr lang="gl-ES" sz="2600" dirty="0" err="1">
                <a:solidFill>
                  <a:srgbClr val="FFFF00"/>
                </a:solidFill>
              </a:rPr>
              <a:t>igourte</a:t>
            </a:r>
            <a:r>
              <a:rPr lang="gl-ES" sz="2600" dirty="0">
                <a:solidFill>
                  <a:srgbClr val="FFFF00"/>
                </a:solidFill>
              </a:rPr>
              <a:t>,   plástico, </a:t>
            </a:r>
            <a:r>
              <a:rPr lang="gl-ES" sz="2600" dirty="0" err="1">
                <a:solidFill>
                  <a:srgbClr val="FFFF00"/>
                </a:solidFill>
              </a:rPr>
              <a:t>requesón</a:t>
            </a:r>
            <a:r>
              <a:rPr lang="gl-ES" sz="2600" dirty="0">
                <a:solidFill>
                  <a:srgbClr val="FFFF00"/>
                </a:solidFill>
              </a:rPr>
              <a:t>....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motor.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Unha pila (</a:t>
            </a:r>
            <a:r>
              <a:rPr lang="gl-ES" sz="2600" dirty="0" err="1">
                <a:solidFill>
                  <a:srgbClr val="FFFF00"/>
                </a:solidFill>
              </a:rPr>
              <a:t>petaca</a:t>
            </a:r>
            <a:r>
              <a:rPr lang="gl-ES" sz="2600" dirty="0">
                <a:solidFill>
                  <a:srgbClr val="FFFF00"/>
                </a:solidFill>
              </a:rPr>
              <a:t>) ou varias AA (o que implicaría un </a:t>
            </a:r>
            <a:r>
              <a:rPr lang="gl-ES" sz="2600" dirty="0" err="1">
                <a:solidFill>
                  <a:srgbClr val="FFFF00"/>
                </a:solidFill>
              </a:rPr>
              <a:t>portapilas</a:t>
            </a:r>
            <a:r>
              <a:rPr lang="gl-ES" sz="2600" dirty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>
                <a:solidFill>
                  <a:srgbClr val="FFFF00"/>
                </a:solidFill>
              </a:rPr>
              <a:t>Un soldador e </a:t>
            </a:r>
            <a:r>
              <a:rPr lang="gl-ES" sz="2600" dirty="0" err="1">
                <a:solidFill>
                  <a:srgbClr val="FFFF00"/>
                </a:solidFill>
              </a:rPr>
              <a:t>fio</a:t>
            </a:r>
            <a:r>
              <a:rPr lang="gl-ES" sz="2600" dirty="0">
                <a:solidFill>
                  <a:srgbClr val="FFFF00"/>
                </a:solidFill>
              </a:rPr>
              <a:t> para soldar</a:t>
            </a:r>
            <a:r>
              <a:rPr lang="gl-ES" sz="2600" dirty="0" smtClean="0">
                <a:solidFill>
                  <a:srgbClr val="FFFF00"/>
                </a:solidFill>
              </a:rPr>
              <a:t>.</a:t>
            </a:r>
          </a:p>
          <a:p>
            <a:pPr lvl="0">
              <a:buSzPct val="25000"/>
            </a:pPr>
            <a:r>
              <a:rPr lang="gl-ES" sz="2600" dirty="0" err="1" smtClean="0">
                <a:solidFill>
                  <a:srgbClr val="FFFF00"/>
                </a:solidFill>
              </a:rPr>
              <a:t>Pegamento</a:t>
            </a:r>
            <a:r>
              <a:rPr lang="gl-ES" sz="2600" dirty="0" smtClean="0">
                <a:solidFill>
                  <a:srgbClr val="FFFF00"/>
                </a:solidFill>
              </a:rPr>
              <a:t> ou pistola e barra de pegar</a:t>
            </a:r>
          </a:p>
          <a:p>
            <a:pPr lvl="0">
              <a:buSzPct val="25000"/>
            </a:pPr>
            <a:endParaRPr lang="gl-ES" sz="2600" dirty="0" smtClean="0">
              <a:solidFill>
                <a:srgbClr val="FFFF00"/>
              </a:solidFill>
            </a:endParaRPr>
          </a:p>
          <a:p>
            <a:pPr lvl="0"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debuxaliñas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4" name="Picture 2" descr="C:\Users\A\Desktop\Nueva carpeta\20170527_2022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6827" y="4435630"/>
            <a:ext cx="5553857" cy="3124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3194</TotalTime>
  <Words>534</Words>
  <Application>Microsoft Office PowerPoint</Application>
  <PresentationFormat>Personalizado</PresentationFormat>
  <Paragraphs>122</Paragraphs>
  <Slides>16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Sector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aa</dc:creator>
  <cp:lastModifiedBy>A</cp:lastModifiedBy>
  <cp:revision>17</cp:revision>
  <dcterms:modified xsi:type="dcterms:W3CDTF">2017-05-28T07:11:09Z</dcterms:modified>
</cp:coreProperties>
</file>