
<file path=[Content_Types].xml><?xml version="1.0" encoding="utf-8"?>
<Types xmlns="http://schemas.openxmlformats.org/package/2006/content-types">
  <Override PartName="/ppt/diagrams/layout2.xml" ContentType="application/vnd.openxmlformats-officedocument.drawingml.diagramLayout+xml"/>
  <Default Extension="rels" ContentType="application/vnd.openxmlformats-package.relationships+xml"/>
  <Override PartName="/ppt/slides/slide14.xml" ContentType="application/vnd.openxmlformats-officedocument.presentationml.slide+xml"/>
  <Override PartName="/ppt/notesSlides/notesSlide16.xml" ContentType="application/vnd.openxmlformats-officedocument.presentationml.notesSlide+xml"/>
  <Override PartName="/ppt/diagrams/colors1.xml" ContentType="application/vnd.openxmlformats-officedocument.drawingml.diagramColors+xml"/>
  <Default Extension="xml" ContentType="application/xml"/>
  <Override PartName="/ppt/tableStyles.xml" ContentType="application/vnd.openxmlformats-officedocument.presentationml.tableStyles+xml"/>
  <Override PartName="/ppt/notesSlides/notesSlide31.xml" ContentType="application/vnd.openxmlformats-officedocument.presentationml.notesSlide+xml"/>
  <Override PartName="/ppt/notesSlides/notesSlide1.xml" ContentType="application/vnd.openxmlformats-officedocument.presentationml.notesSlide+xml"/>
  <Override PartName="/ppt/slides/slide28.xml" ContentType="application/vnd.openxmlformats-officedocument.presentationml.slide+xml"/>
  <Override PartName="/ppt/slides/slide21.xml" ContentType="application/vnd.openxmlformats-officedocument.presentationml.slide+xml"/>
  <Override PartName="/ppt/notesSlides/notesSlide23.xml" ContentType="application/vnd.openxmlformats-officedocument.presentationml.notesSlide+xml"/>
  <Override PartName="/ppt/slides/slide5.xml" ContentType="application/vnd.openxmlformats-officedocument.presentationml.slide+xml"/>
  <Override PartName="/ppt/notesSlides/notesSlide9.xml" ContentType="application/vnd.openxmlformats-officedocument.presentationml.notesSlide+xml"/>
  <Override PartName="/ppt/slideLayouts/slideLayout5.xml" ContentType="application/vnd.openxmlformats-officedocument.presentationml.slideLayout+xml"/>
  <Override PartName="/ppt/slides/slide30.xml" ContentType="application/vnd.openxmlformats-officedocument.presentationml.slide+xml"/>
  <Override PartName="/ppt/diagrams/layout1.xml" ContentType="application/vnd.openxmlformats-officedocument.drawingml.diagramLayout+xml"/>
  <Override PartName="/ppt/slides/slide13.xml" ContentType="application/vnd.openxmlformats-officedocument.presentationml.slide+xml"/>
  <Override PartName="/ppt/slideMasters/slideMaster1.xml" ContentType="application/vnd.openxmlformats-officedocument.presentationml.slideMaster+xml"/>
  <Override PartName="/ppt/notesSlides/notesSlide15.xml" ContentType="application/vnd.openxmlformats-officedocument.presentationml.notesSlide+xml"/>
  <Override PartName="/docProps/core.xml" ContentType="application/vnd.openxmlformats-package.core-properties+xml"/>
  <Override PartName="/ppt/notesSlides/notesSlide7.xml" ContentType="application/vnd.openxmlformats-officedocument.presentationml.notesSlide+xml"/>
  <Override PartName="/ppt/notesSlides/notesSlide30.xml" ContentType="application/vnd.openxmlformats-officedocument.presentationml.notesSlide+xml"/>
  <Override PartName="/ppt/handoutMasters/handoutMaster1.xml" ContentType="application/vnd.openxmlformats-officedocument.presentationml.handoutMaster+xml"/>
  <Override PartName="/ppt/slides/slide27.xml" ContentType="application/vnd.openxmlformats-officedocument.presentationml.slide+xml"/>
  <Override PartName="/ppt/notesSlides/notesSlide29.xml" ContentType="application/vnd.openxmlformats-officedocument.presentationml.notesSlide+xml"/>
  <Override PartName="/ppt/slides/slide20.xml" ContentType="application/vnd.openxmlformats-officedocument.presentationml.slide+xml"/>
  <Override PartName="/ppt/notesSlides/notesSlide22.xml" ContentType="application/vnd.openxmlformats-officedocument.presentationml.notesSlide+xml"/>
  <Override PartName="/ppt/slides/slide4.xml" ContentType="application/vnd.openxmlformats-officedocument.presentationml.slide+xml"/>
  <Override PartName="/ppt/slides/slide19.xml" ContentType="application/vnd.openxmlformats-officedocument.presentationml.slide+xml"/>
  <Override PartName="/ppt/diagrams/data3.xml" ContentType="application/vnd.openxmlformats-officedocument.drawingml.diagramData+xml"/>
  <Default Extension="png" ContentType="image/png"/>
  <Override PartName="/ppt/notesSlides/notesSlide8.xml" ContentType="application/vnd.openxmlformats-officedocument.presentationml.notesSlide+xml"/>
  <Override PartName="/ppt/slideLayouts/slideLayout4.xml" ContentType="application/vnd.openxmlformats-officedocument.presentationml.slideLayout+xml"/>
  <Override PartName="/ppt/slides/slide12.xml" ContentType="application/vnd.openxmlformats-officedocument.presentationml.slide+xml"/>
  <Override PartName="/ppt/notesSlides/notesSlide14.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diagrams/quickStyle3.xml" ContentType="application/vnd.openxmlformats-officedocument.drawingml.diagramStyle+xml"/>
  <Override PartName="/ppt/slides/slide26.xml" ContentType="application/vnd.openxmlformats-officedocument.presentationml.slide+xml"/>
  <Override PartName="/ppt/notesSlides/notesSlide28.xml" ContentType="application/vnd.openxmlformats-officedocument.presentationml.notesSlide+xml"/>
  <Override PartName="/ppt/slides/slide35.xml" ContentType="application/vnd.openxmlformats-officedocument.presentationml.slide+xml"/>
  <Override PartName="/ppt/notesSlides/notesSlide21.xml" ContentType="application/vnd.openxmlformats-officedocument.presentationml.notesSlide+xml"/>
  <Override PartName="/ppt/slides/slide3.xml" ContentType="application/vnd.openxmlformats-officedocument.presentationml.slide+xml"/>
  <Override PartName="/ppt/slides/slide18.xml" ContentType="application/vnd.openxmlformats-officedocument.presentationml.slide+xml"/>
  <Override PartName="/ppt/diagrams/data2.xml" ContentType="application/vnd.openxmlformats-officedocument.drawingml.diagramData+xml"/>
  <Override PartName="/ppt/slideLayouts/slideLayout3.xml" ContentType="application/vnd.openxmlformats-officedocument.presentationml.slideLayout+xml"/>
  <Override PartName="/ppt/slides/slide11.xml" ContentType="application/vnd.openxmlformats-officedocument.presentationml.slide+xml"/>
  <Override PartName="/ppt/notesSlides/notesSlide13.xml" ContentType="application/vnd.openxmlformats-officedocument.presentationml.notesSlide+xml"/>
  <Override PartName="/ppt/notesSlides/notesSlide35.xml" ContentType="application/vnd.openxmlformats-officedocument.presentationml.notesSlide+xml"/>
  <Override PartName="/ppt/notesSlides/notesSlide5.xml" ContentType="application/vnd.openxmlformats-officedocument.presentationml.notesSlide+xml"/>
  <Override PartName="/ppt/diagrams/quickStyle2.xml" ContentType="application/vnd.openxmlformats-officedocument.drawingml.diagramStyle+xml"/>
  <Override PartName="/ppt/slides/slide25.xml" ContentType="application/vnd.openxmlformats-officedocument.presentationml.slide+xml"/>
  <Override PartName="/ppt/notesSlides/notesSlide27.xml" ContentType="application/vnd.openxmlformats-officedocument.presentationml.notesSlide+xml"/>
  <Override PartName="/ppt/slides/slide9.xml" ContentType="application/vnd.openxmlformats-officedocument.presentationml.slide+xml"/>
  <Override PartName="/ppt/slideLayouts/slideLayout9.xml" ContentType="application/vnd.openxmlformats-officedocument.presentationml.slideLayout+xml"/>
  <Override PartName="/ppt/slides/slide34.xml" ContentType="application/vnd.openxmlformats-officedocument.presentationml.slide+xml"/>
  <Override PartName="/ppt/notesSlides/notesSlide20.xml" ContentType="application/vnd.openxmlformats-officedocument.presentationml.notesSlide+xml"/>
  <Override PartName="/ppt/slides/slide2.xml" ContentType="application/vnd.openxmlformats-officedocument.presentationml.slide+xml"/>
  <Override PartName="/ppt/slideLayouts/slideLayout2.xml" ContentType="application/vnd.openxmlformats-officedocument.presentationml.slideLayout+xml"/>
  <Override PartName="/ppt/slides/slide17.xml" ContentType="application/vnd.openxmlformats-officedocument.presentationml.slide+xml"/>
  <Override PartName="/ppt/diagrams/data1.xml" ContentType="application/vnd.openxmlformats-officedocument.drawingml.diagramData+xml"/>
  <Override PartName="/ppt/notesSlides/notesSlide19.xml" ContentType="application/vnd.openxmlformats-officedocument.presentationml.notesSlide+xml"/>
  <Override PartName="/ppt/slides/slide10.xml" ContentType="application/vnd.openxmlformats-officedocument.presentationml.slide+xml"/>
  <Override PartName="/ppt/notesSlides/notesSlide12.xml" ContentType="application/vnd.openxmlformats-officedocument.presentationml.notesSlide+xml"/>
  <Default Extension="wmf" ContentType="image/x-wmf"/>
  <Override PartName="/docProps/app.xml" ContentType="application/vnd.openxmlformats-officedocument.extended-properties+xml"/>
  <Override PartName="/ppt/notesSlides/notesSlide34.xml" ContentType="application/vnd.openxmlformats-officedocument.presentationml.notesSlide+xml"/>
  <Override PartName="/ppt/notesSlides/notesSlide4.xml" ContentType="application/vnd.openxmlformats-officedocument.presentationml.notesSlide+xml"/>
  <Override PartName="/ppt/diagrams/quickStyle1.xml" ContentType="application/vnd.openxmlformats-officedocument.drawingml.diagramStyle+xml"/>
  <Override PartName="/ppt/theme/theme3.xml" ContentType="application/vnd.openxmlformats-officedocument.theme+xml"/>
  <Override PartName="/ppt/slides/slide24.xml" ContentType="application/vnd.openxmlformats-officedocument.presentationml.slide+xml"/>
  <Override PartName="/ppt/notesSlides/notesSlide10.xml" ContentType="application/vnd.openxmlformats-officedocument.presentationml.notesSlide+xml"/>
  <Override PartName="/ppt/notesSlides/notesSlide26.xml" ContentType="application/vnd.openxmlformats-officedocument.presentationml.notesSlide+xml"/>
  <Override PartName="/ppt/slides/slide8.xml" ContentType="application/vnd.openxmlformats-officedocument.presentationml.slide+xml"/>
  <Override PartName="/ppt/slideLayouts/slideLayout8.xml" ContentType="application/vnd.openxmlformats-officedocument.presentationml.slideLayout+xml"/>
  <Override PartName="/ppt/slides/slide33.xml" ContentType="application/vnd.openxmlformats-officedocument.presentationml.slide+xml"/>
  <Override PartName="/ppt/slides/slide1.xml" ContentType="application/vnd.openxmlformats-officedocument.presentationml.slide+xml"/>
  <Override PartName="/ppt/slideLayouts/slideLayout1.xml" ContentType="application/vnd.openxmlformats-officedocument.presentationml.slideLayout+xml"/>
  <Override PartName="/ppt/slides/slide16.xml" ContentType="application/vnd.openxmlformats-officedocument.presentationml.slide+xml"/>
  <Override PartName="/ppt/notesSlides/notesSlide18.xml" ContentType="application/vnd.openxmlformats-officedocument.presentationml.notesSlide+xml"/>
  <Default Extension="jpeg" ContentType="image/jpeg"/>
  <Override PartName="/ppt/viewProps.xml" ContentType="application/vnd.openxmlformats-officedocument.presentationml.viewProps+xml"/>
  <Override PartName="/ppt/notesSlides/notesSlide11.xml" ContentType="application/vnd.openxmlformats-officedocument.presentationml.notesSlide+xml"/>
  <Override PartName="/ppt/diagrams/colors3.xml" ContentType="application/vnd.openxmlformats-officedocument.drawingml.diagramColors+xml"/>
  <Override PartName="/ppt/notesSlides/notesSlide33.xml" ContentType="application/vnd.openxmlformats-officedocument.presentationml.notesSlide+xml"/>
  <Override PartName="/ppt/notesSlides/notesSlide3.xml" ContentType="application/vnd.openxmlformats-officedocument.presentationml.notesSlide+xml"/>
  <Override PartName="/ppt/theme/theme2.xml" ContentType="application/vnd.openxmlformats-officedocument.theme+xml"/>
  <Override PartName="/ppt/slideLayouts/slideLayout11.xml" ContentType="application/vnd.openxmlformats-officedocument.presentationml.slideLayout+xml"/>
  <Override PartName="/ppt/slides/slide23.xml" ContentType="application/vnd.openxmlformats-officedocument.presentationml.slide+xml"/>
  <Override PartName="/ppt/notesSlides/notesSlide25.xml" ContentType="application/vnd.openxmlformats-officedocument.presentationml.notesSlide+xml"/>
  <Override PartName="/ppt/slides/slide7.xml" ContentType="application/vnd.openxmlformats-officedocument.presentationml.slide+xml"/>
  <Override PartName="/ppt/slideLayouts/slideLayout7.xml" ContentType="application/vnd.openxmlformats-officedocument.presentationml.slideLayout+xml"/>
  <Override PartName="/ppt/slides/slide32.xml" ContentType="application/vnd.openxmlformats-officedocument.presentationml.slide+xml"/>
  <Override PartName="/ppt/diagrams/layout3.xml" ContentType="application/vnd.openxmlformats-officedocument.drawingml.diagramLayout+xml"/>
  <Override PartName="/ppt/notesMasters/notesMaster1.xml" ContentType="application/vnd.openxmlformats-officedocument.presentationml.notesMaster+xml"/>
  <Override PartName="/ppt/slides/slide15.xml" ContentType="application/vnd.openxmlformats-officedocument.presentationml.slide+xml"/>
  <Override PartName="/ppt/notesSlides/notesSlide17.xml" ContentType="application/vnd.openxmlformats-officedocument.presentationml.notesSlide+xml"/>
  <Override PartName="/ppt/diagrams/colors2.xml" ContentType="application/vnd.openxmlformats-officedocument.drawingml.diagramColors+xml"/>
  <Override PartName="/ppt/notesSlides/notesSlide32.xml" ContentType="application/vnd.openxmlformats-officedocument.presentationml.notesSlide+xml"/>
  <Override PartName="/ppt/notesSlides/notesSlide2.xml" ContentType="application/vnd.openxmlformats-officedocument.presentationml.notesSlide+xml"/>
  <Override PartName="/ppt/slides/slide29.xml" ContentType="application/vnd.openxmlformats-officedocument.presentationml.slide+xml"/>
  <Override PartName="/ppt/theme/theme1.xml" ContentType="application/vnd.openxmlformats-officedocument.theme+xml"/>
  <Override PartName="/ppt/slides/slide22.xml" ContentType="application/vnd.openxmlformats-officedocument.presentationml.slide+xml"/>
  <Override PartName="/ppt/presentation.xml" ContentType="application/vnd.openxmlformats-officedocument.presentationml.presentation.main+xml"/>
  <Override PartName="/ppt/slideLayouts/slideLayout10.xml" ContentType="application/vnd.openxmlformats-officedocument.presentationml.slideLayout+xml"/>
  <Override PartName="/ppt/slides/slide6.xml" ContentType="application/vnd.openxmlformats-officedocument.presentationml.slide+xml"/>
  <Default Extension="bin" ContentType="application/vnd.openxmlformats-officedocument.presentationml.printerSettings"/>
  <Override PartName="/ppt/slideLayouts/slideLayout6.xml" ContentType="application/vnd.openxmlformats-officedocument.presentationml.slideLayout+xml"/>
  <Override PartName="/ppt/slides/slide31.xml" ContentType="application/vnd.openxmlformats-officedocument.presentationml.slide+xml"/>
  <Override PartName="/ppt/notesSlides/notesSlide24.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r:id="rId1"/>
  </p:sldMasterIdLst>
  <p:notesMasterIdLst>
    <p:notesMasterId r:id="rId37"/>
  </p:notesMasterIdLst>
  <p:handoutMasterIdLst>
    <p:handoutMasterId r:id="rId38"/>
  </p:handoutMasterIdLst>
  <p:sldIdLst>
    <p:sldId id="257" r:id="rId2"/>
    <p:sldId id="258" r:id="rId3"/>
    <p:sldId id="259" r:id="rId4"/>
    <p:sldId id="261" r:id="rId5"/>
    <p:sldId id="292" r:id="rId6"/>
    <p:sldId id="262" r:id="rId7"/>
    <p:sldId id="288" r:id="rId8"/>
    <p:sldId id="264" r:id="rId9"/>
    <p:sldId id="285" r:id="rId10"/>
    <p:sldId id="286" r:id="rId11"/>
    <p:sldId id="287" r:id="rId12"/>
    <p:sldId id="265" r:id="rId13"/>
    <p:sldId id="270" r:id="rId14"/>
    <p:sldId id="266" r:id="rId15"/>
    <p:sldId id="267" r:id="rId16"/>
    <p:sldId id="268" r:id="rId17"/>
    <p:sldId id="269" r:id="rId18"/>
    <p:sldId id="271" r:id="rId19"/>
    <p:sldId id="272" r:id="rId20"/>
    <p:sldId id="273" r:id="rId21"/>
    <p:sldId id="274" r:id="rId22"/>
    <p:sldId id="275" r:id="rId23"/>
    <p:sldId id="276" r:id="rId24"/>
    <p:sldId id="278" r:id="rId25"/>
    <p:sldId id="279" r:id="rId26"/>
    <p:sldId id="277" r:id="rId27"/>
    <p:sldId id="280" r:id="rId28"/>
    <p:sldId id="293" r:id="rId29"/>
    <p:sldId id="281" r:id="rId30"/>
    <p:sldId id="282" r:id="rId31"/>
    <p:sldId id="289" r:id="rId32"/>
    <p:sldId id="290" r:id="rId33"/>
    <p:sldId id="291" r:id="rId34"/>
    <p:sldId id="283" r:id="rId35"/>
    <p:sldId id="284" r:id="rId36"/>
  </p:sldIdLst>
  <p:sldSz cx="9144000" cy="6858000" type="screen4x3"/>
  <p:notesSz cx="6858000" cy="9144000"/>
  <p:defaultTextStyle>
    <a:defPPr>
      <a:defRPr lang="es-ES_trad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rnWhat="notes"/>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showOutlineIcons="0">
    <p:restoredLeft sz="15620"/>
    <p:restoredTop sz="94660"/>
  </p:normalViewPr>
  <p:slideViewPr>
    <p:cSldViewPr snapToObjects="1">
      <p:cViewPr varScale="1">
        <p:scale>
          <a:sx n="111" d="100"/>
          <a:sy n="111" d="100"/>
        </p:scale>
        <p:origin x="-816" y="-12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notesMaster" Target="notesMasters/notesMaster1.xml"/><Relationship Id="rId38" Type="http://schemas.openxmlformats.org/officeDocument/2006/relationships/handoutMaster" Target="handoutMasters/handoutMaster1.xml"/><Relationship Id="rId39" Type="http://schemas.openxmlformats.org/officeDocument/2006/relationships/printerSettings" Target="printerSettings/printerSettings1.bin"/><Relationship Id="rId40" Type="http://schemas.openxmlformats.org/officeDocument/2006/relationships/presProps" Target="presProps.xml"/><Relationship Id="rId41" Type="http://schemas.openxmlformats.org/officeDocument/2006/relationships/viewProps" Target="viewProps.xml"/><Relationship Id="rId42" Type="http://schemas.openxmlformats.org/officeDocument/2006/relationships/theme" Target="theme/theme1.xml"/><Relationship Id="rId43"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C00BD1A-CED6-D242-A4F4-BE1DD9F3656D}" type="doc">
      <dgm:prSet loTypeId="urn:microsoft.com/office/officeart/2005/8/layout/process1" loCatId="process" qsTypeId="urn:microsoft.com/office/officeart/2005/8/quickstyle/simple4" qsCatId="simple" csTypeId="urn:microsoft.com/office/officeart/2005/8/colors/accent1_2" csCatId="accent1" phldr="1"/>
      <dgm:spPr/>
      <dgm:t>
        <a:bodyPr/>
        <a:lstStyle/>
        <a:p>
          <a:endParaRPr lang="es-ES_tradnl"/>
        </a:p>
      </dgm:t>
    </dgm:pt>
    <dgm:pt modelId="{87DA35DE-9AC7-4646-BBF3-DA864EA52616}">
      <dgm:prSet/>
      <dgm:spPr/>
      <dgm:t>
        <a:bodyPr/>
        <a:lstStyle/>
        <a:p>
          <a:pPr rtl="0"/>
          <a:r>
            <a:rPr lang="es-ES_tradnl" dirty="0" smtClean="0"/>
            <a:t>Prácticas laborales y trabajo digno</a:t>
          </a:r>
          <a:endParaRPr lang="es-ES_tradnl" dirty="0"/>
        </a:p>
      </dgm:t>
    </dgm:pt>
    <dgm:pt modelId="{F460E03A-4E74-E947-8893-A4C5E71B24EF}" type="parTrans" cxnId="{E13341BE-9E22-EF4B-A1E1-5847A35D2ABD}">
      <dgm:prSet/>
      <dgm:spPr/>
      <dgm:t>
        <a:bodyPr/>
        <a:lstStyle/>
        <a:p>
          <a:endParaRPr lang="es-ES_tradnl"/>
        </a:p>
      </dgm:t>
    </dgm:pt>
    <dgm:pt modelId="{5975B92D-6082-9C45-B65C-4A0C0EDB51C7}" type="sibTrans" cxnId="{E13341BE-9E22-EF4B-A1E1-5847A35D2ABD}">
      <dgm:prSet/>
      <dgm:spPr/>
      <dgm:t>
        <a:bodyPr/>
        <a:lstStyle/>
        <a:p>
          <a:endParaRPr lang="es-ES_tradnl"/>
        </a:p>
      </dgm:t>
    </dgm:pt>
    <dgm:pt modelId="{2A6AEF68-BBCF-7046-BB87-A5151F7B0BA1}">
      <dgm:prSet/>
      <dgm:spPr/>
      <dgm:t>
        <a:bodyPr/>
        <a:lstStyle/>
        <a:p>
          <a:pPr rtl="0"/>
          <a:r>
            <a:rPr lang="es-ES_tradnl" b="1" dirty="0" smtClean="0"/>
            <a:t>Derechos humanos</a:t>
          </a:r>
          <a:endParaRPr lang="es-ES_tradnl" b="1" dirty="0"/>
        </a:p>
      </dgm:t>
    </dgm:pt>
    <dgm:pt modelId="{5F6404AF-698C-8A4B-8452-F76A8DF812D4}" type="parTrans" cxnId="{C48FD5AF-3858-6C45-9690-B6AA46F28486}">
      <dgm:prSet/>
      <dgm:spPr/>
      <dgm:t>
        <a:bodyPr/>
        <a:lstStyle/>
        <a:p>
          <a:endParaRPr lang="es-ES_tradnl"/>
        </a:p>
      </dgm:t>
    </dgm:pt>
    <dgm:pt modelId="{0474FAAB-F960-9945-AF36-DA2CCB24BA62}" type="sibTrans" cxnId="{C48FD5AF-3858-6C45-9690-B6AA46F28486}">
      <dgm:prSet/>
      <dgm:spPr/>
      <dgm:t>
        <a:bodyPr/>
        <a:lstStyle/>
        <a:p>
          <a:endParaRPr lang="es-ES_tradnl"/>
        </a:p>
      </dgm:t>
    </dgm:pt>
    <dgm:pt modelId="{CB03059F-2A60-CA45-92E6-0E33BA536821}">
      <dgm:prSet/>
      <dgm:spPr/>
      <dgm:t>
        <a:bodyPr/>
        <a:lstStyle/>
        <a:p>
          <a:pPr rtl="0"/>
          <a:r>
            <a:rPr lang="es-ES_tradnl" b="1" dirty="0" smtClean="0"/>
            <a:t>Sociedad</a:t>
          </a:r>
          <a:endParaRPr lang="es-ES_tradnl" b="1" dirty="0"/>
        </a:p>
      </dgm:t>
    </dgm:pt>
    <dgm:pt modelId="{A4D1CBFF-D31A-374C-8CAA-AF1169586B6B}" type="parTrans" cxnId="{4F2872F4-466B-C742-B2DD-B17F8872BCCE}">
      <dgm:prSet/>
      <dgm:spPr/>
      <dgm:t>
        <a:bodyPr/>
        <a:lstStyle/>
        <a:p>
          <a:endParaRPr lang="es-ES_tradnl"/>
        </a:p>
      </dgm:t>
    </dgm:pt>
    <dgm:pt modelId="{5F6E6235-1A09-274B-A2A6-BFA9B199AD24}" type="sibTrans" cxnId="{4F2872F4-466B-C742-B2DD-B17F8872BCCE}">
      <dgm:prSet/>
      <dgm:spPr/>
      <dgm:t>
        <a:bodyPr/>
        <a:lstStyle/>
        <a:p>
          <a:endParaRPr lang="es-ES_tradnl"/>
        </a:p>
      </dgm:t>
    </dgm:pt>
    <dgm:pt modelId="{CFE4D686-38F7-BD4D-AFAF-903154B5FEDC}">
      <dgm:prSet/>
      <dgm:spPr/>
      <dgm:t>
        <a:bodyPr/>
        <a:lstStyle/>
        <a:p>
          <a:pPr rtl="0"/>
          <a:r>
            <a:rPr lang="es-ES_tradnl" b="1" dirty="0" smtClean="0"/>
            <a:t>Responsabilidad sobre productos</a:t>
          </a:r>
          <a:endParaRPr dirty="0"/>
        </a:p>
      </dgm:t>
    </dgm:pt>
    <dgm:pt modelId="{BB952F41-27F6-EA4D-8511-5E3755D5E0F7}" type="parTrans" cxnId="{14715C19-E1D4-AC45-B7EF-2FE248FB78DD}">
      <dgm:prSet/>
      <dgm:spPr/>
      <dgm:t>
        <a:bodyPr/>
        <a:lstStyle/>
        <a:p>
          <a:endParaRPr lang="es-ES_tradnl"/>
        </a:p>
      </dgm:t>
    </dgm:pt>
    <dgm:pt modelId="{64509C0C-3356-1A48-8CF4-D0F65F1D581F}" type="sibTrans" cxnId="{14715C19-E1D4-AC45-B7EF-2FE248FB78DD}">
      <dgm:prSet/>
      <dgm:spPr/>
      <dgm:t>
        <a:bodyPr/>
        <a:lstStyle/>
        <a:p>
          <a:endParaRPr lang="es-ES_tradnl"/>
        </a:p>
      </dgm:t>
    </dgm:pt>
    <dgm:pt modelId="{3A6771F3-BCE2-3D48-8961-1884112A79C0}" type="pres">
      <dgm:prSet presAssocID="{4C00BD1A-CED6-D242-A4F4-BE1DD9F3656D}" presName="Name0" presStyleCnt="0">
        <dgm:presLayoutVars>
          <dgm:dir/>
          <dgm:resizeHandles val="exact"/>
        </dgm:presLayoutVars>
      </dgm:prSet>
      <dgm:spPr/>
      <dgm:t>
        <a:bodyPr/>
        <a:lstStyle/>
        <a:p>
          <a:endParaRPr lang="es-ES_tradnl"/>
        </a:p>
      </dgm:t>
    </dgm:pt>
    <dgm:pt modelId="{D96763B3-86B5-244A-B144-9184CCDA4A86}" type="pres">
      <dgm:prSet presAssocID="{87DA35DE-9AC7-4646-BBF3-DA864EA52616}" presName="node" presStyleLbl="node1" presStyleIdx="0" presStyleCnt="4">
        <dgm:presLayoutVars>
          <dgm:bulletEnabled val="1"/>
        </dgm:presLayoutVars>
      </dgm:prSet>
      <dgm:spPr/>
      <dgm:t>
        <a:bodyPr/>
        <a:lstStyle/>
        <a:p>
          <a:endParaRPr lang="es-ES_tradnl"/>
        </a:p>
      </dgm:t>
    </dgm:pt>
    <dgm:pt modelId="{BF956C32-6291-A643-A5C7-B120E2A8C25A}" type="pres">
      <dgm:prSet presAssocID="{5975B92D-6082-9C45-B65C-4A0C0EDB51C7}" presName="sibTrans" presStyleLbl="sibTrans2D1" presStyleIdx="0" presStyleCnt="3"/>
      <dgm:spPr/>
      <dgm:t>
        <a:bodyPr/>
        <a:lstStyle/>
        <a:p>
          <a:endParaRPr lang="es-ES_tradnl"/>
        </a:p>
      </dgm:t>
    </dgm:pt>
    <dgm:pt modelId="{CB8E443D-DD9E-E244-9C17-628AD2093A28}" type="pres">
      <dgm:prSet presAssocID="{5975B92D-6082-9C45-B65C-4A0C0EDB51C7}" presName="connectorText" presStyleLbl="sibTrans2D1" presStyleIdx="0" presStyleCnt="3"/>
      <dgm:spPr/>
      <dgm:t>
        <a:bodyPr/>
        <a:lstStyle/>
        <a:p>
          <a:endParaRPr lang="es-ES_tradnl"/>
        </a:p>
      </dgm:t>
    </dgm:pt>
    <dgm:pt modelId="{373E689A-71E0-9542-8263-64A8F4342F2A}" type="pres">
      <dgm:prSet presAssocID="{2A6AEF68-BBCF-7046-BB87-A5151F7B0BA1}" presName="node" presStyleLbl="node1" presStyleIdx="1" presStyleCnt="4">
        <dgm:presLayoutVars>
          <dgm:bulletEnabled val="1"/>
        </dgm:presLayoutVars>
      </dgm:prSet>
      <dgm:spPr/>
      <dgm:t>
        <a:bodyPr/>
        <a:lstStyle/>
        <a:p>
          <a:endParaRPr lang="es-ES_tradnl"/>
        </a:p>
      </dgm:t>
    </dgm:pt>
    <dgm:pt modelId="{AD16FE59-EFE6-BD4E-BB98-03028D935210}" type="pres">
      <dgm:prSet presAssocID="{0474FAAB-F960-9945-AF36-DA2CCB24BA62}" presName="sibTrans" presStyleLbl="sibTrans2D1" presStyleIdx="1" presStyleCnt="3"/>
      <dgm:spPr/>
      <dgm:t>
        <a:bodyPr/>
        <a:lstStyle/>
        <a:p>
          <a:endParaRPr lang="es-ES_tradnl"/>
        </a:p>
      </dgm:t>
    </dgm:pt>
    <dgm:pt modelId="{B8693CB2-3BE1-B34D-800E-E66ED88BC18A}" type="pres">
      <dgm:prSet presAssocID="{0474FAAB-F960-9945-AF36-DA2CCB24BA62}" presName="connectorText" presStyleLbl="sibTrans2D1" presStyleIdx="1" presStyleCnt="3"/>
      <dgm:spPr/>
      <dgm:t>
        <a:bodyPr/>
        <a:lstStyle/>
        <a:p>
          <a:endParaRPr lang="es-ES_tradnl"/>
        </a:p>
      </dgm:t>
    </dgm:pt>
    <dgm:pt modelId="{D063DF14-1F13-0441-8DED-1F6574DCF09F}" type="pres">
      <dgm:prSet presAssocID="{CB03059F-2A60-CA45-92E6-0E33BA536821}" presName="node" presStyleLbl="node1" presStyleIdx="2" presStyleCnt="4">
        <dgm:presLayoutVars>
          <dgm:bulletEnabled val="1"/>
        </dgm:presLayoutVars>
      </dgm:prSet>
      <dgm:spPr/>
      <dgm:t>
        <a:bodyPr/>
        <a:lstStyle/>
        <a:p>
          <a:endParaRPr lang="es-ES_tradnl"/>
        </a:p>
      </dgm:t>
    </dgm:pt>
    <dgm:pt modelId="{BD9BB023-9F8B-D04A-8F70-0EA4435AC91D}" type="pres">
      <dgm:prSet presAssocID="{5F6E6235-1A09-274B-A2A6-BFA9B199AD24}" presName="sibTrans" presStyleLbl="sibTrans2D1" presStyleIdx="2" presStyleCnt="3"/>
      <dgm:spPr/>
      <dgm:t>
        <a:bodyPr/>
        <a:lstStyle/>
        <a:p>
          <a:endParaRPr lang="es-ES_tradnl"/>
        </a:p>
      </dgm:t>
    </dgm:pt>
    <dgm:pt modelId="{41ECA5A5-1742-BA40-800C-A50844AEEED7}" type="pres">
      <dgm:prSet presAssocID="{5F6E6235-1A09-274B-A2A6-BFA9B199AD24}" presName="connectorText" presStyleLbl="sibTrans2D1" presStyleIdx="2" presStyleCnt="3"/>
      <dgm:spPr/>
      <dgm:t>
        <a:bodyPr/>
        <a:lstStyle/>
        <a:p>
          <a:endParaRPr lang="es-ES_tradnl"/>
        </a:p>
      </dgm:t>
    </dgm:pt>
    <dgm:pt modelId="{19205C63-4284-DA44-A731-AD25F7AF5447}" type="pres">
      <dgm:prSet presAssocID="{CFE4D686-38F7-BD4D-AFAF-903154B5FEDC}" presName="node" presStyleLbl="node1" presStyleIdx="3" presStyleCnt="4">
        <dgm:presLayoutVars>
          <dgm:bulletEnabled val="1"/>
        </dgm:presLayoutVars>
      </dgm:prSet>
      <dgm:spPr/>
      <dgm:t>
        <a:bodyPr/>
        <a:lstStyle/>
        <a:p>
          <a:endParaRPr lang="es-ES_tradnl"/>
        </a:p>
      </dgm:t>
    </dgm:pt>
  </dgm:ptLst>
  <dgm:cxnLst>
    <dgm:cxn modelId="{EAAB7577-71F1-0142-B096-61ECF85DC5C2}" type="presOf" srcId="{5975B92D-6082-9C45-B65C-4A0C0EDB51C7}" destId="{BF956C32-6291-A643-A5C7-B120E2A8C25A}" srcOrd="0" destOrd="0" presId="urn:microsoft.com/office/officeart/2005/8/layout/process1"/>
    <dgm:cxn modelId="{5B905A48-6F06-E44E-B652-63DBC22628EF}" type="presOf" srcId="{5F6E6235-1A09-274B-A2A6-BFA9B199AD24}" destId="{BD9BB023-9F8B-D04A-8F70-0EA4435AC91D}" srcOrd="0" destOrd="0" presId="urn:microsoft.com/office/officeart/2005/8/layout/process1"/>
    <dgm:cxn modelId="{2B4B593D-EF00-0E4D-8345-7C0015B7A57A}" type="presOf" srcId="{5F6E6235-1A09-274B-A2A6-BFA9B199AD24}" destId="{41ECA5A5-1742-BA40-800C-A50844AEEED7}" srcOrd="1" destOrd="0" presId="urn:microsoft.com/office/officeart/2005/8/layout/process1"/>
    <dgm:cxn modelId="{CCBE364A-DD6A-D040-BD6D-DC1F8B385A87}" type="presOf" srcId="{CB03059F-2A60-CA45-92E6-0E33BA536821}" destId="{D063DF14-1F13-0441-8DED-1F6574DCF09F}" srcOrd="0" destOrd="0" presId="urn:microsoft.com/office/officeart/2005/8/layout/process1"/>
    <dgm:cxn modelId="{C4DFACEF-BB67-3345-9149-CD0AB9E927C8}" type="presOf" srcId="{2A6AEF68-BBCF-7046-BB87-A5151F7B0BA1}" destId="{373E689A-71E0-9542-8263-64A8F4342F2A}" srcOrd="0" destOrd="0" presId="urn:microsoft.com/office/officeart/2005/8/layout/process1"/>
    <dgm:cxn modelId="{2576200A-BFD6-154B-BF3A-7535033F5EB8}" type="presOf" srcId="{4C00BD1A-CED6-D242-A4F4-BE1DD9F3656D}" destId="{3A6771F3-BCE2-3D48-8961-1884112A79C0}" srcOrd="0" destOrd="0" presId="urn:microsoft.com/office/officeart/2005/8/layout/process1"/>
    <dgm:cxn modelId="{F659B8B0-6060-CE4A-A66E-356DCC7592FF}" type="presOf" srcId="{87DA35DE-9AC7-4646-BBF3-DA864EA52616}" destId="{D96763B3-86B5-244A-B144-9184CCDA4A86}" srcOrd="0" destOrd="0" presId="urn:microsoft.com/office/officeart/2005/8/layout/process1"/>
    <dgm:cxn modelId="{C48FD5AF-3858-6C45-9690-B6AA46F28486}" srcId="{4C00BD1A-CED6-D242-A4F4-BE1DD9F3656D}" destId="{2A6AEF68-BBCF-7046-BB87-A5151F7B0BA1}" srcOrd="1" destOrd="0" parTransId="{5F6404AF-698C-8A4B-8452-F76A8DF812D4}" sibTransId="{0474FAAB-F960-9945-AF36-DA2CCB24BA62}"/>
    <dgm:cxn modelId="{2101003C-1E05-764F-8EC9-3BFD2DA4DC28}" type="presOf" srcId="{0474FAAB-F960-9945-AF36-DA2CCB24BA62}" destId="{AD16FE59-EFE6-BD4E-BB98-03028D935210}" srcOrd="0" destOrd="0" presId="urn:microsoft.com/office/officeart/2005/8/layout/process1"/>
    <dgm:cxn modelId="{14715C19-E1D4-AC45-B7EF-2FE248FB78DD}" srcId="{4C00BD1A-CED6-D242-A4F4-BE1DD9F3656D}" destId="{CFE4D686-38F7-BD4D-AFAF-903154B5FEDC}" srcOrd="3" destOrd="0" parTransId="{BB952F41-27F6-EA4D-8511-5E3755D5E0F7}" sibTransId="{64509C0C-3356-1A48-8CF4-D0F65F1D581F}"/>
    <dgm:cxn modelId="{E13341BE-9E22-EF4B-A1E1-5847A35D2ABD}" srcId="{4C00BD1A-CED6-D242-A4F4-BE1DD9F3656D}" destId="{87DA35DE-9AC7-4646-BBF3-DA864EA52616}" srcOrd="0" destOrd="0" parTransId="{F460E03A-4E74-E947-8893-A4C5E71B24EF}" sibTransId="{5975B92D-6082-9C45-B65C-4A0C0EDB51C7}"/>
    <dgm:cxn modelId="{09040308-51C3-3B4A-A883-1DE742D6E579}" type="presOf" srcId="{0474FAAB-F960-9945-AF36-DA2CCB24BA62}" destId="{B8693CB2-3BE1-B34D-800E-E66ED88BC18A}" srcOrd="1" destOrd="0" presId="urn:microsoft.com/office/officeart/2005/8/layout/process1"/>
    <dgm:cxn modelId="{4F2872F4-466B-C742-B2DD-B17F8872BCCE}" srcId="{4C00BD1A-CED6-D242-A4F4-BE1DD9F3656D}" destId="{CB03059F-2A60-CA45-92E6-0E33BA536821}" srcOrd="2" destOrd="0" parTransId="{A4D1CBFF-D31A-374C-8CAA-AF1169586B6B}" sibTransId="{5F6E6235-1A09-274B-A2A6-BFA9B199AD24}"/>
    <dgm:cxn modelId="{A39561B0-E6FE-8848-9353-4ED92B0FB640}" type="presOf" srcId="{CFE4D686-38F7-BD4D-AFAF-903154B5FEDC}" destId="{19205C63-4284-DA44-A731-AD25F7AF5447}" srcOrd="0" destOrd="0" presId="urn:microsoft.com/office/officeart/2005/8/layout/process1"/>
    <dgm:cxn modelId="{9FE93B0A-0531-FA46-A38B-7BDFB401F057}" type="presOf" srcId="{5975B92D-6082-9C45-B65C-4A0C0EDB51C7}" destId="{CB8E443D-DD9E-E244-9C17-628AD2093A28}" srcOrd="1" destOrd="0" presId="urn:microsoft.com/office/officeart/2005/8/layout/process1"/>
    <dgm:cxn modelId="{AFDA46D3-FC1C-B047-809A-C0132FBB2B09}" type="presParOf" srcId="{3A6771F3-BCE2-3D48-8961-1884112A79C0}" destId="{D96763B3-86B5-244A-B144-9184CCDA4A86}" srcOrd="0" destOrd="0" presId="urn:microsoft.com/office/officeart/2005/8/layout/process1"/>
    <dgm:cxn modelId="{6F2635A2-2089-7349-9B94-EB95A11CECEF}" type="presParOf" srcId="{3A6771F3-BCE2-3D48-8961-1884112A79C0}" destId="{BF956C32-6291-A643-A5C7-B120E2A8C25A}" srcOrd="1" destOrd="0" presId="urn:microsoft.com/office/officeart/2005/8/layout/process1"/>
    <dgm:cxn modelId="{4F932DE4-655A-E646-BF69-4E10A2DDFD7B}" type="presParOf" srcId="{BF956C32-6291-A643-A5C7-B120E2A8C25A}" destId="{CB8E443D-DD9E-E244-9C17-628AD2093A28}" srcOrd="0" destOrd="0" presId="urn:microsoft.com/office/officeart/2005/8/layout/process1"/>
    <dgm:cxn modelId="{E72ECC6E-2FC2-974D-9614-37F78166D2CA}" type="presParOf" srcId="{3A6771F3-BCE2-3D48-8961-1884112A79C0}" destId="{373E689A-71E0-9542-8263-64A8F4342F2A}" srcOrd="2" destOrd="0" presId="urn:microsoft.com/office/officeart/2005/8/layout/process1"/>
    <dgm:cxn modelId="{A203C862-BCC5-414E-9A52-46D9708E7A39}" type="presParOf" srcId="{3A6771F3-BCE2-3D48-8961-1884112A79C0}" destId="{AD16FE59-EFE6-BD4E-BB98-03028D935210}" srcOrd="3" destOrd="0" presId="urn:microsoft.com/office/officeart/2005/8/layout/process1"/>
    <dgm:cxn modelId="{7BDC78DC-B204-904D-9162-0797291D36E3}" type="presParOf" srcId="{AD16FE59-EFE6-BD4E-BB98-03028D935210}" destId="{B8693CB2-3BE1-B34D-800E-E66ED88BC18A}" srcOrd="0" destOrd="0" presId="urn:microsoft.com/office/officeart/2005/8/layout/process1"/>
    <dgm:cxn modelId="{1AF1EF3C-DFBD-E14F-99D5-E0EB9109A9A7}" type="presParOf" srcId="{3A6771F3-BCE2-3D48-8961-1884112A79C0}" destId="{D063DF14-1F13-0441-8DED-1F6574DCF09F}" srcOrd="4" destOrd="0" presId="urn:microsoft.com/office/officeart/2005/8/layout/process1"/>
    <dgm:cxn modelId="{2D6062B2-4379-F04C-AAE0-1FFF426CA10F}" type="presParOf" srcId="{3A6771F3-BCE2-3D48-8961-1884112A79C0}" destId="{BD9BB023-9F8B-D04A-8F70-0EA4435AC91D}" srcOrd="5" destOrd="0" presId="urn:microsoft.com/office/officeart/2005/8/layout/process1"/>
    <dgm:cxn modelId="{58320761-EE2F-9A49-8640-8335F611AA34}" type="presParOf" srcId="{BD9BB023-9F8B-D04A-8F70-0EA4435AC91D}" destId="{41ECA5A5-1742-BA40-800C-A50844AEEED7}" srcOrd="0" destOrd="0" presId="urn:microsoft.com/office/officeart/2005/8/layout/process1"/>
    <dgm:cxn modelId="{B8836CED-1C74-5A4F-969F-2919B595FD3D}" type="presParOf" srcId="{3A6771F3-BCE2-3D48-8961-1884112A79C0}" destId="{19205C63-4284-DA44-A731-AD25F7AF5447}" srcOrd="6" destOrd="0" presId="urn:microsoft.com/office/officeart/2005/8/layout/process1"/>
  </dgm:cxnLst>
  <dgm:bg/>
  <dgm:whole/>
</dgm:dataModel>
</file>

<file path=ppt/diagrams/data2.xml><?xml version="1.0" encoding="utf-8"?>
<dgm:dataModel xmlns:dgm="http://schemas.openxmlformats.org/drawingml/2006/diagram" xmlns:a="http://schemas.openxmlformats.org/drawingml/2006/main">
  <dgm:ptLst>
    <dgm:pt modelId="{21EBF213-E1C8-8E42-B654-C566D6710A16}" type="doc">
      <dgm:prSet loTypeId="urn:microsoft.com/office/officeart/2005/8/layout/arrow3" loCatId="relationship" qsTypeId="urn:microsoft.com/office/officeart/2005/8/quickstyle/simple4" qsCatId="simple" csTypeId="urn:microsoft.com/office/officeart/2005/8/colors/colorful1" csCatId="colorful" phldr="1"/>
      <dgm:spPr/>
      <dgm:t>
        <a:bodyPr/>
        <a:lstStyle/>
        <a:p>
          <a:endParaRPr lang="es-ES_tradnl"/>
        </a:p>
      </dgm:t>
    </dgm:pt>
    <dgm:pt modelId="{12A15AF7-C2E2-AE4B-8355-EB00D752D7DB}">
      <dgm:prSet phldrT="[Texto]"/>
      <dgm:spPr/>
      <dgm:t>
        <a:bodyPr/>
        <a:lstStyle/>
        <a:p>
          <a:endParaRPr lang="es-ES_tradnl" sz="2300" dirty="0"/>
        </a:p>
      </dgm:t>
    </dgm:pt>
    <dgm:pt modelId="{D9C9760C-1536-934B-A245-872C41B84D48}" type="parTrans" cxnId="{31CB69AC-DD12-2E4D-AEBE-BFB698C968CA}">
      <dgm:prSet/>
      <dgm:spPr/>
      <dgm:t>
        <a:bodyPr/>
        <a:lstStyle/>
        <a:p>
          <a:endParaRPr lang="es-ES_tradnl"/>
        </a:p>
      </dgm:t>
    </dgm:pt>
    <dgm:pt modelId="{FC8A9903-3EA9-BD44-A435-57F4985FA6B4}" type="sibTrans" cxnId="{31CB69AC-DD12-2E4D-AEBE-BFB698C968CA}">
      <dgm:prSet/>
      <dgm:spPr/>
      <dgm:t>
        <a:bodyPr/>
        <a:lstStyle/>
        <a:p>
          <a:endParaRPr lang="es-ES_tradnl"/>
        </a:p>
      </dgm:t>
    </dgm:pt>
    <dgm:pt modelId="{D0B00946-813E-4D43-AABE-7B75C5DD3E83}">
      <dgm:prSet custT="1"/>
      <dgm:spPr/>
      <dgm:t>
        <a:bodyPr/>
        <a:lstStyle/>
        <a:p>
          <a:r>
            <a:rPr lang="es-ES_tradnl" sz="2000" b="1" dirty="0" smtClean="0"/>
            <a:t>Filantropía</a:t>
          </a:r>
        </a:p>
      </dgm:t>
    </dgm:pt>
    <dgm:pt modelId="{49DB6D9E-721F-3B4B-B977-B32CC16CB5B8}" type="parTrans" cxnId="{C91E2592-0AF8-2A4F-8A0A-92F189861148}">
      <dgm:prSet/>
      <dgm:spPr/>
      <dgm:t>
        <a:bodyPr/>
        <a:lstStyle/>
        <a:p>
          <a:endParaRPr lang="es-ES_tradnl"/>
        </a:p>
      </dgm:t>
    </dgm:pt>
    <dgm:pt modelId="{FCDB0FC5-BC14-1241-949A-42675D98CA59}" type="sibTrans" cxnId="{C91E2592-0AF8-2A4F-8A0A-92F189861148}">
      <dgm:prSet/>
      <dgm:spPr/>
      <dgm:t>
        <a:bodyPr/>
        <a:lstStyle/>
        <a:p>
          <a:endParaRPr lang="es-ES_tradnl"/>
        </a:p>
      </dgm:t>
    </dgm:pt>
    <dgm:pt modelId="{CA28D749-BD8F-9C47-98C0-0FF29F07B097}">
      <dgm:prSet custT="1"/>
      <dgm:spPr/>
      <dgm:t>
        <a:bodyPr/>
        <a:lstStyle/>
        <a:p>
          <a:r>
            <a:rPr lang="es-ES_tradnl" sz="2000" b="1" dirty="0" smtClean="0"/>
            <a:t>Maquillaje publicitario</a:t>
          </a:r>
        </a:p>
      </dgm:t>
    </dgm:pt>
    <dgm:pt modelId="{37086576-628C-CA47-81F5-08FC71AF9DEB}" type="parTrans" cxnId="{C871E846-FC2A-1D45-ABE1-52ACDF789160}">
      <dgm:prSet/>
      <dgm:spPr/>
      <dgm:t>
        <a:bodyPr/>
        <a:lstStyle/>
        <a:p>
          <a:endParaRPr lang="es-ES_tradnl"/>
        </a:p>
      </dgm:t>
    </dgm:pt>
    <dgm:pt modelId="{441A6DE5-4849-0E49-A1BA-C559F4AF16A7}" type="sibTrans" cxnId="{C871E846-FC2A-1D45-ABE1-52ACDF789160}">
      <dgm:prSet/>
      <dgm:spPr/>
      <dgm:t>
        <a:bodyPr/>
        <a:lstStyle/>
        <a:p>
          <a:endParaRPr lang="es-ES_tradnl"/>
        </a:p>
      </dgm:t>
    </dgm:pt>
    <dgm:pt modelId="{0F347DEF-A6A1-7549-805D-92670D14547E}">
      <dgm:prSet custT="1"/>
      <dgm:spPr/>
      <dgm:t>
        <a:bodyPr/>
        <a:lstStyle/>
        <a:p>
          <a:r>
            <a:rPr lang="es-ES_tradnl" sz="2000" b="1" dirty="0" smtClean="0"/>
            <a:t>Marketing</a:t>
          </a:r>
        </a:p>
      </dgm:t>
    </dgm:pt>
    <dgm:pt modelId="{8299750C-99EE-9F47-BD00-B39D599DCE11}" type="parTrans" cxnId="{A50B736F-C3DE-CE4B-AADB-C66D66EE8711}">
      <dgm:prSet/>
      <dgm:spPr/>
      <dgm:t>
        <a:bodyPr/>
        <a:lstStyle/>
        <a:p>
          <a:endParaRPr lang="es-ES_tradnl"/>
        </a:p>
      </dgm:t>
    </dgm:pt>
    <dgm:pt modelId="{2A883974-8B73-BF4C-B50A-21F5896AE20C}" type="sibTrans" cxnId="{A50B736F-C3DE-CE4B-AADB-C66D66EE8711}">
      <dgm:prSet/>
      <dgm:spPr/>
      <dgm:t>
        <a:bodyPr/>
        <a:lstStyle/>
        <a:p>
          <a:endParaRPr lang="es-ES_tradnl"/>
        </a:p>
      </dgm:t>
    </dgm:pt>
    <dgm:pt modelId="{A52C7340-DD5E-E24A-A7DD-F21DC3B22DA8}">
      <dgm:prSet custT="1"/>
      <dgm:spPr/>
      <dgm:t>
        <a:bodyPr/>
        <a:lstStyle/>
        <a:p>
          <a:r>
            <a:rPr lang="es-ES_tradnl" sz="2000" b="1" dirty="0" smtClean="0"/>
            <a:t>A corto plazo, requiere compromiso a largo plazo</a:t>
          </a:r>
        </a:p>
      </dgm:t>
    </dgm:pt>
    <dgm:pt modelId="{6392A27A-7571-2B46-81CB-A76BBD2155DA}" type="parTrans" cxnId="{FCB6F7F1-2B8D-7F45-9691-FD1312012FAB}">
      <dgm:prSet/>
      <dgm:spPr/>
      <dgm:t>
        <a:bodyPr/>
        <a:lstStyle/>
        <a:p>
          <a:endParaRPr lang="es-ES_tradnl"/>
        </a:p>
      </dgm:t>
    </dgm:pt>
    <dgm:pt modelId="{A6602FC1-768C-9747-A585-D389FF983E93}" type="sibTrans" cxnId="{FCB6F7F1-2B8D-7F45-9691-FD1312012FAB}">
      <dgm:prSet/>
      <dgm:spPr/>
      <dgm:t>
        <a:bodyPr/>
        <a:lstStyle/>
        <a:p>
          <a:endParaRPr lang="es-ES_tradnl"/>
        </a:p>
      </dgm:t>
    </dgm:pt>
    <dgm:pt modelId="{84464E5F-261F-904E-886B-3448C2BE0B8B}">
      <dgm:prSet custT="1"/>
      <dgm:spPr/>
      <dgm:t>
        <a:bodyPr/>
        <a:lstStyle/>
        <a:p>
          <a:endParaRPr lang="es-ES_tradnl" sz="2000" b="1" baseline="30000" dirty="0" smtClean="0">
            <a:solidFill>
              <a:schemeClr val="accent1"/>
            </a:solidFill>
          </a:endParaRPr>
        </a:p>
      </dgm:t>
    </dgm:pt>
    <dgm:pt modelId="{A2054433-F29E-424E-BA8D-3C5C85AAC684}" type="parTrans" cxnId="{03904FAA-E9E2-0C47-91E2-B9B5258D66C8}">
      <dgm:prSet/>
      <dgm:spPr/>
      <dgm:t>
        <a:bodyPr/>
        <a:lstStyle/>
        <a:p>
          <a:endParaRPr lang="es-ES_tradnl"/>
        </a:p>
      </dgm:t>
    </dgm:pt>
    <dgm:pt modelId="{F8BAB859-3310-4343-95D5-38DB5A71B17F}" type="sibTrans" cxnId="{03904FAA-E9E2-0C47-91E2-B9B5258D66C8}">
      <dgm:prSet/>
      <dgm:spPr/>
      <dgm:t>
        <a:bodyPr/>
        <a:lstStyle/>
        <a:p>
          <a:endParaRPr lang="es-ES_tradnl"/>
        </a:p>
      </dgm:t>
    </dgm:pt>
    <dgm:pt modelId="{87DF33DA-E9E3-A941-9EFD-FB40C9BDE11B}">
      <dgm:prSet custT="1"/>
      <dgm:spPr/>
      <dgm:t>
        <a:bodyPr/>
        <a:lstStyle/>
        <a:p>
          <a:r>
            <a:rPr lang="es-ES_tradnl" sz="2000" b="1" smtClean="0"/>
            <a:t>Innovación</a:t>
          </a:r>
          <a:endParaRPr lang="es-ES_tradnl" sz="2000" b="1" baseline="30000" dirty="0" smtClean="0"/>
        </a:p>
      </dgm:t>
    </dgm:pt>
    <dgm:pt modelId="{9F8E743D-661F-AD49-85F8-5C31E00D24E3}" type="parTrans" cxnId="{2B619214-14BE-1540-9942-B9F1048CFD81}">
      <dgm:prSet/>
      <dgm:spPr/>
      <dgm:t>
        <a:bodyPr/>
        <a:lstStyle/>
        <a:p>
          <a:endParaRPr lang="es-ES_tradnl"/>
        </a:p>
      </dgm:t>
    </dgm:pt>
    <dgm:pt modelId="{53C32C4D-6C1C-DC4C-9261-31837543BB26}" type="sibTrans" cxnId="{2B619214-14BE-1540-9942-B9F1048CFD81}">
      <dgm:prSet/>
      <dgm:spPr/>
      <dgm:t>
        <a:bodyPr/>
        <a:lstStyle/>
        <a:p>
          <a:endParaRPr lang="es-ES_tradnl"/>
        </a:p>
      </dgm:t>
    </dgm:pt>
    <dgm:pt modelId="{C89C962E-D1DF-754A-8F27-74698D0BF3E5}">
      <dgm:prSet custT="1"/>
      <dgm:spPr/>
      <dgm:t>
        <a:bodyPr/>
        <a:lstStyle/>
        <a:p>
          <a:r>
            <a:rPr lang="es-ES_tradnl" sz="2000" b="1" smtClean="0"/>
            <a:t>Transparencia</a:t>
          </a:r>
          <a:endParaRPr lang="es-ES_tradnl" sz="2000" b="1" dirty="0" smtClean="0"/>
        </a:p>
      </dgm:t>
    </dgm:pt>
    <dgm:pt modelId="{689A2A26-3E40-424E-A7A4-C87D466640C2}" type="parTrans" cxnId="{981F78F3-BD57-FB42-9ACD-887558D3CCB0}">
      <dgm:prSet/>
      <dgm:spPr/>
      <dgm:t>
        <a:bodyPr/>
        <a:lstStyle/>
        <a:p>
          <a:endParaRPr lang="es-ES_tradnl"/>
        </a:p>
      </dgm:t>
    </dgm:pt>
    <dgm:pt modelId="{108EA901-B7E8-E54F-9665-3CDAD3A451F5}" type="sibTrans" cxnId="{981F78F3-BD57-FB42-9ACD-887558D3CCB0}">
      <dgm:prSet/>
      <dgm:spPr/>
      <dgm:t>
        <a:bodyPr/>
        <a:lstStyle/>
        <a:p>
          <a:endParaRPr lang="es-ES_tradnl"/>
        </a:p>
      </dgm:t>
    </dgm:pt>
    <dgm:pt modelId="{2EE0FAF5-290D-6347-AB7A-FC553C68CA73}">
      <dgm:prSet custT="1"/>
      <dgm:spPr/>
      <dgm:t>
        <a:bodyPr/>
        <a:lstStyle/>
        <a:p>
          <a:r>
            <a:rPr lang="es-ES_tradnl" sz="2000" b="1" dirty="0" smtClean="0"/>
            <a:t>Eficiencia y rentabilidad </a:t>
          </a:r>
        </a:p>
      </dgm:t>
    </dgm:pt>
    <dgm:pt modelId="{36D05ED6-C00B-3C46-B3F5-5A0011DEF4A4}" type="parTrans" cxnId="{F5C7BCDE-3D45-D746-AB87-6F4E663C71B9}">
      <dgm:prSet/>
      <dgm:spPr/>
      <dgm:t>
        <a:bodyPr/>
        <a:lstStyle/>
        <a:p>
          <a:endParaRPr lang="es-ES_tradnl"/>
        </a:p>
      </dgm:t>
    </dgm:pt>
    <dgm:pt modelId="{98CE4F7C-16FF-A04B-B1F8-63A94184D9EA}" type="sibTrans" cxnId="{F5C7BCDE-3D45-D746-AB87-6F4E663C71B9}">
      <dgm:prSet/>
      <dgm:spPr/>
      <dgm:t>
        <a:bodyPr/>
        <a:lstStyle/>
        <a:p>
          <a:endParaRPr lang="es-ES_tradnl"/>
        </a:p>
      </dgm:t>
    </dgm:pt>
    <dgm:pt modelId="{C0CD00DA-C2C0-0343-AF92-D8431918A010}">
      <dgm:prSet custT="1"/>
      <dgm:spPr/>
      <dgm:t>
        <a:bodyPr/>
        <a:lstStyle/>
        <a:p>
          <a:r>
            <a:rPr lang="es-ES_tradnl" sz="2000" b="1" dirty="0" smtClean="0"/>
            <a:t>Desarrollo sostenible</a:t>
          </a:r>
        </a:p>
      </dgm:t>
    </dgm:pt>
    <dgm:pt modelId="{D1E60C74-7A5B-B645-9869-811336A3ADDC}" type="parTrans" cxnId="{C83ACE9C-804B-A544-AE50-6BDB9B0B20F9}">
      <dgm:prSet/>
      <dgm:spPr/>
      <dgm:t>
        <a:bodyPr/>
        <a:lstStyle/>
        <a:p>
          <a:endParaRPr lang="es-ES_tradnl"/>
        </a:p>
      </dgm:t>
    </dgm:pt>
    <dgm:pt modelId="{4B6EED9D-71B4-354A-9A26-CE877E03094B}" type="sibTrans" cxnId="{C83ACE9C-804B-A544-AE50-6BDB9B0B20F9}">
      <dgm:prSet/>
      <dgm:spPr/>
      <dgm:t>
        <a:bodyPr/>
        <a:lstStyle/>
        <a:p>
          <a:endParaRPr lang="es-ES_tradnl"/>
        </a:p>
      </dgm:t>
    </dgm:pt>
    <dgm:pt modelId="{AE4A8E48-670E-A64B-BE24-6A85790D0824}">
      <dgm:prSet custT="1"/>
      <dgm:spPr/>
      <dgm:t>
        <a:bodyPr/>
        <a:lstStyle/>
        <a:p>
          <a:r>
            <a:rPr lang="es-ES_tradnl" sz="2000" b="1" smtClean="0"/>
            <a:t>Confianza</a:t>
          </a:r>
          <a:endParaRPr lang="es-ES_tradnl" sz="2000" b="1" dirty="0" smtClean="0"/>
        </a:p>
      </dgm:t>
    </dgm:pt>
    <dgm:pt modelId="{38E2F682-A463-6F40-914F-9CAF0AD5FE80}" type="parTrans" cxnId="{1737E49A-3334-4F4C-88F7-CD7BD43211B2}">
      <dgm:prSet/>
      <dgm:spPr/>
      <dgm:t>
        <a:bodyPr/>
        <a:lstStyle/>
        <a:p>
          <a:endParaRPr lang="es-ES_tradnl"/>
        </a:p>
      </dgm:t>
    </dgm:pt>
    <dgm:pt modelId="{ABFDD2CE-8EF2-C248-A178-74A77E0EED8B}" type="sibTrans" cxnId="{1737E49A-3334-4F4C-88F7-CD7BD43211B2}">
      <dgm:prSet/>
      <dgm:spPr/>
      <dgm:t>
        <a:bodyPr/>
        <a:lstStyle/>
        <a:p>
          <a:endParaRPr lang="es-ES_tradnl"/>
        </a:p>
      </dgm:t>
    </dgm:pt>
    <dgm:pt modelId="{099598DC-0098-9145-B049-4001444DBB79}">
      <dgm:prSet custT="1"/>
      <dgm:spPr/>
      <dgm:t>
        <a:bodyPr/>
        <a:lstStyle/>
        <a:p>
          <a:r>
            <a:rPr lang="es-ES_tradnl" sz="2000" b="1" smtClean="0"/>
            <a:t>Reputación</a:t>
          </a:r>
          <a:endParaRPr lang="es-ES_tradnl" sz="2000" b="1" dirty="0" smtClean="0"/>
        </a:p>
      </dgm:t>
    </dgm:pt>
    <dgm:pt modelId="{27BC77A4-CCDE-5744-A637-DB336AC3D84C}" type="parTrans" cxnId="{84819E41-4CFB-3D4C-B6DB-7857E72F4763}">
      <dgm:prSet/>
      <dgm:spPr/>
      <dgm:t>
        <a:bodyPr/>
        <a:lstStyle/>
        <a:p>
          <a:endParaRPr lang="es-ES_tradnl"/>
        </a:p>
      </dgm:t>
    </dgm:pt>
    <dgm:pt modelId="{06781587-4BC5-2A42-99B8-347E5F8A1BAB}" type="sibTrans" cxnId="{84819E41-4CFB-3D4C-B6DB-7857E72F4763}">
      <dgm:prSet/>
      <dgm:spPr/>
      <dgm:t>
        <a:bodyPr/>
        <a:lstStyle/>
        <a:p>
          <a:endParaRPr lang="es-ES_tradnl"/>
        </a:p>
      </dgm:t>
    </dgm:pt>
    <dgm:pt modelId="{04CC6D5C-C825-E644-8856-A7CB2D4A5EB9}">
      <dgm:prSet custT="1"/>
      <dgm:spPr/>
      <dgm:t>
        <a:bodyPr/>
        <a:lstStyle/>
        <a:p>
          <a:r>
            <a:rPr lang="es-ES_tradnl" sz="2000" b="1" dirty="0" smtClean="0"/>
            <a:t>Legitimidad</a:t>
          </a:r>
        </a:p>
      </dgm:t>
    </dgm:pt>
    <dgm:pt modelId="{59A2FC37-E9E3-1F48-AF0A-56973254589D}" type="parTrans" cxnId="{F2769C19-9759-2B4C-8444-4F1E5FF64C5F}">
      <dgm:prSet/>
      <dgm:spPr/>
      <dgm:t>
        <a:bodyPr/>
        <a:lstStyle/>
        <a:p>
          <a:endParaRPr lang="es-ES_tradnl"/>
        </a:p>
      </dgm:t>
    </dgm:pt>
    <dgm:pt modelId="{2D6BE391-A609-7C4F-A483-493AC8B87DFD}" type="sibTrans" cxnId="{F2769C19-9759-2B4C-8444-4F1E5FF64C5F}">
      <dgm:prSet/>
      <dgm:spPr/>
      <dgm:t>
        <a:bodyPr/>
        <a:lstStyle/>
        <a:p>
          <a:endParaRPr lang="es-ES_tradnl"/>
        </a:p>
      </dgm:t>
    </dgm:pt>
    <dgm:pt modelId="{06C5E9D5-AE7B-8A46-AF04-C4D16570508D}">
      <dgm:prSet phldrT="[Texto]" custT="1"/>
      <dgm:spPr/>
      <dgm:t>
        <a:bodyPr/>
        <a:lstStyle/>
        <a:p>
          <a:r>
            <a:rPr lang="es-ES_tradnl" sz="2000" b="1" dirty="0" smtClean="0"/>
            <a:t>Caridad</a:t>
          </a:r>
          <a:endParaRPr lang="es-ES_tradnl" sz="2000" dirty="0"/>
        </a:p>
      </dgm:t>
    </dgm:pt>
    <dgm:pt modelId="{C19A77B0-63EE-724B-B60A-173DED819774}" type="sibTrans" cxnId="{4ACE8246-3B6D-F042-BD31-9BAA67ADDE37}">
      <dgm:prSet/>
      <dgm:spPr/>
      <dgm:t>
        <a:bodyPr/>
        <a:lstStyle/>
        <a:p>
          <a:endParaRPr lang="es-ES_tradnl"/>
        </a:p>
      </dgm:t>
    </dgm:pt>
    <dgm:pt modelId="{E2C591C2-34AF-7347-8839-6F333F6E1C63}" type="parTrans" cxnId="{4ACE8246-3B6D-F042-BD31-9BAA67ADDE37}">
      <dgm:prSet/>
      <dgm:spPr/>
      <dgm:t>
        <a:bodyPr/>
        <a:lstStyle/>
        <a:p>
          <a:endParaRPr lang="es-ES_tradnl"/>
        </a:p>
      </dgm:t>
    </dgm:pt>
    <dgm:pt modelId="{5607D13F-491C-EF4B-BE38-D2E14019105B}">
      <dgm:prSet/>
      <dgm:spPr/>
      <dgm:t>
        <a:bodyPr/>
        <a:lstStyle/>
        <a:p>
          <a:endParaRPr lang="es-ES_tradnl" dirty="0"/>
        </a:p>
      </dgm:t>
    </dgm:pt>
    <dgm:pt modelId="{4814D368-64AB-524D-8107-D4E5BC308C6B}" type="parTrans" cxnId="{1A655A86-7A2B-C742-9B25-D6CB4555B91A}">
      <dgm:prSet/>
      <dgm:spPr/>
      <dgm:t>
        <a:bodyPr/>
        <a:lstStyle/>
        <a:p>
          <a:endParaRPr lang="es-ES_tradnl"/>
        </a:p>
      </dgm:t>
    </dgm:pt>
    <dgm:pt modelId="{A34E9007-CA04-6449-AF13-24BA13A05B68}" type="sibTrans" cxnId="{1A655A86-7A2B-C742-9B25-D6CB4555B91A}">
      <dgm:prSet/>
      <dgm:spPr/>
      <dgm:t>
        <a:bodyPr/>
        <a:lstStyle/>
        <a:p>
          <a:endParaRPr lang="es-ES_tradnl"/>
        </a:p>
      </dgm:t>
    </dgm:pt>
    <dgm:pt modelId="{48EF633A-D2B3-C04D-9472-5C5B1BF71B83}" type="pres">
      <dgm:prSet presAssocID="{21EBF213-E1C8-8E42-B654-C566D6710A16}" presName="compositeShape" presStyleCnt="0">
        <dgm:presLayoutVars>
          <dgm:chMax val="2"/>
          <dgm:dir/>
          <dgm:resizeHandles val="exact"/>
        </dgm:presLayoutVars>
      </dgm:prSet>
      <dgm:spPr/>
      <dgm:t>
        <a:bodyPr/>
        <a:lstStyle/>
        <a:p>
          <a:endParaRPr lang="es-ES_tradnl"/>
        </a:p>
      </dgm:t>
    </dgm:pt>
    <dgm:pt modelId="{726E240A-23C4-9D4C-AEA5-FC5D3CF35F3A}" type="pres">
      <dgm:prSet presAssocID="{21EBF213-E1C8-8E42-B654-C566D6710A16}" presName="divider" presStyleLbl="fgShp" presStyleIdx="0" presStyleCnt="1"/>
      <dgm:spPr/>
      <dgm:t>
        <a:bodyPr/>
        <a:lstStyle/>
        <a:p>
          <a:endParaRPr lang="es-ES_tradnl"/>
        </a:p>
      </dgm:t>
    </dgm:pt>
    <dgm:pt modelId="{2AE8F4BD-DAF8-5F41-8CB0-DC2CBBE71C72}" type="pres">
      <dgm:prSet presAssocID="{12A15AF7-C2E2-AE4B-8355-EB00D752D7DB}" presName="downArrow" presStyleLbl="node1" presStyleIdx="0" presStyleCnt="2" custLinFactNeighborX="-40000" custLinFactNeighborY="12357"/>
      <dgm:spPr/>
      <dgm:t>
        <a:bodyPr/>
        <a:lstStyle/>
        <a:p>
          <a:endParaRPr lang="es-ES_tradnl"/>
        </a:p>
      </dgm:t>
    </dgm:pt>
    <dgm:pt modelId="{90D35DE5-A1A1-C045-A874-34FB46F3625C}" type="pres">
      <dgm:prSet presAssocID="{12A15AF7-C2E2-AE4B-8355-EB00D752D7DB}" presName="downArrowText" presStyleLbl="revTx" presStyleIdx="0" presStyleCnt="2" custScaleX="234511" custScaleY="128542" custLinFactNeighborX="3397">
        <dgm:presLayoutVars>
          <dgm:bulletEnabled val="1"/>
        </dgm:presLayoutVars>
      </dgm:prSet>
      <dgm:spPr/>
      <dgm:t>
        <a:bodyPr/>
        <a:lstStyle/>
        <a:p>
          <a:endParaRPr lang="es-ES_tradnl"/>
        </a:p>
      </dgm:t>
    </dgm:pt>
    <dgm:pt modelId="{9619852A-1DF5-E745-B0DE-094CC4C1D64D}" type="pres">
      <dgm:prSet presAssocID="{84464E5F-261F-904E-886B-3448C2BE0B8B}" presName="upArrow" presStyleLbl="node1" presStyleIdx="1" presStyleCnt="2"/>
      <dgm:spPr/>
      <dgm:t>
        <a:bodyPr/>
        <a:lstStyle/>
        <a:p>
          <a:endParaRPr lang="es-ES_tradnl"/>
        </a:p>
      </dgm:t>
    </dgm:pt>
    <dgm:pt modelId="{76676C91-3D6A-D342-B98A-BE82DC62900F}" type="pres">
      <dgm:prSet presAssocID="{84464E5F-261F-904E-886B-3448C2BE0B8B}" presName="upArrowText" presStyleLbl="revTx" presStyleIdx="1" presStyleCnt="2" custScaleX="150000" custScaleY="138095" custLinFactNeighborY="1055">
        <dgm:presLayoutVars>
          <dgm:bulletEnabled val="1"/>
        </dgm:presLayoutVars>
      </dgm:prSet>
      <dgm:spPr/>
      <dgm:t>
        <a:bodyPr/>
        <a:lstStyle/>
        <a:p>
          <a:endParaRPr lang="es-ES_tradnl"/>
        </a:p>
      </dgm:t>
    </dgm:pt>
  </dgm:ptLst>
  <dgm:cxnLst>
    <dgm:cxn modelId="{37B0520B-9F1F-5C4F-A4C6-A4AB8E57C07B}" type="presOf" srcId="{CA28D749-BD8F-9C47-98C0-0FF29F07B097}" destId="{90D35DE5-A1A1-C045-A874-34FB46F3625C}" srcOrd="0" destOrd="3" presId="urn:microsoft.com/office/officeart/2005/8/layout/arrow3"/>
    <dgm:cxn modelId="{4054C980-1B19-0741-A4B2-CD86BC764208}" type="presOf" srcId="{21EBF213-E1C8-8E42-B654-C566D6710A16}" destId="{48EF633A-D2B3-C04D-9472-5C5B1BF71B83}" srcOrd="0" destOrd="0" presId="urn:microsoft.com/office/officeart/2005/8/layout/arrow3"/>
    <dgm:cxn modelId="{31CB69AC-DD12-2E4D-AEBE-BFB698C968CA}" srcId="{21EBF213-E1C8-8E42-B654-C566D6710A16}" destId="{12A15AF7-C2E2-AE4B-8355-EB00D752D7DB}" srcOrd="0" destOrd="0" parTransId="{D9C9760C-1536-934B-A245-872C41B84D48}" sibTransId="{FC8A9903-3EA9-BD44-A435-57F4985FA6B4}"/>
    <dgm:cxn modelId="{981F78F3-BD57-FB42-9ACD-887558D3CCB0}" srcId="{84464E5F-261F-904E-886B-3448C2BE0B8B}" destId="{C89C962E-D1DF-754A-8F27-74698D0BF3E5}" srcOrd="1" destOrd="0" parTransId="{689A2A26-3E40-424E-A7A4-C87D466640C2}" sibTransId="{108EA901-B7E8-E54F-9665-3CDAD3A451F5}"/>
    <dgm:cxn modelId="{BDA6DE61-E6F6-994D-B917-DC161C50EDAA}" type="presOf" srcId="{06C5E9D5-AE7B-8A46-AF04-C4D16570508D}" destId="{90D35DE5-A1A1-C045-A874-34FB46F3625C}" srcOrd="0" destOrd="1" presId="urn:microsoft.com/office/officeart/2005/8/layout/arrow3"/>
    <dgm:cxn modelId="{ACFB53E5-3BBB-674E-81C4-DB3E781AB9AA}" type="presOf" srcId="{87DF33DA-E9E3-A941-9EFD-FB40C9BDE11B}" destId="{76676C91-3D6A-D342-B98A-BE82DC62900F}" srcOrd="0" destOrd="1" presId="urn:microsoft.com/office/officeart/2005/8/layout/arrow3"/>
    <dgm:cxn modelId="{C91E2592-0AF8-2A4F-8A0A-92F189861148}" srcId="{12A15AF7-C2E2-AE4B-8355-EB00D752D7DB}" destId="{D0B00946-813E-4D43-AABE-7B75C5DD3E83}" srcOrd="1" destOrd="0" parTransId="{49DB6D9E-721F-3B4B-B977-B32CC16CB5B8}" sibTransId="{FCDB0FC5-BC14-1241-949A-42675D98CA59}"/>
    <dgm:cxn modelId="{482C5AEF-BC1F-FB4F-B3F7-DA9335835311}" type="presOf" srcId="{099598DC-0098-9145-B049-4001444DBB79}" destId="{76676C91-3D6A-D342-B98A-BE82DC62900F}" srcOrd="0" destOrd="6" presId="urn:microsoft.com/office/officeart/2005/8/layout/arrow3"/>
    <dgm:cxn modelId="{02D06B7C-B649-D746-B7B0-B36E51BE2198}" type="presOf" srcId="{C0CD00DA-C2C0-0343-AF92-D8431918A010}" destId="{76676C91-3D6A-D342-B98A-BE82DC62900F}" srcOrd="0" destOrd="4" presId="urn:microsoft.com/office/officeart/2005/8/layout/arrow3"/>
    <dgm:cxn modelId="{F5C7BCDE-3D45-D746-AB87-6F4E663C71B9}" srcId="{84464E5F-261F-904E-886B-3448C2BE0B8B}" destId="{2EE0FAF5-290D-6347-AB7A-FC553C68CA73}" srcOrd="2" destOrd="0" parTransId="{36D05ED6-C00B-3C46-B3F5-5A0011DEF4A4}" sibTransId="{98CE4F7C-16FF-A04B-B1F8-63A94184D9EA}"/>
    <dgm:cxn modelId="{C166DA7B-ED4A-1343-A581-60A1E0276FAC}" type="presOf" srcId="{84464E5F-261F-904E-886B-3448C2BE0B8B}" destId="{76676C91-3D6A-D342-B98A-BE82DC62900F}" srcOrd="0" destOrd="0" presId="urn:microsoft.com/office/officeart/2005/8/layout/arrow3"/>
    <dgm:cxn modelId="{84819E41-4CFB-3D4C-B6DB-7857E72F4763}" srcId="{84464E5F-261F-904E-886B-3448C2BE0B8B}" destId="{099598DC-0098-9145-B049-4001444DBB79}" srcOrd="5" destOrd="0" parTransId="{27BC77A4-CCDE-5744-A637-DB336AC3D84C}" sibTransId="{06781587-4BC5-2A42-99B8-347E5F8A1BAB}"/>
    <dgm:cxn modelId="{512644E1-D3FD-454A-A0BA-FC235C81EFD8}" type="presOf" srcId="{C89C962E-D1DF-754A-8F27-74698D0BF3E5}" destId="{76676C91-3D6A-D342-B98A-BE82DC62900F}" srcOrd="0" destOrd="2" presId="urn:microsoft.com/office/officeart/2005/8/layout/arrow3"/>
    <dgm:cxn modelId="{FCB6F7F1-2B8D-7F45-9691-FD1312012FAB}" srcId="{12A15AF7-C2E2-AE4B-8355-EB00D752D7DB}" destId="{A52C7340-DD5E-E24A-A7DD-F21DC3B22DA8}" srcOrd="4" destOrd="0" parTransId="{6392A27A-7571-2B46-81CB-A76BBD2155DA}" sibTransId="{A6602FC1-768C-9747-A585-D389FF983E93}"/>
    <dgm:cxn modelId="{C3C41D06-536C-A64D-B4FD-F4950DCD22ED}" type="presOf" srcId="{04CC6D5C-C825-E644-8856-A7CB2D4A5EB9}" destId="{76676C91-3D6A-D342-B98A-BE82DC62900F}" srcOrd="0" destOrd="7" presId="urn:microsoft.com/office/officeart/2005/8/layout/arrow3"/>
    <dgm:cxn modelId="{E81AFFDA-3592-DC47-95D5-7BD3F3F1EBEB}" type="presOf" srcId="{AE4A8E48-670E-A64B-BE24-6A85790D0824}" destId="{76676C91-3D6A-D342-B98A-BE82DC62900F}" srcOrd="0" destOrd="5" presId="urn:microsoft.com/office/officeart/2005/8/layout/arrow3"/>
    <dgm:cxn modelId="{2B619214-14BE-1540-9942-B9F1048CFD81}" srcId="{84464E5F-261F-904E-886B-3448C2BE0B8B}" destId="{87DF33DA-E9E3-A941-9EFD-FB40C9BDE11B}" srcOrd="0" destOrd="0" parTransId="{9F8E743D-661F-AD49-85F8-5C31E00D24E3}" sibTransId="{53C32C4D-6C1C-DC4C-9261-31837543BB26}"/>
    <dgm:cxn modelId="{1737E49A-3334-4F4C-88F7-CD7BD43211B2}" srcId="{84464E5F-261F-904E-886B-3448C2BE0B8B}" destId="{AE4A8E48-670E-A64B-BE24-6A85790D0824}" srcOrd="4" destOrd="0" parTransId="{38E2F682-A463-6F40-914F-9CAF0AD5FE80}" sibTransId="{ABFDD2CE-8EF2-C248-A178-74A77E0EED8B}"/>
    <dgm:cxn modelId="{F1F4814D-8D30-224A-83FC-4F4E6BDE36FE}" type="presOf" srcId="{A52C7340-DD5E-E24A-A7DD-F21DC3B22DA8}" destId="{90D35DE5-A1A1-C045-A874-34FB46F3625C}" srcOrd="0" destOrd="5" presId="urn:microsoft.com/office/officeart/2005/8/layout/arrow3"/>
    <dgm:cxn modelId="{4A7A078B-062D-7048-BF74-4A0B97FFFC88}" type="presOf" srcId="{2EE0FAF5-290D-6347-AB7A-FC553C68CA73}" destId="{76676C91-3D6A-D342-B98A-BE82DC62900F}" srcOrd="0" destOrd="3" presId="urn:microsoft.com/office/officeart/2005/8/layout/arrow3"/>
    <dgm:cxn modelId="{C83ACE9C-804B-A544-AE50-6BDB9B0B20F9}" srcId="{84464E5F-261F-904E-886B-3448C2BE0B8B}" destId="{C0CD00DA-C2C0-0343-AF92-D8431918A010}" srcOrd="3" destOrd="0" parTransId="{D1E60C74-7A5B-B645-9869-811336A3ADDC}" sibTransId="{4B6EED9D-71B4-354A-9A26-CE877E03094B}"/>
    <dgm:cxn modelId="{2F7A16B2-F77F-924E-BE15-28FFE3BF4804}" type="presOf" srcId="{12A15AF7-C2E2-AE4B-8355-EB00D752D7DB}" destId="{90D35DE5-A1A1-C045-A874-34FB46F3625C}" srcOrd="0" destOrd="0" presId="urn:microsoft.com/office/officeart/2005/8/layout/arrow3"/>
    <dgm:cxn modelId="{763B3691-C8DE-0C4A-8DFB-9DD7628FEF0F}" type="presOf" srcId="{0F347DEF-A6A1-7549-805D-92670D14547E}" destId="{90D35DE5-A1A1-C045-A874-34FB46F3625C}" srcOrd="0" destOrd="4" presId="urn:microsoft.com/office/officeart/2005/8/layout/arrow3"/>
    <dgm:cxn modelId="{1A655A86-7A2B-C742-9B25-D6CB4555B91A}" srcId="{21EBF213-E1C8-8E42-B654-C566D6710A16}" destId="{5607D13F-491C-EF4B-BE38-D2E14019105B}" srcOrd="2" destOrd="0" parTransId="{4814D368-64AB-524D-8107-D4E5BC308C6B}" sibTransId="{A34E9007-CA04-6449-AF13-24BA13A05B68}"/>
    <dgm:cxn modelId="{4ACE8246-3B6D-F042-BD31-9BAA67ADDE37}" srcId="{12A15AF7-C2E2-AE4B-8355-EB00D752D7DB}" destId="{06C5E9D5-AE7B-8A46-AF04-C4D16570508D}" srcOrd="0" destOrd="0" parTransId="{E2C591C2-34AF-7347-8839-6F333F6E1C63}" sibTransId="{C19A77B0-63EE-724B-B60A-173DED819774}"/>
    <dgm:cxn modelId="{03904FAA-E9E2-0C47-91E2-B9B5258D66C8}" srcId="{21EBF213-E1C8-8E42-B654-C566D6710A16}" destId="{84464E5F-261F-904E-886B-3448C2BE0B8B}" srcOrd="1" destOrd="0" parTransId="{A2054433-F29E-424E-BA8D-3C5C85AAC684}" sibTransId="{F8BAB859-3310-4343-95D5-38DB5A71B17F}"/>
    <dgm:cxn modelId="{F2769C19-9759-2B4C-8444-4F1E5FF64C5F}" srcId="{84464E5F-261F-904E-886B-3448C2BE0B8B}" destId="{04CC6D5C-C825-E644-8856-A7CB2D4A5EB9}" srcOrd="6" destOrd="0" parTransId="{59A2FC37-E9E3-1F48-AF0A-56973254589D}" sibTransId="{2D6BE391-A609-7C4F-A483-493AC8B87DFD}"/>
    <dgm:cxn modelId="{53EE5D8A-97A1-A34A-A420-458DA261B3B7}" type="presOf" srcId="{D0B00946-813E-4D43-AABE-7B75C5DD3E83}" destId="{90D35DE5-A1A1-C045-A874-34FB46F3625C}" srcOrd="0" destOrd="2" presId="urn:microsoft.com/office/officeart/2005/8/layout/arrow3"/>
    <dgm:cxn modelId="{C871E846-FC2A-1D45-ABE1-52ACDF789160}" srcId="{12A15AF7-C2E2-AE4B-8355-EB00D752D7DB}" destId="{CA28D749-BD8F-9C47-98C0-0FF29F07B097}" srcOrd="2" destOrd="0" parTransId="{37086576-628C-CA47-81F5-08FC71AF9DEB}" sibTransId="{441A6DE5-4849-0E49-A1BA-C559F4AF16A7}"/>
    <dgm:cxn modelId="{A50B736F-C3DE-CE4B-AADB-C66D66EE8711}" srcId="{12A15AF7-C2E2-AE4B-8355-EB00D752D7DB}" destId="{0F347DEF-A6A1-7549-805D-92670D14547E}" srcOrd="3" destOrd="0" parTransId="{8299750C-99EE-9F47-BD00-B39D599DCE11}" sibTransId="{2A883974-8B73-BF4C-B50A-21F5896AE20C}"/>
    <dgm:cxn modelId="{47D7CD46-F297-8446-84E8-5BC3F2AD7506}" type="presParOf" srcId="{48EF633A-D2B3-C04D-9472-5C5B1BF71B83}" destId="{726E240A-23C4-9D4C-AEA5-FC5D3CF35F3A}" srcOrd="0" destOrd="0" presId="urn:microsoft.com/office/officeart/2005/8/layout/arrow3"/>
    <dgm:cxn modelId="{6F4F8413-4539-FD4F-BBDC-92F297C8A161}" type="presParOf" srcId="{48EF633A-D2B3-C04D-9472-5C5B1BF71B83}" destId="{2AE8F4BD-DAF8-5F41-8CB0-DC2CBBE71C72}" srcOrd="1" destOrd="0" presId="urn:microsoft.com/office/officeart/2005/8/layout/arrow3"/>
    <dgm:cxn modelId="{8C96F4C0-E219-1A45-AD7F-90A7C3B0210E}" type="presParOf" srcId="{48EF633A-D2B3-C04D-9472-5C5B1BF71B83}" destId="{90D35DE5-A1A1-C045-A874-34FB46F3625C}" srcOrd="2" destOrd="0" presId="urn:microsoft.com/office/officeart/2005/8/layout/arrow3"/>
    <dgm:cxn modelId="{7B5B9C5D-60EE-8447-BABD-925C5F0AF4D5}" type="presParOf" srcId="{48EF633A-D2B3-C04D-9472-5C5B1BF71B83}" destId="{9619852A-1DF5-E745-B0DE-094CC4C1D64D}" srcOrd="3" destOrd="0" presId="urn:microsoft.com/office/officeart/2005/8/layout/arrow3"/>
    <dgm:cxn modelId="{C42541EA-3B81-3F46-A73E-27A7D589BBFF}" type="presParOf" srcId="{48EF633A-D2B3-C04D-9472-5C5B1BF71B83}" destId="{76676C91-3D6A-D342-B98A-BE82DC62900F}" srcOrd="4" destOrd="0" presId="urn:microsoft.com/office/officeart/2005/8/layout/arrow3"/>
  </dgm:cxnLst>
  <dgm:bg/>
  <dgm:whole/>
</dgm:dataModel>
</file>

<file path=ppt/diagrams/data3.xml><?xml version="1.0" encoding="utf-8"?>
<dgm:dataModel xmlns:dgm="http://schemas.openxmlformats.org/drawingml/2006/diagram" xmlns:a="http://schemas.openxmlformats.org/drawingml/2006/main">
  <dgm:ptLst>
    <dgm:pt modelId="{55CFEF9C-F727-8243-9D90-E696081C3B02}" type="doc">
      <dgm:prSet loTypeId="urn:microsoft.com/office/officeart/2005/8/layout/radial4" loCatId="relationship" qsTypeId="urn:microsoft.com/office/officeart/2005/8/quickstyle/simple4" qsCatId="simple" csTypeId="urn:microsoft.com/office/officeart/2005/8/colors/colorful3" csCatId="colorful" phldr="1"/>
      <dgm:spPr/>
      <dgm:t>
        <a:bodyPr/>
        <a:lstStyle/>
        <a:p>
          <a:endParaRPr lang="es-ES_tradnl"/>
        </a:p>
      </dgm:t>
    </dgm:pt>
    <dgm:pt modelId="{CA038D33-4F39-574A-9B81-C40BD31E4197}">
      <dgm:prSet phldrT="[Texto]"/>
      <dgm:spPr/>
      <dgm:t>
        <a:bodyPr/>
        <a:lstStyle/>
        <a:p>
          <a:r>
            <a:rPr lang="es-ES_tradnl" dirty="0" smtClean="0"/>
            <a:t>Aspectos claves estrategia RSE</a:t>
          </a:r>
          <a:endParaRPr lang="es-ES_tradnl" dirty="0"/>
        </a:p>
      </dgm:t>
    </dgm:pt>
    <dgm:pt modelId="{2C63600A-BBB7-9C42-931D-7993807879A5}" type="parTrans" cxnId="{B159FC90-5AF4-6C48-B3BC-4DF17947E3A4}">
      <dgm:prSet/>
      <dgm:spPr/>
      <dgm:t>
        <a:bodyPr/>
        <a:lstStyle/>
        <a:p>
          <a:endParaRPr lang="es-ES_tradnl"/>
        </a:p>
      </dgm:t>
    </dgm:pt>
    <dgm:pt modelId="{ACF8B8F0-6E58-E144-A980-4C9DE7BD7053}" type="sibTrans" cxnId="{B159FC90-5AF4-6C48-B3BC-4DF17947E3A4}">
      <dgm:prSet/>
      <dgm:spPr/>
      <dgm:t>
        <a:bodyPr/>
        <a:lstStyle/>
        <a:p>
          <a:endParaRPr lang="es-ES_tradnl"/>
        </a:p>
      </dgm:t>
    </dgm:pt>
    <dgm:pt modelId="{8EC2B3BA-2367-2947-B601-E82A3C5E0369}">
      <dgm:prSet phldrT="[Texto]" custT="1"/>
      <dgm:spPr/>
      <dgm:t>
        <a:bodyPr/>
        <a:lstStyle/>
        <a:p>
          <a:r>
            <a:rPr lang="es-ES_tradnl" sz="2000" dirty="0" smtClean="0"/>
            <a:t>Medir el impacto de las prácticas implementadas</a:t>
          </a:r>
          <a:endParaRPr lang="es-ES_tradnl" sz="2000" dirty="0"/>
        </a:p>
      </dgm:t>
    </dgm:pt>
    <dgm:pt modelId="{AD98121D-3990-B34C-8A2B-9FAAD2029D65}" type="parTrans" cxnId="{F13A92D9-E9DD-7145-95B1-6C01CC25EE60}">
      <dgm:prSet/>
      <dgm:spPr/>
      <dgm:t>
        <a:bodyPr/>
        <a:lstStyle/>
        <a:p>
          <a:endParaRPr lang="es-ES_tradnl"/>
        </a:p>
      </dgm:t>
    </dgm:pt>
    <dgm:pt modelId="{C45677CD-F9C1-1447-B4C4-F7BBCD819DC6}" type="sibTrans" cxnId="{F13A92D9-E9DD-7145-95B1-6C01CC25EE60}">
      <dgm:prSet/>
      <dgm:spPr/>
      <dgm:t>
        <a:bodyPr/>
        <a:lstStyle/>
        <a:p>
          <a:endParaRPr lang="es-ES_tradnl"/>
        </a:p>
      </dgm:t>
    </dgm:pt>
    <dgm:pt modelId="{7C77745D-6456-0649-8268-78C2DE964D5A}">
      <dgm:prSet phldrT="[Texto]" custT="1"/>
      <dgm:spPr/>
      <dgm:t>
        <a:bodyPr/>
        <a:lstStyle/>
        <a:p>
          <a:r>
            <a:rPr lang="es-ES_tradnl" sz="2000" dirty="0" smtClean="0"/>
            <a:t>Establecer objetivos acordes a la visión</a:t>
          </a:r>
          <a:endParaRPr lang="es-ES_tradnl" sz="2000" dirty="0"/>
        </a:p>
      </dgm:t>
    </dgm:pt>
    <dgm:pt modelId="{D20D96DD-C0C1-1442-B7E1-26F7D5D4E827}" type="parTrans" cxnId="{16F62374-58B6-BA4B-BF2D-7CB20D313641}">
      <dgm:prSet/>
      <dgm:spPr/>
      <dgm:t>
        <a:bodyPr/>
        <a:lstStyle/>
        <a:p>
          <a:endParaRPr lang="es-ES_tradnl"/>
        </a:p>
      </dgm:t>
    </dgm:pt>
    <dgm:pt modelId="{85B48A51-7DEA-E742-B63B-DE1CA6F3D66B}" type="sibTrans" cxnId="{16F62374-58B6-BA4B-BF2D-7CB20D313641}">
      <dgm:prSet/>
      <dgm:spPr/>
      <dgm:t>
        <a:bodyPr/>
        <a:lstStyle/>
        <a:p>
          <a:endParaRPr lang="es-ES_tradnl"/>
        </a:p>
      </dgm:t>
    </dgm:pt>
    <dgm:pt modelId="{0B12AAA7-EB4A-C940-9CD8-C76D170751D1}">
      <dgm:prSet phldrT="[Texto]" custT="1"/>
      <dgm:spPr/>
      <dgm:t>
        <a:bodyPr/>
        <a:lstStyle/>
        <a:p>
          <a:r>
            <a:rPr lang="es-ES_tradnl" sz="2000" dirty="0" smtClean="0"/>
            <a:t>Promover proceso de diálogo con los grupos de interés</a:t>
          </a:r>
          <a:endParaRPr lang="es-ES_tradnl" sz="2000" dirty="0"/>
        </a:p>
      </dgm:t>
    </dgm:pt>
    <dgm:pt modelId="{1B2B25BB-8A22-1540-9C18-CC2E075900F4}" type="parTrans" cxnId="{0309E6BB-9044-5A4E-8B84-286A4D24CBAC}">
      <dgm:prSet/>
      <dgm:spPr/>
      <dgm:t>
        <a:bodyPr/>
        <a:lstStyle/>
        <a:p>
          <a:endParaRPr lang="es-ES_tradnl"/>
        </a:p>
      </dgm:t>
    </dgm:pt>
    <dgm:pt modelId="{2D1F806D-6377-7C4E-9449-EFB63050847A}" type="sibTrans" cxnId="{0309E6BB-9044-5A4E-8B84-286A4D24CBAC}">
      <dgm:prSet/>
      <dgm:spPr/>
      <dgm:t>
        <a:bodyPr/>
        <a:lstStyle/>
        <a:p>
          <a:endParaRPr lang="es-ES_tradnl"/>
        </a:p>
      </dgm:t>
    </dgm:pt>
    <dgm:pt modelId="{2785251D-DE7E-9747-9015-787C7EEC8D23}">
      <dgm:prSet phldrT="[Texto]" custT="1"/>
      <dgm:spPr/>
      <dgm:t>
        <a:bodyPr/>
        <a:lstStyle/>
        <a:p>
          <a:r>
            <a:rPr lang="es-ES_tradnl" sz="2000" dirty="0" smtClean="0"/>
            <a:t>Establecer estrategias de comunicación internas y externas</a:t>
          </a:r>
          <a:endParaRPr lang="es-ES_tradnl" sz="2000" dirty="0"/>
        </a:p>
      </dgm:t>
    </dgm:pt>
    <dgm:pt modelId="{7C3C31FF-8254-AC47-A3F2-9F5EF3EF9955}" type="parTrans" cxnId="{0068023C-8A17-EE48-A76E-20AF0854B9B2}">
      <dgm:prSet/>
      <dgm:spPr/>
      <dgm:t>
        <a:bodyPr/>
        <a:lstStyle/>
        <a:p>
          <a:endParaRPr lang="es-ES_tradnl"/>
        </a:p>
      </dgm:t>
    </dgm:pt>
    <dgm:pt modelId="{B75FE20B-947E-FA4C-97C2-F07D987E09F7}" type="sibTrans" cxnId="{0068023C-8A17-EE48-A76E-20AF0854B9B2}">
      <dgm:prSet/>
      <dgm:spPr/>
      <dgm:t>
        <a:bodyPr/>
        <a:lstStyle/>
        <a:p>
          <a:endParaRPr lang="es-ES_tradnl"/>
        </a:p>
      </dgm:t>
    </dgm:pt>
    <dgm:pt modelId="{CBB34561-A8F8-5744-A8C7-A1E2D3219BBC}" type="pres">
      <dgm:prSet presAssocID="{55CFEF9C-F727-8243-9D90-E696081C3B02}" presName="cycle" presStyleCnt="0">
        <dgm:presLayoutVars>
          <dgm:chMax val="1"/>
          <dgm:dir/>
          <dgm:animLvl val="ctr"/>
          <dgm:resizeHandles val="exact"/>
        </dgm:presLayoutVars>
      </dgm:prSet>
      <dgm:spPr/>
      <dgm:t>
        <a:bodyPr/>
        <a:lstStyle/>
        <a:p>
          <a:endParaRPr lang="es-ES_tradnl"/>
        </a:p>
      </dgm:t>
    </dgm:pt>
    <dgm:pt modelId="{A2705C83-06C2-EC46-8C20-ADE9ABDB2526}" type="pres">
      <dgm:prSet presAssocID="{CA038D33-4F39-574A-9B81-C40BD31E4197}" presName="centerShape" presStyleLbl="node0" presStyleIdx="0" presStyleCnt="1"/>
      <dgm:spPr/>
      <dgm:t>
        <a:bodyPr/>
        <a:lstStyle/>
        <a:p>
          <a:endParaRPr lang="es-ES_tradnl"/>
        </a:p>
      </dgm:t>
    </dgm:pt>
    <dgm:pt modelId="{5FA65823-9C8F-A548-8AAC-B961029D5710}" type="pres">
      <dgm:prSet presAssocID="{AD98121D-3990-B34C-8A2B-9FAAD2029D65}" presName="parTrans" presStyleLbl="bgSibTrans2D1" presStyleIdx="0" presStyleCnt="4"/>
      <dgm:spPr/>
      <dgm:t>
        <a:bodyPr/>
        <a:lstStyle/>
        <a:p>
          <a:endParaRPr lang="es-ES_tradnl"/>
        </a:p>
      </dgm:t>
    </dgm:pt>
    <dgm:pt modelId="{1E1BABE6-C037-F74E-BAFD-CE04EA8051A4}" type="pres">
      <dgm:prSet presAssocID="{8EC2B3BA-2367-2947-B601-E82A3C5E0369}" presName="node" presStyleLbl="node1" presStyleIdx="0" presStyleCnt="4">
        <dgm:presLayoutVars>
          <dgm:bulletEnabled val="1"/>
        </dgm:presLayoutVars>
      </dgm:prSet>
      <dgm:spPr/>
      <dgm:t>
        <a:bodyPr/>
        <a:lstStyle/>
        <a:p>
          <a:endParaRPr lang="es-ES_tradnl"/>
        </a:p>
      </dgm:t>
    </dgm:pt>
    <dgm:pt modelId="{0716DA56-62D0-9F47-860A-7E4878FE3A99}" type="pres">
      <dgm:prSet presAssocID="{D20D96DD-C0C1-1442-B7E1-26F7D5D4E827}" presName="parTrans" presStyleLbl="bgSibTrans2D1" presStyleIdx="1" presStyleCnt="4"/>
      <dgm:spPr/>
      <dgm:t>
        <a:bodyPr/>
        <a:lstStyle/>
        <a:p>
          <a:endParaRPr lang="es-ES_tradnl"/>
        </a:p>
      </dgm:t>
    </dgm:pt>
    <dgm:pt modelId="{16022E75-B8E0-1344-A270-8560BC1847D7}" type="pres">
      <dgm:prSet presAssocID="{7C77745D-6456-0649-8268-78C2DE964D5A}" presName="node" presStyleLbl="node1" presStyleIdx="1" presStyleCnt="4">
        <dgm:presLayoutVars>
          <dgm:bulletEnabled val="1"/>
        </dgm:presLayoutVars>
      </dgm:prSet>
      <dgm:spPr/>
      <dgm:t>
        <a:bodyPr/>
        <a:lstStyle/>
        <a:p>
          <a:endParaRPr lang="es-ES_tradnl"/>
        </a:p>
      </dgm:t>
    </dgm:pt>
    <dgm:pt modelId="{3B08E410-89D9-6947-9C18-DF8F4B9F5763}" type="pres">
      <dgm:prSet presAssocID="{1B2B25BB-8A22-1540-9C18-CC2E075900F4}" presName="parTrans" presStyleLbl="bgSibTrans2D1" presStyleIdx="2" presStyleCnt="4"/>
      <dgm:spPr/>
      <dgm:t>
        <a:bodyPr/>
        <a:lstStyle/>
        <a:p>
          <a:endParaRPr lang="es-ES_tradnl"/>
        </a:p>
      </dgm:t>
    </dgm:pt>
    <dgm:pt modelId="{35983008-5E6D-B543-A12A-B9138E6FD4C9}" type="pres">
      <dgm:prSet presAssocID="{0B12AAA7-EB4A-C940-9CD8-C76D170751D1}" presName="node" presStyleLbl="node1" presStyleIdx="2" presStyleCnt="4">
        <dgm:presLayoutVars>
          <dgm:bulletEnabled val="1"/>
        </dgm:presLayoutVars>
      </dgm:prSet>
      <dgm:spPr/>
      <dgm:t>
        <a:bodyPr/>
        <a:lstStyle/>
        <a:p>
          <a:endParaRPr lang="es-ES_tradnl"/>
        </a:p>
      </dgm:t>
    </dgm:pt>
    <dgm:pt modelId="{2E663AD9-CE0E-C64D-990B-925D8A535707}" type="pres">
      <dgm:prSet presAssocID="{7C3C31FF-8254-AC47-A3F2-9F5EF3EF9955}" presName="parTrans" presStyleLbl="bgSibTrans2D1" presStyleIdx="3" presStyleCnt="4"/>
      <dgm:spPr/>
      <dgm:t>
        <a:bodyPr/>
        <a:lstStyle/>
        <a:p>
          <a:endParaRPr lang="es-ES_tradnl"/>
        </a:p>
      </dgm:t>
    </dgm:pt>
    <dgm:pt modelId="{9EDCEEA7-D923-4147-A45E-90FFB330C8DA}" type="pres">
      <dgm:prSet presAssocID="{2785251D-DE7E-9747-9015-787C7EEC8D23}" presName="node" presStyleLbl="node1" presStyleIdx="3" presStyleCnt="4">
        <dgm:presLayoutVars>
          <dgm:bulletEnabled val="1"/>
        </dgm:presLayoutVars>
      </dgm:prSet>
      <dgm:spPr/>
      <dgm:t>
        <a:bodyPr/>
        <a:lstStyle/>
        <a:p>
          <a:endParaRPr lang="es-ES_tradnl"/>
        </a:p>
      </dgm:t>
    </dgm:pt>
  </dgm:ptLst>
  <dgm:cxnLst>
    <dgm:cxn modelId="{F13A92D9-E9DD-7145-95B1-6C01CC25EE60}" srcId="{CA038D33-4F39-574A-9B81-C40BD31E4197}" destId="{8EC2B3BA-2367-2947-B601-E82A3C5E0369}" srcOrd="0" destOrd="0" parTransId="{AD98121D-3990-B34C-8A2B-9FAAD2029D65}" sibTransId="{C45677CD-F9C1-1447-B4C4-F7BBCD819DC6}"/>
    <dgm:cxn modelId="{AD92711C-C753-C045-8B1D-EC4431193E90}" type="presOf" srcId="{CA038D33-4F39-574A-9B81-C40BD31E4197}" destId="{A2705C83-06C2-EC46-8C20-ADE9ABDB2526}" srcOrd="0" destOrd="0" presId="urn:microsoft.com/office/officeart/2005/8/layout/radial4"/>
    <dgm:cxn modelId="{0309E6BB-9044-5A4E-8B84-286A4D24CBAC}" srcId="{CA038D33-4F39-574A-9B81-C40BD31E4197}" destId="{0B12AAA7-EB4A-C940-9CD8-C76D170751D1}" srcOrd="2" destOrd="0" parTransId="{1B2B25BB-8A22-1540-9C18-CC2E075900F4}" sibTransId="{2D1F806D-6377-7C4E-9449-EFB63050847A}"/>
    <dgm:cxn modelId="{35058A18-176B-1A4A-B3A7-CAFED62F514C}" type="presOf" srcId="{1B2B25BB-8A22-1540-9C18-CC2E075900F4}" destId="{3B08E410-89D9-6947-9C18-DF8F4B9F5763}" srcOrd="0" destOrd="0" presId="urn:microsoft.com/office/officeart/2005/8/layout/radial4"/>
    <dgm:cxn modelId="{7F6C0B26-3E58-894A-AF66-76309745EE3B}" type="presOf" srcId="{AD98121D-3990-B34C-8A2B-9FAAD2029D65}" destId="{5FA65823-9C8F-A548-8AAC-B961029D5710}" srcOrd="0" destOrd="0" presId="urn:microsoft.com/office/officeart/2005/8/layout/radial4"/>
    <dgm:cxn modelId="{4852E2AA-DD36-464A-B5FB-14300777A6A4}" type="presOf" srcId="{7C77745D-6456-0649-8268-78C2DE964D5A}" destId="{16022E75-B8E0-1344-A270-8560BC1847D7}" srcOrd="0" destOrd="0" presId="urn:microsoft.com/office/officeart/2005/8/layout/radial4"/>
    <dgm:cxn modelId="{0068023C-8A17-EE48-A76E-20AF0854B9B2}" srcId="{CA038D33-4F39-574A-9B81-C40BD31E4197}" destId="{2785251D-DE7E-9747-9015-787C7EEC8D23}" srcOrd="3" destOrd="0" parTransId="{7C3C31FF-8254-AC47-A3F2-9F5EF3EF9955}" sibTransId="{B75FE20B-947E-FA4C-97C2-F07D987E09F7}"/>
    <dgm:cxn modelId="{0F9D8842-050A-EF47-8E65-E4EC7EFA591C}" type="presOf" srcId="{0B12AAA7-EB4A-C940-9CD8-C76D170751D1}" destId="{35983008-5E6D-B543-A12A-B9138E6FD4C9}" srcOrd="0" destOrd="0" presId="urn:microsoft.com/office/officeart/2005/8/layout/radial4"/>
    <dgm:cxn modelId="{45F73DD0-02CB-4349-8A41-A216CC99FE13}" type="presOf" srcId="{7C3C31FF-8254-AC47-A3F2-9F5EF3EF9955}" destId="{2E663AD9-CE0E-C64D-990B-925D8A535707}" srcOrd="0" destOrd="0" presId="urn:microsoft.com/office/officeart/2005/8/layout/radial4"/>
    <dgm:cxn modelId="{16F62374-58B6-BA4B-BF2D-7CB20D313641}" srcId="{CA038D33-4F39-574A-9B81-C40BD31E4197}" destId="{7C77745D-6456-0649-8268-78C2DE964D5A}" srcOrd="1" destOrd="0" parTransId="{D20D96DD-C0C1-1442-B7E1-26F7D5D4E827}" sibTransId="{85B48A51-7DEA-E742-B63B-DE1CA6F3D66B}"/>
    <dgm:cxn modelId="{87E7975F-D348-5244-8F70-DACF37EECF07}" type="presOf" srcId="{55CFEF9C-F727-8243-9D90-E696081C3B02}" destId="{CBB34561-A8F8-5744-A8C7-A1E2D3219BBC}" srcOrd="0" destOrd="0" presId="urn:microsoft.com/office/officeart/2005/8/layout/radial4"/>
    <dgm:cxn modelId="{B159FC90-5AF4-6C48-B3BC-4DF17947E3A4}" srcId="{55CFEF9C-F727-8243-9D90-E696081C3B02}" destId="{CA038D33-4F39-574A-9B81-C40BD31E4197}" srcOrd="0" destOrd="0" parTransId="{2C63600A-BBB7-9C42-931D-7993807879A5}" sibTransId="{ACF8B8F0-6E58-E144-A980-4C9DE7BD7053}"/>
    <dgm:cxn modelId="{36F99357-066A-184F-9283-EBE86D8F8C62}" type="presOf" srcId="{D20D96DD-C0C1-1442-B7E1-26F7D5D4E827}" destId="{0716DA56-62D0-9F47-860A-7E4878FE3A99}" srcOrd="0" destOrd="0" presId="urn:microsoft.com/office/officeart/2005/8/layout/radial4"/>
    <dgm:cxn modelId="{C277993B-97A4-DC4F-AC3D-7E45E2145FDD}" type="presOf" srcId="{2785251D-DE7E-9747-9015-787C7EEC8D23}" destId="{9EDCEEA7-D923-4147-A45E-90FFB330C8DA}" srcOrd="0" destOrd="0" presId="urn:microsoft.com/office/officeart/2005/8/layout/radial4"/>
    <dgm:cxn modelId="{3A932D20-D834-9845-9D6A-B6AE9F8847E5}" type="presOf" srcId="{8EC2B3BA-2367-2947-B601-E82A3C5E0369}" destId="{1E1BABE6-C037-F74E-BAFD-CE04EA8051A4}" srcOrd="0" destOrd="0" presId="urn:microsoft.com/office/officeart/2005/8/layout/radial4"/>
    <dgm:cxn modelId="{B3DC3959-622D-DE4D-9391-C076481FCA68}" type="presParOf" srcId="{CBB34561-A8F8-5744-A8C7-A1E2D3219BBC}" destId="{A2705C83-06C2-EC46-8C20-ADE9ABDB2526}" srcOrd="0" destOrd="0" presId="urn:microsoft.com/office/officeart/2005/8/layout/radial4"/>
    <dgm:cxn modelId="{51A699E9-11A0-8F4A-B406-593E9DA17BA3}" type="presParOf" srcId="{CBB34561-A8F8-5744-A8C7-A1E2D3219BBC}" destId="{5FA65823-9C8F-A548-8AAC-B961029D5710}" srcOrd="1" destOrd="0" presId="urn:microsoft.com/office/officeart/2005/8/layout/radial4"/>
    <dgm:cxn modelId="{73B8AD04-92B7-054E-BD43-AB920BB8B9ED}" type="presParOf" srcId="{CBB34561-A8F8-5744-A8C7-A1E2D3219BBC}" destId="{1E1BABE6-C037-F74E-BAFD-CE04EA8051A4}" srcOrd="2" destOrd="0" presId="urn:microsoft.com/office/officeart/2005/8/layout/radial4"/>
    <dgm:cxn modelId="{BC4B4161-5879-114F-8E98-B1087DEC3407}" type="presParOf" srcId="{CBB34561-A8F8-5744-A8C7-A1E2D3219BBC}" destId="{0716DA56-62D0-9F47-860A-7E4878FE3A99}" srcOrd="3" destOrd="0" presId="urn:microsoft.com/office/officeart/2005/8/layout/radial4"/>
    <dgm:cxn modelId="{1D0354A6-B43F-044D-83B2-99696716FFEA}" type="presParOf" srcId="{CBB34561-A8F8-5744-A8C7-A1E2D3219BBC}" destId="{16022E75-B8E0-1344-A270-8560BC1847D7}" srcOrd="4" destOrd="0" presId="urn:microsoft.com/office/officeart/2005/8/layout/radial4"/>
    <dgm:cxn modelId="{855AC6E3-1605-5241-A01D-505506D4902A}" type="presParOf" srcId="{CBB34561-A8F8-5744-A8C7-A1E2D3219BBC}" destId="{3B08E410-89D9-6947-9C18-DF8F4B9F5763}" srcOrd="5" destOrd="0" presId="urn:microsoft.com/office/officeart/2005/8/layout/radial4"/>
    <dgm:cxn modelId="{F19FB623-0725-3441-BA43-3BA7B246909C}" type="presParOf" srcId="{CBB34561-A8F8-5744-A8C7-A1E2D3219BBC}" destId="{35983008-5E6D-B543-A12A-B9138E6FD4C9}" srcOrd="6" destOrd="0" presId="urn:microsoft.com/office/officeart/2005/8/layout/radial4"/>
    <dgm:cxn modelId="{F4271B6C-A3CF-7245-8BFA-32F770B4528B}" type="presParOf" srcId="{CBB34561-A8F8-5744-A8C7-A1E2D3219BBC}" destId="{2E663AD9-CE0E-C64D-990B-925D8A535707}" srcOrd="7" destOrd="0" presId="urn:microsoft.com/office/officeart/2005/8/layout/radial4"/>
    <dgm:cxn modelId="{B06E6A8C-2F40-8042-A5D1-0CCFC4446E6C}" type="presParOf" srcId="{CBB34561-A8F8-5744-A8C7-A1E2D3219BBC}" destId="{9EDCEEA7-D923-4147-A45E-90FFB330C8DA}" srcOrd="8" destOrd="0" presId="urn:microsoft.com/office/officeart/2005/8/layout/radial4"/>
  </dgm:cxnLst>
  <dgm:bg/>
  <dgm:whole/>
</dgm:dataModel>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gl-ES"/>
          </a:p>
        </p:txBody>
      </p:sp>
      <p:sp>
        <p:nvSpPr>
          <p:cNvPr id="3" name="Marcador de fech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9C8DC97-D04F-4046-9711-62BA3A6E9DF1}" type="datetimeFigureOut">
              <a:rPr lang="es-ES_tradnl" smtClean="0"/>
              <a:pPr/>
              <a:t>10/7/17</a:t>
            </a:fld>
            <a:endParaRPr lang="gl-ES"/>
          </a:p>
        </p:txBody>
      </p:sp>
      <p:sp>
        <p:nvSpPr>
          <p:cNvPr id="4" name="Marcador de pie de pá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gl-ES"/>
          </a:p>
        </p:txBody>
      </p:sp>
      <p:sp>
        <p:nvSpPr>
          <p:cNvPr id="5" name="Marcador de número de diapos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C27591F-27D0-D044-9E58-01078503F2B7}" type="slidenum">
              <a:rPr lang="gl-ES" smtClean="0"/>
              <a:pPr/>
              <a:t>‹Nr.›</a:t>
            </a:fld>
            <a:endParaRPr lang="gl-E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gl-ES"/>
          </a:p>
        </p:txBody>
      </p:sp>
      <p:sp>
        <p:nvSpPr>
          <p:cNvPr id="3" name="Marcador de fech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274E2A5-4B52-974A-BE9A-F8106BAD597F}" type="datetimeFigureOut">
              <a:rPr lang="es-ES_tradnl" smtClean="0"/>
              <a:pPr/>
              <a:t>10/7/17</a:t>
            </a:fld>
            <a:endParaRPr lang="gl-ES"/>
          </a:p>
        </p:txBody>
      </p:sp>
      <p:sp>
        <p:nvSpPr>
          <p:cNvPr id="4" name="Marcador de imagen d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gl-ES"/>
          </a:p>
        </p:txBody>
      </p:sp>
      <p:sp>
        <p:nvSpPr>
          <p:cNvPr id="5" name="Marcador de nota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gl-ES"/>
          </a:p>
        </p:txBody>
      </p:sp>
      <p:sp>
        <p:nvSpPr>
          <p:cNvPr id="6" name="Marcador de pie de pá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gl-ES"/>
          </a:p>
        </p:txBody>
      </p:sp>
      <p:sp>
        <p:nvSpPr>
          <p:cNvPr id="7" name="Marcador de número de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F9CE9A3-781C-6449-84B0-13ED8DAC70D1}" type="slidenum">
              <a:rPr lang="gl-ES" smtClean="0"/>
              <a:pPr/>
              <a:t>‹Nr.›</a:t>
            </a:fld>
            <a:endParaRPr lang="gl-ES"/>
          </a:p>
        </p:txBody>
      </p:sp>
    </p:spTree>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normAutofit/>
          </a:bodyPr>
          <a:lstStyle/>
          <a:p>
            <a:endParaRPr lang="gl-ES"/>
          </a:p>
        </p:txBody>
      </p:sp>
      <p:sp>
        <p:nvSpPr>
          <p:cNvPr id="4" name="Marcador de número de diapositiva 3"/>
          <p:cNvSpPr>
            <a:spLocks noGrp="1"/>
          </p:cNvSpPr>
          <p:nvPr>
            <p:ph type="sldNum" sz="quarter" idx="10"/>
          </p:nvPr>
        </p:nvSpPr>
        <p:spPr/>
        <p:txBody>
          <a:bodyPr/>
          <a:lstStyle/>
          <a:p>
            <a:fld id="{3F9CE9A3-781C-6449-84B0-13ED8DAC70D1}" type="slidenum">
              <a:rPr lang="gl-ES" smtClean="0"/>
              <a:pPr/>
              <a:t>1</a:t>
            </a:fld>
            <a:endParaRPr lang="gl-E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normAutofit/>
          </a:bodyPr>
          <a:lstStyle/>
          <a:p>
            <a:endParaRPr lang="gl-ES"/>
          </a:p>
        </p:txBody>
      </p:sp>
      <p:sp>
        <p:nvSpPr>
          <p:cNvPr id="4" name="Marcador de número de diapositiva 3"/>
          <p:cNvSpPr>
            <a:spLocks noGrp="1"/>
          </p:cNvSpPr>
          <p:nvPr>
            <p:ph type="sldNum" sz="quarter" idx="10"/>
          </p:nvPr>
        </p:nvSpPr>
        <p:spPr/>
        <p:txBody>
          <a:bodyPr/>
          <a:lstStyle/>
          <a:p>
            <a:fld id="{3F9CE9A3-781C-6449-84B0-13ED8DAC70D1}" type="slidenum">
              <a:rPr lang="gl-ES" smtClean="0"/>
              <a:pPr/>
              <a:t>10</a:t>
            </a:fld>
            <a:endParaRPr lang="gl-E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normAutofit/>
          </a:bodyPr>
          <a:lstStyle/>
          <a:p>
            <a:endParaRPr lang="gl-ES"/>
          </a:p>
        </p:txBody>
      </p:sp>
      <p:sp>
        <p:nvSpPr>
          <p:cNvPr id="4" name="Marcador de número de diapositiva 3"/>
          <p:cNvSpPr>
            <a:spLocks noGrp="1"/>
          </p:cNvSpPr>
          <p:nvPr>
            <p:ph type="sldNum" sz="quarter" idx="10"/>
          </p:nvPr>
        </p:nvSpPr>
        <p:spPr/>
        <p:txBody>
          <a:bodyPr/>
          <a:lstStyle/>
          <a:p>
            <a:fld id="{3F9CE9A3-781C-6449-84B0-13ED8DAC70D1}" type="slidenum">
              <a:rPr lang="gl-ES" smtClean="0"/>
              <a:pPr/>
              <a:t>11</a:t>
            </a:fld>
            <a:endParaRPr lang="gl-E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normAutofit/>
          </a:bodyPr>
          <a:lstStyle/>
          <a:p>
            <a:endParaRPr lang="gl-ES"/>
          </a:p>
        </p:txBody>
      </p:sp>
      <p:sp>
        <p:nvSpPr>
          <p:cNvPr id="4" name="Marcador de número de diapositiva 3"/>
          <p:cNvSpPr>
            <a:spLocks noGrp="1"/>
          </p:cNvSpPr>
          <p:nvPr>
            <p:ph type="sldNum" sz="quarter" idx="10"/>
          </p:nvPr>
        </p:nvSpPr>
        <p:spPr/>
        <p:txBody>
          <a:bodyPr/>
          <a:lstStyle/>
          <a:p>
            <a:fld id="{3F9CE9A3-781C-6449-84B0-13ED8DAC70D1}" type="slidenum">
              <a:rPr lang="gl-ES" smtClean="0"/>
              <a:pPr/>
              <a:t>12</a:t>
            </a:fld>
            <a:endParaRPr lang="gl-E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normAutofit/>
          </a:bodyPr>
          <a:lstStyle/>
          <a:p>
            <a:endParaRPr lang="gl-ES"/>
          </a:p>
        </p:txBody>
      </p:sp>
      <p:sp>
        <p:nvSpPr>
          <p:cNvPr id="4" name="Marcador de número de diapositiva 3"/>
          <p:cNvSpPr>
            <a:spLocks noGrp="1"/>
          </p:cNvSpPr>
          <p:nvPr>
            <p:ph type="sldNum" sz="quarter" idx="10"/>
          </p:nvPr>
        </p:nvSpPr>
        <p:spPr/>
        <p:txBody>
          <a:bodyPr/>
          <a:lstStyle/>
          <a:p>
            <a:fld id="{3F9CE9A3-781C-6449-84B0-13ED8DAC70D1}" type="slidenum">
              <a:rPr lang="gl-ES" smtClean="0"/>
              <a:pPr/>
              <a:t>13</a:t>
            </a:fld>
            <a:endParaRPr lang="gl-ES"/>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normAutofit/>
          </a:bodyPr>
          <a:lstStyle/>
          <a:p>
            <a:endParaRPr lang="gl-ES"/>
          </a:p>
        </p:txBody>
      </p:sp>
      <p:sp>
        <p:nvSpPr>
          <p:cNvPr id="4" name="Marcador de número de diapositiva 3"/>
          <p:cNvSpPr>
            <a:spLocks noGrp="1"/>
          </p:cNvSpPr>
          <p:nvPr>
            <p:ph type="sldNum" sz="quarter" idx="10"/>
          </p:nvPr>
        </p:nvSpPr>
        <p:spPr/>
        <p:txBody>
          <a:bodyPr/>
          <a:lstStyle/>
          <a:p>
            <a:fld id="{3F9CE9A3-781C-6449-84B0-13ED8DAC70D1}" type="slidenum">
              <a:rPr lang="gl-ES" smtClean="0"/>
              <a:pPr/>
              <a:t>14</a:t>
            </a:fld>
            <a:endParaRPr lang="gl-ES"/>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normAutofit fontScale="70000" lnSpcReduction="20000"/>
          </a:bodyPr>
          <a:lstStyle/>
          <a:p>
            <a:pPr>
              <a:buNone/>
            </a:pPr>
            <a:r>
              <a:rPr sz="1200" dirty="0" smtClean="0"/>
              <a:t> </a:t>
            </a:r>
          </a:p>
        </p:txBody>
      </p:sp>
      <p:sp>
        <p:nvSpPr>
          <p:cNvPr id="4" name="Marcador de número de diapositiva 3"/>
          <p:cNvSpPr>
            <a:spLocks noGrp="1"/>
          </p:cNvSpPr>
          <p:nvPr>
            <p:ph type="sldNum" sz="quarter" idx="10"/>
          </p:nvPr>
        </p:nvSpPr>
        <p:spPr/>
        <p:txBody>
          <a:bodyPr/>
          <a:lstStyle/>
          <a:p>
            <a:fld id="{AF298B46-C834-3648-9F8C-0C5B437DA3AB}" type="slidenum">
              <a:rPr lang="gl-ES" smtClean="0"/>
              <a:pPr/>
              <a:t>15</a:t>
            </a:fld>
            <a:endParaRPr lang="gl-ES"/>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normAutofit/>
          </a:bodyPr>
          <a:lstStyle/>
          <a:p>
            <a:endParaRPr lang="gl-ES"/>
          </a:p>
        </p:txBody>
      </p:sp>
      <p:sp>
        <p:nvSpPr>
          <p:cNvPr id="4" name="Marcador de número de diapositiva 3"/>
          <p:cNvSpPr>
            <a:spLocks noGrp="1"/>
          </p:cNvSpPr>
          <p:nvPr>
            <p:ph type="sldNum" sz="quarter" idx="10"/>
          </p:nvPr>
        </p:nvSpPr>
        <p:spPr/>
        <p:txBody>
          <a:bodyPr/>
          <a:lstStyle/>
          <a:p>
            <a:fld id="{3F9CE9A3-781C-6449-84B0-13ED8DAC70D1}" type="slidenum">
              <a:rPr lang="gl-ES" smtClean="0"/>
              <a:pPr/>
              <a:t>16</a:t>
            </a:fld>
            <a:endParaRPr lang="gl-ES"/>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normAutofit/>
          </a:bodyPr>
          <a:lstStyle/>
          <a:p>
            <a:endParaRPr lang="gl-ES"/>
          </a:p>
        </p:txBody>
      </p:sp>
      <p:sp>
        <p:nvSpPr>
          <p:cNvPr id="4" name="Marcador de número de diapositiva 3"/>
          <p:cNvSpPr>
            <a:spLocks noGrp="1"/>
          </p:cNvSpPr>
          <p:nvPr>
            <p:ph type="sldNum" sz="quarter" idx="10"/>
          </p:nvPr>
        </p:nvSpPr>
        <p:spPr/>
        <p:txBody>
          <a:bodyPr/>
          <a:lstStyle/>
          <a:p>
            <a:fld id="{3F9CE9A3-781C-6449-84B0-13ED8DAC70D1}" type="slidenum">
              <a:rPr lang="gl-ES" smtClean="0"/>
              <a:pPr/>
              <a:t>17</a:t>
            </a:fld>
            <a:endParaRPr lang="gl-ES"/>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normAutofit fontScale="70000" lnSpcReduction="20000"/>
          </a:bodyPr>
          <a:lstStyle/>
          <a:p>
            <a:pPr>
              <a:buNone/>
            </a:pPr>
            <a:r>
              <a:rPr sz="1400" b="1" dirty="0" smtClean="0">
                <a:solidFill>
                  <a:srgbClr val="4F81BD"/>
                </a:solidFill>
              </a:rPr>
              <a:t>1. La tendencia hacia un planeta urbano. </a:t>
            </a:r>
          </a:p>
          <a:p>
            <a:pPr>
              <a:buNone/>
            </a:pPr>
            <a:r>
              <a:rPr lang="es-ES_tradnl" sz="1200" dirty="0" smtClean="0"/>
              <a:t>E</a:t>
            </a:r>
            <a:r>
              <a:rPr sz="1200" dirty="0" smtClean="0"/>
              <a:t>n menos de cien años </a:t>
            </a:r>
            <a:r>
              <a:rPr lang="es-ES_tradnl" sz="1200" dirty="0" smtClean="0"/>
              <a:t>el porcentaje </a:t>
            </a:r>
            <a:r>
              <a:rPr sz="1200" dirty="0" smtClean="0"/>
              <a:t>de </a:t>
            </a:r>
            <a:r>
              <a:rPr sz="1200" b="1" dirty="0" smtClean="0"/>
              <a:t>población mundial que habita en el entorno</a:t>
            </a:r>
            <a:r>
              <a:rPr lang="es-ES_tradnl" sz="1200" b="1" dirty="0" smtClean="0"/>
              <a:t> </a:t>
            </a:r>
            <a:r>
              <a:rPr sz="1200" b="1" dirty="0" smtClean="0"/>
              <a:t>urbano</a:t>
            </a:r>
            <a:endParaRPr lang="es-ES_tradnl" sz="1200" b="1" dirty="0" smtClean="0"/>
          </a:p>
          <a:p>
            <a:pPr>
              <a:buNone/>
            </a:pPr>
            <a:r>
              <a:rPr sz="1200" b="1" dirty="0" smtClean="0"/>
              <a:t>frente al rural se</a:t>
            </a:r>
            <a:r>
              <a:rPr lang="es-ES_tradnl" sz="1200" b="1" dirty="0" smtClean="0"/>
              <a:t> </a:t>
            </a:r>
            <a:r>
              <a:rPr sz="1200" b="1" dirty="0" smtClean="0"/>
              <a:t>ha invertido.</a:t>
            </a:r>
            <a:endParaRPr lang="es-ES_tradnl" sz="1200" b="1" dirty="0" smtClean="0"/>
          </a:p>
          <a:p>
            <a:pPr>
              <a:buNone/>
            </a:pPr>
            <a:r>
              <a:rPr lang="es-ES_tradnl" sz="1200" b="1" dirty="0" smtClean="0"/>
              <a:t>	Expectativas: </a:t>
            </a:r>
            <a:r>
              <a:rPr lang="es-ES_tradnl" sz="1200" dirty="0" smtClean="0"/>
              <a:t>mejorar condiciones de vida y oportunidades de desarrollo</a:t>
            </a:r>
            <a:r>
              <a:rPr lang="es-ES_tradnl" sz="1200" b="1" dirty="0" smtClean="0"/>
              <a:t>.</a:t>
            </a:r>
          </a:p>
          <a:p>
            <a:pPr>
              <a:buNone/>
            </a:pPr>
            <a:r>
              <a:rPr lang="es-ES_tradnl" sz="1200" b="1" dirty="0" smtClean="0"/>
              <a:t>	Amenazas: </a:t>
            </a:r>
            <a:r>
              <a:rPr lang="es-ES_tradnl" sz="1200" dirty="0" smtClean="0"/>
              <a:t>precarias condiciones de vida, aglutinamiento en suburbios, riesgos medioambientales…</a:t>
            </a:r>
            <a:r>
              <a:rPr sz="1200" dirty="0" smtClean="0"/>
              <a:t> </a:t>
            </a:r>
          </a:p>
          <a:p>
            <a:pPr>
              <a:buNone/>
            </a:pPr>
            <a:r>
              <a:rPr sz="1400" b="1" dirty="0" smtClean="0">
                <a:solidFill>
                  <a:srgbClr val="4F81BD"/>
                </a:solidFill>
              </a:rPr>
              <a:t>2. La convergencia económica de países emergentes. </a:t>
            </a:r>
          </a:p>
          <a:p>
            <a:pPr>
              <a:buNone/>
            </a:pPr>
            <a:r>
              <a:rPr lang="es-ES_tradnl" sz="1200" dirty="0" smtClean="0"/>
              <a:t>C</a:t>
            </a:r>
            <a:r>
              <a:rPr sz="1200" dirty="0" smtClean="0"/>
              <a:t>recimiento extraordinario de economías de países</a:t>
            </a:r>
            <a:r>
              <a:rPr lang="es-ES_tradnl" sz="1200" dirty="0" smtClean="0"/>
              <a:t> </a:t>
            </a:r>
            <a:r>
              <a:rPr sz="1200" dirty="0" smtClean="0"/>
              <a:t>como Rusia, Brasil, China, India. A futuro, esta</a:t>
            </a:r>
            <a:r>
              <a:rPr lang="es-ES_tradnl" sz="1200" dirty="0" smtClean="0"/>
              <a:t> </a:t>
            </a:r>
          </a:p>
          <a:p>
            <a:pPr>
              <a:buNone/>
            </a:pPr>
            <a:r>
              <a:rPr sz="1200" dirty="0" smtClean="0"/>
              <a:t>tendencia se</a:t>
            </a:r>
            <a:r>
              <a:rPr lang="es-ES_tradnl" sz="1200" dirty="0" smtClean="0"/>
              <a:t> </a:t>
            </a:r>
            <a:r>
              <a:rPr sz="1200" dirty="0" smtClean="0"/>
              <a:t>incrementará por lo que para ver satisfecha la demanda de estas</a:t>
            </a:r>
            <a:r>
              <a:rPr lang="es-ES_tradnl" sz="1200" dirty="0" smtClean="0"/>
              <a:t> </a:t>
            </a:r>
            <a:r>
              <a:rPr sz="1200" dirty="0" smtClean="0"/>
              <a:t>economías las </a:t>
            </a:r>
            <a:endParaRPr lang="es-ES_tradnl" sz="1200" dirty="0" smtClean="0"/>
          </a:p>
          <a:p>
            <a:pPr>
              <a:buNone/>
            </a:pPr>
            <a:r>
              <a:rPr sz="1200" b="1" dirty="0" smtClean="0"/>
              <a:t>empresas tendrán que invertir y tener presencia en esos mercados emergentes, como </a:t>
            </a:r>
            <a:endParaRPr lang="es-ES_tradnl" sz="1200" b="1" dirty="0" smtClean="0"/>
          </a:p>
          <a:p>
            <a:pPr>
              <a:buNone/>
            </a:pPr>
            <a:r>
              <a:rPr sz="1200" b="1" dirty="0" smtClean="0"/>
              <a:t>estrategia global. </a:t>
            </a:r>
          </a:p>
          <a:p>
            <a:pPr eaLnBrk="1" hangingPunct="1">
              <a:spcBef>
                <a:spcPct val="0"/>
              </a:spcBef>
            </a:pPr>
            <a:endParaRPr lang="es-ES_tradnl" dirty="0" smtClean="0">
              <a:ea typeface="ＭＳ Ｐゴシック" pitchFamily="-84" charset="-128"/>
              <a:cs typeface="ＭＳ Ｐゴシック" pitchFamily="-84" charset="-128"/>
            </a:endParaRPr>
          </a:p>
          <a:p>
            <a:pPr>
              <a:buNone/>
            </a:pPr>
            <a:r>
              <a:rPr sz="1800" b="1" dirty="0" smtClean="0">
                <a:solidFill>
                  <a:srgbClr val="4F81BD"/>
                </a:solidFill>
              </a:rPr>
              <a:t>3. El cambio climático. </a:t>
            </a:r>
          </a:p>
          <a:p>
            <a:pPr>
              <a:buNone/>
            </a:pPr>
            <a:r>
              <a:rPr lang="es-ES_tradnl" sz="1200" dirty="0" smtClean="0"/>
              <a:t>A</a:t>
            </a:r>
            <a:r>
              <a:rPr sz="1200" dirty="0" smtClean="0"/>
              <a:t>umento de las temperaturas, una subida de los niveles del mar, cambios en las estaciones</a:t>
            </a:r>
            <a:r>
              <a:rPr lang="es-ES_tradnl" sz="1200" dirty="0" smtClean="0"/>
              <a:t> </a:t>
            </a:r>
            <a:r>
              <a:rPr sz="1200" dirty="0" smtClean="0"/>
              <a:t>y variación en las lluvias. </a:t>
            </a:r>
          </a:p>
          <a:p>
            <a:pPr>
              <a:buNone/>
            </a:pPr>
            <a:r>
              <a:rPr lang="es-ES_tradnl" sz="1200" dirty="0" smtClean="0"/>
              <a:t>	</a:t>
            </a:r>
            <a:r>
              <a:rPr lang="es-ES_tradnl" sz="1200" b="1" dirty="0" smtClean="0"/>
              <a:t>Oportunidad</a:t>
            </a:r>
            <a:r>
              <a:rPr lang="es-ES_tradnl" sz="1200" dirty="0" smtClean="0"/>
              <a:t>: </a:t>
            </a:r>
            <a:r>
              <a:rPr sz="1200" b="1" dirty="0" smtClean="0"/>
              <a:t>el sector privado </a:t>
            </a:r>
            <a:r>
              <a:rPr sz="1200" dirty="0" smtClean="0"/>
              <a:t>puede contribuir en </a:t>
            </a:r>
            <a:r>
              <a:rPr sz="1200" b="1" dirty="0" smtClean="0"/>
              <a:t>la lucha contra el cambio climático </a:t>
            </a:r>
            <a:r>
              <a:rPr sz="1200" dirty="0" smtClean="0"/>
              <a:t>mediante la</a:t>
            </a:r>
            <a:endParaRPr lang="es-ES_tradnl" sz="1200" dirty="0" smtClean="0"/>
          </a:p>
          <a:p>
            <a:pPr>
              <a:buNone/>
            </a:pPr>
            <a:r>
              <a:rPr lang="es-ES_tradnl" sz="1200" b="1" dirty="0" smtClean="0"/>
              <a:t>	</a:t>
            </a:r>
            <a:r>
              <a:rPr sz="1200" b="1" dirty="0" smtClean="0"/>
              <a:t>innovación y las tecnologías limpias</a:t>
            </a:r>
            <a:r>
              <a:rPr sz="1200" dirty="0" smtClean="0"/>
              <a:t>, procesos de producción menos contaminantes o/e </a:t>
            </a:r>
            <a:r>
              <a:rPr sz="1200" b="1" dirty="0" smtClean="0"/>
              <a:t>incentivando al consumidor a consumir</a:t>
            </a:r>
            <a:endParaRPr lang="es-ES_tradnl" sz="1200" b="1" dirty="0" smtClean="0"/>
          </a:p>
          <a:p>
            <a:pPr>
              <a:buNone/>
            </a:pPr>
            <a:r>
              <a:rPr lang="es-ES_tradnl" sz="1200" b="1" dirty="0" smtClean="0"/>
              <a:t>	</a:t>
            </a:r>
            <a:r>
              <a:rPr lang="es-ES_tradnl" sz="1200" b="1" dirty="0" err="1" smtClean="0"/>
              <a:t>d</a:t>
            </a:r>
            <a:r>
              <a:rPr sz="1200" b="1" dirty="0" smtClean="0"/>
              <a:t>e</a:t>
            </a:r>
            <a:r>
              <a:rPr lang="es-ES_tradnl" sz="1200" b="1" dirty="0" smtClean="0"/>
              <a:t> </a:t>
            </a:r>
            <a:r>
              <a:rPr sz="1200" b="1" dirty="0" smtClean="0"/>
              <a:t>un modo responsable.</a:t>
            </a:r>
            <a:endParaRPr lang="es-ES_tradnl" sz="1200" b="1" dirty="0" smtClean="0"/>
          </a:p>
          <a:p>
            <a:pPr>
              <a:buNone/>
            </a:pPr>
            <a:r>
              <a:rPr sz="1800" b="1" dirty="0" smtClean="0">
                <a:solidFill>
                  <a:srgbClr val="4F81BD"/>
                </a:solidFill>
              </a:rPr>
              <a:t>4. La escasez del agua. </a:t>
            </a:r>
          </a:p>
          <a:p>
            <a:pPr>
              <a:buNone/>
            </a:pPr>
            <a:r>
              <a:rPr lang="es-ES_tradnl" sz="1200" dirty="0" smtClean="0"/>
              <a:t>E</a:t>
            </a:r>
            <a:r>
              <a:rPr sz="1200" dirty="0" smtClean="0"/>
              <a:t>l agua es un bien escaso </a:t>
            </a:r>
            <a:r>
              <a:rPr lang="es-ES_tradnl" sz="1200" dirty="0" smtClean="0"/>
              <a:t>y además realizamos un </a:t>
            </a:r>
            <a:r>
              <a:rPr sz="1200" dirty="0" smtClean="0"/>
              <a:t>uso irracional del mismo, la contaminación (debido a</a:t>
            </a:r>
            <a:r>
              <a:rPr lang="es-ES_tradnl" sz="1200" dirty="0" smtClean="0"/>
              <a:t> </a:t>
            </a:r>
            <a:r>
              <a:rPr sz="1200" dirty="0" smtClean="0"/>
              <a:t>una mala gestión de</a:t>
            </a:r>
            <a:endParaRPr lang="es-ES_tradnl" sz="1200" dirty="0" smtClean="0"/>
          </a:p>
          <a:p>
            <a:pPr>
              <a:buNone/>
            </a:pPr>
            <a:r>
              <a:rPr sz="1200" dirty="0" smtClean="0"/>
              <a:t>residuos) y un escaso mantenimiento de las infraestructuras. </a:t>
            </a:r>
          </a:p>
          <a:p>
            <a:pPr>
              <a:buNone/>
            </a:pPr>
            <a:r>
              <a:rPr sz="1200" dirty="0" smtClean="0"/>
              <a:t>Desde un punto de vista global</a:t>
            </a:r>
            <a:r>
              <a:rPr sz="1200" b="1" dirty="0" smtClean="0"/>
              <a:t>, la crisis del agua sólo podrá solucionarse mediante la racionalización de su uso</a:t>
            </a:r>
            <a:r>
              <a:rPr sz="1200" dirty="0" smtClean="0"/>
              <a:t>. Por otro lado,</a:t>
            </a:r>
            <a:endParaRPr lang="es-ES_tradnl" sz="1200" dirty="0" smtClean="0"/>
          </a:p>
          <a:p>
            <a:pPr>
              <a:buNone/>
            </a:pPr>
            <a:r>
              <a:rPr sz="1200" dirty="0" smtClean="0"/>
              <a:t>también es de máxima importancia reducir la contaminación, promoviendo un uso sostenible y protegiendo el estatus de los</a:t>
            </a:r>
            <a:endParaRPr lang="es-ES_tradnl" sz="1200" dirty="0" smtClean="0"/>
          </a:p>
          <a:p>
            <a:pPr>
              <a:buNone/>
            </a:pPr>
            <a:r>
              <a:rPr sz="1200" dirty="0" smtClean="0"/>
              <a:t>recursos acuíferos.</a:t>
            </a:r>
            <a:endParaRPr lang="es-ES_tradnl" sz="1200" dirty="0" smtClean="0"/>
          </a:p>
          <a:p>
            <a:pPr>
              <a:buNone/>
            </a:pPr>
            <a:r>
              <a:rPr sz="1800" b="1" dirty="0" smtClean="0">
                <a:solidFill>
                  <a:srgbClr val="4F81BD"/>
                </a:solidFill>
              </a:rPr>
              <a:t>5. El cambio demográfico. </a:t>
            </a:r>
          </a:p>
          <a:p>
            <a:pPr>
              <a:buNone/>
            </a:pPr>
            <a:r>
              <a:rPr sz="1200" dirty="0" smtClean="0"/>
              <a:t>Es uno de los mayores retos a los que se enfrenta el mundo desarrollado: la </a:t>
            </a:r>
            <a:r>
              <a:rPr sz="1200" b="1" dirty="0" smtClean="0"/>
              <a:t>disminución de la natalidad </a:t>
            </a:r>
            <a:r>
              <a:rPr sz="1200" dirty="0" smtClean="0"/>
              <a:t>provoca la ausencia del</a:t>
            </a:r>
            <a:endParaRPr lang="es-ES_tradnl" sz="1200" dirty="0" smtClean="0"/>
          </a:p>
          <a:p>
            <a:pPr>
              <a:buNone/>
            </a:pPr>
            <a:r>
              <a:rPr sz="1200" dirty="0" smtClean="0"/>
              <a:t>reemplazo generacional, lo que podría llevar como consecuencia última a </a:t>
            </a:r>
            <a:r>
              <a:rPr sz="1200" b="1" dirty="0" smtClean="0"/>
              <a:t>la pérdida de competitividad de las economías</a:t>
            </a:r>
            <a:endParaRPr lang="es-ES_tradnl" sz="1200" b="1" dirty="0" smtClean="0"/>
          </a:p>
          <a:p>
            <a:pPr>
              <a:buNone/>
            </a:pPr>
            <a:r>
              <a:rPr sz="1200" dirty="0" smtClean="0"/>
              <a:t>desarrolladas. A esto hay que añadir la difícil sostenibilidad del gasto público, con mayor gasto sanitario, asistencial y para el</a:t>
            </a:r>
            <a:endParaRPr lang="es-ES_tradnl" sz="1200" dirty="0" smtClean="0"/>
          </a:p>
          <a:p>
            <a:pPr>
              <a:buNone/>
            </a:pPr>
            <a:r>
              <a:rPr sz="1200" dirty="0" smtClean="0"/>
              <a:t>sistema de pensiones. </a:t>
            </a:r>
          </a:p>
          <a:p>
            <a:pPr>
              <a:buNone/>
            </a:pPr>
            <a:r>
              <a:rPr sz="1200" dirty="0" smtClean="0"/>
              <a:t>Este panorama conllevará una verdadera “</a:t>
            </a:r>
            <a:r>
              <a:rPr sz="1200" b="1" dirty="0" smtClean="0"/>
              <a:t>batalla del talento</a:t>
            </a:r>
            <a:r>
              <a:rPr sz="1200" dirty="0" smtClean="0"/>
              <a:t>” entre empresas para reclutar al personal más valioso. </a:t>
            </a:r>
          </a:p>
        </p:txBody>
      </p:sp>
      <p:sp>
        <p:nvSpPr>
          <p:cNvPr id="4" name="Marcador de número de diapositiva 3"/>
          <p:cNvSpPr>
            <a:spLocks noGrp="1"/>
          </p:cNvSpPr>
          <p:nvPr>
            <p:ph type="sldNum" sz="quarter" idx="10"/>
          </p:nvPr>
        </p:nvSpPr>
        <p:spPr/>
        <p:txBody>
          <a:bodyPr/>
          <a:lstStyle/>
          <a:p>
            <a:fld id="{AF298B46-C834-3648-9F8C-0C5B437DA3AB}" type="slidenum">
              <a:rPr lang="gl-ES" smtClean="0"/>
              <a:pPr/>
              <a:t>18</a:t>
            </a:fld>
            <a:endParaRPr lang="gl-ES"/>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normAutofit fontScale="70000" lnSpcReduction="20000"/>
          </a:bodyPr>
          <a:lstStyle/>
          <a:p>
            <a:pPr>
              <a:buNone/>
            </a:pPr>
            <a:r>
              <a:rPr sz="1200" dirty="0" smtClean="0"/>
              <a:t> </a:t>
            </a:r>
          </a:p>
        </p:txBody>
      </p:sp>
      <p:sp>
        <p:nvSpPr>
          <p:cNvPr id="4" name="Marcador de número de diapositiva 3"/>
          <p:cNvSpPr>
            <a:spLocks noGrp="1"/>
          </p:cNvSpPr>
          <p:nvPr>
            <p:ph type="sldNum" sz="quarter" idx="10"/>
          </p:nvPr>
        </p:nvSpPr>
        <p:spPr/>
        <p:txBody>
          <a:bodyPr/>
          <a:lstStyle/>
          <a:p>
            <a:fld id="{AF298B46-C834-3648-9F8C-0C5B437DA3AB}" type="slidenum">
              <a:rPr lang="gl-ES" smtClean="0"/>
              <a:pPr/>
              <a:t>19</a:t>
            </a:fld>
            <a:endParaRPr lang="gl-E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normAutofit/>
          </a:bodyPr>
          <a:lstStyle/>
          <a:p>
            <a:endParaRPr lang="gl-ES"/>
          </a:p>
        </p:txBody>
      </p:sp>
      <p:sp>
        <p:nvSpPr>
          <p:cNvPr id="4" name="Marcador de número de diapositiva 3"/>
          <p:cNvSpPr>
            <a:spLocks noGrp="1"/>
          </p:cNvSpPr>
          <p:nvPr>
            <p:ph type="sldNum" sz="quarter" idx="10"/>
          </p:nvPr>
        </p:nvSpPr>
        <p:spPr/>
        <p:txBody>
          <a:bodyPr/>
          <a:lstStyle/>
          <a:p>
            <a:fld id="{3F9CE9A3-781C-6449-84B0-13ED8DAC70D1}" type="slidenum">
              <a:rPr lang="gl-ES" smtClean="0"/>
              <a:pPr/>
              <a:t>2</a:t>
            </a:fld>
            <a:endParaRPr lang="gl-ES"/>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normAutofit fontScale="70000" lnSpcReduction="20000"/>
          </a:bodyPr>
          <a:lstStyle/>
          <a:p>
            <a:pPr>
              <a:buNone/>
            </a:pPr>
            <a:r>
              <a:rPr sz="1200" dirty="0" smtClean="0"/>
              <a:t> </a:t>
            </a:r>
          </a:p>
        </p:txBody>
      </p:sp>
      <p:sp>
        <p:nvSpPr>
          <p:cNvPr id="4" name="Marcador de número de diapositiva 3"/>
          <p:cNvSpPr>
            <a:spLocks noGrp="1"/>
          </p:cNvSpPr>
          <p:nvPr>
            <p:ph type="sldNum" sz="quarter" idx="10"/>
          </p:nvPr>
        </p:nvSpPr>
        <p:spPr/>
        <p:txBody>
          <a:bodyPr/>
          <a:lstStyle/>
          <a:p>
            <a:fld id="{AF298B46-C834-3648-9F8C-0C5B437DA3AB}" type="slidenum">
              <a:rPr lang="gl-ES" smtClean="0"/>
              <a:pPr/>
              <a:t>20</a:t>
            </a:fld>
            <a:endParaRPr lang="gl-ES"/>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normAutofit fontScale="70000" lnSpcReduction="20000"/>
          </a:bodyPr>
          <a:lstStyle/>
          <a:p>
            <a:pPr>
              <a:buNone/>
            </a:pPr>
            <a:r>
              <a:rPr sz="1200" dirty="0" smtClean="0"/>
              <a:t> </a:t>
            </a:r>
          </a:p>
        </p:txBody>
      </p:sp>
      <p:sp>
        <p:nvSpPr>
          <p:cNvPr id="4" name="Marcador de número de diapositiva 3"/>
          <p:cNvSpPr>
            <a:spLocks noGrp="1"/>
          </p:cNvSpPr>
          <p:nvPr>
            <p:ph type="sldNum" sz="quarter" idx="10"/>
          </p:nvPr>
        </p:nvSpPr>
        <p:spPr/>
        <p:txBody>
          <a:bodyPr/>
          <a:lstStyle/>
          <a:p>
            <a:fld id="{AF298B46-C834-3648-9F8C-0C5B437DA3AB}" type="slidenum">
              <a:rPr lang="gl-ES" smtClean="0"/>
              <a:pPr/>
              <a:t>21</a:t>
            </a:fld>
            <a:endParaRPr lang="gl-ES"/>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normAutofit fontScale="70000" lnSpcReduction="20000"/>
          </a:bodyPr>
          <a:lstStyle/>
          <a:p>
            <a:pPr>
              <a:buNone/>
            </a:pPr>
            <a:r>
              <a:rPr sz="1200" dirty="0" smtClean="0"/>
              <a:t> </a:t>
            </a:r>
          </a:p>
        </p:txBody>
      </p:sp>
      <p:sp>
        <p:nvSpPr>
          <p:cNvPr id="4" name="Marcador de número de diapositiva 3"/>
          <p:cNvSpPr>
            <a:spLocks noGrp="1"/>
          </p:cNvSpPr>
          <p:nvPr>
            <p:ph type="sldNum" sz="quarter" idx="10"/>
          </p:nvPr>
        </p:nvSpPr>
        <p:spPr/>
        <p:txBody>
          <a:bodyPr/>
          <a:lstStyle/>
          <a:p>
            <a:fld id="{AF298B46-C834-3648-9F8C-0C5B437DA3AB}" type="slidenum">
              <a:rPr lang="gl-ES" smtClean="0"/>
              <a:pPr/>
              <a:t>22</a:t>
            </a:fld>
            <a:endParaRPr lang="gl-ES"/>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normAutofit fontScale="70000" lnSpcReduction="20000"/>
          </a:bodyPr>
          <a:lstStyle/>
          <a:p>
            <a:pPr>
              <a:buNone/>
            </a:pPr>
            <a:r>
              <a:rPr sz="1200" dirty="0" smtClean="0"/>
              <a:t> </a:t>
            </a:r>
          </a:p>
        </p:txBody>
      </p:sp>
      <p:sp>
        <p:nvSpPr>
          <p:cNvPr id="4" name="Marcador de número de diapositiva 3"/>
          <p:cNvSpPr>
            <a:spLocks noGrp="1"/>
          </p:cNvSpPr>
          <p:nvPr>
            <p:ph type="sldNum" sz="quarter" idx="10"/>
          </p:nvPr>
        </p:nvSpPr>
        <p:spPr/>
        <p:txBody>
          <a:bodyPr/>
          <a:lstStyle/>
          <a:p>
            <a:fld id="{AF298B46-C834-3648-9F8C-0C5B437DA3AB}" type="slidenum">
              <a:rPr lang="gl-ES" smtClean="0"/>
              <a:pPr/>
              <a:t>23</a:t>
            </a:fld>
            <a:endParaRPr lang="gl-ES"/>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normAutofit fontScale="70000" lnSpcReduction="20000"/>
          </a:bodyPr>
          <a:lstStyle/>
          <a:p>
            <a:pPr>
              <a:buNone/>
            </a:pPr>
            <a:r>
              <a:rPr sz="1200" dirty="0" smtClean="0"/>
              <a:t> </a:t>
            </a:r>
          </a:p>
        </p:txBody>
      </p:sp>
      <p:sp>
        <p:nvSpPr>
          <p:cNvPr id="4" name="Marcador de número de diapositiva 3"/>
          <p:cNvSpPr>
            <a:spLocks noGrp="1"/>
          </p:cNvSpPr>
          <p:nvPr>
            <p:ph type="sldNum" sz="quarter" idx="10"/>
          </p:nvPr>
        </p:nvSpPr>
        <p:spPr/>
        <p:txBody>
          <a:bodyPr/>
          <a:lstStyle/>
          <a:p>
            <a:fld id="{AF298B46-C834-3648-9F8C-0C5B437DA3AB}" type="slidenum">
              <a:rPr lang="gl-ES" smtClean="0"/>
              <a:pPr/>
              <a:t>24</a:t>
            </a:fld>
            <a:endParaRPr lang="gl-ES"/>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normAutofit fontScale="70000" lnSpcReduction="20000"/>
          </a:bodyPr>
          <a:lstStyle/>
          <a:p>
            <a:pPr>
              <a:buNone/>
            </a:pPr>
            <a:r>
              <a:rPr sz="1200" dirty="0" smtClean="0"/>
              <a:t> </a:t>
            </a:r>
          </a:p>
        </p:txBody>
      </p:sp>
      <p:sp>
        <p:nvSpPr>
          <p:cNvPr id="4" name="Marcador de número de diapositiva 3"/>
          <p:cNvSpPr>
            <a:spLocks noGrp="1"/>
          </p:cNvSpPr>
          <p:nvPr>
            <p:ph type="sldNum" sz="quarter" idx="10"/>
          </p:nvPr>
        </p:nvSpPr>
        <p:spPr/>
        <p:txBody>
          <a:bodyPr/>
          <a:lstStyle/>
          <a:p>
            <a:fld id="{AF298B46-C834-3648-9F8C-0C5B437DA3AB}" type="slidenum">
              <a:rPr lang="gl-ES" smtClean="0"/>
              <a:pPr/>
              <a:t>25</a:t>
            </a:fld>
            <a:endParaRPr lang="gl-ES"/>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normAutofit fontScale="70000" lnSpcReduction="20000"/>
          </a:bodyPr>
          <a:lstStyle/>
          <a:p>
            <a:pPr>
              <a:buNone/>
            </a:pPr>
            <a:r>
              <a:rPr sz="1200" dirty="0" smtClean="0"/>
              <a:t> </a:t>
            </a:r>
          </a:p>
        </p:txBody>
      </p:sp>
      <p:sp>
        <p:nvSpPr>
          <p:cNvPr id="4" name="Marcador de número de diapositiva 3"/>
          <p:cNvSpPr>
            <a:spLocks noGrp="1"/>
          </p:cNvSpPr>
          <p:nvPr>
            <p:ph type="sldNum" sz="quarter" idx="10"/>
          </p:nvPr>
        </p:nvSpPr>
        <p:spPr/>
        <p:txBody>
          <a:bodyPr/>
          <a:lstStyle/>
          <a:p>
            <a:fld id="{AF298B46-C834-3648-9F8C-0C5B437DA3AB}" type="slidenum">
              <a:rPr lang="gl-ES" smtClean="0"/>
              <a:pPr/>
              <a:t>26</a:t>
            </a:fld>
            <a:endParaRPr lang="gl-ES"/>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normAutofit fontScale="70000" lnSpcReduction="20000"/>
          </a:bodyPr>
          <a:lstStyle/>
          <a:p>
            <a:pPr>
              <a:buNone/>
            </a:pPr>
            <a:r>
              <a:rPr sz="1200" dirty="0" smtClean="0"/>
              <a:t> </a:t>
            </a:r>
          </a:p>
        </p:txBody>
      </p:sp>
      <p:sp>
        <p:nvSpPr>
          <p:cNvPr id="4" name="Marcador de número de diapositiva 3"/>
          <p:cNvSpPr>
            <a:spLocks noGrp="1"/>
          </p:cNvSpPr>
          <p:nvPr>
            <p:ph type="sldNum" sz="quarter" idx="10"/>
          </p:nvPr>
        </p:nvSpPr>
        <p:spPr/>
        <p:txBody>
          <a:bodyPr/>
          <a:lstStyle/>
          <a:p>
            <a:fld id="{AF298B46-C834-3648-9F8C-0C5B437DA3AB}" type="slidenum">
              <a:rPr lang="gl-ES" smtClean="0"/>
              <a:pPr/>
              <a:t>27</a:t>
            </a:fld>
            <a:endParaRPr lang="gl-ES"/>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normAutofit fontScale="70000" lnSpcReduction="20000"/>
          </a:bodyPr>
          <a:lstStyle/>
          <a:p>
            <a:pPr>
              <a:buNone/>
            </a:pPr>
            <a:r>
              <a:rPr sz="1200" dirty="0" smtClean="0"/>
              <a:t> </a:t>
            </a:r>
          </a:p>
        </p:txBody>
      </p:sp>
      <p:sp>
        <p:nvSpPr>
          <p:cNvPr id="4" name="Marcador de número de diapositiva 3"/>
          <p:cNvSpPr>
            <a:spLocks noGrp="1"/>
          </p:cNvSpPr>
          <p:nvPr>
            <p:ph type="sldNum" sz="quarter" idx="10"/>
          </p:nvPr>
        </p:nvSpPr>
        <p:spPr/>
        <p:txBody>
          <a:bodyPr/>
          <a:lstStyle/>
          <a:p>
            <a:fld id="{AF298B46-C834-3648-9F8C-0C5B437DA3AB}" type="slidenum">
              <a:rPr lang="gl-ES" smtClean="0"/>
              <a:pPr/>
              <a:t>28</a:t>
            </a:fld>
            <a:endParaRPr lang="gl-ES"/>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normAutofit fontScale="70000" lnSpcReduction="20000"/>
          </a:bodyPr>
          <a:lstStyle/>
          <a:p>
            <a:pPr>
              <a:buNone/>
            </a:pPr>
            <a:r>
              <a:rPr sz="1200" dirty="0" smtClean="0"/>
              <a:t> </a:t>
            </a:r>
          </a:p>
        </p:txBody>
      </p:sp>
      <p:sp>
        <p:nvSpPr>
          <p:cNvPr id="4" name="Marcador de número de diapositiva 3"/>
          <p:cNvSpPr>
            <a:spLocks noGrp="1"/>
          </p:cNvSpPr>
          <p:nvPr>
            <p:ph type="sldNum" sz="quarter" idx="10"/>
          </p:nvPr>
        </p:nvSpPr>
        <p:spPr/>
        <p:txBody>
          <a:bodyPr/>
          <a:lstStyle/>
          <a:p>
            <a:fld id="{AF298B46-C834-3648-9F8C-0C5B437DA3AB}" type="slidenum">
              <a:rPr lang="gl-ES" smtClean="0"/>
              <a:pPr/>
              <a:t>29</a:t>
            </a:fld>
            <a:endParaRPr lang="gl-E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normAutofit/>
          </a:bodyPr>
          <a:lstStyle/>
          <a:p>
            <a:endParaRPr lang="gl-ES"/>
          </a:p>
        </p:txBody>
      </p:sp>
      <p:sp>
        <p:nvSpPr>
          <p:cNvPr id="4" name="Marcador de número de diapositiva 3"/>
          <p:cNvSpPr>
            <a:spLocks noGrp="1"/>
          </p:cNvSpPr>
          <p:nvPr>
            <p:ph type="sldNum" sz="quarter" idx="10"/>
          </p:nvPr>
        </p:nvSpPr>
        <p:spPr/>
        <p:txBody>
          <a:bodyPr/>
          <a:lstStyle/>
          <a:p>
            <a:fld id="{3F9CE9A3-781C-6449-84B0-13ED8DAC70D1}" type="slidenum">
              <a:rPr lang="gl-ES" smtClean="0"/>
              <a:pPr/>
              <a:t>3</a:t>
            </a:fld>
            <a:endParaRPr lang="gl-ES"/>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normAutofit fontScale="70000" lnSpcReduction="20000"/>
          </a:bodyPr>
          <a:lstStyle/>
          <a:p>
            <a:pPr>
              <a:buNone/>
            </a:pPr>
            <a:r>
              <a:rPr sz="1200" dirty="0" smtClean="0"/>
              <a:t> </a:t>
            </a:r>
          </a:p>
        </p:txBody>
      </p:sp>
      <p:sp>
        <p:nvSpPr>
          <p:cNvPr id="4" name="Marcador de número de diapositiva 3"/>
          <p:cNvSpPr>
            <a:spLocks noGrp="1"/>
          </p:cNvSpPr>
          <p:nvPr>
            <p:ph type="sldNum" sz="quarter" idx="10"/>
          </p:nvPr>
        </p:nvSpPr>
        <p:spPr/>
        <p:txBody>
          <a:bodyPr/>
          <a:lstStyle/>
          <a:p>
            <a:fld id="{AF298B46-C834-3648-9F8C-0C5B437DA3AB}" type="slidenum">
              <a:rPr lang="gl-ES" smtClean="0"/>
              <a:pPr/>
              <a:t>30</a:t>
            </a:fld>
            <a:endParaRPr lang="gl-ES"/>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normAutofit fontScale="70000" lnSpcReduction="20000"/>
          </a:bodyPr>
          <a:lstStyle/>
          <a:p>
            <a:pPr>
              <a:buNone/>
            </a:pPr>
            <a:r>
              <a:rPr sz="1200" dirty="0" smtClean="0"/>
              <a:t> </a:t>
            </a:r>
          </a:p>
        </p:txBody>
      </p:sp>
      <p:sp>
        <p:nvSpPr>
          <p:cNvPr id="4" name="Marcador de número de diapositiva 3"/>
          <p:cNvSpPr>
            <a:spLocks noGrp="1"/>
          </p:cNvSpPr>
          <p:nvPr>
            <p:ph type="sldNum" sz="quarter" idx="10"/>
          </p:nvPr>
        </p:nvSpPr>
        <p:spPr/>
        <p:txBody>
          <a:bodyPr/>
          <a:lstStyle/>
          <a:p>
            <a:fld id="{AF298B46-C834-3648-9F8C-0C5B437DA3AB}" type="slidenum">
              <a:rPr lang="gl-ES" smtClean="0"/>
              <a:pPr/>
              <a:t>31</a:t>
            </a:fld>
            <a:endParaRPr lang="gl-ES"/>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normAutofit fontScale="70000" lnSpcReduction="20000"/>
          </a:bodyPr>
          <a:lstStyle/>
          <a:p>
            <a:pPr>
              <a:buNone/>
            </a:pPr>
            <a:r>
              <a:rPr sz="1200" dirty="0" smtClean="0"/>
              <a:t> </a:t>
            </a:r>
          </a:p>
        </p:txBody>
      </p:sp>
      <p:sp>
        <p:nvSpPr>
          <p:cNvPr id="4" name="Marcador de número de diapositiva 3"/>
          <p:cNvSpPr>
            <a:spLocks noGrp="1"/>
          </p:cNvSpPr>
          <p:nvPr>
            <p:ph type="sldNum" sz="quarter" idx="10"/>
          </p:nvPr>
        </p:nvSpPr>
        <p:spPr/>
        <p:txBody>
          <a:bodyPr/>
          <a:lstStyle/>
          <a:p>
            <a:fld id="{AF298B46-C834-3648-9F8C-0C5B437DA3AB}" type="slidenum">
              <a:rPr lang="gl-ES" smtClean="0"/>
              <a:pPr/>
              <a:t>32</a:t>
            </a:fld>
            <a:endParaRPr lang="gl-ES"/>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normAutofit fontScale="70000" lnSpcReduction="20000"/>
          </a:bodyPr>
          <a:lstStyle/>
          <a:p>
            <a:pPr>
              <a:buNone/>
            </a:pPr>
            <a:r>
              <a:rPr sz="1200" dirty="0" smtClean="0"/>
              <a:t> </a:t>
            </a:r>
          </a:p>
        </p:txBody>
      </p:sp>
      <p:sp>
        <p:nvSpPr>
          <p:cNvPr id="4" name="Marcador de número de diapositiva 3"/>
          <p:cNvSpPr>
            <a:spLocks noGrp="1"/>
          </p:cNvSpPr>
          <p:nvPr>
            <p:ph type="sldNum" sz="quarter" idx="10"/>
          </p:nvPr>
        </p:nvSpPr>
        <p:spPr/>
        <p:txBody>
          <a:bodyPr/>
          <a:lstStyle/>
          <a:p>
            <a:fld id="{AF298B46-C834-3648-9F8C-0C5B437DA3AB}" type="slidenum">
              <a:rPr lang="gl-ES" smtClean="0"/>
              <a:pPr/>
              <a:t>33</a:t>
            </a:fld>
            <a:endParaRPr lang="gl-ES"/>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normAutofit/>
          </a:bodyPr>
          <a:lstStyle/>
          <a:p>
            <a:endParaRPr lang="gl-ES"/>
          </a:p>
        </p:txBody>
      </p:sp>
      <p:sp>
        <p:nvSpPr>
          <p:cNvPr id="4" name="Marcador de número de diapositiva 3"/>
          <p:cNvSpPr>
            <a:spLocks noGrp="1"/>
          </p:cNvSpPr>
          <p:nvPr>
            <p:ph type="sldNum" sz="quarter" idx="10"/>
          </p:nvPr>
        </p:nvSpPr>
        <p:spPr/>
        <p:txBody>
          <a:bodyPr/>
          <a:lstStyle/>
          <a:p>
            <a:fld id="{3F9CE9A3-781C-6449-84B0-13ED8DAC70D1}" type="slidenum">
              <a:rPr lang="gl-ES" smtClean="0"/>
              <a:pPr/>
              <a:t>34</a:t>
            </a:fld>
            <a:endParaRPr lang="gl-ES"/>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normAutofit/>
          </a:bodyPr>
          <a:lstStyle/>
          <a:p>
            <a:endParaRPr lang="gl-ES"/>
          </a:p>
        </p:txBody>
      </p:sp>
      <p:sp>
        <p:nvSpPr>
          <p:cNvPr id="4" name="Marcador de número de diapositiva 3"/>
          <p:cNvSpPr>
            <a:spLocks noGrp="1"/>
          </p:cNvSpPr>
          <p:nvPr>
            <p:ph type="sldNum" sz="quarter" idx="10"/>
          </p:nvPr>
        </p:nvSpPr>
        <p:spPr/>
        <p:txBody>
          <a:bodyPr/>
          <a:lstStyle/>
          <a:p>
            <a:fld id="{3F9CE9A3-781C-6449-84B0-13ED8DAC70D1}" type="slidenum">
              <a:rPr lang="gl-ES" smtClean="0"/>
              <a:pPr/>
              <a:t>35</a:t>
            </a:fld>
            <a:endParaRPr lang="gl-E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normAutofit/>
          </a:bodyPr>
          <a:lstStyle/>
          <a:p>
            <a:endParaRPr lang="gl-ES"/>
          </a:p>
        </p:txBody>
      </p:sp>
      <p:sp>
        <p:nvSpPr>
          <p:cNvPr id="4" name="Marcador de número de diapositiva 3"/>
          <p:cNvSpPr>
            <a:spLocks noGrp="1"/>
          </p:cNvSpPr>
          <p:nvPr>
            <p:ph type="sldNum" sz="quarter" idx="10"/>
          </p:nvPr>
        </p:nvSpPr>
        <p:spPr/>
        <p:txBody>
          <a:bodyPr/>
          <a:lstStyle/>
          <a:p>
            <a:fld id="{3F9CE9A3-781C-6449-84B0-13ED8DAC70D1}" type="slidenum">
              <a:rPr lang="gl-ES" smtClean="0"/>
              <a:pPr/>
              <a:t>4</a:t>
            </a:fld>
            <a:endParaRPr lang="gl-E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normAutofit/>
          </a:bodyPr>
          <a:lstStyle/>
          <a:p>
            <a:endParaRPr lang="gl-ES"/>
          </a:p>
        </p:txBody>
      </p:sp>
      <p:sp>
        <p:nvSpPr>
          <p:cNvPr id="4" name="Marcador de número de diapositiva 3"/>
          <p:cNvSpPr>
            <a:spLocks noGrp="1"/>
          </p:cNvSpPr>
          <p:nvPr>
            <p:ph type="sldNum" sz="quarter" idx="10"/>
          </p:nvPr>
        </p:nvSpPr>
        <p:spPr/>
        <p:txBody>
          <a:bodyPr/>
          <a:lstStyle/>
          <a:p>
            <a:fld id="{3F9CE9A3-781C-6449-84B0-13ED8DAC70D1}" type="slidenum">
              <a:rPr lang="gl-ES" smtClean="0"/>
              <a:pPr/>
              <a:t>5</a:t>
            </a:fld>
            <a:endParaRPr lang="gl-E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normAutofit/>
          </a:bodyPr>
          <a:lstStyle/>
          <a:p>
            <a:endParaRPr lang="gl-ES"/>
          </a:p>
        </p:txBody>
      </p:sp>
      <p:sp>
        <p:nvSpPr>
          <p:cNvPr id="4" name="Marcador de número de diapositiva 3"/>
          <p:cNvSpPr>
            <a:spLocks noGrp="1"/>
          </p:cNvSpPr>
          <p:nvPr>
            <p:ph type="sldNum" sz="quarter" idx="10"/>
          </p:nvPr>
        </p:nvSpPr>
        <p:spPr/>
        <p:txBody>
          <a:bodyPr/>
          <a:lstStyle/>
          <a:p>
            <a:fld id="{3F9CE9A3-781C-6449-84B0-13ED8DAC70D1}" type="slidenum">
              <a:rPr lang="gl-ES" smtClean="0"/>
              <a:pPr/>
              <a:t>6</a:t>
            </a:fld>
            <a:endParaRPr lang="gl-E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normAutofit/>
          </a:bodyPr>
          <a:lstStyle/>
          <a:p>
            <a:endParaRPr lang="gl-ES"/>
          </a:p>
        </p:txBody>
      </p:sp>
      <p:sp>
        <p:nvSpPr>
          <p:cNvPr id="4" name="Marcador de número de diapositiva 3"/>
          <p:cNvSpPr>
            <a:spLocks noGrp="1"/>
          </p:cNvSpPr>
          <p:nvPr>
            <p:ph type="sldNum" sz="quarter" idx="10"/>
          </p:nvPr>
        </p:nvSpPr>
        <p:spPr/>
        <p:txBody>
          <a:bodyPr/>
          <a:lstStyle/>
          <a:p>
            <a:fld id="{3F9CE9A3-781C-6449-84B0-13ED8DAC70D1}" type="slidenum">
              <a:rPr lang="gl-ES" smtClean="0"/>
              <a:pPr/>
              <a:t>7</a:t>
            </a:fld>
            <a:endParaRPr lang="gl-E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normAutofit fontScale="70000" lnSpcReduction="20000"/>
          </a:bodyPr>
          <a:lstStyle/>
          <a:p>
            <a:pPr>
              <a:buNone/>
            </a:pPr>
            <a:r>
              <a:rPr sz="1200" dirty="0" smtClean="0"/>
              <a:t> </a:t>
            </a:r>
          </a:p>
        </p:txBody>
      </p:sp>
      <p:sp>
        <p:nvSpPr>
          <p:cNvPr id="4" name="Marcador de número de diapositiva 3"/>
          <p:cNvSpPr>
            <a:spLocks noGrp="1"/>
          </p:cNvSpPr>
          <p:nvPr>
            <p:ph type="sldNum" sz="quarter" idx="10"/>
          </p:nvPr>
        </p:nvSpPr>
        <p:spPr/>
        <p:txBody>
          <a:bodyPr/>
          <a:lstStyle/>
          <a:p>
            <a:fld id="{AF298B46-C834-3648-9F8C-0C5B437DA3AB}" type="slidenum">
              <a:rPr lang="gl-ES" smtClean="0"/>
              <a:pPr/>
              <a:t>8</a:t>
            </a:fld>
            <a:endParaRPr lang="gl-E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normAutofit/>
          </a:bodyPr>
          <a:lstStyle/>
          <a:p>
            <a:endParaRPr lang="gl-ES"/>
          </a:p>
        </p:txBody>
      </p:sp>
      <p:sp>
        <p:nvSpPr>
          <p:cNvPr id="4" name="Marcador de número de diapositiva 3"/>
          <p:cNvSpPr>
            <a:spLocks noGrp="1"/>
          </p:cNvSpPr>
          <p:nvPr>
            <p:ph type="sldNum" sz="quarter" idx="10"/>
          </p:nvPr>
        </p:nvSpPr>
        <p:spPr/>
        <p:txBody>
          <a:bodyPr/>
          <a:lstStyle/>
          <a:p>
            <a:fld id="{3F9CE9A3-781C-6449-84B0-13ED8DAC70D1}" type="slidenum">
              <a:rPr lang="gl-ES" smtClean="0"/>
              <a:pPr/>
              <a:t>9</a:t>
            </a:fld>
            <a:endParaRPr lang="gl-E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a:prstGeom prst="rect">
            <a:avLst/>
          </a:prstGeom>
        </p:spPr>
        <p:txBody>
          <a:bodyPr/>
          <a:lstStyle/>
          <a:p>
            <a:r>
              <a:rPr lang="es-ES_tradnl" smtClean="0"/>
              <a:t>Clic para editar título</a:t>
            </a:r>
            <a:endParaRPr lang="gl-ES"/>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smtClean="0"/>
              <a:t>Haga clic para modificar el estilo de subtítulo del patrón</a:t>
            </a:r>
            <a:endParaRPr lang="gl-ES"/>
          </a:p>
        </p:txBody>
      </p:sp>
      <p:sp>
        <p:nvSpPr>
          <p:cNvPr id="4" name="Marcador de fecha 3"/>
          <p:cNvSpPr>
            <a:spLocks noGrp="1"/>
          </p:cNvSpPr>
          <p:nvPr>
            <p:ph type="dt" sz="half" idx="10"/>
          </p:nvPr>
        </p:nvSpPr>
        <p:spPr/>
        <p:txBody>
          <a:bodyPr/>
          <a:lstStyle/>
          <a:p>
            <a:fld id="{A6DF6A9A-EE9A-F44C-9355-2BE98A3658D9}" type="datetime1">
              <a:rPr lang="es-ES_tradnl" smtClean="0"/>
              <a:pPr/>
              <a:t>10/7/17</a:t>
            </a:fld>
            <a:endParaRPr lang="gl-ES"/>
          </a:p>
        </p:txBody>
      </p:sp>
      <p:sp>
        <p:nvSpPr>
          <p:cNvPr id="5" name="Marcador de pie de página 4"/>
          <p:cNvSpPr>
            <a:spLocks noGrp="1"/>
          </p:cNvSpPr>
          <p:nvPr>
            <p:ph type="ftr" sz="quarter" idx="11"/>
          </p:nvPr>
        </p:nvSpPr>
        <p:spPr/>
        <p:txBody>
          <a:bodyPr/>
          <a:lstStyle/>
          <a:p>
            <a:r>
              <a:rPr lang="gl-ES" smtClean="0"/>
              <a:t>IN&amp;S Comunicación e innovación sostenible </a:t>
            </a:r>
            <a:endParaRPr lang="gl-ES"/>
          </a:p>
        </p:txBody>
      </p:sp>
      <p:sp>
        <p:nvSpPr>
          <p:cNvPr id="6" name="Marcador de número de diapositiva 5"/>
          <p:cNvSpPr>
            <a:spLocks noGrp="1"/>
          </p:cNvSpPr>
          <p:nvPr>
            <p:ph type="sldNum" sz="quarter" idx="12"/>
          </p:nvPr>
        </p:nvSpPr>
        <p:spPr/>
        <p:txBody>
          <a:bodyPr/>
          <a:lstStyle/>
          <a:p>
            <a:fld id="{15E98B74-310B-7249-967E-B261B7AC89B0}" type="slidenum">
              <a:rPr lang="gl-ES" smtClean="0"/>
              <a:pPr/>
              <a:t>‹Nr.›</a:t>
            </a:fld>
            <a:endParaRPr lang="gl-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es-ES_tradnl" smtClean="0"/>
              <a:t>Clic para editar título</a:t>
            </a:r>
            <a:endParaRPr lang="gl-ES"/>
          </a:p>
        </p:txBody>
      </p:sp>
      <p:sp>
        <p:nvSpPr>
          <p:cNvPr id="3" name="Marcador de texto vertical 2"/>
          <p:cNvSpPr>
            <a:spLocks noGrp="1"/>
          </p:cNvSpPr>
          <p:nvPr>
            <p:ph type="body" orient="vert" idx="1"/>
          </p:nvPr>
        </p:nvSpPr>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gl-ES"/>
          </a:p>
        </p:txBody>
      </p:sp>
      <p:sp>
        <p:nvSpPr>
          <p:cNvPr id="4" name="Marcador de fecha 3"/>
          <p:cNvSpPr>
            <a:spLocks noGrp="1"/>
          </p:cNvSpPr>
          <p:nvPr>
            <p:ph type="dt" sz="half" idx="10"/>
          </p:nvPr>
        </p:nvSpPr>
        <p:spPr/>
        <p:txBody>
          <a:bodyPr/>
          <a:lstStyle/>
          <a:p>
            <a:fld id="{48F4C18C-F27E-5B41-98D4-E2F501B66D80}" type="datetime1">
              <a:rPr lang="es-ES_tradnl" smtClean="0"/>
              <a:pPr/>
              <a:t>10/7/17</a:t>
            </a:fld>
            <a:endParaRPr lang="gl-ES"/>
          </a:p>
        </p:txBody>
      </p:sp>
      <p:sp>
        <p:nvSpPr>
          <p:cNvPr id="5" name="Marcador de pie de página 4"/>
          <p:cNvSpPr>
            <a:spLocks noGrp="1"/>
          </p:cNvSpPr>
          <p:nvPr>
            <p:ph type="ftr" sz="quarter" idx="11"/>
          </p:nvPr>
        </p:nvSpPr>
        <p:spPr/>
        <p:txBody>
          <a:bodyPr/>
          <a:lstStyle/>
          <a:p>
            <a:r>
              <a:rPr lang="gl-ES" smtClean="0"/>
              <a:t>IN&amp;S Comunicación e innovación sostenible </a:t>
            </a:r>
            <a:endParaRPr lang="gl-ES"/>
          </a:p>
        </p:txBody>
      </p:sp>
      <p:sp>
        <p:nvSpPr>
          <p:cNvPr id="6" name="Marcador de número de diapositiva 5"/>
          <p:cNvSpPr>
            <a:spLocks noGrp="1"/>
          </p:cNvSpPr>
          <p:nvPr>
            <p:ph type="sldNum" sz="quarter" idx="12"/>
          </p:nvPr>
        </p:nvSpPr>
        <p:spPr/>
        <p:txBody>
          <a:bodyPr/>
          <a:lstStyle/>
          <a:p>
            <a:fld id="{15E98B74-310B-7249-967E-B261B7AC89B0}" type="slidenum">
              <a:rPr lang="gl-ES" smtClean="0"/>
              <a:pPr/>
              <a:t>‹Nr.›</a:t>
            </a:fld>
            <a:endParaRPr lang="gl-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a:prstGeom prst="rect">
            <a:avLst/>
          </a:prstGeom>
        </p:spPr>
        <p:txBody>
          <a:bodyPr vert="eaVert"/>
          <a:lstStyle/>
          <a:p>
            <a:r>
              <a:rPr lang="es-ES_tradnl" smtClean="0"/>
              <a:t>Clic para editar título</a:t>
            </a:r>
            <a:endParaRPr lang="gl-ES"/>
          </a:p>
        </p:txBody>
      </p:sp>
      <p:sp>
        <p:nvSpPr>
          <p:cNvPr id="3" name="Marcador de texto vertical 2"/>
          <p:cNvSpPr>
            <a:spLocks noGrp="1"/>
          </p:cNvSpPr>
          <p:nvPr>
            <p:ph type="body" orient="vert" idx="1"/>
          </p:nvPr>
        </p:nvSpPr>
        <p:spPr>
          <a:xfrm>
            <a:off x="457200" y="274638"/>
            <a:ext cx="6019800" cy="5851525"/>
          </a:xfrm>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gl-ES"/>
          </a:p>
        </p:txBody>
      </p:sp>
      <p:sp>
        <p:nvSpPr>
          <p:cNvPr id="4" name="Marcador de fecha 3"/>
          <p:cNvSpPr>
            <a:spLocks noGrp="1"/>
          </p:cNvSpPr>
          <p:nvPr>
            <p:ph type="dt" sz="half" idx="10"/>
          </p:nvPr>
        </p:nvSpPr>
        <p:spPr/>
        <p:txBody>
          <a:bodyPr/>
          <a:lstStyle/>
          <a:p>
            <a:fld id="{9920EAA6-5F14-BB40-ACA1-62FD7DEA9122}" type="datetime1">
              <a:rPr lang="es-ES_tradnl" smtClean="0"/>
              <a:pPr/>
              <a:t>10/7/17</a:t>
            </a:fld>
            <a:endParaRPr lang="gl-ES"/>
          </a:p>
        </p:txBody>
      </p:sp>
      <p:sp>
        <p:nvSpPr>
          <p:cNvPr id="5" name="Marcador de pie de página 4"/>
          <p:cNvSpPr>
            <a:spLocks noGrp="1"/>
          </p:cNvSpPr>
          <p:nvPr>
            <p:ph type="ftr" sz="quarter" idx="11"/>
          </p:nvPr>
        </p:nvSpPr>
        <p:spPr/>
        <p:txBody>
          <a:bodyPr/>
          <a:lstStyle/>
          <a:p>
            <a:r>
              <a:rPr lang="gl-ES" smtClean="0"/>
              <a:t>IN&amp;S Comunicación e innovación sostenible </a:t>
            </a:r>
            <a:endParaRPr lang="gl-ES"/>
          </a:p>
        </p:txBody>
      </p:sp>
      <p:sp>
        <p:nvSpPr>
          <p:cNvPr id="6" name="Marcador de número de diapositiva 5"/>
          <p:cNvSpPr>
            <a:spLocks noGrp="1"/>
          </p:cNvSpPr>
          <p:nvPr>
            <p:ph type="sldNum" sz="quarter" idx="12"/>
          </p:nvPr>
        </p:nvSpPr>
        <p:spPr/>
        <p:txBody>
          <a:bodyPr/>
          <a:lstStyle/>
          <a:p>
            <a:fld id="{15E98B74-310B-7249-967E-B261B7AC89B0}" type="slidenum">
              <a:rPr lang="gl-ES" smtClean="0"/>
              <a:pPr/>
              <a:t>‹Nr.›</a:t>
            </a:fld>
            <a:endParaRPr lang="gl-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es-ES_tradnl" smtClean="0"/>
              <a:t>Clic para editar título</a:t>
            </a:r>
            <a:endParaRPr lang="gl-ES"/>
          </a:p>
        </p:txBody>
      </p:sp>
      <p:sp>
        <p:nvSpPr>
          <p:cNvPr id="3" name="Marcador de contenido 2"/>
          <p:cNvSpPr>
            <a:spLocks noGrp="1"/>
          </p:cNvSpPr>
          <p:nvPr>
            <p:ph idx="1"/>
          </p:nvPr>
        </p:nvSpPr>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gl-ES"/>
          </a:p>
        </p:txBody>
      </p:sp>
      <p:sp>
        <p:nvSpPr>
          <p:cNvPr id="4" name="Marcador de fecha 3"/>
          <p:cNvSpPr>
            <a:spLocks noGrp="1"/>
          </p:cNvSpPr>
          <p:nvPr>
            <p:ph type="dt" sz="half" idx="10"/>
          </p:nvPr>
        </p:nvSpPr>
        <p:spPr/>
        <p:txBody>
          <a:bodyPr/>
          <a:lstStyle/>
          <a:p>
            <a:fld id="{7BB7916A-4E93-044B-8EB3-7CA9BF478FEB}" type="datetime1">
              <a:rPr lang="es-ES_tradnl" smtClean="0"/>
              <a:pPr/>
              <a:t>10/7/17</a:t>
            </a:fld>
            <a:endParaRPr lang="gl-ES"/>
          </a:p>
        </p:txBody>
      </p:sp>
      <p:sp>
        <p:nvSpPr>
          <p:cNvPr id="5" name="Marcador de pie de página 4"/>
          <p:cNvSpPr>
            <a:spLocks noGrp="1"/>
          </p:cNvSpPr>
          <p:nvPr>
            <p:ph type="ftr" sz="quarter" idx="11"/>
          </p:nvPr>
        </p:nvSpPr>
        <p:spPr/>
        <p:txBody>
          <a:bodyPr/>
          <a:lstStyle/>
          <a:p>
            <a:r>
              <a:rPr lang="gl-ES" smtClean="0"/>
              <a:t>IN&amp;S Comunicación e innovación sostenible </a:t>
            </a:r>
            <a:endParaRPr lang="gl-ES"/>
          </a:p>
        </p:txBody>
      </p:sp>
      <p:sp>
        <p:nvSpPr>
          <p:cNvPr id="6" name="Marcador de número de diapositiva 5"/>
          <p:cNvSpPr>
            <a:spLocks noGrp="1"/>
          </p:cNvSpPr>
          <p:nvPr>
            <p:ph type="sldNum" sz="quarter" idx="12"/>
          </p:nvPr>
        </p:nvSpPr>
        <p:spPr/>
        <p:txBody>
          <a:bodyPr/>
          <a:lstStyle/>
          <a:p>
            <a:fld id="{15E98B74-310B-7249-967E-B261B7AC89B0}" type="slidenum">
              <a:rPr lang="gl-ES" smtClean="0"/>
              <a:pPr/>
              <a:t>‹Nr.›</a:t>
            </a:fld>
            <a:endParaRPr lang="gl-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s-ES_tradnl" smtClean="0"/>
              <a:t>Clic para editar título</a:t>
            </a:r>
            <a:endParaRPr lang="gl-ES"/>
          </a:p>
        </p:txBody>
      </p:sp>
      <p:sp>
        <p:nvSpPr>
          <p:cNvPr id="3" name="Marcador de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smtClean="0"/>
              <a:t>Haga clic para modificar el estilo de texto del patrón</a:t>
            </a:r>
          </a:p>
        </p:txBody>
      </p:sp>
      <p:sp>
        <p:nvSpPr>
          <p:cNvPr id="4" name="Marcador de fecha 3"/>
          <p:cNvSpPr>
            <a:spLocks noGrp="1"/>
          </p:cNvSpPr>
          <p:nvPr>
            <p:ph type="dt" sz="half" idx="10"/>
          </p:nvPr>
        </p:nvSpPr>
        <p:spPr/>
        <p:txBody>
          <a:bodyPr/>
          <a:lstStyle/>
          <a:p>
            <a:fld id="{420ABD0A-C85A-EE45-A71F-7C867801DCAF}" type="datetime1">
              <a:rPr lang="es-ES_tradnl" smtClean="0"/>
              <a:pPr/>
              <a:t>10/7/17</a:t>
            </a:fld>
            <a:endParaRPr lang="gl-ES"/>
          </a:p>
        </p:txBody>
      </p:sp>
      <p:sp>
        <p:nvSpPr>
          <p:cNvPr id="5" name="Marcador de pie de página 4"/>
          <p:cNvSpPr>
            <a:spLocks noGrp="1"/>
          </p:cNvSpPr>
          <p:nvPr>
            <p:ph type="ftr" sz="quarter" idx="11"/>
          </p:nvPr>
        </p:nvSpPr>
        <p:spPr/>
        <p:txBody>
          <a:bodyPr/>
          <a:lstStyle/>
          <a:p>
            <a:r>
              <a:rPr lang="gl-ES" smtClean="0"/>
              <a:t>IN&amp;S Comunicación e innovación sostenible </a:t>
            </a:r>
            <a:endParaRPr lang="gl-ES"/>
          </a:p>
        </p:txBody>
      </p:sp>
      <p:sp>
        <p:nvSpPr>
          <p:cNvPr id="6" name="Marcador de número de diapositiva 5"/>
          <p:cNvSpPr>
            <a:spLocks noGrp="1"/>
          </p:cNvSpPr>
          <p:nvPr>
            <p:ph type="sldNum" sz="quarter" idx="12"/>
          </p:nvPr>
        </p:nvSpPr>
        <p:spPr/>
        <p:txBody>
          <a:bodyPr/>
          <a:lstStyle/>
          <a:p>
            <a:fld id="{15E98B74-310B-7249-967E-B261B7AC89B0}" type="slidenum">
              <a:rPr lang="gl-ES" smtClean="0"/>
              <a:pPr/>
              <a:t>‹Nr.›</a:t>
            </a:fld>
            <a:endParaRPr lang="gl-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es-ES_tradnl" smtClean="0"/>
              <a:t>Clic para editar título</a:t>
            </a:r>
            <a:endParaRPr lang="gl-ES"/>
          </a:p>
        </p:txBody>
      </p:sp>
      <p:sp>
        <p:nvSpPr>
          <p:cNvPr id="3" name="Marcador de conteni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gl-ES"/>
          </a:p>
        </p:txBody>
      </p:sp>
      <p:sp>
        <p:nvSpPr>
          <p:cNvPr id="4" name="Marcador de conteni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gl-ES"/>
          </a:p>
        </p:txBody>
      </p:sp>
      <p:sp>
        <p:nvSpPr>
          <p:cNvPr id="5" name="Marcador de fecha 4"/>
          <p:cNvSpPr>
            <a:spLocks noGrp="1"/>
          </p:cNvSpPr>
          <p:nvPr>
            <p:ph type="dt" sz="half" idx="10"/>
          </p:nvPr>
        </p:nvSpPr>
        <p:spPr/>
        <p:txBody>
          <a:bodyPr/>
          <a:lstStyle/>
          <a:p>
            <a:fld id="{69A55B44-6968-2144-AE07-7B42D2D2EE13}" type="datetime1">
              <a:rPr lang="es-ES_tradnl" smtClean="0"/>
              <a:pPr/>
              <a:t>10/7/17</a:t>
            </a:fld>
            <a:endParaRPr lang="gl-ES"/>
          </a:p>
        </p:txBody>
      </p:sp>
      <p:sp>
        <p:nvSpPr>
          <p:cNvPr id="6" name="Marcador de pie de página 5"/>
          <p:cNvSpPr>
            <a:spLocks noGrp="1"/>
          </p:cNvSpPr>
          <p:nvPr>
            <p:ph type="ftr" sz="quarter" idx="11"/>
          </p:nvPr>
        </p:nvSpPr>
        <p:spPr/>
        <p:txBody>
          <a:bodyPr/>
          <a:lstStyle/>
          <a:p>
            <a:r>
              <a:rPr lang="gl-ES" smtClean="0"/>
              <a:t>IN&amp;S Comunicación e innovación sostenible </a:t>
            </a:r>
            <a:endParaRPr lang="gl-ES"/>
          </a:p>
        </p:txBody>
      </p:sp>
      <p:sp>
        <p:nvSpPr>
          <p:cNvPr id="7" name="Marcador de número de diapositiva 6"/>
          <p:cNvSpPr>
            <a:spLocks noGrp="1"/>
          </p:cNvSpPr>
          <p:nvPr>
            <p:ph type="sldNum" sz="quarter" idx="12"/>
          </p:nvPr>
        </p:nvSpPr>
        <p:spPr/>
        <p:txBody>
          <a:bodyPr/>
          <a:lstStyle/>
          <a:p>
            <a:fld id="{15E98B74-310B-7249-967E-B261B7AC89B0}" type="slidenum">
              <a:rPr lang="gl-ES" smtClean="0"/>
              <a:pPr/>
              <a:t>‹Nr.›</a:t>
            </a:fld>
            <a:endParaRPr lang="gl-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lvl1pPr>
              <a:defRPr/>
            </a:lvl1pPr>
          </a:lstStyle>
          <a:p>
            <a:r>
              <a:rPr lang="es-ES_tradnl" smtClean="0"/>
              <a:t>Clic para editar título</a:t>
            </a:r>
            <a:endParaRPr lang="gl-ES"/>
          </a:p>
        </p:txBody>
      </p:sp>
      <p:sp>
        <p:nvSpPr>
          <p:cNvPr id="3" name="Marcador de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4" name="Marcador de conteni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gl-ES"/>
          </a:p>
        </p:txBody>
      </p:sp>
      <p:sp>
        <p:nvSpPr>
          <p:cNvPr id="5" name="Marcador de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6" name="Marcador de conteni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gl-ES"/>
          </a:p>
        </p:txBody>
      </p:sp>
      <p:sp>
        <p:nvSpPr>
          <p:cNvPr id="7" name="Marcador de fecha 6"/>
          <p:cNvSpPr>
            <a:spLocks noGrp="1"/>
          </p:cNvSpPr>
          <p:nvPr>
            <p:ph type="dt" sz="half" idx="10"/>
          </p:nvPr>
        </p:nvSpPr>
        <p:spPr/>
        <p:txBody>
          <a:bodyPr/>
          <a:lstStyle/>
          <a:p>
            <a:fld id="{AD8F17F4-63CE-DF48-8CFC-A9D23FD15733}" type="datetime1">
              <a:rPr lang="es-ES_tradnl" smtClean="0"/>
              <a:pPr/>
              <a:t>10/7/17</a:t>
            </a:fld>
            <a:endParaRPr lang="gl-ES"/>
          </a:p>
        </p:txBody>
      </p:sp>
      <p:sp>
        <p:nvSpPr>
          <p:cNvPr id="8" name="Marcador de pie de página 7"/>
          <p:cNvSpPr>
            <a:spLocks noGrp="1"/>
          </p:cNvSpPr>
          <p:nvPr>
            <p:ph type="ftr" sz="quarter" idx="11"/>
          </p:nvPr>
        </p:nvSpPr>
        <p:spPr/>
        <p:txBody>
          <a:bodyPr/>
          <a:lstStyle/>
          <a:p>
            <a:r>
              <a:rPr lang="gl-ES" smtClean="0"/>
              <a:t>IN&amp;S Comunicación e innovación sostenible </a:t>
            </a:r>
            <a:endParaRPr lang="gl-ES"/>
          </a:p>
        </p:txBody>
      </p:sp>
      <p:sp>
        <p:nvSpPr>
          <p:cNvPr id="9" name="Marcador de número de diapositiva 8"/>
          <p:cNvSpPr>
            <a:spLocks noGrp="1"/>
          </p:cNvSpPr>
          <p:nvPr>
            <p:ph type="sldNum" sz="quarter" idx="12"/>
          </p:nvPr>
        </p:nvSpPr>
        <p:spPr/>
        <p:txBody>
          <a:bodyPr/>
          <a:lstStyle/>
          <a:p>
            <a:fld id="{15E98B74-310B-7249-967E-B261B7AC89B0}" type="slidenum">
              <a:rPr lang="gl-ES" smtClean="0"/>
              <a:pPr/>
              <a:t>‹Nr.›</a:t>
            </a:fld>
            <a:endParaRPr lang="gl-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es-ES_tradnl" smtClean="0"/>
              <a:t>Clic para editar título</a:t>
            </a:r>
            <a:endParaRPr lang="gl-ES"/>
          </a:p>
        </p:txBody>
      </p:sp>
      <p:sp>
        <p:nvSpPr>
          <p:cNvPr id="3" name="Marcador de fecha 2"/>
          <p:cNvSpPr>
            <a:spLocks noGrp="1"/>
          </p:cNvSpPr>
          <p:nvPr>
            <p:ph type="dt" sz="half" idx="10"/>
          </p:nvPr>
        </p:nvSpPr>
        <p:spPr/>
        <p:txBody>
          <a:bodyPr/>
          <a:lstStyle/>
          <a:p>
            <a:fld id="{96D0DA7D-3353-8342-8749-93471958D549}" type="datetime1">
              <a:rPr lang="es-ES_tradnl" smtClean="0"/>
              <a:pPr/>
              <a:t>10/7/17</a:t>
            </a:fld>
            <a:endParaRPr lang="gl-ES"/>
          </a:p>
        </p:txBody>
      </p:sp>
      <p:sp>
        <p:nvSpPr>
          <p:cNvPr id="4" name="Marcador de pie de página 3"/>
          <p:cNvSpPr>
            <a:spLocks noGrp="1"/>
          </p:cNvSpPr>
          <p:nvPr>
            <p:ph type="ftr" sz="quarter" idx="11"/>
          </p:nvPr>
        </p:nvSpPr>
        <p:spPr/>
        <p:txBody>
          <a:bodyPr/>
          <a:lstStyle/>
          <a:p>
            <a:r>
              <a:rPr lang="gl-ES" smtClean="0"/>
              <a:t>IN&amp;S Comunicación e innovación sostenible </a:t>
            </a:r>
            <a:endParaRPr lang="gl-ES"/>
          </a:p>
        </p:txBody>
      </p:sp>
      <p:sp>
        <p:nvSpPr>
          <p:cNvPr id="5" name="Marcador de número de diapositiva 4"/>
          <p:cNvSpPr>
            <a:spLocks noGrp="1"/>
          </p:cNvSpPr>
          <p:nvPr>
            <p:ph type="sldNum" sz="quarter" idx="12"/>
          </p:nvPr>
        </p:nvSpPr>
        <p:spPr/>
        <p:txBody>
          <a:bodyPr/>
          <a:lstStyle/>
          <a:p>
            <a:fld id="{15E98B74-310B-7249-967E-B261B7AC89B0}" type="slidenum">
              <a:rPr lang="gl-ES" smtClean="0"/>
              <a:pPr/>
              <a:t>‹Nr.›</a:t>
            </a:fld>
            <a:endParaRPr lang="gl-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87F57490-39F1-B544-95FB-683E5C8685E9}" type="datetime1">
              <a:rPr lang="es-ES_tradnl" smtClean="0"/>
              <a:pPr/>
              <a:t>10/7/17</a:t>
            </a:fld>
            <a:endParaRPr lang="gl-ES"/>
          </a:p>
        </p:txBody>
      </p:sp>
      <p:sp>
        <p:nvSpPr>
          <p:cNvPr id="3" name="Marcador de pie de página 2"/>
          <p:cNvSpPr>
            <a:spLocks noGrp="1"/>
          </p:cNvSpPr>
          <p:nvPr>
            <p:ph type="ftr" sz="quarter" idx="11"/>
          </p:nvPr>
        </p:nvSpPr>
        <p:spPr/>
        <p:txBody>
          <a:bodyPr/>
          <a:lstStyle/>
          <a:p>
            <a:r>
              <a:rPr lang="gl-ES" smtClean="0"/>
              <a:t>IN&amp;S Comunicación e innovación sostenible </a:t>
            </a:r>
            <a:endParaRPr lang="gl-ES"/>
          </a:p>
        </p:txBody>
      </p:sp>
      <p:sp>
        <p:nvSpPr>
          <p:cNvPr id="4" name="Marcador de número de diapositiva 3"/>
          <p:cNvSpPr>
            <a:spLocks noGrp="1"/>
          </p:cNvSpPr>
          <p:nvPr>
            <p:ph type="sldNum" sz="quarter" idx="12"/>
          </p:nvPr>
        </p:nvSpPr>
        <p:spPr/>
        <p:txBody>
          <a:bodyPr/>
          <a:lstStyle/>
          <a:p>
            <a:fld id="{15E98B74-310B-7249-967E-B261B7AC89B0}" type="slidenum">
              <a:rPr lang="gl-ES" smtClean="0"/>
              <a:pPr/>
              <a:t>‹Nr.›</a:t>
            </a:fld>
            <a:endParaRPr lang="gl-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a:prstGeom prst="rect">
            <a:avLst/>
          </a:prstGeom>
        </p:spPr>
        <p:txBody>
          <a:bodyPr anchor="b"/>
          <a:lstStyle>
            <a:lvl1pPr algn="l">
              <a:defRPr sz="2000" b="1"/>
            </a:lvl1pPr>
          </a:lstStyle>
          <a:p>
            <a:r>
              <a:rPr lang="es-ES_tradnl" smtClean="0"/>
              <a:t>Clic para editar título</a:t>
            </a:r>
            <a:endParaRPr lang="gl-ES"/>
          </a:p>
        </p:txBody>
      </p:sp>
      <p:sp>
        <p:nvSpPr>
          <p:cNvPr id="3" name="Marcador de conteni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gl-ES"/>
          </a:p>
        </p:txBody>
      </p:sp>
      <p:sp>
        <p:nvSpPr>
          <p:cNvPr id="4" name="Marcador de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fld id="{04F5AE12-7C4C-F445-8F44-AA4A805533CE}" type="datetime1">
              <a:rPr lang="es-ES_tradnl" smtClean="0"/>
              <a:pPr/>
              <a:t>10/7/17</a:t>
            </a:fld>
            <a:endParaRPr lang="gl-ES"/>
          </a:p>
        </p:txBody>
      </p:sp>
      <p:sp>
        <p:nvSpPr>
          <p:cNvPr id="6" name="Marcador de pie de página 5"/>
          <p:cNvSpPr>
            <a:spLocks noGrp="1"/>
          </p:cNvSpPr>
          <p:nvPr>
            <p:ph type="ftr" sz="quarter" idx="11"/>
          </p:nvPr>
        </p:nvSpPr>
        <p:spPr/>
        <p:txBody>
          <a:bodyPr/>
          <a:lstStyle/>
          <a:p>
            <a:r>
              <a:rPr lang="gl-ES" smtClean="0"/>
              <a:t>IN&amp;S Comunicación e innovación sostenible </a:t>
            </a:r>
            <a:endParaRPr lang="gl-ES"/>
          </a:p>
        </p:txBody>
      </p:sp>
      <p:sp>
        <p:nvSpPr>
          <p:cNvPr id="7" name="Marcador de número de diapositiva 6"/>
          <p:cNvSpPr>
            <a:spLocks noGrp="1"/>
          </p:cNvSpPr>
          <p:nvPr>
            <p:ph type="sldNum" sz="quarter" idx="12"/>
          </p:nvPr>
        </p:nvSpPr>
        <p:spPr/>
        <p:txBody>
          <a:bodyPr/>
          <a:lstStyle/>
          <a:p>
            <a:fld id="{15E98B74-310B-7249-967E-B261B7AC89B0}" type="slidenum">
              <a:rPr lang="gl-ES" smtClean="0"/>
              <a:pPr/>
              <a:t>‹Nr.›</a:t>
            </a:fld>
            <a:endParaRPr lang="gl-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s-ES_tradnl" smtClean="0"/>
              <a:t>Clic para editar título</a:t>
            </a:r>
            <a:endParaRPr lang="gl-ES"/>
          </a:p>
        </p:txBody>
      </p:sp>
      <p:sp>
        <p:nvSpPr>
          <p:cNvPr id="3" name="Marcador de posición de imagen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gl-ES"/>
          </a:p>
        </p:txBody>
      </p:sp>
      <p:sp>
        <p:nvSpPr>
          <p:cNvPr id="4" name="Marcador de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fld id="{166D2D7E-91FC-6B41-BD1E-E11C7F387A5F}" type="datetime1">
              <a:rPr lang="es-ES_tradnl" smtClean="0"/>
              <a:pPr/>
              <a:t>10/7/17</a:t>
            </a:fld>
            <a:endParaRPr lang="gl-ES"/>
          </a:p>
        </p:txBody>
      </p:sp>
      <p:sp>
        <p:nvSpPr>
          <p:cNvPr id="6" name="Marcador de pie de página 5"/>
          <p:cNvSpPr>
            <a:spLocks noGrp="1"/>
          </p:cNvSpPr>
          <p:nvPr>
            <p:ph type="ftr" sz="quarter" idx="11"/>
          </p:nvPr>
        </p:nvSpPr>
        <p:spPr/>
        <p:txBody>
          <a:bodyPr/>
          <a:lstStyle/>
          <a:p>
            <a:r>
              <a:rPr lang="gl-ES" smtClean="0"/>
              <a:t>IN&amp;S Comunicación e innovación sostenible </a:t>
            </a:r>
            <a:endParaRPr lang="gl-ES"/>
          </a:p>
        </p:txBody>
      </p:sp>
      <p:sp>
        <p:nvSpPr>
          <p:cNvPr id="7" name="Marcador de número de diapositiva 6"/>
          <p:cNvSpPr>
            <a:spLocks noGrp="1"/>
          </p:cNvSpPr>
          <p:nvPr>
            <p:ph type="sldNum" sz="quarter" idx="12"/>
          </p:nvPr>
        </p:nvSpPr>
        <p:spPr/>
        <p:txBody>
          <a:bodyPr/>
          <a:lstStyle/>
          <a:p>
            <a:fld id="{15E98B74-310B-7249-967E-B261B7AC89B0}" type="slidenum">
              <a:rPr lang="gl-ES" smtClean="0"/>
              <a:pPr/>
              <a:t>‹Nr.›</a:t>
            </a:fld>
            <a:endParaRPr lang="gl-E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pic>
        <p:nvPicPr>
          <p:cNvPr id="8" name="Imagen 7" descr="Captura de pantalla 2016-08-07 a las 11.31.12.png"/>
          <p:cNvPicPr>
            <a:picLocks noChangeAspect="1"/>
          </p:cNvPicPr>
          <p:nvPr userDrawn="1"/>
        </p:nvPicPr>
        <p:blipFill>
          <a:blip r:embed="rId13">
            <a:alphaModFix amt="59000"/>
          </a:blip>
          <a:srcRect t="31557" r="5882" b="41617"/>
          <a:stretch>
            <a:fillRect/>
          </a:stretch>
        </p:blipFill>
        <p:spPr>
          <a:xfrm>
            <a:off x="0" y="24824"/>
            <a:ext cx="9144000" cy="584776"/>
          </a:xfrm>
          <a:prstGeom prst="rect">
            <a:avLst/>
          </a:prstGeom>
        </p:spPr>
      </p:pic>
      <p:sp>
        <p:nvSpPr>
          <p:cNvPr id="3" name="Marcador de texto 2"/>
          <p:cNvSpPr>
            <a:spLocks noGrp="1"/>
          </p:cNvSpPr>
          <p:nvPr>
            <p:ph type="body" idx="1"/>
          </p:nvPr>
        </p:nvSpPr>
        <p:spPr>
          <a:xfrm>
            <a:off x="457200" y="838200"/>
            <a:ext cx="8229600" cy="5287963"/>
          </a:xfrm>
          <a:prstGeom prst="rect">
            <a:avLst/>
          </a:prstGeom>
        </p:spPr>
        <p:txBody>
          <a:bodyPr vert="horz" lIns="91440" tIns="45720" rIns="91440" bIns="45720" rtlCol="0">
            <a:normAutofit/>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gl-ES"/>
          </a:p>
        </p:txBody>
      </p:sp>
      <p:sp>
        <p:nvSpPr>
          <p:cNvPr id="4" name="Marcador de fech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BDA9F3-8C60-A344-B9D9-25704A7E63A9}" type="datetime1">
              <a:rPr lang="es-ES_tradnl" smtClean="0"/>
              <a:pPr/>
              <a:t>10/7/17</a:t>
            </a:fld>
            <a:endParaRPr lang="gl-ES"/>
          </a:p>
        </p:txBody>
      </p:sp>
      <p:sp>
        <p:nvSpPr>
          <p:cNvPr id="5" name="Marcador de pie de pá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gl-ES" smtClean="0"/>
              <a:t>IN&amp;S Comunicación e innovación sostenible </a:t>
            </a:r>
            <a:endParaRPr lang="gl-ES"/>
          </a:p>
        </p:txBody>
      </p:sp>
      <p:sp>
        <p:nvSpPr>
          <p:cNvPr id="6" name="Marcador de número de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E98B74-310B-7249-967E-B261B7AC89B0}" type="slidenum">
              <a:rPr lang="gl-ES" smtClean="0"/>
              <a:pPr/>
              <a:t>‹Nr.›</a:t>
            </a:fld>
            <a:endParaRPr lang="gl-ES"/>
          </a:p>
        </p:txBody>
      </p:sp>
      <p:sp>
        <p:nvSpPr>
          <p:cNvPr id="7" name="CuadroTexto 6"/>
          <p:cNvSpPr txBox="1"/>
          <p:nvPr userDrawn="1"/>
        </p:nvSpPr>
        <p:spPr>
          <a:xfrm>
            <a:off x="76200" y="24824"/>
            <a:ext cx="8839200" cy="584776"/>
          </a:xfrm>
          <a:prstGeom prst="rect">
            <a:avLst/>
          </a:prstGeom>
          <a:noFill/>
        </p:spPr>
        <p:txBody>
          <a:bodyPr wrap="square" rtlCol="0">
            <a:spAutoFit/>
          </a:bodyPr>
          <a:lstStyle/>
          <a:p>
            <a:pPr algn="l"/>
            <a:r>
              <a:rPr lang="gl-ES" sz="3200" b="1" dirty="0" smtClean="0">
                <a:solidFill>
                  <a:srgbClr val="4F81BD"/>
                </a:solidFill>
              </a:rPr>
              <a:t>LA</a:t>
            </a:r>
            <a:r>
              <a:rPr lang="gl-ES" sz="3200" b="1" baseline="0" dirty="0" smtClean="0">
                <a:solidFill>
                  <a:srgbClr val="4F81BD"/>
                </a:solidFill>
              </a:rPr>
              <a:t> ECONOMÍA CIRCULAR</a:t>
            </a:r>
            <a:endParaRPr lang="gl-ES" sz="3200" b="1" dirty="0">
              <a:solidFill>
                <a:srgbClr val="4F81BD"/>
              </a:solidFill>
            </a:endParaRPr>
          </a:p>
        </p:txBody>
      </p:sp>
    </p:spTree>
  </p:cSld>
  <p:clrMap bg1="lt1" tx1="dk1" bg2="lt2" tx2="dk2" accent1="accent1" accent2="accent2" accent3="accent3" accent4="accent4" accent5="accent5" accent6="accent6" hlink="hlink" folHlink="folHlink"/>
  <p:sldLayoutIdLst>
    <p:sldLayoutId r:id="rId1"/>
    <p:sldLayoutId r:id="rId2"/>
    <p:sldLayoutId r:id="rId3"/>
    <p:sldLayoutId r:id="rId4"/>
    <p:sldLayoutId r:id="rId5"/>
    <p:sldLayoutId r:id="rId6"/>
    <p:sldLayoutId r:id="rId7"/>
    <p:sldLayoutId r:id="rId8"/>
    <p:sldLayoutId r:id="rId9"/>
    <p:sldLayoutId r:id="rId10"/>
    <p:sldLayoutId r:id="rId11"/>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_trad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 Id="rId3"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openxmlformats.org/officeDocument/2006/relationships/image" Target="../media/image9.jpe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0.jpeg"/></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12.jpe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3.xml"/><Relationship Id="rId4" Type="http://schemas.openxmlformats.org/officeDocument/2006/relationships/diagramLayout" Target="../diagrams/layout3.xml"/><Relationship Id="rId5" Type="http://schemas.openxmlformats.org/officeDocument/2006/relationships/diagramQuickStyle" Target="../diagrams/quickStyle3.xml"/><Relationship Id="rId6" Type="http://schemas.openxmlformats.org/officeDocument/2006/relationships/diagramColors" Target="../diagrams/colors3.xml"/><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5.wmf"/></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5" Type="http://schemas.openxmlformats.org/officeDocument/2006/relationships/image" Target="../media/image18.png"/><Relationship Id="rId6"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2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2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2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4.png"/><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24.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24.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24.png"/></Relationships>
</file>

<file path=ppt/slides/_rels/slide34.xml.rels><?xml version="1.0" encoding="UTF-8" standalone="yes"?>
<Relationships xmlns="http://schemas.openxmlformats.org/package/2006/relationships"><Relationship Id="rId3" Type="http://schemas.openxmlformats.org/officeDocument/2006/relationships/hyperlink" Target="http://www.csrspain-foretica.es/csrspain/premios-europeos-de-rse/" TargetMode="External"/><Relationship Id="rId4" Type="http://schemas.openxmlformats.org/officeDocument/2006/relationships/hyperlink" Target="http://www.clubsostenibilidad.org/main.asp?id_pagina=28" TargetMode="External"/><Relationship Id="rId5" Type="http://schemas.openxmlformats.org/officeDocument/2006/relationships/hyperlink" Target="http://www.foretica.org/biblioteca/cuadernos-foretica/cat_view/49-cuadernos-foretica?view=docman&amp;lang=es" TargetMode="External"/><Relationship Id="rId6" Type="http://schemas.openxmlformats.org/officeDocument/2006/relationships/image" Target="../media/image25.jpeg"/><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 Id="rId3" Type="http://schemas.openxmlformats.org/officeDocument/2006/relationships/hyperlink" Target="http://www.innovacion-sostenible.es"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Marcador de pie de página 3"/>
          <p:cNvSpPr>
            <a:spLocks noGrp="1"/>
          </p:cNvSpPr>
          <p:nvPr>
            <p:ph type="ftr" sz="quarter" idx="11"/>
          </p:nvPr>
        </p:nvSpPr>
        <p:spPr/>
        <p:txBody>
          <a:bodyPr/>
          <a:lstStyle/>
          <a:p>
            <a:r>
              <a:rPr lang="gl-ES" smtClean="0"/>
              <a:t>IN&amp;S Comunicación e innovación sostenible </a:t>
            </a:r>
            <a:endParaRPr lang="gl-ES"/>
          </a:p>
        </p:txBody>
      </p:sp>
      <p:sp>
        <p:nvSpPr>
          <p:cNvPr id="5" name="Marcador de número de diapositiva 4"/>
          <p:cNvSpPr>
            <a:spLocks noGrp="1"/>
          </p:cNvSpPr>
          <p:nvPr>
            <p:ph type="sldNum" sz="quarter" idx="12"/>
          </p:nvPr>
        </p:nvSpPr>
        <p:spPr/>
        <p:txBody>
          <a:bodyPr/>
          <a:lstStyle/>
          <a:p>
            <a:fld id="{D75EC516-875D-E441-8412-E0CB3B911392}" type="slidenum">
              <a:rPr lang="gl-ES" smtClean="0"/>
              <a:pPr/>
              <a:t>1</a:t>
            </a:fld>
            <a:endParaRPr lang="gl-ES"/>
          </a:p>
        </p:txBody>
      </p:sp>
      <p:pic>
        <p:nvPicPr>
          <p:cNvPr id="9" name="Imagen 8" descr="rsc2.jpg"/>
          <p:cNvPicPr>
            <a:picLocks noChangeAspect="1"/>
          </p:cNvPicPr>
          <p:nvPr/>
        </p:nvPicPr>
        <p:blipFill>
          <a:blip r:embed="rId3"/>
          <a:stretch>
            <a:fillRect/>
          </a:stretch>
        </p:blipFill>
        <p:spPr>
          <a:xfrm>
            <a:off x="0" y="838200"/>
            <a:ext cx="9144000" cy="5836596"/>
          </a:xfrm>
          <a:prstGeom prst="rect">
            <a:avLst/>
          </a:prstGeom>
        </p:spPr>
      </p:pic>
      <p:sp>
        <p:nvSpPr>
          <p:cNvPr id="10" name="Rectángulo 9"/>
          <p:cNvSpPr/>
          <p:nvPr/>
        </p:nvSpPr>
        <p:spPr>
          <a:xfrm>
            <a:off x="533400" y="5257800"/>
            <a:ext cx="7848600" cy="1200329"/>
          </a:xfrm>
          <a:prstGeom prst="rect">
            <a:avLst/>
          </a:prstGeom>
        </p:spPr>
        <p:txBody>
          <a:bodyPr wrap="square">
            <a:spAutoFit/>
          </a:bodyPr>
          <a:lstStyle/>
          <a:p>
            <a:r>
              <a:rPr lang="gl-ES" sz="3600" dirty="0" smtClean="0">
                <a:effectLst>
                  <a:outerShdw blurRad="50800" dist="38100" dir="2700000" algn="tl" rotWithShape="0">
                    <a:srgbClr val="000000">
                      <a:alpha val="43000"/>
                    </a:srgbClr>
                  </a:outerShdw>
                </a:effectLst>
              </a:rPr>
              <a:t>La responsabilidad social corporativa</a:t>
            </a:r>
            <a:br>
              <a:rPr lang="gl-ES" sz="3600" dirty="0" smtClean="0">
                <a:effectLst>
                  <a:outerShdw blurRad="50800" dist="38100" dir="2700000" algn="tl" rotWithShape="0">
                    <a:srgbClr val="000000">
                      <a:alpha val="43000"/>
                    </a:srgbClr>
                  </a:outerShdw>
                </a:effectLst>
              </a:rPr>
            </a:br>
            <a:r>
              <a:rPr lang="es-ES_tradnl" sz="3600" dirty="0" smtClean="0"/>
              <a:t>Ve</a:t>
            </a:r>
            <a:r>
              <a:rPr sz="3600" dirty="0" smtClean="0"/>
              <a:t>nta</a:t>
            </a:r>
            <a:r>
              <a:rPr lang="es-ES_tradnl" sz="3600" dirty="0" smtClean="0"/>
              <a:t>ja</a:t>
            </a:r>
            <a:r>
              <a:rPr sz="3600" dirty="0" smtClean="0"/>
              <a:t> competitiva </a:t>
            </a:r>
            <a:r>
              <a:rPr lang="es-ES_tradnl" sz="3600" dirty="0" smtClean="0"/>
              <a:t>e</a:t>
            </a:r>
            <a:r>
              <a:rPr sz="3600" dirty="0" smtClean="0"/>
              <a:t>n</a:t>
            </a:r>
            <a:r>
              <a:rPr lang="es-ES_tradnl" sz="3600" dirty="0" smtClean="0"/>
              <a:t> el</a:t>
            </a:r>
            <a:r>
              <a:rPr sz="3600" dirty="0" smtClean="0"/>
              <a:t> mercado</a:t>
            </a:r>
            <a:endParaRPr lang="es-ES_tradnl" sz="3600" dirty="0" smtClean="0"/>
          </a:p>
          <a:p>
            <a:endParaRPr lang="gl-ES" sz="36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normAutofit fontScale="85000" lnSpcReduction="20000"/>
          </a:bodyPr>
          <a:lstStyle/>
          <a:p>
            <a:pPr fontAlgn="auto">
              <a:spcAft>
                <a:spcPts val="0"/>
              </a:spcAft>
              <a:buFont typeface="Wingdings" pitchFamily="2" charset="2"/>
              <a:buChar char="§"/>
              <a:defRPr/>
            </a:pPr>
            <a:r>
              <a:rPr lang="es-ES" b="1" dirty="0" smtClean="0">
                <a:solidFill>
                  <a:srgbClr val="000000"/>
                </a:solidFill>
                <a:ea typeface="ＭＳ Ｐゴシック" pitchFamily="-84" charset="-128"/>
                <a:cs typeface="ＭＳ Ｐゴシック" pitchFamily="-84" charset="-128"/>
              </a:rPr>
              <a:t>Impactos medio ambientales</a:t>
            </a:r>
          </a:p>
          <a:p>
            <a:pPr lvl="1"/>
            <a:r>
              <a:rPr lang="es-ES_tradnl" dirty="0" smtClean="0"/>
              <a:t>Materiales</a:t>
            </a:r>
            <a:endParaRPr lang="es-ES_tradnl" dirty="0"/>
          </a:p>
          <a:p>
            <a:pPr lvl="1"/>
            <a:r>
              <a:rPr lang="es-ES_tradnl" dirty="0" smtClean="0"/>
              <a:t>Energía</a:t>
            </a:r>
            <a:endParaRPr lang="es-ES_tradnl" dirty="0"/>
          </a:p>
          <a:p>
            <a:pPr lvl="1"/>
            <a:r>
              <a:rPr lang="es-ES_tradnl" dirty="0" smtClean="0"/>
              <a:t>Agua</a:t>
            </a:r>
            <a:endParaRPr lang="es-ES_tradnl" dirty="0"/>
          </a:p>
          <a:p>
            <a:pPr lvl="1"/>
            <a:r>
              <a:rPr lang="es-ES_tradnl" dirty="0" smtClean="0"/>
              <a:t>Biodiversidad</a:t>
            </a:r>
          </a:p>
          <a:p>
            <a:pPr lvl="1"/>
            <a:r>
              <a:rPr lang="es-ES_tradnl" dirty="0" smtClean="0"/>
              <a:t>Emisiones</a:t>
            </a:r>
            <a:endParaRPr lang="es-ES_tradnl" dirty="0"/>
          </a:p>
          <a:p>
            <a:pPr lvl="1"/>
            <a:r>
              <a:rPr lang="es-ES_tradnl" dirty="0"/>
              <a:t>Efluentes</a:t>
            </a:r>
            <a:r>
              <a:rPr lang="es-ES_tradnl" dirty="0" smtClean="0"/>
              <a:t> y </a:t>
            </a:r>
            <a:r>
              <a:rPr lang="es-ES_tradnl" dirty="0"/>
              <a:t>residuos</a:t>
            </a:r>
          </a:p>
          <a:p>
            <a:pPr lvl="1"/>
            <a:r>
              <a:rPr lang="es-ES_tradnl" dirty="0"/>
              <a:t>Productos</a:t>
            </a:r>
            <a:r>
              <a:rPr lang="es-ES_tradnl" dirty="0" smtClean="0"/>
              <a:t> y servicios</a:t>
            </a:r>
            <a:endParaRPr lang="es-ES_tradnl" dirty="0"/>
          </a:p>
          <a:p>
            <a:pPr lvl="1"/>
            <a:r>
              <a:rPr lang="es-ES_tradnl" dirty="0" smtClean="0"/>
              <a:t>Cumplimiento </a:t>
            </a:r>
            <a:r>
              <a:rPr lang="es-ES_tradnl" dirty="0"/>
              <a:t>regulatorio</a:t>
            </a:r>
          </a:p>
          <a:p>
            <a:pPr lvl="1"/>
            <a:r>
              <a:rPr lang="es-ES_tradnl" dirty="0"/>
              <a:t>Transporte</a:t>
            </a:r>
            <a:endParaRPr lang="es-ES_tradnl" dirty="0" smtClean="0"/>
          </a:p>
          <a:p>
            <a:pPr lvl="1"/>
            <a:r>
              <a:rPr lang="es-ES_tradnl" dirty="0" smtClean="0"/>
              <a:t>General</a:t>
            </a:r>
          </a:p>
          <a:p>
            <a:pPr lvl="1"/>
            <a:r>
              <a:rPr lang="es-ES_tradnl" dirty="0" smtClean="0"/>
              <a:t>Evaluación </a:t>
            </a:r>
            <a:r>
              <a:rPr lang="es-ES_tradnl" dirty="0"/>
              <a:t>ambiental </a:t>
            </a:r>
            <a:r>
              <a:rPr lang="es-ES_tradnl" dirty="0" smtClean="0"/>
              <a:t>de los proveedores</a:t>
            </a:r>
            <a:endParaRPr lang="es-ES_tradnl" dirty="0"/>
          </a:p>
          <a:p>
            <a:pPr lvl="1"/>
            <a:r>
              <a:rPr lang="es-ES_tradnl" dirty="0"/>
              <a:t>Mecanismos de reclamación en materia ambiental</a:t>
            </a:r>
          </a:p>
          <a:p>
            <a:pPr fontAlgn="auto">
              <a:spcAft>
                <a:spcPts val="0"/>
              </a:spcAft>
              <a:buFont typeface="Wingdings" pitchFamily="2" charset="2"/>
              <a:buChar char="§"/>
              <a:defRPr/>
            </a:pPr>
            <a:endParaRPr lang="es-ES" dirty="0">
              <a:solidFill>
                <a:srgbClr val="000000"/>
              </a:solidFill>
              <a:ea typeface="ＭＳ Ｐゴシック" pitchFamily="-84" charset="-128"/>
              <a:cs typeface="ＭＳ Ｐゴシック" pitchFamily="-84" charset="-128"/>
            </a:endParaRPr>
          </a:p>
        </p:txBody>
      </p:sp>
      <p:sp>
        <p:nvSpPr>
          <p:cNvPr id="4" name="Marcador de número de diapositiva 3"/>
          <p:cNvSpPr>
            <a:spLocks noGrp="1"/>
          </p:cNvSpPr>
          <p:nvPr>
            <p:ph type="sldNum" sz="quarter" idx="12"/>
          </p:nvPr>
        </p:nvSpPr>
        <p:spPr/>
        <p:txBody>
          <a:bodyPr/>
          <a:lstStyle/>
          <a:p>
            <a:fld id="{D75EC516-875D-E441-8412-E0CB3B911392}" type="slidenum">
              <a:rPr lang="gl-ES" smtClean="0"/>
              <a:pPr/>
              <a:t>10</a:t>
            </a:fld>
            <a:endParaRPr lang="gl-ES"/>
          </a:p>
        </p:txBody>
      </p:sp>
      <p:sp>
        <p:nvSpPr>
          <p:cNvPr id="5" name="Marcador de pie de página 4"/>
          <p:cNvSpPr>
            <a:spLocks noGrp="1"/>
          </p:cNvSpPr>
          <p:nvPr>
            <p:ph type="ftr" sz="quarter" idx="11"/>
          </p:nvPr>
        </p:nvSpPr>
        <p:spPr/>
        <p:txBody>
          <a:bodyPr/>
          <a:lstStyle/>
          <a:p>
            <a:r>
              <a:rPr lang="gl-ES" smtClean="0"/>
              <a:t>IN&amp;S Comunicación e innovación sostenible </a:t>
            </a:r>
            <a:endParaRPr lang="gl-ES"/>
          </a:p>
        </p:txBody>
      </p:sp>
      <p:pic>
        <p:nvPicPr>
          <p:cNvPr id="7" name="Imagen 6" descr="impacto ambiental.jpg"/>
          <p:cNvPicPr>
            <a:picLocks noChangeAspect="1"/>
          </p:cNvPicPr>
          <p:nvPr/>
        </p:nvPicPr>
        <p:blipFill>
          <a:blip r:embed="rId3"/>
          <a:stretch>
            <a:fillRect/>
          </a:stretch>
        </p:blipFill>
        <p:spPr>
          <a:xfrm>
            <a:off x="5105400" y="1587500"/>
            <a:ext cx="3657600" cy="2222500"/>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6" name="Marcador de contenido 5"/>
          <p:cNvGraphicFramePr>
            <a:graphicFrameLocks noGrp="1"/>
          </p:cNvGraphicFramePr>
          <p:nvPr>
            <p:ph idx="1"/>
          </p:nvPr>
        </p:nvGraphicFramePr>
        <p:xfrm>
          <a:off x="152400" y="579437"/>
          <a:ext cx="8991600" cy="4525963"/>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
        <p:nvSpPr>
          <p:cNvPr id="4" name="Marcador de número de diapositiva 3"/>
          <p:cNvSpPr>
            <a:spLocks noGrp="1"/>
          </p:cNvSpPr>
          <p:nvPr>
            <p:ph type="sldNum" sz="quarter" idx="12"/>
          </p:nvPr>
        </p:nvSpPr>
        <p:spPr/>
        <p:txBody>
          <a:bodyPr/>
          <a:lstStyle/>
          <a:p>
            <a:fld id="{D75EC516-875D-E441-8412-E0CB3B911392}" type="slidenum">
              <a:rPr lang="gl-ES" smtClean="0"/>
              <a:pPr/>
              <a:t>11</a:t>
            </a:fld>
            <a:endParaRPr lang="gl-ES"/>
          </a:p>
        </p:txBody>
      </p:sp>
      <p:sp>
        <p:nvSpPr>
          <p:cNvPr id="5" name="Marcador de pie de página 4"/>
          <p:cNvSpPr>
            <a:spLocks noGrp="1"/>
          </p:cNvSpPr>
          <p:nvPr>
            <p:ph type="ftr" sz="quarter" idx="11"/>
          </p:nvPr>
        </p:nvSpPr>
        <p:spPr/>
        <p:txBody>
          <a:bodyPr/>
          <a:lstStyle/>
          <a:p>
            <a:r>
              <a:rPr lang="gl-ES" smtClean="0"/>
              <a:t>IN&amp;S Comunicación e innovación sostenible </a:t>
            </a:r>
            <a:endParaRPr lang="gl-ES"/>
          </a:p>
        </p:txBody>
      </p:sp>
      <p:sp>
        <p:nvSpPr>
          <p:cNvPr id="10" name="Rectángulo 9"/>
          <p:cNvSpPr/>
          <p:nvPr/>
        </p:nvSpPr>
        <p:spPr>
          <a:xfrm>
            <a:off x="457200" y="1034534"/>
            <a:ext cx="2557110" cy="461665"/>
          </a:xfrm>
          <a:prstGeom prst="rect">
            <a:avLst/>
          </a:prstGeom>
        </p:spPr>
        <p:txBody>
          <a:bodyPr wrap="none">
            <a:spAutoFit/>
          </a:bodyPr>
          <a:lstStyle/>
          <a:p>
            <a:pPr fontAlgn="auto">
              <a:spcAft>
                <a:spcPts val="0"/>
              </a:spcAft>
              <a:buFont typeface="Wingdings" pitchFamily="2" charset="2"/>
              <a:buChar char="§"/>
              <a:defRPr/>
            </a:pPr>
            <a:r>
              <a:rPr lang="es-ES" sz="2400" b="1" dirty="0">
                <a:solidFill>
                  <a:srgbClr val="000000"/>
                </a:solidFill>
                <a:ea typeface="ＭＳ Ｐゴシック" pitchFamily="-84" charset="-128"/>
                <a:cs typeface="ＭＳ Ｐゴシック" pitchFamily="-84" charset="-128"/>
              </a:rPr>
              <a:t>Impactos</a:t>
            </a:r>
            <a:r>
              <a:rPr lang="es-ES" sz="2400" b="1" dirty="0" smtClean="0">
                <a:solidFill>
                  <a:srgbClr val="000000"/>
                </a:solidFill>
                <a:ea typeface="ＭＳ Ｐゴシック" pitchFamily="-84" charset="-128"/>
                <a:cs typeface="ＭＳ Ｐゴシック" pitchFamily="-84" charset="-128"/>
              </a:rPr>
              <a:t> sociales</a:t>
            </a:r>
            <a:endParaRPr lang="es-ES" sz="2400" b="1" dirty="0">
              <a:solidFill>
                <a:srgbClr val="000000"/>
              </a:solidFill>
              <a:ea typeface="ＭＳ Ｐゴシック" pitchFamily="-84" charset="-128"/>
              <a:cs typeface="ＭＳ Ｐゴシック" pitchFamily="-84" charset="-128"/>
            </a:endParaRPr>
          </a:p>
        </p:txBody>
      </p:sp>
      <p:sp>
        <p:nvSpPr>
          <p:cNvPr id="12" name="Rectángulo 11"/>
          <p:cNvSpPr/>
          <p:nvPr/>
        </p:nvSpPr>
        <p:spPr>
          <a:xfrm>
            <a:off x="76200" y="3381613"/>
            <a:ext cx="2287588" cy="3323987"/>
          </a:xfrm>
          <a:prstGeom prst="rect">
            <a:avLst/>
          </a:prstGeom>
        </p:spPr>
        <p:txBody>
          <a:bodyPr wrap="square">
            <a:spAutoFit/>
          </a:bodyPr>
          <a:lstStyle/>
          <a:p>
            <a:pPr>
              <a:buFont typeface="Arial"/>
              <a:buChar char="•"/>
            </a:pPr>
            <a:r>
              <a:rPr lang="es-ES_tradnl" sz="1400" dirty="0" smtClean="0"/>
              <a:t>Empleo</a:t>
            </a:r>
          </a:p>
          <a:p>
            <a:pPr>
              <a:buFont typeface="Arial"/>
              <a:buChar char="•"/>
            </a:pPr>
            <a:r>
              <a:rPr lang="es-ES_tradnl" sz="1400" dirty="0" smtClean="0"/>
              <a:t>Relaciones entre los trabajadores y la dirección</a:t>
            </a:r>
          </a:p>
          <a:p>
            <a:pPr>
              <a:buFont typeface="Arial"/>
              <a:buChar char="•"/>
            </a:pPr>
            <a:r>
              <a:rPr lang="es-ES_tradnl" sz="1400" dirty="0" smtClean="0"/>
              <a:t>Salud y seguridad en el trabajo</a:t>
            </a:r>
          </a:p>
          <a:p>
            <a:pPr>
              <a:buFont typeface="Arial"/>
              <a:buChar char="•"/>
            </a:pPr>
            <a:r>
              <a:rPr lang="es-ES_tradnl" sz="1400" dirty="0" smtClean="0"/>
              <a:t>Capacitación y educación</a:t>
            </a:r>
          </a:p>
          <a:p>
            <a:pPr>
              <a:buFont typeface="Arial"/>
              <a:buChar char="•"/>
            </a:pPr>
            <a:r>
              <a:rPr lang="es-ES_tradnl" sz="1400" dirty="0" smtClean="0"/>
              <a:t>Diversidad e igualdad de oportunidades</a:t>
            </a:r>
          </a:p>
          <a:p>
            <a:pPr>
              <a:buFont typeface="Arial"/>
              <a:buChar char="•"/>
            </a:pPr>
            <a:r>
              <a:rPr lang="es-ES_tradnl" sz="1400" dirty="0" smtClean="0"/>
              <a:t>Igualdad de retribución entre hombres y mujeres</a:t>
            </a:r>
          </a:p>
          <a:p>
            <a:pPr>
              <a:buFont typeface="Arial"/>
              <a:buChar char="•"/>
            </a:pPr>
            <a:r>
              <a:rPr lang="es-ES_tradnl" sz="1400" dirty="0" smtClean="0"/>
              <a:t>Evaluación de las prácticas laborales de los proveedores</a:t>
            </a:r>
          </a:p>
          <a:p>
            <a:pPr>
              <a:buFont typeface="Arial"/>
              <a:buChar char="•"/>
            </a:pPr>
            <a:r>
              <a:rPr lang="es-ES_tradnl" sz="1400" dirty="0" smtClean="0"/>
              <a:t>Mecanismos de reclamación sobre prácticas laborales</a:t>
            </a:r>
          </a:p>
        </p:txBody>
      </p:sp>
      <p:sp>
        <p:nvSpPr>
          <p:cNvPr id="13" name="Rectángulo 12"/>
          <p:cNvSpPr/>
          <p:nvPr/>
        </p:nvSpPr>
        <p:spPr>
          <a:xfrm>
            <a:off x="2514600" y="3381613"/>
            <a:ext cx="2363788" cy="3108544"/>
          </a:xfrm>
          <a:prstGeom prst="rect">
            <a:avLst/>
          </a:prstGeom>
        </p:spPr>
        <p:txBody>
          <a:bodyPr wrap="square">
            <a:spAutoFit/>
          </a:bodyPr>
          <a:lstStyle/>
          <a:p>
            <a:pPr>
              <a:buFont typeface="Arial"/>
              <a:buChar char="•"/>
            </a:pPr>
            <a:r>
              <a:rPr lang="es-ES_tradnl" sz="1400" dirty="0" smtClean="0"/>
              <a:t>Inversión</a:t>
            </a:r>
          </a:p>
          <a:p>
            <a:pPr>
              <a:buFont typeface="Arial"/>
              <a:buChar char="•"/>
            </a:pPr>
            <a:r>
              <a:rPr lang="es-ES_tradnl" sz="1400" dirty="0" smtClean="0"/>
              <a:t>No discriminación</a:t>
            </a:r>
          </a:p>
          <a:p>
            <a:pPr>
              <a:buFont typeface="Arial"/>
              <a:buChar char="•"/>
            </a:pPr>
            <a:r>
              <a:rPr lang="es-ES_tradnl" sz="1400" dirty="0" smtClean="0"/>
              <a:t>Libertad de asociación y negociación colectiva</a:t>
            </a:r>
          </a:p>
          <a:p>
            <a:pPr>
              <a:buFont typeface="Arial"/>
              <a:buChar char="•"/>
            </a:pPr>
            <a:r>
              <a:rPr lang="es-ES_tradnl" sz="1400" dirty="0" smtClean="0"/>
              <a:t>Trabajo infantil</a:t>
            </a:r>
          </a:p>
          <a:p>
            <a:pPr>
              <a:buFont typeface="Arial"/>
              <a:buChar char="•"/>
            </a:pPr>
            <a:r>
              <a:rPr lang="es-ES_tradnl" sz="1400" dirty="0" smtClean="0"/>
              <a:t>Trabajo forzoso</a:t>
            </a:r>
          </a:p>
          <a:p>
            <a:pPr>
              <a:buFont typeface="Arial"/>
              <a:buChar char="•"/>
            </a:pPr>
            <a:r>
              <a:rPr lang="es-ES_tradnl" sz="1400" dirty="0" smtClean="0"/>
              <a:t>Medidas de seguridad</a:t>
            </a:r>
          </a:p>
          <a:p>
            <a:pPr>
              <a:buFont typeface="Arial"/>
              <a:buChar char="•"/>
            </a:pPr>
            <a:r>
              <a:rPr lang="es-ES_tradnl" sz="1400" dirty="0" smtClean="0"/>
              <a:t>Derechos de la población indígena</a:t>
            </a:r>
          </a:p>
          <a:p>
            <a:pPr>
              <a:buFont typeface="Arial"/>
              <a:buChar char="•"/>
            </a:pPr>
            <a:r>
              <a:rPr lang="es-ES_tradnl" sz="1400" dirty="0" smtClean="0"/>
              <a:t>Evaluación de los proveedores en materia de DDHH</a:t>
            </a:r>
          </a:p>
          <a:p>
            <a:pPr>
              <a:buFont typeface="Arial"/>
              <a:buChar char="•"/>
            </a:pPr>
            <a:r>
              <a:rPr lang="es-ES_tradnl" sz="1400" dirty="0" smtClean="0"/>
              <a:t>Mecanismos de reclamación en materia de DDHH</a:t>
            </a:r>
            <a:endParaRPr lang="gl-ES" sz="1400" dirty="0"/>
          </a:p>
        </p:txBody>
      </p:sp>
      <p:sp>
        <p:nvSpPr>
          <p:cNvPr id="14" name="Rectángulo 13"/>
          <p:cNvSpPr/>
          <p:nvPr/>
        </p:nvSpPr>
        <p:spPr>
          <a:xfrm>
            <a:off x="5029200" y="3381613"/>
            <a:ext cx="2133600" cy="2893100"/>
          </a:xfrm>
          <a:prstGeom prst="rect">
            <a:avLst/>
          </a:prstGeom>
        </p:spPr>
        <p:txBody>
          <a:bodyPr wrap="square">
            <a:spAutoFit/>
          </a:bodyPr>
          <a:lstStyle/>
          <a:p>
            <a:pPr>
              <a:buFont typeface="Arial"/>
              <a:buChar char="•"/>
            </a:pPr>
            <a:r>
              <a:rPr lang="es-ES_tradnl" sz="1400" dirty="0" smtClean="0"/>
              <a:t>Comunidades locales</a:t>
            </a:r>
          </a:p>
          <a:p>
            <a:pPr>
              <a:buFont typeface="Arial"/>
              <a:buChar char="•"/>
            </a:pPr>
            <a:r>
              <a:rPr lang="es-ES_tradnl" sz="1400" dirty="0" smtClean="0"/>
              <a:t>Lucha contra la corrupción</a:t>
            </a:r>
          </a:p>
          <a:p>
            <a:pPr>
              <a:buFont typeface="Arial"/>
              <a:buChar char="•"/>
            </a:pPr>
            <a:r>
              <a:rPr lang="es-ES_tradnl" sz="1400" dirty="0" smtClean="0"/>
              <a:t>Política pública</a:t>
            </a:r>
          </a:p>
          <a:p>
            <a:pPr>
              <a:buFont typeface="Arial"/>
              <a:buChar char="•"/>
            </a:pPr>
            <a:r>
              <a:rPr lang="es-ES_tradnl" sz="1400" dirty="0" smtClean="0"/>
              <a:t>Prácticas de competencia desleal</a:t>
            </a:r>
          </a:p>
          <a:p>
            <a:pPr>
              <a:buFont typeface="Arial"/>
              <a:buChar char="•"/>
            </a:pPr>
            <a:r>
              <a:rPr lang="es-ES_tradnl" sz="1400" dirty="0" smtClean="0"/>
              <a:t>Cumplimento regulatorio</a:t>
            </a:r>
          </a:p>
          <a:p>
            <a:pPr>
              <a:buFont typeface="Arial"/>
              <a:buChar char="•"/>
            </a:pPr>
            <a:r>
              <a:rPr lang="es-ES_tradnl" sz="1400" dirty="0" smtClean="0"/>
              <a:t>Evaluación da repercusión social de los proveedores</a:t>
            </a:r>
          </a:p>
          <a:p>
            <a:pPr>
              <a:buFont typeface="Arial"/>
              <a:buChar char="•"/>
            </a:pPr>
            <a:r>
              <a:rPr lang="es-ES_tradnl" sz="1400" dirty="0" smtClean="0"/>
              <a:t>Mecanismos de reclamación por impacto social</a:t>
            </a:r>
          </a:p>
          <a:p>
            <a:r>
              <a:rPr lang="es-ES_tradnl" sz="1400" dirty="0" smtClean="0"/>
              <a:t> </a:t>
            </a:r>
          </a:p>
        </p:txBody>
      </p:sp>
      <p:sp>
        <p:nvSpPr>
          <p:cNvPr id="15" name="Rectángulo 14"/>
          <p:cNvSpPr/>
          <p:nvPr/>
        </p:nvSpPr>
        <p:spPr>
          <a:xfrm>
            <a:off x="7391400" y="3305413"/>
            <a:ext cx="1676400" cy="2308324"/>
          </a:xfrm>
          <a:prstGeom prst="rect">
            <a:avLst/>
          </a:prstGeom>
        </p:spPr>
        <p:txBody>
          <a:bodyPr wrap="square">
            <a:spAutoFit/>
          </a:bodyPr>
          <a:lstStyle/>
          <a:p>
            <a:pPr>
              <a:buFont typeface="Arial"/>
              <a:buChar char="•"/>
            </a:pPr>
            <a:r>
              <a:rPr lang="es-ES_tradnl" sz="1400" dirty="0" smtClean="0"/>
              <a:t>Salud </a:t>
            </a:r>
            <a:r>
              <a:rPr lang="es-ES_tradnl" sz="1400" dirty="0"/>
              <a:t>y</a:t>
            </a:r>
            <a:r>
              <a:rPr lang="es-ES_tradnl" sz="1400" dirty="0" smtClean="0"/>
              <a:t> seguridad de los clientes</a:t>
            </a:r>
          </a:p>
          <a:p>
            <a:pPr>
              <a:buFont typeface="Arial"/>
              <a:buChar char="•"/>
            </a:pPr>
            <a:r>
              <a:rPr lang="es-ES_tradnl" sz="1400" dirty="0" smtClean="0"/>
              <a:t>Etiquetado de los productos y servicios</a:t>
            </a:r>
          </a:p>
          <a:p>
            <a:pPr>
              <a:buFont typeface="Arial"/>
              <a:buChar char="•"/>
            </a:pPr>
            <a:r>
              <a:rPr lang="es-ES_tradnl" sz="1400" dirty="0" smtClean="0"/>
              <a:t>Comunicaciones de </a:t>
            </a:r>
            <a:r>
              <a:rPr lang="es-ES_tradnl" sz="1400" dirty="0" err="1" smtClean="0"/>
              <a:t>mercadotencia</a:t>
            </a:r>
            <a:endParaRPr lang="es-ES_tradnl" sz="1400" dirty="0" smtClean="0"/>
          </a:p>
          <a:p>
            <a:pPr>
              <a:buFont typeface="Arial"/>
              <a:buChar char="•"/>
            </a:pPr>
            <a:r>
              <a:rPr lang="es-ES_tradnl" sz="1400" dirty="0" err="1" smtClean="0"/>
              <a:t>Provacidad</a:t>
            </a:r>
            <a:r>
              <a:rPr lang="es-ES_tradnl" sz="1400" dirty="0" smtClean="0"/>
              <a:t> de los clientes</a:t>
            </a:r>
          </a:p>
          <a:p>
            <a:pPr>
              <a:buFont typeface="Arial"/>
              <a:buChar char="•"/>
            </a:pPr>
            <a:endParaRPr lang="gl-ES" dirty="0"/>
          </a:p>
        </p:txBody>
      </p:sp>
      <p:cxnSp>
        <p:nvCxnSpPr>
          <p:cNvPr id="17" name="Conector recto 16"/>
          <p:cNvCxnSpPr/>
          <p:nvPr/>
        </p:nvCxnSpPr>
        <p:spPr>
          <a:xfrm rot="5400000">
            <a:off x="878344" y="4790063"/>
            <a:ext cx="2969300" cy="1588"/>
          </a:xfrm>
          <a:prstGeom prst="line">
            <a:avLst/>
          </a:prstGeom>
          <a:ln w="25400" cap="flat" cmpd="sng" algn="ctr">
            <a:solidFill>
              <a:schemeClr val="accent1"/>
            </a:solidFill>
            <a:prstDash val="sysDash"/>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8" name="Conector recto 17"/>
          <p:cNvCxnSpPr/>
          <p:nvPr/>
        </p:nvCxnSpPr>
        <p:spPr>
          <a:xfrm rot="5400000">
            <a:off x="3392944" y="4865469"/>
            <a:ext cx="2969300" cy="1588"/>
          </a:xfrm>
          <a:prstGeom prst="line">
            <a:avLst/>
          </a:prstGeom>
          <a:ln w="25400" cap="flat" cmpd="sng" algn="ctr">
            <a:solidFill>
              <a:schemeClr val="accent1"/>
            </a:solidFill>
            <a:prstDash val="sysDash"/>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9" name="Conector recto 18"/>
          <p:cNvCxnSpPr/>
          <p:nvPr/>
        </p:nvCxnSpPr>
        <p:spPr>
          <a:xfrm rot="5400000">
            <a:off x="5829755" y="4865469"/>
            <a:ext cx="2969300" cy="1588"/>
          </a:xfrm>
          <a:prstGeom prst="line">
            <a:avLst/>
          </a:prstGeom>
          <a:ln w="25400" cap="flat" cmpd="sng" algn="ctr">
            <a:solidFill>
              <a:schemeClr val="accent1"/>
            </a:solidFill>
            <a:prstDash val="sysDash"/>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pic>
        <p:nvPicPr>
          <p:cNvPr id="21" name="Imagen 20" descr="COLABORADORES.JPG"/>
          <p:cNvPicPr>
            <a:picLocks noChangeAspect="1"/>
          </p:cNvPicPr>
          <p:nvPr/>
        </p:nvPicPr>
        <p:blipFill>
          <a:blip r:embed="rId7"/>
          <a:stretch>
            <a:fillRect/>
          </a:stretch>
        </p:blipFill>
        <p:spPr>
          <a:xfrm>
            <a:off x="4419600" y="688017"/>
            <a:ext cx="4267200" cy="1616364"/>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normAutofit/>
          </a:bodyPr>
          <a:lstStyle/>
          <a:p>
            <a:pPr>
              <a:buNone/>
            </a:pPr>
            <a:endParaRPr lang="es-ES_tradnl" b="1" baseline="30000" dirty="0" smtClean="0">
              <a:solidFill>
                <a:schemeClr val="accent1"/>
              </a:solidFill>
            </a:endParaRPr>
          </a:p>
          <a:p>
            <a:pPr>
              <a:buNone/>
            </a:pPr>
            <a:r>
              <a:rPr lang="es-ES_tradnl" b="1" baseline="30000" dirty="0" smtClean="0">
                <a:solidFill>
                  <a:schemeClr val="accent1"/>
                </a:solidFill>
              </a:rPr>
              <a:t>5 </a:t>
            </a:r>
            <a:r>
              <a:rPr lang="es-ES_tradnl" b="1" baseline="30000" dirty="0">
                <a:solidFill>
                  <a:schemeClr val="accent1"/>
                </a:solidFill>
              </a:rPr>
              <a:t>PRINCIPIOS FUNDAMENTALES DE LA RSE:</a:t>
            </a:r>
          </a:p>
        </p:txBody>
      </p:sp>
      <p:sp>
        <p:nvSpPr>
          <p:cNvPr id="4" name="Marcador de número de diapositiva 3"/>
          <p:cNvSpPr>
            <a:spLocks noGrp="1"/>
          </p:cNvSpPr>
          <p:nvPr>
            <p:ph type="sldNum" sz="quarter" idx="12"/>
          </p:nvPr>
        </p:nvSpPr>
        <p:spPr/>
        <p:txBody>
          <a:bodyPr/>
          <a:lstStyle/>
          <a:p>
            <a:fld id="{D75EC516-875D-E441-8412-E0CB3B911392}" type="slidenum">
              <a:rPr lang="gl-ES" smtClean="0"/>
              <a:pPr/>
              <a:t>12</a:t>
            </a:fld>
            <a:endParaRPr lang="gl-ES"/>
          </a:p>
        </p:txBody>
      </p:sp>
      <p:sp>
        <p:nvSpPr>
          <p:cNvPr id="5" name="Marcador de pie de página 4"/>
          <p:cNvSpPr>
            <a:spLocks noGrp="1"/>
          </p:cNvSpPr>
          <p:nvPr>
            <p:ph type="ftr" sz="quarter" idx="11"/>
          </p:nvPr>
        </p:nvSpPr>
        <p:spPr/>
        <p:txBody>
          <a:bodyPr/>
          <a:lstStyle/>
          <a:p>
            <a:r>
              <a:rPr lang="gl-ES" smtClean="0"/>
              <a:t>IN&amp;S Comunicación e innovación sostenible </a:t>
            </a:r>
            <a:endParaRPr lang="gl-ES"/>
          </a:p>
        </p:txBody>
      </p:sp>
      <p:sp>
        <p:nvSpPr>
          <p:cNvPr id="7" name="Rectángulo 6"/>
          <p:cNvSpPr/>
          <p:nvPr/>
        </p:nvSpPr>
        <p:spPr>
          <a:xfrm>
            <a:off x="381000" y="1941572"/>
            <a:ext cx="2877711" cy="420628"/>
          </a:xfrm>
          <a:prstGeom prst="rect">
            <a:avLst/>
          </a:prstGeom>
        </p:spPr>
        <p:txBody>
          <a:bodyPr wrap="none">
            <a:spAutoFit/>
          </a:bodyPr>
          <a:lstStyle/>
          <a:p>
            <a:pPr marL="971550" lvl="1" indent="-514350">
              <a:buFont typeface="+mj-lt"/>
              <a:buAutoNum type="arabicPeriod"/>
            </a:pPr>
            <a:r>
              <a:rPr lang="es-ES_tradnl" sz="3200" b="1" baseline="30000" dirty="0" smtClean="0">
                <a:solidFill>
                  <a:srgbClr val="4F81BD"/>
                </a:solidFill>
              </a:rPr>
              <a:t>Carácter voluntario</a:t>
            </a:r>
          </a:p>
        </p:txBody>
      </p:sp>
      <p:sp>
        <p:nvSpPr>
          <p:cNvPr id="8" name="Rectángulo 7"/>
          <p:cNvSpPr/>
          <p:nvPr/>
        </p:nvSpPr>
        <p:spPr>
          <a:xfrm>
            <a:off x="363111" y="2703572"/>
            <a:ext cx="5791200" cy="420628"/>
          </a:xfrm>
          <a:prstGeom prst="rect">
            <a:avLst/>
          </a:prstGeom>
        </p:spPr>
        <p:txBody>
          <a:bodyPr wrap="square">
            <a:spAutoFit/>
          </a:bodyPr>
          <a:lstStyle/>
          <a:p>
            <a:pPr marL="971550" lvl="1" indent="-514350">
              <a:buFont typeface="+mj-lt"/>
              <a:buAutoNum type="arabicPeriod" startAt="2"/>
            </a:pPr>
            <a:r>
              <a:rPr lang="es-ES_tradnl" sz="3200" b="1" baseline="30000" dirty="0" smtClean="0">
                <a:solidFill>
                  <a:srgbClr val="4F81BD"/>
                </a:solidFill>
              </a:rPr>
              <a:t>Superación de los requisitos legales</a:t>
            </a:r>
          </a:p>
        </p:txBody>
      </p:sp>
      <p:sp>
        <p:nvSpPr>
          <p:cNvPr id="9" name="Rectángulo 8"/>
          <p:cNvSpPr/>
          <p:nvPr/>
        </p:nvSpPr>
        <p:spPr>
          <a:xfrm>
            <a:off x="363111" y="3423791"/>
            <a:ext cx="5257800" cy="1077218"/>
          </a:xfrm>
          <a:prstGeom prst="rect">
            <a:avLst/>
          </a:prstGeom>
        </p:spPr>
        <p:txBody>
          <a:bodyPr wrap="square">
            <a:spAutoFit/>
          </a:bodyPr>
          <a:lstStyle/>
          <a:p>
            <a:pPr marL="971550" lvl="1" indent="-514350">
              <a:buFont typeface="+mj-lt"/>
              <a:buAutoNum type="arabicPeriod" startAt="3"/>
            </a:pPr>
            <a:r>
              <a:rPr lang="es-ES_tradnl" sz="3200" b="1" baseline="30000" dirty="0" smtClean="0">
                <a:solidFill>
                  <a:srgbClr val="4F81BD"/>
                </a:solidFill>
              </a:rPr>
              <a:t>Consideración de compromisos éticos, sociales, económicos y ambientales</a:t>
            </a:r>
          </a:p>
        </p:txBody>
      </p:sp>
      <p:sp>
        <p:nvSpPr>
          <p:cNvPr id="10" name="Rectángulo 9"/>
          <p:cNvSpPr/>
          <p:nvPr/>
        </p:nvSpPr>
        <p:spPr>
          <a:xfrm>
            <a:off x="381000" y="4592596"/>
            <a:ext cx="5257800" cy="1077218"/>
          </a:xfrm>
          <a:prstGeom prst="rect">
            <a:avLst/>
          </a:prstGeom>
        </p:spPr>
        <p:txBody>
          <a:bodyPr wrap="square">
            <a:spAutoFit/>
          </a:bodyPr>
          <a:lstStyle/>
          <a:p>
            <a:pPr marL="971550" lvl="1" indent="-514350">
              <a:buFont typeface="+mj-lt"/>
              <a:buAutoNum type="arabicPeriod" startAt="4"/>
            </a:pPr>
            <a:r>
              <a:rPr lang="es-ES_tradnl" sz="3200" b="1" baseline="30000" dirty="0" smtClean="0">
                <a:solidFill>
                  <a:srgbClr val="4F81BD"/>
                </a:solidFill>
              </a:rPr>
              <a:t>Integración en la estrategia, procesos y actividades de la empresa</a:t>
            </a:r>
          </a:p>
        </p:txBody>
      </p:sp>
      <p:sp>
        <p:nvSpPr>
          <p:cNvPr id="11" name="Rectángulo 10"/>
          <p:cNvSpPr/>
          <p:nvPr/>
        </p:nvSpPr>
        <p:spPr>
          <a:xfrm>
            <a:off x="381000" y="5791200"/>
            <a:ext cx="7162800" cy="420628"/>
          </a:xfrm>
          <a:prstGeom prst="rect">
            <a:avLst/>
          </a:prstGeom>
        </p:spPr>
        <p:txBody>
          <a:bodyPr wrap="square">
            <a:spAutoFit/>
          </a:bodyPr>
          <a:lstStyle/>
          <a:p>
            <a:pPr marL="971550" lvl="1" indent="-514350">
              <a:buFont typeface="+mj-lt"/>
              <a:buAutoNum type="arabicPeriod" startAt="5"/>
            </a:pPr>
            <a:r>
              <a:rPr lang="es-ES_tradnl" sz="3200" b="1" baseline="30000" dirty="0" smtClean="0">
                <a:solidFill>
                  <a:srgbClr val="4F81BD"/>
                </a:solidFill>
              </a:rPr>
              <a:t>Atención e implicación de los grupos de interés</a:t>
            </a:r>
            <a:endParaRPr lang="gl-ES" sz="3200" dirty="0">
              <a:solidFill>
                <a:srgbClr val="4F81BD"/>
              </a:solidFill>
            </a:endParaRPr>
          </a:p>
        </p:txBody>
      </p:sp>
      <p:pic>
        <p:nvPicPr>
          <p:cNvPr id="12" name="Imagen 11" descr="rsc1.jpg"/>
          <p:cNvPicPr>
            <a:picLocks noChangeAspect="1"/>
          </p:cNvPicPr>
          <p:nvPr/>
        </p:nvPicPr>
        <p:blipFill>
          <a:blip r:embed="rId3"/>
          <a:srcRect l="13636" t="5112" r="13636"/>
          <a:stretch>
            <a:fillRect/>
          </a:stretch>
        </p:blipFill>
        <p:spPr>
          <a:xfrm>
            <a:off x="5638800" y="1295400"/>
            <a:ext cx="3352800" cy="4374414"/>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D75EC516-875D-E441-8412-E0CB3B911392}" type="slidenum">
              <a:rPr lang="gl-ES" smtClean="0"/>
              <a:pPr/>
              <a:t>13</a:t>
            </a:fld>
            <a:endParaRPr lang="gl-ES"/>
          </a:p>
        </p:txBody>
      </p:sp>
      <p:sp>
        <p:nvSpPr>
          <p:cNvPr id="5" name="Marcador de pie de página 4"/>
          <p:cNvSpPr>
            <a:spLocks noGrp="1"/>
          </p:cNvSpPr>
          <p:nvPr>
            <p:ph type="ftr" sz="quarter" idx="11"/>
          </p:nvPr>
        </p:nvSpPr>
        <p:spPr/>
        <p:txBody>
          <a:bodyPr/>
          <a:lstStyle/>
          <a:p>
            <a:r>
              <a:rPr lang="gl-ES" smtClean="0"/>
              <a:t>IN&amp;S Comunicación e innovación sostenible </a:t>
            </a:r>
            <a:endParaRPr lang="gl-ES"/>
          </a:p>
        </p:txBody>
      </p:sp>
      <p:grpSp>
        <p:nvGrpSpPr>
          <p:cNvPr id="2" name="Agrupar 35"/>
          <p:cNvGrpSpPr/>
          <p:nvPr/>
        </p:nvGrpSpPr>
        <p:grpSpPr>
          <a:xfrm>
            <a:off x="230900" y="4301472"/>
            <a:ext cx="4036300" cy="2099328"/>
            <a:chOff x="230900" y="3463272"/>
            <a:chExt cx="4036300" cy="2099328"/>
          </a:xfrm>
        </p:grpSpPr>
        <p:sp>
          <p:nvSpPr>
            <p:cNvPr id="39" name="Rectángulo redondeado 38"/>
            <p:cNvSpPr/>
            <p:nvPr/>
          </p:nvSpPr>
          <p:spPr>
            <a:xfrm>
              <a:off x="230900" y="3463272"/>
              <a:ext cx="4036300" cy="2099328"/>
            </a:xfrm>
            <a:prstGeom prst="roundRect">
              <a:avLst/>
            </a:prstGeom>
            <a:solidFill>
              <a:schemeClr val="accent1">
                <a:alpha val="49000"/>
              </a:schemeClr>
            </a:solidFill>
            <a:ln>
              <a:gradFill flip="none" rotWithShape="1">
                <a:gsLst>
                  <a:gs pos="0">
                    <a:schemeClr val="accent1">
                      <a:alpha val="50000"/>
                    </a:schemeClr>
                  </a:gs>
                  <a:gs pos="100000">
                    <a:prstClr val="white"/>
                  </a:gs>
                </a:gsLst>
                <a:lin ang="16200000" scaled="0"/>
                <a:tileRect/>
              </a:gra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gl-ES"/>
            </a:p>
          </p:txBody>
        </p:sp>
        <p:sp>
          <p:nvSpPr>
            <p:cNvPr id="40" name="Rectángulo 39"/>
            <p:cNvSpPr/>
            <p:nvPr/>
          </p:nvSpPr>
          <p:spPr>
            <a:xfrm>
              <a:off x="457200" y="3733800"/>
              <a:ext cx="3581400" cy="1477328"/>
            </a:xfrm>
            <a:prstGeom prst="rect">
              <a:avLst/>
            </a:prstGeom>
          </p:spPr>
          <p:txBody>
            <a:bodyPr wrap="square">
              <a:spAutoFit/>
            </a:bodyPr>
            <a:lstStyle/>
            <a:p>
              <a:pPr algn="just"/>
              <a:r>
                <a:rPr lang="es-ES_tradnl" dirty="0" smtClean="0">
                  <a:solidFill>
                    <a:schemeClr val="bg1"/>
                  </a:solidFill>
                </a:rPr>
                <a:t>Defienden </a:t>
              </a:r>
              <a:r>
                <a:rPr dirty="0" smtClean="0">
                  <a:solidFill>
                    <a:schemeClr val="bg1"/>
                  </a:solidFill>
                </a:rPr>
                <a:t>la </a:t>
              </a:r>
              <a:r>
                <a:rPr b="1" dirty="0" smtClean="0">
                  <a:solidFill>
                    <a:schemeClr val="bg1"/>
                  </a:solidFill>
                </a:rPr>
                <a:t>libertad de mercado </a:t>
              </a:r>
              <a:r>
                <a:rPr dirty="0" smtClean="0">
                  <a:solidFill>
                    <a:schemeClr val="bg1"/>
                  </a:solidFill>
                </a:rPr>
                <a:t>y la </a:t>
              </a:r>
              <a:r>
                <a:rPr b="1" dirty="0" smtClean="0">
                  <a:solidFill>
                    <a:schemeClr val="bg1"/>
                  </a:solidFill>
                </a:rPr>
                <a:t>no intromisión de los poderes públicos en el ámbito privado de los particulares</a:t>
              </a:r>
              <a:r>
                <a:rPr dirty="0" smtClean="0">
                  <a:solidFill>
                    <a:schemeClr val="bg1"/>
                  </a:solidFill>
                </a:rPr>
                <a:t>, ya sean personas físicas o empresas. </a:t>
              </a:r>
              <a:endParaRPr lang="gl-ES" dirty="0">
                <a:solidFill>
                  <a:schemeClr val="bg1"/>
                </a:solidFill>
              </a:endParaRPr>
            </a:p>
          </p:txBody>
        </p:sp>
      </p:grpSp>
      <p:sp>
        <p:nvSpPr>
          <p:cNvPr id="41" name="CuadroTexto 40"/>
          <p:cNvSpPr txBox="1"/>
          <p:nvPr/>
        </p:nvSpPr>
        <p:spPr>
          <a:xfrm>
            <a:off x="533400" y="3200400"/>
            <a:ext cx="3886200" cy="707886"/>
          </a:xfrm>
          <a:prstGeom prst="rect">
            <a:avLst/>
          </a:prstGeom>
          <a:noFill/>
        </p:spPr>
        <p:txBody>
          <a:bodyPr wrap="square" rtlCol="0">
            <a:spAutoFit/>
          </a:bodyPr>
          <a:lstStyle/>
          <a:p>
            <a:r>
              <a:rPr lang="gl-ES" sz="4000" b="1" dirty="0" smtClean="0">
                <a:solidFill>
                  <a:srgbClr val="4F81BD"/>
                </a:solidFill>
              </a:rPr>
              <a:t>Voluntariedad</a:t>
            </a:r>
            <a:endParaRPr lang="gl-ES" sz="4000" b="1" dirty="0">
              <a:solidFill>
                <a:srgbClr val="4F81BD"/>
              </a:solidFill>
            </a:endParaRPr>
          </a:p>
        </p:txBody>
      </p:sp>
      <p:sp>
        <p:nvSpPr>
          <p:cNvPr id="42" name="CuadroTexto 41"/>
          <p:cNvSpPr txBox="1"/>
          <p:nvPr/>
        </p:nvSpPr>
        <p:spPr>
          <a:xfrm>
            <a:off x="5010912" y="3276600"/>
            <a:ext cx="3886200" cy="707886"/>
          </a:xfrm>
          <a:prstGeom prst="rect">
            <a:avLst/>
          </a:prstGeom>
          <a:noFill/>
        </p:spPr>
        <p:txBody>
          <a:bodyPr wrap="square" rtlCol="0">
            <a:spAutoFit/>
          </a:bodyPr>
          <a:lstStyle/>
          <a:p>
            <a:r>
              <a:rPr lang="gl-ES" sz="4000" b="1" dirty="0" smtClean="0">
                <a:solidFill>
                  <a:schemeClr val="accent1"/>
                </a:solidFill>
              </a:rPr>
              <a:t>Obligatoriedad</a:t>
            </a:r>
            <a:endParaRPr lang="gl-ES" sz="4000" b="1" dirty="0">
              <a:solidFill>
                <a:schemeClr val="accent1"/>
              </a:solidFill>
            </a:endParaRPr>
          </a:p>
        </p:txBody>
      </p:sp>
      <p:sp>
        <p:nvSpPr>
          <p:cNvPr id="43" name="CuadroTexto 42"/>
          <p:cNvSpPr txBox="1"/>
          <p:nvPr/>
        </p:nvSpPr>
        <p:spPr>
          <a:xfrm>
            <a:off x="3962400" y="3276600"/>
            <a:ext cx="762000" cy="707886"/>
          </a:xfrm>
          <a:prstGeom prst="rect">
            <a:avLst/>
          </a:prstGeom>
          <a:noFill/>
        </p:spPr>
        <p:txBody>
          <a:bodyPr wrap="square" rtlCol="0">
            <a:spAutoFit/>
          </a:bodyPr>
          <a:lstStyle/>
          <a:p>
            <a:r>
              <a:rPr lang="gl-ES" sz="4000" b="1" dirty="0" smtClean="0">
                <a:solidFill>
                  <a:srgbClr val="4F81BD"/>
                </a:solidFill>
              </a:rPr>
              <a:t>VS</a:t>
            </a:r>
            <a:endParaRPr lang="gl-ES" sz="4000" b="1" dirty="0">
              <a:solidFill>
                <a:srgbClr val="4F81BD"/>
              </a:solidFill>
            </a:endParaRPr>
          </a:p>
        </p:txBody>
      </p:sp>
      <p:grpSp>
        <p:nvGrpSpPr>
          <p:cNvPr id="6" name="Agrupar 43"/>
          <p:cNvGrpSpPr/>
          <p:nvPr/>
        </p:nvGrpSpPr>
        <p:grpSpPr>
          <a:xfrm>
            <a:off x="4419600" y="3942558"/>
            <a:ext cx="4495800" cy="2458242"/>
            <a:chOff x="4419600" y="3256758"/>
            <a:chExt cx="4495800" cy="2458242"/>
          </a:xfrm>
        </p:grpSpPr>
        <p:sp>
          <p:nvSpPr>
            <p:cNvPr id="45" name="Rectángulo redondeado 44"/>
            <p:cNvSpPr/>
            <p:nvPr/>
          </p:nvSpPr>
          <p:spPr>
            <a:xfrm>
              <a:off x="4419600" y="3256758"/>
              <a:ext cx="4495800" cy="2458242"/>
            </a:xfrm>
            <a:prstGeom prst="roundRect">
              <a:avLst/>
            </a:prstGeom>
            <a:gradFill flip="none" rotWithShape="1">
              <a:gsLst>
                <a:gs pos="99000">
                  <a:schemeClr val="accent1">
                    <a:alpha val="50000"/>
                  </a:schemeClr>
                </a:gs>
                <a:gs pos="100000">
                  <a:srgbClr val="FFFFFF"/>
                </a:gs>
              </a:gsLst>
              <a:lin ang="16200000" scaled="0"/>
              <a:tileRect/>
            </a:gradFill>
            <a:ln>
              <a:gradFill flip="none" rotWithShape="1">
                <a:gsLst>
                  <a:gs pos="0">
                    <a:schemeClr val="accent1">
                      <a:alpha val="50000"/>
                    </a:schemeClr>
                  </a:gs>
                  <a:gs pos="100000">
                    <a:prstClr val="white"/>
                  </a:gs>
                </a:gsLst>
                <a:lin ang="16200000" scaled="0"/>
                <a:tileRect/>
              </a:gra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gl-ES"/>
            </a:p>
          </p:txBody>
        </p:sp>
        <p:sp>
          <p:nvSpPr>
            <p:cNvPr id="46" name="Rectángulo 45"/>
            <p:cNvSpPr/>
            <p:nvPr/>
          </p:nvSpPr>
          <p:spPr>
            <a:xfrm>
              <a:off x="4572000" y="3387072"/>
              <a:ext cx="4191000" cy="2308324"/>
            </a:xfrm>
            <a:prstGeom prst="rect">
              <a:avLst/>
            </a:prstGeom>
          </p:spPr>
          <p:txBody>
            <a:bodyPr wrap="square">
              <a:spAutoFit/>
            </a:bodyPr>
            <a:lstStyle/>
            <a:p>
              <a:pPr algn="just"/>
              <a:r>
                <a:rPr lang="es-ES_tradnl" b="1" dirty="0" smtClean="0">
                  <a:solidFill>
                    <a:srgbClr val="FFFFFF"/>
                  </a:solidFill>
                </a:rPr>
                <a:t>A</a:t>
              </a:r>
              <a:r>
                <a:rPr b="1" dirty="0" smtClean="0">
                  <a:solidFill>
                    <a:srgbClr val="FFFFFF"/>
                  </a:solidFill>
                </a:rPr>
                <a:t>poyan la creación de leyes y órganos que las regulen </a:t>
              </a:r>
              <a:r>
                <a:rPr lang="es-ES_tradnl" b="1" dirty="0" smtClean="0">
                  <a:solidFill>
                    <a:srgbClr val="FFFFFF"/>
                  </a:solidFill>
                </a:rPr>
                <a:t>porque </a:t>
              </a:r>
              <a:r>
                <a:rPr dirty="0" smtClean="0">
                  <a:solidFill>
                    <a:srgbClr val="FFFFFF"/>
                  </a:solidFill>
                </a:rPr>
                <a:t>entienden que la </a:t>
              </a:r>
              <a:r>
                <a:rPr b="1" dirty="0" smtClean="0">
                  <a:solidFill>
                    <a:srgbClr val="FFFFFF"/>
                  </a:solidFill>
                </a:rPr>
                <a:t>función de los poderes </a:t>
              </a:r>
              <a:r>
                <a:rPr dirty="0" smtClean="0">
                  <a:solidFill>
                    <a:srgbClr val="FFFFFF"/>
                  </a:solidFill>
                </a:rPr>
                <a:t>públicos </a:t>
              </a:r>
              <a:r>
                <a:rPr b="1" dirty="0" smtClean="0">
                  <a:solidFill>
                    <a:srgbClr val="FFFFFF"/>
                  </a:solidFill>
                </a:rPr>
                <a:t>no se limita a minimizar los impactos negativos </a:t>
              </a:r>
              <a:r>
                <a:rPr dirty="0" smtClean="0">
                  <a:solidFill>
                    <a:srgbClr val="FFFFFF"/>
                  </a:solidFill>
                </a:rPr>
                <a:t>o los desequilibrios del mercado, </a:t>
              </a:r>
              <a:r>
                <a:rPr b="1" dirty="0" smtClean="0">
                  <a:solidFill>
                    <a:srgbClr val="FFFFFF"/>
                  </a:solidFill>
                </a:rPr>
                <a:t>sino también a promocionar </a:t>
              </a:r>
              <a:r>
                <a:rPr dirty="0" smtClean="0">
                  <a:solidFill>
                    <a:srgbClr val="FFFFFF"/>
                  </a:solidFill>
                </a:rPr>
                <a:t>e impulsar aquellas conductas que generan un </a:t>
              </a:r>
              <a:r>
                <a:rPr b="1" dirty="0" smtClean="0">
                  <a:solidFill>
                    <a:srgbClr val="FFFFFF"/>
                  </a:solidFill>
                </a:rPr>
                <a:t>impacto positivo </a:t>
              </a:r>
              <a:r>
                <a:rPr dirty="0" smtClean="0">
                  <a:solidFill>
                    <a:srgbClr val="FFFFFF"/>
                  </a:solidFill>
                </a:rPr>
                <a:t>en la sociedad. </a:t>
              </a:r>
              <a:endParaRPr lang="gl-ES" dirty="0">
                <a:solidFill>
                  <a:srgbClr val="FFFFFF"/>
                </a:solidFill>
              </a:endParaRPr>
            </a:p>
          </p:txBody>
        </p:sp>
      </p:grpSp>
      <p:pic>
        <p:nvPicPr>
          <p:cNvPr id="14" name="Imagen 13" descr="voluntariedad.jpg"/>
          <p:cNvPicPr>
            <a:picLocks noChangeAspect="1"/>
          </p:cNvPicPr>
          <p:nvPr/>
        </p:nvPicPr>
        <p:blipFill>
          <a:blip r:embed="rId3"/>
          <a:stretch>
            <a:fillRect/>
          </a:stretch>
        </p:blipFill>
        <p:spPr>
          <a:xfrm>
            <a:off x="1" y="805341"/>
            <a:ext cx="4441766" cy="2395059"/>
          </a:xfrm>
          <a:prstGeom prst="rect">
            <a:avLst/>
          </a:prstGeom>
        </p:spPr>
      </p:pic>
      <p:pic>
        <p:nvPicPr>
          <p:cNvPr id="16" name="Imagen 15" descr="obligatorio2.jpg"/>
          <p:cNvPicPr>
            <a:picLocks noChangeAspect="1"/>
          </p:cNvPicPr>
          <p:nvPr/>
        </p:nvPicPr>
        <p:blipFill>
          <a:blip r:embed="rId4"/>
          <a:srcRect l="4173" t="6172" r="59763" b="59785"/>
          <a:stretch>
            <a:fillRect/>
          </a:stretch>
        </p:blipFill>
        <p:spPr>
          <a:xfrm>
            <a:off x="5867400" y="1186341"/>
            <a:ext cx="2133600" cy="2014059"/>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D75EC516-875D-E441-8412-E0CB3B911392}" type="slidenum">
              <a:rPr lang="gl-ES" smtClean="0"/>
              <a:pPr/>
              <a:t>14</a:t>
            </a:fld>
            <a:endParaRPr lang="gl-ES"/>
          </a:p>
        </p:txBody>
      </p:sp>
      <p:sp>
        <p:nvSpPr>
          <p:cNvPr id="5" name="Marcador de pie de página 4"/>
          <p:cNvSpPr>
            <a:spLocks noGrp="1"/>
          </p:cNvSpPr>
          <p:nvPr>
            <p:ph type="ftr" sz="quarter" idx="11"/>
          </p:nvPr>
        </p:nvSpPr>
        <p:spPr/>
        <p:txBody>
          <a:bodyPr/>
          <a:lstStyle/>
          <a:p>
            <a:r>
              <a:rPr lang="gl-ES" smtClean="0"/>
              <a:t>IN&amp;S Comunicación e innovación sostenible </a:t>
            </a:r>
            <a:endParaRPr lang="gl-ES"/>
          </a:p>
        </p:txBody>
      </p:sp>
      <p:graphicFrame>
        <p:nvGraphicFramePr>
          <p:cNvPr id="14" name="Diagrama 13"/>
          <p:cNvGraphicFramePr/>
          <p:nvPr/>
        </p:nvGraphicFramePr>
        <p:xfrm>
          <a:off x="914400" y="1278509"/>
          <a:ext cx="7391400" cy="4512691"/>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
        <p:nvSpPr>
          <p:cNvPr id="15" name="CuadroTexto 14"/>
          <p:cNvSpPr txBox="1"/>
          <p:nvPr/>
        </p:nvSpPr>
        <p:spPr>
          <a:xfrm>
            <a:off x="1524000" y="2362200"/>
            <a:ext cx="990600" cy="461665"/>
          </a:xfrm>
          <a:prstGeom prst="rect">
            <a:avLst/>
          </a:prstGeom>
          <a:noFill/>
        </p:spPr>
        <p:txBody>
          <a:bodyPr wrap="square" rtlCol="0">
            <a:spAutoFit/>
          </a:bodyPr>
          <a:lstStyle/>
          <a:p>
            <a:r>
              <a:rPr lang="gl-ES" sz="2400" b="1" dirty="0" smtClean="0">
                <a:solidFill>
                  <a:schemeClr val="bg1"/>
                </a:solidFill>
              </a:rPr>
              <a:t>NO ES</a:t>
            </a:r>
            <a:endParaRPr lang="gl-ES" sz="2400" b="1" dirty="0">
              <a:solidFill>
                <a:schemeClr val="bg1"/>
              </a:solidFill>
            </a:endParaRPr>
          </a:p>
        </p:txBody>
      </p:sp>
      <p:sp>
        <p:nvSpPr>
          <p:cNvPr id="16" name="CuadroTexto 15"/>
          <p:cNvSpPr txBox="1"/>
          <p:nvPr/>
        </p:nvSpPr>
        <p:spPr>
          <a:xfrm>
            <a:off x="5791200" y="4876800"/>
            <a:ext cx="990600" cy="461665"/>
          </a:xfrm>
          <a:prstGeom prst="rect">
            <a:avLst/>
          </a:prstGeom>
          <a:noFill/>
        </p:spPr>
        <p:txBody>
          <a:bodyPr wrap="square" rtlCol="0">
            <a:spAutoFit/>
          </a:bodyPr>
          <a:lstStyle/>
          <a:p>
            <a:pPr algn="ctr"/>
            <a:r>
              <a:rPr lang="gl-ES" sz="2400" b="1" dirty="0" smtClean="0">
                <a:solidFill>
                  <a:schemeClr val="bg1"/>
                </a:solidFill>
              </a:rPr>
              <a:t>CREA</a:t>
            </a:r>
            <a:endParaRPr lang="gl-ES" sz="2400" b="1" dirty="0">
              <a:solidFill>
                <a:schemeClr val="bg1"/>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D75EC516-875D-E441-8412-E0CB3B911392}" type="slidenum">
              <a:rPr lang="gl-ES" smtClean="0"/>
              <a:pPr/>
              <a:t>15</a:t>
            </a:fld>
            <a:endParaRPr lang="gl-ES"/>
          </a:p>
        </p:txBody>
      </p:sp>
      <p:sp>
        <p:nvSpPr>
          <p:cNvPr id="5" name="Marcador de pie de página 4"/>
          <p:cNvSpPr>
            <a:spLocks noGrp="1"/>
          </p:cNvSpPr>
          <p:nvPr>
            <p:ph type="ftr" sz="quarter" idx="11"/>
          </p:nvPr>
        </p:nvSpPr>
        <p:spPr/>
        <p:txBody>
          <a:bodyPr/>
          <a:lstStyle/>
          <a:p>
            <a:r>
              <a:rPr lang="gl-ES" smtClean="0"/>
              <a:t>IN&amp;S Comunicación e innovación sostenible </a:t>
            </a:r>
            <a:endParaRPr lang="gl-ES"/>
          </a:p>
        </p:txBody>
      </p:sp>
      <p:sp>
        <p:nvSpPr>
          <p:cNvPr id="19" name="Rectángulo 18"/>
          <p:cNvSpPr/>
          <p:nvPr/>
        </p:nvSpPr>
        <p:spPr>
          <a:xfrm>
            <a:off x="457200" y="1413808"/>
            <a:ext cx="8458200" cy="1938992"/>
          </a:xfrm>
          <a:prstGeom prst="rect">
            <a:avLst/>
          </a:prstGeom>
        </p:spPr>
        <p:txBody>
          <a:bodyPr wrap="square">
            <a:spAutoFit/>
          </a:bodyPr>
          <a:lstStyle/>
          <a:p>
            <a:pPr algn="just"/>
            <a:r>
              <a:rPr lang="es-ES" sz="2400" dirty="0" smtClean="0">
                <a:solidFill>
                  <a:srgbClr val="000000"/>
                </a:solidFill>
                <a:ea typeface="ＭＳ Ｐゴシック" pitchFamily="-84" charset="-128"/>
                <a:cs typeface="ＭＳ Ｐゴシック" pitchFamily="-84" charset="-128"/>
              </a:rPr>
              <a:t>Las empresas deben </a:t>
            </a:r>
            <a:r>
              <a:rPr lang="es-ES" sz="2400" b="1" dirty="0" smtClean="0">
                <a:solidFill>
                  <a:srgbClr val="000000"/>
                </a:solidFill>
                <a:ea typeface="ＭＳ Ｐゴシック" pitchFamily="-84" charset="-128"/>
                <a:cs typeface="ＭＳ Ｐゴシック" pitchFamily="-84" charset="-128"/>
              </a:rPr>
              <a:t>aplicar</a:t>
            </a:r>
            <a:r>
              <a:rPr lang="es-ES" sz="2400" dirty="0" smtClean="0">
                <a:solidFill>
                  <a:srgbClr val="000000"/>
                </a:solidFill>
                <a:ea typeface="ＭＳ Ｐゴシック" pitchFamily="-84" charset="-128"/>
                <a:cs typeface="ＭＳ Ｐゴシック" pitchFamily="-84" charset="-128"/>
              </a:rPr>
              <a:t>, en estrecha colaboración </a:t>
            </a:r>
            <a:r>
              <a:rPr lang="es-ES" sz="2400" b="1" dirty="0" smtClean="0">
                <a:solidFill>
                  <a:srgbClr val="000000"/>
                </a:solidFill>
                <a:ea typeface="ＭＳ Ｐゴシック" pitchFamily="-84" charset="-128"/>
                <a:cs typeface="ＭＳ Ｐゴシック" pitchFamily="-84" charset="-128"/>
              </a:rPr>
              <a:t>con las partes interesadas</a:t>
            </a:r>
            <a:r>
              <a:rPr lang="es-ES" sz="2400" dirty="0" smtClean="0">
                <a:solidFill>
                  <a:srgbClr val="000000"/>
                </a:solidFill>
                <a:ea typeface="ＭＳ Ｐゴシック" pitchFamily="-84" charset="-128"/>
                <a:cs typeface="ＭＳ Ｐゴシック" pitchFamily="-84" charset="-128"/>
              </a:rPr>
              <a:t>, un </a:t>
            </a:r>
            <a:r>
              <a:rPr lang="es-ES" sz="2400" b="1" dirty="0" smtClean="0">
                <a:solidFill>
                  <a:srgbClr val="000000"/>
                </a:solidFill>
                <a:ea typeface="ＭＳ Ｐゴシック" pitchFamily="-84" charset="-128"/>
                <a:cs typeface="ＭＳ Ｐゴシック" pitchFamily="-84" charset="-128"/>
              </a:rPr>
              <a:t>proceso</a:t>
            </a:r>
            <a:r>
              <a:rPr lang="es-ES" sz="2400" dirty="0" smtClean="0">
                <a:solidFill>
                  <a:srgbClr val="000000"/>
                </a:solidFill>
                <a:ea typeface="ＭＳ Ｐゴシック" pitchFamily="-84" charset="-128"/>
                <a:cs typeface="ＭＳ Ｐゴシック" pitchFamily="-84" charset="-128"/>
              </a:rPr>
              <a:t> destinado a </a:t>
            </a:r>
            <a:r>
              <a:rPr lang="es-ES" sz="2400" b="1" dirty="0" smtClean="0">
                <a:solidFill>
                  <a:srgbClr val="000000"/>
                </a:solidFill>
                <a:ea typeface="ＭＳ Ｐゴシック" pitchFamily="-84" charset="-128"/>
                <a:cs typeface="ＭＳ Ｐゴシック" pitchFamily="-84" charset="-128"/>
              </a:rPr>
              <a:t>integrar </a:t>
            </a:r>
            <a:r>
              <a:rPr lang="es-ES" sz="2400" dirty="0" smtClean="0">
                <a:solidFill>
                  <a:srgbClr val="000000"/>
                </a:solidFill>
                <a:ea typeface="ＭＳ Ｐゴシック" pitchFamily="-84" charset="-128"/>
                <a:cs typeface="ＭＳ Ｐゴシック" pitchFamily="-84" charset="-128"/>
              </a:rPr>
              <a:t>las </a:t>
            </a:r>
            <a:r>
              <a:rPr lang="es-ES" sz="2400" b="1" dirty="0" smtClean="0">
                <a:solidFill>
                  <a:srgbClr val="000000"/>
                </a:solidFill>
                <a:ea typeface="ＭＳ Ｐゴシック" pitchFamily="-84" charset="-128"/>
                <a:cs typeface="ＭＳ Ｐゴシック" pitchFamily="-84" charset="-128"/>
              </a:rPr>
              <a:t>preocupaciones </a:t>
            </a:r>
            <a:r>
              <a:rPr lang="es-ES" sz="2400" dirty="0" smtClean="0">
                <a:solidFill>
                  <a:srgbClr val="000000"/>
                </a:solidFill>
                <a:ea typeface="ＭＳ Ｐゴシック" pitchFamily="-84" charset="-128"/>
                <a:cs typeface="ＭＳ Ｐゴシック" pitchFamily="-84" charset="-128"/>
              </a:rPr>
              <a:t>sociales, medioambientales y éticas, el respeto de los DDHH y las preocupaciones de los consumidores en sus operaciones empresariales y su </a:t>
            </a:r>
            <a:r>
              <a:rPr lang="es-ES" sz="2400" b="1" dirty="0" smtClean="0">
                <a:solidFill>
                  <a:srgbClr val="000000"/>
                </a:solidFill>
                <a:ea typeface="ＭＳ Ｐゴシック" pitchFamily="-84" charset="-128"/>
                <a:cs typeface="ＭＳ Ｐゴシック" pitchFamily="-84" charset="-128"/>
              </a:rPr>
              <a:t>estrategia</a:t>
            </a:r>
            <a:r>
              <a:rPr lang="es-ES" sz="2400" dirty="0" smtClean="0">
                <a:solidFill>
                  <a:srgbClr val="000000"/>
                </a:solidFill>
                <a:ea typeface="ＭＳ Ｐゴシック" pitchFamily="-84" charset="-128"/>
                <a:cs typeface="ＭＳ Ｐゴシック" pitchFamily="-84" charset="-128"/>
              </a:rPr>
              <a:t> básica a fin de:</a:t>
            </a:r>
            <a:endParaRPr lang="es-ES" sz="2400" dirty="0">
              <a:solidFill>
                <a:srgbClr val="000000"/>
              </a:solidFill>
              <a:ea typeface="ＭＳ Ｐゴシック" pitchFamily="-84" charset="-128"/>
              <a:cs typeface="ＭＳ Ｐゴシック" pitchFamily="-84" charset="-128"/>
            </a:endParaRPr>
          </a:p>
        </p:txBody>
      </p:sp>
      <p:sp>
        <p:nvSpPr>
          <p:cNvPr id="20" name="Oval 6"/>
          <p:cNvSpPr>
            <a:spLocks noChangeArrowheads="1"/>
          </p:cNvSpPr>
          <p:nvPr/>
        </p:nvSpPr>
        <p:spPr bwMode="auto">
          <a:xfrm>
            <a:off x="266700" y="3886200"/>
            <a:ext cx="3848100" cy="2590800"/>
          </a:xfrm>
          <a:prstGeom prst="ellipse">
            <a:avLst/>
          </a:prstGeom>
          <a:solidFill>
            <a:schemeClr val="accent1">
              <a:alpha val="49019"/>
            </a:schemeClr>
          </a:solidFill>
          <a:ln w="9525">
            <a:noFill/>
            <a:round/>
            <a:headEnd/>
            <a:tailEnd/>
          </a:ln>
        </p:spPr>
        <p:txBody>
          <a:bodyPr wrap="none" anchor="ctr">
            <a:prstTxWarp prst="textNoShape">
              <a:avLst/>
            </a:prstTxWarp>
          </a:bodyPr>
          <a:lstStyle/>
          <a:p>
            <a:pPr algn="ctr"/>
            <a:endParaRPr lang="es-ES_tradnl" b="1"/>
          </a:p>
        </p:txBody>
      </p:sp>
      <p:sp>
        <p:nvSpPr>
          <p:cNvPr id="21" name="Oval 7"/>
          <p:cNvSpPr>
            <a:spLocks noChangeArrowheads="1"/>
          </p:cNvSpPr>
          <p:nvPr/>
        </p:nvSpPr>
        <p:spPr bwMode="auto">
          <a:xfrm>
            <a:off x="4859337" y="4343400"/>
            <a:ext cx="3238500" cy="1752600"/>
          </a:xfrm>
          <a:prstGeom prst="ellipse">
            <a:avLst/>
          </a:prstGeom>
          <a:solidFill>
            <a:srgbClr val="4F81BD">
              <a:alpha val="49019"/>
            </a:srgbClr>
          </a:solidFill>
          <a:ln w="9525">
            <a:noFill/>
            <a:round/>
            <a:headEnd/>
            <a:tailEnd/>
          </a:ln>
        </p:spPr>
        <p:txBody>
          <a:bodyPr wrap="none" anchor="ctr">
            <a:prstTxWarp prst="textNoShape">
              <a:avLst/>
            </a:prstTxWarp>
          </a:bodyPr>
          <a:lstStyle/>
          <a:p>
            <a:pPr algn="ctr"/>
            <a:endParaRPr lang="es-ES_tradnl" b="1"/>
          </a:p>
        </p:txBody>
      </p:sp>
      <p:sp>
        <p:nvSpPr>
          <p:cNvPr id="22" name="Rectangle 8"/>
          <p:cNvSpPr>
            <a:spLocks noChangeArrowheads="1"/>
          </p:cNvSpPr>
          <p:nvPr/>
        </p:nvSpPr>
        <p:spPr bwMode="auto">
          <a:xfrm>
            <a:off x="682625" y="4267200"/>
            <a:ext cx="3095625" cy="1938992"/>
          </a:xfrm>
          <a:prstGeom prst="rect">
            <a:avLst/>
          </a:prstGeom>
          <a:noFill/>
          <a:ln w="9525">
            <a:noFill/>
            <a:miter lim="800000"/>
            <a:headEnd/>
            <a:tailEnd/>
          </a:ln>
        </p:spPr>
        <p:txBody>
          <a:bodyPr>
            <a:prstTxWarp prst="textNoShape">
              <a:avLst/>
            </a:prstTxWarp>
            <a:spAutoFit/>
          </a:bodyPr>
          <a:lstStyle/>
          <a:p>
            <a:pPr algn="ctr"/>
            <a:r>
              <a:rPr lang="es-ES" sz="2000" b="1" dirty="0">
                <a:solidFill>
                  <a:schemeClr val="bg1"/>
                </a:solidFill>
              </a:rPr>
              <a:t>Maximizar la creación de valor compartido </a:t>
            </a:r>
            <a:r>
              <a:rPr lang="es-ES" sz="2000" dirty="0">
                <a:solidFill>
                  <a:schemeClr val="bg1"/>
                </a:solidFill>
              </a:rPr>
              <a:t>para sus propietarios/accionistas y para las demás partes interesadas y la sociedad en sentido amplio;</a:t>
            </a:r>
          </a:p>
        </p:txBody>
      </p:sp>
      <p:sp>
        <p:nvSpPr>
          <p:cNvPr id="23" name="Rectangle 9"/>
          <p:cNvSpPr>
            <a:spLocks noChangeArrowheads="1"/>
          </p:cNvSpPr>
          <p:nvPr/>
        </p:nvSpPr>
        <p:spPr bwMode="auto">
          <a:xfrm>
            <a:off x="5075237" y="4648200"/>
            <a:ext cx="2808288" cy="1015663"/>
          </a:xfrm>
          <a:prstGeom prst="rect">
            <a:avLst/>
          </a:prstGeom>
          <a:noFill/>
          <a:ln w="9525">
            <a:noFill/>
            <a:miter lim="800000"/>
            <a:headEnd/>
            <a:tailEnd/>
          </a:ln>
        </p:spPr>
        <p:txBody>
          <a:bodyPr>
            <a:prstTxWarp prst="textNoShape">
              <a:avLst/>
            </a:prstTxWarp>
            <a:spAutoFit/>
          </a:bodyPr>
          <a:lstStyle/>
          <a:p>
            <a:pPr algn="ctr"/>
            <a:r>
              <a:rPr lang="es-ES" sz="2000" b="1" dirty="0">
                <a:solidFill>
                  <a:schemeClr val="bg1"/>
                </a:solidFill>
              </a:rPr>
              <a:t>Identificar, prevenir y atenuar sus posibles consecuencias adversas.</a:t>
            </a:r>
          </a:p>
        </p:txBody>
      </p:sp>
      <p:sp>
        <p:nvSpPr>
          <p:cNvPr id="24" name="Text Box 10"/>
          <p:cNvSpPr txBox="1">
            <a:spLocks noChangeArrowheads="1"/>
          </p:cNvSpPr>
          <p:nvPr/>
        </p:nvSpPr>
        <p:spPr bwMode="auto">
          <a:xfrm>
            <a:off x="4191000" y="4648200"/>
            <a:ext cx="1284288" cy="923330"/>
          </a:xfrm>
          <a:prstGeom prst="rect">
            <a:avLst/>
          </a:prstGeom>
          <a:noFill/>
          <a:ln w="9525">
            <a:noFill/>
            <a:miter lim="800000"/>
            <a:headEnd/>
            <a:tailEnd/>
          </a:ln>
        </p:spPr>
        <p:txBody>
          <a:bodyPr wrap="square">
            <a:prstTxWarp prst="textNoShape">
              <a:avLst/>
            </a:prstTxWarp>
            <a:spAutoFit/>
          </a:bodyPr>
          <a:lstStyle/>
          <a:p>
            <a:pPr>
              <a:spcBef>
                <a:spcPct val="50000"/>
              </a:spcBef>
            </a:pPr>
            <a:r>
              <a:rPr lang="es-ES" sz="5400" b="1" dirty="0">
                <a:solidFill>
                  <a:srgbClr val="4F81BD"/>
                </a:solidFill>
              </a:rPr>
              <a:t>+</a:t>
            </a:r>
          </a:p>
        </p:txBody>
      </p:sp>
      <p:sp>
        <p:nvSpPr>
          <p:cNvPr id="25" name="Rectángulo 24"/>
          <p:cNvSpPr/>
          <p:nvPr/>
        </p:nvSpPr>
        <p:spPr>
          <a:xfrm>
            <a:off x="457200" y="838200"/>
            <a:ext cx="1279918" cy="461665"/>
          </a:xfrm>
          <a:prstGeom prst="rect">
            <a:avLst/>
          </a:prstGeom>
        </p:spPr>
        <p:txBody>
          <a:bodyPr wrap="none">
            <a:spAutoFit/>
          </a:bodyPr>
          <a:lstStyle/>
          <a:p>
            <a:r>
              <a:rPr lang="es-ES_tradnl" sz="2400" b="1" dirty="0" smtClean="0">
                <a:solidFill>
                  <a:schemeClr val="accent1"/>
                </a:solidFill>
              </a:rPr>
              <a:t>Objetivo</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D75EC516-875D-E441-8412-E0CB3B911392}" type="slidenum">
              <a:rPr lang="gl-ES" smtClean="0"/>
              <a:pPr/>
              <a:t>16</a:t>
            </a:fld>
            <a:endParaRPr lang="gl-ES"/>
          </a:p>
        </p:txBody>
      </p:sp>
      <p:sp>
        <p:nvSpPr>
          <p:cNvPr id="5" name="Marcador de pie de página 4"/>
          <p:cNvSpPr>
            <a:spLocks noGrp="1"/>
          </p:cNvSpPr>
          <p:nvPr>
            <p:ph type="ftr" sz="quarter" idx="11"/>
          </p:nvPr>
        </p:nvSpPr>
        <p:spPr/>
        <p:txBody>
          <a:bodyPr/>
          <a:lstStyle/>
          <a:p>
            <a:r>
              <a:rPr lang="gl-ES" smtClean="0"/>
              <a:t>IN&amp;S Comunicación e innovación sostenible </a:t>
            </a:r>
            <a:endParaRPr lang="gl-ES"/>
          </a:p>
        </p:txBody>
      </p:sp>
      <p:graphicFrame>
        <p:nvGraphicFramePr>
          <p:cNvPr id="8" name="Diagrama 7"/>
          <p:cNvGraphicFramePr/>
          <p:nvPr/>
        </p:nvGraphicFramePr>
        <p:xfrm>
          <a:off x="609600" y="1096335"/>
          <a:ext cx="7924800" cy="5260015"/>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D75EC516-875D-E441-8412-E0CB3B911392}" type="slidenum">
              <a:rPr lang="gl-ES" smtClean="0"/>
              <a:pPr/>
              <a:t>17</a:t>
            </a:fld>
            <a:endParaRPr lang="gl-ES"/>
          </a:p>
        </p:txBody>
      </p:sp>
      <p:sp>
        <p:nvSpPr>
          <p:cNvPr id="5" name="Marcador de pie de página 4"/>
          <p:cNvSpPr>
            <a:spLocks noGrp="1"/>
          </p:cNvSpPr>
          <p:nvPr>
            <p:ph type="ftr" sz="quarter" idx="11"/>
          </p:nvPr>
        </p:nvSpPr>
        <p:spPr/>
        <p:txBody>
          <a:bodyPr/>
          <a:lstStyle/>
          <a:p>
            <a:r>
              <a:rPr lang="gl-ES" smtClean="0"/>
              <a:t>IN&amp;S Comunicación e innovación sostenible </a:t>
            </a:r>
            <a:endParaRPr lang="gl-ES"/>
          </a:p>
        </p:txBody>
      </p:sp>
      <p:grpSp>
        <p:nvGrpSpPr>
          <p:cNvPr id="2" name="Agrupar 6"/>
          <p:cNvGrpSpPr/>
          <p:nvPr/>
        </p:nvGrpSpPr>
        <p:grpSpPr>
          <a:xfrm>
            <a:off x="3886200" y="1323628"/>
            <a:ext cx="1335407" cy="1335407"/>
            <a:chOff x="3633234" y="3402843"/>
            <a:chExt cx="1335407" cy="1335407"/>
          </a:xfrm>
        </p:grpSpPr>
        <p:sp>
          <p:nvSpPr>
            <p:cNvPr id="10" name="Elipse 9"/>
            <p:cNvSpPr/>
            <p:nvPr/>
          </p:nvSpPr>
          <p:spPr>
            <a:xfrm>
              <a:off x="3633234" y="3402843"/>
              <a:ext cx="1335407" cy="1335407"/>
            </a:xfrm>
            <a:prstGeom prst="ellipse">
              <a:avLst/>
            </a:prstGeom>
          </p:spPr>
          <p:style>
            <a:lnRef idx="0">
              <a:schemeClr val="lt1">
                <a:hueOff val="0"/>
                <a:satOff val="0"/>
                <a:lumOff val="0"/>
                <a:alphaOff val="0"/>
              </a:schemeClr>
            </a:lnRef>
            <a:fillRef idx="3">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11" name="Elipse 4"/>
            <p:cNvSpPr/>
            <p:nvPr/>
          </p:nvSpPr>
          <p:spPr>
            <a:xfrm>
              <a:off x="3691529" y="3598409"/>
              <a:ext cx="1139841" cy="944275"/>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s-ES_tradnl" sz="1500" b="1" kern="1200" dirty="0" smtClean="0">
                  <a:solidFill>
                    <a:srgbClr val="4F81BD"/>
                  </a:solidFill>
                </a:rPr>
                <a:t>REPUTACIÓN</a:t>
              </a:r>
              <a:endParaRPr lang="es-ES_tradnl" sz="1500" b="1" kern="1200" dirty="0">
                <a:solidFill>
                  <a:srgbClr val="4F81BD"/>
                </a:solidFill>
              </a:endParaRPr>
            </a:p>
          </p:txBody>
        </p:sp>
      </p:grpSp>
      <p:grpSp>
        <p:nvGrpSpPr>
          <p:cNvPr id="6" name="Agrupar 11"/>
          <p:cNvGrpSpPr/>
          <p:nvPr/>
        </p:nvGrpSpPr>
        <p:grpSpPr>
          <a:xfrm>
            <a:off x="3084193" y="2337131"/>
            <a:ext cx="2670814" cy="2670814"/>
            <a:chOff x="2370174" y="1099410"/>
            <a:chExt cx="2670814" cy="2670814"/>
          </a:xfrm>
        </p:grpSpPr>
        <p:sp>
          <p:nvSpPr>
            <p:cNvPr id="13" name="Elipse 12"/>
            <p:cNvSpPr/>
            <p:nvPr/>
          </p:nvSpPr>
          <p:spPr>
            <a:xfrm>
              <a:off x="2370174" y="1099410"/>
              <a:ext cx="2670814" cy="2670814"/>
            </a:xfrm>
            <a:prstGeom prst="ellipse">
              <a:avLst/>
            </a:prstGeom>
          </p:spPr>
          <p:style>
            <a:lnRef idx="0">
              <a:schemeClr val="lt1">
                <a:hueOff val="0"/>
                <a:satOff val="0"/>
                <a:lumOff val="0"/>
                <a:alphaOff val="0"/>
              </a:schemeClr>
            </a:lnRef>
            <a:fillRef idx="3">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14" name="Elipse 4"/>
            <p:cNvSpPr/>
            <p:nvPr/>
          </p:nvSpPr>
          <p:spPr>
            <a:xfrm>
              <a:off x="2761306" y="1490542"/>
              <a:ext cx="1888550" cy="1888550"/>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s-ES_tradnl" sz="2200" b="1" kern="1200" dirty="0" smtClean="0">
                  <a:solidFill>
                    <a:srgbClr val="FFFFFF"/>
                  </a:solidFill>
                </a:rPr>
                <a:t>MOTIVACIONES</a:t>
              </a:r>
              <a:endParaRPr lang="es-ES_tradnl" sz="2200" b="1" kern="1200" dirty="0">
                <a:solidFill>
                  <a:srgbClr val="FFFFFF"/>
                </a:solidFill>
              </a:endParaRPr>
            </a:p>
          </p:txBody>
        </p:sp>
      </p:grpSp>
      <p:grpSp>
        <p:nvGrpSpPr>
          <p:cNvPr id="7" name="Agrupar 14"/>
          <p:cNvGrpSpPr/>
          <p:nvPr/>
        </p:nvGrpSpPr>
        <p:grpSpPr>
          <a:xfrm>
            <a:off x="4935095" y="1773856"/>
            <a:ext cx="1389505" cy="1335407"/>
            <a:chOff x="3615329" y="3402843"/>
            <a:chExt cx="1389505" cy="1335407"/>
          </a:xfrm>
        </p:grpSpPr>
        <p:sp>
          <p:nvSpPr>
            <p:cNvPr id="16" name="Elipse 15"/>
            <p:cNvSpPr/>
            <p:nvPr/>
          </p:nvSpPr>
          <p:spPr>
            <a:xfrm>
              <a:off x="3633234" y="3402843"/>
              <a:ext cx="1335407" cy="1335407"/>
            </a:xfrm>
            <a:prstGeom prst="ellipse">
              <a:avLst/>
            </a:prstGeom>
          </p:spPr>
          <p:style>
            <a:lnRef idx="0">
              <a:schemeClr val="lt1">
                <a:hueOff val="0"/>
                <a:satOff val="0"/>
                <a:lumOff val="0"/>
                <a:alphaOff val="0"/>
              </a:schemeClr>
            </a:lnRef>
            <a:fillRef idx="3">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17" name="Elipse 4"/>
            <p:cNvSpPr/>
            <p:nvPr/>
          </p:nvSpPr>
          <p:spPr>
            <a:xfrm>
              <a:off x="3615329" y="3598409"/>
              <a:ext cx="1389505" cy="944275"/>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s-ES_tradnl" sz="1500" b="1" kern="1200" dirty="0" smtClean="0">
                  <a:solidFill>
                    <a:srgbClr val="4F81BD"/>
                  </a:solidFill>
                </a:rPr>
                <a:t>SUPERVIVENCIA</a:t>
              </a:r>
              <a:endParaRPr lang="es-ES_tradnl" sz="1500" b="1" kern="1200" dirty="0">
                <a:solidFill>
                  <a:srgbClr val="4F81BD"/>
                </a:solidFill>
              </a:endParaRPr>
            </a:p>
          </p:txBody>
        </p:sp>
      </p:grpSp>
      <p:grpSp>
        <p:nvGrpSpPr>
          <p:cNvPr id="8" name="Agrupar 17"/>
          <p:cNvGrpSpPr/>
          <p:nvPr/>
        </p:nvGrpSpPr>
        <p:grpSpPr>
          <a:xfrm>
            <a:off x="5370193" y="2895600"/>
            <a:ext cx="1335407" cy="1335407"/>
            <a:chOff x="3633234" y="3402843"/>
            <a:chExt cx="1335407" cy="1335407"/>
          </a:xfrm>
        </p:grpSpPr>
        <p:sp>
          <p:nvSpPr>
            <p:cNvPr id="19" name="Elipse 18"/>
            <p:cNvSpPr/>
            <p:nvPr/>
          </p:nvSpPr>
          <p:spPr>
            <a:xfrm>
              <a:off x="3633234" y="3402843"/>
              <a:ext cx="1335407" cy="1335407"/>
            </a:xfrm>
            <a:prstGeom prst="ellipse">
              <a:avLst/>
            </a:prstGeom>
          </p:spPr>
          <p:style>
            <a:lnRef idx="0">
              <a:schemeClr val="lt1">
                <a:hueOff val="0"/>
                <a:satOff val="0"/>
                <a:lumOff val="0"/>
                <a:alphaOff val="0"/>
              </a:schemeClr>
            </a:lnRef>
            <a:fillRef idx="3">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20" name="Elipse 4"/>
            <p:cNvSpPr/>
            <p:nvPr/>
          </p:nvSpPr>
          <p:spPr>
            <a:xfrm>
              <a:off x="3691529" y="3598409"/>
              <a:ext cx="1139841" cy="944275"/>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s-ES_tradnl" sz="1500" b="1" kern="1200" dirty="0" smtClean="0">
                  <a:solidFill>
                    <a:srgbClr val="4F81BD"/>
                  </a:solidFill>
                </a:rPr>
                <a:t>CONTROL DEL RIESGO</a:t>
              </a:r>
              <a:endParaRPr lang="es-ES_tradnl" sz="1500" b="1" kern="1200" dirty="0">
                <a:solidFill>
                  <a:srgbClr val="4F81BD"/>
                </a:solidFill>
              </a:endParaRPr>
            </a:p>
          </p:txBody>
        </p:sp>
      </p:grpSp>
      <p:grpSp>
        <p:nvGrpSpPr>
          <p:cNvPr id="9" name="Agrupar 20"/>
          <p:cNvGrpSpPr/>
          <p:nvPr/>
        </p:nvGrpSpPr>
        <p:grpSpPr>
          <a:xfrm>
            <a:off x="5101586" y="3993786"/>
            <a:ext cx="1451614" cy="1335407"/>
            <a:chOff x="3633234" y="3402843"/>
            <a:chExt cx="1451614" cy="1335407"/>
          </a:xfrm>
        </p:grpSpPr>
        <p:sp>
          <p:nvSpPr>
            <p:cNvPr id="22" name="Elipse 21"/>
            <p:cNvSpPr/>
            <p:nvPr/>
          </p:nvSpPr>
          <p:spPr>
            <a:xfrm>
              <a:off x="3633234" y="3402843"/>
              <a:ext cx="1335407" cy="1335407"/>
            </a:xfrm>
            <a:prstGeom prst="ellipse">
              <a:avLst/>
            </a:prstGeom>
          </p:spPr>
          <p:style>
            <a:lnRef idx="0">
              <a:schemeClr val="lt1">
                <a:hueOff val="0"/>
                <a:satOff val="0"/>
                <a:lumOff val="0"/>
                <a:alphaOff val="0"/>
              </a:schemeClr>
            </a:lnRef>
            <a:fillRef idx="3">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23" name="Elipse 4"/>
            <p:cNvSpPr/>
            <p:nvPr/>
          </p:nvSpPr>
          <p:spPr>
            <a:xfrm>
              <a:off x="3691529" y="3598409"/>
              <a:ext cx="1393319" cy="944275"/>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s-ES_tradnl" sz="1400" b="1" kern="1200" dirty="0" smtClean="0">
                  <a:solidFill>
                    <a:srgbClr val="4F81BD"/>
                  </a:solidFill>
                </a:rPr>
                <a:t>NUEVAS OPORTUNIDADES</a:t>
              </a:r>
              <a:endParaRPr lang="es-ES_tradnl" sz="1400" b="1" kern="1200" dirty="0">
                <a:solidFill>
                  <a:srgbClr val="4F81BD"/>
                </a:solidFill>
              </a:endParaRPr>
            </a:p>
          </p:txBody>
        </p:sp>
      </p:grpSp>
      <p:grpSp>
        <p:nvGrpSpPr>
          <p:cNvPr id="12" name="Agrupar 23"/>
          <p:cNvGrpSpPr/>
          <p:nvPr/>
        </p:nvGrpSpPr>
        <p:grpSpPr>
          <a:xfrm>
            <a:off x="4093081" y="4379593"/>
            <a:ext cx="1335407" cy="1335407"/>
            <a:chOff x="3633234" y="3402843"/>
            <a:chExt cx="1335407" cy="1335407"/>
          </a:xfrm>
        </p:grpSpPr>
        <p:sp>
          <p:nvSpPr>
            <p:cNvPr id="25" name="Elipse 24"/>
            <p:cNvSpPr/>
            <p:nvPr/>
          </p:nvSpPr>
          <p:spPr>
            <a:xfrm>
              <a:off x="3633234" y="3402843"/>
              <a:ext cx="1335407" cy="1335407"/>
            </a:xfrm>
            <a:prstGeom prst="ellipse">
              <a:avLst/>
            </a:prstGeom>
          </p:spPr>
          <p:style>
            <a:lnRef idx="0">
              <a:schemeClr val="lt1">
                <a:hueOff val="0"/>
                <a:satOff val="0"/>
                <a:lumOff val="0"/>
                <a:alphaOff val="0"/>
              </a:schemeClr>
            </a:lnRef>
            <a:fillRef idx="3">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26" name="Elipse 4"/>
            <p:cNvSpPr/>
            <p:nvPr/>
          </p:nvSpPr>
          <p:spPr>
            <a:xfrm>
              <a:off x="3734312" y="3699678"/>
              <a:ext cx="1139841" cy="944275"/>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s-ES_tradnl" sz="1500" b="1" kern="1200" dirty="0" smtClean="0">
                  <a:solidFill>
                    <a:srgbClr val="4F81BD"/>
                  </a:solidFill>
                </a:rPr>
                <a:t>ATRACCIÓN CAPITAL</a:t>
              </a:r>
              <a:endParaRPr lang="es-ES_tradnl" sz="1500" b="1" kern="1200" dirty="0">
                <a:solidFill>
                  <a:srgbClr val="4F81BD"/>
                </a:solidFill>
              </a:endParaRPr>
            </a:p>
          </p:txBody>
        </p:sp>
      </p:grpSp>
      <p:grpSp>
        <p:nvGrpSpPr>
          <p:cNvPr id="15" name="Agrupar 26"/>
          <p:cNvGrpSpPr/>
          <p:nvPr/>
        </p:nvGrpSpPr>
        <p:grpSpPr>
          <a:xfrm>
            <a:off x="2895600" y="4364656"/>
            <a:ext cx="1335407" cy="1335407"/>
            <a:chOff x="3633234" y="3402843"/>
            <a:chExt cx="1335407" cy="1335407"/>
          </a:xfrm>
        </p:grpSpPr>
        <p:sp>
          <p:nvSpPr>
            <p:cNvPr id="28" name="Elipse 27"/>
            <p:cNvSpPr/>
            <p:nvPr/>
          </p:nvSpPr>
          <p:spPr>
            <a:xfrm>
              <a:off x="3633234" y="3402843"/>
              <a:ext cx="1335407" cy="1335407"/>
            </a:xfrm>
            <a:prstGeom prst="ellipse">
              <a:avLst/>
            </a:prstGeom>
          </p:spPr>
          <p:style>
            <a:lnRef idx="0">
              <a:schemeClr val="lt1">
                <a:hueOff val="0"/>
                <a:satOff val="0"/>
                <a:lumOff val="0"/>
                <a:alphaOff val="0"/>
              </a:schemeClr>
            </a:lnRef>
            <a:fillRef idx="3">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29" name="Elipse 4"/>
            <p:cNvSpPr/>
            <p:nvPr/>
          </p:nvSpPr>
          <p:spPr>
            <a:xfrm>
              <a:off x="3691529" y="3598409"/>
              <a:ext cx="1139841" cy="944275"/>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s-ES_tradnl" sz="1500" b="1" kern="1200" dirty="0" smtClean="0">
                  <a:solidFill>
                    <a:srgbClr val="4F81BD"/>
                  </a:solidFill>
                </a:rPr>
                <a:t>AHORRO</a:t>
              </a:r>
              <a:endParaRPr lang="es-ES_tradnl" sz="1500" b="1" kern="1200" dirty="0">
                <a:solidFill>
                  <a:srgbClr val="4F81BD"/>
                </a:solidFill>
              </a:endParaRPr>
            </a:p>
          </p:txBody>
        </p:sp>
      </p:grpSp>
      <p:grpSp>
        <p:nvGrpSpPr>
          <p:cNvPr id="18" name="Agrupar 29"/>
          <p:cNvGrpSpPr/>
          <p:nvPr/>
        </p:nvGrpSpPr>
        <p:grpSpPr>
          <a:xfrm>
            <a:off x="2757674" y="1628428"/>
            <a:ext cx="1335407" cy="1335407"/>
            <a:chOff x="3633234" y="3402843"/>
            <a:chExt cx="1335407" cy="1335407"/>
          </a:xfrm>
        </p:grpSpPr>
        <p:sp>
          <p:nvSpPr>
            <p:cNvPr id="31" name="Elipse 30"/>
            <p:cNvSpPr/>
            <p:nvPr/>
          </p:nvSpPr>
          <p:spPr>
            <a:xfrm>
              <a:off x="3633234" y="3402843"/>
              <a:ext cx="1335407" cy="1335407"/>
            </a:xfrm>
            <a:prstGeom prst="ellipse">
              <a:avLst/>
            </a:prstGeom>
          </p:spPr>
          <p:style>
            <a:lnRef idx="0">
              <a:schemeClr val="lt1">
                <a:hueOff val="0"/>
                <a:satOff val="0"/>
                <a:lumOff val="0"/>
                <a:alphaOff val="0"/>
              </a:schemeClr>
            </a:lnRef>
            <a:fillRef idx="3">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32" name="Elipse 4"/>
            <p:cNvSpPr/>
            <p:nvPr/>
          </p:nvSpPr>
          <p:spPr>
            <a:xfrm>
              <a:off x="3691529" y="3598409"/>
              <a:ext cx="1139841" cy="944275"/>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s-ES_tradnl" sz="1500" b="1" kern="1200" dirty="0" smtClean="0">
                  <a:solidFill>
                    <a:srgbClr val="4F81BD"/>
                  </a:solidFill>
                </a:rPr>
                <a:t>MEJORAR LA EFICIENCIA</a:t>
              </a:r>
              <a:endParaRPr lang="es-ES_tradnl" sz="1500" b="1" kern="1200" dirty="0">
                <a:solidFill>
                  <a:srgbClr val="4F81BD"/>
                </a:solidFill>
              </a:endParaRPr>
            </a:p>
          </p:txBody>
        </p:sp>
      </p:grpSp>
      <p:grpSp>
        <p:nvGrpSpPr>
          <p:cNvPr id="21" name="Agrupar 32"/>
          <p:cNvGrpSpPr/>
          <p:nvPr/>
        </p:nvGrpSpPr>
        <p:grpSpPr>
          <a:xfrm>
            <a:off x="2133600" y="2612056"/>
            <a:ext cx="1335407" cy="1335407"/>
            <a:chOff x="2133600" y="3117228"/>
            <a:chExt cx="1335407" cy="1335407"/>
          </a:xfrm>
        </p:grpSpPr>
        <p:sp>
          <p:nvSpPr>
            <p:cNvPr id="34" name="Elipse 33"/>
            <p:cNvSpPr/>
            <p:nvPr/>
          </p:nvSpPr>
          <p:spPr>
            <a:xfrm>
              <a:off x="2133600" y="3117228"/>
              <a:ext cx="1335407" cy="1335407"/>
            </a:xfrm>
            <a:prstGeom prst="ellipse">
              <a:avLst/>
            </a:prstGeom>
          </p:spPr>
          <p:style>
            <a:lnRef idx="0">
              <a:schemeClr val="lt1">
                <a:hueOff val="0"/>
                <a:satOff val="0"/>
                <a:lumOff val="0"/>
                <a:alphaOff val="0"/>
              </a:schemeClr>
            </a:lnRef>
            <a:fillRef idx="3">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35" name="Elipse 4"/>
            <p:cNvSpPr/>
            <p:nvPr/>
          </p:nvSpPr>
          <p:spPr>
            <a:xfrm>
              <a:off x="2154664" y="3312794"/>
              <a:ext cx="1274336" cy="944275"/>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s-ES_tradnl" sz="1500" b="1" kern="1200" dirty="0" smtClean="0">
                  <a:solidFill>
                    <a:srgbClr val="4F81BD"/>
                  </a:solidFill>
                </a:rPr>
                <a:t>COMPROMISO SOSTENIBLE</a:t>
              </a:r>
              <a:endParaRPr lang="es-ES_tradnl" sz="1500" b="1" kern="1200" dirty="0">
                <a:solidFill>
                  <a:srgbClr val="4F81BD"/>
                </a:solidFill>
              </a:endParaRPr>
            </a:p>
          </p:txBody>
        </p:sp>
      </p:grpSp>
      <p:grpSp>
        <p:nvGrpSpPr>
          <p:cNvPr id="24" name="Agrupar 35"/>
          <p:cNvGrpSpPr/>
          <p:nvPr/>
        </p:nvGrpSpPr>
        <p:grpSpPr>
          <a:xfrm>
            <a:off x="2133600" y="3678856"/>
            <a:ext cx="1335407" cy="1335407"/>
            <a:chOff x="2133600" y="4184028"/>
            <a:chExt cx="1335407" cy="1335407"/>
          </a:xfrm>
        </p:grpSpPr>
        <p:sp>
          <p:nvSpPr>
            <p:cNvPr id="37" name="Elipse 36"/>
            <p:cNvSpPr/>
            <p:nvPr/>
          </p:nvSpPr>
          <p:spPr>
            <a:xfrm>
              <a:off x="2133600" y="4184028"/>
              <a:ext cx="1335407" cy="1335407"/>
            </a:xfrm>
            <a:prstGeom prst="ellipse">
              <a:avLst/>
            </a:prstGeom>
          </p:spPr>
          <p:style>
            <a:lnRef idx="0">
              <a:schemeClr val="lt1">
                <a:hueOff val="0"/>
                <a:satOff val="0"/>
                <a:lumOff val="0"/>
                <a:alphaOff val="0"/>
              </a:schemeClr>
            </a:lnRef>
            <a:fillRef idx="3">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38" name="Elipse 4"/>
            <p:cNvSpPr/>
            <p:nvPr/>
          </p:nvSpPr>
          <p:spPr>
            <a:xfrm>
              <a:off x="2191895" y="4379594"/>
              <a:ext cx="1237105" cy="944275"/>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s-ES_tradnl" sz="1500" b="1" kern="1200" dirty="0" smtClean="0">
                  <a:solidFill>
                    <a:srgbClr val="4F81BD"/>
                  </a:solidFill>
                </a:rPr>
                <a:t>VENTAJAS COMERCIALES</a:t>
              </a:r>
              <a:endParaRPr lang="es-ES_tradnl" sz="1500" b="1" kern="1200" dirty="0">
                <a:solidFill>
                  <a:srgbClr val="4F81BD"/>
                </a:solidFill>
              </a:endParaRPr>
            </a:p>
          </p:txBody>
        </p:sp>
      </p:gr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D75EC516-875D-E441-8412-E0CB3B911392}" type="slidenum">
              <a:rPr lang="gl-ES" smtClean="0"/>
              <a:pPr/>
              <a:t>18</a:t>
            </a:fld>
            <a:endParaRPr lang="gl-ES"/>
          </a:p>
        </p:txBody>
      </p:sp>
      <p:sp>
        <p:nvSpPr>
          <p:cNvPr id="5" name="Marcador de pie de página 4"/>
          <p:cNvSpPr>
            <a:spLocks noGrp="1"/>
          </p:cNvSpPr>
          <p:nvPr>
            <p:ph type="ftr" sz="quarter" idx="11"/>
          </p:nvPr>
        </p:nvSpPr>
        <p:spPr/>
        <p:txBody>
          <a:bodyPr/>
          <a:lstStyle/>
          <a:p>
            <a:r>
              <a:rPr lang="gl-ES" smtClean="0"/>
              <a:t>IN&amp;S Comunicación e innovación sostenible </a:t>
            </a:r>
            <a:endParaRPr lang="gl-ES"/>
          </a:p>
        </p:txBody>
      </p:sp>
      <p:sp>
        <p:nvSpPr>
          <p:cNvPr id="14" name="Rectangle 3"/>
          <p:cNvSpPr txBox="1">
            <a:spLocks noChangeArrowheads="1"/>
          </p:cNvSpPr>
          <p:nvPr/>
        </p:nvSpPr>
        <p:spPr>
          <a:xfrm>
            <a:off x="457200" y="2590800"/>
            <a:ext cx="8229600" cy="3810000"/>
          </a:xfrm>
          <a:prstGeom prst="rect">
            <a:avLst/>
          </a:prstGeom>
        </p:spPr>
        <p:txBody>
          <a:bodyPr vert="horz" lIns="91440" tIns="45720" rIns="91440" bIns="45720" rtlCol="0">
            <a:noAutofit/>
          </a:bodyPr>
          <a:lstStyle/>
          <a:p>
            <a:pPr marL="342900" marR="0" lvl="0" indent="-342900" algn="just" defTabSz="457200" rtl="0" eaLnBrk="1" fontAlgn="auto" latinLnBrk="0" hangingPunct="1">
              <a:lnSpc>
                <a:spcPct val="100000"/>
              </a:lnSpc>
              <a:spcBef>
                <a:spcPct val="20000"/>
              </a:spcBef>
              <a:spcAft>
                <a:spcPts val="0"/>
              </a:spcAft>
              <a:buClrTx/>
              <a:buSzTx/>
              <a:buFont typeface="Arial"/>
              <a:buNone/>
              <a:tabLst/>
              <a:defRPr/>
            </a:pPr>
            <a:r>
              <a:rPr kumimoji="0" lang="es-ES" sz="2400" b="1" i="0" u="none" strike="noStrike" kern="1200" cap="none" spc="0" normalizeH="0" baseline="0" noProof="0" dirty="0" smtClean="0">
                <a:ln>
                  <a:noFill/>
                </a:ln>
                <a:solidFill>
                  <a:schemeClr val="accent1"/>
                </a:solidFill>
                <a:effectLst/>
                <a:uLnTx/>
                <a:uFillTx/>
                <a:latin typeface="+mn-lt"/>
                <a:ea typeface="ＭＳ Ｐゴシック" pitchFamily="-84" charset="-128"/>
                <a:cs typeface="ＭＳ Ｐゴシック" pitchFamily="-84" charset="-128"/>
              </a:rPr>
              <a:t>Grandes retos RSE</a:t>
            </a:r>
          </a:p>
          <a:p>
            <a:pPr marL="342900" marR="0" lvl="0" indent="-342900" algn="just" defTabSz="457200" rtl="0" eaLnBrk="1" fontAlgn="auto" latinLnBrk="0" hangingPunct="1">
              <a:lnSpc>
                <a:spcPct val="100000"/>
              </a:lnSpc>
              <a:spcBef>
                <a:spcPct val="20000"/>
              </a:spcBef>
              <a:spcAft>
                <a:spcPts val="0"/>
              </a:spcAft>
              <a:buClrTx/>
              <a:buSzTx/>
              <a:buFont typeface="Arial"/>
              <a:buNone/>
              <a:tabLst/>
              <a:defRPr/>
            </a:pPr>
            <a:endParaRPr kumimoji="0" lang="es-ES" sz="2400" b="1" i="0" u="none" strike="noStrike" kern="1200" cap="none" spc="0" normalizeH="0" baseline="0" noProof="0" dirty="0" smtClean="0">
              <a:ln>
                <a:noFill/>
              </a:ln>
              <a:solidFill>
                <a:schemeClr val="accent1"/>
              </a:solidFill>
              <a:effectLst/>
              <a:uLnTx/>
              <a:uFillTx/>
              <a:latin typeface="+mn-lt"/>
              <a:ea typeface="ＭＳ Ｐゴシック" pitchFamily="-84" charset="-128"/>
              <a:cs typeface="ＭＳ Ｐゴシック" pitchFamily="-84" charset="-128"/>
            </a:endParaRPr>
          </a:p>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r>
              <a:rPr kumimoji="0" sz="2400" b="1" i="0" u="none" strike="noStrike" kern="1200" cap="none" spc="0" normalizeH="0" baseline="0" noProof="0" dirty="0" smtClean="0">
                <a:ln>
                  <a:noFill/>
                </a:ln>
                <a:solidFill>
                  <a:srgbClr val="4F81BD"/>
                </a:solidFill>
                <a:effectLst/>
                <a:uLnTx/>
                <a:uFillTx/>
                <a:latin typeface="+mn-lt"/>
                <a:ea typeface="+mn-ea"/>
                <a:cs typeface="+mn-cs"/>
              </a:rPr>
              <a:t>1. La tendencia hacia un planeta urbano. </a:t>
            </a:r>
          </a:p>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r>
              <a:rPr kumimoji="0" sz="2400" b="1" i="0" u="none" strike="noStrike" kern="1200" cap="none" spc="0" normalizeH="0" baseline="0" noProof="0" dirty="0" smtClean="0">
                <a:ln>
                  <a:noFill/>
                </a:ln>
                <a:solidFill>
                  <a:srgbClr val="4F81BD"/>
                </a:solidFill>
                <a:effectLst/>
                <a:uLnTx/>
                <a:uFillTx/>
                <a:latin typeface="+mn-lt"/>
                <a:ea typeface="+mn-ea"/>
                <a:cs typeface="+mn-cs"/>
              </a:rPr>
              <a:t>2. La convergencia económica de países emergentes.</a:t>
            </a:r>
            <a:endParaRPr kumimoji="0" lang="es-ES_tradnl" sz="2400" b="1" i="0" u="none" strike="noStrike" kern="1200" cap="none" spc="0" normalizeH="0" baseline="0" noProof="0" dirty="0" smtClean="0">
              <a:ln>
                <a:noFill/>
              </a:ln>
              <a:solidFill>
                <a:srgbClr val="4F81BD"/>
              </a:solidFill>
              <a:effectLst/>
              <a:uLnTx/>
              <a:uFillTx/>
              <a:latin typeface="+mn-lt"/>
              <a:ea typeface="+mn-ea"/>
              <a:cs typeface="+mn-cs"/>
            </a:endParaRPr>
          </a:p>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r>
              <a:rPr kumimoji="0" sz="2400" b="1" i="0" u="none" strike="noStrike" kern="1200" cap="none" spc="0" normalizeH="0" baseline="0" noProof="0" dirty="0" smtClean="0">
                <a:ln>
                  <a:noFill/>
                </a:ln>
                <a:solidFill>
                  <a:srgbClr val="4F81BD"/>
                </a:solidFill>
                <a:effectLst/>
                <a:uLnTx/>
                <a:uFillTx/>
                <a:latin typeface="+mn-lt"/>
                <a:ea typeface="+mn-ea"/>
                <a:cs typeface="+mn-cs"/>
              </a:rPr>
              <a:t>3. El cambio climático.</a:t>
            </a:r>
            <a:endParaRPr kumimoji="0" lang="es-ES_tradnl" sz="2400" b="1" i="0" u="none" strike="noStrike" kern="1200" cap="none" spc="0" normalizeH="0" baseline="0" noProof="0" dirty="0" smtClean="0">
              <a:ln>
                <a:noFill/>
              </a:ln>
              <a:solidFill>
                <a:srgbClr val="4F81BD"/>
              </a:solidFill>
              <a:effectLst/>
              <a:uLnTx/>
              <a:uFillTx/>
              <a:latin typeface="+mn-lt"/>
              <a:ea typeface="+mn-ea"/>
              <a:cs typeface="+mn-cs"/>
            </a:endParaRPr>
          </a:p>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r>
              <a:rPr kumimoji="0" sz="2400" b="1" i="0" u="none" strike="noStrike" kern="1200" cap="none" spc="0" normalizeH="0" baseline="0" noProof="0" dirty="0" smtClean="0">
                <a:ln>
                  <a:noFill/>
                </a:ln>
                <a:solidFill>
                  <a:srgbClr val="4F81BD"/>
                </a:solidFill>
                <a:effectLst/>
                <a:uLnTx/>
                <a:uFillTx/>
                <a:latin typeface="+mn-lt"/>
                <a:ea typeface="+mn-ea"/>
                <a:cs typeface="+mn-cs"/>
              </a:rPr>
              <a:t>4. La escasez del agua.</a:t>
            </a:r>
            <a:endParaRPr kumimoji="0" lang="es-ES_tradnl" sz="2400" b="1" i="0" u="none" strike="noStrike" kern="1200" cap="none" spc="0" normalizeH="0" baseline="0" noProof="0" dirty="0" smtClean="0">
              <a:ln>
                <a:noFill/>
              </a:ln>
              <a:solidFill>
                <a:srgbClr val="4F81BD"/>
              </a:solidFill>
              <a:effectLst/>
              <a:uLnTx/>
              <a:uFillTx/>
              <a:latin typeface="+mn-lt"/>
              <a:ea typeface="+mn-ea"/>
              <a:cs typeface="+mn-cs"/>
            </a:endParaRPr>
          </a:p>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r>
              <a:rPr kumimoji="0" sz="2400" b="1" i="0" u="none" strike="noStrike" kern="1200" cap="none" spc="0" normalizeH="0" baseline="0" noProof="0" dirty="0" smtClean="0">
                <a:ln>
                  <a:noFill/>
                </a:ln>
                <a:solidFill>
                  <a:srgbClr val="4F81BD"/>
                </a:solidFill>
                <a:effectLst/>
                <a:uLnTx/>
                <a:uFillTx/>
                <a:latin typeface="+mn-lt"/>
                <a:ea typeface="+mn-ea"/>
                <a:cs typeface="+mn-cs"/>
              </a:rPr>
              <a:t>5. El cambio demográfico. </a:t>
            </a:r>
          </a:p>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r>
              <a:rPr kumimoji="0" sz="4000" b="1" i="0" u="none" strike="noStrike" kern="1200" cap="none" spc="0" normalizeH="0" baseline="0" noProof="0" dirty="0" smtClean="0">
                <a:ln>
                  <a:noFill/>
                </a:ln>
                <a:solidFill>
                  <a:srgbClr val="4F81BD"/>
                </a:solidFill>
                <a:effectLst/>
                <a:uLnTx/>
                <a:uFillTx/>
                <a:latin typeface="+mn-lt"/>
                <a:ea typeface="+mn-ea"/>
                <a:cs typeface="+mn-cs"/>
              </a:rPr>
              <a:t> </a:t>
            </a:r>
          </a:p>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r>
              <a:rPr kumimoji="0" sz="2800" b="1" i="0" u="none" strike="noStrike" kern="1200" cap="none" spc="0" normalizeH="0" baseline="0" noProof="0" dirty="0" smtClean="0">
                <a:ln>
                  <a:noFill/>
                </a:ln>
                <a:solidFill>
                  <a:srgbClr val="4F81BD"/>
                </a:solidFill>
                <a:effectLst/>
                <a:uLnTx/>
                <a:uFillTx/>
                <a:latin typeface="+mn-lt"/>
                <a:ea typeface="+mn-ea"/>
                <a:cs typeface="+mn-cs"/>
              </a:rPr>
              <a:t> </a:t>
            </a:r>
          </a:p>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r>
              <a:rPr kumimoji="0" sz="1800" b="1" i="0" u="none" strike="noStrike" kern="1200" cap="none" spc="0" normalizeH="0" baseline="0" noProof="0" dirty="0" smtClean="0">
                <a:ln>
                  <a:noFill/>
                </a:ln>
                <a:solidFill>
                  <a:srgbClr val="4F81BD"/>
                </a:solidFill>
                <a:effectLst/>
                <a:uLnTx/>
                <a:uFillTx/>
                <a:latin typeface="+mn-lt"/>
                <a:ea typeface="+mn-ea"/>
                <a:cs typeface="+mn-cs"/>
              </a:rPr>
              <a:t> </a:t>
            </a:r>
          </a:p>
          <a:p>
            <a:pPr marL="342900" marR="0" lvl="0" indent="-342900" algn="just" defTabSz="457200" rtl="0" eaLnBrk="1" fontAlgn="auto" latinLnBrk="0" hangingPunct="1">
              <a:lnSpc>
                <a:spcPct val="100000"/>
              </a:lnSpc>
              <a:spcBef>
                <a:spcPct val="20000"/>
              </a:spcBef>
              <a:spcAft>
                <a:spcPts val="0"/>
              </a:spcAft>
              <a:buClrTx/>
              <a:buSzTx/>
              <a:buFont typeface="Arial"/>
              <a:buNone/>
              <a:tabLst/>
              <a:defRPr/>
            </a:pPr>
            <a:endParaRPr kumimoji="0" lang="es-ES" sz="1200" b="1" i="0" u="none" strike="noStrike" kern="1200" cap="none" spc="0" normalizeH="0" baseline="0" noProof="0" dirty="0" smtClean="0">
              <a:ln>
                <a:noFill/>
              </a:ln>
              <a:solidFill>
                <a:schemeClr val="tx1"/>
              </a:solidFill>
              <a:effectLst/>
              <a:uLnTx/>
              <a:uFillTx/>
              <a:latin typeface="+mn-lt"/>
              <a:ea typeface="ＭＳ Ｐゴシック" pitchFamily="-84" charset="-128"/>
              <a:cs typeface="ＭＳ Ｐゴシック" pitchFamily="-84" charset="-128"/>
            </a:endParaRPr>
          </a:p>
        </p:txBody>
      </p:sp>
      <p:pic>
        <p:nvPicPr>
          <p:cNvPr id="15" name="Imagen 14"/>
          <p:cNvPicPr>
            <a:picLocks noChangeAspect="1"/>
          </p:cNvPicPr>
          <p:nvPr/>
        </p:nvPicPr>
        <p:blipFill>
          <a:blip r:embed="rId3"/>
          <a:stretch>
            <a:fillRect/>
          </a:stretch>
        </p:blipFill>
        <p:spPr>
          <a:xfrm>
            <a:off x="4800600" y="1066799"/>
            <a:ext cx="3886200" cy="2361657"/>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D75EC516-875D-E441-8412-E0CB3B911392}" type="slidenum">
              <a:rPr lang="gl-ES" smtClean="0"/>
              <a:pPr/>
              <a:t>19</a:t>
            </a:fld>
            <a:endParaRPr lang="gl-ES"/>
          </a:p>
        </p:txBody>
      </p:sp>
      <p:sp>
        <p:nvSpPr>
          <p:cNvPr id="5" name="Marcador de pie de página 4"/>
          <p:cNvSpPr>
            <a:spLocks noGrp="1"/>
          </p:cNvSpPr>
          <p:nvPr>
            <p:ph type="ftr" sz="quarter" idx="11"/>
          </p:nvPr>
        </p:nvSpPr>
        <p:spPr/>
        <p:txBody>
          <a:bodyPr/>
          <a:lstStyle/>
          <a:p>
            <a:r>
              <a:rPr lang="gl-ES" smtClean="0"/>
              <a:t>IN&amp;S Comunicación e innovación sostenible </a:t>
            </a:r>
            <a:endParaRPr lang="gl-ES"/>
          </a:p>
        </p:txBody>
      </p:sp>
      <p:pic>
        <p:nvPicPr>
          <p:cNvPr id="7" name="Imagen 6"/>
          <p:cNvPicPr>
            <a:picLocks noChangeAspect="1"/>
          </p:cNvPicPr>
          <p:nvPr/>
        </p:nvPicPr>
        <p:blipFill>
          <a:blip r:embed="rId3"/>
          <a:srcRect l="23045" t="21825" r="25103" b="18394"/>
          <a:stretch>
            <a:fillRect/>
          </a:stretch>
        </p:blipFill>
        <p:spPr>
          <a:xfrm>
            <a:off x="2743200" y="762000"/>
            <a:ext cx="5943600" cy="5943600"/>
          </a:xfrm>
          <a:prstGeom prst="rect">
            <a:avLst/>
          </a:prstGeom>
        </p:spPr>
      </p:pic>
      <p:sp>
        <p:nvSpPr>
          <p:cNvPr id="8" name="Rectángulo 7"/>
          <p:cNvSpPr/>
          <p:nvPr/>
        </p:nvSpPr>
        <p:spPr>
          <a:xfrm>
            <a:off x="457200" y="1066800"/>
            <a:ext cx="2447455" cy="461665"/>
          </a:xfrm>
          <a:prstGeom prst="rect">
            <a:avLst/>
          </a:prstGeom>
          <a:solidFill>
            <a:srgbClr val="FFFFFF"/>
          </a:solidFill>
        </p:spPr>
        <p:txBody>
          <a:bodyPr wrap="none">
            <a:spAutoFit/>
          </a:bodyPr>
          <a:lstStyle/>
          <a:p>
            <a:r>
              <a:rPr lang="es-ES_tradnl" sz="2400" b="1" dirty="0" smtClean="0">
                <a:solidFill>
                  <a:schemeClr val="accent1"/>
                </a:solidFill>
              </a:rPr>
              <a:t>Grupos de interés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normAutofit/>
          </a:bodyPr>
          <a:lstStyle/>
          <a:p>
            <a:pPr marL="514350" indent="-514350">
              <a:buFont typeface="+mj-lt"/>
              <a:buAutoNum type="arabicPeriod" startAt="2"/>
            </a:pPr>
            <a:r>
              <a:rPr lang="es-ES_tradnl" b="1" dirty="0" smtClean="0">
                <a:solidFill>
                  <a:srgbClr val="4F81BD"/>
                </a:solidFill>
              </a:rPr>
              <a:t>L</a:t>
            </a:r>
            <a:r>
              <a:rPr b="1" dirty="0" smtClean="0">
                <a:solidFill>
                  <a:srgbClr val="4F81BD"/>
                </a:solidFill>
              </a:rPr>
              <a:t>A RESPONSABILIDAD SOCIAL EMPRESARIAL </a:t>
            </a:r>
            <a:endParaRPr dirty="0" smtClean="0">
              <a:solidFill>
                <a:srgbClr val="4F81BD"/>
              </a:solidFill>
            </a:endParaRPr>
          </a:p>
          <a:p>
            <a:r>
              <a:rPr lang="es-ES_tradnl" dirty="0" smtClean="0"/>
              <a:t>Ve</a:t>
            </a:r>
            <a:r>
              <a:rPr dirty="0" smtClean="0"/>
              <a:t>nta</a:t>
            </a:r>
            <a:r>
              <a:rPr lang="es-ES_tradnl" dirty="0" smtClean="0"/>
              <a:t>ja</a:t>
            </a:r>
            <a:r>
              <a:rPr dirty="0" smtClean="0"/>
              <a:t> competitiva </a:t>
            </a:r>
            <a:r>
              <a:rPr lang="es-ES_tradnl" dirty="0" smtClean="0"/>
              <a:t>e</a:t>
            </a:r>
            <a:r>
              <a:rPr dirty="0" smtClean="0"/>
              <a:t>n</a:t>
            </a:r>
            <a:r>
              <a:rPr lang="es-ES_tradnl" dirty="0" smtClean="0"/>
              <a:t> el</a:t>
            </a:r>
            <a:r>
              <a:rPr dirty="0" smtClean="0"/>
              <a:t> mercado</a:t>
            </a:r>
            <a:endParaRPr lang="es-ES_tradnl" dirty="0" smtClean="0"/>
          </a:p>
          <a:p>
            <a:pPr>
              <a:buNone/>
            </a:pPr>
            <a:endParaRPr lang="es-ES_tradnl" b="1" dirty="0" smtClean="0"/>
          </a:p>
          <a:p>
            <a:pPr>
              <a:buNone/>
            </a:pPr>
            <a:r>
              <a:rPr b="1" dirty="0" smtClean="0"/>
              <a:t>Ob</a:t>
            </a:r>
            <a:r>
              <a:rPr lang="es-ES_tradnl" b="1" dirty="0" err="1" smtClean="0"/>
              <a:t>j</a:t>
            </a:r>
            <a:r>
              <a:rPr b="1" dirty="0" smtClean="0"/>
              <a:t>etivo</a:t>
            </a:r>
            <a:endParaRPr lang="es-ES_tradnl" b="1" dirty="0" smtClean="0"/>
          </a:p>
          <a:p>
            <a:pPr>
              <a:buNone/>
            </a:pPr>
            <a:r>
              <a:rPr dirty="0" smtClean="0"/>
              <a:t>Aplicar </a:t>
            </a:r>
            <a:r>
              <a:rPr lang="es-ES_tradnl" dirty="0" err="1" smtClean="0"/>
              <a:t>l</a:t>
            </a:r>
            <a:r>
              <a:rPr dirty="0" smtClean="0"/>
              <a:t>a responsabilidad social empresarial</a:t>
            </a:r>
            <a:r>
              <a:rPr lang="es-ES_tradnl" dirty="0" smtClean="0"/>
              <a:t> </a:t>
            </a:r>
            <a:r>
              <a:rPr dirty="0" smtClean="0"/>
              <a:t>como elemento de marketing </a:t>
            </a:r>
            <a:r>
              <a:rPr lang="es-ES_tradnl" dirty="0" smtClean="0"/>
              <a:t>e</a:t>
            </a:r>
            <a:r>
              <a:rPr dirty="0" smtClean="0"/>
              <a:t>n</a:t>
            </a:r>
            <a:r>
              <a:rPr lang="es-ES_tradnl" dirty="0" smtClean="0"/>
              <a:t> </a:t>
            </a:r>
            <a:r>
              <a:rPr lang="es-ES_tradnl" dirty="0" err="1" smtClean="0"/>
              <a:t>l</a:t>
            </a:r>
            <a:r>
              <a:rPr dirty="0" smtClean="0"/>
              <a:t>a empresa</a:t>
            </a:r>
            <a:endParaRPr lang="es-ES_tradnl" dirty="0" smtClean="0"/>
          </a:p>
        </p:txBody>
      </p:sp>
      <p:sp>
        <p:nvSpPr>
          <p:cNvPr id="4" name="Marcador de número de diapositiva 3"/>
          <p:cNvSpPr>
            <a:spLocks noGrp="1"/>
          </p:cNvSpPr>
          <p:nvPr>
            <p:ph type="sldNum" sz="quarter" idx="12"/>
          </p:nvPr>
        </p:nvSpPr>
        <p:spPr/>
        <p:txBody>
          <a:bodyPr/>
          <a:lstStyle/>
          <a:p>
            <a:fld id="{D75EC516-875D-E441-8412-E0CB3B911392}" type="slidenum">
              <a:rPr lang="gl-ES" smtClean="0"/>
              <a:pPr/>
              <a:t>2</a:t>
            </a:fld>
            <a:endParaRPr lang="gl-ES"/>
          </a:p>
        </p:txBody>
      </p:sp>
      <p:sp>
        <p:nvSpPr>
          <p:cNvPr id="5" name="Marcador de pie de página 4"/>
          <p:cNvSpPr>
            <a:spLocks noGrp="1"/>
          </p:cNvSpPr>
          <p:nvPr>
            <p:ph type="ftr" sz="quarter" idx="11"/>
          </p:nvPr>
        </p:nvSpPr>
        <p:spPr/>
        <p:txBody>
          <a:bodyPr/>
          <a:lstStyle/>
          <a:p>
            <a:r>
              <a:rPr lang="gl-ES" smtClean="0"/>
              <a:t>IN&amp;S Comunicación e innovación sostenible </a:t>
            </a:r>
            <a:endParaRPr lang="gl-E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D75EC516-875D-E441-8412-E0CB3B911392}" type="slidenum">
              <a:rPr lang="gl-ES" smtClean="0"/>
              <a:pPr/>
              <a:t>20</a:t>
            </a:fld>
            <a:endParaRPr lang="gl-ES"/>
          </a:p>
        </p:txBody>
      </p:sp>
      <p:sp>
        <p:nvSpPr>
          <p:cNvPr id="5" name="Marcador de pie de página 4"/>
          <p:cNvSpPr>
            <a:spLocks noGrp="1"/>
          </p:cNvSpPr>
          <p:nvPr>
            <p:ph type="ftr" sz="quarter" idx="11"/>
          </p:nvPr>
        </p:nvSpPr>
        <p:spPr/>
        <p:txBody>
          <a:bodyPr/>
          <a:lstStyle/>
          <a:p>
            <a:r>
              <a:rPr lang="gl-ES" smtClean="0"/>
              <a:t>IN&amp;S Comunicación e innovación sostenible </a:t>
            </a:r>
            <a:endParaRPr lang="gl-ES"/>
          </a:p>
        </p:txBody>
      </p:sp>
      <p:sp>
        <p:nvSpPr>
          <p:cNvPr id="9" name="Rectángulo 8"/>
          <p:cNvSpPr/>
          <p:nvPr/>
        </p:nvSpPr>
        <p:spPr>
          <a:xfrm>
            <a:off x="457200" y="1066800"/>
            <a:ext cx="3543308" cy="461665"/>
          </a:xfrm>
          <a:prstGeom prst="rect">
            <a:avLst/>
          </a:prstGeom>
        </p:spPr>
        <p:txBody>
          <a:bodyPr wrap="none">
            <a:spAutoFit/>
          </a:bodyPr>
          <a:lstStyle/>
          <a:p>
            <a:r>
              <a:rPr lang="es-ES_tradnl" sz="2400" b="1" dirty="0" smtClean="0">
                <a:solidFill>
                  <a:schemeClr val="accent1"/>
                </a:solidFill>
              </a:rPr>
              <a:t>Grupos de interés: análisis</a:t>
            </a:r>
          </a:p>
        </p:txBody>
      </p:sp>
      <p:graphicFrame>
        <p:nvGraphicFramePr>
          <p:cNvPr id="10" name="Tabla 9"/>
          <p:cNvGraphicFramePr>
            <a:graphicFrameLocks noGrp="1"/>
          </p:cNvGraphicFramePr>
          <p:nvPr/>
        </p:nvGraphicFramePr>
        <p:xfrm>
          <a:off x="457200" y="2057400"/>
          <a:ext cx="8001000" cy="3733800"/>
        </p:xfrm>
        <a:graphic>
          <a:graphicData uri="http://schemas.openxmlformats.org/drawingml/2006/table">
            <a:tbl>
              <a:tblPr firstRow="1" bandRow="1">
                <a:tableStyleId>{5C22544A-7EE6-4342-B048-85BDC9FD1C3A}</a:tableStyleId>
              </a:tblPr>
              <a:tblGrid>
                <a:gridCol w="2667000"/>
                <a:gridCol w="2667000"/>
                <a:gridCol w="2667000"/>
              </a:tblGrid>
              <a:tr h="1232238">
                <a:tc>
                  <a:txBody>
                    <a:bodyPr/>
                    <a:lstStyle/>
                    <a:p>
                      <a:r>
                        <a:rPr lang="gl-ES" dirty="0" smtClean="0"/>
                        <a:t>Los</a:t>
                      </a:r>
                      <a:r>
                        <a:rPr lang="gl-ES" baseline="0" dirty="0" smtClean="0"/>
                        <a:t> que pueden p</a:t>
                      </a:r>
                      <a:r>
                        <a:rPr lang="gl-ES" dirty="0" smtClean="0"/>
                        <a:t>erder</a:t>
                      </a:r>
                      <a:r>
                        <a:rPr lang="gl-ES" baseline="0" dirty="0" smtClean="0"/>
                        <a:t> algo si la empresa cierra</a:t>
                      </a:r>
                      <a:endParaRPr lang="gl-ES" dirty="0"/>
                    </a:p>
                  </a:txBody>
                  <a:tcPr/>
                </a:tc>
                <a:tc>
                  <a:txBody>
                    <a:bodyPr/>
                    <a:lstStyle/>
                    <a:p>
                      <a:r>
                        <a:rPr lang="gl-ES" dirty="0" smtClean="0"/>
                        <a:t>Los que pueden influir en mi marca</a:t>
                      </a:r>
                      <a:endParaRPr lang="gl-ES" dirty="0"/>
                    </a:p>
                  </a:txBody>
                  <a:tcPr/>
                </a:tc>
                <a:tc>
                  <a:txBody>
                    <a:bodyPr/>
                    <a:lstStyle/>
                    <a:p>
                      <a:r>
                        <a:rPr lang="gl-ES" dirty="0" smtClean="0"/>
                        <a:t>Los que representan intereses</a:t>
                      </a:r>
                      <a:r>
                        <a:rPr lang="gl-ES" baseline="0" dirty="0" smtClean="0"/>
                        <a:t> afectados por la operación de la empresa</a:t>
                      </a:r>
                      <a:endParaRPr lang="gl-ES" dirty="0"/>
                    </a:p>
                  </a:txBody>
                  <a:tcPr/>
                </a:tc>
              </a:tr>
              <a:tr h="2501562">
                <a:tc>
                  <a:txBody>
                    <a:bodyPr/>
                    <a:lstStyle/>
                    <a:p>
                      <a:r>
                        <a:rPr lang="gl-ES" dirty="0" smtClean="0"/>
                        <a:t>- Trabajadores</a:t>
                      </a:r>
                      <a:r>
                        <a:rPr lang="gl-ES" baseline="0" dirty="0" smtClean="0"/>
                        <a:t> y sus familias</a:t>
                      </a:r>
                    </a:p>
                    <a:p>
                      <a:r>
                        <a:rPr lang="gl-ES" baseline="0" dirty="0" smtClean="0"/>
                        <a:t>- Consumidores</a:t>
                      </a:r>
                    </a:p>
                    <a:p>
                      <a:r>
                        <a:rPr lang="gl-ES" baseline="0" dirty="0" smtClean="0"/>
                        <a:t>- Proveedores</a:t>
                      </a:r>
                    </a:p>
                    <a:p>
                      <a:r>
                        <a:rPr lang="gl-ES" baseline="0" dirty="0" smtClean="0"/>
                        <a:t>- Administradores locales</a:t>
                      </a:r>
                    </a:p>
                    <a:p>
                      <a:r>
                        <a:rPr lang="gl-ES" baseline="0" dirty="0" smtClean="0"/>
                        <a:t>- Inversores</a:t>
                      </a:r>
                      <a:endParaRPr lang="gl-ES" dirty="0"/>
                    </a:p>
                  </a:txBody>
                  <a:tcPr/>
                </a:tc>
                <a:tc>
                  <a:txBody>
                    <a:bodyPr/>
                    <a:lstStyle/>
                    <a:p>
                      <a:pPr>
                        <a:buFontTx/>
                        <a:buChar char="-"/>
                      </a:pPr>
                      <a:r>
                        <a:rPr lang="gl-ES" sz="1800" b="0" dirty="0" smtClean="0">
                          <a:latin typeface="+mj-lt"/>
                        </a:rPr>
                        <a:t> Empleados</a:t>
                      </a:r>
                    </a:p>
                    <a:p>
                      <a:pPr>
                        <a:buFontTx/>
                        <a:buChar char="-"/>
                      </a:pPr>
                      <a:r>
                        <a:rPr lang="gl-ES" sz="1800" b="0" dirty="0" smtClean="0">
                          <a:latin typeface="+mj-lt"/>
                        </a:rPr>
                        <a:t> </a:t>
                      </a:r>
                      <a:r>
                        <a:rPr lang="gl-ES" sz="1800" b="0" kern="1200" dirty="0" smtClean="0">
                          <a:solidFill>
                            <a:schemeClr val="dk1"/>
                          </a:solidFill>
                          <a:latin typeface="+mj-lt"/>
                          <a:ea typeface="+mn-ea"/>
                          <a:cs typeface="+mn-cs"/>
                        </a:rPr>
                        <a:t>Consumidores</a:t>
                      </a:r>
                    </a:p>
                    <a:p>
                      <a:pPr>
                        <a:buFontTx/>
                        <a:buChar char="-"/>
                      </a:pPr>
                      <a:r>
                        <a:rPr lang="gl-ES" sz="1800" b="0" dirty="0" smtClean="0">
                          <a:latin typeface="+mj-lt"/>
                        </a:rPr>
                        <a:t> Medios de comunicación</a:t>
                      </a:r>
                    </a:p>
                    <a:p>
                      <a:pPr>
                        <a:buFontTx/>
                        <a:buChar char="-"/>
                      </a:pPr>
                      <a:r>
                        <a:rPr lang="gl-ES" sz="1800" b="0" dirty="0" smtClean="0">
                          <a:latin typeface="+mj-lt"/>
                        </a:rPr>
                        <a:t> ONG</a:t>
                      </a:r>
                    </a:p>
                    <a:p>
                      <a:pPr>
                        <a:buFontTx/>
                        <a:buChar char="-"/>
                      </a:pPr>
                      <a:r>
                        <a:rPr lang="gl-ES" sz="1800" b="0" dirty="0" smtClean="0">
                          <a:latin typeface="+mj-lt"/>
                        </a:rPr>
                        <a:t> Agencias reguladoras</a:t>
                      </a:r>
                    </a:p>
                    <a:p>
                      <a:pPr>
                        <a:buFontTx/>
                        <a:buChar char="-"/>
                      </a:pPr>
                      <a:r>
                        <a:rPr lang="gl-ES" sz="1800" b="0" dirty="0" smtClean="0">
                          <a:latin typeface="+mj-lt"/>
                        </a:rPr>
                        <a:t> Competencia</a:t>
                      </a:r>
                      <a:endParaRPr lang="gl-ES" sz="1800" b="0" dirty="0">
                        <a:latin typeface="+mj-lt"/>
                      </a:endParaRPr>
                    </a:p>
                  </a:txBody>
                  <a:tcPr/>
                </a:tc>
                <a:tc>
                  <a:txBody>
                    <a:bodyPr/>
                    <a:lstStyle/>
                    <a:p>
                      <a:pPr>
                        <a:buFontTx/>
                        <a:buNone/>
                      </a:pPr>
                      <a:r>
                        <a:rPr lang="es-ES_tradnl" sz="1800" b="0" baseline="0" dirty="0" smtClean="0">
                          <a:latin typeface="+mj-lt"/>
                        </a:rPr>
                        <a:t>- Grupos ecologistas</a:t>
                      </a:r>
                    </a:p>
                    <a:p>
                      <a:pPr>
                        <a:buFontTx/>
                        <a:buNone/>
                      </a:pPr>
                      <a:r>
                        <a:rPr lang="es-ES_tradnl" sz="1800" b="0" baseline="0" dirty="0" smtClean="0">
                          <a:latin typeface="+mj-lt"/>
                        </a:rPr>
                        <a:t>- Asociaciones cívicas</a:t>
                      </a:r>
                    </a:p>
                    <a:p>
                      <a:pPr>
                        <a:buFontTx/>
                        <a:buNone/>
                      </a:pPr>
                      <a:r>
                        <a:rPr lang="es-ES_tradnl" sz="1800" b="0" baseline="0" dirty="0" smtClean="0">
                          <a:latin typeface="+mj-lt"/>
                        </a:rPr>
                        <a:t>- Grupos de presión</a:t>
                      </a:r>
                    </a:p>
                    <a:p>
                      <a:pPr>
                        <a:buFontTx/>
                        <a:buNone/>
                      </a:pPr>
                      <a:r>
                        <a:rPr lang="es-ES_tradnl" sz="1800" b="0" baseline="0" dirty="0" smtClean="0">
                          <a:latin typeface="+mj-lt"/>
                        </a:rPr>
                        <a:t>- Gobiernos</a:t>
                      </a:r>
                    </a:p>
                    <a:p>
                      <a:pPr>
                        <a:buFontTx/>
                        <a:buNone/>
                      </a:pPr>
                      <a:endParaRPr lang="gl-ES" sz="1800" b="0" kern="1200" dirty="0" smtClean="0">
                        <a:solidFill>
                          <a:schemeClr val="dk1"/>
                        </a:solidFill>
                        <a:latin typeface="+mj-lt"/>
                        <a:ea typeface="+mn-ea"/>
                        <a:cs typeface="+mn-cs"/>
                      </a:endParaRPr>
                    </a:p>
                  </a:txBody>
                  <a:tcPr/>
                </a:tc>
              </a:tr>
            </a:tbl>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D75EC516-875D-E441-8412-E0CB3B911392}" type="slidenum">
              <a:rPr lang="gl-ES" smtClean="0"/>
              <a:pPr/>
              <a:t>21</a:t>
            </a:fld>
            <a:endParaRPr lang="gl-ES"/>
          </a:p>
        </p:txBody>
      </p:sp>
      <p:sp>
        <p:nvSpPr>
          <p:cNvPr id="5" name="Marcador de pie de página 4"/>
          <p:cNvSpPr>
            <a:spLocks noGrp="1"/>
          </p:cNvSpPr>
          <p:nvPr>
            <p:ph type="ftr" sz="quarter" idx="11"/>
          </p:nvPr>
        </p:nvSpPr>
        <p:spPr/>
        <p:txBody>
          <a:bodyPr/>
          <a:lstStyle/>
          <a:p>
            <a:r>
              <a:rPr lang="gl-ES" smtClean="0"/>
              <a:t>IN&amp;S Comunicación e innovación sostenible </a:t>
            </a:r>
            <a:endParaRPr lang="gl-ES"/>
          </a:p>
        </p:txBody>
      </p:sp>
      <p:sp>
        <p:nvSpPr>
          <p:cNvPr id="12" name="Rectangle 3"/>
          <p:cNvSpPr txBox="1">
            <a:spLocks noChangeArrowheads="1"/>
          </p:cNvSpPr>
          <p:nvPr/>
        </p:nvSpPr>
        <p:spPr bwMode="auto">
          <a:xfrm>
            <a:off x="457200" y="1981200"/>
            <a:ext cx="3505200" cy="1295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80000"/>
              </a:lnSpc>
              <a:spcBef>
                <a:spcPct val="20000"/>
              </a:spcBef>
              <a:spcAft>
                <a:spcPct val="0"/>
              </a:spcAft>
              <a:buClrTx/>
              <a:buSzTx/>
              <a:buFontTx/>
              <a:buNone/>
              <a:tabLst/>
              <a:defRPr/>
            </a:pPr>
            <a:endParaRPr kumimoji="0" lang="es-ES" sz="700" b="0" i="0" u="none" strike="noStrike" kern="0" cap="none" spc="0" normalizeH="0" baseline="0" noProof="0" dirty="0" smtClean="0">
              <a:ln>
                <a:noFill/>
              </a:ln>
              <a:solidFill>
                <a:srgbClr val="000000"/>
              </a:solidFill>
              <a:effectLst/>
              <a:uLnTx/>
              <a:uFillTx/>
              <a:latin typeface="+mn-lt"/>
              <a:ea typeface="ＭＳ Ｐゴシック" pitchFamily="-84" charset="-128"/>
              <a:cs typeface="ＭＳ Ｐゴシック" pitchFamily="-84" charset="-128"/>
            </a:endParaRPr>
          </a:p>
          <a:p>
            <a:pPr marL="342900" marR="0" lvl="0" indent="-342900" algn="l" defTabSz="914400" rtl="0" eaLnBrk="1" fontAlgn="base" latinLnBrk="0" hangingPunct="1">
              <a:lnSpc>
                <a:spcPct val="80000"/>
              </a:lnSpc>
              <a:spcBef>
                <a:spcPct val="20000"/>
              </a:spcBef>
              <a:spcAft>
                <a:spcPct val="0"/>
              </a:spcAft>
              <a:buClrTx/>
              <a:buSzTx/>
              <a:buFontTx/>
              <a:buNone/>
              <a:tabLst/>
              <a:defRPr/>
            </a:pPr>
            <a:r>
              <a:rPr kumimoji="0" lang="es-ES" b="1" i="0" u="none" strike="noStrike" kern="0" cap="none" spc="0" normalizeH="0" baseline="0" noProof="0" dirty="0" smtClean="0">
                <a:ln>
                  <a:noFill/>
                </a:ln>
                <a:solidFill>
                  <a:srgbClr val="4F81BD"/>
                </a:solidFill>
                <a:effectLst/>
                <a:uLnTx/>
                <a:uFillTx/>
                <a:latin typeface="+mn-lt"/>
                <a:ea typeface="ＭＳ Ｐゴシック" pitchFamily="-84" charset="-128"/>
                <a:cs typeface="ＭＳ Ｐゴシック" pitchFamily="-84" charset="-128"/>
              </a:rPr>
              <a:t>SISTEMAS DE GESTIÓN</a:t>
            </a:r>
          </a:p>
          <a:p>
            <a:pPr marL="342900" marR="0" lvl="0" indent="-342900" algn="l" defTabSz="914400" rtl="0" eaLnBrk="1" fontAlgn="base" latinLnBrk="0" hangingPunct="1">
              <a:lnSpc>
                <a:spcPct val="80000"/>
              </a:lnSpc>
              <a:spcBef>
                <a:spcPct val="20000"/>
              </a:spcBef>
              <a:spcAft>
                <a:spcPct val="0"/>
              </a:spcAft>
              <a:buClrTx/>
              <a:buSzTx/>
              <a:buFontTx/>
              <a:buChar char="•"/>
              <a:tabLst/>
              <a:defRPr/>
            </a:pPr>
            <a:r>
              <a:rPr kumimoji="0" lang="es-ES" b="0" i="0" u="none" strike="noStrike" kern="0" cap="none" spc="0" normalizeH="0" baseline="0" noProof="0" dirty="0" smtClean="0">
                <a:ln>
                  <a:noFill/>
                </a:ln>
                <a:solidFill>
                  <a:srgbClr val="000000"/>
                </a:solidFill>
                <a:effectLst/>
                <a:uLnTx/>
                <a:uFillTx/>
                <a:latin typeface="+mn-lt"/>
                <a:ea typeface="ＭＳ Ｐゴシック" pitchFamily="-84" charset="-128"/>
                <a:cs typeface="ＭＳ Ｐゴシック" pitchFamily="-84" charset="-128"/>
              </a:rPr>
              <a:t>SA8000: Social Accountability</a:t>
            </a:r>
          </a:p>
          <a:p>
            <a:pPr marL="342900" marR="0" lvl="0" indent="-342900" algn="l" defTabSz="914400" rtl="0" eaLnBrk="1" fontAlgn="base" latinLnBrk="0" hangingPunct="1">
              <a:lnSpc>
                <a:spcPct val="80000"/>
              </a:lnSpc>
              <a:spcBef>
                <a:spcPct val="20000"/>
              </a:spcBef>
              <a:spcAft>
                <a:spcPct val="0"/>
              </a:spcAft>
              <a:buClrTx/>
              <a:buSzTx/>
              <a:buFontTx/>
              <a:buChar char="•"/>
              <a:tabLst/>
              <a:defRPr/>
            </a:pPr>
            <a:r>
              <a:rPr kumimoji="0" lang="es-ES" b="1" i="0" u="none" strike="noStrike" kern="0" cap="none" spc="0" normalizeH="0" baseline="0" noProof="0" dirty="0" smtClean="0">
                <a:ln>
                  <a:noFill/>
                </a:ln>
                <a:solidFill>
                  <a:srgbClr val="000000"/>
                </a:solidFill>
                <a:effectLst/>
                <a:uLnTx/>
                <a:uFillTx/>
                <a:latin typeface="+mn-lt"/>
                <a:ea typeface="ＭＳ Ｐゴシック" pitchFamily="-84" charset="-128"/>
                <a:cs typeface="ＭＳ Ｐゴシック" pitchFamily="-84" charset="-128"/>
              </a:rPr>
              <a:t>SGE21: Forética</a:t>
            </a:r>
          </a:p>
          <a:p>
            <a:pPr marL="342900" marR="0" lvl="0" indent="-342900" algn="l" defTabSz="914400" rtl="0" eaLnBrk="1" fontAlgn="base" latinLnBrk="0" hangingPunct="1">
              <a:lnSpc>
                <a:spcPct val="80000"/>
              </a:lnSpc>
              <a:spcBef>
                <a:spcPct val="20000"/>
              </a:spcBef>
              <a:spcAft>
                <a:spcPct val="0"/>
              </a:spcAft>
              <a:buClrTx/>
              <a:buSzTx/>
              <a:buFontTx/>
              <a:buChar char="•"/>
              <a:tabLst/>
              <a:defRPr/>
            </a:pPr>
            <a:r>
              <a:rPr kumimoji="0" lang="es-ES" b="0" i="0" u="none" strike="noStrike" kern="0" cap="none" spc="0" normalizeH="0" baseline="0" noProof="0" dirty="0" smtClean="0">
                <a:ln>
                  <a:noFill/>
                </a:ln>
                <a:solidFill>
                  <a:srgbClr val="000000"/>
                </a:solidFill>
                <a:effectLst/>
                <a:uLnTx/>
                <a:uFillTx/>
                <a:latin typeface="+mn-lt"/>
                <a:ea typeface="ＭＳ Ｐゴシック" pitchFamily="-84" charset="-128"/>
                <a:cs typeface="ＭＳ Ｐゴシック" pitchFamily="-84" charset="-128"/>
              </a:rPr>
              <a:t>ISO26000</a:t>
            </a:r>
          </a:p>
          <a:p>
            <a:pPr marL="342900" marR="0" lvl="0" indent="-342900" algn="l" defTabSz="914400" rtl="0" eaLnBrk="1" fontAlgn="base" latinLnBrk="0" hangingPunct="1">
              <a:lnSpc>
                <a:spcPct val="80000"/>
              </a:lnSpc>
              <a:spcBef>
                <a:spcPct val="20000"/>
              </a:spcBef>
              <a:spcAft>
                <a:spcPct val="0"/>
              </a:spcAft>
              <a:buClrTx/>
              <a:buSzTx/>
              <a:tabLst/>
              <a:defRPr/>
            </a:pPr>
            <a:endParaRPr kumimoji="0" lang="es-ES" sz="1600" b="0" i="0" u="none" strike="noStrike" kern="0" cap="none" spc="0" normalizeH="0" baseline="0" noProof="0" dirty="0" smtClean="0">
              <a:ln>
                <a:noFill/>
              </a:ln>
              <a:solidFill>
                <a:srgbClr val="000000"/>
              </a:solidFill>
              <a:effectLst/>
              <a:uLnTx/>
              <a:uFillTx/>
              <a:latin typeface="+mn-lt"/>
              <a:ea typeface="ＭＳ Ｐゴシック" pitchFamily="-84" charset="-128"/>
              <a:cs typeface="ＭＳ Ｐゴシック" pitchFamily="-84" charset="-128"/>
            </a:endParaRPr>
          </a:p>
        </p:txBody>
      </p:sp>
      <p:pic>
        <p:nvPicPr>
          <p:cNvPr id="13" name="Picture 7"/>
          <p:cNvPicPr>
            <a:picLocks noChangeAspect="1" noChangeArrowheads="1"/>
          </p:cNvPicPr>
          <p:nvPr/>
        </p:nvPicPr>
        <p:blipFill>
          <a:blip r:embed="rId3"/>
          <a:srcRect/>
          <a:stretch>
            <a:fillRect/>
          </a:stretch>
        </p:blipFill>
        <p:spPr bwMode="auto">
          <a:xfrm>
            <a:off x="457200" y="3429000"/>
            <a:ext cx="7921625" cy="2416175"/>
          </a:xfrm>
          <a:prstGeom prst="rect">
            <a:avLst/>
          </a:prstGeom>
          <a:noFill/>
          <a:ln w="9525">
            <a:noFill/>
            <a:miter lim="800000"/>
            <a:headEnd/>
            <a:tailEnd/>
          </a:ln>
        </p:spPr>
      </p:pic>
      <p:sp>
        <p:nvSpPr>
          <p:cNvPr id="14" name="Rectángulo 13"/>
          <p:cNvSpPr/>
          <p:nvPr/>
        </p:nvSpPr>
        <p:spPr>
          <a:xfrm>
            <a:off x="457200" y="1524000"/>
            <a:ext cx="1214094" cy="461665"/>
          </a:xfrm>
          <a:prstGeom prst="rect">
            <a:avLst/>
          </a:prstGeom>
        </p:spPr>
        <p:txBody>
          <a:bodyPr wrap="none">
            <a:spAutoFit/>
          </a:bodyPr>
          <a:lstStyle/>
          <a:p>
            <a:r>
              <a:rPr lang="es-ES_tradnl" sz="2400" b="1" dirty="0" smtClean="0">
                <a:solidFill>
                  <a:schemeClr val="accent1"/>
                </a:solidFill>
              </a:rPr>
              <a:t>¿Cómo?</a:t>
            </a:r>
          </a:p>
        </p:txBody>
      </p:sp>
      <p:sp>
        <p:nvSpPr>
          <p:cNvPr id="15" name="Rectángulo 14"/>
          <p:cNvSpPr/>
          <p:nvPr/>
        </p:nvSpPr>
        <p:spPr>
          <a:xfrm>
            <a:off x="4114800" y="2090558"/>
            <a:ext cx="4572000" cy="1109842"/>
          </a:xfrm>
          <a:prstGeom prst="rect">
            <a:avLst/>
          </a:prstGeom>
        </p:spPr>
        <p:txBody>
          <a:bodyPr>
            <a:spAutoFit/>
          </a:bodyPr>
          <a:lstStyle/>
          <a:p>
            <a:pPr marL="342900" lvl="0" indent="-342900" defTabSz="914400" fontAlgn="base">
              <a:lnSpc>
                <a:spcPct val="80000"/>
              </a:lnSpc>
              <a:spcBef>
                <a:spcPct val="20000"/>
              </a:spcBef>
              <a:spcAft>
                <a:spcPct val="0"/>
              </a:spcAft>
              <a:defRPr/>
            </a:pPr>
            <a:r>
              <a:rPr lang="es-ES" b="1" kern="0" dirty="0" smtClean="0">
                <a:solidFill>
                  <a:srgbClr val="4F81BD"/>
                </a:solidFill>
                <a:ea typeface="ＭＳ Ｐゴシック" pitchFamily="-84" charset="-128"/>
                <a:cs typeface="ＭＳ Ｐゴシック" pitchFamily="-84" charset="-128"/>
              </a:rPr>
              <a:t>REPORTING SOSTENIBILIDAD</a:t>
            </a:r>
          </a:p>
          <a:p>
            <a:pPr marL="342900" lvl="0" indent="-342900" defTabSz="914400" fontAlgn="base">
              <a:lnSpc>
                <a:spcPct val="80000"/>
              </a:lnSpc>
              <a:spcBef>
                <a:spcPct val="20000"/>
              </a:spcBef>
              <a:spcAft>
                <a:spcPct val="0"/>
              </a:spcAft>
              <a:buFontTx/>
              <a:buChar char="•"/>
              <a:defRPr/>
            </a:pPr>
            <a:r>
              <a:rPr lang="es-ES" b="1" kern="0" dirty="0" smtClean="0">
                <a:solidFill>
                  <a:srgbClr val="000000"/>
                </a:solidFill>
                <a:ea typeface="ＭＳ Ｐゴシック" pitchFamily="-84" charset="-128"/>
                <a:cs typeface="ＭＳ Ｐゴシック" pitchFamily="-84" charset="-128"/>
              </a:rPr>
              <a:t>GRI: Global Reporting Iniciative, G4 reportes integrados</a:t>
            </a:r>
          </a:p>
          <a:p>
            <a:pPr marL="342900" lvl="0" indent="-342900" defTabSz="914400" fontAlgn="base">
              <a:lnSpc>
                <a:spcPct val="80000"/>
              </a:lnSpc>
              <a:spcBef>
                <a:spcPct val="20000"/>
              </a:spcBef>
              <a:spcAft>
                <a:spcPct val="0"/>
              </a:spcAft>
              <a:buFontTx/>
              <a:buChar char="•"/>
              <a:defRPr/>
            </a:pPr>
            <a:r>
              <a:rPr lang="es-ES" kern="0" dirty="0" smtClean="0">
                <a:solidFill>
                  <a:srgbClr val="000000"/>
                </a:solidFill>
                <a:ea typeface="ＭＳ Ｐゴシック" pitchFamily="-84" charset="-128"/>
                <a:cs typeface="ＭＳ Ｐゴシック" pitchFamily="-84" charset="-128"/>
              </a:rPr>
              <a:t>AA1000: Accountability</a:t>
            </a:r>
            <a:endParaRPr lang="es-ES" kern="0" dirty="0">
              <a:solidFill>
                <a:srgbClr val="000000"/>
              </a:solidFill>
              <a:ea typeface="ＭＳ Ｐゴシック" pitchFamily="-84" charset="-128"/>
              <a:cs typeface="ＭＳ Ｐゴシック" pitchFamily="-84" charset="-128"/>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D75EC516-875D-E441-8412-E0CB3B911392}" type="slidenum">
              <a:rPr lang="gl-ES" smtClean="0"/>
              <a:pPr/>
              <a:t>22</a:t>
            </a:fld>
            <a:endParaRPr lang="gl-ES"/>
          </a:p>
        </p:txBody>
      </p:sp>
      <p:sp>
        <p:nvSpPr>
          <p:cNvPr id="5" name="Marcador de pie de página 4"/>
          <p:cNvSpPr>
            <a:spLocks noGrp="1"/>
          </p:cNvSpPr>
          <p:nvPr>
            <p:ph type="ftr" sz="quarter" idx="11"/>
          </p:nvPr>
        </p:nvSpPr>
        <p:spPr/>
        <p:txBody>
          <a:bodyPr/>
          <a:lstStyle/>
          <a:p>
            <a:r>
              <a:rPr lang="gl-ES" smtClean="0"/>
              <a:t>IN&amp;S Comunicación e innovación sostenible </a:t>
            </a:r>
            <a:endParaRPr lang="gl-ES"/>
          </a:p>
        </p:txBody>
      </p:sp>
      <p:sp>
        <p:nvSpPr>
          <p:cNvPr id="9" name="Rectangle 3"/>
          <p:cNvSpPr txBox="1">
            <a:spLocks noChangeArrowheads="1"/>
          </p:cNvSpPr>
          <p:nvPr/>
        </p:nvSpPr>
        <p:spPr bwMode="auto">
          <a:xfrm>
            <a:off x="457200" y="1066800"/>
            <a:ext cx="8002588" cy="1828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just"/>
            <a:r>
              <a:rPr lang="es-ES" sz="2400" dirty="0" smtClean="0">
                <a:solidFill>
                  <a:srgbClr val="4F81BD"/>
                </a:solidFill>
              </a:rPr>
              <a:t>El Informe de RSE debe ofrecer información sobre los </a:t>
            </a:r>
            <a:r>
              <a:rPr lang="es-ES" sz="2400" b="1" dirty="0" smtClean="0">
                <a:solidFill>
                  <a:srgbClr val="4F81BD"/>
                </a:solidFill>
              </a:rPr>
              <a:t>compromisos</a:t>
            </a:r>
            <a:r>
              <a:rPr lang="es-ES" sz="2400" dirty="0" smtClean="0">
                <a:solidFill>
                  <a:srgbClr val="4F81BD"/>
                </a:solidFill>
              </a:rPr>
              <a:t> de la </a:t>
            </a:r>
            <a:r>
              <a:rPr lang="es-ES" sz="2400" b="1" dirty="0" smtClean="0">
                <a:solidFill>
                  <a:srgbClr val="4F81BD"/>
                </a:solidFill>
              </a:rPr>
              <a:t>empresa</a:t>
            </a:r>
            <a:r>
              <a:rPr lang="es-ES" sz="2400" dirty="0" smtClean="0">
                <a:solidFill>
                  <a:srgbClr val="4F81BD"/>
                </a:solidFill>
              </a:rPr>
              <a:t> con la </a:t>
            </a:r>
            <a:r>
              <a:rPr lang="es-ES" sz="2400" b="1" dirty="0" smtClean="0">
                <a:solidFill>
                  <a:srgbClr val="4F81BD"/>
                </a:solidFill>
              </a:rPr>
              <a:t>sociedad</a:t>
            </a:r>
            <a:r>
              <a:rPr lang="es-ES" sz="2400" dirty="0" smtClean="0">
                <a:solidFill>
                  <a:srgbClr val="4F81BD"/>
                </a:solidFill>
              </a:rPr>
              <a:t> y sobre su </a:t>
            </a:r>
            <a:r>
              <a:rPr lang="es-ES" sz="2400" b="1" dirty="0" smtClean="0">
                <a:solidFill>
                  <a:srgbClr val="4F81BD"/>
                </a:solidFill>
              </a:rPr>
              <a:t>desempeño</a:t>
            </a:r>
            <a:r>
              <a:rPr lang="es-ES" sz="2400" dirty="0" smtClean="0">
                <a:solidFill>
                  <a:srgbClr val="4F81BD"/>
                </a:solidFill>
              </a:rPr>
              <a:t> en los ámbitos </a:t>
            </a:r>
            <a:r>
              <a:rPr lang="es-ES" sz="2400" b="1" dirty="0" smtClean="0">
                <a:solidFill>
                  <a:srgbClr val="4F81BD"/>
                </a:solidFill>
              </a:rPr>
              <a:t>económico, social y medioambiental</a:t>
            </a:r>
            <a:r>
              <a:rPr lang="es-ES" sz="2400" dirty="0" smtClean="0">
                <a:solidFill>
                  <a:srgbClr val="4F81BD"/>
                </a:solidFill>
              </a:rPr>
              <a:t>. Es una buena herramienta de comunicación, pero no exclusivamente, porque también debe ser un documento útil que puede formar parte esencial del proceso de diálogo con los interlocutores de la empresa (los llamados “grupos de interés”).</a:t>
            </a:r>
            <a:endParaRPr lang="es-ES" sz="2400" dirty="0">
              <a:solidFill>
                <a:srgbClr val="4F81BD"/>
              </a:solidFill>
            </a:endParaRPr>
          </a:p>
        </p:txBody>
      </p:sp>
      <p:pic>
        <p:nvPicPr>
          <p:cNvPr id="10" name="Picture 9" descr="FR-Mosaic-2013-cover"/>
          <p:cNvPicPr>
            <a:picLocks noChangeAspect="1" noChangeArrowheads="1"/>
          </p:cNvPicPr>
          <p:nvPr/>
        </p:nvPicPr>
        <p:blipFill>
          <a:blip r:embed="rId3"/>
          <a:srcRect/>
          <a:stretch>
            <a:fillRect/>
          </a:stretch>
        </p:blipFill>
        <p:spPr bwMode="auto">
          <a:xfrm>
            <a:off x="560388" y="4367213"/>
            <a:ext cx="2206625" cy="2357437"/>
          </a:xfrm>
          <a:prstGeom prst="rect">
            <a:avLst/>
          </a:prstGeom>
          <a:noFill/>
        </p:spPr>
      </p:pic>
      <p:pic>
        <p:nvPicPr>
          <p:cNvPr id="11" name="Picture 11" descr="FR-TDBank-2013-cover"/>
          <p:cNvPicPr>
            <a:picLocks noChangeAspect="1" noChangeArrowheads="1"/>
          </p:cNvPicPr>
          <p:nvPr/>
        </p:nvPicPr>
        <p:blipFill>
          <a:blip r:embed="rId4"/>
          <a:srcRect/>
          <a:stretch>
            <a:fillRect/>
          </a:stretch>
        </p:blipFill>
        <p:spPr bwMode="auto">
          <a:xfrm>
            <a:off x="2551113" y="4727575"/>
            <a:ext cx="2808287" cy="2047875"/>
          </a:xfrm>
          <a:prstGeom prst="rect">
            <a:avLst/>
          </a:prstGeom>
          <a:noFill/>
        </p:spPr>
      </p:pic>
      <p:pic>
        <p:nvPicPr>
          <p:cNvPr id="16" name="Picture 13" descr="FR-L-T-2013-COVER"/>
          <p:cNvPicPr>
            <a:picLocks noChangeAspect="1" noChangeArrowheads="1"/>
          </p:cNvPicPr>
          <p:nvPr/>
        </p:nvPicPr>
        <p:blipFill>
          <a:blip r:embed="rId5"/>
          <a:srcRect/>
          <a:stretch>
            <a:fillRect/>
          </a:stretch>
        </p:blipFill>
        <p:spPr bwMode="auto">
          <a:xfrm>
            <a:off x="4927600" y="4241800"/>
            <a:ext cx="1781175" cy="2520950"/>
          </a:xfrm>
          <a:prstGeom prst="rect">
            <a:avLst/>
          </a:prstGeom>
          <a:noFill/>
        </p:spPr>
      </p:pic>
      <p:pic>
        <p:nvPicPr>
          <p:cNvPr id="17" name="Picture 15" descr="FR-NH-2012-cover"/>
          <p:cNvPicPr>
            <a:picLocks noChangeAspect="1" noChangeArrowheads="1"/>
          </p:cNvPicPr>
          <p:nvPr/>
        </p:nvPicPr>
        <p:blipFill>
          <a:blip r:embed="rId6"/>
          <a:srcRect/>
          <a:stretch>
            <a:fillRect/>
          </a:stretch>
        </p:blipFill>
        <p:spPr bwMode="auto">
          <a:xfrm>
            <a:off x="6872288" y="4241800"/>
            <a:ext cx="1803400" cy="2540000"/>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D75EC516-875D-E441-8412-E0CB3B911392}" type="slidenum">
              <a:rPr lang="gl-ES" smtClean="0"/>
              <a:pPr/>
              <a:t>23</a:t>
            </a:fld>
            <a:endParaRPr lang="gl-ES"/>
          </a:p>
        </p:txBody>
      </p:sp>
      <p:sp>
        <p:nvSpPr>
          <p:cNvPr id="5" name="Marcador de pie de página 4"/>
          <p:cNvSpPr>
            <a:spLocks noGrp="1"/>
          </p:cNvSpPr>
          <p:nvPr>
            <p:ph type="ftr" sz="quarter" idx="11"/>
          </p:nvPr>
        </p:nvSpPr>
        <p:spPr/>
        <p:txBody>
          <a:bodyPr/>
          <a:lstStyle/>
          <a:p>
            <a:r>
              <a:rPr lang="gl-ES" smtClean="0"/>
              <a:t>IN&amp;S Comunicación e innovación sostenible </a:t>
            </a:r>
            <a:endParaRPr lang="gl-ES"/>
          </a:p>
        </p:txBody>
      </p:sp>
      <p:sp>
        <p:nvSpPr>
          <p:cNvPr id="12" name="Rectangle 3"/>
          <p:cNvSpPr txBox="1">
            <a:spLocks noChangeArrowheads="1"/>
          </p:cNvSpPr>
          <p:nvPr/>
        </p:nvSpPr>
        <p:spPr bwMode="auto">
          <a:xfrm>
            <a:off x="457200" y="914400"/>
            <a:ext cx="8002588" cy="1828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just"/>
            <a:r>
              <a:rPr lang="es-ES" sz="2400" b="1" dirty="0" smtClean="0">
                <a:solidFill>
                  <a:srgbClr val="4F81BD"/>
                </a:solidFill>
              </a:rPr>
              <a:t>GRI G4</a:t>
            </a:r>
          </a:p>
          <a:p>
            <a:pPr algn="just"/>
            <a:r>
              <a:rPr lang="es-ES" sz="2000" dirty="0" smtClean="0">
                <a:solidFill>
                  <a:srgbClr val="4F81BD"/>
                </a:solidFill>
              </a:rPr>
              <a:t>Herramienta más utilizada en el ámbito de la RSE a nivel internacional que presenta desde 2013 un cambio significativo, pasa de marcar los aspectos que se reportan con indicadores, hasta ahora simplemente se seleccionaban los aspectos que se informaban con datos, y los que no se indicaba por qué y cuando se preveía poder informar.</a:t>
            </a:r>
          </a:p>
          <a:p>
            <a:pPr algn="just"/>
            <a:endParaRPr lang="es-ES" b="1" dirty="0" smtClean="0">
              <a:solidFill>
                <a:srgbClr val="000000"/>
              </a:solidFill>
            </a:endParaRPr>
          </a:p>
          <a:p>
            <a:pPr algn="just"/>
            <a:endParaRPr lang="es-ES" b="1" dirty="0" smtClean="0">
              <a:solidFill>
                <a:srgbClr val="000000"/>
              </a:solidFill>
            </a:endParaRPr>
          </a:p>
          <a:p>
            <a:pPr algn="just"/>
            <a:r>
              <a:rPr lang="es-ES" b="1" dirty="0" smtClean="0">
                <a:solidFill>
                  <a:srgbClr val="000000"/>
                </a:solidFill>
              </a:rPr>
              <a:t> </a:t>
            </a:r>
          </a:p>
          <a:p>
            <a:pPr algn="just"/>
            <a:endParaRPr lang="es-ES" dirty="0">
              <a:solidFill>
                <a:srgbClr val="000000"/>
              </a:solidFill>
            </a:endParaRPr>
          </a:p>
        </p:txBody>
      </p:sp>
      <p:sp>
        <p:nvSpPr>
          <p:cNvPr id="13" name="Marcador de contenido 2"/>
          <p:cNvSpPr txBox="1">
            <a:spLocks/>
          </p:cNvSpPr>
          <p:nvPr/>
        </p:nvSpPr>
        <p:spPr>
          <a:xfrm>
            <a:off x="381000" y="3276600"/>
            <a:ext cx="8229600" cy="2727960"/>
          </a:xfrm>
          <a:prstGeom prst="rect">
            <a:avLst/>
          </a:prstGeom>
        </p:spPr>
        <p:txBody>
          <a:bodyPr vert="horz" lIns="91440" tIns="45720" rIns="91440" bIns="45720" rtlCol="0">
            <a:normAutofit fontScale="77500" lnSpcReduction="20000"/>
          </a:body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gl-ES" sz="2595" b="0" i="0" u="none" strike="noStrike" kern="1200" cap="none" spc="0" normalizeH="0" baseline="0" noProof="0" dirty="0" smtClean="0">
              <a:ln>
                <a:noFill/>
              </a:ln>
              <a:solidFill>
                <a:schemeClr val="tx1"/>
              </a:solidFill>
              <a:effectLst/>
              <a:uLnTx/>
              <a:uFillTx/>
              <a:latin typeface="+mj-lt"/>
              <a:ea typeface="+mn-ea"/>
              <a:cs typeface="Abadi MT Condensed Extra Bold"/>
            </a:endParaRPr>
          </a:p>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r>
              <a:rPr kumimoji="0" lang="gl-ES" sz="2595" b="0" i="0" u="none" strike="noStrike" kern="1200" cap="none" spc="0" normalizeH="0" baseline="0" noProof="0" dirty="0" smtClean="0">
                <a:ln>
                  <a:noFill/>
                </a:ln>
                <a:solidFill>
                  <a:srgbClr val="4F81BD"/>
                </a:solidFill>
                <a:effectLst/>
                <a:uLnTx/>
                <a:uFillTx/>
                <a:latin typeface="Arial Black"/>
                <a:ea typeface="+mn-ea"/>
                <a:cs typeface="Arial Black"/>
              </a:rPr>
              <a:t>Grandes cambios </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gl-ES" sz="2595" b="0" i="0" u="none" strike="noStrike" kern="1200" cap="none" spc="0" normalizeH="0" baseline="0" noProof="0" dirty="0" smtClean="0">
                <a:ln>
                  <a:noFill/>
                </a:ln>
                <a:solidFill>
                  <a:srgbClr val="4F81BD"/>
                </a:solidFill>
                <a:effectLst/>
                <a:uLnTx/>
                <a:uFillTx/>
                <a:latin typeface="Arial"/>
                <a:ea typeface="+mn-ea"/>
                <a:cs typeface="Arial"/>
              </a:rPr>
              <a:t>No quiero que me cuentes todos los indicadores sino </a:t>
            </a:r>
            <a:r>
              <a:rPr kumimoji="0" lang="gl-ES" sz="2595" b="1" i="0" u="none" strike="noStrike" kern="1200" cap="none" spc="0" normalizeH="0" baseline="0" noProof="0" dirty="0" smtClean="0">
                <a:ln>
                  <a:noFill/>
                </a:ln>
                <a:solidFill>
                  <a:srgbClr val="4F81BD"/>
                </a:solidFill>
                <a:effectLst/>
                <a:uLnTx/>
                <a:uFillTx/>
                <a:latin typeface="Arial Black"/>
                <a:ea typeface="+mn-ea"/>
                <a:cs typeface="Arial Black"/>
              </a:rPr>
              <a:t>qué es los importante y dónde es importante para tí.</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gl-ES" sz="2595" b="0" i="0" u="none" strike="noStrike" kern="1200" cap="none" spc="0" normalizeH="0" baseline="0" noProof="0" dirty="0" smtClean="0">
                <a:ln>
                  <a:noFill/>
                </a:ln>
                <a:solidFill>
                  <a:srgbClr val="4F81BD"/>
                </a:solidFill>
                <a:effectLst/>
                <a:uLnTx/>
                <a:uFillTx/>
                <a:latin typeface="Arial"/>
                <a:ea typeface="+mn-ea"/>
                <a:cs typeface="Arial"/>
              </a:rPr>
              <a:t>Cómo identificas los impactos de la organización hacia el exterior </a:t>
            </a:r>
            <a:r>
              <a:rPr kumimoji="0" lang="gl-ES" sz="2595" b="0" i="0" u="none" strike="noStrike" kern="1200" cap="none" spc="0" normalizeH="0" baseline="0" noProof="0" dirty="0" smtClean="0">
                <a:ln>
                  <a:noFill/>
                </a:ln>
                <a:solidFill>
                  <a:srgbClr val="4F81BD"/>
                </a:solidFill>
                <a:effectLst/>
                <a:uLnTx/>
                <a:uFillTx/>
                <a:latin typeface="Arial Black"/>
                <a:ea typeface="+mn-ea"/>
                <a:cs typeface="Arial Black"/>
              </a:rPr>
              <a:t>(aspectos materiales) </a:t>
            </a:r>
            <a:r>
              <a:rPr kumimoji="0" lang="gl-ES" sz="2595" b="0" i="0" u="none" strike="noStrike" kern="1200" cap="none" spc="0" normalizeH="0" baseline="0" noProof="0" dirty="0" smtClean="0">
                <a:ln>
                  <a:noFill/>
                </a:ln>
                <a:solidFill>
                  <a:srgbClr val="4F81BD"/>
                </a:solidFill>
                <a:effectLst/>
                <a:uLnTx/>
                <a:uFillTx/>
                <a:latin typeface="Arial"/>
                <a:ea typeface="+mn-ea"/>
                <a:cs typeface="Arial"/>
              </a:rPr>
              <a:t>a informar</a:t>
            </a:r>
            <a:r>
              <a:rPr kumimoji="0" lang="gl-ES" sz="2595" b="0" i="0" u="none" strike="noStrike" kern="1200" cap="none" spc="0" normalizeH="0" baseline="0" noProof="0" dirty="0" smtClean="0">
                <a:ln>
                  <a:noFill/>
                </a:ln>
                <a:solidFill>
                  <a:srgbClr val="4F81BD"/>
                </a:solidFill>
                <a:effectLst/>
                <a:uLnTx/>
                <a:uFillTx/>
                <a:latin typeface="Arial Black"/>
                <a:ea typeface="+mn-ea"/>
                <a:cs typeface="Arial Black"/>
              </a:rPr>
              <a:t> (memoria + estrategia)</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gl-ES" sz="2595" b="0" i="0" u="none" strike="noStrike" kern="1200" cap="none" spc="0" normalizeH="0" baseline="0" noProof="0" dirty="0" smtClean="0">
                <a:ln>
                  <a:noFill/>
                </a:ln>
                <a:solidFill>
                  <a:srgbClr val="4F81BD"/>
                </a:solidFill>
                <a:effectLst/>
                <a:uLnTx/>
                <a:uFillTx/>
                <a:latin typeface="Arial"/>
                <a:ea typeface="+mn-ea"/>
                <a:cs typeface="Arial"/>
              </a:rPr>
              <a:t>Ahora no sólo indicar qué es relevante sino la cobertura,</a:t>
            </a:r>
            <a:r>
              <a:rPr kumimoji="0" lang="gl-ES" sz="2595" b="0" i="0" u="none" strike="noStrike" kern="1200" cap="none" spc="0" normalizeH="0" noProof="0" dirty="0" smtClean="0">
                <a:ln>
                  <a:noFill/>
                </a:ln>
                <a:solidFill>
                  <a:srgbClr val="4F81BD"/>
                </a:solidFill>
                <a:effectLst/>
                <a:uLnTx/>
                <a:uFillTx/>
                <a:latin typeface="Arial"/>
                <a:ea typeface="+mn-ea"/>
                <a:cs typeface="Arial"/>
              </a:rPr>
              <a:t> </a:t>
            </a:r>
            <a:r>
              <a:rPr kumimoji="0" lang="gl-ES" sz="2595" b="0" i="0" u="none" strike="noStrike" kern="1200" cap="none" spc="0" normalizeH="0" baseline="0" noProof="0" dirty="0" smtClean="0">
                <a:ln>
                  <a:noFill/>
                </a:ln>
                <a:solidFill>
                  <a:srgbClr val="4F81BD"/>
                </a:solidFill>
                <a:effectLst/>
                <a:uLnTx/>
                <a:uFillTx/>
                <a:latin typeface="Arial"/>
                <a:ea typeface="+mn-ea"/>
                <a:cs typeface="Arial"/>
              </a:rPr>
              <a:t>es decir</a:t>
            </a:r>
            <a:r>
              <a:rPr kumimoji="0" lang="gl-ES" sz="2595" b="0" i="0" u="none" strike="noStrike" kern="1200" cap="none" spc="0" normalizeH="0" baseline="0" noProof="0" dirty="0" smtClean="0">
                <a:ln>
                  <a:noFill/>
                </a:ln>
                <a:solidFill>
                  <a:srgbClr val="4F81BD"/>
                </a:solidFill>
                <a:effectLst/>
                <a:uLnTx/>
                <a:uFillTx/>
                <a:latin typeface="Arial Black"/>
                <a:ea typeface="+mn-ea"/>
                <a:cs typeface="Arial Black"/>
              </a:rPr>
              <a:t>, </a:t>
            </a:r>
            <a:r>
              <a:rPr kumimoji="0" lang="gl-ES" sz="2595" b="1" i="0" u="none" strike="noStrike" kern="1200" cap="none" spc="0" normalizeH="0" baseline="0" noProof="0" dirty="0" smtClean="0">
                <a:ln>
                  <a:noFill/>
                </a:ln>
                <a:solidFill>
                  <a:srgbClr val="4F81BD"/>
                </a:solidFill>
                <a:effectLst/>
                <a:uLnTx/>
                <a:uFillTx/>
                <a:latin typeface="Arial Black"/>
                <a:ea typeface="+mn-ea"/>
                <a:cs typeface="Arial Black"/>
              </a:rPr>
              <a:t>dime dónde es importante, qué haces y cómo lo controlas.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gl-ES"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D75EC516-875D-E441-8412-E0CB3B911392}" type="slidenum">
              <a:rPr lang="gl-ES" smtClean="0"/>
              <a:pPr/>
              <a:t>24</a:t>
            </a:fld>
            <a:endParaRPr lang="gl-ES"/>
          </a:p>
        </p:txBody>
      </p:sp>
      <p:sp>
        <p:nvSpPr>
          <p:cNvPr id="5" name="Marcador de pie de página 4"/>
          <p:cNvSpPr>
            <a:spLocks noGrp="1"/>
          </p:cNvSpPr>
          <p:nvPr>
            <p:ph type="ftr" sz="quarter" idx="11"/>
          </p:nvPr>
        </p:nvSpPr>
        <p:spPr/>
        <p:txBody>
          <a:bodyPr/>
          <a:lstStyle/>
          <a:p>
            <a:r>
              <a:rPr lang="gl-ES" smtClean="0"/>
              <a:t>IN&amp;S Comunicación e innovación sostenible </a:t>
            </a:r>
            <a:endParaRPr lang="gl-ES"/>
          </a:p>
        </p:txBody>
      </p:sp>
      <p:sp>
        <p:nvSpPr>
          <p:cNvPr id="6" name="Marcador de contenido 2"/>
          <p:cNvSpPr txBox="1">
            <a:spLocks/>
          </p:cNvSpPr>
          <p:nvPr/>
        </p:nvSpPr>
        <p:spPr>
          <a:xfrm>
            <a:off x="304800" y="1667566"/>
            <a:ext cx="8686799" cy="4191000"/>
          </a:xfrm>
          <a:prstGeom prst="rect">
            <a:avLst/>
          </a:prstGeom>
        </p:spPr>
        <p:txBody>
          <a:bodyPr vert="horz">
            <a:noAutofit/>
          </a:bodyPr>
          <a:lstStyle/>
          <a:p>
            <a:pPr marL="514350" indent="-514350" defTabSz="914400">
              <a:spcBef>
                <a:spcPts val="500"/>
              </a:spcBef>
              <a:buClr>
                <a:schemeClr val="accent2"/>
              </a:buClr>
              <a:buSzPct val="76000"/>
              <a:buFont typeface="Wingdings 3"/>
              <a:buNone/>
              <a:defRPr/>
            </a:pPr>
            <a:r>
              <a:rPr kumimoji="0" lang="gl-ES" b="1" i="0" u="none" strike="noStrike" kern="1200" cap="none" spc="0" normalizeH="0" baseline="0" noProof="0" dirty="0" smtClean="0">
                <a:ln>
                  <a:noFill/>
                </a:ln>
                <a:solidFill>
                  <a:srgbClr val="4F81BD"/>
                </a:solidFill>
                <a:effectLst/>
                <a:uLnTx/>
                <a:uFillTx/>
                <a:latin typeface="Arial"/>
                <a:ea typeface="+mn-ea"/>
                <a:cs typeface="Arial"/>
              </a:rPr>
              <a:t>1. Identificación</a:t>
            </a:r>
            <a:r>
              <a:rPr kumimoji="0" lang="gl-ES" b="0" i="0" u="none" strike="noStrike" kern="1200" cap="none" spc="0" normalizeH="0" baseline="0" noProof="0" dirty="0" smtClean="0">
                <a:ln>
                  <a:noFill/>
                </a:ln>
                <a:solidFill>
                  <a:srgbClr val="4F81BD"/>
                </a:solidFill>
                <a:effectLst/>
                <a:uLnTx/>
                <a:uFillTx/>
                <a:latin typeface="Arial"/>
                <a:ea typeface="+mn-ea"/>
                <a:cs typeface="Arial"/>
              </a:rPr>
              <a:t> </a:t>
            </a:r>
            <a:r>
              <a:rPr kumimoji="0" lang="gl-ES" b="1" i="0" u="none" strike="noStrike" kern="1200" cap="none" spc="0" normalizeH="0" baseline="0" noProof="0" dirty="0" smtClean="0">
                <a:ln>
                  <a:noFill/>
                </a:ln>
                <a:solidFill>
                  <a:srgbClr val="4F81BD"/>
                </a:solidFill>
                <a:effectLst/>
                <a:uLnTx/>
                <a:uFillTx/>
                <a:latin typeface="Arial"/>
                <a:ea typeface="+mn-ea"/>
                <a:cs typeface="Arial"/>
              </a:rPr>
              <a:t>temas relevantes</a:t>
            </a:r>
          </a:p>
          <a:p>
            <a:pPr marL="514350" indent="-514350" defTabSz="914400">
              <a:spcBef>
                <a:spcPts val="500"/>
              </a:spcBef>
              <a:buClr>
                <a:schemeClr val="accent2"/>
              </a:buClr>
              <a:buSzPct val="76000"/>
              <a:buFont typeface="Wingdings 3"/>
              <a:buNone/>
              <a:defRPr/>
            </a:pPr>
            <a:r>
              <a:rPr kumimoji="0" lang="gl-ES" b="1" i="0" u="none" strike="noStrike" kern="1200" cap="none" spc="0" normalizeH="0" baseline="0" noProof="0" dirty="0" smtClean="0">
                <a:ln>
                  <a:noFill/>
                </a:ln>
                <a:solidFill>
                  <a:srgbClr val="4F81BD"/>
                </a:solidFill>
                <a:effectLst/>
                <a:uLnTx/>
                <a:uFillTx/>
                <a:latin typeface="Arial"/>
                <a:ea typeface="+mn-ea"/>
                <a:cs typeface="Arial"/>
              </a:rPr>
              <a:t>C</a:t>
            </a:r>
            <a:r>
              <a:rPr kumimoji="0" lang="gl-ES" b="0" i="0" u="none" strike="noStrike" kern="1200" cap="none" spc="0" normalizeH="0" baseline="0" noProof="0" dirty="0" smtClean="0">
                <a:ln>
                  <a:noFill/>
                </a:ln>
                <a:solidFill>
                  <a:srgbClr val="4F81BD"/>
                </a:solidFill>
                <a:effectLst/>
                <a:uLnTx/>
                <a:uFillTx/>
                <a:latin typeface="Arial"/>
                <a:ea typeface="+mn-ea"/>
                <a:cs typeface="Arial"/>
              </a:rPr>
              <a:t>onsiderar: amplia variedad de grupos de interés </a:t>
            </a:r>
            <a:r>
              <a:rPr lang="gl-ES" dirty="0" smtClean="0">
                <a:solidFill>
                  <a:srgbClr val="4F81BD"/>
                </a:solidFill>
                <a:latin typeface="Arial"/>
                <a:cs typeface="Arial"/>
              </a:rPr>
              <a:t>y</a:t>
            </a:r>
            <a:r>
              <a:rPr kumimoji="0" lang="gl-ES" b="0" i="0" u="none" strike="noStrike" kern="1200" cap="none" spc="0" normalizeH="0" baseline="0" noProof="0" dirty="0" smtClean="0">
                <a:ln>
                  <a:noFill/>
                </a:ln>
                <a:solidFill>
                  <a:srgbClr val="4F81BD"/>
                </a:solidFill>
                <a:effectLst/>
                <a:uLnTx/>
                <a:uFillTx/>
                <a:latin typeface="Arial"/>
                <a:ea typeface="+mn-ea"/>
                <a:cs typeface="Arial"/>
              </a:rPr>
              <a:t> representantes, qué</a:t>
            </a:r>
            <a:r>
              <a:rPr kumimoji="0" lang="gl-ES" b="0" i="0" u="none" strike="noStrike" kern="1200" cap="none" spc="0" normalizeH="0" noProof="0" dirty="0" smtClean="0">
                <a:ln>
                  <a:noFill/>
                </a:ln>
                <a:solidFill>
                  <a:srgbClr val="4F81BD"/>
                </a:solidFill>
                <a:effectLst/>
                <a:uLnTx/>
                <a:uFillTx/>
                <a:latin typeface="Arial"/>
                <a:ea typeface="+mn-ea"/>
                <a:cs typeface="Arial"/>
              </a:rPr>
              <a:t> </a:t>
            </a:r>
            <a:r>
              <a:rPr kumimoji="0" lang="gl-ES" b="0" i="0" u="none" strike="noStrike" kern="1200" cap="none" spc="0" normalizeH="0" baseline="0" noProof="0" dirty="0" smtClean="0">
                <a:ln>
                  <a:noFill/>
                </a:ln>
                <a:solidFill>
                  <a:srgbClr val="4F81BD"/>
                </a:solidFill>
                <a:effectLst/>
                <a:uLnTx/>
                <a:uFillTx/>
                <a:latin typeface="Arial"/>
                <a:ea typeface="+mn-ea"/>
                <a:cs typeface="Arial"/>
              </a:rPr>
              <a:t>grupos de</a:t>
            </a:r>
          </a:p>
          <a:p>
            <a:pPr marL="514350" indent="-514350" defTabSz="914400">
              <a:spcBef>
                <a:spcPts val="500"/>
              </a:spcBef>
              <a:buClr>
                <a:schemeClr val="accent2"/>
              </a:buClr>
              <a:buSzPct val="76000"/>
              <a:buFont typeface="Wingdings 3"/>
              <a:buNone/>
              <a:defRPr/>
            </a:pPr>
            <a:r>
              <a:rPr kumimoji="0" lang="gl-ES" b="0" i="0" u="none" strike="noStrike" kern="1200" cap="none" spc="0" normalizeH="0" baseline="0" noProof="0" dirty="0" smtClean="0">
                <a:ln>
                  <a:noFill/>
                </a:ln>
                <a:solidFill>
                  <a:srgbClr val="4F81BD"/>
                </a:solidFill>
                <a:effectLst/>
                <a:uLnTx/>
                <a:uFillTx/>
                <a:latin typeface="Arial"/>
                <a:ea typeface="+mn-ea"/>
                <a:cs typeface="Arial"/>
              </a:rPr>
              <a:t>interés están más interesados, afectados por, o</a:t>
            </a:r>
            <a:r>
              <a:rPr kumimoji="0" lang="gl-ES" b="0" i="0" u="none" strike="noStrike" kern="1200" cap="none" spc="0" normalizeH="0" noProof="0" dirty="0" smtClean="0">
                <a:ln>
                  <a:noFill/>
                </a:ln>
                <a:solidFill>
                  <a:srgbClr val="4F81BD"/>
                </a:solidFill>
                <a:effectLst/>
                <a:uLnTx/>
                <a:uFillTx/>
                <a:latin typeface="Arial"/>
                <a:ea typeface="+mn-ea"/>
                <a:cs typeface="Arial"/>
              </a:rPr>
              <a:t> </a:t>
            </a:r>
            <a:r>
              <a:rPr lang="gl-ES" dirty="0">
                <a:solidFill>
                  <a:srgbClr val="4F81BD"/>
                </a:solidFill>
                <a:latin typeface="Arial"/>
                <a:cs typeface="Arial"/>
              </a:rPr>
              <a:t>I</a:t>
            </a:r>
            <a:r>
              <a:rPr kumimoji="0" lang="gl-ES" b="0" i="0" u="none" strike="noStrike" kern="1200" cap="none" spc="0" normalizeH="0" baseline="0" noProof="0" dirty="0" smtClean="0">
                <a:ln>
                  <a:noFill/>
                </a:ln>
                <a:solidFill>
                  <a:srgbClr val="4F81BD"/>
                </a:solidFill>
                <a:effectLst/>
                <a:uLnTx/>
                <a:uFillTx/>
                <a:latin typeface="Arial"/>
                <a:ea typeface="+mn-ea"/>
                <a:cs typeface="Arial"/>
              </a:rPr>
              <a:t>nvolucrados</a:t>
            </a:r>
            <a:r>
              <a:rPr lang="gl-ES" dirty="0" smtClean="0">
                <a:solidFill>
                  <a:srgbClr val="4F81BD"/>
                </a:solidFill>
                <a:latin typeface="Arial"/>
                <a:cs typeface="Arial"/>
              </a:rPr>
              <a:t> </a:t>
            </a:r>
            <a:r>
              <a:rPr kumimoji="0" lang="gl-ES" b="0" i="0" u="none" strike="noStrike" kern="1200" cap="none" spc="0" normalizeH="0" baseline="0" noProof="0" dirty="0" smtClean="0">
                <a:ln>
                  <a:noFill/>
                </a:ln>
                <a:solidFill>
                  <a:srgbClr val="4F81BD"/>
                </a:solidFill>
                <a:effectLst/>
                <a:uLnTx/>
                <a:uFillTx/>
                <a:latin typeface="Arial"/>
                <a:ea typeface="+mn-ea"/>
                <a:cs typeface="Arial"/>
              </a:rPr>
              <a:t>en temas que la</a:t>
            </a:r>
          </a:p>
          <a:p>
            <a:pPr marL="514350" indent="-514350" defTabSz="914400">
              <a:spcBef>
                <a:spcPts val="500"/>
              </a:spcBef>
              <a:buClr>
                <a:schemeClr val="accent2"/>
              </a:buClr>
              <a:buSzPct val="76000"/>
              <a:buFont typeface="Wingdings 3"/>
              <a:buNone/>
              <a:defRPr/>
            </a:pPr>
            <a:r>
              <a:rPr kumimoji="0" lang="gl-ES" b="0" i="0" u="none" strike="noStrike" kern="1200" cap="none" spc="0" normalizeH="0" baseline="0" noProof="0" dirty="0" smtClean="0">
                <a:ln>
                  <a:noFill/>
                </a:ln>
                <a:solidFill>
                  <a:srgbClr val="4F81BD"/>
                </a:solidFill>
                <a:effectLst/>
                <a:uLnTx/>
                <a:uFillTx/>
                <a:latin typeface="Arial"/>
                <a:ea typeface="+mn-ea"/>
                <a:cs typeface="Arial"/>
              </a:rPr>
              <a:t>organización aborde (presente</a:t>
            </a:r>
            <a:r>
              <a:rPr kumimoji="0" lang="gl-ES" b="0" i="0" u="none" strike="noStrike" kern="1200" cap="none" spc="0" normalizeH="0" noProof="0" dirty="0" smtClean="0">
                <a:ln>
                  <a:noFill/>
                </a:ln>
                <a:solidFill>
                  <a:srgbClr val="4F81BD"/>
                </a:solidFill>
                <a:effectLst/>
                <a:uLnTx/>
                <a:uFillTx/>
                <a:latin typeface="Arial"/>
                <a:ea typeface="+mn-ea"/>
                <a:cs typeface="Arial"/>
              </a:rPr>
              <a:t> o </a:t>
            </a:r>
            <a:r>
              <a:rPr kumimoji="0" lang="gl-ES" b="0" i="0" u="none" strike="noStrike" kern="1200" cap="none" spc="0" normalizeH="0" baseline="0" noProof="0" dirty="0" smtClean="0">
                <a:ln>
                  <a:noFill/>
                </a:ln>
                <a:solidFill>
                  <a:srgbClr val="4F81BD"/>
                </a:solidFill>
                <a:effectLst/>
                <a:uLnTx/>
                <a:uFillTx/>
                <a:latin typeface="Arial"/>
                <a:ea typeface="+mn-ea"/>
                <a:cs typeface="Arial"/>
              </a:rPr>
              <a:t>futuro), los temas pueden</a:t>
            </a:r>
            <a:r>
              <a:rPr kumimoji="0" lang="gl-ES" b="0" i="0" u="none" strike="noStrike" kern="1200" cap="none" spc="0" normalizeH="0" noProof="0" dirty="0" smtClean="0">
                <a:ln>
                  <a:noFill/>
                </a:ln>
                <a:solidFill>
                  <a:srgbClr val="4F81BD"/>
                </a:solidFill>
                <a:effectLst/>
                <a:uLnTx/>
                <a:uFillTx/>
                <a:latin typeface="Arial"/>
                <a:ea typeface="+mn-ea"/>
                <a:cs typeface="Arial"/>
              </a:rPr>
              <a:t> </a:t>
            </a:r>
            <a:r>
              <a:rPr lang="gl-ES" dirty="0" smtClean="0">
                <a:solidFill>
                  <a:srgbClr val="4F81BD"/>
                </a:solidFill>
                <a:latin typeface="Arial"/>
                <a:cs typeface="Arial"/>
              </a:rPr>
              <a:t>gen</a:t>
            </a:r>
            <a:r>
              <a:rPr kumimoji="0" lang="gl-ES" b="0" i="0" u="none" strike="noStrike" kern="1200" cap="none" spc="0" normalizeH="0" baseline="0" noProof="0" dirty="0" smtClean="0">
                <a:ln>
                  <a:noFill/>
                </a:ln>
                <a:solidFill>
                  <a:srgbClr val="4F81BD"/>
                </a:solidFill>
                <a:effectLst/>
                <a:uLnTx/>
                <a:uFillTx/>
                <a:latin typeface="Arial"/>
                <a:ea typeface="+mn-ea"/>
                <a:cs typeface="Arial"/>
              </a:rPr>
              <a:t>erarse de impactos</a:t>
            </a:r>
            <a:endParaRPr lang="gl-ES" baseline="0" dirty="0">
              <a:solidFill>
                <a:srgbClr val="4F81BD"/>
              </a:solidFill>
              <a:latin typeface="Arial"/>
              <a:cs typeface="Arial"/>
            </a:endParaRPr>
          </a:p>
          <a:p>
            <a:pPr marL="514350" indent="-514350" defTabSz="914400">
              <a:spcBef>
                <a:spcPts val="500"/>
              </a:spcBef>
              <a:buClr>
                <a:schemeClr val="accent2"/>
              </a:buClr>
              <a:buSzPct val="76000"/>
              <a:buFont typeface="Wingdings 3"/>
              <a:buNone/>
              <a:defRPr/>
            </a:pPr>
            <a:r>
              <a:rPr kumimoji="0" lang="gl-ES" b="0" i="0" u="none" strike="noStrike" kern="1200" cap="none" spc="0" normalizeH="0" baseline="0" noProof="0" dirty="0" smtClean="0">
                <a:ln>
                  <a:noFill/>
                </a:ln>
                <a:solidFill>
                  <a:srgbClr val="4F81BD"/>
                </a:solidFill>
                <a:effectLst/>
                <a:uLnTx/>
                <a:uFillTx/>
                <a:latin typeface="Arial"/>
                <a:ea typeface="+mn-ea"/>
                <a:cs typeface="Arial"/>
              </a:rPr>
              <a:t>de dentro o de</a:t>
            </a:r>
            <a:r>
              <a:rPr kumimoji="0" lang="gl-ES" b="0" i="0" u="none" strike="noStrike" kern="1200" cap="none" spc="0" normalizeH="0" noProof="0" dirty="0" smtClean="0">
                <a:ln>
                  <a:noFill/>
                </a:ln>
                <a:solidFill>
                  <a:srgbClr val="4F81BD"/>
                </a:solidFill>
                <a:effectLst/>
                <a:uLnTx/>
                <a:uFillTx/>
                <a:latin typeface="Arial"/>
                <a:ea typeface="+mn-ea"/>
                <a:cs typeface="Arial"/>
              </a:rPr>
              <a:t> </a:t>
            </a:r>
            <a:r>
              <a:rPr kumimoji="0" lang="gl-ES" b="0" i="0" u="none" strike="noStrike" kern="1200" cap="none" spc="0" normalizeH="0" baseline="0" noProof="0" dirty="0" smtClean="0">
                <a:ln>
                  <a:noFill/>
                </a:ln>
                <a:solidFill>
                  <a:srgbClr val="4F81BD"/>
                </a:solidFill>
                <a:effectLst/>
                <a:uLnTx/>
                <a:uFillTx/>
                <a:latin typeface="Arial"/>
                <a:ea typeface="+mn-ea"/>
                <a:cs typeface="Arial"/>
              </a:rPr>
              <a:t>fuera de la organización.</a:t>
            </a:r>
            <a:endParaRPr kumimoji="0" lang="gl-ES" b="1" i="0" u="none" strike="noStrike" kern="1200" cap="none" spc="0" normalizeH="0" baseline="0" noProof="0" dirty="0" smtClean="0">
              <a:ln>
                <a:noFill/>
              </a:ln>
              <a:solidFill>
                <a:srgbClr val="4F81BD"/>
              </a:solidFill>
              <a:effectLst/>
              <a:uLnTx/>
              <a:uFillTx/>
              <a:latin typeface="Arial"/>
              <a:ea typeface="+mn-ea"/>
              <a:cs typeface="Arial"/>
            </a:endParaRPr>
          </a:p>
          <a:p>
            <a:pPr marL="742950" indent="-742950" defTabSz="914400">
              <a:spcBef>
                <a:spcPts val="500"/>
              </a:spcBef>
              <a:buClr>
                <a:schemeClr val="accent2"/>
              </a:buClr>
              <a:buSzPct val="76000"/>
              <a:buFont typeface="Wingdings 3"/>
              <a:buNone/>
              <a:defRPr/>
            </a:pPr>
            <a:r>
              <a:rPr kumimoji="0" lang="gl-ES" b="1" i="0" u="none" strike="noStrike" kern="1200" cap="none" spc="0" normalizeH="0" baseline="0" noProof="0" dirty="0" smtClean="0">
                <a:ln>
                  <a:noFill/>
                </a:ln>
                <a:solidFill>
                  <a:srgbClr val="4F81BD"/>
                </a:solidFill>
                <a:effectLst/>
                <a:uLnTx/>
                <a:uFillTx/>
                <a:latin typeface="Arial"/>
                <a:ea typeface="+mn-ea"/>
                <a:cs typeface="Arial"/>
              </a:rPr>
              <a:t>2. Priorización aspectos materiales </a:t>
            </a:r>
          </a:p>
          <a:p>
            <a:pPr marL="742950" indent="-742950" defTabSz="914400">
              <a:spcBef>
                <a:spcPts val="500"/>
              </a:spcBef>
              <a:buClr>
                <a:schemeClr val="accent2"/>
              </a:buClr>
              <a:buSzPct val="76000"/>
              <a:buFont typeface="Wingdings 3"/>
              <a:buNone/>
              <a:defRPr/>
            </a:pPr>
            <a:r>
              <a:rPr kumimoji="0" lang="gl-ES" b="1" i="0" u="none" strike="noStrike" kern="1200" cap="none" spc="0" normalizeH="0" baseline="0" noProof="0" dirty="0" smtClean="0">
                <a:ln>
                  <a:noFill/>
                </a:ln>
                <a:solidFill>
                  <a:srgbClr val="4F81BD"/>
                </a:solidFill>
                <a:effectLst/>
                <a:uLnTx/>
                <a:uFillTx/>
                <a:latin typeface="Arial"/>
                <a:ea typeface="+mn-ea"/>
                <a:cs typeface="Arial"/>
              </a:rPr>
              <a:t>C</a:t>
            </a:r>
            <a:r>
              <a:rPr kumimoji="0" lang="gl-ES" b="0" i="0" u="none" strike="noStrike" kern="1200" cap="none" spc="0" normalizeH="0" baseline="0" noProof="0" dirty="0" smtClean="0">
                <a:ln>
                  <a:noFill/>
                </a:ln>
                <a:solidFill>
                  <a:srgbClr val="4F81BD"/>
                </a:solidFill>
                <a:effectLst/>
                <a:uLnTx/>
                <a:uFillTx/>
                <a:latin typeface="Arial"/>
                <a:ea typeface="+mn-ea"/>
                <a:cs typeface="Arial"/>
              </a:rPr>
              <a:t>onsiderar: selección más ajustada de “identificación”. Grupos de</a:t>
            </a:r>
            <a:r>
              <a:rPr kumimoji="0" lang="gl-ES" b="0" i="0" u="none" strike="noStrike" kern="1200" cap="none" spc="0" normalizeH="0" noProof="0" dirty="0" smtClean="0">
                <a:ln>
                  <a:noFill/>
                </a:ln>
                <a:solidFill>
                  <a:srgbClr val="4F81BD"/>
                </a:solidFill>
                <a:effectLst/>
                <a:uLnTx/>
                <a:uFillTx/>
                <a:latin typeface="Arial"/>
                <a:ea typeface="+mn-ea"/>
                <a:cs typeface="Arial"/>
              </a:rPr>
              <a:t> </a:t>
            </a:r>
            <a:r>
              <a:rPr kumimoji="0" lang="gl-ES" b="0" i="0" u="none" strike="noStrike" kern="1200" cap="none" spc="0" normalizeH="0" baseline="0" noProof="0" dirty="0" smtClean="0">
                <a:ln>
                  <a:noFill/>
                </a:ln>
                <a:solidFill>
                  <a:srgbClr val="4F81BD"/>
                </a:solidFill>
                <a:effectLst/>
                <a:uLnTx/>
                <a:uFillTx/>
                <a:latin typeface="Arial"/>
                <a:ea typeface="+mn-ea"/>
                <a:cs typeface="Arial"/>
              </a:rPr>
              <a:t>interés que </a:t>
            </a:r>
          </a:p>
          <a:p>
            <a:pPr marL="742950" indent="-742950" defTabSz="914400">
              <a:spcBef>
                <a:spcPts val="500"/>
              </a:spcBef>
              <a:buClr>
                <a:schemeClr val="accent2"/>
              </a:buClr>
              <a:buSzPct val="76000"/>
              <a:buFont typeface="Wingdings 3"/>
              <a:buNone/>
              <a:defRPr/>
            </a:pPr>
            <a:r>
              <a:rPr kumimoji="0" lang="gl-ES" b="0" i="0" u="none" strike="noStrike" kern="1200" cap="none" spc="0" normalizeH="0" baseline="0" noProof="0" dirty="0" smtClean="0">
                <a:ln>
                  <a:noFill/>
                </a:ln>
                <a:solidFill>
                  <a:srgbClr val="4F81BD"/>
                </a:solidFill>
                <a:effectLst/>
                <a:uLnTx/>
                <a:uFillTx/>
                <a:latin typeface="Arial"/>
                <a:ea typeface="+mn-ea"/>
                <a:cs typeface="Arial"/>
              </a:rPr>
              <a:t>ayuden </a:t>
            </a:r>
            <a:r>
              <a:rPr lang="gl-ES" dirty="0" smtClean="0">
                <a:solidFill>
                  <a:srgbClr val="4F81BD"/>
                </a:solidFill>
                <a:latin typeface="Arial"/>
                <a:cs typeface="Arial"/>
              </a:rPr>
              <a:t>a la</a:t>
            </a:r>
            <a:r>
              <a:rPr kumimoji="0" lang="gl-ES" b="0" i="0" u="none" strike="noStrike" kern="1200" cap="none" spc="0" normalizeH="0" baseline="0" noProof="0" dirty="0" smtClean="0">
                <a:ln>
                  <a:noFill/>
                </a:ln>
                <a:solidFill>
                  <a:srgbClr val="4F81BD"/>
                </a:solidFill>
                <a:effectLst/>
                <a:uLnTx/>
                <a:uFillTx/>
                <a:latin typeface="Arial"/>
                <a:ea typeface="+mn-ea"/>
                <a:cs typeface="Arial"/>
              </a:rPr>
              <a:t> organización a priorizar aspectos.</a:t>
            </a:r>
          </a:p>
          <a:p>
            <a:pPr marL="742950" indent="-742950" defTabSz="914400">
              <a:spcBef>
                <a:spcPts val="500"/>
              </a:spcBef>
              <a:buClr>
                <a:schemeClr val="accent2"/>
              </a:buClr>
              <a:buSzPct val="76000"/>
              <a:buFont typeface="Wingdings 3"/>
              <a:buNone/>
              <a:defRPr/>
            </a:pPr>
            <a:r>
              <a:rPr kumimoji="0" lang="gl-ES" b="1" i="0" u="none" strike="noStrike" kern="1200" cap="none" spc="0" normalizeH="0" baseline="0" noProof="0" dirty="0" smtClean="0">
                <a:ln>
                  <a:noFill/>
                </a:ln>
                <a:solidFill>
                  <a:srgbClr val="4F81BD"/>
                </a:solidFill>
                <a:effectLst/>
                <a:uLnTx/>
                <a:uFillTx/>
                <a:latin typeface="Arial"/>
                <a:ea typeface="+mn-ea"/>
                <a:cs typeface="Arial"/>
              </a:rPr>
              <a:t>3. Validación (</a:t>
            </a:r>
            <a:r>
              <a:rPr kumimoji="0" lang="gl-ES" b="0" i="0" u="none" strike="noStrike" kern="1200" cap="none" spc="0" normalizeH="0" baseline="0" noProof="0" dirty="0" smtClean="0">
                <a:ln>
                  <a:noFill/>
                </a:ln>
                <a:solidFill>
                  <a:srgbClr val="4F81BD"/>
                </a:solidFill>
                <a:effectLst/>
                <a:uLnTx/>
                <a:uFillTx/>
                <a:latin typeface="Arial"/>
                <a:ea typeface="+mn-ea"/>
                <a:cs typeface="Arial"/>
              </a:rPr>
              <a:t>Decisión de aspectos materiales)</a:t>
            </a:r>
          </a:p>
          <a:p>
            <a:pPr marL="742950" indent="-742950" defTabSz="914400">
              <a:spcBef>
                <a:spcPts val="500"/>
              </a:spcBef>
              <a:buClr>
                <a:schemeClr val="accent2"/>
              </a:buClr>
              <a:buSzPct val="76000"/>
              <a:buFont typeface="Wingdings 3"/>
              <a:buNone/>
              <a:defRPr/>
            </a:pPr>
            <a:r>
              <a:rPr kumimoji="0" lang="gl-ES" b="0" i="0" u="none" strike="noStrike" kern="1200" cap="none" spc="0" normalizeH="0" baseline="0" noProof="0" dirty="0" smtClean="0">
                <a:ln>
                  <a:noFill/>
                </a:ln>
                <a:solidFill>
                  <a:srgbClr val="4F81BD"/>
                </a:solidFill>
                <a:effectLst/>
                <a:uLnTx/>
                <a:uFillTx/>
                <a:latin typeface="Arial"/>
                <a:ea typeface="+mn-ea"/>
                <a:cs typeface="Arial"/>
              </a:rPr>
              <a:t>Considerar: principalmente grupos interés interno y los focalizados</a:t>
            </a:r>
            <a:r>
              <a:rPr kumimoji="0" lang="gl-ES" b="0" i="0" u="none" strike="noStrike" kern="1200" cap="none" spc="0" normalizeH="0" noProof="0" dirty="0" smtClean="0">
                <a:ln>
                  <a:noFill/>
                </a:ln>
                <a:solidFill>
                  <a:srgbClr val="4F81BD"/>
                </a:solidFill>
                <a:effectLst/>
                <a:uLnTx/>
                <a:uFillTx/>
                <a:latin typeface="Arial"/>
                <a:ea typeface="+mn-ea"/>
                <a:cs typeface="Arial"/>
              </a:rPr>
              <a:t> </a:t>
            </a:r>
            <a:r>
              <a:rPr kumimoji="0" lang="gl-ES" b="0" i="0" u="none" strike="noStrike" kern="1200" cap="none" spc="0" normalizeH="0" baseline="0" noProof="0" dirty="0" smtClean="0">
                <a:ln>
                  <a:noFill/>
                </a:ln>
                <a:solidFill>
                  <a:srgbClr val="4F81BD"/>
                </a:solidFill>
                <a:effectLst/>
                <a:uLnTx/>
                <a:uFillTx/>
                <a:latin typeface="Arial"/>
                <a:ea typeface="+mn-ea"/>
                <a:cs typeface="Arial"/>
              </a:rPr>
              <a:t>en la</a:t>
            </a:r>
            <a:r>
              <a:rPr kumimoji="0" lang="gl-ES" b="0" i="0" u="none" strike="noStrike" kern="1200" cap="none" spc="0" normalizeH="0" noProof="0" dirty="0" smtClean="0">
                <a:ln>
                  <a:noFill/>
                </a:ln>
                <a:solidFill>
                  <a:srgbClr val="4F81BD"/>
                </a:solidFill>
                <a:effectLst/>
                <a:uLnTx/>
                <a:uFillTx/>
                <a:latin typeface="Arial"/>
                <a:ea typeface="+mn-ea"/>
                <a:cs typeface="Arial"/>
              </a:rPr>
              <a:t> </a:t>
            </a:r>
            <a:r>
              <a:rPr kumimoji="0" lang="gl-ES" b="0" i="0" u="none" strike="noStrike" kern="1200" cap="none" spc="0" normalizeH="0" baseline="0" noProof="0" dirty="0" smtClean="0">
                <a:ln>
                  <a:noFill/>
                </a:ln>
                <a:solidFill>
                  <a:srgbClr val="4F81BD"/>
                </a:solidFill>
                <a:effectLst/>
                <a:uLnTx/>
                <a:uFillTx/>
                <a:latin typeface="Arial"/>
                <a:ea typeface="+mn-ea"/>
                <a:cs typeface="Arial"/>
              </a:rPr>
              <a:t>Alta</a:t>
            </a:r>
          </a:p>
          <a:p>
            <a:pPr marL="742950" indent="-742950" defTabSz="914400">
              <a:spcBef>
                <a:spcPts val="500"/>
              </a:spcBef>
              <a:buClr>
                <a:schemeClr val="accent2"/>
              </a:buClr>
              <a:buSzPct val="76000"/>
              <a:buFont typeface="Wingdings 3"/>
              <a:buNone/>
              <a:defRPr/>
            </a:pPr>
            <a:r>
              <a:rPr kumimoji="0" lang="gl-ES" b="0" i="0" u="none" strike="noStrike" kern="1200" cap="none" spc="0" normalizeH="0" baseline="0" noProof="0" dirty="0" smtClean="0">
                <a:ln>
                  <a:noFill/>
                </a:ln>
                <a:solidFill>
                  <a:srgbClr val="4F81BD"/>
                </a:solidFill>
                <a:effectLst/>
                <a:uLnTx/>
                <a:uFillTx/>
                <a:latin typeface="Arial"/>
                <a:ea typeface="+mn-ea"/>
                <a:cs typeface="Arial"/>
              </a:rPr>
              <a:t>Dirección.</a:t>
            </a:r>
          </a:p>
          <a:p>
            <a:pPr marL="514350" indent="-514350" defTabSz="914400">
              <a:spcBef>
                <a:spcPts val="500"/>
              </a:spcBef>
              <a:buClr>
                <a:schemeClr val="accent2"/>
              </a:buClr>
              <a:buSzPct val="76000"/>
              <a:buFont typeface="Wingdings 3"/>
              <a:buNone/>
              <a:defRPr/>
            </a:pPr>
            <a:r>
              <a:rPr kumimoji="0" lang="gl-ES" b="1" i="0" u="none" strike="noStrike" kern="1200" cap="none" spc="0" normalizeH="0" baseline="0" noProof="0" dirty="0" smtClean="0">
                <a:ln>
                  <a:noFill/>
                </a:ln>
                <a:solidFill>
                  <a:srgbClr val="4F81BD"/>
                </a:solidFill>
                <a:effectLst/>
                <a:uLnTx/>
                <a:uFillTx/>
                <a:latin typeface="Arial"/>
                <a:ea typeface="+mn-ea"/>
                <a:cs typeface="Arial"/>
              </a:rPr>
              <a:t>4. Revisión</a:t>
            </a:r>
            <a:r>
              <a:rPr kumimoji="0" lang="gl-ES" b="0" i="0" u="none" strike="noStrike" kern="1200" cap="none" spc="0" normalizeH="0" baseline="0" noProof="0" dirty="0" smtClean="0">
                <a:ln>
                  <a:noFill/>
                </a:ln>
                <a:solidFill>
                  <a:srgbClr val="4F81BD"/>
                </a:solidFill>
                <a:effectLst/>
                <a:uLnTx/>
                <a:uFillTx/>
                <a:latin typeface="Arial"/>
                <a:ea typeface="+mn-ea"/>
                <a:cs typeface="Arial"/>
              </a:rPr>
              <a:t>: revisión del proceso</a:t>
            </a:r>
          </a:p>
        </p:txBody>
      </p:sp>
      <p:sp>
        <p:nvSpPr>
          <p:cNvPr id="8" name="Rectángulo 7"/>
          <p:cNvSpPr/>
          <p:nvPr/>
        </p:nvSpPr>
        <p:spPr>
          <a:xfrm>
            <a:off x="228600" y="914400"/>
            <a:ext cx="6400800" cy="369332"/>
          </a:xfrm>
          <a:prstGeom prst="rect">
            <a:avLst/>
          </a:prstGeom>
        </p:spPr>
        <p:txBody>
          <a:bodyPr wrap="square">
            <a:spAutoFit/>
          </a:bodyPr>
          <a:lstStyle/>
          <a:p>
            <a:pPr marL="274320" lvl="0" indent="-274320" defTabSz="914400">
              <a:spcBef>
                <a:spcPts val="600"/>
              </a:spcBef>
              <a:buClr>
                <a:schemeClr val="accent1"/>
              </a:buClr>
              <a:buSzPct val="76000"/>
              <a:defRPr/>
            </a:pPr>
            <a:r>
              <a:rPr lang="gl-ES" b="1" dirty="0" smtClean="0">
                <a:solidFill>
                  <a:srgbClr val="4F81BD"/>
                </a:solidFill>
                <a:latin typeface="Arial"/>
                <a:cs typeface="Arial"/>
              </a:rPr>
              <a:t>Pasos definición de aspectos materiales y cobertura</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D75EC516-875D-E441-8412-E0CB3B911392}" type="slidenum">
              <a:rPr lang="gl-ES" smtClean="0"/>
              <a:pPr/>
              <a:t>25</a:t>
            </a:fld>
            <a:endParaRPr lang="gl-ES"/>
          </a:p>
        </p:txBody>
      </p:sp>
      <p:sp>
        <p:nvSpPr>
          <p:cNvPr id="5" name="Marcador de pie de página 4"/>
          <p:cNvSpPr>
            <a:spLocks noGrp="1"/>
          </p:cNvSpPr>
          <p:nvPr>
            <p:ph type="ftr" sz="quarter" idx="11"/>
          </p:nvPr>
        </p:nvSpPr>
        <p:spPr/>
        <p:txBody>
          <a:bodyPr/>
          <a:lstStyle/>
          <a:p>
            <a:r>
              <a:rPr lang="gl-ES" smtClean="0"/>
              <a:t>IN&amp;S Comunicación e innovación sostenible </a:t>
            </a:r>
            <a:endParaRPr lang="gl-ES"/>
          </a:p>
        </p:txBody>
      </p:sp>
      <p:sp>
        <p:nvSpPr>
          <p:cNvPr id="7" name="CuadroTexto 6"/>
          <p:cNvSpPr txBox="1"/>
          <p:nvPr/>
        </p:nvSpPr>
        <p:spPr>
          <a:xfrm>
            <a:off x="3695700" y="1851464"/>
            <a:ext cx="4648200" cy="2862323"/>
          </a:xfrm>
          <a:prstGeom prst="rect">
            <a:avLst/>
          </a:prstGeom>
          <a:noFill/>
        </p:spPr>
        <p:txBody>
          <a:bodyPr wrap="square" rtlCol="0">
            <a:spAutoFit/>
          </a:bodyPr>
          <a:lstStyle/>
          <a:p>
            <a:pPr>
              <a:buFont typeface="Arial"/>
              <a:buChar char="•"/>
            </a:pPr>
            <a:r>
              <a:rPr lang="gl-ES" b="1" dirty="0" smtClean="0">
                <a:solidFill>
                  <a:srgbClr val="4F81BD"/>
                </a:solidFill>
              </a:rPr>
              <a:t>ASPECTOS</a:t>
            </a:r>
            <a:r>
              <a:rPr lang="gl-ES" dirty="0" smtClean="0">
                <a:solidFill>
                  <a:srgbClr val="4F81BD"/>
                </a:solidFill>
              </a:rPr>
              <a:t>: Grandes temas GRI (agua, energía, corrupción...)</a:t>
            </a:r>
          </a:p>
          <a:p>
            <a:pPr>
              <a:buFont typeface="Arial"/>
              <a:buChar char="•"/>
            </a:pPr>
            <a:endParaRPr lang="gl-ES" dirty="0" smtClean="0">
              <a:solidFill>
                <a:srgbClr val="4F81BD"/>
              </a:solidFill>
            </a:endParaRPr>
          </a:p>
          <a:p>
            <a:pPr>
              <a:buFont typeface="Arial"/>
              <a:buChar char="•"/>
            </a:pPr>
            <a:r>
              <a:rPr lang="gl-ES" b="1" dirty="0" smtClean="0">
                <a:solidFill>
                  <a:srgbClr val="4F81BD"/>
                </a:solidFill>
              </a:rPr>
              <a:t>ASUNTOS</a:t>
            </a:r>
            <a:r>
              <a:rPr lang="gl-ES" dirty="0" smtClean="0">
                <a:solidFill>
                  <a:srgbClr val="4F81BD"/>
                </a:solidFill>
              </a:rPr>
              <a:t>: No contemplados, más generales “transparencia características productos financieros por ejemplo”</a:t>
            </a:r>
          </a:p>
          <a:p>
            <a:pPr>
              <a:buFont typeface="Arial"/>
              <a:buChar char="•"/>
            </a:pPr>
            <a:endParaRPr lang="gl-ES" dirty="0" smtClean="0">
              <a:solidFill>
                <a:srgbClr val="4F81BD"/>
              </a:solidFill>
            </a:endParaRPr>
          </a:p>
          <a:p>
            <a:pPr>
              <a:buFont typeface="Arial"/>
              <a:buChar char="•"/>
            </a:pPr>
            <a:r>
              <a:rPr lang="gl-ES" b="1" dirty="0" smtClean="0">
                <a:solidFill>
                  <a:srgbClr val="4F81BD"/>
                </a:solidFill>
              </a:rPr>
              <a:t>ENFOQUE DE GESTIÓN</a:t>
            </a:r>
            <a:r>
              <a:rPr lang="gl-ES" dirty="0" smtClean="0">
                <a:solidFill>
                  <a:srgbClr val="4F81BD"/>
                </a:solidFill>
              </a:rPr>
              <a:t>: con respecto a los aspectos, por ejemplo, riesgo oportunidad /gestión ... Indicadores)</a:t>
            </a:r>
          </a:p>
          <a:p>
            <a:endParaRPr lang="gl-ES" dirty="0"/>
          </a:p>
        </p:txBody>
      </p:sp>
      <p:pic>
        <p:nvPicPr>
          <p:cNvPr id="9" name="Imagen 8" descr="Captura de pantalla 2014-10-28 a la(s) 13.53.37.png"/>
          <p:cNvPicPr>
            <a:picLocks noChangeAspect="1"/>
          </p:cNvPicPr>
          <p:nvPr/>
        </p:nvPicPr>
        <p:blipFill>
          <a:blip r:embed="rId3"/>
          <a:stretch>
            <a:fillRect/>
          </a:stretch>
        </p:blipFill>
        <p:spPr>
          <a:xfrm>
            <a:off x="0" y="1219200"/>
            <a:ext cx="3352800" cy="4742986"/>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D75EC516-875D-E441-8412-E0CB3B911392}" type="slidenum">
              <a:rPr lang="gl-ES" smtClean="0"/>
              <a:pPr/>
              <a:t>26</a:t>
            </a:fld>
            <a:endParaRPr lang="gl-ES"/>
          </a:p>
        </p:txBody>
      </p:sp>
      <p:sp>
        <p:nvSpPr>
          <p:cNvPr id="5" name="Marcador de pie de página 4"/>
          <p:cNvSpPr>
            <a:spLocks noGrp="1"/>
          </p:cNvSpPr>
          <p:nvPr>
            <p:ph type="ftr" sz="quarter" idx="11"/>
          </p:nvPr>
        </p:nvSpPr>
        <p:spPr/>
        <p:txBody>
          <a:bodyPr/>
          <a:lstStyle/>
          <a:p>
            <a:r>
              <a:rPr lang="gl-ES" smtClean="0"/>
              <a:t>IN&amp;S Comunicación e innovación sostenible </a:t>
            </a:r>
            <a:endParaRPr lang="gl-ES"/>
          </a:p>
        </p:txBody>
      </p:sp>
      <p:pic>
        <p:nvPicPr>
          <p:cNvPr id="7" name="Imagen 6" descr="Captura de pantalla 2014-10-28 a la(s) 13.47.52.png"/>
          <p:cNvPicPr>
            <a:picLocks noChangeAspect="1"/>
          </p:cNvPicPr>
          <p:nvPr/>
        </p:nvPicPr>
        <p:blipFill>
          <a:blip r:embed="rId3"/>
          <a:stretch>
            <a:fillRect/>
          </a:stretch>
        </p:blipFill>
        <p:spPr>
          <a:xfrm>
            <a:off x="-152400" y="1143000"/>
            <a:ext cx="9524020" cy="4800600"/>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D75EC516-875D-E441-8412-E0CB3B911392}" type="slidenum">
              <a:rPr lang="gl-ES" smtClean="0"/>
              <a:pPr/>
              <a:t>27</a:t>
            </a:fld>
            <a:endParaRPr lang="gl-ES"/>
          </a:p>
        </p:txBody>
      </p:sp>
      <p:sp>
        <p:nvSpPr>
          <p:cNvPr id="5" name="Marcador de pie de página 4"/>
          <p:cNvSpPr>
            <a:spLocks noGrp="1"/>
          </p:cNvSpPr>
          <p:nvPr>
            <p:ph type="ftr" sz="quarter" idx="11"/>
          </p:nvPr>
        </p:nvSpPr>
        <p:spPr/>
        <p:txBody>
          <a:bodyPr/>
          <a:lstStyle/>
          <a:p>
            <a:r>
              <a:rPr lang="gl-ES" smtClean="0"/>
              <a:t>IN&amp;S Comunicación e innovación sostenible </a:t>
            </a:r>
            <a:endParaRPr lang="gl-ES"/>
          </a:p>
        </p:txBody>
      </p:sp>
      <p:cxnSp>
        <p:nvCxnSpPr>
          <p:cNvPr id="9" name="Conector recto 8"/>
          <p:cNvCxnSpPr/>
          <p:nvPr/>
        </p:nvCxnSpPr>
        <p:spPr>
          <a:xfrm rot="5400000">
            <a:off x="570705" y="3543300"/>
            <a:ext cx="43434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2" name="Conector recto 11"/>
          <p:cNvCxnSpPr/>
          <p:nvPr/>
        </p:nvCxnSpPr>
        <p:spPr>
          <a:xfrm>
            <a:off x="2743995" y="5715794"/>
            <a:ext cx="4876005" cy="1588"/>
          </a:xfrm>
          <a:prstGeom prst="line">
            <a:avLst/>
          </a:prstGeom>
        </p:spPr>
        <p:style>
          <a:lnRef idx="2">
            <a:schemeClr val="accent1"/>
          </a:lnRef>
          <a:fillRef idx="0">
            <a:schemeClr val="accent1"/>
          </a:fillRef>
          <a:effectRef idx="1">
            <a:schemeClr val="accent1"/>
          </a:effectRef>
          <a:fontRef idx="minor">
            <a:schemeClr val="tx1"/>
          </a:fontRef>
        </p:style>
      </p:cxnSp>
      <p:sp>
        <p:nvSpPr>
          <p:cNvPr id="13" name="CuadroTexto 12"/>
          <p:cNvSpPr txBox="1"/>
          <p:nvPr/>
        </p:nvSpPr>
        <p:spPr>
          <a:xfrm>
            <a:off x="3733800" y="5867400"/>
            <a:ext cx="4267200" cy="369332"/>
          </a:xfrm>
          <a:prstGeom prst="rect">
            <a:avLst/>
          </a:prstGeom>
          <a:noFill/>
        </p:spPr>
        <p:txBody>
          <a:bodyPr wrap="square" rtlCol="0">
            <a:spAutoFit/>
          </a:bodyPr>
          <a:lstStyle/>
          <a:p>
            <a:r>
              <a:rPr lang="gl-ES" dirty="0" smtClean="0"/>
              <a:t>Importancia interna</a:t>
            </a:r>
            <a:endParaRPr lang="gl-ES" dirty="0"/>
          </a:p>
        </p:txBody>
      </p:sp>
      <p:sp>
        <p:nvSpPr>
          <p:cNvPr id="14" name="CuadroTexto 13"/>
          <p:cNvSpPr txBox="1"/>
          <p:nvPr/>
        </p:nvSpPr>
        <p:spPr>
          <a:xfrm>
            <a:off x="609600" y="1981200"/>
            <a:ext cx="4267200" cy="369332"/>
          </a:xfrm>
          <a:prstGeom prst="rect">
            <a:avLst/>
          </a:prstGeom>
          <a:noFill/>
        </p:spPr>
        <p:txBody>
          <a:bodyPr wrap="square" rtlCol="0">
            <a:spAutoFit/>
          </a:bodyPr>
          <a:lstStyle/>
          <a:p>
            <a:r>
              <a:rPr lang="gl-ES" dirty="0" smtClean="0"/>
              <a:t>Influencia externa</a:t>
            </a:r>
            <a:endParaRPr lang="gl-ES" dirty="0"/>
          </a:p>
        </p:txBody>
      </p:sp>
      <p:sp>
        <p:nvSpPr>
          <p:cNvPr id="15" name="CuadroTexto 14"/>
          <p:cNvSpPr txBox="1"/>
          <p:nvPr/>
        </p:nvSpPr>
        <p:spPr>
          <a:xfrm>
            <a:off x="381000" y="3200400"/>
            <a:ext cx="2057400" cy="2246769"/>
          </a:xfrm>
          <a:prstGeom prst="rect">
            <a:avLst/>
          </a:prstGeom>
          <a:noFill/>
        </p:spPr>
        <p:txBody>
          <a:bodyPr wrap="square" rtlCol="0">
            <a:spAutoFit/>
          </a:bodyPr>
          <a:lstStyle/>
          <a:p>
            <a:r>
              <a:rPr lang="gl-ES" sz="2800" dirty="0" smtClean="0"/>
              <a:t>Elaborar una matriz de priorización de grupos de interés</a:t>
            </a:r>
            <a:endParaRPr lang="gl-ES" sz="28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D75EC516-875D-E441-8412-E0CB3B911392}" type="slidenum">
              <a:rPr lang="gl-ES" smtClean="0"/>
              <a:pPr/>
              <a:t>28</a:t>
            </a:fld>
            <a:endParaRPr lang="gl-ES"/>
          </a:p>
        </p:txBody>
      </p:sp>
      <p:sp>
        <p:nvSpPr>
          <p:cNvPr id="5" name="Marcador de pie de página 4"/>
          <p:cNvSpPr>
            <a:spLocks noGrp="1"/>
          </p:cNvSpPr>
          <p:nvPr>
            <p:ph type="ftr" sz="quarter" idx="11"/>
          </p:nvPr>
        </p:nvSpPr>
        <p:spPr/>
        <p:txBody>
          <a:bodyPr/>
          <a:lstStyle/>
          <a:p>
            <a:r>
              <a:rPr lang="gl-ES" smtClean="0"/>
              <a:t>IN&amp;S Comunicación e innovación sostenible </a:t>
            </a:r>
            <a:endParaRPr lang="gl-ES"/>
          </a:p>
        </p:txBody>
      </p:sp>
      <p:cxnSp>
        <p:nvCxnSpPr>
          <p:cNvPr id="9" name="Conector recto 8"/>
          <p:cNvCxnSpPr/>
          <p:nvPr/>
        </p:nvCxnSpPr>
        <p:spPr>
          <a:xfrm rot="5400000">
            <a:off x="570705" y="3543300"/>
            <a:ext cx="43434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2" name="Conector recto 11"/>
          <p:cNvCxnSpPr/>
          <p:nvPr/>
        </p:nvCxnSpPr>
        <p:spPr>
          <a:xfrm>
            <a:off x="2743995" y="5715794"/>
            <a:ext cx="4876005" cy="1588"/>
          </a:xfrm>
          <a:prstGeom prst="line">
            <a:avLst/>
          </a:prstGeom>
        </p:spPr>
        <p:style>
          <a:lnRef idx="2">
            <a:schemeClr val="accent1"/>
          </a:lnRef>
          <a:fillRef idx="0">
            <a:schemeClr val="accent1"/>
          </a:fillRef>
          <a:effectRef idx="1">
            <a:schemeClr val="accent1"/>
          </a:effectRef>
          <a:fontRef idx="minor">
            <a:schemeClr val="tx1"/>
          </a:fontRef>
        </p:style>
      </p:cxnSp>
      <p:sp>
        <p:nvSpPr>
          <p:cNvPr id="13" name="CuadroTexto 12"/>
          <p:cNvSpPr txBox="1"/>
          <p:nvPr/>
        </p:nvSpPr>
        <p:spPr>
          <a:xfrm>
            <a:off x="3733800" y="5867400"/>
            <a:ext cx="4267200" cy="369332"/>
          </a:xfrm>
          <a:prstGeom prst="rect">
            <a:avLst/>
          </a:prstGeom>
          <a:noFill/>
        </p:spPr>
        <p:txBody>
          <a:bodyPr wrap="square" rtlCol="0">
            <a:spAutoFit/>
          </a:bodyPr>
          <a:lstStyle/>
          <a:p>
            <a:r>
              <a:rPr lang="gl-ES" dirty="0" smtClean="0"/>
              <a:t>Madurez</a:t>
            </a:r>
            <a:endParaRPr lang="gl-ES" dirty="0"/>
          </a:p>
        </p:txBody>
      </p:sp>
      <p:sp>
        <p:nvSpPr>
          <p:cNvPr id="14" name="CuadroTexto 13"/>
          <p:cNvSpPr txBox="1"/>
          <p:nvPr/>
        </p:nvSpPr>
        <p:spPr>
          <a:xfrm>
            <a:off x="609600" y="1981200"/>
            <a:ext cx="4267200" cy="369332"/>
          </a:xfrm>
          <a:prstGeom prst="rect">
            <a:avLst/>
          </a:prstGeom>
          <a:noFill/>
        </p:spPr>
        <p:txBody>
          <a:bodyPr wrap="square" rtlCol="0">
            <a:spAutoFit/>
          </a:bodyPr>
          <a:lstStyle/>
          <a:p>
            <a:r>
              <a:rPr lang="gl-ES" dirty="0" smtClean="0"/>
              <a:t>Relevancia</a:t>
            </a:r>
            <a:endParaRPr lang="gl-ES" dirty="0"/>
          </a:p>
        </p:txBody>
      </p:sp>
      <p:sp>
        <p:nvSpPr>
          <p:cNvPr id="15" name="CuadroTexto 14"/>
          <p:cNvSpPr txBox="1"/>
          <p:nvPr/>
        </p:nvSpPr>
        <p:spPr>
          <a:xfrm>
            <a:off x="381000" y="3200400"/>
            <a:ext cx="2057400" cy="2246769"/>
          </a:xfrm>
          <a:prstGeom prst="rect">
            <a:avLst/>
          </a:prstGeom>
          <a:noFill/>
        </p:spPr>
        <p:txBody>
          <a:bodyPr wrap="square" rtlCol="0">
            <a:spAutoFit/>
          </a:bodyPr>
          <a:lstStyle/>
          <a:p>
            <a:r>
              <a:rPr lang="gl-ES" sz="2800" dirty="0" smtClean="0"/>
              <a:t>Elaborar una matriz de asuntos para vuestra empresa</a:t>
            </a:r>
            <a:endParaRPr lang="gl-ES" sz="28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D75EC516-875D-E441-8412-E0CB3B911392}" type="slidenum">
              <a:rPr lang="gl-ES" smtClean="0"/>
              <a:pPr/>
              <a:t>29</a:t>
            </a:fld>
            <a:endParaRPr lang="gl-ES"/>
          </a:p>
        </p:txBody>
      </p:sp>
      <p:sp>
        <p:nvSpPr>
          <p:cNvPr id="5" name="Marcador de pie de página 4"/>
          <p:cNvSpPr>
            <a:spLocks noGrp="1"/>
          </p:cNvSpPr>
          <p:nvPr>
            <p:ph type="ftr" sz="quarter" idx="11"/>
          </p:nvPr>
        </p:nvSpPr>
        <p:spPr/>
        <p:txBody>
          <a:bodyPr/>
          <a:lstStyle/>
          <a:p>
            <a:r>
              <a:rPr lang="gl-ES" smtClean="0"/>
              <a:t>IN&amp;S Comunicación e innovación sostenible </a:t>
            </a:r>
            <a:endParaRPr lang="gl-ES"/>
          </a:p>
        </p:txBody>
      </p:sp>
      <p:pic>
        <p:nvPicPr>
          <p:cNvPr id="7" name="Imagen 6" descr="Captura de pantalla 2016-09-04 a las 20.26.28.png"/>
          <p:cNvPicPr>
            <a:picLocks noChangeAspect="1"/>
          </p:cNvPicPr>
          <p:nvPr/>
        </p:nvPicPr>
        <p:blipFill>
          <a:blip r:embed="rId3"/>
          <a:stretch>
            <a:fillRect/>
          </a:stretch>
        </p:blipFill>
        <p:spPr>
          <a:xfrm>
            <a:off x="466583" y="1066800"/>
            <a:ext cx="7839217" cy="506095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D75EC516-875D-E441-8412-E0CB3B911392}" type="slidenum">
              <a:rPr lang="gl-ES" smtClean="0"/>
              <a:pPr/>
              <a:t>3</a:t>
            </a:fld>
            <a:endParaRPr lang="gl-ES"/>
          </a:p>
        </p:txBody>
      </p:sp>
      <p:sp>
        <p:nvSpPr>
          <p:cNvPr id="5" name="Marcador de pie de página 4"/>
          <p:cNvSpPr>
            <a:spLocks noGrp="1"/>
          </p:cNvSpPr>
          <p:nvPr>
            <p:ph type="ftr" sz="quarter" idx="11"/>
          </p:nvPr>
        </p:nvSpPr>
        <p:spPr/>
        <p:txBody>
          <a:bodyPr/>
          <a:lstStyle/>
          <a:p>
            <a:r>
              <a:rPr lang="gl-ES" smtClean="0"/>
              <a:t>IN&amp;S Comunicación e innovación sostenible </a:t>
            </a:r>
            <a:endParaRPr lang="gl-ES"/>
          </a:p>
        </p:txBody>
      </p:sp>
      <p:sp>
        <p:nvSpPr>
          <p:cNvPr id="9" name="Rectángulo 8"/>
          <p:cNvSpPr/>
          <p:nvPr/>
        </p:nvSpPr>
        <p:spPr>
          <a:xfrm>
            <a:off x="381000" y="1219200"/>
            <a:ext cx="2667000" cy="2677656"/>
          </a:xfrm>
          <a:prstGeom prst="rect">
            <a:avLst/>
          </a:prstGeom>
        </p:spPr>
        <p:txBody>
          <a:bodyPr wrap="square">
            <a:spAutoFit/>
          </a:bodyPr>
          <a:lstStyle/>
          <a:p>
            <a:pPr algn="ctr"/>
            <a:r>
              <a:rPr lang="es-ES" sz="2400" b="1" dirty="0" smtClean="0">
                <a:solidFill>
                  <a:srgbClr val="4F81BD"/>
                </a:solidFill>
              </a:rPr>
              <a:t>El modelo de desarrollo basado en el consumo genera impactos negativos en el medio que habitamos</a:t>
            </a:r>
          </a:p>
        </p:txBody>
      </p:sp>
      <p:pic>
        <p:nvPicPr>
          <p:cNvPr id="10" name="Imagen 9"/>
          <p:cNvPicPr>
            <a:picLocks noChangeAspect="1"/>
          </p:cNvPicPr>
          <p:nvPr/>
        </p:nvPicPr>
        <p:blipFill>
          <a:blip r:embed="rId3"/>
          <a:stretch>
            <a:fillRect/>
          </a:stretch>
        </p:blipFill>
        <p:spPr>
          <a:xfrm>
            <a:off x="3269725" y="1295400"/>
            <a:ext cx="5500150" cy="4572000"/>
          </a:xfrm>
          <a:prstGeom prst="rect">
            <a:avLst/>
          </a:prstGeom>
        </p:spPr>
      </p:pic>
      <p:sp>
        <p:nvSpPr>
          <p:cNvPr id="11" name="Flecha abajo 10"/>
          <p:cNvSpPr/>
          <p:nvPr/>
        </p:nvSpPr>
        <p:spPr>
          <a:xfrm>
            <a:off x="1219200" y="4038600"/>
            <a:ext cx="914400" cy="1132344"/>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gl-ES"/>
          </a:p>
        </p:txBody>
      </p:sp>
      <p:sp>
        <p:nvSpPr>
          <p:cNvPr id="12" name="Rectángulo 11"/>
          <p:cNvSpPr/>
          <p:nvPr/>
        </p:nvSpPr>
        <p:spPr>
          <a:xfrm>
            <a:off x="304800" y="5257800"/>
            <a:ext cx="2667000" cy="830997"/>
          </a:xfrm>
          <a:prstGeom prst="rect">
            <a:avLst/>
          </a:prstGeom>
        </p:spPr>
        <p:txBody>
          <a:bodyPr wrap="square">
            <a:spAutoFit/>
          </a:bodyPr>
          <a:lstStyle/>
          <a:p>
            <a:pPr algn="ctr"/>
            <a:r>
              <a:rPr lang="es-ES" sz="2400" b="1" dirty="0" smtClean="0">
                <a:solidFill>
                  <a:srgbClr val="4F81BD"/>
                </a:solidFill>
              </a:rPr>
              <a:t>CAMBIO DE MODELO</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D75EC516-875D-E441-8412-E0CB3B911392}" type="slidenum">
              <a:rPr lang="gl-ES" smtClean="0"/>
              <a:pPr/>
              <a:t>30</a:t>
            </a:fld>
            <a:endParaRPr lang="gl-ES"/>
          </a:p>
        </p:txBody>
      </p:sp>
      <p:sp>
        <p:nvSpPr>
          <p:cNvPr id="5" name="Marcador de pie de página 4"/>
          <p:cNvSpPr>
            <a:spLocks noGrp="1"/>
          </p:cNvSpPr>
          <p:nvPr>
            <p:ph type="ftr" sz="quarter" idx="11"/>
          </p:nvPr>
        </p:nvSpPr>
        <p:spPr/>
        <p:txBody>
          <a:bodyPr/>
          <a:lstStyle/>
          <a:p>
            <a:r>
              <a:rPr lang="gl-ES" smtClean="0"/>
              <a:t>IN&amp;S Comunicación e innovación sostenible </a:t>
            </a:r>
            <a:endParaRPr lang="gl-ES"/>
          </a:p>
        </p:txBody>
      </p:sp>
      <p:sp>
        <p:nvSpPr>
          <p:cNvPr id="6" name="CuadroTexto 5"/>
          <p:cNvSpPr txBox="1"/>
          <p:nvPr/>
        </p:nvSpPr>
        <p:spPr>
          <a:xfrm>
            <a:off x="228600" y="914400"/>
            <a:ext cx="8458200" cy="1200329"/>
          </a:xfrm>
          <a:prstGeom prst="rect">
            <a:avLst/>
          </a:prstGeom>
          <a:noFill/>
        </p:spPr>
        <p:txBody>
          <a:bodyPr wrap="square" rtlCol="0">
            <a:spAutoFit/>
          </a:bodyPr>
          <a:lstStyle/>
          <a:p>
            <a:r>
              <a:rPr lang="gl-ES" b="1" dirty="0" smtClean="0">
                <a:solidFill>
                  <a:srgbClr val="000000"/>
                </a:solidFill>
              </a:rPr>
              <a:t>Ejercicio</a:t>
            </a:r>
            <a:r>
              <a:rPr lang="gl-ES" dirty="0" smtClean="0"/>
              <a:t>:</a:t>
            </a:r>
          </a:p>
          <a:p>
            <a:r>
              <a:rPr lang="gl-ES" dirty="0"/>
              <a:t>C</a:t>
            </a:r>
            <a:r>
              <a:rPr lang="gl-ES" dirty="0" smtClean="0"/>
              <a:t>ada miembro toma una carta del bloque de stakeholders y </a:t>
            </a:r>
          </a:p>
          <a:p>
            <a:r>
              <a:rPr lang="gl-ES" dirty="0" smtClean="0"/>
              <a:t>otra del bloque de actitud. Así se generará por ejemplo un cliente agresivo.</a:t>
            </a:r>
          </a:p>
          <a:p>
            <a:endParaRPr lang="gl-ES" dirty="0"/>
          </a:p>
          <a:p>
            <a:endParaRPr lang="gl-ES" dirty="0"/>
          </a:p>
        </p:txBody>
      </p:sp>
      <p:pic>
        <p:nvPicPr>
          <p:cNvPr id="10" name="Imagen 9" descr="Captura de pantalla 2016-09-05 a las 13.19.25.png"/>
          <p:cNvPicPr>
            <a:picLocks noChangeAspect="1"/>
          </p:cNvPicPr>
          <p:nvPr/>
        </p:nvPicPr>
        <p:blipFill>
          <a:blip r:embed="rId3"/>
          <a:stretch>
            <a:fillRect/>
          </a:stretch>
        </p:blipFill>
        <p:spPr>
          <a:xfrm>
            <a:off x="261782" y="2846576"/>
            <a:ext cx="4793750" cy="3554224"/>
          </a:xfrm>
          <a:prstGeom prst="rect">
            <a:avLst/>
          </a:prstGeom>
        </p:spPr>
      </p:pic>
      <p:pic>
        <p:nvPicPr>
          <p:cNvPr id="11" name="Imagen 10" descr="Captura de pantalla 2016-09-05 a las 13.20.30.png"/>
          <p:cNvPicPr>
            <a:picLocks noChangeAspect="1"/>
          </p:cNvPicPr>
          <p:nvPr/>
        </p:nvPicPr>
        <p:blipFill>
          <a:blip r:embed="rId4"/>
          <a:stretch>
            <a:fillRect/>
          </a:stretch>
        </p:blipFill>
        <p:spPr>
          <a:xfrm>
            <a:off x="5181600" y="4435025"/>
            <a:ext cx="3733800" cy="1889575"/>
          </a:xfrm>
          <a:prstGeom prst="rect">
            <a:avLst/>
          </a:prstGeom>
        </p:spPr>
      </p:pic>
      <p:sp>
        <p:nvSpPr>
          <p:cNvPr id="12" name="CuadroTexto 11"/>
          <p:cNvSpPr txBox="1"/>
          <p:nvPr/>
        </p:nvSpPr>
        <p:spPr>
          <a:xfrm>
            <a:off x="304800" y="2438400"/>
            <a:ext cx="4648200" cy="400110"/>
          </a:xfrm>
          <a:prstGeom prst="rect">
            <a:avLst/>
          </a:prstGeom>
          <a:noFill/>
        </p:spPr>
        <p:txBody>
          <a:bodyPr wrap="square" rtlCol="0">
            <a:spAutoFit/>
          </a:bodyPr>
          <a:lstStyle/>
          <a:p>
            <a:pPr algn="ctr"/>
            <a:r>
              <a:rPr lang="gl-ES" sz="2000" b="1" dirty="0" smtClean="0">
                <a:solidFill>
                  <a:srgbClr val="000000"/>
                </a:solidFill>
              </a:rPr>
              <a:t>STAKEHOLDERS</a:t>
            </a:r>
            <a:endParaRPr lang="gl-ES" sz="2000" b="1" dirty="0">
              <a:solidFill>
                <a:srgbClr val="000000"/>
              </a:solidFill>
            </a:endParaRPr>
          </a:p>
        </p:txBody>
      </p:sp>
      <p:sp>
        <p:nvSpPr>
          <p:cNvPr id="13" name="CuadroTexto 12"/>
          <p:cNvSpPr txBox="1"/>
          <p:nvPr/>
        </p:nvSpPr>
        <p:spPr>
          <a:xfrm>
            <a:off x="5181600" y="3943290"/>
            <a:ext cx="3733800" cy="400110"/>
          </a:xfrm>
          <a:prstGeom prst="rect">
            <a:avLst/>
          </a:prstGeom>
          <a:noFill/>
        </p:spPr>
        <p:txBody>
          <a:bodyPr wrap="square" rtlCol="0">
            <a:spAutoFit/>
          </a:bodyPr>
          <a:lstStyle/>
          <a:p>
            <a:pPr algn="ctr"/>
            <a:r>
              <a:rPr lang="gl-ES" sz="2000" b="1" dirty="0" smtClean="0">
                <a:solidFill>
                  <a:srgbClr val="000000"/>
                </a:solidFill>
              </a:rPr>
              <a:t>ACTITUDES</a:t>
            </a:r>
            <a:endParaRPr lang="gl-ES" sz="2000" b="1" dirty="0">
              <a:solidFill>
                <a:srgbClr val="000000"/>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D75EC516-875D-E441-8412-E0CB3B911392}" type="slidenum">
              <a:rPr lang="gl-ES" smtClean="0"/>
              <a:pPr/>
              <a:t>31</a:t>
            </a:fld>
            <a:endParaRPr lang="gl-ES"/>
          </a:p>
        </p:txBody>
      </p:sp>
      <p:sp>
        <p:nvSpPr>
          <p:cNvPr id="5" name="Marcador de pie de página 4"/>
          <p:cNvSpPr>
            <a:spLocks noGrp="1"/>
          </p:cNvSpPr>
          <p:nvPr>
            <p:ph type="ftr" sz="quarter" idx="11"/>
          </p:nvPr>
        </p:nvSpPr>
        <p:spPr/>
        <p:txBody>
          <a:bodyPr/>
          <a:lstStyle/>
          <a:p>
            <a:r>
              <a:rPr lang="gl-ES" smtClean="0"/>
              <a:t>IN&amp;S Comunicación e innovación sostenible </a:t>
            </a:r>
            <a:endParaRPr lang="gl-ES"/>
          </a:p>
        </p:txBody>
      </p:sp>
      <p:pic>
        <p:nvPicPr>
          <p:cNvPr id="11" name="Imagen 10" descr="Captura de pantalla 2016-09-05 a las 13.20.30.png"/>
          <p:cNvPicPr>
            <a:picLocks noChangeAspect="1"/>
          </p:cNvPicPr>
          <p:nvPr/>
        </p:nvPicPr>
        <p:blipFill>
          <a:blip r:embed="rId3"/>
          <a:srcRect r="66666"/>
          <a:stretch>
            <a:fillRect/>
          </a:stretch>
        </p:blipFill>
        <p:spPr>
          <a:xfrm>
            <a:off x="457200" y="1434680"/>
            <a:ext cx="2819400" cy="4280320"/>
          </a:xfrm>
          <a:prstGeom prst="rect">
            <a:avLst/>
          </a:prstGeom>
        </p:spPr>
      </p:pic>
      <p:sp>
        <p:nvSpPr>
          <p:cNvPr id="13" name="CuadroTexto 12"/>
          <p:cNvSpPr txBox="1"/>
          <p:nvPr/>
        </p:nvSpPr>
        <p:spPr>
          <a:xfrm>
            <a:off x="457200" y="942945"/>
            <a:ext cx="3733800" cy="400110"/>
          </a:xfrm>
          <a:prstGeom prst="rect">
            <a:avLst/>
          </a:prstGeom>
          <a:noFill/>
        </p:spPr>
        <p:txBody>
          <a:bodyPr wrap="square" rtlCol="0">
            <a:spAutoFit/>
          </a:bodyPr>
          <a:lstStyle/>
          <a:p>
            <a:r>
              <a:rPr lang="gl-ES" sz="2000" b="1" dirty="0" smtClean="0">
                <a:solidFill>
                  <a:srgbClr val="000000"/>
                </a:solidFill>
              </a:rPr>
              <a:t>ACTITUDES</a:t>
            </a:r>
            <a:endParaRPr lang="gl-ES" sz="2000" b="1" dirty="0">
              <a:solidFill>
                <a:srgbClr val="000000"/>
              </a:solidFill>
            </a:endParaRPr>
          </a:p>
        </p:txBody>
      </p:sp>
      <p:sp>
        <p:nvSpPr>
          <p:cNvPr id="9" name="CuadroTexto 8"/>
          <p:cNvSpPr txBox="1"/>
          <p:nvPr/>
        </p:nvSpPr>
        <p:spPr>
          <a:xfrm>
            <a:off x="3810000" y="1434680"/>
            <a:ext cx="3200400" cy="3139321"/>
          </a:xfrm>
          <a:prstGeom prst="rect">
            <a:avLst/>
          </a:prstGeom>
          <a:noFill/>
        </p:spPr>
        <p:txBody>
          <a:bodyPr wrap="square" rtlCol="0">
            <a:spAutoFit/>
          </a:bodyPr>
          <a:lstStyle/>
          <a:p>
            <a:r>
              <a:rPr lang="gl-ES" b="1" dirty="0" smtClean="0">
                <a:solidFill>
                  <a:srgbClr val="000000"/>
                </a:solidFill>
              </a:rPr>
              <a:t>CONDUCTA NO VERBAL</a:t>
            </a:r>
          </a:p>
          <a:p>
            <a:pPr>
              <a:buFont typeface="Arial"/>
              <a:buChar char="•"/>
            </a:pPr>
            <a:r>
              <a:rPr lang="gl-ES" b="1" dirty="0" smtClean="0">
                <a:solidFill>
                  <a:srgbClr val="000000"/>
                </a:solidFill>
              </a:rPr>
              <a:t>Postura hundida</a:t>
            </a:r>
          </a:p>
          <a:p>
            <a:pPr>
              <a:buFont typeface="Arial"/>
              <a:buChar char="•"/>
            </a:pPr>
            <a:r>
              <a:rPr lang="gl-ES" b="1" dirty="0" smtClean="0">
                <a:solidFill>
                  <a:srgbClr val="000000"/>
                </a:solidFill>
              </a:rPr>
              <a:t>Evita mirar a los ojos</a:t>
            </a:r>
          </a:p>
          <a:p>
            <a:pPr>
              <a:buFont typeface="Arial"/>
              <a:buChar char="•"/>
            </a:pPr>
            <a:r>
              <a:rPr lang="gl-ES" b="1" dirty="0" smtClean="0">
                <a:solidFill>
                  <a:srgbClr val="000000"/>
                </a:solidFill>
              </a:rPr>
              <a:t>Voz en tono bajo</a:t>
            </a:r>
          </a:p>
          <a:p>
            <a:pPr>
              <a:buFont typeface="Arial"/>
              <a:buChar char="•"/>
            </a:pPr>
            <a:r>
              <a:rPr lang="gl-ES" b="1" dirty="0" smtClean="0">
                <a:solidFill>
                  <a:srgbClr val="000000"/>
                </a:solidFill>
              </a:rPr>
              <a:t>Vacila</a:t>
            </a:r>
          </a:p>
          <a:p>
            <a:pPr>
              <a:buFont typeface="Arial"/>
              <a:buChar char="•"/>
            </a:pPr>
            <a:r>
              <a:rPr lang="gl-ES" b="1" dirty="0" smtClean="0">
                <a:solidFill>
                  <a:srgbClr val="000000"/>
                </a:solidFill>
              </a:rPr>
              <a:t>Risitas falsas</a:t>
            </a:r>
          </a:p>
          <a:p>
            <a:pPr>
              <a:buFont typeface="Arial"/>
              <a:buChar char="•"/>
            </a:pPr>
            <a:r>
              <a:rPr lang="gl-ES" b="1" dirty="0" smtClean="0">
                <a:solidFill>
                  <a:srgbClr val="000000"/>
                </a:solidFill>
              </a:rPr>
              <a:t>Inseguridad</a:t>
            </a:r>
          </a:p>
          <a:p>
            <a:endParaRPr lang="gl-ES" b="1" dirty="0" smtClean="0">
              <a:solidFill>
                <a:srgbClr val="000000"/>
              </a:solidFill>
            </a:endParaRPr>
          </a:p>
          <a:p>
            <a:r>
              <a:rPr lang="gl-ES" b="1" dirty="0" smtClean="0">
                <a:solidFill>
                  <a:srgbClr val="000000"/>
                </a:solidFill>
              </a:rPr>
              <a:t>CONDUCTA VERBAL</a:t>
            </a:r>
          </a:p>
          <a:p>
            <a:pPr>
              <a:buFont typeface="Arial"/>
              <a:buChar char="•"/>
            </a:pPr>
            <a:r>
              <a:rPr lang="gl-ES" b="1" dirty="0" smtClean="0">
                <a:solidFill>
                  <a:srgbClr val="000000"/>
                </a:solidFill>
              </a:rPr>
              <a:t>¿Te importaría?</a:t>
            </a:r>
          </a:p>
          <a:p>
            <a:pPr>
              <a:buFont typeface="Arial"/>
              <a:buChar char="•"/>
            </a:pPr>
            <a:r>
              <a:rPr lang="gl-ES" b="1" dirty="0" smtClean="0">
                <a:solidFill>
                  <a:srgbClr val="000000"/>
                </a:solidFill>
              </a:rPr>
              <a:t>¿Es mucho problema si...?</a:t>
            </a:r>
            <a:endParaRPr lang="gl-ES" b="1" dirty="0">
              <a:solidFill>
                <a:srgbClr val="000000"/>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D75EC516-875D-E441-8412-E0CB3B911392}" type="slidenum">
              <a:rPr lang="gl-ES" smtClean="0"/>
              <a:pPr/>
              <a:t>32</a:t>
            </a:fld>
            <a:endParaRPr lang="gl-ES"/>
          </a:p>
        </p:txBody>
      </p:sp>
      <p:sp>
        <p:nvSpPr>
          <p:cNvPr id="5" name="Marcador de pie de página 4"/>
          <p:cNvSpPr>
            <a:spLocks noGrp="1"/>
          </p:cNvSpPr>
          <p:nvPr>
            <p:ph type="ftr" sz="quarter" idx="11"/>
          </p:nvPr>
        </p:nvSpPr>
        <p:spPr/>
        <p:txBody>
          <a:bodyPr/>
          <a:lstStyle/>
          <a:p>
            <a:r>
              <a:rPr lang="gl-ES" smtClean="0"/>
              <a:t>IN&amp;S Comunicación e innovación sostenible </a:t>
            </a:r>
            <a:endParaRPr lang="gl-ES"/>
          </a:p>
        </p:txBody>
      </p:sp>
      <p:sp>
        <p:nvSpPr>
          <p:cNvPr id="13" name="CuadroTexto 12"/>
          <p:cNvSpPr txBox="1"/>
          <p:nvPr/>
        </p:nvSpPr>
        <p:spPr>
          <a:xfrm>
            <a:off x="457200" y="942945"/>
            <a:ext cx="3733800" cy="400110"/>
          </a:xfrm>
          <a:prstGeom prst="rect">
            <a:avLst/>
          </a:prstGeom>
          <a:noFill/>
        </p:spPr>
        <p:txBody>
          <a:bodyPr wrap="square" rtlCol="0">
            <a:spAutoFit/>
          </a:bodyPr>
          <a:lstStyle/>
          <a:p>
            <a:r>
              <a:rPr lang="gl-ES" sz="2000" b="1" dirty="0" smtClean="0">
                <a:solidFill>
                  <a:srgbClr val="000000"/>
                </a:solidFill>
              </a:rPr>
              <a:t>ACTITUDES</a:t>
            </a:r>
            <a:endParaRPr lang="gl-ES" sz="2000" b="1" dirty="0">
              <a:solidFill>
                <a:srgbClr val="000000"/>
              </a:solidFill>
            </a:endParaRPr>
          </a:p>
        </p:txBody>
      </p:sp>
      <p:sp>
        <p:nvSpPr>
          <p:cNvPr id="9" name="CuadroTexto 8"/>
          <p:cNvSpPr txBox="1"/>
          <p:nvPr/>
        </p:nvSpPr>
        <p:spPr>
          <a:xfrm>
            <a:off x="3810000" y="1434680"/>
            <a:ext cx="4876800" cy="3970318"/>
          </a:xfrm>
          <a:prstGeom prst="rect">
            <a:avLst/>
          </a:prstGeom>
          <a:noFill/>
        </p:spPr>
        <p:txBody>
          <a:bodyPr wrap="square" rtlCol="0">
            <a:spAutoFit/>
          </a:bodyPr>
          <a:lstStyle/>
          <a:p>
            <a:r>
              <a:rPr lang="gl-ES" b="1" dirty="0" smtClean="0">
                <a:solidFill>
                  <a:srgbClr val="000000"/>
                </a:solidFill>
              </a:rPr>
              <a:t>CONDUCTA NO VERBAL</a:t>
            </a:r>
          </a:p>
          <a:p>
            <a:pPr>
              <a:buFont typeface="Arial"/>
              <a:buChar char="•"/>
            </a:pPr>
            <a:r>
              <a:rPr lang="gl-ES" b="1" dirty="0" smtClean="0">
                <a:solidFill>
                  <a:srgbClr val="000000"/>
                </a:solidFill>
              </a:rPr>
              <a:t>Contacto ocular directo pero no amenazante</a:t>
            </a:r>
          </a:p>
          <a:p>
            <a:pPr>
              <a:buFont typeface="Arial"/>
              <a:buChar char="•"/>
            </a:pPr>
            <a:r>
              <a:rPr lang="gl-ES" b="1" dirty="0" smtClean="0">
                <a:solidFill>
                  <a:srgbClr val="000000"/>
                </a:solidFill>
              </a:rPr>
              <a:t>Tono voz de conversación elevado pero no crispante</a:t>
            </a:r>
          </a:p>
          <a:p>
            <a:pPr>
              <a:buFont typeface="Arial"/>
              <a:buChar char="•"/>
            </a:pPr>
            <a:r>
              <a:rPr lang="gl-ES" b="1" dirty="0" smtClean="0">
                <a:solidFill>
                  <a:srgbClr val="000000"/>
                </a:solidFill>
              </a:rPr>
              <a:t>Manos sueltas, no demasiados gestos</a:t>
            </a:r>
          </a:p>
          <a:p>
            <a:pPr>
              <a:buFont typeface="Arial"/>
              <a:buChar char="•"/>
            </a:pPr>
            <a:r>
              <a:rPr lang="gl-ES" b="1" dirty="0" smtClean="0">
                <a:solidFill>
                  <a:srgbClr val="000000"/>
                </a:solidFill>
              </a:rPr>
              <a:t>Postura corporal erguida</a:t>
            </a:r>
          </a:p>
          <a:p>
            <a:pPr>
              <a:buFont typeface="Arial"/>
              <a:buChar char="•"/>
            </a:pPr>
            <a:endParaRPr lang="gl-ES" b="1" dirty="0" smtClean="0">
              <a:solidFill>
                <a:srgbClr val="000000"/>
              </a:solidFill>
            </a:endParaRPr>
          </a:p>
          <a:p>
            <a:r>
              <a:rPr lang="gl-ES" b="1" dirty="0" smtClean="0">
                <a:solidFill>
                  <a:srgbClr val="000000"/>
                </a:solidFill>
              </a:rPr>
              <a:t>CONDUCTA VERBAL</a:t>
            </a:r>
          </a:p>
          <a:p>
            <a:pPr>
              <a:buFont typeface="Arial"/>
              <a:buChar char="•"/>
            </a:pPr>
            <a:r>
              <a:rPr lang="gl-ES" b="1" dirty="0" smtClean="0">
                <a:solidFill>
                  <a:srgbClr val="000000"/>
                </a:solidFill>
              </a:rPr>
              <a:t>Mensajes en primera persona</a:t>
            </a:r>
          </a:p>
          <a:p>
            <a:pPr>
              <a:buFont typeface="Arial"/>
              <a:buChar char="•"/>
            </a:pPr>
            <a:r>
              <a:rPr lang="gl-ES" b="1" dirty="0" smtClean="0">
                <a:solidFill>
                  <a:srgbClr val="000000"/>
                </a:solidFill>
              </a:rPr>
              <a:t>Información clara sobre lo que se quiere expresar, lo que necesita, desea y siente</a:t>
            </a:r>
          </a:p>
          <a:p>
            <a:pPr>
              <a:buFont typeface="Arial"/>
              <a:buChar char="•"/>
            </a:pPr>
            <a:r>
              <a:rPr lang="gl-ES" b="1" dirty="0" smtClean="0">
                <a:solidFill>
                  <a:srgbClr val="000000"/>
                </a:solidFill>
              </a:rPr>
              <a:t>Expresiones positivas, no destructivas.</a:t>
            </a:r>
          </a:p>
          <a:p>
            <a:pPr>
              <a:buFont typeface="Arial"/>
              <a:buChar char="•"/>
            </a:pPr>
            <a:r>
              <a:rPr lang="gl-ES" b="1" dirty="0" smtClean="0">
                <a:solidFill>
                  <a:srgbClr val="000000"/>
                </a:solidFill>
              </a:rPr>
              <a:t>“Pienso”, “siento”, “quiero” ¿qué solución le podemos dar a esto?</a:t>
            </a:r>
          </a:p>
          <a:p>
            <a:endParaRPr lang="gl-ES" b="1" dirty="0" smtClean="0">
              <a:solidFill>
                <a:srgbClr val="000000"/>
              </a:solidFill>
            </a:endParaRPr>
          </a:p>
        </p:txBody>
      </p:sp>
      <p:pic>
        <p:nvPicPr>
          <p:cNvPr id="7" name="Imagen 6" descr="Captura de pantalla 2016-09-05 a las 13.20.30.png"/>
          <p:cNvPicPr>
            <a:picLocks noChangeAspect="1"/>
          </p:cNvPicPr>
          <p:nvPr/>
        </p:nvPicPr>
        <p:blipFill>
          <a:blip r:embed="rId3"/>
          <a:srcRect l="32434" r="32430"/>
          <a:stretch>
            <a:fillRect/>
          </a:stretch>
        </p:blipFill>
        <p:spPr>
          <a:xfrm>
            <a:off x="457200" y="1434680"/>
            <a:ext cx="2971800" cy="4280320"/>
          </a:xfrm>
          <a:prstGeom prst="rect">
            <a:avLst/>
          </a:prstGeo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D75EC516-875D-E441-8412-E0CB3B911392}" type="slidenum">
              <a:rPr lang="gl-ES" smtClean="0"/>
              <a:pPr/>
              <a:t>33</a:t>
            </a:fld>
            <a:endParaRPr lang="gl-ES"/>
          </a:p>
        </p:txBody>
      </p:sp>
      <p:sp>
        <p:nvSpPr>
          <p:cNvPr id="5" name="Marcador de pie de página 4"/>
          <p:cNvSpPr>
            <a:spLocks noGrp="1"/>
          </p:cNvSpPr>
          <p:nvPr>
            <p:ph type="ftr" sz="quarter" idx="11"/>
          </p:nvPr>
        </p:nvSpPr>
        <p:spPr/>
        <p:txBody>
          <a:bodyPr/>
          <a:lstStyle/>
          <a:p>
            <a:r>
              <a:rPr lang="gl-ES" smtClean="0"/>
              <a:t>IN&amp;S Comunicación e innovación sostenible </a:t>
            </a:r>
            <a:endParaRPr lang="gl-ES"/>
          </a:p>
        </p:txBody>
      </p:sp>
      <p:sp>
        <p:nvSpPr>
          <p:cNvPr id="13" name="CuadroTexto 12"/>
          <p:cNvSpPr txBox="1"/>
          <p:nvPr/>
        </p:nvSpPr>
        <p:spPr>
          <a:xfrm>
            <a:off x="457200" y="942945"/>
            <a:ext cx="3733800" cy="400110"/>
          </a:xfrm>
          <a:prstGeom prst="rect">
            <a:avLst/>
          </a:prstGeom>
          <a:noFill/>
        </p:spPr>
        <p:txBody>
          <a:bodyPr wrap="square" rtlCol="0">
            <a:spAutoFit/>
          </a:bodyPr>
          <a:lstStyle/>
          <a:p>
            <a:r>
              <a:rPr lang="gl-ES" sz="2000" b="1" dirty="0" smtClean="0">
                <a:solidFill>
                  <a:srgbClr val="000000"/>
                </a:solidFill>
              </a:rPr>
              <a:t>ACTITUDES</a:t>
            </a:r>
            <a:endParaRPr lang="gl-ES" sz="2000" b="1" dirty="0">
              <a:solidFill>
                <a:srgbClr val="000000"/>
              </a:solidFill>
            </a:endParaRPr>
          </a:p>
        </p:txBody>
      </p:sp>
      <p:sp>
        <p:nvSpPr>
          <p:cNvPr id="9" name="CuadroTexto 8"/>
          <p:cNvSpPr txBox="1"/>
          <p:nvPr/>
        </p:nvSpPr>
        <p:spPr>
          <a:xfrm>
            <a:off x="3810000" y="1434680"/>
            <a:ext cx="3200400" cy="4247317"/>
          </a:xfrm>
          <a:prstGeom prst="rect">
            <a:avLst/>
          </a:prstGeom>
          <a:noFill/>
        </p:spPr>
        <p:txBody>
          <a:bodyPr wrap="square" rtlCol="0">
            <a:spAutoFit/>
          </a:bodyPr>
          <a:lstStyle/>
          <a:p>
            <a:r>
              <a:rPr lang="gl-ES" b="1" dirty="0" smtClean="0">
                <a:solidFill>
                  <a:srgbClr val="000000"/>
                </a:solidFill>
              </a:rPr>
              <a:t>CONDUCTA NO VERBAL</a:t>
            </a:r>
          </a:p>
          <a:p>
            <a:pPr>
              <a:buFont typeface="Arial"/>
              <a:buChar char="•"/>
            </a:pPr>
            <a:r>
              <a:rPr lang="gl-ES" b="1" dirty="0" smtClean="0">
                <a:solidFill>
                  <a:srgbClr val="000000"/>
                </a:solidFill>
              </a:rPr>
              <a:t>Miraja fija a los ojos sostenida en el tiempo</a:t>
            </a:r>
          </a:p>
          <a:p>
            <a:pPr>
              <a:buFont typeface="Arial"/>
              <a:buChar char="•"/>
            </a:pPr>
            <a:r>
              <a:rPr lang="gl-ES" b="1" dirty="0" smtClean="0">
                <a:solidFill>
                  <a:srgbClr val="000000"/>
                </a:solidFill>
              </a:rPr>
              <a:t>Tono voz muy elevado</a:t>
            </a:r>
          </a:p>
          <a:p>
            <a:pPr>
              <a:buFont typeface="Arial"/>
              <a:buChar char="•"/>
            </a:pPr>
            <a:r>
              <a:rPr lang="gl-ES" b="1" dirty="0" smtClean="0">
                <a:solidFill>
                  <a:srgbClr val="000000"/>
                </a:solidFill>
              </a:rPr>
              <a:t>Rapidez al hablar</a:t>
            </a:r>
          </a:p>
          <a:p>
            <a:pPr>
              <a:buFont typeface="Arial"/>
              <a:buChar char="•"/>
            </a:pPr>
            <a:r>
              <a:rPr lang="gl-ES" b="1" dirty="0" smtClean="0">
                <a:solidFill>
                  <a:srgbClr val="000000"/>
                </a:solidFill>
              </a:rPr>
              <a:t>Gestos de amenaza</a:t>
            </a:r>
          </a:p>
          <a:p>
            <a:pPr>
              <a:buFont typeface="Arial"/>
              <a:buChar char="•"/>
            </a:pPr>
            <a:r>
              <a:rPr lang="gl-ES" b="1" dirty="0" smtClean="0">
                <a:solidFill>
                  <a:srgbClr val="000000"/>
                </a:solidFill>
              </a:rPr>
              <a:t>Frialdad</a:t>
            </a:r>
          </a:p>
          <a:p>
            <a:pPr>
              <a:buFont typeface="Arial"/>
              <a:buChar char="•"/>
            </a:pPr>
            <a:r>
              <a:rPr lang="gl-ES" b="1" dirty="0" smtClean="0">
                <a:solidFill>
                  <a:srgbClr val="000000"/>
                </a:solidFill>
              </a:rPr>
              <a:t>Superioridad</a:t>
            </a:r>
          </a:p>
          <a:p>
            <a:pPr>
              <a:buFont typeface="Arial"/>
              <a:buChar char="•"/>
            </a:pPr>
            <a:r>
              <a:rPr lang="gl-ES" b="1" dirty="0" smtClean="0">
                <a:solidFill>
                  <a:srgbClr val="000000"/>
                </a:solidFill>
              </a:rPr>
              <a:t>Brazos cruzados</a:t>
            </a:r>
          </a:p>
          <a:p>
            <a:endParaRPr lang="gl-ES" b="1" dirty="0" smtClean="0">
              <a:solidFill>
                <a:srgbClr val="000000"/>
              </a:solidFill>
            </a:endParaRPr>
          </a:p>
          <a:p>
            <a:r>
              <a:rPr lang="gl-ES" b="1" dirty="0" smtClean="0">
                <a:solidFill>
                  <a:srgbClr val="000000"/>
                </a:solidFill>
              </a:rPr>
              <a:t>CONDUCTA VERBAL</a:t>
            </a:r>
          </a:p>
          <a:p>
            <a:pPr>
              <a:buFont typeface="Arial"/>
              <a:buChar char="•"/>
            </a:pPr>
            <a:r>
              <a:rPr lang="gl-ES" b="1" dirty="0" smtClean="0">
                <a:solidFill>
                  <a:srgbClr val="000000"/>
                </a:solidFill>
              </a:rPr>
              <a:t>Haz!</a:t>
            </a:r>
          </a:p>
          <a:p>
            <a:pPr>
              <a:buFont typeface="Arial"/>
              <a:buChar char="•"/>
            </a:pPr>
            <a:r>
              <a:rPr lang="gl-ES" b="1" dirty="0" smtClean="0">
                <a:solidFill>
                  <a:srgbClr val="000000"/>
                </a:solidFill>
              </a:rPr>
              <a:t>Ten cuidado!!</a:t>
            </a:r>
          </a:p>
          <a:p>
            <a:pPr>
              <a:buFont typeface="Arial"/>
              <a:buChar char="•"/>
            </a:pPr>
            <a:r>
              <a:rPr lang="gl-ES" b="1" dirty="0" smtClean="0">
                <a:solidFill>
                  <a:srgbClr val="000000"/>
                </a:solidFill>
              </a:rPr>
              <a:t>No tienes ni idea...</a:t>
            </a:r>
          </a:p>
          <a:p>
            <a:pPr>
              <a:buFont typeface="Arial"/>
              <a:buChar char="•"/>
            </a:pPr>
            <a:r>
              <a:rPr lang="gl-ES" b="1" dirty="0" smtClean="0">
                <a:solidFill>
                  <a:srgbClr val="000000"/>
                </a:solidFill>
              </a:rPr>
              <a:t>Debes de estar bromeando...</a:t>
            </a:r>
            <a:endParaRPr lang="gl-ES" b="1" dirty="0">
              <a:solidFill>
                <a:srgbClr val="000000"/>
              </a:solidFill>
            </a:endParaRPr>
          </a:p>
        </p:txBody>
      </p:sp>
      <p:pic>
        <p:nvPicPr>
          <p:cNvPr id="7" name="Imagen 6" descr="Captura de pantalla 2016-09-05 a las 13.20.30.png"/>
          <p:cNvPicPr>
            <a:picLocks noChangeAspect="1"/>
          </p:cNvPicPr>
          <p:nvPr/>
        </p:nvPicPr>
        <p:blipFill>
          <a:blip r:embed="rId3"/>
          <a:srcRect l="66669"/>
          <a:stretch>
            <a:fillRect/>
          </a:stretch>
        </p:blipFill>
        <p:spPr>
          <a:xfrm>
            <a:off x="305090" y="1434680"/>
            <a:ext cx="2819110" cy="4280320"/>
          </a:xfrm>
          <a:prstGeom prst="rect">
            <a:avLst/>
          </a:prstGeo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normAutofit/>
          </a:bodyPr>
          <a:lstStyle/>
          <a:p>
            <a:pPr marL="514350" indent="-514350">
              <a:buFont typeface="+mj-lt"/>
              <a:buAutoNum type="arabicPeriod" startAt="2"/>
            </a:pPr>
            <a:r>
              <a:rPr lang="es-ES_tradnl" b="1" dirty="0" smtClean="0">
                <a:solidFill>
                  <a:srgbClr val="4F81BD"/>
                </a:solidFill>
              </a:rPr>
              <a:t>L</a:t>
            </a:r>
            <a:r>
              <a:rPr b="1" dirty="0" smtClean="0">
                <a:solidFill>
                  <a:srgbClr val="4F81BD"/>
                </a:solidFill>
              </a:rPr>
              <a:t>A RESPONSABILIDAD SOCIAL EMPRESARIAL </a:t>
            </a:r>
            <a:endParaRPr dirty="0" smtClean="0">
              <a:solidFill>
                <a:srgbClr val="4F81BD"/>
              </a:solidFill>
            </a:endParaRPr>
          </a:p>
          <a:p>
            <a:pPr fontAlgn="auto">
              <a:spcAft>
                <a:spcPts val="0"/>
              </a:spcAft>
              <a:buFont typeface="Wingdings" pitchFamily="2" charset="2"/>
              <a:buChar char="§"/>
              <a:defRPr/>
            </a:pPr>
            <a:r>
              <a:rPr lang="es-ES" sz="3600" b="1" dirty="0">
                <a:solidFill>
                  <a:srgbClr val="000000"/>
                </a:solidFill>
                <a:ea typeface="ＭＳ Ｐゴシック" pitchFamily="-84" charset="-128"/>
                <a:cs typeface="ＭＳ Ｐゴシック" pitchFamily="-84" charset="-128"/>
              </a:rPr>
              <a:t>Premio Europeos RSC: </a:t>
            </a:r>
            <a:r>
              <a:rPr lang="es-ES" sz="1800" b="1" dirty="0">
                <a:solidFill>
                  <a:srgbClr val="000000"/>
                </a:solidFill>
                <a:ea typeface="ＭＳ Ｐゴシック" pitchFamily="-84" charset="-128"/>
                <a:cs typeface="ＭＳ Ｐゴシック" pitchFamily="-84" charset="-128"/>
                <a:hlinkClick r:id="rId3"/>
              </a:rPr>
              <a:t>http://www.csrspain-foretica.es/csrspain/premios-europeos-de-rse/</a:t>
            </a:r>
            <a:endParaRPr lang="es-ES" sz="1800" b="1" dirty="0">
              <a:solidFill>
                <a:srgbClr val="000000"/>
              </a:solidFill>
              <a:ea typeface="ＭＳ Ｐゴシック" pitchFamily="-84" charset="-128"/>
              <a:cs typeface="ＭＳ Ｐゴシック" pitchFamily="-84" charset="-128"/>
            </a:endParaRPr>
          </a:p>
          <a:p>
            <a:pPr fontAlgn="auto">
              <a:spcAft>
                <a:spcPts val="0"/>
              </a:spcAft>
              <a:buFont typeface="Wingdings" pitchFamily="2" charset="2"/>
              <a:buChar char="§"/>
              <a:defRPr/>
            </a:pPr>
            <a:r>
              <a:rPr lang="es-ES" sz="3600" b="1" dirty="0">
                <a:solidFill>
                  <a:srgbClr val="000000"/>
                </a:solidFill>
                <a:ea typeface="ＭＳ Ｐゴシック" pitchFamily="-84" charset="-128"/>
                <a:cs typeface="ＭＳ Ｐゴシック" pitchFamily="-84" charset="-128"/>
              </a:rPr>
              <a:t>Club Excelencia Sostenibilidad: </a:t>
            </a:r>
            <a:r>
              <a:rPr lang="es-ES" sz="1800" b="1" dirty="0">
                <a:solidFill>
                  <a:srgbClr val="000000"/>
                </a:solidFill>
                <a:ea typeface="ＭＳ Ｐゴシック" pitchFamily="-84" charset="-128"/>
                <a:cs typeface="ＭＳ Ｐゴシック" pitchFamily="-84" charset="-128"/>
                <a:hlinkClick r:id="rId4"/>
              </a:rPr>
              <a:t>http://www.clubsostenibilidad.org/main.asp?id_pagina=28</a:t>
            </a:r>
            <a:endParaRPr lang="es-ES" sz="1800" b="1" dirty="0">
              <a:solidFill>
                <a:srgbClr val="000000"/>
              </a:solidFill>
              <a:ea typeface="ＭＳ Ｐゴシック" pitchFamily="-84" charset="-128"/>
              <a:cs typeface="ＭＳ Ｐゴシック" pitchFamily="-84" charset="-128"/>
            </a:endParaRPr>
          </a:p>
          <a:p>
            <a:pPr fontAlgn="auto">
              <a:spcAft>
                <a:spcPts val="0"/>
              </a:spcAft>
              <a:buFont typeface="Wingdings" pitchFamily="2" charset="2"/>
              <a:buChar char="§"/>
              <a:defRPr/>
            </a:pPr>
            <a:r>
              <a:rPr lang="es-ES" sz="3600" b="1" dirty="0">
                <a:solidFill>
                  <a:srgbClr val="000000"/>
                </a:solidFill>
                <a:ea typeface="ＭＳ Ｐゴシック" pitchFamily="-84" charset="-128"/>
                <a:cs typeface="ＭＳ Ｐゴシック" pitchFamily="-84" charset="-128"/>
              </a:rPr>
              <a:t>Cuadernos Forética:</a:t>
            </a:r>
            <a:r>
              <a:rPr lang="es-ES" sz="1800" b="1" dirty="0">
                <a:solidFill>
                  <a:srgbClr val="000000"/>
                </a:solidFill>
                <a:latin typeface="News Gothic MT (Cuerpo)"/>
                <a:ea typeface="ＭＳ Ｐゴシック" pitchFamily="-84" charset="-128"/>
                <a:cs typeface="News Gothic MT (Cuerpo)"/>
                <a:hlinkClick r:id="rId5"/>
              </a:rPr>
              <a:t> http://www.foretica.org/biblioteca/cuadernos-foretica/cat_view/49-cuadernos-foretica?view=docman&amp;lang=es</a:t>
            </a:r>
            <a:endParaRPr lang="es-ES" sz="1800" b="1" dirty="0">
              <a:solidFill>
                <a:srgbClr val="000000"/>
              </a:solidFill>
              <a:latin typeface="News Gothic MT (Cuerpo)"/>
              <a:ea typeface="ＭＳ Ｐゴシック" pitchFamily="-84" charset="-128"/>
              <a:cs typeface="News Gothic MT (Cuerpo)"/>
            </a:endParaRPr>
          </a:p>
          <a:p>
            <a:pPr algn="just">
              <a:buNone/>
            </a:pPr>
            <a:endParaRPr lang="es-ES" dirty="0" smtClean="0">
              <a:solidFill>
                <a:schemeClr val="bg2"/>
              </a:solidFill>
            </a:endParaRPr>
          </a:p>
        </p:txBody>
      </p:sp>
      <p:sp>
        <p:nvSpPr>
          <p:cNvPr id="4" name="Marcador de número de diapositiva 3"/>
          <p:cNvSpPr>
            <a:spLocks noGrp="1"/>
          </p:cNvSpPr>
          <p:nvPr>
            <p:ph type="sldNum" sz="quarter" idx="12"/>
          </p:nvPr>
        </p:nvSpPr>
        <p:spPr/>
        <p:txBody>
          <a:bodyPr/>
          <a:lstStyle/>
          <a:p>
            <a:fld id="{D75EC516-875D-E441-8412-E0CB3B911392}" type="slidenum">
              <a:rPr lang="gl-ES" smtClean="0"/>
              <a:pPr/>
              <a:t>34</a:t>
            </a:fld>
            <a:endParaRPr lang="gl-ES"/>
          </a:p>
        </p:txBody>
      </p:sp>
      <p:sp>
        <p:nvSpPr>
          <p:cNvPr id="5" name="Marcador de pie de página 4"/>
          <p:cNvSpPr>
            <a:spLocks noGrp="1"/>
          </p:cNvSpPr>
          <p:nvPr>
            <p:ph type="ftr" sz="quarter" idx="11"/>
          </p:nvPr>
        </p:nvSpPr>
        <p:spPr/>
        <p:txBody>
          <a:bodyPr/>
          <a:lstStyle/>
          <a:p>
            <a:r>
              <a:rPr lang="gl-ES" smtClean="0"/>
              <a:t>IN&amp;S Comunicación e innovación sostenible </a:t>
            </a:r>
            <a:endParaRPr lang="gl-ES"/>
          </a:p>
        </p:txBody>
      </p:sp>
      <p:pic>
        <p:nvPicPr>
          <p:cNvPr id="9" name="Picture 8" descr="bulb"/>
          <p:cNvPicPr>
            <a:picLocks noChangeAspect="1" noChangeArrowheads="1"/>
          </p:cNvPicPr>
          <p:nvPr/>
        </p:nvPicPr>
        <p:blipFill>
          <a:blip r:embed="rId6"/>
          <a:srcRect/>
          <a:stretch>
            <a:fillRect/>
          </a:stretch>
        </p:blipFill>
        <p:spPr bwMode="auto">
          <a:xfrm>
            <a:off x="6705600" y="4819650"/>
            <a:ext cx="1676400" cy="1536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ítulo 5"/>
          <p:cNvSpPr>
            <a:spLocks noGrp="1"/>
          </p:cNvSpPr>
          <p:nvPr>
            <p:ph type="ctrTitle"/>
          </p:nvPr>
        </p:nvSpPr>
        <p:spPr/>
        <p:txBody>
          <a:bodyPr/>
          <a:lstStyle/>
          <a:p>
            <a:r>
              <a:rPr lang="gl-ES" b="1" dirty="0" smtClean="0">
                <a:solidFill>
                  <a:schemeClr val="accent1"/>
                </a:solidFill>
                <a:latin typeface="Arial Black"/>
                <a:cs typeface="Arial Black"/>
              </a:rPr>
              <a:t>MUCHAS GRACIAS!!</a:t>
            </a:r>
            <a:endParaRPr lang="gl-ES" b="1" dirty="0">
              <a:solidFill>
                <a:schemeClr val="accent1"/>
              </a:solidFill>
              <a:latin typeface="Arial Black"/>
              <a:cs typeface="Arial Black"/>
            </a:endParaRPr>
          </a:p>
        </p:txBody>
      </p:sp>
      <p:sp>
        <p:nvSpPr>
          <p:cNvPr id="7" name="Subtítulo 6"/>
          <p:cNvSpPr>
            <a:spLocks noGrp="1"/>
          </p:cNvSpPr>
          <p:nvPr>
            <p:ph type="subTitle" idx="1"/>
          </p:nvPr>
        </p:nvSpPr>
        <p:spPr/>
        <p:txBody>
          <a:bodyPr>
            <a:normAutofit fontScale="85000" lnSpcReduction="20000"/>
          </a:bodyPr>
          <a:lstStyle/>
          <a:p>
            <a:r>
              <a:rPr lang="gl-ES" dirty="0" smtClean="0"/>
              <a:t>Tamara Rodríguez Silva</a:t>
            </a:r>
          </a:p>
          <a:p>
            <a:r>
              <a:rPr lang="gl-ES" dirty="0" smtClean="0"/>
              <a:t>610600999</a:t>
            </a:r>
          </a:p>
          <a:p>
            <a:r>
              <a:rPr lang="gl-ES" dirty="0" smtClean="0">
                <a:hlinkClick r:id="rId3"/>
              </a:rPr>
              <a:t>www.innovacion-sostenible.es</a:t>
            </a:r>
            <a:endParaRPr lang="gl-ES" dirty="0" smtClean="0"/>
          </a:p>
          <a:p>
            <a:r>
              <a:rPr lang="gl-ES" dirty="0" smtClean="0"/>
              <a:t>info@innovacion-sostenible.es</a:t>
            </a:r>
            <a:endParaRPr lang="gl-ES" dirty="0"/>
          </a:p>
        </p:txBody>
      </p:sp>
      <p:sp>
        <p:nvSpPr>
          <p:cNvPr id="4" name="Marcador de pie de página 3"/>
          <p:cNvSpPr>
            <a:spLocks noGrp="1"/>
          </p:cNvSpPr>
          <p:nvPr>
            <p:ph type="ftr" sz="quarter" idx="11"/>
          </p:nvPr>
        </p:nvSpPr>
        <p:spPr/>
        <p:txBody>
          <a:bodyPr/>
          <a:lstStyle/>
          <a:p>
            <a:r>
              <a:rPr lang="gl-ES" smtClean="0"/>
              <a:t>IN&amp;S Comunicación e innovación sostenible </a:t>
            </a:r>
            <a:endParaRPr lang="gl-ES"/>
          </a:p>
        </p:txBody>
      </p:sp>
      <p:sp>
        <p:nvSpPr>
          <p:cNvPr id="5" name="Marcador de número de diapositiva 4"/>
          <p:cNvSpPr>
            <a:spLocks noGrp="1"/>
          </p:cNvSpPr>
          <p:nvPr>
            <p:ph type="sldNum" sz="quarter" idx="12"/>
          </p:nvPr>
        </p:nvSpPr>
        <p:spPr/>
        <p:txBody>
          <a:bodyPr/>
          <a:lstStyle/>
          <a:p>
            <a:fld id="{D75EC516-875D-E441-8412-E0CB3B911392}" type="slidenum">
              <a:rPr lang="gl-ES" smtClean="0"/>
              <a:pPr/>
              <a:t>35</a:t>
            </a:fld>
            <a:endParaRPr lang="gl-ES"/>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normAutofit lnSpcReduction="10000"/>
          </a:bodyPr>
          <a:lstStyle/>
          <a:p>
            <a:pPr fontAlgn="auto">
              <a:spcAft>
                <a:spcPts val="0"/>
              </a:spcAft>
              <a:buFont typeface="Wingdings" pitchFamily="2" charset="2"/>
              <a:buNone/>
              <a:defRPr/>
            </a:pPr>
            <a:r>
              <a:rPr lang="es-ES" b="1" dirty="0" smtClean="0">
                <a:ea typeface="ＭＳ Ｐゴシック" pitchFamily="-84" charset="-128"/>
                <a:cs typeface="ＭＳ Ｐゴシック" pitchFamily="-84" charset="-128"/>
              </a:rPr>
              <a:t>	</a:t>
            </a:r>
          </a:p>
          <a:p>
            <a:pPr fontAlgn="auto">
              <a:spcAft>
                <a:spcPts val="0"/>
              </a:spcAft>
              <a:buFont typeface="Wingdings" pitchFamily="2" charset="2"/>
              <a:buNone/>
              <a:defRPr/>
            </a:pPr>
            <a:endParaRPr lang="es-ES" b="1" dirty="0" smtClean="0">
              <a:ea typeface="ＭＳ Ｐゴシック" pitchFamily="-84" charset="-128"/>
              <a:cs typeface="ＭＳ Ｐゴシック" pitchFamily="-84" charset="-128"/>
            </a:endParaRPr>
          </a:p>
          <a:p>
            <a:pPr fontAlgn="auto">
              <a:spcAft>
                <a:spcPts val="0"/>
              </a:spcAft>
              <a:buFont typeface="Wingdings" pitchFamily="2" charset="2"/>
              <a:buNone/>
              <a:defRPr/>
            </a:pPr>
            <a:endParaRPr lang="es-ES" b="1" dirty="0" smtClean="0">
              <a:ea typeface="ＭＳ Ｐゴシック" pitchFamily="-84" charset="-128"/>
              <a:cs typeface="ＭＳ Ｐゴシック" pitchFamily="-84" charset="-128"/>
            </a:endParaRPr>
          </a:p>
          <a:p>
            <a:pPr fontAlgn="auto">
              <a:spcAft>
                <a:spcPts val="0"/>
              </a:spcAft>
              <a:buFont typeface="Wingdings" pitchFamily="2" charset="2"/>
              <a:buNone/>
              <a:defRPr/>
            </a:pPr>
            <a:endParaRPr lang="es-ES" b="1" dirty="0" smtClean="0">
              <a:ea typeface="ＭＳ Ｐゴシック" pitchFamily="-84" charset="-128"/>
              <a:cs typeface="ＭＳ Ｐゴシック" pitchFamily="-84" charset="-128"/>
            </a:endParaRPr>
          </a:p>
          <a:p>
            <a:pPr fontAlgn="auto">
              <a:spcAft>
                <a:spcPts val="0"/>
              </a:spcAft>
              <a:buFont typeface="Wingdings" pitchFamily="2" charset="2"/>
              <a:buNone/>
              <a:defRPr/>
            </a:pPr>
            <a:r>
              <a:rPr lang="es-ES" b="1" dirty="0" smtClean="0">
                <a:ea typeface="ＭＳ Ｐゴシック" pitchFamily="-84" charset="-128"/>
                <a:cs typeface="ＭＳ Ｐゴシック" pitchFamily="-84" charset="-128"/>
              </a:rPr>
              <a:t>	Libro </a:t>
            </a:r>
            <a:r>
              <a:rPr lang="es-ES" b="1" dirty="0">
                <a:ea typeface="ＭＳ Ｐゴシック" pitchFamily="-84" charset="-128"/>
                <a:cs typeface="ＭＳ Ｐゴシック" pitchFamily="-84" charset="-128"/>
              </a:rPr>
              <a:t>Verde de la Unión Europea</a:t>
            </a:r>
            <a:r>
              <a:rPr lang="es-ES" dirty="0">
                <a:ea typeface="ＭＳ Ｐゴシック" pitchFamily="-84" charset="-128"/>
                <a:cs typeface="ＭＳ Ｐゴシック" pitchFamily="-84" charset="-128"/>
              </a:rPr>
              <a:t>: “integración </a:t>
            </a:r>
            <a:r>
              <a:rPr lang="es-ES" b="1" dirty="0">
                <a:solidFill>
                  <a:schemeClr val="accent1"/>
                </a:solidFill>
                <a:ea typeface="ＭＳ Ｐゴシック" pitchFamily="-84" charset="-128"/>
                <a:cs typeface="ＭＳ Ｐゴシック" pitchFamily="-84" charset="-128"/>
              </a:rPr>
              <a:t>voluntaria</a:t>
            </a:r>
            <a:r>
              <a:rPr lang="es-ES" dirty="0">
                <a:ea typeface="ＭＳ Ｐゴシック" pitchFamily="-84" charset="-128"/>
                <a:cs typeface="ＭＳ Ｐゴシック" pitchFamily="-84" charset="-128"/>
              </a:rPr>
              <a:t>, por parte de las empresas, de la preocupaciones </a:t>
            </a:r>
            <a:r>
              <a:rPr lang="es-ES" b="1" dirty="0">
                <a:solidFill>
                  <a:srgbClr val="4F81BD"/>
                </a:solidFill>
                <a:ea typeface="ＭＳ Ｐゴシック" pitchFamily="-84" charset="-128"/>
                <a:cs typeface="ＭＳ Ｐゴシック" pitchFamily="-84" charset="-128"/>
              </a:rPr>
              <a:t>sociales y medioambientales </a:t>
            </a:r>
            <a:r>
              <a:rPr lang="es-ES" dirty="0">
                <a:ea typeface="ＭＳ Ｐゴシック" pitchFamily="-84" charset="-128"/>
                <a:cs typeface="ＭＳ Ｐゴシック" pitchFamily="-84" charset="-128"/>
              </a:rPr>
              <a:t>en sus operaciones comerciales y sus relaciones con sus interlocutores</a:t>
            </a:r>
            <a:r>
              <a:rPr lang="es-ES" dirty="0" smtClean="0">
                <a:ea typeface="ＭＳ Ｐゴシック" pitchFamily="-84" charset="-128"/>
                <a:cs typeface="ＭＳ Ｐゴシック" pitchFamily="-84" charset="-128"/>
              </a:rPr>
              <a:t>”</a:t>
            </a:r>
            <a:endParaRPr lang="es-ES" dirty="0">
              <a:ea typeface="ＭＳ Ｐゴシック" pitchFamily="-84" charset="-128"/>
              <a:cs typeface="ＭＳ Ｐゴシック" pitchFamily="-84" charset="-128"/>
            </a:endParaRPr>
          </a:p>
        </p:txBody>
      </p:sp>
      <p:sp>
        <p:nvSpPr>
          <p:cNvPr id="4" name="Marcador de número de diapositiva 3"/>
          <p:cNvSpPr>
            <a:spLocks noGrp="1"/>
          </p:cNvSpPr>
          <p:nvPr>
            <p:ph type="sldNum" sz="quarter" idx="12"/>
          </p:nvPr>
        </p:nvSpPr>
        <p:spPr/>
        <p:txBody>
          <a:bodyPr/>
          <a:lstStyle/>
          <a:p>
            <a:fld id="{D75EC516-875D-E441-8412-E0CB3B911392}" type="slidenum">
              <a:rPr lang="gl-ES" smtClean="0"/>
              <a:pPr/>
              <a:t>4</a:t>
            </a:fld>
            <a:endParaRPr lang="gl-ES"/>
          </a:p>
        </p:txBody>
      </p:sp>
      <p:sp>
        <p:nvSpPr>
          <p:cNvPr id="5" name="Marcador de pie de página 4"/>
          <p:cNvSpPr>
            <a:spLocks noGrp="1"/>
          </p:cNvSpPr>
          <p:nvPr>
            <p:ph type="ftr" sz="quarter" idx="11"/>
          </p:nvPr>
        </p:nvSpPr>
        <p:spPr/>
        <p:txBody>
          <a:bodyPr/>
          <a:lstStyle/>
          <a:p>
            <a:r>
              <a:rPr lang="gl-ES" smtClean="0"/>
              <a:t>IN&amp;S Comunicación e innovación sostenible </a:t>
            </a:r>
            <a:endParaRPr lang="gl-ES"/>
          </a:p>
        </p:txBody>
      </p:sp>
      <p:pic>
        <p:nvPicPr>
          <p:cNvPr id="7" name="Imagen 6"/>
          <p:cNvPicPr>
            <a:picLocks noChangeAspect="1"/>
          </p:cNvPicPr>
          <p:nvPr/>
        </p:nvPicPr>
        <p:blipFill>
          <a:blip r:embed="rId3"/>
          <a:stretch>
            <a:fillRect/>
          </a:stretch>
        </p:blipFill>
        <p:spPr>
          <a:xfrm>
            <a:off x="2895600" y="1196380"/>
            <a:ext cx="2753167" cy="169922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normAutofit/>
          </a:bodyPr>
          <a:lstStyle/>
          <a:p>
            <a:pPr fontAlgn="auto">
              <a:spcAft>
                <a:spcPts val="0"/>
              </a:spcAft>
              <a:buFont typeface="Wingdings" pitchFamily="2" charset="2"/>
              <a:buNone/>
              <a:defRPr/>
            </a:pPr>
            <a:r>
              <a:rPr lang="es-ES" b="1" dirty="0" smtClean="0">
                <a:ea typeface="ＭＳ Ｐゴシック" pitchFamily="-84" charset="-128"/>
                <a:cs typeface="ＭＳ Ｐゴシック" pitchFamily="-84" charset="-128"/>
              </a:rPr>
              <a:t>	</a:t>
            </a:r>
          </a:p>
          <a:p>
            <a:pPr fontAlgn="auto">
              <a:spcAft>
                <a:spcPts val="0"/>
              </a:spcAft>
              <a:buFont typeface="Wingdings" pitchFamily="2" charset="2"/>
              <a:buNone/>
              <a:defRPr/>
            </a:pPr>
            <a:endParaRPr lang="es-ES" b="1" dirty="0" smtClean="0">
              <a:ea typeface="ＭＳ Ｐゴシック" pitchFamily="-84" charset="-128"/>
              <a:cs typeface="ＭＳ Ｐゴシック" pitchFamily="-84" charset="-128"/>
            </a:endParaRPr>
          </a:p>
          <a:p>
            <a:pPr fontAlgn="auto">
              <a:spcAft>
                <a:spcPts val="0"/>
              </a:spcAft>
              <a:buFont typeface="Wingdings" pitchFamily="2" charset="2"/>
              <a:buNone/>
              <a:defRPr/>
            </a:pPr>
            <a:endParaRPr lang="es-ES" b="1" dirty="0" smtClean="0">
              <a:ea typeface="ＭＳ Ｐゴシック" pitchFamily="-84" charset="-128"/>
              <a:cs typeface="ＭＳ Ｐゴシック" pitchFamily="-84" charset="-128"/>
            </a:endParaRPr>
          </a:p>
          <a:p>
            <a:pPr fontAlgn="auto">
              <a:spcAft>
                <a:spcPts val="0"/>
              </a:spcAft>
              <a:buFont typeface="Wingdings" pitchFamily="2" charset="2"/>
              <a:buNone/>
              <a:defRPr/>
            </a:pPr>
            <a:endParaRPr lang="es-ES" b="1" dirty="0" smtClean="0">
              <a:ea typeface="ＭＳ Ｐゴシック" pitchFamily="-84" charset="-128"/>
              <a:cs typeface="ＭＳ Ｐゴシック" pitchFamily="-84" charset="-128"/>
            </a:endParaRPr>
          </a:p>
        </p:txBody>
      </p:sp>
      <p:sp>
        <p:nvSpPr>
          <p:cNvPr id="4" name="Marcador de número de diapositiva 3"/>
          <p:cNvSpPr>
            <a:spLocks noGrp="1"/>
          </p:cNvSpPr>
          <p:nvPr>
            <p:ph type="sldNum" sz="quarter" idx="12"/>
          </p:nvPr>
        </p:nvSpPr>
        <p:spPr/>
        <p:txBody>
          <a:bodyPr/>
          <a:lstStyle/>
          <a:p>
            <a:fld id="{D75EC516-875D-E441-8412-E0CB3B911392}" type="slidenum">
              <a:rPr lang="gl-ES" smtClean="0"/>
              <a:pPr/>
              <a:t>5</a:t>
            </a:fld>
            <a:endParaRPr lang="gl-ES"/>
          </a:p>
        </p:txBody>
      </p:sp>
      <p:sp>
        <p:nvSpPr>
          <p:cNvPr id="5" name="Marcador de pie de página 4"/>
          <p:cNvSpPr>
            <a:spLocks noGrp="1"/>
          </p:cNvSpPr>
          <p:nvPr>
            <p:ph type="ftr" sz="quarter" idx="11"/>
          </p:nvPr>
        </p:nvSpPr>
        <p:spPr/>
        <p:txBody>
          <a:bodyPr/>
          <a:lstStyle/>
          <a:p>
            <a:r>
              <a:rPr lang="gl-ES" smtClean="0"/>
              <a:t>IN&amp;S Comunicación e innovación sostenible </a:t>
            </a:r>
            <a:endParaRPr lang="gl-ES"/>
          </a:p>
        </p:txBody>
      </p:sp>
      <p:pic>
        <p:nvPicPr>
          <p:cNvPr id="8" name="Imagen 7" descr="objetivos desarrollo.jpg"/>
          <p:cNvPicPr>
            <a:picLocks noChangeAspect="1"/>
          </p:cNvPicPr>
          <p:nvPr/>
        </p:nvPicPr>
        <p:blipFill>
          <a:blip r:embed="rId3"/>
          <a:stretch>
            <a:fillRect/>
          </a:stretch>
        </p:blipFill>
        <p:spPr>
          <a:xfrm>
            <a:off x="106917" y="652561"/>
            <a:ext cx="8960883" cy="5976839"/>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57200" y="1493837"/>
            <a:ext cx="8229600" cy="5287963"/>
          </a:xfrm>
        </p:spPr>
        <p:txBody>
          <a:bodyPr>
            <a:normAutofit/>
          </a:bodyPr>
          <a:lstStyle/>
          <a:p>
            <a:pPr algn="just"/>
            <a:r>
              <a:rPr lang="es-ES" sz="2400" dirty="0" smtClean="0">
                <a:solidFill>
                  <a:srgbClr val="000000"/>
                </a:solidFill>
              </a:rPr>
              <a:t>La </a:t>
            </a:r>
            <a:r>
              <a:rPr lang="es-ES" sz="2400" b="1" dirty="0" smtClean="0">
                <a:solidFill>
                  <a:srgbClr val="000000"/>
                </a:solidFill>
              </a:rPr>
              <a:t>RSC</a:t>
            </a:r>
            <a:r>
              <a:rPr lang="es-ES" sz="2400" dirty="0" smtClean="0">
                <a:solidFill>
                  <a:srgbClr val="000000"/>
                </a:solidFill>
              </a:rPr>
              <a:t> es algo </a:t>
            </a:r>
            <a:r>
              <a:rPr lang="es-ES" sz="2400" b="1" dirty="0" smtClean="0">
                <a:solidFill>
                  <a:srgbClr val="000000"/>
                </a:solidFill>
              </a:rPr>
              <a:t>variable</a:t>
            </a:r>
            <a:r>
              <a:rPr lang="es-ES" sz="2400" dirty="0" smtClean="0">
                <a:solidFill>
                  <a:srgbClr val="000000"/>
                </a:solidFill>
              </a:rPr>
              <a:t> en el tiempo y su </a:t>
            </a:r>
            <a:r>
              <a:rPr lang="es-ES" sz="2400" b="1" dirty="0" smtClean="0">
                <a:solidFill>
                  <a:srgbClr val="000000"/>
                </a:solidFill>
              </a:rPr>
              <a:t>aplicación</a:t>
            </a:r>
            <a:r>
              <a:rPr lang="es-ES" sz="2400" dirty="0" smtClean="0">
                <a:solidFill>
                  <a:srgbClr val="000000"/>
                </a:solidFill>
              </a:rPr>
              <a:t> </a:t>
            </a:r>
            <a:r>
              <a:rPr lang="es-ES" sz="2400" b="1" dirty="0" smtClean="0">
                <a:solidFill>
                  <a:srgbClr val="000000"/>
                </a:solidFill>
              </a:rPr>
              <a:t>dependerá</a:t>
            </a:r>
            <a:r>
              <a:rPr lang="es-ES" sz="2400" dirty="0" smtClean="0">
                <a:solidFill>
                  <a:srgbClr val="000000"/>
                </a:solidFill>
              </a:rPr>
              <a:t> de circunstancias como el </a:t>
            </a:r>
            <a:r>
              <a:rPr lang="es-ES" sz="2400" b="1" dirty="0" smtClean="0">
                <a:solidFill>
                  <a:srgbClr val="000000"/>
                </a:solidFill>
              </a:rPr>
              <a:t>contexto socioeconómico</a:t>
            </a:r>
            <a:r>
              <a:rPr lang="es-ES" sz="2400" dirty="0" smtClean="0">
                <a:solidFill>
                  <a:srgbClr val="000000"/>
                </a:solidFill>
              </a:rPr>
              <a:t>, el </a:t>
            </a:r>
            <a:r>
              <a:rPr lang="es-ES" sz="2400" b="1" dirty="0" smtClean="0">
                <a:solidFill>
                  <a:srgbClr val="000000"/>
                </a:solidFill>
              </a:rPr>
              <a:t>sector de actividad</a:t>
            </a:r>
            <a:r>
              <a:rPr lang="es-ES" sz="2400" dirty="0" smtClean="0">
                <a:solidFill>
                  <a:srgbClr val="000000"/>
                </a:solidFill>
              </a:rPr>
              <a:t> en el que se encuentre incursa la </a:t>
            </a:r>
            <a:r>
              <a:rPr lang="es-ES" sz="2400" b="1" dirty="0" smtClean="0">
                <a:solidFill>
                  <a:srgbClr val="000000"/>
                </a:solidFill>
              </a:rPr>
              <a:t>empresa</a:t>
            </a:r>
            <a:r>
              <a:rPr lang="es-ES" sz="2400" dirty="0" smtClean="0">
                <a:solidFill>
                  <a:srgbClr val="000000"/>
                </a:solidFill>
              </a:rPr>
              <a:t> y otros muchos factores.</a:t>
            </a:r>
          </a:p>
          <a:p>
            <a:pPr algn="just"/>
            <a:endParaRPr lang="es-ES" sz="2400" dirty="0" smtClean="0">
              <a:solidFill>
                <a:srgbClr val="000000"/>
              </a:solidFill>
            </a:endParaRPr>
          </a:p>
          <a:p>
            <a:pPr algn="just"/>
            <a:r>
              <a:rPr lang="es-ES" sz="2400" dirty="0" smtClean="0">
                <a:solidFill>
                  <a:srgbClr val="000000"/>
                </a:solidFill>
              </a:rPr>
              <a:t>Las </a:t>
            </a:r>
            <a:r>
              <a:rPr lang="es-ES" sz="2400" b="1" dirty="0" smtClean="0">
                <a:solidFill>
                  <a:srgbClr val="000000"/>
                </a:solidFill>
              </a:rPr>
              <a:t>empresas </a:t>
            </a:r>
            <a:r>
              <a:rPr lang="es-ES" sz="2400" dirty="0" smtClean="0">
                <a:solidFill>
                  <a:srgbClr val="000000"/>
                </a:solidFill>
              </a:rPr>
              <a:t>han asumido la idea de que la </a:t>
            </a:r>
            <a:r>
              <a:rPr lang="es-ES" sz="2400" b="1" dirty="0" smtClean="0">
                <a:solidFill>
                  <a:srgbClr val="000000"/>
                </a:solidFill>
              </a:rPr>
              <a:t>RSE </a:t>
            </a:r>
            <a:r>
              <a:rPr lang="es-ES" sz="2400" dirty="0" smtClean="0">
                <a:solidFill>
                  <a:srgbClr val="000000"/>
                </a:solidFill>
              </a:rPr>
              <a:t>es </a:t>
            </a:r>
            <a:r>
              <a:rPr lang="es-ES" sz="2400" b="1" dirty="0" smtClean="0">
                <a:solidFill>
                  <a:srgbClr val="000000"/>
                </a:solidFill>
              </a:rPr>
              <a:t>estratégica </a:t>
            </a:r>
            <a:r>
              <a:rPr lang="es-ES" sz="2400" dirty="0" smtClean="0">
                <a:solidFill>
                  <a:srgbClr val="000000"/>
                </a:solidFill>
              </a:rPr>
              <a:t>para su </a:t>
            </a:r>
            <a:r>
              <a:rPr lang="es-ES" sz="2400" b="1" dirty="0" smtClean="0">
                <a:solidFill>
                  <a:srgbClr val="000000"/>
                </a:solidFill>
              </a:rPr>
              <a:t>futuro </a:t>
            </a:r>
            <a:r>
              <a:rPr lang="es-ES" sz="2400" dirty="0" smtClean="0">
                <a:solidFill>
                  <a:srgbClr val="000000"/>
                </a:solidFill>
              </a:rPr>
              <a:t>porque tiene </a:t>
            </a:r>
            <a:r>
              <a:rPr lang="es-ES" sz="2400" b="1" dirty="0" smtClean="0">
                <a:solidFill>
                  <a:srgbClr val="000000"/>
                </a:solidFill>
              </a:rPr>
              <a:t>retornos </a:t>
            </a:r>
            <a:r>
              <a:rPr lang="es-ES" sz="2400" dirty="0" smtClean="0">
                <a:solidFill>
                  <a:srgbClr val="000000"/>
                </a:solidFill>
              </a:rPr>
              <a:t>para la organización en varios aspectos, sobre todo de </a:t>
            </a:r>
            <a:r>
              <a:rPr lang="es-ES" sz="2400" b="1" dirty="0" smtClean="0">
                <a:solidFill>
                  <a:srgbClr val="000000"/>
                </a:solidFill>
              </a:rPr>
              <a:t>imagen</a:t>
            </a:r>
            <a:r>
              <a:rPr lang="es-ES" sz="2400" dirty="0" smtClean="0">
                <a:solidFill>
                  <a:srgbClr val="000000"/>
                </a:solidFill>
              </a:rPr>
              <a:t>, pero también en términos </a:t>
            </a:r>
            <a:r>
              <a:rPr lang="es-ES" sz="2400" b="1" dirty="0" smtClean="0">
                <a:solidFill>
                  <a:srgbClr val="000000"/>
                </a:solidFill>
              </a:rPr>
              <a:t>económicos</a:t>
            </a:r>
            <a:r>
              <a:rPr lang="es-ES" sz="2400" dirty="0" smtClean="0">
                <a:solidFill>
                  <a:srgbClr val="000000"/>
                </a:solidFill>
              </a:rPr>
              <a:t>.</a:t>
            </a:r>
          </a:p>
        </p:txBody>
      </p:sp>
      <p:sp>
        <p:nvSpPr>
          <p:cNvPr id="4" name="Marcador de número de diapositiva 3"/>
          <p:cNvSpPr>
            <a:spLocks noGrp="1"/>
          </p:cNvSpPr>
          <p:nvPr>
            <p:ph type="sldNum" sz="quarter" idx="12"/>
          </p:nvPr>
        </p:nvSpPr>
        <p:spPr/>
        <p:txBody>
          <a:bodyPr/>
          <a:lstStyle/>
          <a:p>
            <a:fld id="{D75EC516-875D-E441-8412-E0CB3B911392}" type="slidenum">
              <a:rPr lang="gl-ES" smtClean="0"/>
              <a:pPr/>
              <a:t>6</a:t>
            </a:fld>
            <a:endParaRPr lang="gl-ES"/>
          </a:p>
        </p:txBody>
      </p:sp>
      <p:sp>
        <p:nvSpPr>
          <p:cNvPr id="5" name="Marcador de pie de página 4"/>
          <p:cNvSpPr>
            <a:spLocks noGrp="1"/>
          </p:cNvSpPr>
          <p:nvPr>
            <p:ph type="ftr" sz="quarter" idx="11"/>
          </p:nvPr>
        </p:nvSpPr>
        <p:spPr/>
        <p:txBody>
          <a:bodyPr/>
          <a:lstStyle/>
          <a:p>
            <a:r>
              <a:rPr lang="gl-ES" dirty="0" smtClean="0"/>
              <a:t>IN&amp;S Comunicación e innovación sostenible </a:t>
            </a:r>
            <a:endParaRPr lang="gl-E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D75EC516-875D-E441-8412-E0CB3B911392}" type="slidenum">
              <a:rPr lang="gl-ES" smtClean="0"/>
              <a:pPr/>
              <a:t>7</a:t>
            </a:fld>
            <a:endParaRPr lang="gl-ES"/>
          </a:p>
        </p:txBody>
      </p:sp>
      <p:sp>
        <p:nvSpPr>
          <p:cNvPr id="5" name="Marcador de pie de página 4"/>
          <p:cNvSpPr>
            <a:spLocks noGrp="1"/>
          </p:cNvSpPr>
          <p:nvPr>
            <p:ph type="ftr" sz="quarter" idx="11"/>
          </p:nvPr>
        </p:nvSpPr>
        <p:spPr/>
        <p:txBody>
          <a:bodyPr/>
          <a:lstStyle/>
          <a:p>
            <a:r>
              <a:rPr lang="gl-ES" smtClean="0"/>
              <a:t>IN&amp;S Comunicación e innovación sostenible </a:t>
            </a:r>
            <a:endParaRPr lang="gl-ES"/>
          </a:p>
        </p:txBody>
      </p:sp>
      <p:pic>
        <p:nvPicPr>
          <p:cNvPr id="7" name="Imagen 6"/>
          <p:cNvPicPr>
            <a:picLocks noChangeAspect="1"/>
          </p:cNvPicPr>
          <p:nvPr/>
        </p:nvPicPr>
        <p:blipFill>
          <a:blip r:embed="rId3"/>
          <a:srcRect l="19327" t="31767" r="17717" b="19550"/>
          <a:stretch>
            <a:fillRect/>
          </a:stretch>
        </p:blipFill>
        <p:spPr bwMode="auto">
          <a:xfrm>
            <a:off x="1233387" y="2879725"/>
            <a:ext cx="6310413" cy="3216275"/>
          </a:xfrm>
          <a:prstGeom prst="rect">
            <a:avLst/>
          </a:prstGeom>
          <a:noFill/>
          <a:ln w="9525">
            <a:noFill/>
            <a:miter lim="800000"/>
            <a:headEnd/>
            <a:tailEnd/>
          </a:ln>
        </p:spPr>
      </p:pic>
      <p:sp>
        <p:nvSpPr>
          <p:cNvPr id="8" name="Rectángulo 7"/>
          <p:cNvSpPr/>
          <p:nvPr/>
        </p:nvSpPr>
        <p:spPr>
          <a:xfrm>
            <a:off x="838200" y="1143000"/>
            <a:ext cx="7620000" cy="1569660"/>
          </a:xfrm>
          <a:prstGeom prst="rect">
            <a:avLst/>
          </a:prstGeom>
        </p:spPr>
        <p:txBody>
          <a:bodyPr wrap="square">
            <a:spAutoFit/>
          </a:bodyPr>
          <a:lstStyle/>
          <a:p>
            <a:pPr algn="just"/>
            <a:r>
              <a:rPr lang="es-ES" sz="2400" dirty="0" smtClean="0">
                <a:solidFill>
                  <a:srgbClr val="000000"/>
                </a:solidFill>
              </a:rPr>
              <a:t>Por primera vez los </a:t>
            </a:r>
            <a:r>
              <a:rPr lang="es-ES" sz="2400" b="1" dirty="0" smtClean="0">
                <a:solidFill>
                  <a:srgbClr val="000000"/>
                </a:solidFill>
              </a:rPr>
              <a:t>ciudadanos</a:t>
            </a:r>
            <a:r>
              <a:rPr lang="es-ES" sz="2400" dirty="0" smtClean="0">
                <a:solidFill>
                  <a:srgbClr val="000000"/>
                </a:solidFill>
              </a:rPr>
              <a:t> creen que </a:t>
            </a:r>
            <a:r>
              <a:rPr lang="es-ES" sz="2400" b="1" dirty="0" smtClean="0">
                <a:solidFill>
                  <a:srgbClr val="000000"/>
                </a:solidFill>
              </a:rPr>
              <a:t>influyen más como consumidores</a:t>
            </a:r>
            <a:r>
              <a:rPr lang="es-ES" sz="2400" dirty="0" smtClean="0">
                <a:solidFill>
                  <a:srgbClr val="000000"/>
                </a:solidFill>
              </a:rPr>
              <a:t> que como votantes. Además cada vez dan más importancia a las empresas y menos a los gobiernos en labores medioambientales y sociales.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D75EC516-875D-E441-8412-E0CB3B911392}" type="slidenum">
              <a:rPr lang="gl-ES" smtClean="0"/>
              <a:pPr/>
              <a:t>8</a:t>
            </a:fld>
            <a:endParaRPr lang="gl-ES"/>
          </a:p>
        </p:txBody>
      </p:sp>
      <p:sp>
        <p:nvSpPr>
          <p:cNvPr id="5" name="Marcador de pie de página 4"/>
          <p:cNvSpPr>
            <a:spLocks noGrp="1"/>
          </p:cNvSpPr>
          <p:nvPr>
            <p:ph type="ftr" sz="quarter" idx="11"/>
          </p:nvPr>
        </p:nvSpPr>
        <p:spPr/>
        <p:txBody>
          <a:bodyPr/>
          <a:lstStyle/>
          <a:p>
            <a:r>
              <a:rPr lang="gl-ES" smtClean="0"/>
              <a:t>IN&amp;S Comunicación e innovación sostenible </a:t>
            </a:r>
            <a:endParaRPr lang="gl-ES"/>
          </a:p>
        </p:txBody>
      </p:sp>
      <p:sp>
        <p:nvSpPr>
          <p:cNvPr id="8" name="Rectangle 3"/>
          <p:cNvSpPr txBox="1">
            <a:spLocks noChangeArrowheads="1"/>
          </p:cNvSpPr>
          <p:nvPr/>
        </p:nvSpPr>
        <p:spPr bwMode="auto">
          <a:xfrm>
            <a:off x="457200" y="1066800"/>
            <a:ext cx="8002588" cy="1828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just"/>
            <a:r>
              <a:rPr lang="es-ES" sz="2400" b="1" dirty="0" smtClean="0">
                <a:solidFill>
                  <a:srgbClr val="4F81BD"/>
                </a:solidFill>
                <a:ea typeface="ＭＳ Ｐゴシック" pitchFamily="-84" charset="-128"/>
                <a:cs typeface="ＭＳ Ｐゴシック" pitchFamily="-84" charset="-128"/>
              </a:rPr>
              <a:t>Dimensiones</a:t>
            </a:r>
          </a:p>
          <a:p>
            <a:pPr algn="just"/>
            <a:r>
              <a:rPr lang="es-ES" dirty="0" smtClean="0">
                <a:solidFill>
                  <a:srgbClr val="000000"/>
                </a:solidFill>
                <a:ea typeface="ＭＳ Ｐゴシック" pitchFamily="-84" charset="-128"/>
                <a:cs typeface="ＭＳ Ｐゴシック" pitchFamily="-84" charset="-128"/>
              </a:rPr>
              <a:t>La elaboración del Plan de Responsabilidad Social sigue las etapas de la </a:t>
            </a:r>
            <a:r>
              <a:rPr lang="es-ES" b="1" dirty="0" smtClean="0">
                <a:solidFill>
                  <a:srgbClr val="000000"/>
                </a:solidFill>
                <a:ea typeface="ＭＳ Ｐゴシック" pitchFamily="-84" charset="-128"/>
                <a:cs typeface="ＭＳ Ｐゴシック" pitchFamily="-84" charset="-128"/>
              </a:rPr>
              <a:t>planificación estratégica clásica, </a:t>
            </a:r>
            <a:r>
              <a:rPr lang="es-ES" dirty="0" smtClean="0">
                <a:solidFill>
                  <a:srgbClr val="000000"/>
                </a:solidFill>
                <a:ea typeface="ＭＳ Ｐゴシック" pitchFamily="-84" charset="-128"/>
                <a:cs typeface="ＭＳ Ｐゴシック" pitchFamily="-84" charset="-128"/>
              </a:rPr>
              <a:t>aunque ahora contemplada desde una nueva óptica, la del "</a:t>
            </a:r>
            <a:r>
              <a:rPr lang="es-ES" b="1" dirty="0" smtClean="0">
                <a:solidFill>
                  <a:srgbClr val="000000"/>
                </a:solidFill>
                <a:ea typeface="ＭＳ Ｐゴシック" pitchFamily="-84" charset="-128"/>
                <a:cs typeface="ＭＳ Ｐゴシック" pitchFamily="-84" charset="-128"/>
              </a:rPr>
              <a:t>triple balance</a:t>
            </a:r>
            <a:r>
              <a:rPr lang="es-ES" dirty="0" smtClean="0">
                <a:solidFill>
                  <a:srgbClr val="000000"/>
                </a:solidFill>
                <a:ea typeface="ＭＳ Ｐゴシック" pitchFamily="-84" charset="-128"/>
                <a:cs typeface="ＭＳ Ｐゴシック" pitchFamily="-84" charset="-128"/>
              </a:rPr>
              <a:t>" (económico, social y ambiental), que incorpora a los modelos tradicionales de planificación </a:t>
            </a:r>
            <a:r>
              <a:rPr lang="es-ES" b="1" dirty="0" smtClean="0">
                <a:solidFill>
                  <a:srgbClr val="000000"/>
                </a:solidFill>
                <a:ea typeface="ＭＳ Ｐゴシック" pitchFamily="-84" charset="-128"/>
                <a:cs typeface="ＭＳ Ｐゴシック" pitchFamily="-84" charset="-128"/>
              </a:rPr>
              <a:t>nuevos interlocutores</a:t>
            </a:r>
            <a:r>
              <a:rPr lang="es-ES" dirty="0" smtClean="0">
                <a:solidFill>
                  <a:srgbClr val="000000"/>
                </a:solidFill>
                <a:ea typeface="ＭＳ Ｐゴシック" pitchFamily="-84" charset="-128"/>
                <a:cs typeface="ＭＳ Ｐゴシック" pitchFamily="-84" charset="-128"/>
              </a:rPr>
              <a:t>, </a:t>
            </a:r>
            <a:r>
              <a:rPr lang="es-ES" b="1" dirty="0" smtClean="0">
                <a:solidFill>
                  <a:srgbClr val="000000"/>
                </a:solidFill>
                <a:ea typeface="ＭＳ Ｐゴシック" pitchFamily="-84" charset="-128"/>
                <a:cs typeface="ＭＳ Ｐゴシック" pitchFamily="-84" charset="-128"/>
              </a:rPr>
              <a:t>nuevos aspectos de interés y nuevas exigencias de diálogo y transparencia.</a:t>
            </a:r>
          </a:p>
          <a:p>
            <a:endParaRPr lang="es-ES" sz="1600" dirty="0" smtClean="0">
              <a:solidFill>
                <a:srgbClr val="000000"/>
              </a:solidFill>
              <a:ea typeface="ＭＳ Ｐゴシック" pitchFamily="-84" charset="-128"/>
              <a:cs typeface="ＭＳ Ｐゴシック" pitchFamily="-84" charset="-128"/>
            </a:endParaRPr>
          </a:p>
          <a:p>
            <a:pPr marL="342900" marR="0" lvl="0" indent="-342900" algn="l" defTabSz="914400" rtl="0" eaLnBrk="1" fontAlgn="base" latinLnBrk="0" hangingPunct="1">
              <a:lnSpc>
                <a:spcPct val="80000"/>
              </a:lnSpc>
              <a:spcBef>
                <a:spcPct val="20000"/>
              </a:spcBef>
              <a:spcAft>
                <a:spcPct val="0"/>
              </a:spcAft>
              <a:buClrTx/>
              <a:buSzTx/>
              <a:buFontTx/>
              <a:buNone/>
              <a:tabLst/>
              <a:defRPr/>
            </a:pPr>
            <a:endParaRPr kumimoji="0" lang="es-ES" sz="1600" b="0" i="0" u="none" strike="noStrike" kern="0" cap="none" spc="0" normalizeH="0" baseline="0" noProof="0" dirty="0">
              <a:ln>
                <a:noFill/>
              </a:ln>
              <a:solidFill>
                <a:srgbClr val="000000"/>
              </a:solidFill>
              <a:effectLst/>
              <a:uLnTx/>
              <a:uFillTx/>
              <a:latin typeface="+mn-lt"/>
              <a:ea typeface="ＭＳ Ｐゴシック" pitchFamily="-84" charset="-128"/>
              <a:cs typeface="ＭＳ Ｐゴシック" pitchFamily="-84" charset="-128"/>
            </a:endParaRPr>
          </a:p>
        </p:txBody>
      </p:sp>
      <p:sp>
        <p:nvSpPr>
          <p:cNvPr id="12" name="Oval 7"/>
          <p:cNvSpPr>
            <a:spLocks noChangeArrowheads="1"/>
          </p:cNvSpPr>
          <p:nvPr/>
        </p:nvSpPr>
        <p:spPr bwMode="auto">
          <a:xfrm>
            <a:off x="4343400" y="4271964"/>
            <a:ext cx="2082799" cy="2082800"/>
          </a:xfrm>
          <a:prstGeom prst="ellipse">
            <a:avLst/>
          </a:prstGeom>
          <a:solidFill>
            <a:srgbClr val="4F81BD">
              <a:alpha val="49001"/>
            </a:srgbClr>
          </a:solidFill>
          <a:ln w="9525">
            <a:noFill/>
            <a:round/>
            <a:headEnd/>
            <a:tailEnd/>
          </a:ln>
        </p:spPr>
        <p:txBody>
          <a:bodyPr wrap="none" anchor="ctr">
            <a:prstTxWarp prst="textNoShape">
              <a:avLst/>
            </a:prstTxWarp>
          </a:bodyPr>
          <a:lstStyle/>
          <a:p>
            <a:pPr algn="ctr"/>
            <a:endParaRPr lang="es-ES_tradnl" b="1"/>
          </a:p>
        </p:txBody>
      </p:sp>
      <p:sp>
        <p:nvSpPr>
          <p:cNvPr id="13" name="Oval 7"/>
          <p:cNvSpPr>
            <a:spLocks noChangeArrowheads="1"/>
          </p:cNvSpPr>
          <p:nvPr/>
        </p:nvSpPr>
        <p:spPr bwMode="auto">
          <a:xfrm>
            <a:off x="3636963" y="3481389"/>
            <a:ext cx="2082799" cy="2082800"/>
          </a:xfrm>
          <a:prstGeom prst="ellipse">
            <a:avLst/>
          </a:prstGeom>
          <a:solidFill>
            <a:srgbClr val="4F81BD">
              <a:alpha val="49001"/>
            </a:srgbClr>
          </a:solidFill>
          <a:ln w="9525">
            <a:noFill/>
            <a:round/>
            <a:headEnd/>
            <a:tailEnd/>
          </a:ln>
        </p:spPr>
        <p:txBody>
          <a:bodyPr wrap="none" anchor="ctr">
            <a:prstTxWarp prst="textNoShape">
              <a:avLst/>
            </a:prstTxWarp>
          </a:bodyPr>
          <a:lstStyle/>
          <a:p>
            <a:pPr algn="ctr"/>
            <a:endParaRPr lang="es-ES_tradnl" b="1"/>
          </a:p>
        </p:txBody>
      </p:sp>
      <p:sp>
        <p:nvSpPr>
          <p:cNvPr id="14" name="Oval 7"/>
          <p:cNvSpPr>
            <a:spLocks noChangeArrowheads="1"/>
          </p:cNvSpPr>
          <p:nvPr/>
        </p:nvSpPr>
        <p:spPr bwMode="auto">
          <a:xfrm>
            <a:off x="2870201" y="4273551"/>
            <a:ext cx="2082799" cy="2082799"/>
          </a:xfrm>
          <a:prstGeom prst="ellipse">
            <a:avLst/>
          </a:prstGeom>
          <a:solidFill>
            <a:srgbClr val="4F81BD">
              <a:alpha val="49001"/>
            </a:srgbClr>
          </a:solidFill>
          <a:ln w="9525">
            <a:noFill/>
            <a:round/>
            <a:headEnd/>
            <a:tailEnd/>
          </a:ln>
        </p:spPr>
        <p:txBody>
          <a:bodyPr wrap="none" anchor="ctr">
            <a:prstTxWarp prst="textNoShape">
              <a:avLst/>
            </a:prstTxWarp>
          </a:bodyPr>
          <a:lstStyle/>
          <a:p>
            <a:pPr algn="ctr"/>
            <a:endParaRPr lang="es-ES_tradnl" b="1"/>
          </a:p>
        </p:txBody>
      </p:sp>
      <p:sp>
        <p:nvSpPr>
          <p:cNvPr id="15" name="Text Box 16"/>
          <p:cNvSpPr txBox="1">
            <a:spLocks noChangeArrowheads="1"/>
          </p:cNvSpPr>
          <p:nvPr/>
        </p:nvSpPr>
        <p:spPr bwMode="auto">
          <a:xfrm>
            <a:off x="4355099" y="3897868"/>
            <a:ext cx="1131301" cy="369332"/>
          </a:xfrm>
          <a:prstGeom prst="rect">
            <a:avLst/>
          </a:prstGeom>
          <a:noFill/>
          <a:ln w="9525">
            <a:noFill/>
            <a:miter lim="800000"/>
            <a:headEnd/>
            <a:tailEnd/>
          </a:ln>
          <a:effectLst/>
        </p:spPr>
        <p:txBody>
          <a:bodyPr wrap="square">
            <a:prstTxWarp prst="textNoShape">
              <a:avLst/>
            </a:prstTxWarp>
            <a:spAutoFit/>
          </a:bodyPr>
          <a:lstStyle/>
          <a:p>
            <a:pPr>
              <a:spcBef>
                <a:spcPct val="50000"/>
              </a:spcBef>
            </a:pPr>
            <a:r>
              <a:rPr lang="es-ES" b="1" dirty="0">
                <a:solidFill>
                  <a:schemeClr val="bg1"/>
                </a:solidFill>
              </a:rPr>
              <a:t>Social</a:t>
            </a:r>
          </a:p>
        </p:txBody>
      </p:sp>
      <p:sp>
        <p:nvSpPr>
          <p:cNvPr id="16" name="Text Box 17"/>
          <p:cNvSpPr txBox="1">
            <a:spLocks noChangeArrowheads="1"/>
          </p:cNvSpPr>
          <p:nvPr/>
        </p:nvSpPr>
        <p:spPr bwMode="auto">
          <a:xfrm>
            <a:off x="4953000" y="5561014"/>
            <a:ext cx="1501774" cy="369332"/>
          </a:xfrm>
          <a:prstGeom prst="rect">
            <a:avLst/>
          </a:prstGeom>
          <a:noFill/>
          <a:ln w="9525">
            <a:noFill/>
            <a:miter lim="800000"/>
            <a:headEnd/>
            <a:tailEnd/>
          </a:ln>
          <a:effectLst/>
        </p:spPr>
        <p:txBody>
          <a:bodyPr wrap="square">
            <a:prstTxWarp prst="textNoShape">
              <a:avLst/>
            </a:prstTxWarp>
            <a:spAutoFit/>
          </a:bodyPr>
          <a:lstStyle/>
          <a:p>
            <a:pPr>
              <a:spcBef>
                <a:spcPct val="50000"/>
              </a:spcBef>
            </a:pPr>
            <a:r>
              <a:rPr lang="es-ES" b="1" dirty="0">
                <a:solidFill>
                  <a:schemeClr val="bg1"/>
                </a:solidFill>
              </a:rPr>
              <a:t>Económico</a:t>
            </a:r>
          </a:p>
        </p:txBody>
      </p:sp>
      <p:sp>
        <p:nvSpPr>
          <p:cNvPr id="17" name="Text Box 18"/>
          <p:cNvSpPr txBox="1">
            <a:spLocks noChangeArrowheads="1"/>
          </p:cNvSpPr>
          <p:nvPr/>
        </p:nvSpPr>
        <p:spPr bwMode="auto">
          <a:xfrm>
            <a:off x="3216275" y="5574268"/>
            <a:ext cx="1584325" cy="369332"/>
          </a:xfrm>
          <a:prstGeom prst="rect">
            <a:avLst/>
          </a:prstGeom>
          <a:noFill/>
          <a:ln w="9525">
            <a:noFill/>
            <a:miter lim="800000"/>
            <a:headEnd/>
            <a:tailEnd/>
          </a:ln>
          <a:effectLst/>
        </p:spPr>
        <p:txBody>
          <a:bodyPr wrap="square">
            <a:prstTxWarp prst="textNoShape">
              <a:avLst/>
            </a:prstTxWarp>
            <a:spAutoFit/>
          </a:bodyPr>
          <a:lstStyle/>
          <a:p>
            <a:pPr>
              <a:spcBef>
                <a:spcPct val="50000"/>
              </a:spcBef>
            </a:pPr>
            <a:r>
              <a:rPr lang="es-ES" b="1" dirty="0">
                <a:solidFill>
                  <a:schemeClr val="bg1"/>
                </a:solidFill>
              </a:rPr>
              <a:t>Ambiental</a:t>
            </a:r>
          </a:p>
        </p:txBody>
      </p:sp>
      <p:sp>
        <p:nvSpPr>
          <p:cNvPr id="18" name="Text Box 19"/>
          <p:cNvSpPr txBox="1">
            <a:spLocks noChangeArrowheads="1"/>
          </p:cNvSpPr>
          <p:nvPr/>
        </p:nvSpPr>
        <p:spPr bwMode="auto">
          <a:xfrm>
            <a:off x="3962400" y="4800600"/>
            <a:ext cx="1309789" cy="646331"/>
          </a:xfrm>
          <a:prstGeom prst="rect">
            <a:avLst/>
          </a:prstGeom>
          <a:noFill/>
          <a:ln w="9525">
            <a:noFill/>
            <a:miter lim="800000"/>
            <a:headEnd/>
            <a:tailEnd/>
          </a:ln>
          <a:effectLst/>
        </p:spPr>
        <p:txBody>
          <a:bodyPr wrap="square">
            <a:prstTxWarp prst="textNoShape">
              <a:avLst/>
            </a:prstTxWarp>
            <a:spAutoFit/>
          </a:bodyPr>
          <a:lstStyle/>
          <a:p>
            <a:pPr algn="ctr">
              <a:spcBef>
                <a:spcPct val="50000"/>
              </a:spcBef>
            </a:pPr>
            <a:r>
              <a:rPr lang="es-ES" b="1" dirty="0">
                <a:solidFill>
                  <a:schemeClr val="bg1"/>
                </a:solidFill>
              </a:rPr>
              <a:t>Desarrollo sostenible</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normAutofit/>
          </a:bodyPr>
          <a:lstStyle/>
          <a:p>
            <a:pPr fontAlgn="auto">
              <a:spcAft>
                <a:spcPts val="0"/>
              </a:spcAft>
              <a:buFont typeface="Wingdings" pitchFamily="2" charset="2"/>
              <a:buChar char="§"/>
              <a:defRPr/>
            </a:pPr>
            <a:r>
              <a:rPr lang="es-ES" b="1" dirty="0" smtClean="0">
                <a:solidFill>
                  <a:srgbClr val="000000"/>
                </a:solidFill>
                <a:ea typeface="ＭＳ Ｐゴシック" pitchFamily="-84" charset="-128"/>
                <a:cs typeface="ＭＳ Ｐゴシック" pitchFamily="-84" charset="-128"/>
              </a:rPr>
              <a:t>Impactos económicos</a:t>
            </a:r>
          </a:p>
          <a:p>
            <a:pPr lvl="1"/>
            <a:r>
              <a:rPr lang="es-ES_tradnl" dirty="0" smtClean="0"/>
              <a:t>Desempeño </a:t>
            </a:r>
            <a:r>
              <a:rPr lang="es-ES_tradnl" dirty="0"/>
              <a:t>económico</a:t>
            </a:r>
          </a:p>
          <a:p>
            <a:pPr lvl="1"/>
            <a:r>
              <a:rPr lang="es-ES_tradnl" dirty="0"/>
              <a:t>Presencia</a:t>
            </a:r>
            <a:r>
              <a:rPr lang="es-ES_tradnl" dirty="0" smtClean="0"/>
              <a:t> en el </a:t>
            </a:r>
            <a:r>
              <a:rPr lang="es-ES_tradnl" dirty="0"/>
              <a:t>mercado</a:t>
            </a:r>
          </a:p>
          <a:p>
            <a:pPr lvl="1"/>
            <a:r>
              <a:rPr lang="es-ES_tradnl" dirty="0"/>
              <a:t>Consecuencias económicas indirectas</a:t>
            </a:r>
          </a:p>
          <a:p>
            <a:pPr lvl="1"/>
            <a:r>
              <a:rPr lang="es-ES_tradnl" dirty="0"/>
              <a:t>Prácticas de adquisición</a:t>
            </a:r>
          </a:p>
          <a:p>
            <a:pPr fontAlgn="auto">
              <a:spcAft>
                <a:spcPts val="0"/>
              </a:spcAft>
              <a:buFont typeface="Wingdings" pitchFamily="2" charset="2"/>
              <a:buChar char="§"/>
              <a:defRPr/>
            </a:pPr>
            <a:endParaRPr lang="es-ES" dirty="0">
              <a:solidFill>
                <a:srgbClr val="000000"/>
              </a:solidFill>
              <a:ea typeface="ＭＳ Ｐゴシック" pitchFamily="-84" charset="-128"/>
              <a:cs typeface="ＭＳ Ｐゴシック" pitchFamily="-84" charset="-128"/>
            </a:endParaRPr>
          </a:p>
        </p:txBody>
      </p:sp>
      <p:sp>
        <p:nvSpPr>
          <p:cNvPr id="4" name="Marcador de número de diapositiva 3"/>
          <p:cNvSpPr>
            <a:spLocks noGrp="1"/>
          </p:cNvSpPr>
          <p:nvPr>
            <p:ph type="sldNum" sz="quarter" idx="12"/>
          </p:nvPr>
        </p:nvSpPr>
        <p:spPr/>
        <p:txBody>
          <a:bodyPr/>
          <a:lstStyle/>
          <a:p>
            <a:fld id="{D75EC516-875D-E441-8412-E0CB3B911392}" type="slidenum">
              <a:rPr lang="gl-ES" smtClean="0"/>
              <a:pPr/>
              <a:t>9</a:t>
            </a:fld>
            <a:endParaRPr lang="gl-ES"/>
          </a:p>
        </p:txBody>
      </p:sp>
      <p:sp>
        <p:nvSpPr>
          <p:cNvPr id="5" name="Marcador de pie de página 4"/>
          <p:cNvSpPr>
            <a:spLocks noGrp="1"/>
          </p:cNvSpPr>
          <p:nvPr>
            <p:ph type="ftr" sz="quarter" idx="11"/>
          </p:nvPr>
        </p:nvSpPr>
        <p:spPr/>
        <p:txBody>
          <a:bodyPr/>
          <a:lstStyle/>
          <a:p>
            <a:r>
              <a:rPr lang="gl-ES" smtClean="0"/>
              <a:t>IN&amp;S Comunicación e innovación sostenible </a:t>
            </a:r>
            <a:endParaRPr lang="gl-ES"/>
          </a:p>
        </p:txBody>
      </p:sp>
      <p:pic>
        <p:nvPicPr>
          <p:cNvPr id="7" name="Imagen 6" descr="impacto economico.jpg"/>
          <p:cNvPicPr>
            <a:picLocks noChangeAspect="1"/>
          </p:cNvPicPr>
          <p:nvPr/>
        </p:nvPicPr>
        <p:blipFill>
          <a:blip r:embed="rId3"/>
          <a:stretch>
            <a:fillRect/>
          </a:stretch>
        </p:blipFill>
        <p:spPr>
          <a:xfrm>
            <a:off x="4301067" y="3429000"/>
            <a:ext cx="4504266" cy="2895600"/>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1075</TotalTime>
  <Words>2154</Words>
  <Application>Microsoft Macintosh PowerPoint</Application>
  <PresentationFormat>Presentación en pantalla (4:3)</PresentationFormat>
  <Paragraphs>400</Paragraphs>
  <Slides>35</Slides>
  <Notes>35</Notes>
  <HiddenSlides>0</HiddenSlides>
  <MMClips>0</MMClips>
  <ScaleCrop>false</ScaleCrop>
  <HeadingPairs>
    <vt:vector size="4" baseType="variant">
      <vt:variant>
        <vt:lpstr>Plantilla de diseño</vt:lpstr>
      </vt:variant>
      <vt:variant>
        <vt:i4>1</vt:i4>
      </vt:variant>
      <vt:variant>
        <vt:lpstr>Títulos de diapositiva</vt:lpstr>
      </vt:variant>
      <vt:variant>
        <vt:i4>35</vt:i4>
      </vt:variant>
    </vt:vector>
  </HeadingPairs>
  <TitlesOfParts>
    <vt:vector size="36" baseType="lpstr">
      <vt:lpstr>Tema de Office</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MUCHAS GRACIAS!!</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responsabilidad social empresarial</dc:title>
  <dc:creator>Tamara</dc:creator>
  <cp:lastModifiedBy>Tamara Rodríguez Silva</cp:lastModifiedBy>
  <cp:revision>37</cp:revision>
  <cp:lastPrinted>2016-09-05T13:49:16Z</cp:lastPrinted>
  <dcterms:created xsi:type="dcterms:W3CDTF">2017-07-10T16:38:21Z</dcterms:created>
  <dcterms:modified xsi:type="dcterms:W3CDTF">2017-07-10T17:03:05Z</dcterms:modified>
</cp:coreProperties>
</file>