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8ABA-FA2E-46D1-9055-55C7BC7F8DC3}" type="datetimeFigureOut">
              <a:rPr lang="es-ES" smtClean="0"/>
              <a:t>18/05/2015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8ABA-FA2E-46D1-9055-55C7BC7F8DC3}" type="datetimeFigureOut">
              <a:rPr lang="es-ES" smtClean="0"/>
              <a:t>18/05/2015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8ABA-FA2E-46D1-9055-55C7BC7F8DC3}" type="datetimeFigureOut">
              <a:rPr lang="es-ES" smtClean="0"/>
              <a:t>18/05/2015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8ABA-FA2E-46D1-9055-55C7BC7F8DC3}" type="datetimeFigureOut">
              <a:rPr lang="es-ES" smtClean="0"/>
              <a:t>18/05/2015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8ABA-FA2E-46D1-9055-55C7BC7F8DC3}" type="datetimeFigureOut">
              <a:rPr lang="es-ES" smtClean="0"/>
              <a:t>18/05/2015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8ABA-FA2E-46D1-9055-55C7BC7F8DC3}" type="datetimeFigureOut">
              <a:rPr lang="es-ES" smtClean="0"/>
              <a:t>18/05/2015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8ABA-FA2E-46D1-9055-55C7BC7F8DC3}" type="datetimeFigureOut">
              <a:rPr lang="es-ES" smtClean="0"/>
              <a:t>18/05/2015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8ABA-FA2E-46D1-9055-55C7BC7F8DC3}" type="datetimeFigureOut">
              <a:rPr lang="es-ES" smtClean="0"/>
              <a:t>18/05/2015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8ABA-FA2E-46D1-9055-55C7BC7F8DC3}" type="datetimeFigureOut">
              <a:rPr lang="es-ES" smtClean="0"/>
              <a:t>18/05/2015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8ABA-FA2E-46D1-9055-55C7BC7F8DC3}" type="datetimeFigureOut">
              <a:rPr lang="es-ES" smtClean="0"/>
              <a:t>18/05/2015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8ABA-FA2E-46D1-9055-55C7BC7F8DC3}" type="datetimeFigureOut">
              <a:rPr lang="es-ES" smtClean="0"/>
              <a:t>18/05/2015</a:t>
            </a:fld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30B8ABA-FA2E-46D1-9055-55C7BC7F8DC3}" type="datetimeFigureOut">
              <a:rPr lang="es-ES" smtClean="0"/>
              <a:t>18/05/2015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essmagic.net/ajedrez_st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sites.google.com/site/escuelatecnicaajedre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play.google.com/store/apps/details?id=com.chess" TargetMode="External"/><Relationship Id="rId3" Type="http://schemas.openxmlformats.org/officeDocument/2006/relationships/hyperlink" Target="http://fritz.chessbase.com/js/apps/LWFritz/?ref=training.chessbase.com" TargetMode="External"/><Relationship Id="rId7" Type="http://schemas.openxmlformats.org/officeDocument/2006/relationships/hyperlink" Target="https://www.shredderchess.net/" TargetMode="External"/><Relationship Id="rId2" Type="http://schemas.openxmlformats.org/officeDocument/2006/relationships/hyperlink" Target="http://play.chessbase.com/js/apps/playchess/?ref=training.chessbase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uho21.com/" TargetMode="External"/><Relationship Id="rId5" Type="http://schemas.openxmlformats.org/officeDocument/2006/relationships/hyperlink" Target="http://chesslive.com/es" TargetMode="External"/><Relationship Id="rId10" Type="http://schemas.openxmlformats.org/officeDocument/2006/relationships/hyperlink" Target="https://play.google.com/store/apps/details?id=org.petero.droidfish" TargetMode="External"/><Relationship Id="rId4" Type="http://schemas.openxmlformats.org/officeDocument/2006/relationships/hyperlink" Target="https://chess24.com/es" TargetMode="External"/><Relationship Id="rId9" Type="http://schemas.openxmlformats.org/officeDocument/2006/relationships/hyperlink" Target="https://play.google.com/store/apps/details?id=pl.mw.playmagnu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123ajedrez.com/" TargetMode="External"/><Relationship Id="rId2" Type="http://schemas.openxmlformats.org/officeDocument/2006/relationships/hyperlink" Target="http://fritzandchesster.chessbase.com/?ref=training.chessbase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chesstempo.com/" TargetMode="External"/><Relationship Id="rId5" Type="http://schemas.openxmlformats.org/officeDocument/2006/relationships/hyperlink" Target="http://play.chessbase.com/js/apps/playchess/?ref=training.chessbase.com" TargetMode="External"/><Relationship Id="rId4" Type="http://schemas.openxmlformats.org/officeDocument/2006/relationships/hyperlink" Target="http://elajedrez.org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quejuegos.com/jugar-ajedrez-a-caballo.html" TargetMode="External"/><Relationship Id="rId2" Type="http://schemas.openxmlformats.org/officeDocument/2006/relationships/hyperlink" Target="http://www.pequejuegos.com/jugar-ajedrez-del-caballero-negro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lay.google.com/store/apps/details?id=com.cosmicbit.chesssudoku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ajedrezcusco.blogspot.com.es/2014/08/los-caballeros-del-sur-del-bronx.html?utm_source=BP_recent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FcmkOIla8mQ" TargetMode="External"/><Relationship Id="rId7" Type="http://schemas.openxmlformats.org/officeDocument/2006/relationships/hyperlink" Target="https://youtu.be/AHZZ8vLhr4g" TargetMode="External"/><Relationship Id="rId2" Type="http://schemas.openxmlformats.org/officeDocument/2006/relationships/hyperlink" Target="https://youtu.be/imiVDYfoh54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youtu.be/7QmnpUS6mro" TargetMode="External"/><Relationship Id="rId5" Type="http://schemas.openxmlformats.org/officeDocument/2006/relationships/hyperlink" Target="https://youtu.be/oUfnNs152CQ" TargetMode="External"/><Relationship Id="rId4" Type="http://schemas.openxmlformats.org/officeDocument/2006/relationships/hyperlink" Target="https://youtu.be/cHfzZ1o5yG8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prezi.com/saq0xwfvu3dt/?utm_campaign=share&amp;utm_medium=copy&amp;rc=ex0share" TargetMode="External"/><Relationship Id="rId2" Type="http://schemas.openxmlformats.org/officeDocument/2006/relationships/hyperlink" Target="http://es.chessbase.com/pages/downloa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jedrezdeataque.com/04%20Articulos/00%20Otros%20articulos/Pintura/Pintura.htm" TargetMode="External"/><Relationship Id="rId5" Type="http://schemas.openxmlformats.org/officeDocument/2006/relationships/hyperlink" Target="http://prezi.com/wjiavmgfdfhb/?utm_campaign=share&amp;utm_medium=copy&amp;rc=ex0share" TargetMode="External"/><Relationship Id="rId4" Type="http://schemas.openxmlformats.org/officeDocument/2006/relationships/hyperlink" Target="http://prezi.com/txjsfn3qasb_/?utm_campaign=share&amp;utm_medium=copy&amp;rc=ex0shar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543800" cy="2520280"/>
          </a:xfrm>
        </p:spPr>
        <p:txBody>
          <a:bodyPr/>
          <a:lstStyle/>
          <a:p>
            <a:pPr algn="just"/>
            <a:r>
              <a:rPr lang="es-ES" dirty="0" smtClean="0"/>
              <a:t>AJEDREZ</a:t>
            </a:r>
            <a:br>
              <a:rPr lang="es-ES" dirty="0" smtClean="0"/>
            </a:br>
            <a:r>
              <a:rPr lang="es-ES" dirty="0" smtClean="0"/>
              <a:t>RECURSOS INFORMÁTICOS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612451"/>
            <a:ext cx="7632848" cy="1066800"/>
          </a:xfrm>
        </p:spPr>
        <p:txBody>
          <a:bodyPr>
            <a:normAutofit lnSpcReduction="10000"/>
          </a:bodyPr>
          <a:lstStyle/>
          <a:p>
            <a:endParaRPr lang="es-ES" dirty="0" smtClean="0"/>
          </a:p>
          <a:p>
            <a:pPr algn="r"/>
            <a:r>
              <a:rPr lang="es-ES" dirty="0" smtClean="0"/>
              <a:t>Realizado por J </a:t>
            </a:r>
            <a:r>
              <a:rPr lang="es-ES" dirty="0" err="1" smtClean="0"/>
              <a:t>Caselas</a:t>
            </a:r>
            <a:endParaRPr lang="es-ES" dirty="0"/>
          </a:p>
          <a:p>
            <a:pPr algn="r"/>
            <a:r>
              <a:rPr lang="es-ES" dirty="0" smtClean="0"/>
              <a:t>jcaselas@gmail.com</a:t>
            </a:r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3250006"/>
            <a:ext cx="3779912" cy="2362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749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Ajedrez Social  y </a:t>
            </a:r>
            <a:r>
              <a:rPr lang="es-ES" b="1" dirty="0" err="1"/>
              <a:t>Terapeutico</a:t>
            </a:r>
            <a:r>
              <a:rPr lang="es-ES" b="1" dirty="0"/>
              <a:t/>
            </a:r>
            <a:br>
              <a:rPr lang="es-ES" b="1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u="sng" dirty="0">
                <a:hlinkClick r:id="rId2"/>
              </a:rPr>
              <a:t>http://www.chessmagic.net/ajedrez_st/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247514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/>
              <a:t>Información general </a:t>
            </a:r>
            <a:br>
              <a:rPr lang="es-ES" b="1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u="sng" dirty="0">
                <a:hlinkClick r:id="rId2"/>
              </a:rPr>
              <a:t>https://sites.google.com/site/escuelatecnicaajedrez/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16560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AJEDREZ E INFORMÁTICA</a:t>
            </a:r>
            <a:br>
              <a:rPr lang="es-ES" b="1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z="2400" dirty="0"/>
              <a:t>El Ajedrez se adaptó muy bien a la informática:</a:t>
            </a:r>
          </a:p>
          <a:p>
            <a:pPr lvl="1"/>
            <a:r>
              <a:rPr lang="es-ES" dirty="0"/>
              <a:t>Sitios donde jugar online</a:t>
            </a:r>
          </a:p>
          <a:p>
            <a:pPr lvl="2"/>
            <a:r>
              <a:rPr lang="es-ES" dirty="0"/>
              <a:t>Con otros (contra humanos)</a:t>
            </a:r>
          </a:p>
          <a:p>
            <a:pPr lvl="2"/>
            <a:r>
              <a:rPr lang="es-ES" dirty="0"/>
              <a:t>Contra ordenador</a:t>
            </a:r>
          </a:p>
          <a:p>
            <a:pPr lvl="1"/>
            <a:r>
              <a:rPr lang="es-ES" dirty="0"/>
              <a:t>Sitios donde aprender a jugar</a:t>
            </a:r>
          </a:p>
          <a:p>
            <a:pPr lvl="2"/>
            <a:r>
              <a:rPr lang="es-ES" dirty="0"/>
              <a:t>Sitios donde hacer problemas de </a:t>
            </a:r>
            <a:r>
              <a:rPr lang="es-ES" dirty="0" smtClean="0"/>
              <a:t>ajedrez</a:t>
            </a:r>
          </a:p>
          <a:p>
            <a:pPr lvl="2"/>
            <a:r>
              <a:rPr lang="es-ES" dirty="0" err="1" smtClean="0"/>
              <a:t>Minijuegos</a:t>
            </a:r>
            <a:r>
              <a:rPr lang="es-ES" dirty="0" smtClean="0"/>
              <a:t> </a:t>
            </a:r>
            <a:endParaRPr lang="es-ES" dirty="0"/>
          </a:p>
          <a:p>
            <a:pPr lvl="1"/>
            <a:r>
              <a:rPr lang="es-ES" dirty="0"/>
              <a:t>Videos educativos y lúdicos</a:t>
            </a:r>
          </a:p>
          <a:p>
            <a:pPr lvl="1"/>
            <a:r>
              <a:rPr lang="es-ES" dirty="0"/>
              <a:t>Recursos docentes transversales (importante para profesores)</a:t>
            </a:r>
          </a:p>
          <a:p>
            <a:pPr lvl="1"/>
            <a:r>
              <a:rPr lang="es-ES" dirty="0"/>
              <a:t>Ajedrez Terapéutico y Social</a:t>
            </a:r>
          </a:p>
          <a:p>
            <a:pPr marL="11430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25839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Sitios donde jugar al ajedrez</a:t>
            </a:r>
            <a:br>
              <a:rPr lang="es-ES" b="1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Jugar contra una máquina, aplicación o por internet tiene ventajas:</a:t>
            </a:r>
          </a:p>
          <a:p>
            <a:pPr lvl="1"/>
            <a:r>
              <a:rPr lang="es-ES" dirty="0"/>
              <a:t>Podemos hacerlo en cualquier momento</a:t>
            </a:r>
          </a:p>
          <a:p>
            <a:pPr lvl="1"/>
            <a:r>
              <a:rPr lang="es-ES" dirty="0"/>
              <a:t>Solo nos deja efectuar movimientos legales</a:t>
            </a:r>
          </a:p>
          <a:p>
            <a:pPr lvl="1"/>
            <a:r>
              <a:rPr lang="es-ES" dirty="0"/>
              <a:t>Muchos programas se adaptan a nuestro nivel (ELO interno)</a:t>
            </a:r>
          </a:p>
          <a:p>
            <a:pPr lvl="1"/>
            <a:r>
              <a:rPr lang="es-ES" dirty="0"/>
              <a:t>Jugar contra el ordenador es más rápido y directo</a:t>
            </a:r>
          </a:p>
          <a:p>
            <a:pPr lvl="1"/>
            <a:r>
              <a:rPr lang="es-ES" dirty="0"/>
              <a:t>Jugar contra humanos es más didáctico</a:t>
            </a:r>
          </a:p>
          <a:p>
            <a:pPr marL="11430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62456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5924128"/>
          </a:xfrm>
        </p:spPr>
        <p:txBody>
          <a:bodyPr>
            <a:normAutofit/>
          </a:bodyPr>
          <a:lstStyle/>
          <a:p>
            <a:r>
              <a:rPr lang="es-ES" sz="2800" u="sng" dirty="0"/>
              <a:t>I</a:t>
            </a:r>
            <a:r>
              <a:rPr lang="es-ES" sz="2800" u="sng" dirty="0" smtClean="0"/>
              <a:t>nternet</a:t>
            </a:r>
            <a:endParaRPr lang="en-US" sz="2800" u="sng" dirty="0" smtClean="0"/>
          </a:p>
          <a:p>
            <a:r>
              <a:rPr lang="en-US" sz="1800" dirty="0" err="1" smtClean="0"/>
              <a:t>Playchess</a:t>
            </a:r>
            <a:r>
              <a:rPr lang="en-US" sz="1800" dirty="0" smtClean="0"/>
              <a:t>  </a:t>
            </a:r>
            <a:r>
              <a:rPr lang="en-US" sz="1800" u="sng" dirty="0">
                <a:hlinkClick r:id="rId2"/>
              </a:rPr>
              <a:t>http://play.chessbase.com/js/apps/playchess/?ref=training.chessbase.com</a:t>
            </a:r>
            <a:endParaRPr lang="es-ES" sz="1800" dirty="0"/>
          </a:p>
          <a:p>
            <a:r>
              <a:rPr lang="en-US" sz="1800" dirty="0"/>
              <a:t>Fritz online </a:t>
            </a:r>
            <a:r>
              <a:rPr lang="en-US" sz="1800" u="sng" dirty="0">
                <a:hlinkClick r:id="rId3"/>
              </a:rPr>
              <a:t>http://fritz.chessbase.com/js/apps/LWFritz/?ref=training.chessbase.com</a:t>
            </a:r>
            <a:endParaRPr lang="es-ES" sz="1800" dirty="0"/>
          </a:p>
          <a:p>
            <a:r>
              <a:rPr lang="en-US" sz="1800" dirty="0"/>
              <a:t>Chess24 </a:t>
            </a:r>
            <a:r>
              <a:rPr lang="en-US" sz="1800" u="sng" dirty="0">
                <a:hlinkClick r:id="rId4"/>
              </a:rPr>
              <a:t>https://chess24.com/es</a:t>
            </a:r>
            <a:endParaRPr lang="es-ES" sz="1800" dirty="0"/>
          </a:p>
          <a:p>
            <a:r>
              <a:rPr lang="en-US" sz="1800" dirty="0" err="1"/>
              <a:t>Chesslive</a:t>
            </a:r>
            <a:r>
              <a:rPr lang="en-US" sz="1800" dirty="0"/>
              <a:t> </a:t>
            </a:r>
            <a:r>
              <a:rPr lang="en-US" sz="1800" u="sng" dirty="0">
                <a:hlinkClick r:id="rId5"/>
              </a:rPr>
              <a:t>http://chesslive.com/es</a:t>
            </a:r>
            <a:endParaRPr lang="es-ES" sz="1800" dirty="0"/>
          </a:p>
          <a:p>
            <a:r>
              <a:rPr lang="en-US" sz="1800" dirty="0"/>
              <a:t>Buho21 </a:t>
            </a:r>
            <a:r>
              <a:rPr lang="en-US" sz="1800" u="sng" dirty="0">
                <a:hlinkClick r:id="rId6"/>
              </a:rPr>
              <a:t>http://www.buho21.com</a:t>
            </a:r>
            <a:r>
              <a:rPr lang="en-US" sz="1800" u="sng" dirty="0" smtClean="0">
                <a:hlinkClick r:id="rId6"/>
              </a:rPr>
              <a:t>/</a:t>
            </a:r>
            <a:endParaRPr lang="en-US" sz="1800" u="sng" dirty="0" smtClean="0"/>
          </a:p>
          <a:p>
            <a:pPr marL="114300" indent="0">
              <a:buNone/>
            </a:pPr>
            <a:endParaRPr lang="es-ES" sz="1800" dirty="0"/>
          </a:p>
          <a:p>
            <a:r>
              <a:rPr lang="es-ES" sz="2800" u="sng" dirty="0"/>
              <a:t>Aplicaciones para móvil y </a:t>
            </a:r>
            <a:r>
              <a:rPr lang="es-ES" sz="2800" u="sng" dirty="0" err="1"/>
              <a:t>tablets</a:t>
            </a:r>
            <a:endParaRPr lang="es-ES" sz="2800" u="sng" dirty="0"/>
          </a:p>
          <a:p>
            <a:r>
              <a:rPr lang="en-US" sz="1900" dirty="0" err="1"/>
              <a:t>Shredderchess</a:t>
            </a:r>
            <a:r>
              <a:rPr lang="en-US" sz="1900" dirty="0"/>
              <a:t>  </a:t>
            </a:r>
            <a:r>
              <a:rPr lang="en-US" sz="1900" u="sng" dirty="0">
                <a:hlinkClick r:id="rId7"/>
              </a:rPr>
              <a:t>https://www.shredderchess.net/</a:t>
            </a:r>
            <a:endParaRPr lang="es-ES" sz="1900" dirty="0"/>
          </a:p>
          <a:p>
            <a:r>
              <a:rPr lang="pt-PT" sz="1900" dirty="0"/>
              <a:t>Chess.com </a:t>
            </a:r>
            <a:r>
              <a:rPr lang="pt-PT" sz="1900" u="sng" dirty="0">
                <a:hlinkClick r:id="rId8"/>
              </a:rPr>
              <a:t>https://play.google.com/store/apps/details?id=com.chess</a:t>
            </a:r>
            <a:endParaRPr lang="es-ES" sz="1900" dirty="0"/>
          </a:p>
          <a:p>
            <a:r>
              <a:rPr lang="en-US" sz="1900" dirty="0" err="1"/>
              <a:t>PlayMagnus</a:t>
            </a:r>
            <a:r>
              <a:rPr lang="en-US" sz="1900" dirty="0"/>
              <a:t> </a:t>
            </a:r>
            <a:r>
              <a:rPr lang="en-US" sz="1900" u="sng" dirty="0">
                <a:hlinkClick r:id="rId9"/>
              </a:rPr>
              <a:t>https://play.google.com/store/apps/details?id=pl.mw.playmagnus</a:t>
            </a:r>
            <a:endParaRPr lang="es-ES" sz="1900" dirty="0"/>
          </a:p>
          <a:p>
            <a:r>
              <a:rPr lang="en-US" sz="1900" dirty="0" err="1"/>
              <a:t>Droidfish</a:t>
            </a:r>
            <a:r>
              <a:rPr lang="en-US" sz="1900" dirty="0"/>
              <a:t> </a:t>
            </a:r>
            <a:r>
              <a:rPr lang="en-US" sz="1900" u="sng" dirty="0">
                <a:hlinkClick r:id="rId10"/>
              </a:rPr>
              <a:t>https://play.google.com/store/apps/details?id=org.petero.droidfish</a:t>
            </a:r>
            <a:endParaRPr lang="es-ES" sz="19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36536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Sitios donde aprender a jugar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dirty="0"/>
              <a:t>Pequeño Fritz online </a:t>
            </a:r>
            <a:r>
              <a:rPr lang="es-ES" u="sng" dirty="0">
                <a:hlinkClick r:id="rId2"/>
              </a:rPr>
              <a:t>http://fritzandchesster.chessbase.com/?ref=training.chessbase.com</a:t>
            </a:r>
            <a:endParaRPr lang="es-ES" dirty="0"/>
          </a:p>
          <a:p>
            <a:r>
              <a:rPr lang="es-ES" dirty="0"/>
              <a:t>123 Ajedrez </a:t>
            </a:r>
            <a:endParaRPr lang="es-ES" dirty="0" smtClean="0"/>
          </a:p>
          <a:p>
            <a:r>
              <a:rPr lang="es-ES" u="sng" dirty="0" smtClean="0">
                <a:hlinkClick r:id="rId3"/>
              </a:rPr>
              <a:t>http</a:t>
            </a:r>
            <a:r>
              <a:rPr lang="es-ES" u="sng" dirty="0">
                <a:hlinkClick r:id="rId3"/>
              </a:rPr>
              <a:t>://www.123ajedrez.com/</a:t>
            </a:r>
            <a:r>
              <a:rPr lang="es-ES" dirty="0"/>
              <a:t>    </a:t>
            </a:r>
            <a:r>
              <a:rPr lang="es-ES" sz="1400" dirty="0" smtClean="0"/>
              <a:t>(</a:t>
            </a:r>
            <a:r>
              <a:rPr lang="es-ES" sz="1400" dirty="0"/>
              <a:t>con mucho material didáctico y para niños)</a:t>
            </a:r>
          </a:p>
          <a:p>
            <a:r>
              <a:rPr lang="es-ES" dirty="0"/>
              <a:t>Libros de ajedrez gratis </a:t>
            </a:r>
            <a:endParaRPr lang="es-ES" dirty="0" smtClean="0"/>
          </a:p>
          <a:p>
            <a:r>
              <a:rPr lang="es-ES" u="sng" dirty="0" smtClean="0">
                <a:hlinkClick r:id="rId4"/>
              </a:rPr>
              <a:t>http</a:t>
            </a:r>
            <a:r>
              <a:rPr lang="es-ES" u="sng" dirty="0">
                <a:hlinkClick r:id="rId4"/>
              </a:rPr>
              <a:t>://elajedrez.org/</a:t>
            </a:r>
            <a:endParaRPr lang="es-ES" dirty="0"/>
          </a:p>
          <a:p>
            <a:endParaRPr lang="es-ES" dirty="0" smtClean="0"/>
          </a:p>
          <a:p>
            <a:r>
              <a:rPr lang="es-ES" b="1" u="sng" dirty="0"/>
              <a:t>Sitios donde hacer problemas de ajedrez</a:t>
            </a:r>
          </a:p>
          <a:p>
            <a:r>
              <a:rPr lang="en-US" dirty="0" err="1"/>
              <a:t>Chessbase</a:t>
            </a:r>
            <a:r>
              <a:rPr lang="en-US" dirty="0"/>
              <a:t> Training </a:t>
            </a:r>
            <a:r>
              <a:rPr lang="en-US" u="sng" dirty="0">
                <a:hlinkClick r:id="rId5"/>
              </a:rPr>
              <a:t>http://play.chessbase.com/js/apps/playchess/?ref=training.chessbase.com</a:t>
            </a:r>
            <a:endParaRPr lang="es-ES" dirty="0"/>
          </a:p>
          <a:p>
            <a:r>
              <a:rPr lang="es-ES" dirty="0" err="1"/>
              <a:t>ChessTempo</a:t>
            </a:r>
            <a:r>
              <a:rPr lang="es-ES" dirty="0"/>
              <a:t> </a:t>
            </a:r>
            <a:endParaRPr lang="es-ES" dirty="0" smtClean="0"/>
          </a:p>
          <a:p>
            <a:r>
              <a:rPr lang="es-ES" u="sng" dirty="0" smtClean="0">
                <a:hlinkClick r:id="rId6"/>
              </a:rPr>
              <a:t>http</a:t>
            </a:r>
            <a:r>
              <a:rPr lang="es-ES" u="sng" dirty="0">
                <a:hlinkClick r:id="rId6"/>
              </a:rPr>
              <a:t>://es.chesstempo.com/</a:t>
            </a:r>
            <a:r>
              <a:rPr lang="es-ES" dirty="0"/>
              <a:t>  (también se puede jugar)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6029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MINI JUEGOS INTERNET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Caballero Negro </a:t>
            </a:r>
            <a:endParaRPr lang="es-ES" dirty="0" smtClean="0"/>
          </a:p>
          <a:p>
            <a:r>
              <a:rPr lang="es-ES" u="sng" dirty="0" smtClean="0">
                <a:hlinkClick r:id="rId2"/>
              </a:rPr>
              <a:t>http</a:t>
            </a:r>
            <a:r>
              <a:rPr lang="es-ES" u="sng" dirty="0">
                <a:hlinkClick r:id="rId2"/>
              </a:rPr>
              <a:t>://www.pequejuegos.com/jugar-ajedrez-del-caballero-negro.html</a:t>
            </a:r>
            <a:endParaRPr lang="es-ES" dirty="0"/>
          </a:p>
          <a:p>
            <a:r>
              <a:rPr lang="en-US" dirty="0"/>
              <a:t>Crazy chess </a:t>
            </a:r>
            <a:endParaRPr lang="en-US" dirty="0" smtClean="0"/>
          </a:p>
          <a:p>
            <a:r>
              <a:rPr lang="en-US" u="sng" dirty="0" smtClean="0">
                <a:hlinkClick r:id="rId3"/>
              </a:rPr>
              <a:t>http</a:t>
            </a:r>
            <a:r>
              <a:rPr lang="en-US" u="sng" dirty="0">
                <a:hlinkClick r:id="rId3"/>
              </a:rPr>
              <a:t>://www.pequejuegos.com/jugar-ajedrez-a-caballo.html</a:t>
            </a:r>
            <a:endParaRPr lang="es-ES" dirty="0"/>
          </a:p>
          <a:p>
            <a:r>
              <a:rPr lang="en-US" dirty="0"/>
              <a:t>Sudoku </a:t>
            </a:r>
            <a:r>
              <a:rPr lang="en-US" dirty="0" smtClean="0"/>
              <a:t>chess</a:t>
            </a:r>
          </a:p>
          <a:p>
            <a:r>
              <a:rPr lang="en-US" u="sng" dirty="0" smtClean="0">
                <a:hlinkClick r:id="rId4"/>
              </a:rPr>
              <a:t>https</a:t>
            </a:r>
            <a:r>
              <a:rPr lang="en-US" u="sng" dirty="0">
                <a:hlinkClick r:id="rId4"/>
              </a:rPr>
              <a:t>://play.google.com/store/apps/details?id=com.cosmicbit.chesssudoku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33939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Videos educativos y lúdicos</a:t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773128"/>
          </a:xfrm>
          <a:ln>
            <a:solidFill>
              <a:schemeClr val="accent1"/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es-ES" b="1" u="sng" dirty="0"/>
              <a:t>Películas ajedrez</a:t>
            </a:r>
          </a:p>
          <a:p>
            <a:r>
              <a:rPr lang="es-ES" dirty="0"/>
              <a:t>Duración extensa para una clase, están bien para el día que se proyecte algo en el colegio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endParaRPr lang="es-ES" dirty="0"/>
          </a:p>
          <a:p>
            <a:r>
              <a:rPr lang="es-ES" u="sng" dirty="0">
                <a:hlinkClick r:id="rId2"/>
              </a:rPr>
              <a:t>http://</a:t>
            </a:r>
            <a:r>
              <a:rPr lang="es-ES" u="sng" dirty="0" smtClean="0">
                <a:hlinkClick r:id="rId2"/>
              </a:rPr>
              <a:t>ajedrezcusco.blogspot.com.es/2014/08/los-caballeros-del-sur-del-bronx.html?utm_source=BP_recent</a:t>
            </a:r>
            <a:endParaRPr lang="es-ES" u="sng" dirty="0" smtClean="0"/>
          </a:p>
          <a:p>
            <a:endParaRPr lang="es-ES" u="sng" dirty="0"/>
          </a:p>
          <a:p>
            <a:endParaRPr lang="es-ES" i="1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4040832" cy="4773128"/>
          </a:xfrm>
          <a:ln>
            <a:solidFill>
              <a:schemeClr val="accent1"/>
            </a:solidFill>
          </a:ln>
        </p:spPr>
        <p:txBody>
          <a:bodyPr>
            <a:normAutofit fontScale="85000" lnSpcReduction="10000"/>
          </a:bodyPr>
          <a:lstStyle/>
          <a:p>
            <a:pPr lvl="0"/>
            <a:r>
              <a:rPr lang="es-ES" i="1" dirty="0"/>
              <a:t>LOS CABALLEROS DEL SUR DEL BRONX - PELICULA AJEDREZ - </a:t>
            </a:r>
            <a:r>
              <a:rPr lang="es-ES" i="1" dirty="0" err="1"/>
              <a:t>Knights</a:t>
            </a:r>
            <a:r>
              <a:rPr lang="es-ES" i="1" dirty="0"/>
              <a:t> of </a:t>
            </a:r>
            <a:r>
              <a:rPr lang="es-ES" i="1" dirty="0" err="1"/>
              <a:t>the</a:t>
            </a:r>
            <a:r>
              <a:rPr lang="es-ES" i="1" dirty="0"/>
              <a:t> South Bronx</a:t>
            </a:r>
          </a:p>
          <a:p>
            <a:pPr lvl="0"/>
            <a:r>
              <a:rPr lang="es-ES" i="1" dirty="0"/>
              <a:t>En Busca de Bobby Fischer</a:t>
            </a:r>
          </a:p>
          <a:p>
            <a:pPr lvl="0"/>
            <a:r>
              <a:rPr lang="es-ES" i="1" dirty="0"/>
              <a:t>La Vida de un Rey </a:t>
            </a:r>
            <a:endParaRPr lang="es-ES" i="1" dirty="0" smtClean="0"/>
          </a:p>
          <a:p>
            <a:pPr lvl="0"/>
            <a:r>
              <a:rPr lang="es-ES" i="1" dirty="0" err="1" smtClean="0"/>
              <a:t>Queen</a:t>
            </a:r>
            <a:r>
              <a:rPr lang="es-ES" i="1" dirty="0" smtClean="0"/>
              <a:t> </a:t>
            </a:r>
            <a:r>
              <a:rPr lang="es-ES" i="1" dirty="0" err="1"/>
              <a:t>to</a:t>
            </a:r>
            <a:r>
              <a:rPr lang="es-ES" i="1" dirty="0"/>
              <a:t> Play / </a:t>
            </a:r>
            <a:r>
              <a:rPr lang="es-ES" i="1" dirty="0" err="1"/>
              <a:t>Joueuse</a:t>
            </a:r>
            <a:endParaRPr lang="es-ES" i="1" dirty="0"/>
          </a:p>
          <a:p>
            <a:pPr lvl="0"/>
            <a:r>
              <a:rPr lang="es-ES" i="1" dirty="0"/>
              <a:t>La Defensa </a:t>
            </a:r>
            <a:r>
              <a:rPr lang="es-ES" i="1" dirty="0" err="1"/>
              <a:t>Luzhin</a:t>
            </a:r>
            <a:endParaRPr lang="es-ES" i="1" dirty="0"/>
          </a:p>
          <a:p>
            <a:pPr lvl="0"/>
            <a:r>
              <a:rPr lang="es-ES" i="1" dirty="0"/>
              <a:t>El Jugador de Ajedrez de 1978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50274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err="1"/>
              <a:t>Youtube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s-ES" dirty="0" smtClean="0"/>
              <a:t>Dibujos animados </a:t>
            </a:r>
          </a:p>
          <a:p>
            <a:r>
              <a:rPr lang="es-ES" dirty="0" smtClean="0"/>
              <a:t>Plastilina</a:t>
            </a:r>
          </a:p>
          <a:p>
            <a:r>
              <a:rPr lang="es-ES" dirty="0" smtClean="0"/>
              <a:t>partes </a:t>
            </a:r>
            <a:r>
              <a:rPr lang="es-ES" dirty="0"/>
              <a:t>de películas que les </a:t>
            </a:r>
            <a:r>
              <a:rPr lang="es-ES" dirty="0" smtClean="0"/>
              <a:t>gustan</a:t>
            </a:r>
          </a:p>
          <a:p>
            <a:r>
              <a:rPr lang="es-ES" dirty="0" smtClean="0"/>
              <a:t>etc.</a:t>
            </a:r>
          </a:p>
          <a:p>
            <a:pPr marL="114300" indent="0">
              <a:buNone/>
            </a:pPr>
            <a:endParaRPr lang="es-ES" dirty="0"/>
          </a:p>
          <a:p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>
              <a:buClr>
                <a:srgbClr val="4F81BD"/>
              </a:buClr>
            </a:pPr>
            <a:r>
              <a:rPr lang="es-ES" sz="1800" dirty="0">
                <a:solidFill>
                  <a:prstClr val="black"/>
                </a:solidFill>
              </a:rPr>
              <a:t>Harry </a:t>
            </a:r>
            <a:r>
              <a:rPr lang="es-ES" sz="1800" dirty="0" err="1">
                <a:solidFill>
                  <a:prstClr val="black"/>
                </a:solidFill>
              </a:rPr>
              <a:t>Poter</a:t>
            </a:r>
            <a:r>
              <a:rPr lang="es-ES" sz="1800" dirty="0">
                <a:solidFill>
                  <a:prstClr val="black"/>
                </a:solidFill>
              </a:rPr>
              <a:t>, parte de la película </a:t>
            </a:r>
            <a:r>
              <a:rPr lang="es-ES" sz="1800" u="sng" dirty="0">
                <a:solidFill>
                  <a:prstClr val="black"/>
                </a:solidFill>
                <a:hlinkClick r:id="rId2"/>
              </a:rPr>
              <a:t>https://youtu.be/imiVDYfoh54</a:t>
            </a:r>
            <a:endParaRPr lang="es-ES" sz="1800" dirty="0">
              <a:solidFill>
                <a:prstClr val="black"/>
              </a:solidFill>
            </a:endParaRPr>
          </a:p>
          <a:p>
            <a:pPr lvl="0">
              <a:buClr>
                <a:srgbClr val="4F81BD"/>
              </a:buClr>
            </a:pPr>
            <a:r>
              <a:rPr lang="es-ES" sz="1800" dirty="0">
                <a:solidFill>
                  <a:prstClr val="black"/>
                </a:solidFill>
              </a:rPr>
              <a:t>Viejecito y ajedrez </a:t>
            </a:r>
            <a:r>
              <a:rPr lang="es-ES" sz="1800" u="sng" dirty="0">
                <a:solidFill>
                  <a:prstClr val="black"/>
                </a:solidFill>
                <a:hlinkClick r:id="rId3"/>
              </a:rPr>
              <a:t>https://youtu.be/FcmkOIla8mQ</a:t>
            </a:r>
            <a:endParaRPr lang="es-ES" sz="1800" dirty="0">
              <a:solidFill>
                <a:prstClr val="black"/>
              </a:solidFill>
            </a:endParaRPr>
          </a:p>
          <a:p>
            <a:pPr lvl="0">
              <a:buClr>
                <a:srgbClr val="4F81BD"/>
              </a:buClr>
            </a:pPr>
            <a:r>
              <a:rPr lang="pt-PT" sz="1800" dirty="0">
                <a:solidFill>
                  <a:prstClr val="black"/>
                </a:solidFill>
              </a:rPr>
              <a:t>Berni oso </a:t>
            </a:r>
            <a:r>
              <a:rPr lang="pt-PT" sz="1800" u="sng" dirty="0">
                <a:solidFill>
                  <a:prstClr val="black"/>
                </a:solidFill>
                <a:hlinkClick r:id="rId4"/>
              </a:rPr>
              <a:t>https://youtu.be/cHfzZ1o5yG8</a:t>
            </a:r>
            <a:endParaRPr lang="es-ES" sz="1800" dirty="0">
              <a:solidFill>
                <a:prstClr val="black"/>
              </a:solidFill>
            </a:endParaRPr>
          </a:p>
          <a:p>
            <a:pPr lvl="0">
              <a:buClr>
                <a:srgbClr val="4F81BD"/>
              </a:buClr>
            </a:pPr>
            <a:r>
              <a:rPr lang="es-ES" sz="1800" dirty="0">
                <a:solidFill>
                  <a:prstClr val="black"/>
                </a:solidFill>
              </a:rPr>
              <a:t>Niña rusa </a:t>
            </a:r>
            <a:r>
              <a:rPr lang="es-ES" sz="1800" u="sng" dirty="0">
                <a:solidFill>
                  <a:prstClr val="black"/>
                </a:solidFill>
                <a:hlinkClick r:id="rId5"/>
              </a:rPr>
              <a:t>https://youtu.be/oUfnNs152CQ</a:t>
            </a:r>
            <a:endParaRPr lang="es-ES" sz="1800" dirty="0">
              <a:solidFill>
                <a:prstClr val="black"/>
              </a:solidFill>
            </a:endParaRPr>
          </a:p>
          <a:p>
            <a:pPr lvl="0">
              <a:buClr>
                <a:srgbClr val="4F81BD"/>
              </a:buClr>
            </a:pPr>
            <a:r>
              <a:rPr lang="es-ES" sz="1800" dirty="0">
                <a:solidFill>
                  <a:prstClr val="black"/>
                </a:solidFill>
              </a:rPr>
              <a:t>Peón se enamora de la reina </a:t>
            </a:r>
            <a:r>
              <a:rPr lang="es-ES" sz="1800" u="sng" dirty="0">
                <a:solidFill>
                  <a:prstClr val="black"/>
                </a:solidFill>
                <a:hlinkClick r:id="rId6"/>
              </a:rPr>
              <a:t>https://youtu.be/7QmnpUS6mro</a:t>
            </a:r>
            <a:endParaRPr lang="es-ES" sz="1800" dirty="0">
              <a:solidFill>
                <a:prstClr val="black"/>
              </a:solidFill>
            </a:endParaRPr>
          </a:p>
          <a:p>
            <a:pPr lvl="0">
              <a:buClr>
                <a:srgbClr val="4F81BD"/>
              </a:buClr>
            </a:pPr>
            <a:r>
              <a:rPr lang="es-ES" sz="1800" dirty="0">
                <a:solidFill>
                  <a:prstClr val="black"/>
                </a:solidFill>
              </a:rPr>
              <a:t>Movimiento de piezas rock </a:t>
            </a:r>
            <a:r>
              <a:rPr lang="es-ES" sz="1800" u="sng" dirty="0">
                <a:solidFill>
                  <a:prstClr val="black"/>
                </a:solidFill>
                <a:hlinkClick r:id="rId7"/>
              </a:rPr>
              <a:t>https://youtu.be/AHZZ8vLhr4g</a:t>
            </a:r>
            <a:endParaRPr lang="es-ES" sz="1800" dirty="0">
              <a:solidFill>
                <a:prstClr val="black"/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4070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116632"/>
            <a:ext cx="7704856" cy="1368152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s-ES" b="1" dirty="0"/>
              <a:t>Recursos docentes</a:t>
            </a:r>
            <a:br>
              <a:rPr lang="es-ES" b="1" dirty="0"/>
            </a:br>
            <a:r>
              <a:rPr lang="es-ES" sz="1800" b="1" dirty="0"/>
              <a:t>Pizarra digital</a:t>
            </a:r>
            <a:br>
              <a:rPr lang="es-ES" sz="1800" b="1" dirty="0"/>
            </a:br>
            <a:r>
              <a:rPr lang="es-ES" sz="1800" dirty="0" err="1"/>
              <a:t>Chessbase</a:t>
            </a:r>
            <a:r>
              <a:rPr lang="es-ES" sz="1800" dirty="0"/>
              <a:t> Reader </a:t>
            </a:r>
            <a:r>
              <a:rPr lang="es-ES" sz="1800" u="sng" dirty="0">
                <a:hlinkClick r:id="rId2"/>
              </a:rPr>
              <a:t>http://</a:t>
            </a:r>
            <a:r>
              <a:rPr lang="es-ES" sz="1800" u="sng" dirty="0" smtClean="0">
                <a:hlinkClick r:id="rId2"/>
              </a:rPr>
              <a:t>es.chessbase.com/pages/download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600200"/>
            <a:ext cx="7704856" cy="4800600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es-ES" b="1" u="sng" dirty="0"/>
              <a:t>Presentación </a:t>
            </a:r>
            <a:r>
              <a:rPr lang="es-ES" b="1" u="sng" dirty="0" err="1"/>
              <a:t>prezi</a:t>
            </a:r>
            <a:endParaRPr lang="es-ES" b="1" u="sng" dirty="0"/>
          </a:p>
          <a:p>
            <a:r>
              <a:rPr lang="es-ES" dirty="0"/>
              <a:t>Ajedrez y Matemáticas </a:t>
            </a:r>
            <a:r>
              <a:rPr lang="es-ES" u="sng" dirty="0">
                <a:hlinkClick r:id="rId3"/>
              </a:rPr>
              <a:t>http://prezi.com/saq0xwfvu3dt/?utm_campaign=share&amp;utm_medium=copy&amp;rc=ex0share</a:t>
            </a:r>
            <a:endParaRPr lang="es-ES" dirty="0"/>
          </a:p>
          <a:p>
            <a:r>
              <a:rPr lang="es-ES" dirty="0"/>
              <a:t>Salto del Caballo</a:t>
            </a:r>
          </a:p>
          <a:p>
            <a:r>
              <a:rPr lang="es-ES" u="sng" dirty="0">
                <a:hlinkClick r:id="rId4"/>
              </a:rPr>
              <a:t>http://prezi.com/txjsfn3qasb_/?utm_campaign=share&amp;utm_medium=copy&amp;rc=ex0share</a:t>
            </a:r>
            <a:endParaRPr lang="es-ES" dirty="0"/>
          </a:p>
          <a:p>
            <a:r>
              <a:rPr lang="es-ES" dirty="0"/>
              <a:t>El ajedrez</a:t>
            </a:r>
          </a:p>
          <a:p>
            <a:r>
              <a:rPr lang="es-ES" u="sng" dirty="0">
                <a:hlinkClick r:id="rId5"/>
              </a:rPr>
              <a:t>http://prezi.com/wjiavmgfdfhb/?utm_campaign=share&amp;utm_medium=copy&amp;rc=ex0share</a:t>
            </a:r>
            <a:endParaRPr lang="es-ES" dirty="0"/>
          </a:p>
          <a:p>
            <a:r>
              <a:rPr lang="es-ES" b="1" u="sng" dirty="0"/>
              <a:t>Ajedrez y Pintura</a:t>
            </a:r>
          </a:p>
          <a:p>
            <a:r>
              <a:rPr lang="es-ES" u="sng" dirty="0">
                <a:hlinkClick r:id="rId6"/>
              </a:rPr>
              <a:t>http://www.ajedrezdeataque.com/04%20Articulos/00%20Otros%20articulos/Pintura/Pintura.htm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060078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76</TotalTime>
  <Words>408</Words>
  <Application>Microsoft Office PowerPoint</Application>
  <PresentationFormat>Presentación en pantalla (4:3)</PresentationFormat>
  <Paragraphs>88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Adyacencia</vt:lpstr>
      <vt:lpstr>AJEDREZ RECURSOS INFORMÁTICOS</vt:lpstr>
      <vt:lpstr>AJEDREZ E INFORMÁTICA </vt:lpstr>
      <vt:lpstr>Sitios donde jugar al ajedrez </vt:lpstr>
      <vt:lpstr>Presentación de PowerPoint</vt:lpstr>
      <vt:lpstr>Sitios donde aprender a jugar</vt:lpstr>
      <vt:lpstr>MINI JUEGOS INTERNET</vt:lpstr>
      <vt:lpstr>Videos educativos y lúdicos </vt:lpstr>
      <vt:lpstr>Youtube</vt:lpstr>
      <vt:lpstr>Recursos docentes Pizarra digital Chessbase Reader http://es.chessbase.com/pages/download</vt:lpstr>
      <vt:lpstr>Ajedrez Social  y Terapeutico </vt:lpstr>
      <vt:lpstr>Información general  </vt:lpstr>
    </vt:vector>
  </TitlesOfParts>
  <Company>PERSONAL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AJEDREZ RECURSOS INFORMÁTICOS</dc:title>
  <dc:creator>AJEDREZ</dc:creator>
  <cp:lastModifiedBy>AJEDREZ</cp:lastModifiedBy>
  <cp:revision>10</cp:revision>
  <dcterms:created xsi:type="dcterms:W3CDTF">2015-05-17T11:00:58Z</dcterms:created>
  <dcterms:modified xsi:type="dcterms:W3CDTF">2015-05-18T10:37:04Z</dcterms:modified>
</cp:coreProperties>
</file>