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1" r:id="rId15"/>
    <p:sldId id="273" r:id="rId16"/>
    <p:sldId id="276" r:id="rId17"/>
    <p:sldId id="277" r:id="rId18"/>
    <p:sldId id="278" r:id="rId19"/>
    <p:sldId id="279" r:id="rId20"/>
    <p:sldId id="280" r:id="rId21"/>
    <p:sldId id="282" r:id="rId22"/>
    <p:sldId id="283" r:id="rId23"/>
    <p:sldId id="284" r:id="rId24"/>
  </p:sldIdLst>
  <p:sldSz cx="9144000" cy="6858000" type="screen4x3"/>
  <p:notesSz cx="6858000" cy="9144000"/>
  <p:defaultTextStyle>
    <a:defPPr>
      <a:defRPr lang="en-GB"/>
    </a:defPPr>
    <a:lvl1pPr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800" kern="1200">
        <a:solidFill>
          <a:schemeClr val="bg1"/>
        </a:solidFill>
        <a:latin typeface="Harrington" pitchFamily="80" charset="0"/>
        <a:ea typeface="Microsoft YaHei" charset="-122"/>
        <a:cs typeface="+mn-cs"/>
      </a:defRPr>
    </a:lvl1pPr>
    <a:lvl2pPr marL="742950" indent="-28575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800" kern="1200">
        <a:solidFill>
          <a:schemeClr val="bg1"/>
        </a:solidFill>
        <a:latin typeface="Harrington" pitchFamily="80" charset="0"/>
        <a:ea typeface="Microsoft YaHei" charset="-122"/>
        <a:cs typeface="+mn-cs"/>
      </a:defRPr>
    </a:lvl2pPr>
    <a:lvl3pPr marL="11430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800" kern="1200">
        <a:solidFill>
          <a:schemeClr val="bg1"/>
        </a:solidFill>
        <a:latin typeface="Harrington" pitchFamily="80" charset="0"/>
        <a:ea typeface="Microsoft YaHei" charset="-122"/>
        <a:cs typeface="+mn-cs"/>
      </a:defRPr>
    </a:lvl3pPr>
    <a:lvl4pPr marL="16002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800" kern="1200">
        <a:solidFill>
          <a:schemeClr val="bg1"/>
        </a:solidFill>
        <a:latin typeface="Harrington" pitchFamily="80" charset="0"/>
        <a:ea typeface="Microsoft YaHei" charset="-122"/>
        <a:cs typeface="+mn-cs"/>
      </a:defRPr>
    </a:lvl4pPr>
    <a:lvl5pPr marL="2057400" indent="-228600" algn="ctr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800" kern="1200">
        <a:solidFill>
          <a:schemeClr val="bg1"/>
        </a:solidFill>
        <a:latin typeface="Harrington" pitchFamily="80" charset="0"/>
        <a:ea typeface="Microsoft YaHei" charset="-122"/>
        <a:cs typeface="+mn-cs"/>
      </a:defRPr>
    </a:lvl5pPr>
    <a:lvl6pPr marL="2286000" algn="l" defTabSz="914400" rtl="0" eaLnBrk="1" latinLnBrk="0" hangingPunct="1">
      <a:defRPr sz="2800" kern="1200">
        <a:solidFill>
          <a:schemeClr val="bg1"/>
        </a:solidFill>
        <a:latin typeface="Harrington" pitchFamily="80" charset="0"/>
        <a:ea typeface="Microsoft YaHei" charset="-122"/>
        <a:cs typeface="+mn-cs"/>
      </a:defRPr>
    </a:lvl6pPr>
    <a:lvl7pPr marL="2743200" algn="l" defTabSz="914400" rtl="0" eaLnBrk="1" latinLnBrk="0" hangingPunct="1">
      <a:defRPr sz="2800" kern="1200">
        <a:solidFill>
          <a:schemeClr val="bg1"/>
        </a:solidFill>
        <a:latin typeface="Harrington" pitchFamily="80" charset="0"/>
        <a:ea typeface="Microsoft YaHei" charset="-122"/>
        <a:cs typeface="+mn-cs"/>
      </a:defRPr>
    </a:lvl7pPr>
    <a:lvl8pPr marL="3200400" algn="l" defTabSz="914400" rtl="0" eaLnBrk="1" latinLnBrk="0" hangingPunct="1">
      <a:defRPr sz="2800" kern="1200">
        <a:solidFill>
          <a:schemeClr val="bg1"/>
        </a:solidFill>
        <a:latin typeface="Harrington" pitchFamily="80" charset="0"/>
        <a:ea typeface="Microsoft YaHei" charset="-122"/>
        <a:cs typeface="+mn-cs"/>
      </a:defRPr>
    </a:lvl8pPr>
    <a:lvl9pPr marL="3657600" algn="l" defTabSz="914400" rtl="0" eaLnBrk="1" latinLnBrk="0" hangingPunct="1">
      <a:defRPr sz="2800" kern="1200">
        <a:solidFill>
          <a:schemeClr val="bg1"/>
        </a:solidFill>
        <a:latin typeface="Harrington" pitchFamily="80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7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784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s-ES" altLang="es-ES" smtClean="0"/>
          </a:p>
        </p:txBody>
      </p:sp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3862" cy="44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D9B3FF"/>
                </a:solidFill>
                <a:cs typeface="Arial Unicode MS" charset="0"/>
              </a:defRPr>
            </a:lvl1pPr>
          </a:lstStyle>
          <a:p>
            <a:fld id="{7373652D-CB02-4BF4-8D8B-2FE28243EBB1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9060462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1A0211-89EB-4089-AFFA-735B39FADE04}" type="slidenum">
              <a:rPr lang="gl-ES" altLang="es-ES"/>
              <a:pPr/>
              <a:t>1</a:t>
            </a:fld>
            <a:endParaRPr lang="gl-ES" altLang="es-E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C77059AF-706C-4918-8F91-EFEC4B20676B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32770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B2DEFA0C-3135-4EA9-AD9E-69A8DB1DB6F5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4A5B84-2F67-47E3-8DE5-8AF3A1FC2E03}" type="slidenum">
              <a:rPr lang="gl-ES" altLang="es-ES"/>
              <a:pPr/>
              <a:t>10</a:t>
            </a:fld>
            <a:endParaRPr lang="gl-ES" altLang="es-ES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42B3AA1A-535B-41B0-8256-9616CFA6E491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10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41986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9035070A-AD2B-48BA-94D5-1AFCD209BA40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10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A2ED12C-D0DA-4D10-A788-F436DC44901B}" type="slidenum">
              <a:rPr lang="gl-ES" altLang="es-ES"/>
              <a:pPr/>
              <a:t>11</a:t>
            </a:fld>
            <a:endParaRPr lang="gl-ES" altLang="es-ES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901290D0-E014-488D-86B6-D65B6531C852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11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45058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650C91D1-9ECE-4258-9D6E-63852B16C33E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11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2E63D3-1C64-4959-9451-228024B678F7}" type="slidenum">
              <a:rPr lang="gl-ES" altLang="es-ES"/>
              <a:pPr/>
              <a:t>12</a:t>
            </a:fld>
            <a:endParaRPr lang="gl-ES" altLang="es-ES"/>
          </a:p>
        </p:txBody>
      </p:sp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8584F52B-3BD8-4A29-9C4E-3474425AD6AC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12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46082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3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0960B40D-6957-41F1-9D50-FFD05A1A4EA7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12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C68EB5A-3537-47C7-B95A-B6A8D42444EC}" type="slidenum">
              <a:rPr lang="gl-ES" altLang="es-ES"/>
              <a:pPr/>
              <a:t>13</a:t>
            </a:fld>
            <a:endParaRPr lang="gl-ES" altLang="es-ES"/>
          </a:p>
        </p:txBody>
      </p:sp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50D973AD-2D2F-45B0-B6D0-C826AAA45637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13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47106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7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0CE956C9-25F5-45B5-B461-7C12D5465AB3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13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B0C7D3-D784-4B5D-ADDA-206726D2C621}" type="slidenum">
              <a:rPr lang="gl-ES" altLang="es-ES"/>
              <a:pPr/>
              <a:t>14</a:t>
            </a:fld>
            <a:endParaRPr lang="gl-ES" altLang="es-ES"/>
          </a:p>
        </p:txBody>
      </p:sp>
      <p:sp>
        <p:nvSpPr>
          <p:cNvPr id="4812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4FE9CE78-BD3F-47BC-B52A-8FFF27E50D14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14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48130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1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F335146E-DBA1-498E-8E61-DA8D9E38E1E1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14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C852A84-66C9-419A-B861-544264C230A3}" type="slidenum">
              <a:rPr lang="gl-ES" altLang="es-ES"/>
              <a:pPr/>
              <a:t>15</a:t>
            </a:fld>
            <a:endParaRPr lang="gl-ES" altLang="es-E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52F83C7B-937B-4C13-819A-7EB3D5021883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15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50178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9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DAEB3A0F-1C7D-4560-9EB2-D280584128D3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15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6F0879-E272-4EE5-91DB-8D6CC93EC873}" type="slidenum">
              <a:rPr lang="gl-ES" altLang="es-ES"/>
              <a:pPr/>
              <a:t>16</a:t>
            </a:fld>
            <a:endParaRPr lang="gl-ES" altLang="es-ES"/>
          </a:p>
        </p:txBody>
      </p:sp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ECEA0338-DB08-42E6-9943-2397D9B932FA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16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53250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1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7167C2ED-528D-458A-9709-E717DDD58326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16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DB61EE-3BB3-4B8C-A67C-569A5619FB96}" type="slidenum">
              <a:rPr lang="gl-ES" altLang="es-ES"/>
              <a:pPr/>
              <a:t>17</a:t>
            </a:fld>
            <a:endParaRPr lang="gl-ES" altLang="es-ES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744512D5-9580-4356-86FC-180737C6839F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17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54274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5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B6769968-48CF-4921-923E-854070AAE094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17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DD3F2BD-1AEE-4990-B774-E680EB398C12}" type="slidenum">
              <a:rPr lang="gl-ES" altLang="es-ES"/>
              <a:pPr/>
              <a:t>18</a:t>
            </a:fld>
            <a:endParaRPr lang="gl-ES" altLang="es-ES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3AB67A43-318A-4919-9224-F8A4137032CE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18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55298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9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ADB85DD4-79A4-4D2B-8F72-CC52A3B27154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18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CB0A7D-4141-416B-8437-9497CF594F84}" type="slidenum">
              <a:rPr lang="gl-ES" altLang="es-ES"/>
              <a:pPr/>
              <a:t>19</a:t>
            </a:fld>
            <a:endParaRPr lang="gl-ES" altLang="es-ES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F35FFFAF-7744-4909-8262-9F0816DA90C4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19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56322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3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D946FECF-38EB-45BE-A583-C489E7B2B27D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19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E981B1A-7B76-441D-9516-7105A37404D2}" type="slidenum">
              <a:rPr lang="gl-ES" altLang="es-ES"/>
              <a:pPr/>
              <a:t>2</a:t>
            </a:fld>
            <a:endParaRPr lang="gl-ES" altLang="es-ES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9D02FA67-3B83-4083-9569-F1C436AFD3D0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33794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5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452DB56C-CA66-426B-9E5F-C50ABDDB5829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436328-39A6-474C-B248-36C0E9EF6067}" type="slidenum">
              <a:rPr lang="gl-ES" altLang="es-ES"/>
              <a:pPr/>
              <a:t>20</a:t>
            </a:fld>
            <a:endParaRPr lang="gl-ES" altLang="es-ES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FD518B1D-AECE-46E3-ABC5-4DC36EC3B94E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20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57346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7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FD6DD50D-90F9-4E46-A79A-B05FE6D1E80C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20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A4B058-FC73-48B6-A22B-FA787F39253A}" type="slidenum">
              <a:rPr lang="gl-ES" altLang="es-ES"/>
              <a:pPr/>
              <a:t>21</a:t>
            </a:fld>
            <a:endParaRPr lang="gl-ES" altLang="es-ES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B2CA4702-FC13-444E-A5D9-609B351AC23F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21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59394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5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AFCFBBFF-F52B-4AC3-BF72-08802130774B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21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8C7FE7-B2B2-470A-9F0B-A6C6D3D46B75}" type="slidenum">
              <a:rPr lang="gl-ES" altLang="es-ES"/>
              <a:pPr/>
              <a:t>22</a:t>
            </a:fld>
            <a:endParaRPr lang="gl-ES" altLang="es-ES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B92ADB2C-4C5F-4E7D-BAF8-4663FC101498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22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60418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9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4F866C5D-E836-4E3C-B230-40573EF13B5A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22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0EB9862-6418-436E-A470-E549BDAF9ED4}" type="slidenum">
              <a:rPr lang="gl-ES" altLang="es-ES"/>
              <a:pPr/>
              <a:t>23</a:t>
            </a:fld>
            <a:endParaRPr lang="gl-ES" altLang="es-ES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750CAAD5-18A2-4ECD-A7CD-3B0DB48907CC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23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61442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3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C4EB3589-264A-4846-943C-27A4E05C4B3B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23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C1CA71-94AD-4CAC-9159-B939EC7DE1DD}" type="slidenum">
              <a:rPr lang="gl-ES" altLang="es-ES"/>
              <a:pPr/>
              <a:t>3</a:t>
            </a:fld>
            <a:endParaRPr lang="gl-ES" altLang="es-ES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C7BA0639-9C58-4748-B451-C3A98595FD69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3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34818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9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B39B6182-0A78-42A3-B507-B0D656C203DB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3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43595B8-AF26-49B0-A011-327100F9A0F4}" type="slidenum">
              <a:rPr lang="gl-ES" altLang="es-ES"/>
              <a:pPr/>
              <a:t>4</a:t>
            </a:fld>
            <a:endParaRPr lang="gl-ES" altLang="es-ES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217B27C8-5054-4A18-A91F-4E42C7E5FC1B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4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35842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3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87EFE46E-0F4E-4BA1-8943-006E42EC3E3B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4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DFC7030-274C-448A-9BFA-BBFCBC534A6D}" type="slidenum">
              <a:rPr lang="gl-ES" altLang="es-ES"/>
              <a:pPr/>
              <a:t>5</a:t>
            </a:fld>
            <a:endParaRPr lang="gl-ES" altLang="es-ES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6DA21EE2-D9DD-41F5-B386-938219875814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5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36866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6FFBC8AA-5101-45E5-990E-27329C0E1594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5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0850CB4-89F2-4EF0-9378-7BA9D3448C50}" type="slidenum">
              <a:rPr lang="gl-ES" altLang="es-ES"/>
              <a:pPr/>
              <a:t>6</a:t>
            </a:fld>
            <a:endParaRPr lang="gl-ES" altLang="es-ES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DB16E720-2DA2-472F-AD00-6AEDD593999F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6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37890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96B8EE75-5CB6-41D2-8CA9-F1604F93F898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6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5C4477-7765-4069-B8FD-99AEE3C296B6}" type="slidenum">
              <a:rPr lang="gl-ES" altLang="es-ES"/>
              <a:pPr/>
              <a:t>7</a:t>
            </a:fld>
            <a:endParaRPr lang="gl-ES" altLang="es-ES"/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005D9F4C-BFA9-4534-B487-53F12A60AA83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7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38914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5FF73A25-20D4-47F1-BFAC-0859F2865EA3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7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5D2CE48-9786-44FF-8885-B1037396C9FC}" type="slidenum">
              <a:rPr lang="gl-ES" altLang="es-ES"/>
              <a:pPr/>
              <a:t>8</a:t>
            </a:fld>
            <a:endParaRPr lang="gl-ES" altLang="es-ES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FD2DFED3-DF9A-4411-81EA-CCB45B524560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8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39938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88831981-3AA1-4832-9804-89851A337EB3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8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EE1F69D-178C-49A6-988E-C9734F4A127A}" type="slidenum">
              <a:rPr lang="gl-ES" altLang="es-ES"/>
              <a:pPr/>
              <a:t>9</a:t>
            </a:fld>
            <a:endParaRPr lang="gl-ES" altLang="es-ES"/>
          </a:p>
        </p:txBody>
      </p:sp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6DCD7FB6-3656-4ED8-910D-15347DDB19F1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9</a:t>
            </a:fld>
            <a:endParaRPr lang="gl-ES" altLang="es-ES" sz="1200">
              <a:solidFill>
                <a:srgbClr val="D9B3FF"/>
              </a:solidFill>
            </a:endParaRPr>
          </a:p>
        </p:txBody>
      </p:sp>
      <p:sp>
        <p:nvSpPr>
          <p:cNvPr id="40962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3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gl-ES" altLang="es-ES">
              <a:latin typeface="Calibri" pitchFamily="32" charset="0"/>
              <a:ea typeface="Microsoft YaHei" charset="-122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r">
              <a:buClrTx/>
              <a:buFontTx/>
              <a:buNone/>
            </a:pPr>
            <a:fld id="{33141AEF-E954-47D1-ADD6-E74359A44D50}" type="slidenum">
              <a:rPr lang="gl-ES" altLang="es-ES" sz="1200">
                <a:solidFill>
                  <a:srgbClr val="D9B3FF"/>
                </a:solidFill>
              </a:rPr>
              <a:pPr algn="r">
                <a:buClrTx/>
                <a:buFontTx/>
                <a:buNone/>
              </a:pPr>
              <a:t>9</a:t>
            </a:fld>
            <a:endParaRPr lang="gl-ES" altLang="es-ES" sz="1200">
              <a:solidFill>
                <a:srgbClr val="D9B3FF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E3964CC-5FBC-4913-9B40-0E5761B992BF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1637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5526743C-10CB-47D9-8348-0FDA7C698504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12909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0338" y="463550"/>
            <a:ext cx="1939925" cy="57451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463550"/>
            <a:ext cx="5672138" cy="57451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836752A-2D1A-4702-A54D-A8ADE36DABBF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286578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8D9401B-F506-4522-8CFF-2A7A694DA036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828721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9902881-4001-4131-B6CE-A89799318C04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2588002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5238" cy="4227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3438" y="1981200"/>
            <a:ext cx="3806825" cy="4227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E6F502A-0D5B-4C81-9EE7-B0306A10C3D8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2724364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C8C3F69-85E0-4400-9346-4EECE925E852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2573026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42C54659-E55F-458B-8FCD-749A70EDEDBD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31790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080AEB6-3348-48D1-8669-42F1368DB49B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188606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E018C27-50D4-4805-BE3F-63ABAAD8288C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4155220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A3F35AC-95F6-483B-8CDF-EE7F13890A56}" type="slidenum">
              <a:rPr lang="gl-ES" altLang="es-ES"/>
              <a:pPr/>
              <a:t>‹Nº›</a:t>
            </a:fld>
            <a:endParaRPr lang="gl-ES" altLang="es-ES"/>
          </a:p>
        </p:txBody>
      </p:sp>
    </p:spTree>
    <p:extLst>
      <p:ext uri="{BB962C8B-B14F-4D97-AF65-F5344CB8AC3E}">
        <p14:creationId xmlns:p14="http://schemas.microsoft.com/office/powerpoint/2010/main" val="388477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3550"/>
            <a:ext cx="7764463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Prema para editar o formato de texto do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4463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Prema para editar o formato de texto do esquema</a:t>
            </a:r>
          </a:p>
          <a:p>
            <a:pPr lvl="1"/>
            <a:r>
              <a:rPr lang="en-GB" altLang="es-ES" smtClean="0"/>
              <a:t>Segundo nivel do esquema</a:t>
            </a:r>
          </a:p>
          <a:p>
            <a:pPr lvl="2"/>
            <a:r>
              <a:rPr lang="en-GB" altLang="es-ES" smtClean="0"/>
              <a:t>Terceiro nivel do esquema</a:t>
            </a:r>
          </a:p>
          <a:p>
            <a:pPr lvl="3"/>
            <a:r>
              <a:rPr lang="en-GB" altLang="es-ES" smtClean="0"/>
              <a:t>Cuarto nivel do esquema</a:t>
            </a:r>
          </a:p>
          <a:p>
            <a:pPr lvl="4"/>
            <a:r>
              <a:rPr lang="en-GB" altLang="es-ES" smtClean="0"/>
              <a:t>Quinto nivel do esquema</a:t>
            </a:r>
          </a:p>
          <a:p>
            <a:pPr lvl="4"/>
            <a:r>
              <a:rPr lang="en-GB" altLang="es-ES" smtClean="0"/>
              <a:t>Sexto nivel do esquema</a:t>
            </a:r>
          </a:p>
          <a:p>
            <a:pPr lvl="4"/>
            <a:r>
              <a:rPr lang="en-GB" altLang="es-ES" smtClean="0"/>
              <a:t>Sétimo nivel do esquema</a:t>
            </a:r>
          </a:p>
          <a:p>
            <a:pPr lvl="4"/>
            <a:r>
              <a:rPr lang="en-GB" altLang="es-ES" smtClean="0"/>
              <a:t>Oitavo nivel do esquema</a:t>
            </a:r>
          </a:p>
          <a:p>
            <a:pPr lvl="4"/>
            <a:r>
              <a:rPr lang="en-GB" altLang="es-ES" smtClean="0"/>
              <a:t>Noveno nivel do esquema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685800" y="6248400"/>
            <a:ext cx="19050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8400"/>
            <a:ext cx="2895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897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3C0180EB-7E83-49A7-A831-4FCBCBAF44DA}" type="slidenum">
              <a:rPr lang="gl-ES" altLang="es-ES"/>
              <a:pPr/>
              <a:t>‹Nº›</a:t>
            </a:fld>
            <a:endParaRPr lang="gl-E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716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539750" y="762000"/>
            <a:ext cx="7380288" cy="76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sz="4400" b="1">
                <a:solidFill>
                  <a:srgbClr val="3333CC"/>
                </a:solidFill>
              </a:rPr>
              <a:t>Lemos ao noso  xeito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066800" y="5791200"/>
            <a:ext cx="548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sz="3200" b="1">
                <a:solidFill>
                  <a:srgbClr val="B2B2B2"/>
                </a:solidFill>
              </a:rPr>
              <a:t>Frank  Pourcel</a:t>
            </a:r>
          </a:p>
        </p:txBody>
      </p:sp>
    </p:spTree>
  </p:cSld>
  <p:clrMapOvr>
    <a:masterClrMapping/>
  </p:clrMapOvr>
  <p:transition spd="slow" advTm="8192">
    <p:sndAc>
      <p:stSnd loop="1">
        <p:snd r:embed="rId3" name="a%20mi%20man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985963" y="2362200"/>
            <a:ext cx="5357812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FFB1"/>
                </a:solidFill>
                <a:latin typeface="Lucida Calligraphy" pitchFamily="64" charset="0"/>
                <a:cs typeface="DejaVu Sans" charset="0"/>
              </a:rPr>
              <a:t>Cada libro é unha porta 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FFB1"/>
                </a:solidFill>
                <a:latin typeface="Lucida Calligraphy" pitchFamily="64" charset="0"/>
                <a:cs typeface="DejaVu Sans" charset="0"/>
              </a:rPr>
              <a:t>que te leva a un mundo que  explorar.</a:t>
            </a:r>
          </a:p>
        </p:txBody>
      </p:sp>
    </p:spTree>
  </p:cSld>
  <p:clrMapOvr>
    <a:masterClrMapping/>
  </p:clrMapOvr>
  <p:transition spd="slow" advTm="143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0" dur="30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3" dur="3000"/>
                                        <p:tgtEl>
                                          <p:spTgt spid="1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260475" y="476250"/>
            <a:ext cx="77755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l"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A lectura é unha fonte de cultura.</a:t>
            </a: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1500" autoRev="1" fill="hold" masterRel="sameClick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7" dur="1500" autoRev="1" fill="hold" masterRel="sameClick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8" dur="1500" autoRev="1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0" dur="1500" autoRev="1" fill="hold" masterRel="sameClick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1" dur="1500" autoRev="1" fill="hold" masterRel="sameClick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2" dur="1500" autoRev="1" fill="hold"/>
                                        <p:tgtEl>
                                          <p:spTgt spid="1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800225" y="700088"/>
            <a:ext cx="6840538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l"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Quixera que, hoxe, a lectura </a:t>
            </a:r>
          </a:p>
          <a:p>
            <a:pPr algn="l"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me enchera tanto como </a:t>
            </a:r>
          </a:p>
          <a:p>
            <a:pPr algn="l"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cando era un rapaciño </a:t>
            </a:r>
          </a:p>
          <a:p>
            <a:pPr algn="l"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e non dispoñía de acceso </a:t>
            </a:r>
          </a:p>
          <a:p>
            <a:pPr algn="l"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a tanta variedade de medios.</a:t>
            </a:r>
          </a:p>
          <a:p>
            <a:pPr>
              <a:buClrTx/>
              <a:buFontTx/>
              <a:buNone/>
            </a:pPr>
            <a:endParaRPr lang="gl-ES" altLang="es-ES" b="1">
              <a:latin typeface="Lucida Calligraphy" pitchFamily="64" charset="0"/>
              <a:cs typeface="DejaVu Sans" charset="0"/>
            </a:endParaRP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1500" autoRev="1" fill="hold" masterRel="sameClick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7" dur="1500" autoRev="1" fill="hold" masterRel="sameClick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8" dur="1500" autoRev="1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0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1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2" dur="1500" autoRev="1" fill="hold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4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5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6" dur="1500" autoRev="1" fill="hold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8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9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20" dur="1500" autoRev="1" fill="hold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22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23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24" dur="1500" autoRev="1" fill="hold"/>
                                        <p:tgtEl>
                                          <p:spTgt spid="163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26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27" dur="1500" autoRev="1" fill="hold" masterRel="sameClick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28" dur="1500" autoRev="1" fill="hold"/>
                                        <p:tgtEl>
                                          <p:spTgt spid="163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079500" y="379413"/>
            <a:ext cx="755967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l">
              <a:buClrTx/>
              <a:buFontTx/>
              <a:buNone/>
            </a:pPr>
            <a:r>
              <a:rPr lang="gl-ES" altLang="es-ES" b="1">
                <a:solidFill>
                  <a:srgbClr val="FFFF00"/>
                </a:solidFill>
                <a:latin typeface="Arial" charset="0"/>
                <a:cs typeface="DejaVu Sans" charset="0"/>
              </a:rPr>
              <a:t>A lectura de hoxe é a sabedoría do mañá.</a:t>
            </a: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1500" autoRev="1" fill="hold" masterRel="sameClick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7" dur="1500" autoRev="1" fill="hold" masterRel="sameClick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8" dur="1500" autoRev="1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0" dur="1500" autoRev="1" fill="hold" masterRel="sameClick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1" dur="1500" autoRev="1" fill="hold" masterRel="sameClick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2" dur="1500" autoRev="1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439863" y="606425"/>
            <a:ext cx="68405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FF00"/>
                </a:solidFill>
                <a:latin typeface="Arial" charset="0"/>
                <a:cs typeface="DejaVu Sans" charset="0"/>
              </a:rPr>
              <a:t>A lectura é a mellor maneira 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FF00"/>
                </a:solidFill>
                <a:latin typeface="Arial" charset="0"/>
                <a:cs typeface="DejaVu Sans" charset="0"/>
              </a:rPr>
              <a:t>de entendermos  o mundo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FF00"/>
                </a:solidFill>
                <a:latin typeface="Arial" charset="0"/>
                <a:cs typeface="DejaVu Sans" charset="0"/>
              </a:rPr>
              <a:t>e a nós mesmos.</a:t>
            </a:r>
          </a:p>
          <a:p>
            <a:pPr>
              <a:buClrTx/>
              <a:buFontTx/>
              <a:buNone/>
            </a:pPr>
            <a:endParaRPr lang="gl-ES" altLang="es-ES" b="1">
              <a:solidFill>
                <a:srgbClr val="FFFF00"/>
              </a:solidFill>
              <a:latin typeface="Arial" charset="0"/>
              <a:cs typeface="DejaVu Sans" charset="0"/>
            </a:endParaRP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1500" autoRev="1" fill="hold" masterRel="sameClick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7" dur="1500" autoRev="1" fill="hold" masterRel="sameClick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8" dur="1500" autoRev="1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0" dur="1500" autoRev="1" fill="hold" masterRel="sameClick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1" dur="1500" autoRev="1" fill="hold" masterRel="sameClick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2" dur="1500" autoRev="1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4" dur="1500" autoRev="1" fill="hold" masterRel="sameClick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5" dur="1500" autoRev="1" fill="hold" masterRel="sameClick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16" dur="1500" autoRev="1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18" dur="1500" autoRev="1" fill="hold" masterRel="sameClick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animClr clrSpc="rgb" dir="cw">
                                      <p:cBhvr additive="repl">
                                        <p:cTn id="19" dur="1500" autoRev="1" fill="hold" masterRel="sameClick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 additive="repl">
                                        <p:cTn id="20" dur="1500" autoRev="1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31800" y="287338"/>
            <a:ext cx="8280400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spcBef>
                <a:spcPts val="1400"/>
              </a:spcBef>
              <a:spcAft>
                <a:spcPts val="1400"/>
              </a:spcAft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Un soño inefable,</a:t>
            </a:r>
            <a:br>
              <a:rPr lang="gl-ES" altLang="es-ES" b="1">
                <a:latin typeface="Lucida Calligraphy" pitchFamily="64" charset="0"/>
                <a:cs typeface="DejaVu Sans" charset="0"/>
              </a:rPr>
            </a:br>
            <a:r>
              <a:rPr lang="gl-ES" altLang="es-ES" b="1">
                <a:latin typeface="Lucida Calligraphy" pitchFamily="64" charset="0"/>
                <a:cs typeface="DejaVu Sans" charset="0"/>
              </a:rPr>
              <a:t>un amante atemporal,</a:t>
            </a:r>
            <a:br>
              <a:rPr lang="gl-ES" altLang="es-ES" b="1">
                <a:latin typeface="Lucida Calligraphy" pitchFamily="64" charset="0"/>
                <a:cs typeface="DejaVu Sans" charset="0"/>
              </a:rPr>
            </a:br>
            <a:r>
              <a:rPr lang="gl-ES" altLang="es-ES" b="1">
                <a:latin typeface="Lucida Calligraphy" pitchFamily="64" charset="0"/>
                <a:cs typeface="DejaVu Sans" charset="0"/>
              </a:rPr>
              <a:t>unha primavera en pleno inverno,</a:t>
            </a:r>
            <a:br>
              <a:rPr lang="gl-ES" altLang="es-ES" b="1">
                <a:latin typeface="Lucida Calligraphy" pitchFamily="64" charset="0"/>
                <a:cs typeface="DejaVu Sans" charset="0"/>
              </a:rPr>
            </a:br>
            <a:r>
              <a:rPr lang="gl-ES" altLang="es-ES" b="1">
                <a:latin typeface="Lucida Calligraphy" pitchFamily="64" charset="0"/>
                <a:cs typeface="DejaVu Sans" charset="0"/>
              </a:rPr>
              <a:t>un "bo día", un "adeus"</a:t>
            </a:r>
            <a:br>
              <a:rPr lang="gl-ES" altLang="es-ES" b="1">
                <a:latin typeface="Lucida Calligraphy" pitchFamily="64" charset="0"/>
                <a:cs typeface="DejaVu Sans" charset="0"/>
              </a:rPr>
            </a:br>
            <a:r>
              <a:rPr lang="gl-ES" altLang="es-ES" b="1">
                <a:latin typeface="Lucida Calligraphy" pitchFamily="64" charset="0"/>
                <a:cs typeface="DejaVu Sans" charset="0"/>
              </a:rPr>
              <a:t>Que aventura é a lectura!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500563" y="3959225"/>
            <a:ext cx="2879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l">
              <a:buClrTx/>
              <a:buFontTx/>
              <a:buNone/>
            </a:pPr>
            <a:r>
              <a:rPr lang="gl-ES" altLang="es-ES" sz="3200" b="1">
                <a:solidFill>
                  <a:srgbClr val="FF0000"/>
                </a:solidFill>
                <a:latin typeface="Times New Roman" pitchFamily="16" charset="0"/>
                <a:cs typeface="DejaVu Sans" charset="0"/>
              </a:rPr>
              <a:t>Ler é beber.</a:t>
            </a: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900113" y="312738"/>
            <a:ext cx="74168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latin typeface="Arial" charset="0"/>
                <a:cs typeface="DejaVu Sans" charset="0"/>
              </a:rPr>
              <a:t>Un libro é un compañeiro fiel </a:t>
            </a:r>
          </a:p>
          <a:p>
            <a:pPr>
              <a:buClrTx/>
              <a:buFontTx/>
              <a:buNone/>
            </a:pPr>
            <a:r>
              <a:rPr lang="gl-ES" altLang="es-ES" b="1">
                <a:latin typeface="Arial" charset="0"/>
                <a:cs typeface="DejaVu Sans" charset="0"/>
              </a:rPr>
              <a:t>que nunca te defraudará.</a:t>
            </a:r>
          </a:p>
        </p:txBody>
      </p:sp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835150" y="312738"/>
            <a:ext cx="6264275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latin typeface="Arial" charset="0"/>
                <a:cs typeface="DejaVu Sans" charset="0"/>
              </a:rPr>
              <a:t>Ler é escaravellar na alma </a:t>
            </a:r>
          </a:p>
          <a:p>
            <a:pPr>
              <a:buClrTx/>
              <a:buFontTx/>
              <a:buNone/>
            </a:pPr>
            <a:r>
              <a:rPr lang="gl-ES" altLang="es-ES" b="1">
                <a:latin typeface="Arial" charset="0"/>
                <a:cs typeface="DejaVu Sans" charset="0"/>
              </a:rPr>
              <a:t>cun garabullo prestado. </a:t>
            </a: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476375" y="4568825"/>
            <a:ext cx="62642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/>
              <a:t>Un libro é coma un xardín </a:t>
            </a:r>
          </a:p>
          <a:p>
            <a:pPr>
              <a:buClrTx/>
              <a:buFontTx/>
              <a:buNone/>
            </a:pPr>
            <a:r>
              <a:rPr lang="gl-ES" altLang="es-ES" b="1"/>
              <a:t>que se leva no peto.  </a:t>
            </a:r>
          </a:p>
          <a:p>
            <a:pPr>
              <a:buClrTx/>
              <a:buFontTx/>
              <a:buNone/>
            </a:pPr>
            <a:endParaRPr lang="gl-ES" altLang="es-ES"/>
          </a:p>
          <a:p>
            <a:pPr>
              <a:buClrTx/>
              <a:buFontTx/>
              <a:buNone/>
            </a:pPr>
            <a:r>
              <a:rPr lang="gl-ES" altLang="es-ES" b="1"/>
              <a:t>(Proverbio árabe)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11188" y="2090738"/>
            <a:ext cx="7129462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333375"/>
            <a:ext cx="61023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latin typeface="Arial" charset="0"/>
              </a:rPr>
              <a:t>A  ti,  que sabes</a:t>
            </a:r>
          </a:p>
          <a:p>
            <a:pPr>
              <a:buClrTx/>
              <a:buFontTx/>
              <a:buNone/>
            </a:pPr>
            <a:r>
              <a:rPr lang="gl-ES" altLang="es-ES" b="1">
                <a:latin typeface="Arial" charset="0"/>
              </a:rPr>
              <a:t>que  les  porque  sabes</a:t>
            </a:r>
          </a:p>
          <a:p>
            <a:pPr>
              <a:buClrTx/>
              <a:buFontTx/>
              <a:buNone/>
            </a:pPr>
            <a:r>
              <a:rPr lang="gl-ES" altLang="es-ES" b="1">
                <a:latin typeface="Arial" charset="0"/>
              </a:rPr>
              <a:t>e  sabes  porque  les.</a:t>
            </a:r>
          </a:p>
          <a:p>
            <a:pPr>
              <a:buClrTx/>
              <a:buFontTx/>
              <a:buNone/>
            </a:pPr>
            <a:endParaRPr lang="gl-ES" altLang="es-ES" b="1">
              <a:latin typeface="Arial" charset="0"/>
            </a:endParaRP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134938"/>
            <a:ext cx="10210800" cy="7023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89013" y="5064125"/>
            <a:ext cx="7650162" cy="159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l"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Ler permítenos vivir outras vidas, sentir outros sentimentos.</a:t>
            </a:r>
          </a:p>
          <a:p>
            <a:pPr algn="l">
              <a:spcBef>
                <a:spcPts val="1750"/>
              </a:spcBef>
              <a:buClrTx/>
              <a:buFontTx/>
              <a:buNone/>
            </a:pPr>
            <a:endParaRPr lang="gl-ES" altLang="es-ES" b="1">
              <a:latin typeface="Lucida Calligraphy" pitchFamily="64" charset="0"/>
              <a:cs typeface="DejaVu Sans" charset="0"/>
            </a:endParaRP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+.1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/10"/>
                                          </p:val>
                                        </p:tav>
                                        <p:tav>
                                          <p:val>
                                            <p:strVal val="#ppt_h+.01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/10"/>
                                          </p:val>
                                        </p:tav>
                                        <p:tav>
                                          <p:val>
                                            <p:strVal val="#ppt_w+.01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7988" cy="706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333375"/>
            <a:ext cx="610235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68263"/>
            <a:ext cx="9159875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8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endParaRPr lang="gl-ES" altLang="es-ES" b="1">
              <a:solidFill>
                <a:srgbClr val="000000"/>
              </a:solidFill>
              <a:latin typeface="Lucida Calligraphy" pitchFamily="64" charset="0"/>
              <a:ea typeface="SimSun" charset="-122"/>
            </a:endParaRPr>
          </a:p>
          <a:p>
            <a:pPr>
              <a:buClrTx/>
              <a:buFontTx/>
              <a:buNone/>
            </a:pPr>
            <a:endParaRPr lang="gl-ES" altLang="es-ES" sz="3600" b="1">
              <a:solidFill>
                <a:srgbClr val="000000"/>
              </a:solidFill>
              <a:latin typeface="Lucida Calligraphy" pitchFamily="64" charset="0"/>
              <a:ea typeface="SimSun" charset="-122"/>
            </a:endParaRPr>
          </a:p>
          <a:p>
            <a:pPr>
              <a:buClrTx/>
              <a:buFontTx/>
              <a:buNone/>
            </a:pPr>
            <a:endParaRPr lang="gl-ES" altLang="es-ES" sz="3600" b="1">
              <a:solidFill>
                <a:srgbClr val="000000"/>
              </a:solidFill>
              <a:latin typeface="Lucida Calligraphy" pitchFamily="64" charset="0"/>
              <a:ea typeface="SimSun" charset="-122"/>
            </a:endParaRPr>
          </a:p>
        </p:txBody>
      </p:sp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15875"/>
            <a:ext cx="9144000" cy="307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441325" y="34925"/>
            <a:ext cx="8259763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8388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sz="3600" b="1">
                <a:solidFill>
                  <a:srgbClr val="000000"/>
                </a:solidFill>
                <a:latin typeface="Lucida Calligraphy" pitchFamily="64" charset="0"/>
                <a:ea typeface="SimSun" charset="-122"/>
              </a:rPr>
              <a:t> </a:t>
            </a:r>
          </a:p>
          <a:p>
            <a:pPr>
              <a:buClrTx/>
              <a:buFontTx/>
              <a:buNone/>
            </a:pPr>
            <a:endParaRPr lang="gl-ES" altLang="es-ES" sz="3600" b="1">
              <a:solidFill>
                <a:srgbClr val="000000"/>
              </a:solidFill>
              <a:latin typeface="Lucida Calligraphy" pitchFamily="64" charset="0"/>
              <a:ea typeface="SimSun" charset="-122"/>
            </a:endParaRPr>
          </a:p>
          <a:p>
            <a:pPr>
              <a:buClrTx/>
              <a:buFontTx/>
              <a:buNone/>
            </a:pPr>
            <a:endParaRPr lang="gl-ES" altLang="es-ES" sz="3600" b="1">
              <a:solidFill>
                <a:srgbClr val="000000"/>
              </a:solidFill>
              <a:latin typeface="Lucida Calligraphy" pitchFamily="64" charset="0"/>
              <a:ea typeface="SimSun" charset="-122"/>
            </a:endParaRPr>
          </a:p>
        </p:txBody>
      </p:sp>
    </p:spTree>
  </p:cSld>
  <p:clrMapOvr>
    <a:masterClrMapping/>
  </p:clrMapOvr>
  <p:transition spd="slow" advTm="11264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0"/>
            <a:ext cx="10058400" cy="710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15888" y="4938713"/>
            <a:ext cx="8037512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9900"/>
                </a:solidFill>
                <a:latin typeface="Lucida Calligraphy" pitchFamily="64" charset="0"/>
                <a:cs typeface="DejaVu Sans" charset="0"/>
              </a:rPr>
              <a:t>Encántame viaxar! A ti? 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9900"/>
                </a:solidFill>
                <a:latin typeface="Lucida Calligraphy" pitchFamily="64" charset="0"/>
                <a:cs typeface="DejaVu Sans" charset="0"/>
              </a:rPr>
              <a:t>Colle un libro e acompáñame.</a:t>
            </a:r>
          </a:p>
        </p:txBody>
      </p:sp>
    </p:spTree>
  </p:cSld>
  <p:clrMapOvr>
    <a:masterClrMapping/>
  </p:clrMapOvr>
  <p:transition spd="slow" advTm="1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2" dur="20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 additive="repl">
                                        <p:cTn id="17" dur="20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5400"/>
            <a:ext cx="108204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179388" y="533400"/>
            <a:ext cx="97202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FFB1"/>
                </a:solidFill>
                <a:latin typeface="Lucida Calligraphy" pitchFamily="64" charset="0"/>
                <a:cs typeface="DejaVu Sans" charset="0"/>
              </a:rPr>
              <a:t>Recomendo ler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FFB1"/>
                </a:solidFill>
                <a:latin typeface="Lucida Calligraphy" pitchFamily="64" charset="0"/>
                <a:cs typeface="DejaVu Sans" charset="0"/>
              </a:rPr>
              <a:t>por unha simple razón: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FFFFB1"/>
                </a:solidFill>
                <a:latin typeface="Lucida Calligraphy" pitchFamily="64" charset="0"/>
                <a:cs typeface="DejaVu Sans" charset="0"/>
              </a:rPr>
              <a:t> dá felicidade.</a:t>
            </a:r>
          </a:p>
        </p:txBody>
      </p:sp>
    </p:spTree>
  </p:cSld>
  <p:clrMapOvr>
    <a:masterClrMapping/>
  </p:clrMapOvr>
  <p:transition spd="slow" advTm="13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 additive="repl">
                                        <p:cTn id="7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900113" y="4319588"/>
            <a:ext cx="77057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solidFill>
                  <a:srgbClr val="00FF99"/>
                </a:solidFill>
                <a:latin typeface="Lucida Calligraphy" pitchFamily="64" charset="0"/>
                <a:cs typeface="DejaVu Sans" charset="0"/>
              </a:rPr>
              <a:t>A lectura é un paraíso particular cheo de riqueza.</a:t>
            </a:r>
          </a:p>
          <a:p>
            <a:pPr>
              <a:buClrTx/>
              <a:buFontTx/>
              <a:buNone/>
            </a:pPr>
            <a:endParaRPr lang="gl-ES" altLang="es-ES" b="1">
              <a:solidFill>
                <a:srgbClr val="00FF99"/>
              </a:solidFill>
              <a:latin typeface="Lucida Calligraphy" pitchFamily="64" charset="0"/>
            </a:endParaRPr>
          </a:p>
          <a:p>
            <a:pPr>
              <a:buClrTx/>
              <a:buFontTx/>
              <a:buNone/>
            </a:pPr>
            <a:endParaRPr lang="gl-ES" altLang="es-ES" b="1">
              <a:solidFill>
                <a:srgbClr val="00FF99"/>
              </a:solidFill>
              <a:latin typeface="Lucida Calligraphy" pitchFamily="64" charset="0"/>
            </a:endParaRP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93663"/>
            <a:ext cx="91440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Ler por ler non vale para nada,</a:t>
            </a:r>
            <a:br>
              <a:rPr lang="gl-ES" altLang="es-ES" b="1">
                <a:latin typeface="Lucida Calligraphy" pitchFamily="64" charset="0"/>
                <a:cs typeface="DejaVu Sans" charset="0"/>
              </a:rPr>
            </a:br>
            <a:r>
              <a:rPr lang="gl-ES" altLang="es-ES" b="1">
                <a:latin typeface="Lucida Calligraphy" pitchFamily="64" charset="0"/>
                <a:cs typeface="DejaVu Sans" charset="0"/>
              </a:rPr>
              <a:t>ler por obriga vale para moi pouco,</a:t>
            </a:r>
            <a:br>
              <a:rPr lang="gl-ES" altLang="es-ES" b="1">
                <a:latin typeface="Lucida Calligraphy" pitchFamily="64" charset="0"/>
                <a:cs typeface="DejaVu Sans" charset="0"/>
              </a:rPr>
            </a:br>
            <a:r>
              <a:rPr lang="gl-ES" altLang="es-ES" b="1">
                <a:latin typeface="Lucida Calligraphy" pitchFamily="64" charset="0"/>
                <a:cs typeface="DejaVu Sans" charset="0"/>
              </a:rPr>
              <a:t>ler por pracer iso si que é ler.</a:t>
            </a:r>
          </a:p>
          <a:p>
            <a:pPr>
              <a:buClrTx/>
              <a:buFontTx/>
              <a:buNone/>
            </a:pPr>
            <a:endParaRPr lang="gl-ES" altLang="es-ES" b="1">
              <a:latin typeface="Lucida Calligraphy" pitchFamily="64" charset="0"/>
              <a:cs typeface="DejaVu Sans" charset="0"/>
            </a:endParaRPr>
          </a:p>
          <a:p>
            <a:pPr>
              <a:buClrTx/>
              <a:buFontTx/>
              <a:buNone/>
            </a:pPr>
            <a:endParaRPr lang="gl-ES" altLang="es-ES" b="1">
              <a:latin typeface="Lucida Calligraphy" pitchFamily="64" charset="0"/>
              <a:cs typeface="DejaVu Sans" charset="0"/>
            </a:endParaRPr>
          </a:p>
          <a:p>
            <a:pPr>
              <a:buClrTx/>
              <a:buFontTx/>
              <a:buNone/>
            </a:pPr>
            <a:endParaRPr lang="gl-ES" altLang="es-ES" b="1">
              <a:latin typeface="Lucida Calligraphy" pitchFamily="64" charset="0"/>
              <a:cs typeface="DejaVu Sans" charset="0"/>
            </a:endParaRPr>
          </a:p>
          <a:p>
            <a:pPr>
              <a:buClrTx/>
              <a:buFontTx/>
              <a:buNone/>
            </a:pPr>
            <a:endParaRPr lang="gl-ES" altLang="es-ES" b="1">
              <a:latin typeface="Lucida Calligraphy" pitchFamily="64" charset="0"/>
              <a:cs typeface="DejaVu Sans" charset="0"/>
            </a:endParaRPr>
          </a:p>
          <a:p>
            <a:pPr>
              <a:buClrTx/>
              <a:buFontTx/>
              <a:buNone/>
            </a:pPr>
            <a:endParaRPr lang="gl-ES" altLang="es-ES" b="1">
              <a:latin typeface="Lucida Calligraphy" pitchFamily="64" charset="0"/>
              <a:cs typeface="DejaVu Sans" charset="0"/>
            </a:endParaRPr>
          </a:p>
          <a:p>
            <a:pPr>
              <a:buClrTx/>
              <a:buFontTx/>
              <a:buNone/>
            </a:pPr>
            <a:endParaRPr lang="gl-ES" altLang="es-ES" b="1">
              <a:latin typeface="Lucida Calligraphy" pitchFamily="64" charset="0"/>
              <a:cs typeface="DejaVu Sans" charset="0"/>
            </a:endParaRPr>
          </a:p>
          <a:p>
            <a:pPr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Non busques unha escusa para ler.</a:t>
            </a:r>
            <a:br>
              <a:rPr lang="gl-ES" altLang="es-ES" b="1">
                <a:latin typeface="Lucida Calligraphy" pitchFamily="64" charset="0"/>
                <a:cs typeface="DejaVu Sans" charset="0"/>
              </a:rPr>
            </a:br>
            <a:r>
              <a:rPr lang="gl-ES" altLang="es-ES" b="1">
                <a:latin typeface="Lucida Calligraphy" pitchFamily="64" charset="0"/>
                <a:cs typeface="DejaVu Sans" charset="0"/>
              </a:rPr>
              <a:t>Le sen máis, por gosto,</a:t>
            </a:r>
          </a:p>
          <a:p>
            <a:pPr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 porque che dá a gana, porque che peta </a:t>
            </a:r>
          </a:p>
          <a:p>
            <a:pPr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e sempre </a:t>
            </a:r>
          </a:p>
          <a:p>
            <a:pPr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sen dar explicacións.</a:t>
            </a:r>
            <a:br>
              <a:rPr lang="gl-ES" altLang="es-ES" b="1">
                <a:latin typeface="Lucida Calligraphy" pitchFamily="64" charset="0"/>
                <a:cs typeface="DejaVu Sans" charset="0"/>
              </a:rPr>
            </a:br>
            <a:r>
              <a:rPr lang="gl-ES" altLang="es-ES" b="1">
                <a:latin typeface="Lucida Calligraphy" pitchFamily="64" charset="0"/>
                <a:cs typeface="DejaVu Sans" charset="0"/>
              </a:rPr>
              <a:t>POR VONTADE PROPIA.</a:t>
            </a:r>
          </a:p>
        </p:txBody>
      </p:sp>
    </p:spTree>
  </p:cSld>
  <p:clrMapOvr>
    <a:masterClrMapping/>
  </p:clrMapOvr>
  <p:transition spd="slow" advTm="102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2" dur="30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3000"/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2" dur="3000"/>
                                        <p:tgtEl>
                                          <p:spTgt spid="819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27" dur="3000"/>
                                        <p:tgtEl>
                                          <p:spTgt spid="819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 additive="repl"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32" dur="3000"/>
                                        <p:tgtEl>
                                          <p:spTgt spid="819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235075" y="4572000"/>
            <a:ext cx="67500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solidFill>
                  <a:srgbClr val="CCCCFF"/>
                </a:solidFill>
                <a:latin typeface="Lucida Calligraphy" pitchFamily="64" charset="0"/>
                <a:cs typeface="DejaVu Sans" charset="0"/>
              </a:rPr>
              <a:t>Transpórtarte a outros tempos , 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CCCCFF"/>
                </a:solidFill>
                <a:latin typeface="Lucida Calligraphy" pitchFamily="64" charset="0"/>
                <a:cs typeface="DejaVu Sans" charset="0"/>
              </a:rPr>
              <a:t>a outras paisaxes, 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CCCCFF"/>
                </a:solidFill>
                <a:latin typeface="Lucida Calligraphy" pitchFamily="64" charset="0"/>
                <a:cs typeface="DejaVu Sans" charset="0"/>
              </a:rPr>
              <a:t>a outras culturas.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CCCCFF"/>
                </a:solidFill>
                <a:latin typeface="Lucida Calligraphy" pitchFamily="64" charset="0"/>
                <a:cs typeface="DejaVu Sans" charset="0"/>
              </a:rPr>
              <a:t>Iso é ler.</a:t>
            </a:r>
          </a:p>
        </p:txBody>
      </p:sp>
    </p:spTree>
  </p:cSld>
  <p:clrMapOvr>
    <a:masterClrMapping/>
  </p:clrMapOvr>
  <p:transition spd="slow" advTm="13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0" dur="3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3" dur="3000"/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6" dur="3000"/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3000"/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274888" y="3532188"/>
            <a:ext cx="450373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 algn="l">
              <a:buClrTx/>
              <a:buFontTx/>
              <a:buNone/>
            </a:pPr>
            <a:r>
              <a:rPr lang="gl-ES" altLang="es-ES" b="1">
                <a:latin typeface="Lucida Calligraphy" pitchFamily="64" charset="0"/>
                <a:cs typeface="DejaVu Sans" charset="0"/>
              </a:rPr>
              <a:t>Un paraíso: a lectura.</a:t>
            </a:r>
          </a:p>
        </p:txBody>
      </p:sp>
    </p:spTree>
  </p:cSld>
  <p:clrMapOvr>
    <a:masterClrMapping/>
  </p:clrMapOvr>
  <p:transition spd="slow" advTm="9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720725" y="765175"/>
            <a:ext cx="774065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5pPr>
            <a:lvl6pPr marL="25146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6pPr>
            <a:lvl7pPr marL="29718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7pPr>
            <a:lvl8pPr marL="34290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8pPr>
            <a:lvl9pPr marL="3886200" indent="-228600"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Harrington" pitchFamily="80" charset="0"/>
                <a:ea typeface="Microsoft YaHei" charset="-122"/>
              </a:defRPr>
            </a:lvl9pPr>
          </a:lstStyle>
          <a:p>
            <a:pPr>
              <a:buClrTx/>
              <a:buFontTx/>
              <a:buNone/>
            </a:pPr>
            <a:r>
              <a:rPr lang="gl-ES" altLang="es-ES" b="1">
                <a:solidFill>
                  <a:srgbClr val="D9B3FF"/>
                </a:solidFill>
                <a:cs typeface="DejaVu Sans" charset="0"/>
              </a:rPr>
              <a:t>Lendo, viaxas </a:t>
            </a:r>
          </a:p>
          <a:p>
            <a:pPr>
              <a:buClrTx/>
              <a:buFontTx/>
              <a:buNone/>
            </a:pPr>
            <a:r>
              <a:rPr lang="gl-ES" altLang="es-ES" b="1">
                <a:solidFill>
                  <a:srgbClr val="D9B3FF"/>
                </a:solidFill>
                <a:cs typeface="DejaVu Sans" charset="0"/>
              </a:rPr>
              <a:t>a moitos lugares máxicos.</a:t>
            </a:r>
            <a:r>
              <a:rPr lang="gl-ES" altLang="es-ES">
                <a:solidFill>
                  <a:srgbClr val="D9B3FF"/>
                </a:solidFill>
                <a:cs typeface="DejaVu Sans" charset="0"/>
              </a:rPr>
              <a:t>. </a:t>
            </a:r>
          </a:p>
        </p:txBody>
      </p:sp>
    </p:spTree>
  </p:cSld>
  <p:clrMapOvr>
    <a:masterClrMapping/>
  </p:clrMapOvr>
  <p:transition spd="slow" advTm="12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9" dur="3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3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3000" fill="hold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4" dur="3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30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-.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3000" fill="hold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 additive="repl">
                                        <p:cTn id="19" dur="3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s-E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rrington" pitchFamily="80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s-E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Harrington" pitchFamily="80" charset="0"/>
            <a:ea typeface="Microsoft YaHei" charset="-122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284</Words>
  <Application>Microsoft Office PowerPoint</Application>
  <PresentationFormat>Presentación en pantalla (4:3)</PresentationFormat>
  <Paragraphs>123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Times New Roman</vt:lpstr>
      <vt:lpstr>Microsoft YaHei</vt:lpstr>
      <vt:lpstr>Harrington</vt:lpstr>
      <vt:lpstr>Arial Unicode MS</vt:lpstr>
      <vt:lpstr>Lucida Calligraphy</vt:lpstr>
      <vt:lpstr>DejaVu Sans</vt:lpstr>
      <vt:lpstr>Arial</vt:lpstr>
      <vt:lpstr>Comic Sans MS</vt:lpstr>
      <vt:lpstr>SimSun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Proverbios</dc:title>
  <dc:creator>Geles</dc:creator>
  <cp:lastModifiedBy>CFR</cp:lastModifiedBy>
  <cp:revision>48</cp:revision>
  <cp:lastPrinted>1601-01-01T00:00:00Z</cp:lastPrinted>
  <dcterms:created xsi:type="dcterms:W3CDTF">2003-11-21T00:20:30Z</dcterms:created>
  <dcterms:modified xsi:type="dcterms:W3CDTF">2014-03-24T16:53:19Z</dcterms:modified>
</cp:coreProperties>
</file>