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gl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0" d="100"/>
          <a:sy n="70" d="100"/>
        </p:scale>
        <p:origin x="162" y="10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gl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7E4C-38D4-4D60-AD68-A7FEDED8FBE7}" type="datetimeFigureOut">
              <a:rPr lang="gl-ES" smtClean="0"/>
              <a:t>15/04/2021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0314-AF56-42C1-81DA-D163EA8CC47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070042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7E4C-38D4-4D60-AD68-A7FEDED8FBE7}" type="datetimeFigureOut">
              <a:rPr lang="gl-ES" smtClean="0"/>
              <a:t>15/04/2021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0314-AF56-42C1-81DA-D163EA8CC47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358225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7E4C-38D4-4D60-AD68-A7FEDED8FBE7}" type="datetimeFigureOut">
              <a:rPr lang="gl-ES" smtClean="0"/>
              <a:t>15/04/2021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0314-AF56-42C1-81DA-D163EA8CC47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483322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7E4C-38D4-4D60-AD68-A7FEDED8FBE7}" type="datetimeFigureOut">
              <a:rPr lang="gl-ES" smtClean="0"/>
              <a:t>15/04/2021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0314-AF56-42C1-81DA-D163EA8CC47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413723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7E4C-38D4-4D60-AD68-A7FEDED8FBE7}" type="datetimeFigureOut">
              <a:rPr lang="gl-ES" smtClean="0"/>
              <a:t>15/04/2021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0314-AF56-42C1-81DA-D163EA8CC47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4160563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7E4C-38D4-4D60-AD68-A7FEDED8FBE7}" type="datetimeFigureOut">
              <a:rPr lang="gl-ES" smtClean="0"/>
              <a:t>15/04/2021</a:t>
            </a:fld>
            <a:endParaRPr lang="gl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0314-AF56-42C1-81DA-D163EA8CC47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2814101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7E4C-38D4-4D60-AD68-A7FEDED8FBE7}" type="datetimeFigureOut">
              <a:rPr lang="gl-ES" smtClean="0"/>
              <a:t>15/04/2021</a:t>
            </a:fld>
            <a:endParaRPr lang="gl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0314-AF56-42C1-81DA-D163EA8CC47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512484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7E4C-38D4-4D60-AD68-A7FEDED8FBE7}" type="datetimeFigureOut">
              <a:rPr lang="gl-ES" smtClean="0"/>
              <a:t>15/04/2021</a:t>
            </a:fld>
            <a:endParaRPr lang="gl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0314-AF56-42C1-81DA-D163EA8CC47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48519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7E4C-38D4-4D60-AD68-A7FEDED8FBE7}" type="datetimeFigureOut">
              <a:rPr lang="gl-ES" smtClean="0"/>
              <a:t>15/04/2021</a:t>
            </a:fld>
            <a:endParaRPr lang="gl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0314-AF56-42C1-81DA-D163EA8CC47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675380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7E4C-38D4-4D60-AD68-A7FEDED8FBE7}" type="datetimeFigureOut">
              <a:rPr lang="gl-ES" smtClean="0"/>
              <a:t>15/04/2021</a:t>
            </a:fld>
            <a:endParaRPr lang="gl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0314-AF56-42C1-81DA-D163EA8CC47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1231299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gl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977E4C-38D4-4D60-AD68-A7FEDED8FBE7}" type="datetimeFigureOut">
              <a:rPr lang="gl-ES" smtClean="0"/>
              <a:t>15/04/2021</a:t>
            </a:fld>
            <a:endParaRPr lang="gl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gl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370314-AF56-42C1-81DA-D163EA8CC47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680058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gl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77E4C-38D4-4D60-AD68-A7FEDED8FBE7}" type="datetimeFigureOut">
              <a:rPr lang="gl-ES" smtClean="0"/>
              <a:t>15/04/2021</a:t>
            </a:fld>
            <a:endParaRPr lang="gl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gl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370314-AF56-42C1-81DA-D163EA8CC478}" type="slidenum">
              <a:rPr lang="gl-ES" smtClean="0"/>
              <a:t>‹Nº›</a:t>
            </a:fld>
            <a:endParaRPr lang="gl-ES"/>
          </a:p>
        </p:txBody>
      </p:sp>
    </p:spTree>
    <p:extLst>
      <p:ext uri="{BB962C8B-B14F-4D97-AF65-F5344CB8AC3E}">
        <p14:creationId xmlns:p14="http://schemas.microsoft.com/office/powerpoint/2010/main" val="341433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gl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0257" y="-706581"/>
            <a:ext cx="12529842" cy="8301020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7715701" y="5333554"/>
            <a:ext cx="66335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0" dirty="0" err="1" smtClean="0">
                <a:solidFill>
                  <a:srgbClr val="FF9900"/>
                </a:solidFill>
                <a:effectLst>
                  <a:reflection blurRad="6350" stA="55000" endA="300" endPos="45500" dir="5400000" sy="-100000" algn="bl" rotWithShape="0"/>
                </a:effectLst>
                <a:latin typeface="Arcade Rounded" panose="00000400000000000000" pitchFamily="1" charset="0"/>
              </a:rPr>
              <a:t>Auga</a:t>
            </a:r>
            <a:endParaRPr lang="gl-ES" sz="8000" dirty="0">
              <a:solidFill>
                <a:srgbClr val="FF9900"/>
              </a:solidFill>
              <a:effectLst>
                <a:reflection blurRad="6350" stA="55000" endA="300" endPos="45500" dir="5400000" sy="-100000" algn="bl" rotWithShape="0"/>
              </a:effectLst>
              <a:latin typeface="Arcade Rounded" panose="00000400000000000000" pitchFamily="1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653449" y="4396110"/>
            <a:ext cx="66335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000" dirty="0" smtClean="0">
                <a:ln w="0"/>
                <a:effectLst>
                  <a:outerShdw blurRad="38100" dist="19050" dir="2700000" sx="102000" sy="102000" algn="tl" rotWithShape="0">
                    <a:schemeClr val="dk1">
                      <a:alpha val="39000"/>
                    </a:schemeClr>
                  </a:outerShdw>
                </a:effectLst>
                <a:latin typeface="Bahnschrift Light" panose="020B0502040204020203" pitchFamily="34" charset="0"/>
              </a:rPr>
              <a:t>Estados da</a:t>
            </a:r>
            <a:endParaRPr lang="gl-ES" sz="8000" dirty="0">
              <a:ln w="0"/>
              <a:effectLst>
                <a:outerShdw blurRad="38100" dist="19050" dir="2700000" sx="102000" sy="102000" algn="tl" rotWithShape="0">
                  <a:schemeClr val="dk1">
                    <a:alpha val="39000"/>
                  </a:schemeClr>
                </a:outerShdw>
              </a:effectLst>
              <a:latin typeface="Bahnschrift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855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Arcade Rounded</vt:lpstr>
      <vt:lpstr>Arial</vt:lpstr>
      <vt:lpstr>Bahnschrift Light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Pino</dc:creator>
  <cp:lastModifiedBy>Pino</cp:lastModifiedBy>
  <cp:revision>1</cp:revision>
  <dcterms:created xsi:type="dcterms:W3CDTF">2021-04-15T11:35:06Z</dcterms:created>
  <dcterms:modified xsi:type="dcterms:W3CDTF">2021-04-15T11:39:20Z</dcterms:modified>
</cp:coreProperties>
</file>