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0"/>
  </p:notesMasterIdLst>
  <p:sldIdLst>
    <p:sldId id="256" r:id="rId5"/>
    <p:sldId id="261" r:id="rId6"/>
    <p:sldId id="260" r:id="rId7"/>
    <p:sldId id="263" r:id="rId8"/>
    <p:sldId id="258" r:id="rId9"/>
    <p:sldId id="257" r:id="rId10"/>
    <p:sldId id="264" r:id="rId11"/>
    <p:sldId id="265" r:id="rId12"/>
    <p:sldId id="266" r:id="rId13"/>
    <p:sldId id="271" r:id="rId14"/>
    <p:sldId id="267" r:id="rId15"/>
    <p:sldId id="269" r:id="rId16"/>
    <p:sldId id="270" r:id="rId17"/>
    <p:sldId id="272" r:id="rId18"/>
    <p:sldId id="274" r:id="rId1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7277-AD8D-45DC-B659-6B49DDF9059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8FBCF13-F4F0-42C2-9688-0CF545EF63E4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ALUMNADO</a:t>
          </a:r>
        </a:p>
      </dgm:t>
    </dgm:pt>
    <dgm:pt modelId="{2CC68B3C-7A7B-44AF-9A68-93CFA1BCC182}" type="parTrans" cxnId="{F30524D8-9DEF-4FF2-BE53-63935905563C}">
      <dgm:prSet/>
      <dgm:spPr/>
      <dgm:t>
        <a:bodyPr/>
        <a:lstStyle/>
        <a:p>
          <a:endParaRPr lang="es-ES"/>
        </a:p>
      </dgm:t>
    </dgm:pt>
    <dgm:pt modelId="{C3230BA0-28C9-4BF1-8850-66854CF15BAF}" type="sibTrans" cxnId="{F30524D8-9DEF-4FF2-BE53-63935905563C}">
      <dgm:prSet/>
      <dgm:spPr/>
      <dgm:t>
        <a:bodyPr/>
        <a:lstStyle/>
        <a:p>
          <a:endParaRPr lang="es-ES"/>
        </a:p>
      </dgm:t>
    </dgm:pt>
    <dgm:pt modelId="{66535167-5292-4520-975C-225BDC25D84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FAMILIAS</a:t>
          </a:r>
          <a:endParaRPr lang="es-ES" dirty="0">
            <a:solidFill>
              <a:schemeClr val="tx1"/>
            </a:solidFill>
          </a:endParaRPr>
        </a:p>
      </dgm:t>
    </dgm:pt>
    <dgm:pt modelId="{9B588A41-3E87-4C1A-9691-027A13AE6750}" type="parTrans" cxnId="{60481B65-1B08-4CCA-860E-D58B25660F9C}">
      <dgm:prSet/>
      <dgm:spPr/>
      <dgm:t>
        <a:bodyPr/>
        <a:lstStyle/>
        <a:p>
          <a:endParaRPr lang="es-ES"/>
        </a:p>
      </dgm:t>
    </dgm:pt>
    <dgm:pt modelId="{513EFA21-7B34-4872-B2D5-C6193CFA5194}" type="sibTrans" cxnId="{60481B65-1B08-4CCA-860E-D58B25660F9C}">
      <dgm:prSet/>
      <dgm:spPr/>
      <dgm:t>
        <a:bodyPr/>
        <a:lstStyle/>
        <a:p>
          <a:endParaRPr lang="es-ES"/>
        </a:p>
      </dgm:t>
    </dgm:pt>
    <dgm:pt modelId="{E63D49F6-9CAC-4772-A355-F5BE31ACCD8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PROFESORADO</a:t>
          </a:r>
          <a:endParaRPr lang="es-ES" dirty="0">
            <a:solidFill>
              <a:schemeClr val="tx1"/>
            </a:solidFill>
          </a:endParaRPr>
        </a:p>
      </dgm:t>
    </dgm:pt>
    <dgm:pt modelId="{C58738A3-B7C6-4B93-8BAC-AC2B3FAF9CC9}" type="parTrans" cxnId="{3F687370-FE03-4579-BE6B-FCC7D36E1855}">
      <dgm:prSet/>
      <dgm:spPr/>
      <dgm:t>
        <a:bodyPr/>
        <a:lstStyle/>
        <a:p>
          <a:endParaRPr lang="es-ES"/>
        </a:p>
      </dgm:t>
    </dgm:pt>
    <dgm:pt modelId="{F67CA8CE-BF58-4902-8DF8-B8D581458F24}" type="sibTrans" cxnId="{3F687370-FE03-4579-BE6B-FCC7D36E1855}">
      <dgm:prSet/>
      <dgm:spPr/>
      <dgm:t>
        <a:bodyPr/>
        <a:lstStyle/>
        <a:p>
          <a:endParaRPr lang="es-ES"/>
        </a:p>
      </dgm:t>
    </dgm:pt>
    <dgm:pt modelId="{9F140491-A1FF-49E4-89A7-05CCF7A17470}">
      <dgm:prSet phldrT="[Texto]" custScaleX="104523" custRadScaleRad="133030" custRadScaleInc="-53615"/>
      <dgm:spPr/>
      <dgm:t>
        <a:bodyPr/>
        <a:lstStyle/>
        <a:p>
          <a:endParaRPr lang="es-ES"/>
        </a:p>
      </dgm:t>
    </dgm:pt>
    <dgm:pt modelId="{FA0624DB-A773-4057-8B24-6F8DE9514157}" type="parTrans" cxnId="{6F6F7042-7C71-4152-BDAC-0FCA6FC9CECC}">
      <dgm:prSet/>
      <dgm:spPr/>
      <dgm:t>
        <a:bodyPr/>
        <a:lstStyle/>
        <a:p>
          <a:endParaRPr lang="es-ES"/>
        </a:p>
      </dgm:t>
    </dgm:pt>
    <dgm:pt modelId="{AF572197-DFFE-4BEE-8E18-A1A8BD30B9F8}" type="sibTrans" cxnId="{6F6F7042-7C71-4152-BDAC-0FCA6FC9CECC}">
      <dgm:prSet/>
      <dgm:spPr/>
      <dgm:t>
        <a:bodyPr/>
        <a:lstStyle/>
        <a:p>
          <a:endParaRPr lang="es-ES"/>
        </a:p>
      </dgm:t>
    </dgm:pt>
    <dgm:pt modelId="{86BA5DA6-282C-457D-B81E-B7AA3B89845B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OUTRAS INSTITUCIÓNS DA COMUNIDADE</a:t>
          </a:r>
          <a:endParaRPr lang="es-ES" sz="2400" dirty="0">
            <a:solidFill>
              <a:schemeClr val="tx1"/>
            </a:solidFill>
          </a:endParaRPr>
        </a:p>
      </dgm:t>
    </dgm:pt>
    <dgm:pt modelId="{7D9A0AC7-988B-4C76-8F90-AD3748AB89BC}" type="parTrans" cxnId="{9C2F778D-6939-4872-9465-C48B56202B43}">
      <dgm:prSet/>
      <dgm:spPr/>
      <dgm:t>
        <a:bodyPr/>
        <a:lstStyle/>
        <a:p>
          <a:endParaRPr lang="es-ES"/>
        </a:p>
      </dgm:t>
    </dgm:pt>
    <dgm:pt modelId="{F45B2ABB-C87A-4826-80E1-E2A6EB83A0B6}" type="sibTrans" cxnId="{9C2F778D-6939-4872-9465-C48B56202B43}">
      <dgm:prSet/>
      <dgm:spPr/>
      <dgm:t>
        <a:bodyPr/>
        <a:lstStyle/>
        <a:p>
          <a:endParaRPr lang="es-ES"/>
        </a:p>
      </dgm:t>
    </dgm:pt>
    <dgm:pt modelId="{A72A4AAB-BCE1-4173-8AA0-DAAB26237889}" type="pres">
      <dgm:prSet presAssocID="{E9487277-AD8D-45DC-B659-6B49DDF905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826496-7DB9-45AB-B0C4-86952F53A06E}" type="pres">
      <dgm:prSet presAssocID="{58FBCF13-F4F0-42C2-9688-0CF545EF63E4}" presName="centerShape" presStyleLbl="node0" presStyleIdx="0" presStyleCnt="1" custScaleX="105775" custScaleY="101259" custLinFactNeighborX="-6852" custLinFactNeighborY="-36397"/>
      <dgm:spPr/>
      <dgm:t>
        <a:bodyPr/>
        <a:lstStyle/>
        <a:p>
          <a:endParaRPr lang="es-ES"/>
        </a:p>
      </dgm:t>
    </dgm:pt>
    <dgm:pt modelId="{AB6E5273-9413-425A-AE71-9F6AF66E749E}" type="pres">
      <dgm:prSet presAssocID="{C58738A3-B7C6-4B93-8BAC-AC2B3FAF9CC9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F949FAAB-696D-40CC-9079-0F70383D32BD}" type="pres">
      <dgm:prSet presAssocID="{E63D49F6-9CAC-4772-A355-F5BE31ACCD8D}" presName="node" presStyleLbl="node1" presStyleIdx="0" presStyleCnt="3" custScaleX="104523" custRadScaleRad="137918" custRadScaleInc="-97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E586BB-ABD3-43CC-8DB5-DBCDD563379E}" type="pres">
      <dgm:prSet presAssocID="{9B588A41-3E87-4C1A-9691-027A13AE6750}" presName="parTrans" presStyleLbl="bgSibTrans2D1" presStyleIdx="1" presStyleCnt="3" custLinFactNeighborX="3766" custLinFactNeighborY="-26502"/>
      <dgm:spPr/>
      <dgm:t>
        <a:bodyPr/>
        <a:lstStyle/>
        <a:p>
          <a:endParaRPr lang="es-ES"/>
        </a:p>
      </dgm:t>
    </dgm:pt>
    <dgm:pt modelId="{DCF95911-2A3D-418B-A4D3-7291EAA744CC}" type="pres">
      <dgm:prSet presAssocID="{66535167-5292-4520-975C-225BDC25D843}" presName="node" presStyleLbl="node1" presStyleIdx="1" presStyleCnt="3" custScaleX="85941" custScaleY="78947" custRadScaleRad="22941" custRadScaleInc="-2410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D6AD7-BA4D-4A31-93D5-FA8753006172}" type="pres">
      <dgm:prSet presAssocID="{7D9A0AC7-988B-4C76-8F90-AD3748AB89BC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BF017B1C-77A2-45EC-81CB-B96E60CFB0E3}" type="pres">
      <dgm:prSet presAssocID="{86BA5DA6-282C-457D-B81E-B7AA3B8984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481B65-1B08-4CCA-860E-D58B25660F9C}" srcId="{58FBCF13-F4F0-42C2-9688-0CF545EF63E4}" destId="{66535167-5292-4520-975C-225BDC25D843}" srcOrd="1" destOrd="0" parTransId="{9B588A41-3E87-4C1A-9691-027A13AE6750}" sibTransId="{513EFA21-7B34-4872-B2D5-C6193CFA5194}"/>
    <dgm:cxn modelId="{4B2ADF30-22D4-4BC1-9F79-5FC2D455E96B}" type="presOf" srcId="{7D9A0AC7-988B-4C76-8F90-AD3748AB89BC}" destId="{A7ED6AD7-BA4D-4A31-93D5-FA8753006172}" srcOrd="0" destOrd="0" presId="urn:microsoft.com/office/officeart/2005/8/layout/radial4"/>
    <dgm:cxn modelId="{F30524D8-9DEF-4FF2-BE53-63935905563C}" srcId="{E9487277-AD8D-45DC-B659-6B49DDF90594}" destId="{58FBCF13-F4F0-42C2-9688-0CF545EF63E4}" srcOrd="0" destOrd="0" parTransId="{2CC68B3C-7A7B-44AF-9A68-93CFA1BCC182}" sibTransId="{C3230BA0-28C9-4BF1-8850-66854CF15BAF}"/>
    <dgm:cxn modelId="{3F687370-FE03-4579-BE6B-FCC7D36E1855}" srcId="{58FBCF13-F4F0-42C2-9688-0CF545EF63E4}" destId="{E63D49F6-9CAC-4772-A355-F5BE31ACCD8D}" srcOrd="0" destOrd="0" parTransId="{C58738A3-B7C6-4B93-8BAC-AC2B3FAF9CC9}" sibTransId="{F67CA8CE-BF58-4902-8DF8-B8D581458F24}"/>
    <dgm:cxn modelId="{6F6F7042-7C71-4152-BDAC-0FCA6FC9CECC}" srcId="{E9487277-AD8D-45DC-B659-6B49DDF90594}" destId="{9F140491-A1FF-49E4-89A7-05CCF7A17470}" srcOrd="1" destOrd="0" parTransId="{FA0624DB-A773-4057-8B24-6F8DE9514157}" sibTransId="{AF572197-DFFE-4BEE-8E18-A1A8BD30B9F8}"/>
    <dgm:cxn modelId="{D13877F4-4E65-4976-B154-FC414F08D076}" type="presOf" srcId="{E9487277-AD8D-45DC-B659-6B49DDF90594}" destId="{A72A4AAB-BCE1-4173-8AA0-DAAB26237889}" srcOrd="0" destOrd="0" presId="urn:microsoft.com/office/officeart/2005/8/layout/radial4"/>
    <dgm:cxn modelId="{9C2F778D-6939-4872-9465-C48B56202B43}" srcId="{58FBCF13-F4F0-42C2-9688-0CF545EF63E4}" destId="{86BA5DA6-282C-457D-B81E-B7AA3B89845B}" srcOrd="2" destOrd="0" parTransId="{7D9A0AC7-988B-4C76-8F90-AD3748AB89BC}" sibTransId="{F45B2ABB-C87A-4826-80E1-E2A6EB83A0B6}"/>
    <dgm:cxn modelId="{B136BE31-B049-4108-BF26-6F61FF93E24F}" type="presOf" srcId="{E63D49F6-9CAC-4772-A355-F5BE31ACCD8D}" destId="{F949FAAB-696D-40CC-9079-0F70383D32BD}" srcOrd="0" destOrd="0" presId="urn:microsoft.com/office/officeart/2005/8/layout/radial4"/>
    <dgm:cxn modelId="{31A16AD4-840F-43C0-8A56-F2A3B74F923D}" type="presOf" srcId="{9B588A41-3E87-4C1A-9691-027A13AE6750}" destId="{28E586BB-ABD3-43CC-8DB5-DBCDD563379E}" srcOrd="0" destOrd="0" presId="urn:microsoft.com/office/officeart/2005/8/layout/radial4"/>
    <dgm:cxn modelId="{759865BE-837F-467C-B3B1-648E1820CFAC}" type="presOf" srcId="{58FBCF13-F4F0-42C2-9688-0CF545EF63E4}" destId="{09826496-7DB9-45AB-B0C4-86952F53A06E}" srcOrd="0" destOrd="0" presId="urn:microsoft.com/office/officeart/2005/8/layout/radial4"/>
    <dgm:cxn modelId="{F7ABB28E-8F47-4966-A97D-07CB4C5C2355}" type="presOf" srcId="{86BA5DA6-282C-457D-B81E-B7AA3B89845B}" destId="{BF017B1C-77A2-45EC-81CB-B96E60CFB0E3}" srcOrd="0" destOrd="0" presId="urn:microsoft.com/office/officeart/2005/8/layout/radial4"/>
    <dgm:cxn modelId="{AE928436-4FB4-4074-A404-E5276E5F6B86}" type="presOf" srcId="{66535167-5292-4520-975C-225BDC25D843}" destId="{DCF95911-2A3D-418B-A4D3-7291EAA744CC}" srcOrd="0" destOrd="0" presId="urn:microsoft.com/office/officeart/2005/8/layout/radial4"/>
    <dgm:cxn modelId="{22151453-7384-4139-8AC6-D58AF94A905B}" type="presOf" srcId="{C58738A3-B7C6-4B93-8BAC-AC2B3FAF9CC9}" destId="{AB6E5273-9413-425A-AE71-9F6AF66E749E}" srcOrd="0" destOrd="0" presId="urn:microsoft.com/office/officeart/2005/8/layout/radial4"/>
    <dgm:cxn modelId="{BB03B01B-0CE5-43C8-A2FF-D33532A2F1E9}" type="presParOf" srcId="{A72A4AAB-BCE1-4173-8AA0-DAAB26237889}" destId="{09826496-7DB9-45AB-B0C4-86952F53A06E}" srcOrd="0" destOrd="0" presId="urn:microsoft.com/office/officeart/2005/8/layout/radial4"/>
    <dgm:cxn modelId="{AFC0A913-ACBA-4178-B30C-4D335D9806BD}" type="presParOf" srcId="{A72A4AAB-BCE1-4173-8AA0-DAAB26237889}" destId="{AB6E5273-9413-425A-AE71-9F6AF66E749E}" srcOrd="1" destOrd="0" presId="urn:microsoft.com/office/officeart/2005/8/layout/radial4"/>
    <dgm:cxn modelId="{FC1CB435-2A9D-4160-9C28-95D909F109AE}" type="presParOf" srcId="{A72A4AAB-BCE1-4173-8AA0-DAAB26237889}" destId="{F949FAAB-696D-40CC-9079-0F70383D32BD}" srcOrd="2" destOrd="0" presId="urn:microsoft.com/office/officeart/2005/8/layout/radial4"/>
    <dgm:cxn modelId="{BB3FB452-3A08-4DA0-BDC5-AA1E4C66C307}" type="presParOf" srcId="{A72A4AAB-BCE1-4173-8AA0-DAAB26237889}" destId="{28E586BB-ABD3-43CC-8DB5-DBCDD563379E}" srcOrd="3" destOrd="0" presId="urn:microsoft.com/office/officeart/2005/8/layout/radial4"/>
    <dgm:cxn modelId="{4D773E85-FD11-4D24-B33B-3E10E2940CC1}" type="presParOf" srcId="{A72A4AAB-BCE1-4173-8AA0-DAAB26237889}" destId="{DCF95911-2A3D-418B-A4D3-7291EAA744CC}" srcOrd="4" destOrd="0" presId="urn:microsoft.com/office/officeart/2005/8/layout/radial4"/>
    <dgm:cxn modelId="{D5A52C23-F0C3-4434-9D75-D6F11C95B4DD}" type="presParOf" srcId="{A72A4AAB-BCE1-4173-8AA0-DAAB26237889}" destId="{A7ED6AD7-BA4D-4A31-93D5-FA8753006172}" srcOrd="5" destOrd="0" presId="urn:microsoft.com/office/officeart/2005/8/layout/radial4"/>
    <dgm:cxn modelId="{B6DD9864-82E4-47BC-B4DE-CED1BA0B50EB}" type="presParOf" srcId="{A72A4AAB-BCE1-4173-8AA0-DAAB26237889}" destId="{BF017B1C-77A2-45EC-81CB-B96E60CFB0E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8A0AF-8D6B-437D-B905-60524266D6CD}" type="doc">
      <dgm:prSet loTypeId="urn:microsoft.com/office/officeart/2005/8/layout/hierarchy1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F0D88F55-25BC-42B1-973C-216FF1E522DD}">
      <dgm:prSet phldrT="[Texto]" custT="1"/>
      <dgm:spPr/>
      <dgm:t>
        <a:bodyPr/>
        <a:lstStyle/>
        <a:p>
          <a:pPr algn="ctr"/>
          <a:r>
            <a:rPr lang="es-ES" sz="1400" b="1" dirty="0" smtClean="0"/>
            <a:t>PLAN de CONVIVENCIA</a:t>
          </a:r>
          <a:endParaRPr lang="es-ES" sz="1400" b="1" dirty="0"/>
        </a:p>
      </dgm:t>
    </dgm:pt>
    <dgm:pt modelId="{B0775413-AEA6-4B73-8F3D-1D48AB970900}" type="parTrans" cxnId="{31F44AF1-8B99-48E4-95AE-F88705975F9C}">
      <dgm:prSet/>
      <dgm:spPr/>
      <dgm:t>
        <a:bodyPr/>
        <a:lstStyle/>
        <a:p>
          <a:pPr algn="ctr"/>
          <a:endParaRPr lang="es-ES"/>
        </a:p>
      </dgm:t>
    </dgm:pt>
    <dgm:pt modelId="{D1314176-DFEA-49F0-AE13-30613101C454}" type="sibTrans" cxnId="{31F44AF1-8B99-48E4-95AE-F88705975F9C}">
      <dgm:prSet/>
      <dgm:spPr/>
      <dgm:t>
        <a:bodyPr/>
        <a:lstStyle/>
        <a:p>
          <a:pPr algn="ctr"/>
          <a:endParaRPr lang="es-ES"/>
        </a:p>
      </dgm:t>
    </dgm:pt>
    <dgm:pt modelId="{A9B66FD4-F286-4CD5-84E8-6F30B3E90007}">
      <dgm:prSet phldrT="[Texto]" custT="1"/>
      <dgm:spPr/>
      <dgm:t>
        <a:bodyPr/>
        <a:lstStyle/>
        <a:p>
          <a:pPr algn="ctr"/>
          <a:r>
            <a:rPr lang="es-ES" sz="1100" b="1" dirty="0" smtClean="0"/>
            <a:t>SENSIBILIZACIÓN art 6 </a:t>
          </a:r>
          <a:r>
            <a:rPr lang="es-ES" sz="1100" b="1" dirty="0" err="1" smtClean="0"/>
            <a:t>Dec</a:t>
          </a:r>
          <a:r>
            <a:rPr lang="es-ES" sz="1100" b="1" dirty="0" smtClean="0"/>
            <a:t> 8/2015</a:t>
          </a:r>
          <a:endParaRPr lang="es-ES" sz="1100" b="1" dirty="0"/>
        </a:p>
      </dgm:t>
    </dgm:pt>
    <dgm:pt modelId="{B477C364-94E7-4757-B593-01D92160550E}" type="parTrans" cxnId="{6C825527-A2BC-4F49-83ED-4B8FA8A84D5B}">
      <dgm:prSet/>
      <dgm:spPr/>
      <dgm:t>
        <a:bodyPr/>
        <a:lstStyle/>
        <a:p>
          <a:pPr algn="ctr"/>
          <a:endParaRPr lang="es-ES"/>
        </a:p>
      </dgm:t>
    </dgm:pt>
    <dgm:pt modelId="{D54D2C8C-189C-4AD0-859C-3841605353B1}" type="sibTrans" cxnId="{6C825527-A2BC-4F49-83ED-4B8FA8A84D5B}">
      <dgm:prSet/>
      <dgm:spPr/>
      <dgm:t>
        <a:bodyPr/>
        <a:lstStyle/>
        <a:p>
          <a:pPr algn="ctr"/>
          <a:endParaRPr lang="es-ES"/>
        </a:p>
      </dgm:t>
    </dgm:pt>
    <dgm:pt modelId="{A9133EE6-D0D4-44CE-8E3F-2428DF074C75}">
      <dgm:prSet phldrT="[Texto]" custT="1"/>
      <dgm:spPr/>
      <dgm:t>
        <a:bodyPr/>
        <a:lstStyle/>
        <a:p>
          <a:pPr algn="ctr"/>
          <a:r>
            <a:rPr lang="es-ES" sz="1200" b="1" dirty="0" err="1" smtClean="0"/>
            <a:t>DIAGNÓSTICO</a:t>
          </a:r>
          <a:r>
            <a:rPr lang="es-ES" sz="1200" dirty="0" err="1" smtClean="0"/>
            <a:t>art</a:t>
          </a:r>
          <a:r>
            <a:rPr lang="es-ES" sz="1200" dirty="0" smtClean="0"/>
            <a:t> 14 Dec.8/2015</a:t>
          </a:r>
          <a:endParaRPr lang="es-ES" sz="1200" b="1" dirty="0"/>
        </a:p>
      </dgm:t>
    </dgm:pt>
    <dgm:pt modelId="{ABA9F74E-9AF7-40D3-9793-0AE48DED4C71}" type="parTrans" cxnId="{2684A8FE-F254-417E-A5B1-AF269BF916AA}">
      <dgm:prSet/>
      <dgm:spPr/>
      <dgm:t>
        <a:bodyPr/>
        <a:lstStyle/>
        <a:p>
          <a:pPr algn="ctr"/>
          <a:endParaRPr lang="es-ES"/>
        </a:p>
      </dgm:t>
    </dgm:pt>
    <dgm:pt modelId="{3448C3F2-A914-4CCC-A3EC-86FC8E0D5871}" type="sibTrans" cxnId="{2684A8FE-F254-417E-A5B1-AF269BF916AA}">
      <dgm:prSet/>
      <dgm:spPr/>
      <dgm:t>
        <a:bodyPr/>
        <a:lstStyle/>
        <a:p>
          <a:pPr algn="ctr"/>
          <a:endParaRPr lang="es-ES"/>
        </a:p>
      </dgm:t>
    </dgm:pt>
    <dgm:pt modelId="{6616B400-9749-4A84-9ADE-A6AC1A62CB7D}">
      <dgm:prSet phldrT="[Texto]" custT="1"/>
      <dgm:spPr/>
      <dgm:t>
        <a:bodyPr/>
        <a:lstStyle/>
        <a:p>
          <a:pPr algn="ctr"/>
          <a:r>
            <a:rPr lang="es-ES" sz="1200" b="1" dirty="0" smtClean="0"/>
            <a:t>PLANIFICACION</a:t>
          </a:r>
          <a:endParaRPr lang="es-ES" sz="1200" b="1" dirty="0"/>
        </a:p>
      </dgm:t>
    </dgm:pt>
    <dgm:pt modelId="{A08B2E57-9C4A-44CB-9A46-9201F542EA13}" type="parTrans" cxnId="{EA74148A-9E89-4A51-A410-508C62D43D39}">
      <dgm:prSet/>
      <dgm:spPr/>
      <dgm:t>
        <a:bodyPr/>
        <a:lstStyle/>
        <a:p>
          <a:pPr algn="ctr"/>
          <a:endParaRPr lang="es-ES"/>
        </a:p>
      </dgm:t>
    </dgm:pt>
    <dgm:pt modelId="{880C00B1-548A-4ED9-B966-16C1079F74F3}" type="sibTrans" cxnId="{EA74148A-9E89-4A51-A410-508C62D43D39}">
      <dgm:prSet/>
      <dgm:spPr/>
      <dgm:t>
        <a:bodyPr/>
        <a:lstStyle/>
        <a:p>
          <a:pPr algn="ctr"/>
          <a:endParaRPr lang="es-ES"/>
        </a:p>
      </dgm:t>
    </dgm:pt>
    <dgm:pt modelId="{E1C16186-3693-40EA-A3DB-F5C2C93E05EC}">
      <dgm:prSet phldrT="[Texto]" custT="1"/>
      <dgm:spPr/>
      <dgm:t>
        <a:bodyPr/>
        <a:lstStyle/>
        <a:p>
          <a:pPr algn="ctr"/>
          <a:r>
            <a:rPr lang="es-ES" sz="600" dirty="0" smtClean="0"/>
            <a:t> </a:t>
          </a:r>
          <a:r>
            <a:rPr lang="es-ES" sz="1200" b="1" dirty="0" err="1" smtClean="0"/>
            <a:t>Obxecto</a:t>
          </a:r>
          <a:r>
            <a:rPr lang="es-ES" sz="1200" b="1" dirty="0" smtClean="0"/>
            <a:t>, </a:t>
          </a:r>
          <a:r>
            <a:rPr lang="es-ES" sz="1200" b="1" dirty="0" err="1" smtClean="0"/>
            <a:t>fins</a:t>
          </a:r>
          <a:r>
            <a:rPr lang="es-ES" sz="1200" b="1" dirty="0" smtClean="0"/>
            <a:t> e principios do Plan art 3 </a:t>
          </a:r>
          <a:r>
            <a:rPr lang="es-ES" sz="1200" b="1" dirty="0" err="1" smtClean="0"/>
            <a:t>Lei</a:t>
          </a:r>
          <a:r>
            <a:rPr lang="es-ES" sz="1200" b="1" dirty="0" smtClean="0"/>
            <a:t> 4/2011 art 12 </a:t>
          </a:r>
          <a:r>
            <a:rPr lang="es-ES" sz="1200" b="1" dirty="0" err="1" smtClean="0"/>
            <a:t>Dec</a:t>
          </a:r>
          <a:r>
            <a:rPr lang="es-ES" sz="1200" b="1" dirty="0" smtClean="0"/>
            <a:t> 8/2015</a:t>
          </a:r>
        </a:p>
        <a:p>
          <a:pPr algn="ctr"/>
          <a:r>
            <a:rPr lang="es-ES" sz="1200" b="1" dirty="0" smtClean="0"/>
            <a:t>Anexo 2,3</a:t>
          </a:r>
        </a:p>
        <a:p>
          <a:pPr algn="ctr"/>
          <a:endParaRPr lang="es-ES" sz="900" b="1" dirty="0"/>
        </a:p>
      </dgm:t>
    </dgm:pt>
    <dgm:pt modelId="{D3026781-851F-4625-BC30-4EA5515C790B}" type="parTrans" cxnId="{6EF7877E-418E-436B-A4C2-854C20539E12}">
      <dgm:prSet/>
      <dgm:spPr/>
      <dgm:t>
        <a:bodyPr/>
        <a:lstStyle/>
        <a:p>
          <a:pPr algn="ctr"/>
          <a:endParaRPr lang="es-ES"/>
        </a:p>
      </dgm:t>
    </dgm:pt>
    <dgm:pt modelId="{F73A2B85-9998-4A91-85A2-AFE67A7125C2}" type="sibTrans" cxnId="{6EF7877E-418E-436B-A4C2-854C20539E12}">
      <dgm:prSet/>
      <dgm:spPr/>
      <dgm:t>
        <a:bodyPr/>
        <a:lstStyle/>
        <a:p>
          <a:pPr algn="ctr"/>
          <a:endParaRPr lang="es-ES"/>
        </a:p>
      </dgm:t>
    </dgm:pt>
    <dgm:pt modelId="{2C5D2B78-F445-4BF1-8893-B9C205286428}">
      <dgm:prSet phldrT="[Texto]" custT="1"/>
      <dgm:spPr/>
      <dgm:t>
        <a:bodyPr/>
        <a:lstStyle/>
        <a:p>
          <a:pPr algn="ctr"/>
          <a:r>
            <a:rPr lang="es-ES" sz="900" b="1" dirty="0" smtClean="0"/>
            <a:t>Normativa</a:t>
          </a:r>
          <a:endParaRPr lang="es-ES" sz="900" b="1" dirty="0"/>
        </a:p>
      </dgm:t>
    </dgm:pt>
    <dgm:pt modelId="{75B720A4-A76A-4CE2-A2CF-64EDDDB11AA3}" type="parTrans" cxnId="{6A47952F-AC21-4387-96ED-899DA20B105A}">
      <dgm:prSet/>
      <dgm:spPr/>
      <dgm:t>
        <a:bodyPr/>
        <a:lstStyle/>
        <a:p>
          <a:pPr algn="ctr"/>
          <a:endParaRPr lang="es-ES"/>
        </a:p>
      </dgm:t>
    </dgm:pt>
    <dgm:pt modelId="{C6754378-4874-4994-9259-5835D2CF6497}" type="sibTrans" cxnId="{6A47952F-AC21-4387-96ED-899DA20B105A}">
      <dgm:prSet/>
      <dgm:spPr/>
      <dgm:t>
        <a:bodyPr/>
        <a:lstStyle/>
        <a:p>
          <a:pPr algn="ctr"/>
          <a:endParaRPr lang="es-ES"/>
        </a:p>
      </dgm:t>
    </dgm:pt>
    <dgm:pt modelId="{791B2EC1-4AC6-4F09-BAE9-1B165ABA7671}">
      <dgm:prSet phldrT="[Texto]" custT="1"/>
      <dgm:spPr/>
      <dgm:t>
        <a:bodyPr/>
        <a:lstStyle/>
        <a:p>
          <a:pPr algn="ctr"/>
          <a:r>
            <a:rPr lang="es-ES" sz="1200" b="1" dirty="0" smtClean="0"/>
            <a:t>OBXECTIVOS (Anexo3)</a:t>
          </a:r>
          <a:endParaRPr lang="es-ES" sz="1200" b="1" dirty="0"/>
        </a:p>
      </dgm:t>
    </dgm:pt>
    <dgm:pt modelId="{E43BC625-12FB-4EB7-A729-3E958BF50D58}" type="parTrans" cxnId="{3E02A7B7-7E74-4634-9ABA-5D0A0D790B84}">
      <dgm:prSet/>
      <dgm:spPr/>
      <dgm:t>
        <a:bodyPr/>
        <a:lstStyle/>
        <a:p>
          <a:pPr algn="ctr"/>
          <a:endParaRPr lang="es-ES"/>
        </a:p>
      </dgm:t>
    </dgm:pt>
    <dgm:pt modelId="{3762263D-19E2-47A3-9169-7FDFC8217899}" type="sibTrans" cxnId="{3E02A7B7-7E74-4634-9ABA-5D0A0D790B84}">
      <dgm:prSet/>
      <dgm:spPr/>
      <dgm:t>
        <a:bodyPr/>
        <a:lstStyle/>
        <a:p>
          <a:pPr algn="ctr"/>
          <a:endParaRPr lang="es-ES"/>
        </a:p>
      </dgm:t>
    </dgm:pt>
    <dgm:pt modelId="{95D94FAD-AAA4-4A7E-B540-A8417F8DBB20}">
      <dgm:prSet phldrT="[Texto]" custT="1"/>
      <dgm:spPr/>
      <dgm:t>
        <a:bodyPr/>
        <a:lstStyle/>
        <a:p>
          <a:pPr algn="ctr"/>
          <a:r>
            <a:rPr lang="es-ES" sz="900" b="1" dirty="0" smtClean="0"/>
            <a:t>ACTUACIÓNS,MEDIDAS OU PROGRAMAS</a:t>
          </a:r>
        </a:p>
        <a:p>
          <a:pPr algn="ctr"/>
          <a:r>
            <a:rPr lang="es-ES" sz="900" b="1" dirty="0" smtClean="0"/>
            <a:t>Art 15 Dec.8/2015</a:t>
          </a:r>
          <a:endParaRPr lang="es-ES" sz="900" b="1" dirty="0"/>
        </a:p>
      </dgm:t>
    </dgm:pt>
    <dgm:pt modelId="{05A4129B-8F0D-4DE4-AEA4-AA869105124E}" type="parTrans" cxnId="{A8642E03-5879-4C31-ACE7-D035A7812389}">
      <dgm:prSet/>
      <dgm:spPr/>
      <dgm:t>
        <a:bodyPr/>
        <a:lstStyle/>
        <a:p>
          <a:pPr algn="ctr"/>
          <a:endParaRPr lang="es-ES"/>
        </a:p>
      </dgm:t>
    </dgm:pt>
    <dgm:pt modelId="{142824C4-3334-4663-85D8-0F60F2A1756B}" type="sibTrans" cxnId="{A8642E03-5879-4C31-ACE7-D035A7812389}">
      <dgm:prSet/>
      <dgm:spPr/>
      <dgm:t>
        <a:bodyPr/>
        <a:lstStyle/>
        <a:p>
          <a:pPr algn="ctr"/>
          <a:endParaRPr lang="es-ES"/>
        </a:p>
      </dgm:t>
    </dgm:pt>
    <dgm:pt modelId="{0D06F252-34A3-4E1C-8BFE-CC2CA6C8076E}">
      <dgm:prSet phldrT="[Texto]" custT="1"/>
      <dgm:spPr/>
      <dgm:t>
        <a:bodyPr/>
        <a:lstStyle/>
        <a:p>
          <a:pPr algn="ctr"/>
          <a:r>
            <a:rPr lang="es-ES" sz="1200" b="1" dirty="0" smtClean="0"/>
            <a:t>Responsables,recursos,instrumentos,protocolos,modelos,temporarización,indicadores de logros (anexo 11,12,13</a:t>
          </a:r>
          <a:endParaRPr lang="es-ES" sz="1200" b="1" dirty="0"/>
        </a:p>
      </dgm:t>
    </dgm:pt>
    <dgm:pt modelId="{E2D1316C-3DEE-41FB-AFBC-D2B13A21ACF8}" type="parTrans" cxnId="{70181FC2-53B5-4A73-8256-BC9E023CDBCA}">
      <dgm:prSet/>
      <dgm:spPr/>
      <dgm:t>
        <a:bodyPr/>
        <a:lstStyle/>
        <a:p>
          <a:pPr algn="ctr"/>
          <a:endParaRPr lang="es-ES"/>
        </a:p>
      </dgm:t>
    </dgm:pt>
    <dgm:pt modelId="{D105C45E-BF69-4135-93E5-61989C311E31}" type="sibTrans" cxnId="{70181FC2-53B5-4A73-8256-BC9E023CDBCA}">
      <dgm:prSet/>
      <dgm:spPr/>
      <dgm:t>
        <a:bodyPr/>
        <a:lstStyle/>
        <a:p>
          <a:pPr algn="ctr"/>
          <a:endParaRPr lang="es-ES"/>
        </a:p>
      </dgm:t>
    </dgm:pt>
    <dgm:pt modelId="{EE9C28C2-A249-4619-8F39-5FECDF2A3A12}">
      <dgm:prSet phldrT="[Texto]" custT="1"/>
      <dgm:spPr/>
      <dgm:t>
        <a:bodyPr/>
        <a:lstStyle/>
        <a:p>
          <a:pPr algn="ctr"/>
          <a:r>
            <a:rPr lang="es-ES" sz="1200" b="1" dirty="0" smtClean="0"/>
            <a:t>SEGUIMENTO,AVALIACIÓN e DIFUSIÓN</a:t>
          </a:r>
          <a:endParaRPr lang="es-ES" sz="1200" b="1" dirty="0"/>
        </a:p>
      </dgm:t>
    </dgm:pt>
    <dgm:pt modelId="{1AD072EA-4C6C-4A55-9055-CD8C531404A6}" type="parTrans" cxnId="{274A22DF-FB30-4861-BBCE-2315A4FF30A3}">
      <dgm:prSet/>
      <dgm:spPr/>
      <dgm:t>
        <a:bodyPr/>
        <a:lstStyle/>
        <a:p>
          <a:pPr algn="ctr"/>
          <a:endParaRPr lang="es-ES"/>
        </a:p>
      </dgm:t>
    </dgm:pt>
    <dgm:pt modelId="{049D76AF-A363-4B04-A01F-FDA1D011046F}" type="sibTrans" cxnId="{274A22DF-FB30-4861-BBCE-2315A4FF30A3}">
      <dgm:prSet/>
      <dgm:spPr/>
      <dgm:t>
        <a:bodyPr/>
        <a:lstStyle/>
        <a:p>
          <a:pPr algn="ctr"/>
          <a:endParaRPr lang="es-ES"/>
        </a:p>
      </dgm:t>
    </dgm:pt>
    <dgm:pt modelId="{2011B018-0676-4D73-8998-8DCB2B53C083}" type="pres">
      <dgm:prSet presAssocID="{5EF8A0AF-8D6B-437D-B905-60524266D6CD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4EAD40D-432F-4BA4-ACDD-FDF032376612}" type="pres">
      <dgm:prSet presAssocID="{F0D88F55-25BC-42B1-973C-216FF1E522DD}" presName="hierRoot1" presStyleCnt="0"/>
      <dgm:spPr/>
    </dgm:pt>
    <dgm:pt modelId="{5B3B08B7-6DAB-438C-AA8B-DBD6D3B68B95}" type="pres">
      <dgm:prSet presAssocID="{F0D88F55-25BC-42B1-973C-216FF1E522DD}" presName="composite" presStyleCnt="0"/>
      <dgm:spPr/>
    </dgm:pt>
    <dgm:pt modelId="{D03E2E6A-4FCE-44B5-804C-B63F13F96523}" type="pres">
      <dgm:prSet presAssocID="{F0D88F55-25BC-42B1-973C-216FF1E522DD}" presName="background" presStyleLbl="node0" presStyleIdx="0" presStyleCnt="1"/>
      <dgm:spPr/>
    </dgm:pt>
    <dgm:pt modelId="{3AD5A6E6-ED9A-4D95-A6C7-84504BAFCAB9}" type="pres">
      <dgm:prSet presAssocID="{F0D88F55-25BC-42B1-973C-216FF1E522DD}" presName="text" presStyleLbl="fgAcc0" presStyleIdx="0" presStyleCnt="1" custScaleX="329247" custScaleY="106125" custLinFactY="-49540" custLinFactNeighborX="48358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B58346-A2CA-4FFD-BBFB-4D16A29AFEFC}" type="pres">
      <dgm:prSet presAssocID="{F0D88F55-25BC-42B1-973C-216FF1E522DD}" presName="hierChild2" presStyleCnt="0"/>
      <dgm:spPr/>
    </dgm:pt>
    <dgm:pt modelId="{AEFCAD7F-2C78-4FFA-AD3C-6B811BF55C9C}" type="pres">
      <dgm:prSet presAssocID="{B477C364-94E7-4757-B593-01D92160550E}" presName="Name10" presStyleLbl="parChTrans1D2" presStyleIdx="0" presStyleCnt="2"/>
      <dgm:spPr/>
      <dgm:t>
        <a:bodyPr/>
        <a:lstStyle/>
        <a:p>
          <a:endParaRPr lang="es-MX"/>
        </a:p>
      </dgm:t>
    </dgm:pt>
    <dgm:pt modelId="{742EAAC5-6DC1-4E34-9C7F-D1618CFAC0ED}" type="pres">
      <dgm:prSet presAssocID="{A9B66FD4-F286-4CD5-84E8-6F30B3E90007}" presName="hierRoot2" presStyleCnt="0"/>
      <dgm:spPr/>
    </dgm:pt>
    <dgm:pt modelId="{35B2C23D-58E6-479E-96BA-F5BF0FCF7E75}" type="pres">
      <dgm:prSet presAssocID="{A9B66FD4-F286-4CD5-84E8-6F30B3E90007}" presName="composite2" presStyleCnt="0"/>
      <dgm:spPr/>
    </dgm:pt>
    <dgm:pt modelId="{9EC02B87-C33A-45D3-A46B-1BD577C92DD1}" type="pres">
      <dgm:prSet presAssocID="{A9B66FD4-F286-4CD5-84E8-6F30B3E90007}" presName="background2" presStyleLbl="node2" presStyleIdx="0" presStyleCnt="2"/>
      <dgm:spPr/>
    </dgm:pt>
    <dgm:pt modelId="{C972F39F-E6DB-47CF-9A26-E22F1037B7E3}" type="pres">
      <dgm:prSet presAssocID="{A9B66FD4-F286-4CD5-84E8-6F30B3E90007}" presName="text2" presStyleLbl="fgAcc2" presStyleIdx="0" presStyleCnt="2" custScaleX="252518" custScaleY="119291" custLinFactX="5130" custLinFactNeighborX="100000" custLinFactNeighborY="-445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092B999-5FFC-4C9F-BFD3-BD08DD965E53}" type="pres">
      <dgm:prSet presAssocID="{A9B66FD4-F286-4CD5-84E8-6F30B3E90007}" presName="hierChild3" presStyleCnt="0"/>
      <dgm:spPr/>
    </dgm:pt>
    <dgm:pt modelId="{A905C25C-6F4B-40E0-8AF7-1727F6A4BFDD}" type="pres">
      <dgm:prSet presAssocID="{ABA9F74E-9AF7-40D3-9793-0AE48DED4C71}" presName="Name10" presStyleLbl="parChTrans1D2" presStyleIdx="1" presStyleCnt="2"/>
      <dgm:spPr/>
      <dgm:t>
        <a:bodyPr/>
        <a:lstStyle/>
        <a:p>
          <a:endParaRPr lang="es-MX"/>
        </a:p>
      </dgm:t>
    </dgm:pt>
    <dgm:pt modelId="{827862E9-AC86-4FBE-8C1E-05CA85A38F26}" type="pres">
      <dgm:prSet presAssocID="{A9133EE6-D0D4-44CE-8E3F-2428DF074C75}" presName="hierRoot2" presStyleCnt="0"/>
      <dgm:spPr/>
    </dgm:pt>
    <dgm:pt modelId="{CFB2F358-F388-441D-BA94-4E2EEA9B4AA0}" type="pres">
      <dgm:prSet presAssocID="{A9133EE6-D0D4-44CE-8E3F-2428DF074C75}" presName="composite2" presStyleCnt="0"/>
      <dgm:spPr/>
    </dgm:pt>
    <dgm:pt modelId="{1BC93E9D-67BB-46D6-83EE-216D309337AE}" type="pres">
      <dgm:prSet presAssocID="{A9133EE6-D0D4-44CE-8E3F-2428DF074C75}" presName="background2" presStyleLbl="node2" presStyleIdx="1" presStyleCnt="2"/>
      <dgm:spPr/>
    </dgm:pt>
    <dgm:pt modelId="{30D53719-156B-464C-A32B-B6010DAB4600}" type="pres">
      <dgm:prSet presAssocID="{A9133EE6-D0D4-44CE-8E3F-2428DF074C75}" presName="text2" presStyleLbl="fgAcc2" presStyleIdx="1" presStyleCnt="2" custScaleX="399717" custScaleY="122268" custLinFactNeighborX="-8265" custLinFactNeighborY="-50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B5B22-58E4-4D4C-B9F0-0B387C583D76}" type="pres">
      <dgm:prSet presAssocID="{A9133EE6-D0D4-44CE-8E3F-2428DF074C75}" presName="hierChild3" presStyleCnt="0"/>
      <dgm:spPr/>
    </dgm:pt>
    <dgm:pt modelId="{0AF4F9E1-178B-4DA8-8D2A-4358FF0D6571}" type="pres">
      <dgm:prSet presAssocID="{A08B2E57-9C4A-44CB-9A46-9201F542EA13}" presName="Name17" presStyleLbl="parChTrans1D3" presStyleIdx="0" presStyleCnt="1"/>
      <dgm:spPr/>
      <dgm:t>
        <a:bodyPr/>
        <a:lstStyle/>
        <a:p>
          <a:endParaRPr lang="es-MX"/>
        </a:p>
      </dgm:t>
    </dgm:pt>
    <dgm:pt modelId="{CC1DA875-8ED6-474A-BFAD-27C2BF3EDD60}" type="pres">
      <dgm:prSet presAssocID="{6616B400-9749-4A84-9ADE-A6AC1A62CB7D}" presName="hierRoot3" presStyleCnt="0"/>
      <dgm:spPr/>
    </dgm:pt>
    <dgm:pt modelId="{6AC2E016-EB81-42C2-BBD3-9BB9A8318056}" type="pres">
      <dgm:prSet presAssocID="{6616B400-9749-4A84-9ADE-A6AC1A62CB7D}" presName="composite3" presStyleCnt="0"/>
      <dgm:spPr/>
    </dgm:pt>
    <dgm:pt modelId="{54AAC090-1502-4865-BAB6-7F63865D401D}" type="pres">
      <dgm:prSet presAssocID="{6616B400-9749-4A84-9ADE-A6AC1A62CB7D}" presName="background3" presStyleLbl="node3" presStyleIdx="0" presStyleCnt="1"/>
      <dgm:spPr/>
    </dgm:pt>
    <dgm:pt modelId="{967CD454-BC4D-47AF-A15A-33162F1614BF}" type="pres">
      <dgm:prSet presAssocID="{6616B400-9749-4A84-9ADE-A6AC1A62CB7D}" presName="text3" presStyleLbl="fgAcc3" presStyleIdx="0" presStyleCnt="1" custScaleX="182887" custScaleY="54288" custLinFactX="53841" custLinFactNeighborX="100000" custLinFactNeighborY="-94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9A974-BA2F-42FE-84D9-D81042228FE7}" type="pres">
      <dgm:prSet presAssocID="{6616B400-9749-4A84-9ADE-A6AC1A62CB7D}" presName="hierChild4" presStyleCnt="0"/>
      <dgm:spPr/>
    </dgm:pt>
    <dgm:pt modelId="{A512745F-8FDB-43A6-9DEB-5CA6BA77BAD9}" type="pres">
      <dgm:prSet presAssocID="{D3026781-851F-4625-BC30-4EA5515C790B}" presName="Name23" presStyleLbl="parChTrans1D4" presStyleIdx="0" presStyleCnt="6"/>
      <dgm:spPr/>
      <dgm:t>
        <a:bodyPr/>
        <a:lstStyle/>
        <a:p>
          <a:endParaRPr lang="es-MX"/>
        </a:p>
      </dgm:t>
    </dgm:pt>
    <dgm:pt modelId="{744DD9FC-8108-496D-810E-3E7C672E0A3A}" type="pres">
      <dgm:prSet presAssocID="{E1C16186-3693-40EA-A3DB-F5C2C93E05EC}" presName="hierRoot4" presStyleCnt="0"/>
      <dgm:spPr/>
    </dgm:pt>
    <dgm:pt modelId="{1D788081-AF86-40D3-9134-ED38BCA9D1E8}" type="pres">
      <dgm:prSet presAssocID="{E1C16186-3693-40EA-A3DB-F5C2C93E05EC}" presName="composite4" presStyleCnt="0"/>
      <dgm:spPr/>
    </dgm:pt>
    <dgm:pt modelId="{544ECB00-71A6-489A-B81F-658356ADD9B7}" type="pres">
      <dgm:prSet presAssocID="{E1C16186-3693-40EA-A3DB-F5C2C93E05EC}" presName="background4" presStyleLbl="node4" presStyleIdx="0" presStyleCnt="6"/>
      <dgm:spPr/>
    </dgm:pt>
    <dgm:pt modelId="{C5390F3A-CAA4-4ABC-AA19-CBC5268B7CD0}" type="pres">
      <dgm:prSet presAssocID="{E1C16186-3693-40EA-A3DB-F5C2C93E05EC}" presName="text4" presStyleLbl="fgAcc4" presStyleIdx="0" presStyleCnt="6" custScaleX="332436" custScaleY="104623" custLinFactY="-23059" custLinFactNeighborX="-1627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007BCC-81F4-4988-B6AA-8AE2BE65D184}" type="pres">
      <dgm:prSet presAssocID="{E1C16186-3693-40EA-A3DB-F5C2C93E05EC}" presName="hierChild5" presStyleCnt="0"/>
      <dgm:spPr/>
    </dgm:pt>
    <dgm:pt modelId="{BD30F10F-E53E-428E-BE39-BE69E9D37E50}" type="pres">
      <dgm:prSet presAssocID="{75B720A4-A76A-4CE2-A2CF-64EDDDB11AA3}" presName="Name23" presStyleLbl="parChTrans1D4" presStyleIdx="1" presStyleCnt="6"/>
      <dgm:spPr/>
      <dgm:t>
        <a:bodyPr/>
        <a:lstStyle/>
        <a:p>
          <a:endParaRPr lang="es-MX"/>
        </a:p>
      </dgm:t>
    </dgm:pt>
    <dgm:pt modelId="{2A7B64A4-CF8D-4407-84E6-D343DC531942}" type="pres">
      <dgm:prSet presAssocID="{2C5D2B78-F445-4BF1-8893-B9C205286428}" presName="hierRoot4" presStyleCnt="0"/>
      <dgm:spPr/>
    </dgm:pt>
    <dgm:pt modelId="{CE30B0C4-EB29-44BB-8F49-7B98FBDA23A7}" type="pres">
      <dgm:prSet presAssocID="{2C5D2B78-F445-4BF1-8893-B9C205286428}" presName="composite4" presStyleCnt="0"/>
      <dgm:spPr/>
    </dgm:pt>
    <dgm:pt modelId="{3EB371EE-7D9E-4A60-96E9-62C40595DB1A}" type="pres">
      <dgm:prSet presAssocID="{2C5D2B78-F445-4BF1-8893-B9C205286428}" presName="background4" presStyleLbl="node4" presStyleIdx="1" presStyleCnt="6"/>
      <dgm:spPr/>
    </dgm:pt>
    <dgm:pt modelId="{624DC5BF-53C5-4372-AA90-59C4259A8291}" type="pres">
      <dgm:prSet presAssocID="{2C5D2B78-F445-4BF1-8893-B9C205286428}" presName="text4" presStyleLbl="fgAcc4" presStyleIdx="1" presStyleCnt="6" custScaleX="181323" custScaleY="41754" custLinFactX="100000" custLinFactY="-100000" custLinFactNeighborX="130314" custLinFactNeighborY="-176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1DB6D8-1785-4009-86A5-B789D62532DB}" type="pres">
      <dgm:prSet presAssocID="{2C5D2B78-F445-4BF1-8893-B9C205286428}" presName="hierChild5" presStyleCnt="0"/>
      <dgm:spPr/>
    </dgm:pt>
    <dgm:pt modelId="{2BE53C6D-ACCD-4B2A-B90E-14A7DD8A7AC7}" type="pres">
      <dgm:prSet presAssocID="{E43BC625-12FB-4EB7-A729-3E958BF50D58}" presName="Name23" presStyleLbl="parChTrans1D4" presStyleIdx="2" presStyleCnt="6"/>
      <dgm:spPr/>
      <dgm:t>
        <a:bodyPr/>
        <a:lstStyle/>
        <a:p>
          <a:endParaRPr lang="es-MX"/>
        </a:p>
      </dgm:t>
    </dgm:pt>
    <dgm:pt modelId="{214A384B-6FD2-41DC-98EB-2D12C10D9E93}" type="pres">
      <dgm:prSet presAssocID="{791B2EC1-4AC6-4F09-BAE9-1B165ABA7671}" presName="hierRoot4" presStyleCnt="0"/>
      <dgm:spPr/>
    </dgm:pt>
    <dgm:pt modelId="{202491B6-074E-412C-9908-E6E3EDAC58FA}" type="pres">
      <dgm:prSet presAssocID="{791B2EC1-4AC6-4F09-BAE9-1B165ABA7671}" presName="composite4" presStyleCnt="0"/>
      <dgm:spPr/>
    </dgm:pt>
    <dgm:pt modelId="{E2C5B48E-EFA4-4335-BDA3-0BFA572666A5}" type="pres">
      <dgm:prSet presAssocID="{791B2EC1-4AC6-4F09-BAE9-1B165ABA7671}" presName="background4" presStyleLbl="node4" presStyleIdx="2" presStyleCnt="6"/>
      <dgm:spPr/>
    </dgm:pt>
    <dgm:pt modelId="{7D50C954-A96A-4739-8718-F165900CCCC0}" type="pres">
      <dgm:prSet presAssocID="{791B2EC1-4AC6-4F09-BAE9-1B165ABA7671}" presName="text4" presStyleLbl="fgAcc4" presStyleIdx="2" presStyleCnt="6" custScaleX="186862" custScaleY="55634" custLinFactX="-151949" custLinFactY="-100000" custLinFactNeighborX="-200000" custLinFactNeighborY="-133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D652E-5536-4BB7-A9DB-10F364D1F2C1}" type="pres">
      <dgm:prSet presAssocID="{791B2EC1-4AC6-4F09-BAE9-1B165ABA7671}" presName="hierChild5" presStyleCnt="0"/>
      <dgm:spPr/>
    </dgm:pt>
    <dgm:pt modelId="{2351C30D-F5E4-4339-9935-12171FE53676}" type="pres">
      <dgm:prSet presAssocID="{05A4129B-8F0D-4DE4-AEA4-AA869105124E}" presName="Name23" presStyleLbl="parChTrans1D4" presStyleIdx="3" presStyleCnt="6"/>
      <dgm:spPr/>
      <dgm:t>
        <a:bodyPr/>
        <a:lstStyle/>
        <a:p>
          <a:endParaRPr lang="es-MX"/>
        </a:p>
      </dgm:t>
    </dgm:pt>
    <dgm:pt modelId="{560DA695-0702-4C43-8131-29C07952C96A}" type="pres">
      <dgm:prSet presAssocID="{95D94FAD-AAA4-4A7E-B540-A8417F8DBB20}" presName="hierRoot4" presStyleCnt="0"/>
      <dgm:spPr/>
    </dgm:pt>
    <dgm:pt modelId="{6F911EDC-39E2-49FB-8666-955F3BFC4DC6}" type="pres">
      <dgm:prSet presAssocID="{95D94FAD-AAA4-4A7E-B540-A8417F8DBB20}" presName="composite4" presStyleCnt="0"/>
      <dgm:spPr/>
    </dgm:pt>
    <dgm:pt modelId="{2FF8CFB8-5B7D-4678-9DA9-96AAE86A2518}" type="pres">
      <dgm:prSet presAssocID="{95D94FAD-AAA4-4A7E-B540-A8417F8DBB20}" presName="background4" presStyleLbl="node4" presStyleIdx="3" presStyleCnt="6"/>
      <dgm:spPr/>
    </dgm:pt>
    <dgm:pt modelId="{A14C66DF-EDE6-48CF-A1E9-3ABBB4591752}" type="pres">
      <dgm:prSet presAssocID="{95D94FAD-AAA4-4A7E-B540-A8417F8DBB20}" presName="text4" presStyleLbl="fgAcc4" presStyleIdx="3" presStyleCnt="6" custScaleX="306258" custScaleY="122574" custLinFactX="-12465" custLinFactY="-4853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5D4743B-0AA7-49BA-BF47-87CE3CD4CFCB}" type="pres">
      <dgm:prSet presAssocID="{95D94FAD-AAA4-4A7E-B540-A8417F8DBB20}" presName="hierChild5" presStyleCnt="0"/>
      <dgm:spPr/>
    </dgm:pt>
    <dgm:pt modelId="{2A67A86C-5969-4CCF-9306-D049811ABFFC}" type="pres">
      <dgm:prSet presAssocID="{E2D1316C-3DEE-41FB-AFBC-D2B13A21ACF8}" presName="Name23" presStyleLbl="parChTrans1D4" presStyleIdx="4" presStyleCnt="6"/>
      <dgm:spPr/>
      <dgm:t>
        <a:bodyPr/>
        <a:lstStyle/>
        <a:p>
          <a:endParaRPr lang="es-MX"/>
        </a:p>
      </dgm:t>
    </dgm:pt>
    <dgm:pt modelId="{B8F00C05-A7D7-4331-A5EC-31113060E5A3}" type="pres">
      <dgm:prSet presAssocID="{0D06F252-34A3-4E1C-8BFE-CC2CA6C8076E}" presName="hierRoot4" presStyleCnt="0"/>
      <dgm:spPr/>
    </dgm:pt>
    <dgm:pt modelId="{63BF24A2-8313-4449-BB82-B6203F3F6553}" type="pres">
      <dgm:prSet presAssocID="{0D06F252-34A3-4E1C-8BFE-CC2CA6C8076E}" presName="composite4" presStyleCnt="0"/>
      <dgm:spPr/>
    </dgm:pt>
    <dgm:pt modelId="{5B32B29A-18DE-40C7-B418-4B90559EACBD}" type="pres">
      <dgm:prSet presAssocID="{0D06F252-34A3-4E1C-8BFE-CC2CA6C8076E}" presName="background4" presStyleLbl="node4" presStyleIdx="4" presStyleCnt="6"/>
      <dgm:spPr/>
    </dgm:pt>
    <dgm:pt modelId="{977C2FE5-83F9-4A6D-AAF9-C26ACADAE554}" type="pres">
      <dgm:prSet presAssocID="{0D06F252-34A3-4E1C-8BFE-CC2CA6C8076E}" presName="text4" presStyleLbl="fgAcc4" presStyleIdx="4" presStyleCnt="6" custScaleX="477589" custScaleY="168993" custLinFactX="100000" custLinFactNeighborX="118196" custLinFactNeighborY="-61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26F5E1-9870-4801-8803-CF46EAC7267F}" type="pres">
      <dgm:prSet presAssocID="{0D06F252-34A3-4E1C-8BFE-CC2CA6C8076E}" presName="hierChild5" presStyleCnt="0"/>
      <dgm:spPr/>
    </dgm:pt>
    <dgm:pt modelId="{61C7D9F1-2EBA-45AC-A66C-B7C96AAB0748}" type="pres">
      <dgm:prSet presAssocID="{1AD072EA-4C6C-4A55-9055-CD8C531404A6}" presName="Name23" presStyleLbl="parChTrans1D4" presStyleIdx="5" presStyleCnt="6"/>
      <dgm:spPr/>
      <dgm:t>
        <a:bodyPr/>
        <a:lstStyle/>
        <a:p>
          <a:endParaRPr lang="es-MX"/>
        </a:p>
      </dgm:t>
    </dgm:pt>
    <dgm:pt modelId="{05A48EA2-2593-4915-92B3-28E32883AE97}" type="pres">
      <dgm:prSet presAssocID="{EE9C28C2-A249-4619-8F39-5FECDF2A3A12}" presName="hierRoot4" presStyleCnt="0"/>
      <dgm:spPr/>
    </dgm:pt>
    <dgm:pt modelId="{FCB9CF58-9DA9-4B39-8232-B410B4A6B36A}" type="pres">
      <dgm:prSet presAssocID="{EE9C28C2-A249-4619-8F39-5FECDF2A3A12}" presName="composite4" presStyleCnt="0"/>
      <dgm:spPr/>
    </dgm:pt>
    <dgm:pt modelId="{2F105193-5CFA-4DD6-BB81-6F2AF6D9DCBF}" type="pres">
      <dgm:prSet presAssocID="{EE9C28C2-A249-4619-8F39-5FECDF2A3A12}" presName="background4" presStyleLbl="node4" presStyleIdx="5" presStyleCnt="6"/>
      <dgm:spPr/>
    </dgm:pt>
    <dgm:pt modelId="{E79E54C1-3BFF-4676-ADD3-7A4F4E54CBFD}" type="pres">
      <dgm:prSet presAssocID="{EE9C28C2-A249-4619-8F39-5FECDF2A3A12}" presName="text4" presStyleLbl="fgAcc4" presStyleIdx="5" presStyleCnt="6" custScaleX="228442" custScaleY="87025" custLinFactX="285664" custLinFactY="52878" custLinFactNeighborX="300000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4E5D4D-CC3D-4503-8EED-55B2024D9A39}" type="pres">
      <dgm:prSet presAssocID="{EE9C28C2-A249-4619-8F39-5FECDF2A3A12}" presName="hierChild5" presStyleCnt="0"/>
      <dgm:spPr/>
    </dgm:pt>
  </dgm:ptLst>
  <dgm:cxnLst>
    <dgm:cxn modelId="{6A47952F-AC21-4387-96ED-899DA20B105A}" srcId="{E1C16186-3693-40EA-A3DB-F5C2C93E05EC}" destId="{2C5D2B78-F445-4BF1-8893-B9C205286428}" srcOrd="0" destOrd="0" parTransId="{75B720A4-A76A-4CE2-A2CF-64EDDDB11AA3}" sibTransId="{C6754378-4874-4994-9259-5835D2CF6497}"/>
    <dgm:cxn modelId="{31F44AF1-8B99-48E4-95AE-F88705975F9C}" srcId="{5EF8A0AF-8D6B-437D-B905-60524266D6CD}" destId="{F0D88F55-25BC-42B1-973C-216FF1E522DD}" srcOrd="0" destOrd="0" parTransId="{B0775413-AEA6-4B73-8F3D-1D48AB970900}" sibTransId="{D1314176-DFEA-49F0-AE13-30613101C454}"/>
    <dgm:cxn modelId="{38B9E517-2711-4E61-81F4-3B45CF38AAE0}" type="presOf" srcId="{05A4129B-8F0D-4DE4-AEA4-AA869105124E}" destId="{2351C30D-F5E4-4339-9935-12171FE53676}" srcOrd="0" destOrd="0" presId="urn:microsoft.com/office/officeart/2005/8/layout/hierarchy1"/>
    <dgm:cxn modelId="{2684A8FE-F254-417E-A5B1-AF269BF916AA}" srcId="{F0D88F55-25BC-42B1-973C-216FF1E522DD}" destId="{A9133EE6-D0D4-44CE-8E3F-2428DF074C75}" srcOrd="1" destOrd="0" parTransId="{ABA9F74E-9AF7-40D3-9793-0AE48DED4C71}" sibTransId="{3448C3F2-A914-4CCC-A3EC-86FC8E0D5871}"/>
    <dgm:cxn modelId="{CD387BFC-BB0B-4799-BDF8-CF2957E004E5}" type="presOf" srcId="{F0D88F55-25BC-42B1-973C-216FF1E522DD}" destId="{3AD5A6E6-ED9A-4D95-A6C7-84504BAFCAB9}" srcOrd="0" destOrd="0" presId="urn:microsoft.com/office/officeart/2005/8/layout/hierarchy1"/>
    <dgm:cxn modelId="{CB382856-8829-41D1-A1A1-A12030DC7346}" type="presOf" srcId="{EE9C28C2-A249-4619-8F39-5FECDF2A3A12}" destId="{E79E54C1-3BFF-4676-ADD3-7A4F4E54CBFD}" srcOrd="0" destOrd="0" presId="urn:microsoft.com/office/officeart/2005/8/layout/hierarchy1"/>
    <dgm:cxn modelId="{3412BE36-63A6-4BAC-A76A-E86EE6895D24}" type="presOf" srcId="{ABA9F74E-9AF7-40D3-9793-0AE48DED4C71}" destId="{A905C25C-6F4B-40E0-8AF7-1727F6A4BFDD}" srcOrd="0" destOrd="0" presId="urn:microsoft.com/office/officeart/2005/8/layout/hierarchy1"/>
    <dgm:cxn modelId="{5C8481B0-865E-4EEE-8C61-50778204E66D}" type="presOf" srcId="{D3026781-851F-4625-BC30-4EA5515C790B}" destId="{A512745F-8FDB-43A6-9DEB-5CA6BA77BAD9}" srcOrd="0" destOrd="0" presId="urn:microsoft.com/office/officeart/2005/8/layout/hierarchy1"/>
    <dgm:cxn modelId="{6C825527-A2BC-4F49-83ED-4B8FA8A84D5B}" srcId="{F0D88F55-25BC-42B1-973C-216FF1E522DD}" destId="{A9B66FD4-F286-4CD5-84E8-6F30B3E90007}" srcOrd="0" destOrd="0" parTransId="{B477C364-94E7-4757-B593-01D92160550E}" sibTransId="{D54D2C8C-189C-4AD0-859C-3841605353B1}"/>
    <dgm:cxn modelId="{DBA2543F-29FF-4E1D-9A1E-DC310A360016}" type="presOf" srcId="{A9133EE6-D0D4-44CE-8E3F-2428DF074C75}" destId="{30D53719-156B-464C-A32B-B6010DAB4600}" srcOrd="0" destOrd="0" presId="urn:microsoft.com/office/officeart/2005/8/layout/hierarchy1"/>
    <dgm:cxn modelId="{53873AC8-D5B5-4480-BA90-50CE16F33AD0}" type="presOf" srcId="{791B2EC1-4AC6-4F09-BAE9-1B165ABA7671}" destId="{7D50C954-A96A-4739-8718-F165900CCCC0}" srcOrd="0" destOrd="0" presId="urn:microsoft.com/office/officeart/2005/8/layout/hierarchy1"/>
    <dgm:cxn modelId="{68244001-BE2A-4384-9A29-6CB56EB2643C}" type="presOf" srcId="{A08B2E57-9C4A-44CB-9A46-9201F542EA13}" destId="{0AF4F9E1-178B-4DA8-8D2A-4358FF0D6571}" srcOrd="0" destOrd="0" presId="urn:microsoft.com/office/officeart/2005/8/layout/hierarchy1"/>
    <dgm:cxn modelId="{13AE0F11-4236-499E-AF2B-7CAC6B0E247D}" type="presOf" srcId="{0D06F252-34A3-4E1C-8BFE-CC2CA6C8076E}" destId="{977C2FE5-83F9-4A6D-AAF9-C26ACADAE554}" srcOrd="0" destOrd="0" presId="urn:microsoft.com/office/officeart/2005/8/layout/hierarchy1"/>
    <dgm:cxn modelId="{274A22DF-FB30-4861-BBCE-2315A4FF30A3}" srcId="{2C5D2B78-F445-4BF1-8893-B9C205286428}" destId="{EE9C28C2-A249-4619-8F39-5FECDF2A3A12}" srcOrd="3" destOrd="0" parTransId="{1AD072EA-4C6C-4A55-9055-CD8C531404A6}" sibTransId="{049D76AF-A363-4B04-A01F-FDA1D011046F}"/>
    <dgm:cxn modelId="{6EF7877E-418E-436B-A4C2-854C20539E12}" srcId="{6616B400-9749-4A84-9ADE-A6AC1A62CB7D}" destId="{E1C16186-3693-40EA-A3DB-F5C2C93E05EC}" srcOrd="0" destOrd="0" parTransId="{D3026781-851F-4625-BC30-4EA5515C790B}" sibTransId="{F73A2B85-9998-4A91-85A2-AFE67A7125C2}"/>
    <dgm:cxn modelId="{68410222-4C9D-457D-968C-74768CF49B52}" type="presOf" srcId="{E43BC625-12FB-4EB7-A729-3E958BF50D58}" destId="{2BE53C6D-ACCD-4B2A-B90E-14A7DD8A7AC7}" srcOrd="0" destOrd="0" presId="urn:microsoft.com/office/officeart/2005/8/layout/hierarchy1"/>
    <dgm:cxn modelId="{A620F8F6-DCFD-4AE1-93F8-680944F2C98C}" type="presOf" srcId="{2C5D2B78-F445-4BF1-8893-B9C205286428}" destId="{624DC5BF-53C5-4372-AA90-59C4259A8291}" srcOrd="0" destOrd="0" presId="urn:microsoft.com/office/officeart/2005/8/layout/hierarchy1"/>
    <dgm:cxn modelId="{B92581CC-8678-4571-8800-1A962177DDF3}" type="presOf" srcId="{E1C16186-3693-40EA-A3DB-F5C2C93E05EC}" destId="{C5390F3A-CAA4-4ABC-AA19-CBC5268B7CD0}" srcOrd="0" destOrd="0" presId="urn:microsoft.com/office/officeart/2005/8/layout/hierarchy1"/>
    <dgm:cxn modelId="{CF30EC39-FED1-4BE4-87BC-5D4A206BB2DE}" type="presOf" srcId="{5EF8A0AF-8D6B-437D-B905-60524266D6CD}" destId="{2011B018-0676-4D73-8998-8DCB2B53C083}" srcOrd="0" destOrd="0" presId="urn:microsoft.com/office/officeart/2005/8/layout/hierarchy1"/>
    <dgm:cxn modelId="{A83E36F3-6990-4904-BBD1-7E031DD06C05}" type="presOf" srcId="{B477C364-94E7-4757-B593-01D92160550E}" destId="{AEFCAD7F-2C78-4FFA-AD3C-6B811BF55C9C}" srcOrd="0" destOrd="0" presId="urn:microsoft.com/office/officeart/2005/8/layout/hierarchy1"/>
    <dgm:cxn modelId="{70181FC2-53B5-4A73-8256-BC9E023CDBCA}" srcId="{2C5D2B78-F445-4BF1-8893-B9C205286428}" destId="{0D06F252-34A3-4E1C-8BFE-CC2CA6C8076E}" srcOrd="2" destOrd="0" parTransId="{E2D1316C-3DEE-41FB-AFBC-D2B13A21ACF8}" sibTransId="{D105C45E-BF69-4135-93E5-61989C311E31}"/>
    <dgm:cxn modelId="{3E02A7B7-7E74-4634-9ABA-5D0A0D790B84}" srcId="{2C5D2B78-F445-4BF1-8893-B9C205286428}" destId="{791B2EC1-4AC6-4F09-BAE9-1B165ABA7671}" srcOrd="0" destOrd="0" parTransId="{E43BC625-12FB-4EB7-A729-3E958BF50D58}" sibTransId="{3762263D-19E2-47A3-9169-7FDFC8217899}"/>
    <dgm:cxn modelId="{EA74148A-9E89-4A51-A410-508C62D43D39}" srcId="{A9133EE6-D0D4-44CE-8E3F-2428DF074C75}" destId="{6616B400-9749-4A84-9ADE-A6AC1A62CB7D}" srcOrd="0" destOrd="0" parTransId="{A08B2E57-9C4A-44CB-9A46-9201F542EA13}" sibTransId="{880C00B1-548A-4ED9-B966-16C1079F74F3}"/>
    <dgm:cxn modelId="{A8642E03-5879-4C31-ACE7-D035A7812389}" srcId="{2C5D2B78-F445-4BF1-8893-B9C205286428}" destId="{95D94FAD-AAA4-4A7E-B540-A8417F8DBB20}" srcOrd="1" destOrd="0" parTransId="{05A4129B-8F0D-4DE4-AEA4-AA869105124E}" sibTransId="{142824C4-3334-4663-85D8-0F60F2A1756B}"/>
    <dgm:cxn modelId="{D01127B3-9C48-447A-A4C8-E0230139AEE0}" type="presOf" srcId="{E2D1316C-3DEE-41FB-AFBC-D2B13A21ACF8}" destId="{2A67A86C-5969-4CCF-9306-D049811ABFFC}" srcOrd="0" destOrd="0" presId="urn:microsoft.com/office/officeart/2005/8/layout/hierarchy1"/>
    <dgm:cxn modelId="{F3785F22-58C9-4CAE-9C4F-7E2D7BB8E44A}" type="presOf" srcId="{75B720A4-A76A-4CE2-A2CF-64EDDDB11AA3}" destId="{BD30F10F-E53E-428E-BE39-BE69E9D37E50}" srcOrd="0" destOrd="0" presId="urn:microsoft.com/office/officeart/2005/8/layout/hierarchy1"/>
    <dgm:cxn modelId="{36B68C89-4F58-436B-AC55-0470D3C4725E}" type="presOf" srcId="{1AD072EA-4C6C-4A55-9055-CD8C531404A6}" destId="{61C7D9F1-2EBA-45AC-A66C-B7C96AAB0748}" srcOrd="0" destOrd="0" presId="urn:microsoft.com/office/officeart/2005/8/layout/hierarchy1"/>
    <dgm:cxn modelId="{5111FF19-457C-4B7E-95C4-C68E4012BE71}" type="presOf" srcId="{95D94FAD-AAA4-4A7E-B540-A8417F8DBB20}" destId="{A14C66DF-EDE6-48CF-A1E9-3ABBB4591752}" srcOrd="0" destOrd="0" presId="urn:microsoft.com/office/officeart/2005/8/layout/hierarchy1"/>
    <dgm:cxn modelId="{C9AD065D-A9F9-47BE-8962-C8064A27CC6F}" type="presOf" srcId="{A9B66FD4-F286-4CD5-84E8-6F30B3E90007}" destId="{C972F39F-E6DB-47CF-9A26-E22F1037B7E3}" srcOrd="0" destOrd="0" presId="urn:microsoft.com/office/officeart/2005/8/layout/hierarchy1"/>
    <dgm:cxn modelId="{BC975A67-2304-4033-A109-87C91EE4EC9C}" type="presOf" srcId="{6616B400-9749-4A84-9ADE-A6AC1A62CB7D}" destId="{967CD454-BC4D-47AF-A15A-33162F1614BF}" srcOrd="0" destOrd="0" presId="urn:microsoft.com/office/officeart/2005/8/layout/hierarchy1"/>
    <dgm:cxn modelId="{B3BFBFA9-000D-4B15-BEF2-63ABF5CB93FF}" type="presParOf" srcId="{2011B018-0676-4D73-8998-8DCB2B53C083}" destId="{44EAD40D-432F-4BA4-ACDD-FDF032376612}" srcOrd="0" destOrd="0" presId="urn:microsoft.com/office/officeart/2005/8/layout/hierarchy1"/>
    <dgm:cxn modelId="{6C178BAD-C336-40B1-BBC5-0EED1F351629}" type="presParOf" srcId="{44EAD40D-432F-4BA4-ACDD-FDF032376612}" destId="{5B3B08B7-6DAB-438C-AA8B-DBD6D3B68B95}" srcOrd="0" destOrd="0" presId="urn:microsoft.com/office/officeart/2005/8/layout/hierarchy1"/>
    <dgm:cxn modelId="{9E73C6A1-49F5-43D7-B0D8-7AC438F737F3}" type="presParOf" srcId="{5B3B08B7-6DAB-438C-AA8B-DBD6D3B68B95}" destId="{D03E2E6A-4FCE-44B5-804C-B63F13F96523}" srcOrd="0" destOrd="0" presId="urn:microsoft.com/office/officeart/2005/8/layout/hierarchy1"/>
    <dgm:cxn modelId="{189495F8-9D2E-44D4-A87F-1807AC2F743A}" type="presParOf" srcId="{5B3B08B7-6DAB-438C-AA8B-DBD6D3B68B95}" destId="{3AD5A6E6-ED9A-4D95-A6C7-84504BAFCAB9}" srcOrd="1" destOrd="0" presId="urn:microsoft.com/office/officeart/2005/8/layout/hierarchy1"/>
    <dgm:cxn modelId="{373E2E21-F79A-4A21-A5E0-F6105D3373EC}" type="presParOf" srcId="{44EAD40D-432F-4BA4-ACDD-FDF032376612}" destId="{CCB58346-A2CA-4FFD-BBFB-4D16A29AFEFC}" srcOrd="1" destOrd="0" presId="urn:microsoft.com/office/officeart/2005/8/layout/hierarchy1"/>
    <dgm:cxn modelId="{0F0EDDF6-886B-47B5-8E94-BD29443F1E08}" type="presParOf" srcId="{CCB58346-A2CA-4FFD-BBFB-4D16A29AFEFC}" destId="{AEFCAD7F-2C78-4FFA-AD3C-6B811BF55C9C}" srcOrd="0" destOrd="0" presId="urn:microsoft.com/office/officeart/2005/8/layout/hierarchy1"/>
    <dgm:cxn modelId="{236057DE-8907-4070-8C31-17053E3714F1}" type="presParOf" srcId="{CCB58346-A2CA-4FFD-BBFB-4D16A29AFEFC}" destId="{742EAAC5-6DC1-4E34-9C7F-D1618CFAC0ED}" srcOrd="1" destOrd="0" presId="urn:microsoft.com/office/officeart/2005/8/layout/hierarchy1"/>
    <dgm:cxn modelId="{62ED12A7-E1E1-44C8-B4B0-99215797FA58}" type="presParOf" srcId="{742EAAC5-6DC1-4E34-9C7F-D1618CFAC0ED}" destId="{35B2C23D-58E6-479E-96BA-F5BF0FCF7E75}" srcOrd="0" destOrd="0" presId="urn:microsoft.com/office/officeart/2005/8/layout/hierarchy1"/>
    <dgm:cxn modelId="{8FFBC8E5-8D04-4563-BC7F-98156298789B}" type="presParOf" srcId="{35B2C23D-58E6-479E-96BA-F5BF0FCF7E75}" destId="{9EC02B87-C33A-45D3-A46B-1BD577C92DD1}" srcOrd="0" destOrd="0" presId="urn:microsoft.com/office/officeart/2005/8/layout/hierarchy1"/>
    <dgm:cxn modelId="{AE090F88-701F-42AA-AFEF-E0C249C26B1F}" type="presParOf" srcId="{35B2C23D-58E6-479E-96BA-F5BF0FCF7E75}" destId="{C972F39F-E6DB-47CF-9A26-E22F1037B7E3}" srcOrd="1" destOrd="0" presId="urn:microsoft.com/office/officeart/2005/8/layout/hierarchy1"/>
    <dgm:cxn modelId="{A321A5C0-A87C-411B-B49C-93883BF625E1}" type="presParOf" srcId="{742EAAC5-6DC1-4E34-9C7F-D1618CFAC0ED}" destId="{2092B999-5FFC-4C9F-BFD3-BD08DD965E53}" srcOrd="1" destOrd="0" presId="urn:microsoft.com/office/officeart/2005/8/layout/hierarchy1"/>
    <dgm:cxn modelId="{3BD50E86-E8ED-4C4F-82EA-3F92635A3FCF}" type="presParOf" srcId="{CCB58346-A2CA-4FFD-BBFB-4D16A29AFEFC}" destId="{A905C25C-6F4B-40E0-8AF7-1727F6A4BFDD}" srcOrd="2" destOrd="0" presId="urn:microsoft.com/office/officeart/2005/8/layout/hierarchy1"/>
    <dgm:cxn modelId="{501DABD1-C2BB-4AE8-A1B8-AFCC14288088}" type="presParOf" srcId="{CCB58346-A2CA-4FFD-BBFB-4D16A29AFEFC}" destId="{827862E9-AC86-4FBE-8C1E-05CA85A38F26}" srcOrd="3" destOrd="0" presId="urn:microsoft.com/office/officeart/2005/8/layout/hierarchy1"/>
    <dgm:cxn modelId="{728F6018-4DBB-4468-90B2-E2289010BE5C}" type="presParOf" srcId="{827862E9-AC86-4FBE-8C1E-05CA85A38F26}" destId="{CFB2F358-F388-441D-BA94-4E2EEA9B4AA0}" srcOrd="0" destOrd="0" presId="urn:microsoft.com/office/officeart/2005/8/layout/hierarchy1"/>
    <dgm:cxn modelId="{242F1FB0-08CE-4EF2-932F-847283CE8F79}" type="presParOf" srcId="{CFB2F358-F388-441D-BA94-4E2EEA9B4AA0}" destId="{1BC93E9D-67BB-46D6-83EE-216D309337AE}" srcOrd="0" destOrd="0" presId="urn:microsoft.com/office/officeart/2005/8/layout/hierarchy1"/>
    <dgm:cxn modelId="{1DDCD97F-55AA-4CF0-AF8B-227DCF85D956}" type="presParOf" srcId="{CFB2F358-F388-441D-BA94-4E2EEA9B4AA0}" destId="{30D53719-156B-464C-A32B-B6010DAB4600}" srcOrd="1" destOrd="0" presId="urn:microsoft.com/office/officeart/2005/8/layout/hierarchy1"/>
    <dgm:cxn modelId="{F162A428-5A95-475E-9EE4-ED7904572169}" type="presParOf" srcId="{827862E9-AC86-4FBE-8C1E-05CA85A38F26}" destId="{157B5B22-58E4-4D4C-B9F0-0B387C583D76}" srcOrd="1" destOrd="0" presId="urn:microsoft.com/office/officeart/2005/8/layout/hierarchy1"/>
    <dgm:cxn modelId="{B120E9FE-92E6-49B9-828E-984699B3A4DC}" type="presParOf" srcId="{157B5B22-58E4-4D4C-B9F0-0B387C583D76}" destId="{0AF4F9E1-178B-4DA8-8D2A-4358FF0D6571}" srcOrd="0" destOrd="0" presId="urn:microsoft.com/office/officeart/2005/8/layout/hierarchy1"/>
    <dgm:cxn modelId="{3952D666-3503-4B63-A7C6-76FB2B63411C}" type="presParOf" srcId="{157B5B22-58E4-4D4C-B9F0-0B387C583D76}" destId="{CC1DA875-8ED6-474A-BFAD-27C2BF3EDD60}" srcOrd="1" destOrd="0" presId="urn:microsoft.com/office/officeart/2005/8/layout/hierarchy1"/>
    <dgm:cxn modelId="{21073BE6-B30D-48A1-81BB-DFE73E5F8F10}" type="presParOf" srcId="{CC1DA875-8ED6-474A-BFAD-27C2BF3EDD60}" destId="{6AC2E016-EB81-42C2-BBD3-9BB9A8318056}" srcOrd="0" destOrd="0" presId="urn:microsoft.com/office/officeart/2005/8/layout/hierarchy1"/>
    <dgm:cxn modelId="{B7245588-2556-4D0B-A3C8-56298CB10DC3}" type="presParOf" srcId="{6AC2E016-EB81-42C2-BBD3-9BB9A8318056}" destId="{54AAC090-1502-4865-BAB6-7F63865D401D}" srcOrd="0" destOrd="0" presId="urn:microsoft.com/office/officeart/2005/8/layout/hierarchy1"/>
    <dgm:cxn modelId="{C1EAEEB1-C182-4ED3-9DB6-365184B0722F}" type="presParOf" srcId="{6AC2E016-EB81-42C2-BBD3-9BB9A8318056}" destId="{967CD454-BC4D-47AF-A15A-33162F1614BF}" srcOrd="1" destOrd="0" presId="urn:microsoft.com/office/officeart/2005/8/layout/hierarchy1"/>
    <dgm:cxn modelId="{683672BD-493F-4C16-AE5A-BC5E4C84EC8F}" type="presParOf" srcId="{CC1DA875-8ED6-474A-BFAD-27C2BF3EDD60}" destId="{A5F9A974-BA2F-42FE-84D9-D81042228FE7}" srcOrd="1" destOrd="0" presId="urn:microsoft.com/office/officeart/2005/8/layout/hierarchy1"/>
    <dgm:cxn modelId="{DE0FB21F-8F03-40C0-9718-B4DFE3F8C063}" type="presParOf" srcId="{A5F9A974-BA2F-42FE-84D9-D81042228FE7}" destId="{A512745F-8FDB-43A6-9DEB-5CA6BA77BAD9}" srcOrd="0" destOrd="0" presId="urn:microsoft.com/office/officeart/2005/8/layout/hierarchy1"/>
    <dgm:cxn modelId="{8A56ACC6-24C2-44CF-A9F4-56EED55EF88E}" type="presParOf" srcId="{A5F9A974-BA2F-42FE-84D9-D81042228FE7}" destId="{744DD9FC-8108-496D-810E-3E7C672E0A3A}" srcOrd="1" destOrd="0" presId="urn:microsoft.com/office/officeart/2005/8/layout/hierarchy1"/>
    <dgm:cxn modelId="{8FE01DAE-EE39-4298-BF14-567571FCE752}" type="presParOf" srcId="{744DD9FC-8108-496D-810E-3E7C672E0A3A}" destId="{1D788081-AF86-40D3-9134-ED38BCA9D1E8}" srcOrd="0" destOrd="0" presId="urn:microsoft.com/office/officeart/2005/8/layout/hierarchy1"/>
    <dgm:cxn modelId="{B29100A3-48FE-4FD5-BB0E-D99393675A47}" type="presParOf" srcId="{1D788081-AF86-40D3-9134-ED38BCA9D1E8}" destId="{544ECB00-71A6-489A-B81F-658356ADD9B7}" srcOrd="0" destOrd="0" presId="urn:microsoft.com/office/officeart/2005/8/layout/hierarchy1"/>
    <dgm:cxn modelId="{E109D6E9-5E62-47A4-B5BD-7702BB772799}" type="presParOf" srcId="{1D788081-AF86-40D3-9134-ED38BCA9D1E8}" destId="{C5390F3A-CAA4-4ABC-AA19-CBC5268B7CD0}" srcOrd="1" destOrd="0" presId="urn:microsoft.com/office/officeart/2005/8/layout/hierarchy1"/>
    <dgm:cxn modelId="{968056B2-5C43-46D1-831C-4A5E549A9664}" type="presParOf" srcId="{744DD9FC-8108-496D-810E-3E7C672E0A3A}" destId="{96007BCC-81F4-4988-B6AA-8AE2BE65D184}" srcOrd="1" destOrd="0" presId="urn:microsoft.com/office/officeart/2005/8/layout/hierarchy1"/>
    <dgm:cxn modelId="{74E9321F-CB62-4C66-BDC4-FBDE149134F8}" type="presParOf" srcId="{96007BCC-81F4-4988-B6AA-8AE2BE65D184}" destId="{BD30F10F-E53E-428E-BE39-BE69E9D37E50}" srcOrd="0" destOrd="0" presId="urn:microsoft.com/office/officeart/2005/8/layout/hierarchy1"/>
    <dgm:cxn modelId="{22F35ED9-870E-43CF-B156-BE8DDB43CF60}" type="presParOf" srcId="{96007BCC-81F4-4988-B6AA-8AE2BE65D184}" destId="{2A7B64A4-CF8D-4407-84E6-D343DC531942}" srcOrd="1" destOrd="0" presId="urn:microsoft.com/office/officeart/2005/8/layout/hierarchy1"/>
    <dgm:cxn modelId="{89F31BC3-DDE8-4A5A-BBCE-2226B2840F4C}" type="presParOf" srcId="{2A7B64A4-CF8D-4407-84E6-D343DC531942}" destId="{CE30B0C4-EB29-44BB-8F49-7B98FBDA23A7}" srcOrd="0" destOrd="0" presId="urn:microsoft.com/office/officeart/2005/8/layout/hierarchy1"/>
    <dgm:cxn modelId="{BC0D4E57-03B6-4420-99D4-95B98C1C45A7}" type="presParOf" srcId="{CE30B0C4-EB29-44BB-8F49-7B98FBDA23A7}" destId="{3EB371EE-7D9E-4A60-96E9-62C40595DB1A}" srcOrd="0" destOrd="0" presId="urn:microsoft.com/office/officeart/2005/8/layout/hierarchy1"/>
    <dgm:cxn modelId="{88764CCE-C196-4AD3-A528-1663F3B396DC}" type="presParOf" srcId="{CE30B0C4-EB29-44BB-8F49-7B98FBDA23A7}" destId="{624DC5BF-53C5-4372-AA90-59C4259A8291}" srcOrd="1" destOrd="0" presId="urn:microsoft.com/office/officeart/2005/8/layout/hierarchy1"/>
    <dgm:cxn modelId="{BED23ECB-8CBF-4BC7-9804-58D9A7D83520}" type="presParOf" srcId="{2A7B64A4-CF8D-4407-84E6-D343DC531942}" destId="{981DB6D8-1785-4009-86A5-B789D62532DB}" srcOrd="1" destOrd="0" presId="urn:microsoft.com/office/officeart/2005/8/layout/hierarchy1"/>
    <dgm:cxn modelId="{D0B391CE-C553-4C4A-8D7C-8B6668AFC1B4}" type="presParOf" srcId="{981DB6D8-1785-4009-86A5-B789D62532DB}" destId="{2BE53C6D-ACCD-4B2A-B90E-14A7DD8A7AC7}" srcOrd="0" destOrd="0" presId="urn:microsoft.com/office/officeart/2005/8/layout/hierarchy1"/>
    <dgm:cxn modelId="{FFA1CE14-BC1C-4A5F-B355-DB84EB97F7A5}" type="presParOf" srcId="{981DB6D8-1785-4009-86A5-B789D62532DB}" destId="{214A384B-6FD2-41DC-98EB-2D12C10D9E93}" srcOrd="1" destOrd="0" presId="urn:microsoft.com/office/officeart/2005/8/layout/hierarchy1"/>
    <dgm:cxn modelId="{DD7A14A5-1E3F-4CD7-8636-24CD6011C472}" type="presParOf" srcId="{214A384B-6FD2-41DC-98EB-2D12C10D9E93}" destId="{202491B6-074E-412C-9908-E6E3EDAC58FA}" srcOrd="0" destOrd="0" presId="urn:microsoft.com/office/officeart/2005/8/layout/hierarchy1"/>
    <dgm:cxn modelId="{532839DF-E543-49A7-98FF-5E1D92FAD352}" type="presParOf" srcId="{202491B6-074E-412C-9908-E6E3EDAC58FA}" destId="{E2C5B48E-EFA4-4335-BDA3-0BFA572666A5}" srcOrd="0" destOrd="0" presId="urn:microsoft.com/office/officeart/2005/8/layout/hierarchy1"/>
    <dgm:cxn modelId="{A87E2DBB-B07B-4539-9613-0878A52B3147}" type="presParOf" srcId="{202491B6-074E-412C-9908-E6E3EDAC58FA}" destId="{7D50C954-A96A-4739-8718-F165900CCCC0}" srcOrd="1" destOrd="0" presId="urn:microsoft.com/office/officeart/2005/8/layout/hierarchy1"/>
    <dgm:cxn modelId="{6F6A24AC-BDEF-4D18-8A02-0D052E74830C}" type="presParOf" srcId="{214A384B-6FD2-41DC-98EB-2D12C10D9E93}" destId="{B1FD652E-5536-4BB7-A9DB-10F364D1F2C1}" srcOrd="1" destOrd="0" presId="urn:microsoft.com/office/officeart/2005/8/layout/hierarchy1"/>
    <dgm:cxn modelId="{AF55962F-8F8D-414B-9D42-462D877EE209}" type="presParOf" srcId="{981DB6D8-1785-4009-86A5-B789D62532DB}" destId="{2351C30D-F5E4-4339-9935-12171FE53676}" srcOrd="2" destOrd="0" presId="urn:microsoft.com/office/officeart/2005/8/layout/hierarchy1"/>
    <dgm:cxn modelId="{813538DF-3A97-4E15-9363-2EE5A50DFABA}" type="presParOf" srcId="{981DB6D8-1785-4009-86A5-B789D62532DB}" destId="{560DA695-0702-4C43-8131-29C07952C96A}" srcOrd="3" destOrd="0" presId="urn:microsoft.com/office/officeart/2005/8/layout/hierarchy1"/>
    <dgm:cxn modelId="{5014B446-C959-41D9-91DB-130988F0F77C}" type="presParOf" srcId="{560DA695-0702-4C43-8131-29C07952C96A}" destId="{6F911EDC-39E2-49FB-8666-955F3BFC4DC6}" srcOrd="0" destOrd="0" presId="urn:microsoft.com/office/officeart/2005/8/layout/hierarchy1"/>
    <dgm:cxn modelId="{2CC56AA1-A298-4BAE-8DE3-D49294685EF4}" type="presParOf" srcId="{6F911EDC-39E2-49FB-8666-955F3BFC4DC6}" destId="{2FF8CFB8-5B7D-4678-9DA9-96AAE86A2518}" srcOrd="0" destOrd="0" presId="urn:microsoft.com/office/officeart/2005/8/layout/hierarchy1"/>
    <dgm:cxn modelId="{10884618-EE30-4B42-AF15-F865F238FF97}" type="presParOf" srcId="{6F911EDC-39E2-49FB-8666-955F3BFC4DC6}" destId="{A14C66DF-EDE6-48CF-A1E9-3ABBB4591752}" srcOrd="1" destOrd="0" presId="urn:microsoft.com/office/officeart/2005/8/layout/hierarchy1"/>
    <dgm:cxn modelId="{AD0E8CB7-39E9-4236-AD10-832FC13E9DF0}" type="presParOf" srcId="{560DA695-0702-4C43-8131-29C07952C96A}" destId="{05D4743B-0AA7-49BA-BF47-87CE3CD4CFCB}" srcOrd="1" destOrd="0" presId="urn:microsoft.com/office/officeart/2005/8/layout/hierarchy1"/>
    <dgm:cxn modelId="{56E5002D-DB1E-43E3-8239-6CF704A60021}" type="presParOf" srcId="{981DB6D8-1785-4009-86A5-B789D62532DB}" destId="{2A67A86C-5969-4CCF-9306-D049811ABFFC}" srcOrd="4" destOrd="0" presId="urn:microsoft.com/office/officeart/2005/8/layout/hierarchy1"/>
    <dgm:cxn modelId="{547983B9-C0B0-487B-8548-AE9A772F8883}" type="presParOf" srcId="{981DB6D8-1785-4009-86A5-B789D62532DB}" destId="{B8F00C05-A7D7-4331-A5EC-31113060E5A3}" srcOrd="5" destOrd="0" presId="urn:microsoft.com/office/officeart/2005/8/layout/hierarchy1"/>
    <dgm:cxn modelId="{D49E05ED-8EE1-4117-B713-A8076E990E99}" type="presParOf" srcId="{B8F00C05-A7D7-4331-A5EC-31113060E5A3}" destId="{63BF24A2-8313-4449-BB82-B6203F3F6553}" srcOrd="0" destOrd="0" presId="urn:microsoft.com/office/officeart/2005/8/layout/hierarchy1"/>
    <dgm:cxn modelId="{6CEEE33B-8F66-431B-A261-EFF1BD6832AA}" type="presParOf" srcId="{63BF24A2-8313-4449-BB82-B6203F3F6553}" destId="{5B32B29A-18DE-40C7-B418-4B90559EACBD}" srcOrd="0" destOrd="0" presId="urn:microsoft.com/office/officeart/2005/8/layout/hierarchy1"/>
    <dgm:cxn modelId="{E9BF0BE6-6DDF-47E1-9AE7-8666C92E5FE8}" type="presParOf" srcId="{63BF24A2-8313-4449-BB82-B6203F3F6553}" destId="{977C2FE5-83F9-4A6D-AAF9-C26ACADAE554}" srcOrd="1" destOrd="0" presId="urn:microsoft.com/office/officeart/2005/8/layout/hierarchy1"/>
    <dgm:cxn modelId="{73EB6CDF-B8A5-45A0-B9CF-A6E0D6E5978E}" type="presParOf" srcId="{B8F00C05-A7D7-4331-A5EC-31113060E5A3}" destId="{0F26F5E1-9870-4801-8803-CF46EAC7267F}" srcOrd="1" destOrd="0" presId="urn:microsoft.com/office/officeart/2005/8/layout/hierarchy1"/>
    <dgm:cxn modelId="{8BC8B21F-EC21-43BE-8AC0-904A9FCC24AF}" type="presParOf" srcId="{981DB6D8-1785-4009-86A5-B789D62532DB}" destId="{61C7D9F1-2EBA-45AC-A66C-B7C96AAB0748}" srcOrd="6" destOrd="0" presId="urn:microsoft.com/office/officeart/2005/8/layout/hierarchy1"/>
    <dgm:cxn modelId="{9B24B784-F6EA-4AD6-980A-C4120F1546A7}" type="presParOf" srcId="{981DB6D8-1785-4009-86A5-B789D62532DB}" destId="{05A48EA2-2593-4915-92B3-28E32883AE97}" srcOrd="7" destOrd="0" presId="urn:microsoft.com/office/officeart/2005/8/layout/hierarchy1"/>
    <dgm:cxn modelId="{E9F4246D-99AE-465A-B4C9-B2466136BB94}" type="presParOf" srcId="{05A48EA2-2593-4915-92B3-28E32883AE97}" destId="{FCB9CF58-9DA9-4B39-8232-B410B4A6B36A}" srcOrd="0" destOrd="0" presId="urn:microsoft.com/office/officeart/2005/8/layout/hierarchy1"/>
    <dgm:cxn modelId="{E2A712DA-1C36-4AF7-A99C-18D35B77C9B4}" type="presParOf" srcId="{FCB9CF58-9DA9-4B39-8232-B410B4A6B36A}" destId="{2F105193-5CFA-4DD6-BB81-6F2AF6D9DCBF}" srcOrd="0" destOrd="0" presId="urn:microsoft.com/office/officeart/2005/8/layout/hierarchy1"/>
    <dgm:cxn modelId="{8A627F9C-AD4D-435E-AED4-A5AEA81AA1FE}" type="presParOf" srcId="{FCB9CF58-9DA9-4B39-8232-B410B4A6B36A}" destId="{E79E54C1-3BFF-4676-ADD3-7A4F4E54CBFD}" srcOrd="1" destOrd="0" presId="urn:microsoft.com/office/officeart/2005/8/layout/hierarchy1"/>
    <dgm:cxn modelId="{05247F84-4303-441C-9205-61EEEDC3FDB8}" type="presParOf" srcId="{05A48EA2-2593-4915-92B3-28E32883AE97}" destId="{F84E5D4D-CC3D-4503-8EED-55B2024D9A39}" srcOrd="1" destOrd="0" presId="urn:microsoft.com/office/officeart/2005/8/layout/hierarchy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6496-7DB9-45AB-B0C4-86952F53A06E}">
      <dsp:nvSpPr>
        <dsp:cNvPr id="0" name=""/>
        <dsp:cNvSpPr/>
      </dsp:nvSpPr>
      <dsp:spPr>
        <a:xfrm>
          <a:off x="3759209" y="436215"/>
          <a:ext cx="2454197" cy="23494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chemeClr val="tx1"/>
              </a:solidFill>
            </a:rPr>
            <a:t>ALUMNADO</a:t>
          </a:r>
        </a:p>
      </dsp:txBody>
      <dsp:txXfrm>
        <a:off x="4118618" y="780279"/>
        <a:ext cx="1735379" cy="1661289"/>
      </dsp:txXfrm>
    </dsp:sp>
    <dsp:sp modelId="{AB6E5273-9413-425A-AE71-9F6AF66E749E}">
      <dsp:nvSpPr>
        <dsp:cNvPr id="0" name=""/>
        <dsp:cNvSpPr/>
      </dsp:nvSpPr>
      <dsp:spPr>
        <a:xfrm rot="10619197">
          <a:off x="1734043" y="1401044"/>
          <a:ext cx="1916929" cy="6612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9FAAB-696D-40CC-9079-0F70383D32BD}">
      <dsp:nvSpPr>
        <dsp:cNvPr id="0" name=""/>
        <dsp:cNvSpPr/>
      </dsp:nvSpPr>
      <dsp:spPr>
        <a:xfrm>
          <a:off x="583422" y="900381"/>
          <a:ext cx="2303891" cy="17633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PROFESORADO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635069" y="952028"/>
        <a:ext cx="2200597" cy="1660062"/>
      </dsp:txXfrm>
    </dsp:sp>
    <dsp:sp modelId="{28E586BB-ABD3-43CC-8DB5-DBCDD563379E}">
      <dsp:nvSpPr>
        <dsp:cNvPr id="0" name=""/>
        <dsp:cNvSpPr/>
      </dsp:nvSpPr>
      <dsp:spPr>
        <a:xfrm rot="5383707">
          <a:off x="4293701" y="3127519"/>
          <a:ext cx="1518779" cy="6612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95911-2A3D-418B-A4D3-7291EAA744CC}">
      <dsp:nvSpPr>
        <dsp:cNvPr id="0" name=""/>
        <dsp:cNvSpPr/>
      </dsp:nvSpPr>
      <dsp:spPr>
        <a:xfrm>
          <a:off x="4052338" y="3696717"/>
          <a:ext cx="1894307" cy="139211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FAMILIAS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4093112" y="3737491"/>
        <a:ext cx="1812759" cy="1310569"/>
      </dsp:txXfrm>
    </dsp:sp>
    <dsp:sp modelId="{A7ED6AD7-BA4D-4A31-93D5-FA8753006172}">
      <dsp:nvSpPr>
        <dsp:cNvPr id="0" name=""/>
        <dsp:cNvSpPr/>
      </dsp:nvSpPr>
      <dsp:spPr>
        <a:xfrm rot="550228">
          <a:off x="6279519" y="1620569"/>
          <a:ext cx="1629188" cy="6612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17B1C-77A2-45EC-81CB-B96E60CFB0E3}">
      <dsp:nvSpPr>
        <dsp:cNvPr id="0" name=""/>
        <dsp:cNvSpPr/>
      </dsp:nvSpPr>
      <dsp:spPr>
        <a:xfrm>
          <a:off x="6796198" y="1199344"/>
          <a:ext cx="2204195" cy="1763356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OUTRAS INSTITUCIÓNS DA COMUNIDADE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847845" y="1250991"/>
        <a:ext cx="2100901" cy="166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7D9F1-2EBA-45AC-A66C-B7C96AAB0748}">
      <dsp:nvSpPr>
        <dsp:cNvPr id="0" name=""/>
        <dsp:cNvSpPr/>
      </dsp:nvSpPr>
      <dsp:spPr>
        <a:xfrm>
          <a:off x="6146458" y="2799277"/>
          <a:ext cx="1432940" cy="2648920"/>
        </a:xfrm>
        <a:custGeom>
          <a:avLst/>
          <a:gdLst/>
          <a:ahLst/>
          <a:cxnLst/>
          <a:rect l="0" t="0" r="0" b="0"/>
          <a:pathLst>
            <a:path>
              <a:moveTo>
                <a:pt x="1432940" y="0"/>
              </a:moveTo>
              <a:lnTo>
                <a:pt x="1432940" y="2567649"/>
              </a:lnTo>
              <a:lnTo>
                <a:pt x="0" y="2567649"/>
              </a:lnTo>
              <a:lnTo>
                <a:pt x="0" y="264892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7A86C-5969-4CCF-9306-D049811ABFFC}">
      <dsp:nvSpPr>
        <dsp:cNvPr id="0" name=""/>
        <dsp:cNvSpPr/>
      </dsp:nvSpPr>
      <dsp:spPr>
        <a:xfrm>
          <a:off x="6214620" y="2799277"/>
          <a:ext cx="1364777" cy="1453611"/>
        </a:xfrm>
        <a:custGeom>
          <a:avLst/>
          <a:gdLst/>
          <a:ahLst/>
          <a:cxnLst/>
          <a:rect l="0" t="0" r="0" b="0"/>
          <a:pathLst>
            <a:path>
              <a:moveTo>
                <a:pt x="1364777" y="0"/>
              </a:moveTo>
              <a:lnTo>
                <a:pt x="1364777" y="1372340"/>
              </a:lnTo>
              <a:lnTo>
                <a:pt x="0" y="1372340"/>
              </a:lnTo>
              <a:lnTo>
                <a:pt x="0" y="145361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1C30D-F5E4-4339-9935-12171FE53676}">
      <dsp:nvSpPr>
        <dsp:cNvPr id="0" name=""/>
        <dsp:cNvSpPr/>
      </dsp:nvSpPr>
      <dsp:spPr>
        <a:xfrm>
          <a:off x="6947021" y="2799277"/>
          <a:ext cx="632377" cy="969840"/>
        </a:xfrm>
        <a:custGeom>
          <a:avLst/>
          <a:gdLst/>
          <a:ahLst/>
          <a:cxnLst/>
          <a:rect l="0" t="0" r="0" b="0"/>
          <a:pathLst>
            <a:path>
              <a:moveTo>
                <a:pt x="632377" y="0"/>
              </a:moveTo>
              <a:lnTo>
                <a:pt x="632377" y="888569"/>
              </a:lnTo>
              <a:lnTo>
                <a:pt x="0" y="888569"/>
              </a:lnTo>
              <a:lnTo>
                <a:pt x="0" y="96984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53C6D-ACCD-4B2A-B90E-14A7DD8A7AC7}">
      <dsp:nvSpPr>
        <dsp:cNvPr id="0" name=""/>
        <dsp:cNvSpPr/>
      </dsp:nvSpPr>
      <dsp:spPr>
        <a:xfrm>
          <a:off x="7204050" y="2799277"/>
          <a:ext cx="375348" cy="495077"/>
        </a:xfrm>
        <a:custGeom>
          <a:avLst/>
          <a:gdLst/>
          <a:ahLst/>
          <a:cxnLst/>
          <a:rect l="0" t="0" r="0" b="0"/>
          <a:pathLst>
            <a:path>
              <a:moveTo>
                <a:pt x="375348" y="0"/>
              </a:moveTo>
              <a:lnTo>
                <a:pt x="375348" y="413806"/>
              </a:lnTo>
              <a:lnTo>
                <a:pt x="0" y="413806"/>
              </a:lnTo>
              <a:lnTo>
                <a:pt x="0" y="495077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0F10F-E53E-428E-BE39-BE69E9D37E50}">
      <dsp:nvSpPr>
        <dsp:cNvPr id="0" name=""/>
        <dsp:cNvSpPr/>
      </dsp:nvSpPr>
      <dsp:spPr>
        <a:xfrm>
          <a:off x="5416098" y="2566676"/>
          <a:ext cx="2163300" cy="601450"/>
        </a:xfrm>
        <a:custGeom>
          <a:avLst/>
          <a:gdLst/>
          <a:ahLst/>
          <a:cxnLst/>
          <a:rect l="0" t="0" r="0" b="0"/>
          <a:pathLst>
            <a:path>
              <a:moveTo>
                <a:pt x="0" y="601450"/>
              </a:moveTo>
              <a:lnTo>
                <a:pt x="2163300" y="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2745F-8FDB-43A6-9DEB-5CA6BA77BAD9}">
      <dsp:nvSpPr>
        <dsp:cNvPr id="0" name=""/>
        <dsp:cNvSpPr/>
      </dsp:nvSpPr>
      <dsp:spPr>
        <a:xfrm>
          <a:off x="5416098" y="2488579"/>
          <a:ext cx="1492413" cy="96717"/>
        </a:xfrm>
        <a:custGeom>
          <a:avLst/>
          <a:gdLst/>
          <a:ahLst/>
          <a:cxnLst/>
          <a:rect l="0" t="0" r="0" b="0"/>
          <a:pathLst>
            <a:path>
              <a:moveTo>
                <a:pt x="1492413" y="0"/>
              </a:moveTo>
              <a:lnTo>
                <a:pt x="1492413" y="15446"/>
              </a:lnTo>
              <a:lnTo>
                <a:pt x="0" y="15446"/>
              </a:lnTo>
              <a:lnTo>
                <a:pt x="0" y="96717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4F9E1-178B-4DA8-8D2A-4358FF0D6571}">
      <dsp:nvSpPr>
        <dsp:cNvPr id="0" name=""/>
        <dsp:cNvSpPr/>
      </dsp:nvSpPr>
      <dsp:spPr>
        <a:xfrm>
          <a:off x="5486377" y="2128559"/>
          <a:ext cx="14221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2133" y="45720"/>
              </a:lnTo>
              <a:lnTo>
                <a:pt x="1422133" y="57594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5C25C-6F4B-40E0-8AF7-1727F6A4BFDD}">
      <dsp:nvSpPr>
        <dsp:cNvPr id="0" name=""/>
        <dsp:cNvSpPr/>
      </dsp:nvSpPr>
      <dsp:spPr>
        <a:xfrm>
          <a:off x="5486377" y="688791"/>
          <a:ext cx="1701875" cy="804360"/>
        </a:xfrm>
        <a:custGeom>
          <a:avLst/>
          <a:gdLst/>
          <a:ahLst/>
          <a:cxnLst/>
          <a:rect l="0" t="0" r="0" b="0"/>
          <a:pathLst>
            <a:path>
              <a:moveTo>
                <a:pt x="1701875" y="0"/>
              </a:moveTo>
              <a:lnTo>
                <a:pt x="1701875" y="723089"/>
              </a:lnTo>
              <a:lnTo>
                <a:pt x="0" y="723089"/>
              </a:lnTo>
              <a:lnTo>
                <a:pt x="0" y="80436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CAD7F-2C78-4FFA-AD3C-6B811BF55C9C}">
      <dsp:nvSpPr>
        <dsp:cNvPr id="0" name=""/>
        <dsp:cNvSpPr/>
      </dsp:nvSpPr>
      <dsp:spPr>
        <a:xfrm>
          <a:off x="7188252" y="688791"/>
          <a:ext cx="2348860" cy="83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503"/>
              </a:lnTo>
              <a:lnTo>
                <a:pt x="2348860" y="758503"/>
              </a:lnTo>
              <a:lnTo>
                <a:pt x="2348860" y="839774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E2E6A-4FCE-44B5-804C-B63F13F96523}">
      <dsp:nvSpPr>
        <dsp:cNvPr id="0" name=""/>
        <dsp:cNvSpPr/>
      </dsp:nvSpPr>
      <dsp:spPr>
        <a:xfrm>
          <a:off x="5744033" y="97593"/>
          <a:ext cx="2888439" cy="591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D5A6E6-ED9A-4D95-A6C7-84504BAFCAB9}">
      <dsp:nvSpPr>
        <dsp:cNvPr id="0" name=""/>
        <dsp:cNvSpPr/>
      </dsp:nvSpPr>
      <dsp:spPr>
        <a:xfrm>
          <a:off x="5841509" y="190196"/>
          <a:ext cx="2888439" cy="59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PLAN de CONVIVENCIA</a:t>
          </a:r>
          <a:endParaRPr lang="es-ES" sz="1400" b="1" kern="1200" dirty="0"/>
        </a:p>
      </dsp:txBody>
      <dsp:txXfrm>
        <a:off x="5858825" y="207512"/>
        <a:ext cx="2853807" cy="556565"/>
      </dsp:txXfrm>
    </dsp:sp>
    <dsp:sp modelId="{9EC02B87-C33A-45D3-A46B-1BD577C92DD1}">
      <dsp:nvSpPr>
        <dsp:cNvPr id="0" name=""/>
        <dsp:cNvSpPr/>
      </dsp:nvSpPr>
      <dsp:spPr>
        <a:xfrm>
          <a:off x="8429460" y="1528565"/>
          <a:ext cx="2215306" cy="66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72F39F-E6DB-47CF-9A26-E22F1037B7E3}">
      <dsp:nvSpPr>
        <dsp:cNvPr id="0" name=""/>
        <dsp:cNvSpPr/>
      </dsp:nvSpPr>
      <dsp:spPr>
        <a:xfrm>
          <a:off x="8526936" y="1621168"/>
          <a:ext cx="2215306" cy="66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SENSIBILIZACIÓN art 6 </a:t>
          </a:r>
          <a:r>
            <a:rPr lang="es-ES" sz="1100" b="1" kern="1200" dirty="0" err="1" smtClean="0"/>
            <a:t>Dec</a:t>
          </a:r>
          <a:r>
            <a:rPr lang="es-ES" sz="1100" b="1" kern="1200" dirty="0" smtClean="0"/>
            <a:t> 8/2015</a:t>
          </a:r>
          <a:endParaRPr lang="es-ES" sz="1100" b="1" kern="1200" dirty="0"/>
        </a:p>
      </dsp:txBody>
      <dsp:txXfrm>
        <a:off x="8546400" y="1640632"/>
        <a:ext cx="2176378" cy="625614"/>
      </dsp:txXfrm>
    </dsp:sp>
    <dsp:sp modelId="{1BC93E9D-67BB-46D6-83EE-216D309337AE}">
      <dsp:nvSpPr>
        <dsp:cNvPr id="0" name=""/>
        <dsp:cNvSpPr/>
      </dsp:nvSpPr>
      <dsp:spPr>
        <a:xfrm>
          <a:off x="3733046" y="1493152"/>
          <a:ext cx="3506662" cy="68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D53719-156B-464C-A32B-B6010DAB4600}">
      <dsp:nvSpPr>
        <dsp:cNvPr id="0" name=""/>
        <dsp:cNvSpPr/>
      </dsp:nvSpPr>
      <dsp:spPr>
        <a:xfrm>
          <a:off x="3830522" y="1585754"/>
          <a:ext cx="3506662" cy="681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DIAGNÓSTICO</a:t>
          </a:r>
          <a:r>
            <a:rPr lang="es-ES" sz="1200" kern="1200" dirty="0" err="1" smtClean="0"/>
            <a:t>art</a:t>
          </a:r>
          <a:r>
            <a:rPr lang="es-ES" sz="1200" kern="1200" dirty="0" smtClean="0"/>
            <a:t> 14 Dec.8/2015</a:t>
          </a:r>
          <a:endParaRPr lang="es-ES" sz="1200" b="1" kern="1200" dirty="0"/>
        </a:p>
      </dsp:txBody>
      <dsp:txXfrm>
        <a:off x="3850471" y="1605703"/>
        <a:ext cx="3466764" cy="641228"/>
      </dsp:txXfrm>
    </dsp:sp>
    <dsp:sp modelId="{54AAC090-1502-4865-BAB6-7F63865D401D}">
      <dsp:nvSpPr>
        <dsp:cNvPr id="0" name=""/>
        <dsp:cNvSpPr/>
      </dsp:nvSpPr>
      <dsp:spPr>
        <a:xfrm>
          <a:off x="6106290" y="2186153"/>
          <a:ext cx="1604442" cy="30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CD454-BC4D-47AF-A15A-33162F1614BF}">
      <dsp:nvSpPr>
        <dsp:cNvPr id="0" name=""/>
        <dsp:cNvSpPr/>
      </dsp:nvSpPr>
      <dsp:spPr>
        <a:xfrm>
          <a:off x="6203766" y="2278755"/>
          <a:ext cx="1604442" cy="302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PLANIFICACION</a:t>
          </a:r>
          <a:endParaRPr lang="es-ES" sz="1200" b="1" kern="1200" dirty="0"/>
        </a:p>
      </dsp:txBody>
      <dsp:txXfrm>
        <a:off x="6212624" y="2287613"/>
        <a:ext cx="1586726" cy="284709"/>
      </dsp:txXfrm>
    </dsp:sp>
    <dsp:sp modelId="{544ECB00-71A6-489A-B81F-658356ADD9B7}">
      <dsp:nvSpPr>
        <dsp:cNvPr id="0" name=""/>
        <dsp:cNvSpPr/>
      </dsp:nvSpPr>
      <dsp:spPr>
        <a:xfrm>
          <a:off x="3957890" y="2585296"/>
          <a:ext cx="2916415" cy="582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390F3A-CAA4-4ABC-AA19-CBC5268B7CD0}">
      <dsp:nvSpPr>
        <dsp:cNvPr id="0" name=""/>
        <dsp:cNvSpPr/>
      </dsp:nvSpPr>
      <dsp:spPr>
        <a:xfrm>
          <a:off x="4055366" y="2677898"/>
          <a:ext cx="2916415" cy="58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 </a:t>
          </a:r>
          <a:r>
            <a:rPr lang="es-ES" sz="1200" b="1" kern="1200" dirty="0" err="1" smtClean="0"/>
            <a:t>Obxecto</a:t>
          </a:r>
          <a:r>
            <a:rPr lang="es-ES" sz="1200" b="1" kern="1200" dirty="0" smtClean="0"/>
            <a:t>, </a:t>
          </a:r>
          <a:r>
            <a:rPr lang="es-ES" sz="1200" b="1" kern="1200" dirty="0" err="1" smtClean="0"/>
            <a:t>fins</a:t>
          </a:r>
          <a:r>
            <a:rPr lang="es-ES" sz="1200" b="1" kern="1200" dirty="0" smtClean="0"/>
            <a:t> e principios do Plan art 3 </a:t>
          </a:r>
          <a:r>
            <a:rPr lang="es-ES" sz="1200" b="1" kern="1200" dirty="0" err="1" smtClean="0"/>
            <a:t>Lei</a:t>
          </a:r>
          <a:r>
            <a:rPr lang="es-ES" sz="1200" b="1" kern="1200" dirty="0" smtClean="0"/>
            <a:t> 4/2011 art 12 </a:t>
          </a:r>
          <a:r>
            <a:rPr lang="es-ES" sz="1200" b="1" kern="1200" dirty="0" err="1" smtClean="0"/>
            <a:t>Dec</a:t>
          </a:r>
          <a:r>
            <a:rPr lang="es-ES" sz="1200" b="1" kern="1200" dirty="0" smtClean="0"/>
            <a:t> 8/2015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Anexo 2,3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 dirty="0"/>
        </a:p>
      </dsp:txBody>
      <dsp:txXfrm>
        <a:off x="4072437" y="2694969"/>
        <a:ext cx="2882273" cy="548688"/>
      </dsp:txXfrm>
    </dsp:sp>
    <dsp:sp modelId="{3EB371EE-7D9E-4A60-96E9-62C40595DB1A}">
      <dsp:nvSpPr>
        <dsp:cNvPr id="0" name=""/>
        <dsp:cNvSpPr/>
      </dsp:nvSpPr>
      <dsp:spPr>
        <a:xfrm>
          <a:off x="6784037" y="2566676"/>
          <a:ext cx="1590722" cy="232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4DC5BF-53C5-4372-AA90-59C4259A8291}">
      <dsp:nvSpPr>
        <dsp:cNvPr id="0" name=""/>
        <dsp:cNvSpPr/>
      </dsp:nvSpPr>
      <dsp:spPr>
        <a:xfrm>
          <a:off x="6881514" y="2659278"/>
          <a:ext cx="1590722" cy="232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Normativa</a:t>
          </a:r>
          <a:endParaRPr lang="es-ES" sz="900" b="1" kern="1200" dirty="0"/>
        </a:p>
      </dsp:txBody>
      <dsp:txXfrm>
        <a:off x="6888327" y="2666091"/>
        <a:ext cx="1577096" cy="218975"/>
      </dsp:txXfrm>
    </dsp:sp>
    <dsp:sp modelId="{E2C5B48E-EFA4-4335-BDA3-0BFA572666A5}">
      <dsp:nvSpPr>
        <dsp:cNvPr id="0" name=""/>
        <dsp:cNvSpPr/>
      </dsp:nvSpPr>
      <dsp:spPr>
        <a:xfrm>
          <a:off x="6384392" y="3294355"/>
          <a:ext cx="1639314" cy="309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50C954-A96A-4739-8718-F165900CCCC0}">
      <dsp:nvSpPr>
        <dsp:cNvPr id="0" name=""/>
        <dsp:cNvSpPr/>
      </dsp:nvSpPr>
      <dsp:spPr>
        <a:xfrm>
          <a:off x="6481869" y="3386957"/>
          <a:ext cx="1639314" cy="30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OBXECTIVOS (Anexo3)</a:t>
          </a:r>
          <a:endParaRPr lang="es-ES" sz="1200" b="1" kern="1200" dirty="0"/>
        </a:p>
      </dsp:txBody>
      <dsp:txXfrm>
        <a:off x="6490946" y="3396034"/>
        <a:ext cx="1621160" cy="291770"/>
      </dsp:txXfrm>
    </dsp:sp>
    <dsp:sp modelId="{2FF8CFB8-5B7D-4678-9DA9-96AAE86A2518}">
      <dsp:nvSpPr>
        <dsp:cNvPr id="0" name=""/>
        <dsp:cNvSpPr/>
      </dsp:nvSpPr>
      <dsp:spPr>
        <a:xfrm>
          <a:off x="5603641" y="3769118"/>
          <a:ext cx="2686759" cy="68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4C66DF-EDE6-48CF-A1E9-3ABBB4591752}">
      <dsp:nvSpPr>
        <dsp:cNvPr id="0" name=""/>
        <dsp:cNvSpPr/>
      </dsp:nvSpPr>
      <dsp:spPr>
        <a:xfrm>
          <a:off x="5701117" y="3861720"/>
          <a:ext cx="2686759" cy="682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ACTUACIÓNS,MEDIDAS OU PROGRAMAS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Art 15 Dec.8/2015</a:t>
          </a:r>
          <a:endParaRPr lang="es-ES" sz="900" b="1" kern="1200" dirty="0"/>
        </a:p>
      </dsp:txBody>
      <dsp:txXfrm>
        <a:off x="5721116" y="3881719"/>
        <a:ext cx="2646761" cy="642833"/>
      </dsp:txXfrm>
    </dsp:sp>
    <dsp:sp modelId="{5B32B29A-18DE-40C7-B418-4B90559EACBD}">
      <dsp:nvSpPr>
        <dsp:cNvPr id="0" name=""/>
        <dsp:cNvSpPr/>
      </dsp:nvSpPr>
      <dsp:spPr>
        <a:xfrm>
          <a:off x="4119709" y="4252889"/>
          <a:ext cx="4189823" cy="941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7C2FE5-83F9-4A6D-AAF9-C26ACADAE554}">
      <dsp:nvSpPr>
        <dsp:cNvPr id="0" name=""/>
        <dsp:cNvSpPr/>
      </dsp:nvSpPr>
      <dsp:spPr>
        <a:xfrm>
          <a:off x="4217185" y="4345491"/>
          <a:ext cx="4189823" cy="941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Responsables,recursos,instrumentos,protocolos,modelos,temporarización,indicadores de logros (anexo 11,12,13</a:t>
          </a:r>
          <a:endParaRPr lang="es-ES" sz="1200" b="1" kern="1200" dirty="0"/>
        </a:p>
      </dsp:txBody>
      <dsp:txXfrm>
        <a:off x="4244758" y="4373064"/>
        <a:ext cx="4134677" cy="886274"/>
      </dsp:txXfrm>
    </dsp:sp>
    <dsp:sp modelId="{2F105193-5CFA-4DD6-BB81-6F2AF6D9DCBF}">
      <dsp:nvSpPr>
        <dsp:cNvPr id="0" name=""/>
        <dsp:cNvSpPr/>
      </dsp:nvSpPr>
      <dsp:spPr>
        <a:xfrm>
          <a:off x="5144412" y="5448198"/>
          <a:ext cx="2004090" cy="484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9E54C1-3BFF-4676-ADD3-7A4F4E54CBFD}">
      <dsp:nvSpPr>
        <dsp:cNvPr id="0" name=""/>
        <dsp:cNvSpPr/>
      </dsp:nvSpPr>
      <dsp:spPr>
        <a:xfrm>
          <a:off x="5241889" y="5540800"/>
          <a:ext cx="2004090" cy="484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SEGUIMENTO,AVALIACIÓN e DIFUSIÓN</a:t>
          </a:r>
          <a:endParaRPr lang="es-ES" sz="1200" b="1" kern="1200" dirty="0"/>
        </a:p>
      </dsp:txBody>
      <dsp:txXfrm>
        <a:off x="5256088" y="5554999"/>
        <a:ext cx="1975692" cy="45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364B6-2A81-4542-87AC-7FE31AEAF2C8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6400-9F04-4002-989F-C51CBFBDA1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30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6400-9F04-4002-989F-C51CBFBDA11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68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43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84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91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031B-50DA-4FFE-A051-D4CB762B708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7343-0E50-47B6-B706-F12972BE5C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1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75A3-BC80-4337-B027-0F4CB345B9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F95C-7AD7-4AAF-B548-E154957A7A4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1948-591C-4F02-BDF7-9A3FE961746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F81F-5665-4311-8F16-EE2110D7D00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32E8-0905-4384-800B-558090C1B46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15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72CA-A8F7-4B00-AE01-FC8EB62BAE4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183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1068-0090-4126-964F-DAC30C8BB1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3C0D-0490-4799-A022-7D576A51205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17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0969-F96B-42B7-A228-822D7E8A35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D55F-EAE2-4718-9F9E-6860A251B4A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0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031B-50DA-4FFE-A051-D4CB762B708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9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7343-0E50-47B6-B706-F12972BE5C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41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75A3-BC80-4337-B027-0F4CB345B9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90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F95C-7AD7-4AAF-B548-E154957A7A4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37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1948-591C-4F02-BDF7-9A3FE961746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65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F81F-5665-4311-8F16-EE2110D7D00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9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693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32E8-0905-4384-800B-558090C1B46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0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72CA-A8F7-4B00-AE01-FC8EB62BAE4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6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1068-0090-4126-964F-DAC30C8BB1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88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3C0D-0490-4799-A022-7D576A51205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0969-F96B-42B7-A228-822D7E8A35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5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D55F-EAE2-4718-9F9E-6860A251B4A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7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77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63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3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722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41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43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50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4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2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54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3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34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84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5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44D4-33B6-4BD6-9D1F-67BB478A563F}" type="datetimeFigureOut">
              <a:rPr lang="es-MX" smtClean="0"/>
              <a:t>31/01/2017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5EAB-4662-40E8-B4AA-4D4B447DE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0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A526D-CB9D-4B66-B790-02E6695B875C}" type="slidenum">
              <a:rPr lang="es-E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2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A526D-CB9D-4B66-B790-02E6695B875C}" type="slidenum">
              <a:rPr lang="es-E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78C1-7BD7-4DD0-A868-D01A373BD42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AF67-DDD4-48BC-A6FB-375AE2762FF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7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PLAN DE CONVIVENCIA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                                                                            </a:t>
            </a:r>
            <a:r>
              <a:rPr lang="es-MX" dirty="0" err="1" smtClean="0"/>
              <a:t>Ribadeo,febreiro</a:t>
            </a:r>
            <a:r>
              <a:rPr lang="es-MX" dirty="0" smtClean="0"/>
              <a:t> 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6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 13 </a:t>
            </a:r>
            <a:r>
              <a:rPr lang="es-ES" dirty="0" err="1" smtClean="0"/>
              <a:t>Estrutura</a:t>
            </a:r>
            <a:r>
              <a:rPr lang="es-ES" dirty="0" smtClean="0"/>
              <a:t> Plan de CONVIVENCIA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LcParenR"/>
            </a:pPr>
            <a:r>
              <a:rPr lang="es-ES" sz="2600" dirty="0" err="1" smtClean="0"/>
              <a:t>Análise</a:t>
            </a:r>
            <a:r>
              <a:rPr lang="es-ES" sz="2600" dirty="0" smtClean="0"/>
              <a:t> da situación, </a:t>
            </a:r>
            <a:r>
              <a:rPr lang="es-ES" sz="2600" dirty="0" err="1" smtClean="0"/>
              <a:t>partindo</a:t>
            </a:r>
            <a:r>
              <a:rPr lang="es-ES" sz="2600" dirty="0" smtClean="0"/>
              <a:t> </a:t>
            </a:r>
            <a:r>
              <a:rPr lang="es-ES" sz="2600" dirty="0" err="1" smtClean="0"/>
              <a:t>dun</a:t>
            </a:r>
            <a:r>
              <a:rPr lang="es-ES" sz="2600" dirty="0" smtClean="0"/>
              <a:t> diagnóstico previo da convivencia do centro</a:t>
            </a:r>
          </a:p>
          <a:p>
            <a:pPr marL="514350" indent="-514350">
              <a:buAutoNum type="alphaLcParenR"/>
            </a:pPr>
            <a:r>
              <a:rPr lang="es-ES" sz="2600" dirty="0" err="1" smtClean="0"/>
              <a:t>Obxectivos</a:t>
            </a:r>
            <a:r>
              <a:rPr lang="es-ES" sz="2600" dirty="0" smtClean="0"/>
              <a:t> específicos do plan de convivencia (Anexo 3 </a:t>
            </a:r>
            <a:r>
              <a:rPr lang="es-ES" sz="2600" dirty="0" err="1" smtClean="0"/>
              <a:t>Orientacións</a:t>
            </a:r>
            <a:r>
              <a:rPr lang="es-ES" sz="2600" dirty="0" smtClean="0"/>
              <a:t>)</a:t>
            </a:r>
          </a:p>
          <a:p>
            <a:pPr marL="514350" indent="-514350">
              <a:buAutoNum type="alphaLcParenR"/>
            </a:pPr>
            <a:r>
              <a:rPr lang="es-ES" sz="2600" dirty="0" err="1" smtClean="0"/>
              <a:t>Descrición</a:t>
            </a:r>
            <a:r>
              <a:rPr lang="es-ES" sz="2600" dirty="0" smtClean="0"/>
              <a:t> das </a:t>
            </a:r>
            <a:r>
              <a:rPr lang="es-ES" sz="2600" dirty="0" err="1" smtClean="0"/>
              <a:t>actuacións,medidas</a:t>
            </a:r>
            <a:r>
              <a:rPr lang="es-ES" sz="2600" dirty="0" smtClean="0"/>
              <a:t> </a:t>
            </a:r>
            <a:r>
              <a:rPr lang="es-ES" sz="2600" dirty="0" err="1" smtClean="0"/>
              <a:t>ou</a:t>
            </a:r>
            <a:r>
              <a:rPr lang="es-ES" sz="2600" dirty="0" smtClean="0"/>
              <a:t> programas que se van desenvolver para favorecer a </a:t>
            </a:r>
            <a:r>
              <a:rPr lang="es-ES" sz="2600" dirty="0" err="1" smtClean="0"/>
              <a:t>convivencia,con</a:t>
            </a:r>
            <a:r>
              <a:rPr lang="es-ES" sz="2600" dirty="0" smtClean="0"/>
              <a:t> medidas preventivas e de sensibilización e </a:t>
            </a:r>
            <a:r>
              <a:rPr lang="es-ES" sz="2600" dirty="0" err="1" smtClean="0"/>
              <a:t>actuacións</a:t>
            </a:r>
            <a:r>
              <a:rPr lang="es-ES" sz="2600" dirty="0" smtClean="0"/>
              <a:t> organizativas, curriculares e de coordinación</a:t>
            </a:r>
          </a:p>
          <a:p>
            <a:pPr marL="514350" indent="-514350">
              <a:buAutoNum type="alphaLcParenR"/>
            </a:pPr>
            <a:r>
              <a:rPr lang="es-ES" sz="2600" dirty="0" smtClean="0"/>
              <a:t>Protocolo Acoso (art 30.2 da </a:t>
            </a:r>
            <a:r>
              <a:rPr lang="es-ES" sz="2600" dirty="0" err="1" smtClean="0"/>
              <a:t>Lei</a:t>
            </a:r>
            <a:r>
              <a:rPr lang="es-ES" sz="2600" dirty="0" smtClean="0"/>
              <a:t> 4/2011</a:t>
            </a:r>
          </a:p>
          <a:p>
            <a:pPr marL="514350" indent="-514350">
              <a:buAutoNum type="alphaLcParenR"/>
            </a:pPr>
            <a:r>
              <a:rPr lang="es-ES" sz="2600" dirty="0" smtClean="0"/>
              <a:t>Concreción das medidas </a:t>
            </a:r>
            <a:r>
              <a:rPr lang="es-ES" sz="2600" dirty="0" err="1" smtClean="0"/>
              <a:t>ou</a:t>
            </a:r>
            <a:r>
              <a:rPr lang="es-ES" sz="2600" dirty="0" smtClean="0"/>
              <a:t> programas, </a:t>
            </a:r>
            <a:r>
              <a:rPr lang="es-ES" sz="2600" dirty="0" err="1" smtClean="0"/>
              <a:t>persoas</a:t>
            </a:r>
            <a:r>
              <a:rPr lang="es-ES" sz="2600" dirty="0" smtClean="0"/>
              <a:t> e órganos responsables, das </a:t>
            </a:r>
            <a:r>
              <a:rPr lang="es-ES" sz="2600" dirty="0" err="1" smtClean="0"/>
              <a:t>persoas</a:t>
            </a:r>
            <a:r>
              <a:rPr lang="es-ES" sz="2600" dirty="0" smtClean="0"/>
              <a:t> destinatarias e dos </a:t>
            </a:r>
            <a:r>
              <a:rPr lang="es-ES" sz="2600" dirty="0" err="1" smtClean="0"/>
              <a:t>procedementos</a:t>
            </a:r>
            <a:r>
              <a:rPr lang="es-ES" sz="2600" dirty="0" smtClean="0"/>
              <a:t> que se van seguir para o </a:t>
            </a:r>
            <a:r>
              <a:rPr lang="es-ES" sz="2600" dirty="0" err="1" smtClean="0"/>
              <a:t>seu</a:t>
            </a:r>
            <a:r>
              <a:rPr lang="es-ES" sz="2600" dirty="0" smtClean="0"/>
              <a:t> </a:t>
            </a:r>
            <a:r>
              <a:rPr lang="es-ES" sz="2600" dirty="0" err="1" smtClean="0"/>
              <a:t>desenvolvemento</a:t>
            </a:r>
            <a:r>
              <a:rPr lang="es-ES" sz="2600" dirty="0" smtClean="0"/>
              <a:t> e </a:t>
            </a:r>
            <a:r>
              <a:rPr lang="es-ES" sz="2600" dirty="0" err="1" smtClean="0"/>
              <a:t>execución</a:t>
            </a:r>
            <a:r>
              <a:rPr lang="es-ES" sz="2600" dirty="0" smtClean="0"/>
              <a:t>.(Anexo 14)</a:t>
            </a:r>
          </a:p>
          <a:p>
            <a:pPr marL="514350" indent="-514350">
              <a:buAutoNum type="alphaLcParenR"/>
            </a:pPr>
            <a:r>
              <a:rPr lang="es-ES" sz="2600" dirty="0" smtClean="0"/>
              <a:t>Normas de convivencia do centro, así como un protocolo que </a:t>
            </a:r>
            <a:r>
              <a:rPr lang="es-ES" sz="2600" dirty="0" err="1" smtClean="0"/>
              <a:t>contribúa</a:t>
            </a:r>
            <a:r>
              <a:rPr lang="es-ES" sz="2600" dirty="0" smtClean="0"/>
              <a:t> á detección </a:t>
            </a:r>
            <a:r>
              <a:rPr lang="es-ES" sz="2600" dirty="0" err="1" smtClean="0"/>
              <a:t>ou</a:t>
            </a:r>
            <a:r>
              <a:rPr lang="es-ES" sz="2600" dirty="0" smtClean="0"/>
              <a:t> </a:t>
            </a:r>
            <a:r>
              <a:rPr lang="es-ES" sz="2600" dirty="0" err="1" smtClean="0"/>
              <a:t>incumprimento</a:t>
            </a:r>
            <a:endParaRPr lang="es-ES" sz="2600" dirty="0" smtClean="0"/>
          </a:p>
          <a:p>
            <a:pPr marL="514350" indent="-514350">
              <a:buAutoNum type="alphaLcParenR"/>
            </a:pPr>
            <a:r>
              <a:rPr lang="es-ES" sz="2600" dirty="0" err="1" smtClean="0"/>
              <a:t>Condutas</a:t>
            </a:r>
            <a:r>
              <a:rPr lang="es-ES" sz="2600" dirty="0" smtClean="0"/>
              <a:t> contrarias á convivencia e </a:t>
            </a:r>
            <a:r>
              <a:rPr lang="es-ES" sz="2600" dirty="0" err="1" smtClean="0"/>
              <a:t>correccións</a:t>
            </a:r>
            <a:endParaRPr lang="es-ES" sz="2600" dirty="0" smtClean="0"/>
          </a:p>
          <a:p>
            <a:pPr marL="514350" indent="-514350">
              <a:buAutoNum type="alphaLcParenR"/>
            </a:pPr>
            <a:r>
              <a:rPr lang="es-ES" sz="2600" dirty="0" smtClean="0"/>
              <a:t>Normas específicas de </a:t>
            </a:r>
            <a:r>
              <a:rPr lang="es-ES" sz="2600" dirty="0" err="1" smtClean="0"/>
              <a:t>funcionamento</a:t>
            </a:r>
            <a:r>
              <a:rPr lang="es-ES" sz="2600" dirty="0" smtClean="0"/>
              <a:t> da Comisión de Convivencia</a:t>
            </a:r>
          </a:p>
          <a:p>
            <a:pPr marL="514350" indent="-514350">
              <a:buAutoNum type="alphaLcParenR"/>
            </a:pPr>
            <a:r>
              <a:rPr lang="es-ES" sz="2600" dirty="0" smtClean="0"/>
              <a:t>Mecanismos de coordinación e colaboración interna no centro, coas familias e </a:t>
            </a:r>
            <a:r>
              <a:rPr lang="es-ES" sz="2600" dirty="0" err="1" smtClean="0"/>
              <a:t>outros</a:t>
            </a:r>
            <a:r>
              <a:rPr lang="es-ES" sz="2600" dirty="0" smtClean="0"/>
              <a:t> centros educativos </a:t>
            </a:r>
            <a:r>
              <a:rPr lang="es-ES" sz="2600" dirty="0" err="1" smtClean="0"/>
              <a:t>ou</a:t>
            </a:r>
            <a:r>
              <a:rPr lang="es-ES" sz="2600" dirty="0" smtClean="0"/>
              <a:t> organismos do contorno</a:t>
            </a:r>
          </a:p>
          <a:p>
            <a:pPr marL="514350" indent="-514350">
              <a:buAutoNum type="alphaLcParenR"/>
            </a:pPr>
            <a:r>
              <a:rPr lang="es-ES" sz="2600" dirty="0" err="1" smtClean="0"/>
              <a:t>Estratexias</a:t>
            </a:r>
            <a:r>
              <a:rPr lang="es-ES" sz="2600" dirty="0" smtClean="0"/>
              <a:t> para realizar a difusión do Plan de convivencia (anexo 9)</a:t>
            </a:r>
          </a:p>
          <a:p>
            <a:pPr marL="514350" indent="-514350">
              <a:buAutoNum type="alphaLcParenR"/>
            </a:pPr>
            <a:r>
              <a:rPr lang="es-ES" sz="2600" dirty="0" smtClean="0"/>
              <a:t>Proceso de </a:t>
            </a:r>
            <a:r>
              <a:rPr lang="es-ES" sz="2600" dirty="0" err="1" smtClean="0"/>
              <a:t>seguimento,avaliación</a:t>
            </a:r>
            <a:r>
              <a:rPr lang="es-ES" sz="2600" dirty="0" smtClean="0"/>
              <a:t> e </a:t>
            </a:r>
            <a:r>
              <a:rPr lang="es-ES" sz="2600" dirty="0" err="1" smtClean="0"/>
              <a:t>mellora</a:t>
            </a:r>
            <a:r>
              <a:rPr lang="es-ES" sz="2600" dirty="0" smtClean="0"/>
              <a:t> do plan. (Anexo 15,16)</a:t>
            </a:r>
          </a:p>
          <a:p>
            <a:pPr marL="514350" indent="-514350">
              <a:buAutoNum type="alphaLcParenR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63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  </a:t>
            </a:r>
            <a:r>
              <a:rPr lang="es-ES" dirty="0" err="1" smtClean="0"/>
              <a:t>Seguimemto</a:t>
            </a:r>
            <a:r>
              <a:rPr lang="es-ES" dirty="0" smtClean="0"/>
              <a:t> e </a:t>
            </a:r>
            <a:r>
              <a:rPr lang="es-ES" dirty="0" err="1" smtClean="0"/>
              <a:t>avaliación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REVISAMOS E PROPOÑEMOS MELLORAS</a:t>
            </a:r>
          </a:p>
          <a:p>
            <a:pPr marL="0" indent="0"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95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</a:t>
            </a:r>
            <a:r>
              <a:rPr lang="es-ES" dirty="0" smtClean="0"/>
              <a:t>SECTORES da COMUNIDADE EDUCATIVA</a:t>
            </a:r>
            <a:endParaRPr lang="es-ES" dirty="0"/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39413"/>
              </p:ext>
            </p:extLst>
          </p:nvPr>
        </p:nvGraphicFramePr>
        <p:xfrm>
          <a:off x="838200" y="1391478"/>
          <a:ext cx="10757452" cy="508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Flecha: curvada hacia la izquierda 31"/>
          <p:cNvSpPr/>
          <p:nvPr/>
        </p:nvSpPr>
        <p:spPr>
          <a:xfrm>
            <a:off x="6216926" y="2437891"/>
            <a:ext cx="758025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33" name="Flecha: curvada hacia la derecha 32"/>
          <p:cNvSpPr/>
          <p:nvPr/>
        </p:nvSpPr>
        <p:spPr>
          <a:xfrm flipV="1">
            <a:off x="4696571" y="2291865"/>
            <a:ext cx="710315" cy="14047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34" name="Flecha: curvada hacia la derecha 33"/>
          <p:cNvSpPr/>
          <p:nvPr/>
        </p:nvSpPr>
        <p:spPr>
          <a:xfrm>
            <a:off x="1131694" y="2602750"/>
            <a:ext cx="464531" cy="8677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35" name="Flecha: curvada hacia la izquierda 34"/>
          <p:cNvSpPr/>
          <p:nvPr/>
        </p:nvSpPr>
        <p:spPr>
          <a:xfrm>
            <a:off x="3347500" y="2715173"/>
            <a:ext cx="278295" cy="7553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40" name="Flecha: a la izquierda y arriba 39"/>
          <p:cNvSpPr/>
          <p:nvPr/>
        </p:nvSpPr>
        <p:spPr>
          <a:xfrm flipH="1">
            <a:off x="2573574" y="4108175"/>
            <a:ext cx="1826148" cy="2160104"/>
          </a:xfrm>
          <a:prstGeom prst="leftUpArrow">
            <a:avLst>
              <a:gd name="adj1" fmla="val 16413"/>
              <a:gd name="adj2" fmla="val 24373"/>
              <a:gd name="adj3" fmla="val 2437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408917"/>
              </p:ext>
            </p:extLst>
          </p:nvPr>
        </p:nvGraphicFramePr>
        <p:xfrm>
          <a:off x="240632" y="128338"/>
          <a:ext cx="11215247" cy="656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427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16505" y="978569"/>
            <a:ext cx="89194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CONVIVENCIA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Introdución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738120" algn="l"/>
              </a:tabLst>
            </a:pP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legal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Definición/</a:t>
            </a:r>
            <a:r>
              <a:rPr lang="es-E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Xustificación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situación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Avaliación</a:t>
            </a: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necesidades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Obxectivos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Actuacións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Protocolos de actuación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Temporalización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Recursos humanos e </a:t>
            </a:r>
            <a:r>
              <a:rPr lang="es-E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materiais</a:t>
            </a:r>
            <a:endParaRPr lang="es-MX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Avaliación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3018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608332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                                 </a:t>
            </a:r>
            <a:r>
              <a:rPr lang="es-ES" sz="2400" dirty="0"/>
              <a:t>Berta Dolores López Álvarez</a:t>
            </a:r>
            <a:br>
              <a:rPr lang="es-ES" sz="2400" dirty="0"/>
            </a:br>
            <a:r>
              <a:rPr lang="es-ES" sz="2400" dirty="0"/>
              <a:t>                                  bertadoloresl6@gmail.com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958" y="571480"/>
            <a:ext cx="8382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702" y="571480"/>
            <a:ext cx="8382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28" y="1285860"/>
            <a:ext cx="2714644" cy="27146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3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1009651" y="188913"/>
          <a:ext cx="132016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iapositiva" r:id="rId3" imgW="3901411" imgH="2926185" progId="PowerPoint.Slide.8">
                  <p:embed/>
                </p:oleObj>
              </mc:Choice>
              <mc:Fallback>
                <p:oleObj name="Diapositiva" r:id="rId3" imgW="3901411" imgH="292618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9651" y="188913"/>
                        <a:ext cx="1320165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3760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Hexágono"/>
          <p:cNvSpPr/>
          <p:nvPr/>
        </p:nvSpPr>
        <p:spPr>
          <a:xfrm>
            <a:off x="4144155" y="577294"/>
            <a:ext cx="3313112" cy="936625"/>
          </a:xfrm>
          <a:prstGeom prst="hex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de regulación de la convivencia</a:t>
            </a:r>
          </a:p>
        </p:txBody>
      </p:sp>
      <p:sp>
        <p:nvSpPr>
          <p:cNvPr id="5" name="4 Elipse"/>
          <p:cNvSpPr/>
          <p:nvPr/>
        </p:nvSpPr>
        <p:spPr>
          <a:xfrm>
            <a:off x="1012020" y="2427827"/>
            <a:ext cx="3132137" cy="1052512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Reactivo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Punitivo-normativo</a:t>
            </a:r>
          </a:p>
        </p:txBody>
      </p:sp>
      <p:sp>
        <p:nvSpPr>
          <p:cNvPr id="7" name="6 Elipse"/>
          <p:cNvSpPr/>
          <p:nvPr/>
        </p:nvSpPr>
        <p:spPr>
          <a:xfrm>
            <a:off x="8100566" y="2205038"/>
            <a:ext cx="2662239" cy="1008062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Proactivo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Democrático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2522179" y="3480339"/>
            <a:ext cx="46039" cy="4318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94087" y="3742862"/>
            <a:ext cx="1656184" cy="63835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 (NOF)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2358307" y="4381218"/>
            <a:ext cx="321215" cy="2159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897497" y="4597122"/>
            <a:ext cx="1295400" cy="100806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SANCIÓN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45" y="3213100"/>
            <a:ext cx="103641" cy="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8386317" y="3679543"/>
            <a:ext cx="2090737" cy="14033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 democrática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Relación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3350273" y="1483706"/>
            <a:ext cx="1471897" cy="1225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7203058" y="1513915"/>
            <a:ext cx="897508" cy="979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34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44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s-ES" altLang="es-ES" sz="4000" smtClean="0"/>
              <a:t>DISCIPLINA   DEMOCRÁTICA</a:t>
            </a:r>
          </a:p>
        </p:txBody>
      </p:sp>
      <p:sp>
        <p:nvSpPr>
          <p:cNvPr id="18436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000" b="1" dirty="0" smtClean="0"/>
              <a:t>   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BUSCA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Confianza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Autoestima positiva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Autonomía e emancipación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Empatía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Cultivo das boas </a:t>
            </a:r>
            <a:r>
              <a:rPr lang="es-ES" sz="1800" b="1" dirty="0" err="1" smtClean="0">
                <a:solidFill>
                  <a:schemeClr val="bg1">
                    <a:lumMod val="10000"/>
                  </a:schemeClr>
                </a:solidFill>
              </a:rPr>
              <a:t>relacións</a:t>
            </a: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s-ES" sz="1800" b="1" dirty="0" err="1" smtClean="0">
                <a:solidFill>
                  <a:schemeClr val="bg1">
                    <a:lumMod val="10000"/>
                  </a:schemeClr>
                </a:solidFill>
              </a:rPr>
              <a:t>interpersonais</a:t>
            </a:r>
            <a:endParaRPr lang="es-ES" sz="18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err="1" smtClean="0">
                <a:solidFill>
                  <a:schemeClr val="bg1">
                    <a:lumMod val="10000"/>
                  </a:schemeClr>
                </a:solidFill>
              </a:rPr>
              <a:t>Aprendizaxe</a:t>
            </a: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 cooperativa </a:t>
            </a:r>
          </a:p>
        </p:txBody>
      </p:sp>
      <p:sp>
        <p:nvSpPr>
          <p:cNvPr id="18437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s-ES" sz="2000" b="1" dirty="0" smtClean="0"/>
              <a:t>  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EVITA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Exclusión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Medo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err="1" smtClean="0">
                <a:solidFill>
                  <a:schemeClr val="bg1">
                    <a:lumMod val="10000"/>
                  </a:schemeClr>
                </a:solidFill>
              </a:rPr>
              <a:t>Ameazas</a:t>
            </a:r>
            <a:endParaRPr lang="es-ES" sz="18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Sumisión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Ridiculización </a:t>
            </a:r>
            <a:r>
              <a:rPr lang="es-ES" sz="1800" b="1" dirty="0" err="1" smtClean="0">
                <a:solidFill>
                  <a:schemeClr val="bg1">
                    <a:lumMod val="10000"/>
                  </a:schemeClr>
                </a:solidFill>
              </a:rPr>
              <a:t>ou</a:t>
            </a: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 humillación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Silencio como norma constante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Dominio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Indiferencia no trato </a:t>
            </a:r>
            <a:r>
              <a:rPr lang="es-ES" sz="1800" b="1" dirty="0" err="1" smtClean="0">
                <a:solidFill>
                  <a:schemeClr val="bg1">
                    <a:lumMod val="10000"/>
                  </a:schemeClr>
                </a:solidFill>
              </a:rPr>
              <a:t>interpersoal</a:t>
            </a:r>
            <a:endParaRPr lang="es-ES" sz="18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>
                <a:solidFill>
                  <a:schemeClr val="bg1">
                    <a:lumMod val="10000"/>
                  </a:schemeClr>
                </a:solidFill>
              </a:rPr>
              <a:t>Derrotismo</a:t>
            </a:r>
          </a:p>
        </p:txBody>
      </p:sp>
      <p:sp>
        <p:nvSpPr>
          <p:cNvPr id="5125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91D5B6-B0AC-48F9-A74A-AD75984B69D7}" type="slidenum">
              <a:rPr lang="es-ES" altLang="es-E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es-E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47587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Documentación de base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Lei</a:t>
            </a:r>
            <a:r>
              <a:rPr lang="es-MX" dirty="0" smtClean="0"/>
              <a:t> 4/2011, do 30 de </a:t>
            </a:r>
            <a:r>
              <a:rPr lang="es-MX" dirty="0" err="1" smtClean="0"/>
              <a:t>xuño</a:t>
            </a:r>
            <a:r>
              <a:rPr lang="es-MX" dirty="0" smtClean="0"/>
              <a:t>, de convivencia e participación da </a:t>
            </a:r>
            <a:r>
              <a:rPr lang="es-MX" dirty="0" err="1" smtClean="0"/>
              <a:t>comunidade</a:t>
            </a:r>
            <a:r>
              <a:rPr lang="es-MX" dirty="0" smtClean="0"/>
              <a:t> educativa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Decreto 8/2015,8 de </a:t>
            </a:r>
            <a:r>
              <a:rPr lang="es-MX" dirty="0" err="1" smtClean="0"/>
              <a:t>xaneiro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Educonvives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dirty="0" smtClean="0"/>
              <a:t>Plan de Convivencia. </a:t>
            </a:r>
            <a:r>
              <a:rPr lang="es-MX" dirty="0" err="1" smtClean="0"/>
              <a:t>Orientacións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469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Redacción Plan de Convivencia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Fases:</a:t>
            </a:r>
          </a:p>
          <a:p>
            <a:endParaRPr lang="es-MX" dirty="0" smtClean="0"/>
          </a:p>
          <a:p>
            <a:r>
              <a:rPr lang="es-MX" dirty="0" smtClean="0"/>
              <a:t>Sensibilización</a:t>
            </a:r>
          </a:p>
          <a:p>
            <a:r>
              <a:rPr lang="es-MX" dirty="0" smtClean="0"/>
              <a:t>Diagnóstico</a:t>
            </a:r>
          </a:p>
          <a:p>
            <a:r>
              <a:rPr lang="es-MX" dirty="0" smtClean="0"/>
              <a:t>Concreción</a:t>
            </a:r>
          </a:p>
          <a:p>
            <a:r>
              <a:rPr lang="es-MX" dirty="0" err="1" smtClean="0"/>
              <a:t>Seguimento</a:t>
            </a:r>
            <a:r>
              <a:rPr lang="es-MX" dirty="0" smtClean="0"/>
              <a:t> e </a:t>
            </a:r>
            <a:r>
              <a:rPr lang="es-MX" dirty="0" err="1" smtClean="0"/>
              <a:t>avaliación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429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   SENSIBILIZACIÓN (Comisión de Convivencia,art.6 Dec.8/2015)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Facer</a:t>
            </a:r>
            <a:r>
              <a:rPr lang="es-ES" dirty="0" smtClean="0"/>
              <a:t> partícipe á toda </a:t>
            </a:r>
            <a:r>
              <a:rPr lang="es-ES" dirty="0" err="1" smtClean="0"/>
              <a:t>comunidade</a:t>
            </a:r>
            <a:r>
              <a:rPr lang="es-ES" dirty="0" smtClean="0"/>
              <a:t> educativa da </a:t>
            </a:r>
            <a:r>
              <a:rPr lang="es-ES" dirty="0" err="1" smtClean="0"/>
              <a:t>necesidade</a:t>
            </a:r>
            <a:r>
              <a:rPr lang="es-ES" dirty="0" smtClean="0"/>
              <a:t> de fomentar a convivencia positiva: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s-ES" dirty="0" smtClean="0"/>
              <a:t> 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Cuestionario masivo</a:t>
            </a:r>
          </a:p>
          <a:p>
            <a:pPr marL="0" indent="0">
              <a:buNone/>
            </a:pPr>
            <a:r>
              <a:rPr lang="es-ES" dirty="0" err="1" smtClean="0"/>
              <a:t>Reunións</a:t>
            </a:r>
            <a:r>
              <a:rPr lang="es-ES" dirty="0" smtClean="0"/>
              <a:t> explicativas: </a:t>
            </a:r>
            <a:r>
              <a:rPr lang="es-ES" dirty="0" err="1" smtClean="0"/>
              <a:t>Departamentos,ciclos,titorías,ANPA</a:t>
            </a:r>
            <a:r>
              <a:rPr lang="es-ES" dirty="0" smtClean="0"/>
              <a:t>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69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    DIAGNÓSTICO (art 14 Dec.8/2015)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err="1" smtClean="0"/>
              <a:t>Análise</a:t>
            </a:r>
            <a:r>
              <a:rPr lang="es-ES" dirty="0" smtClean="0"/>
              <a:t> da </a:t>
            </a:r>
            <a:r>
              <a:rPr lang="es-ES" dirty="0" err="1" smtClean="0"/>
              <a:t>realidade</a:t>
            </a: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COMO ESTAMOS</a:t>
            </a:r>
          </a:p>
          <a:p>
            <a:pPr marL="0" indent="0">
              <a:buNone/>
            </a:pPr>
            <a:r>
              <a:rPr lang="es-ES" b="1" dirty="0" smtClean="0"/>
              <a:t>QUE FACEMOS NA ACTUALIDADE</a:t>
            </a:r>
          </a:p>
          <a:p>
            <a:pPr marL="0" indent="0">
              <a:buNone/>
            </a:pPr>
            <a:r>
              <a:rPr lang="es-ES" b="1" dirty="0" smtClean="0"/>
              <a:t>Art 14:</a:t>
            </a:r>
          </a:p>
          <a:p>
            <a:pPr marL="514350" indent="-514350">
              <a:buAutoNum type="alphaLcParenR"/>
            </a:pPr>
            <a:r>
              <a:rPr lang="es-ES" dirty="0" smtClean="0"/>
              <a:t>Características do centro e do </a:t>
            </a:r>
            <a:r>
              <a:rPr lang="es-ES" dirty="0" err="1" smtClean="0"/>
              <a:t>seu</a:t>
            </a:r>
            <a:r>
              <a:rPr lang="es-ES" dirty="0" smtClean="0"/>
              <a:t> contorno</a:t>
            </a:r>
          </a:p>
          <a:p>
            <a:pPr marL="514350" indent="-514350">
              <a:buAutoNum type="alphaLcParenR"/>
            </a:pPr>
            <a:r>
              <a:rPr lang="es-ES" dirty="0" smtClean="0"/>
              <a:t> Aspectos da </a:t>
            </a:r>
            <a:r>
              <a:rPr lang="es-ES" dirty="0" err="1" smtClean="0"/>
              <a:t>xestión</a:t>
            </a:r>
            <a:r>
              <a:rPr lang="es-ES" dirty="0" smtClean="0"/>
              <a:t> organización que </a:t>
            </a:r>
            <a:r>
              <a:rPr lang="es-ES" dirty="0" err="1" smtClean="0"/>
              <a:t>inflúen</a:t>
            </a:r>
            <a:r>
              <a:rPr lang="es-ES" dirty="0" smtClean="0"/>
              <a:t> na convivencia</a:t>
            </a:r>
          </a:p>
          <a:p>
            <a:pPr marL="514350" indent="-514350">
              <a:buAutoNum type="alphaLcParenR"/>
            </a:pPr>
            <a:r>
              <a:rPr lang="es-ES" dirty="0" smtClean="0"/>
              <a:t>Estado das </a:t>
            </a:r>
            <a:r>
              <a:rPr lang="es-ES" dirty="0" err="1" smtClean="0"/>
              <a:t>relacións</a:t>
            </a:r>
            <a:r>
              <a:rPr lang="es-ES" dirty="0" smtClean="0"/>
              <a:t> e da participación dos colectivos que forman a </a:t>
            </a:r>
            <a:r>
              <a:rPr lang="es-ES" dirty="0" err="1" smtClean="0"/>
              <a:t>comunidade</a:t>
            </a:r>
            <a:r>
              <a:rPr lang="es-ES" dirty="0" smtClean="0"/>
              <a:t> educativa</a:t>
            </a:r>
          </a:p>
          <a:p>
            <a:pPr marL="514350" indent="-514350">
              <a:buAutoNum type="alphaLcParenR"/>
            </a:pPr>
            <a:r>
              <a:rPr lang="es-ES" dirty="0" err="1" smtClean="0"/>
              <a:t>Conflitividade</a:t>
            </a:r>
            <a:r>
              <a:rPr lang="es-ES" dirty="0" smtClean="0"/>
              <a:t> detectada no centro</a:t>
            </a:r>
          </a:p>
          <a:p>
            <a:pPr marL="514350" indent="-514350">
              <a:buAutoNum type="alphaLcParenR"/>
            </a:pPr>
            <a:r>
              <a:rPr lang="es-ES" dirty="0" err="1" smtClean="0"/>
              <a:t>Actuacións</a:t>
            </a:r>
            <a:r>
              <a:rPr lang="es-ES" dirty="0" smtClean="0"/>
              <a:t> </a:t>
            </a:r>
            <a:r>
              <a:rPr lang="es-ES" dirty="0" err="1" smtClean="0"/>
              <a:t>desenvolvidas</a:t>
            </a:r>
            <a:r>
              <a:rPr lang="es-ES" dirty="0" smtClean="0"/>
              <a:t> </a:t>
            </a:r>
            <a:r>
              <a:rPr lang="es-ES" dirty="0" smtClean="0"/>
              <a:t>no ámbito </a:t>
            </a:r>
            <a:r>
              <a:rPr lang="es-ES" dirty="0" smtClean="0"/>
              <a:t>da convivencia e </a:t>
            </a:r>
            <a:r>
              <a:rPr lang="es-ES" dirty="0" err="1" smtClean="0"/>
              <a:t>efectividade</a:t>
            </a:r>
            <a:r>
              <a:rPr lang="es-ES" dirty="0" smtClean="0"/>
              <a:t> das </a:t>
            </a:r>
            <a:r>
              <a:rPr lang="es-ES" dirty="0" err="1" smtClean="0"/>
              <a:t>mesmas</a:t>
            </a:r>
            <a:endParaRPr lang="es-ES" dirty="0" smtClean="0"/>
          </a:p>
          <a:p>
            <a:pPr marL="514350" indent="-514350">
              <a:buAutoNum type="alphaLcParenR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293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 </a:t>
            </a:r>
            <a:r>
              <a:rPr lang="es-ES" sz="4800" dirty="0" smtClean="0"/>
              <a:t>CONCRECIÓN DO PLAN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492370"/>
            <a:ext cx="10515600" cy="4684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Definir os </a:t>
            </a:r>
            <a:r>
              <a:rPr lang="es-ES" dirty="0" err="1" smtClean="0"/>
              <a:t>obxectivos</a:t>
            </a:r>
            <a:r>
              <a:rPr lang="es-ES" dirty="0" smtClean="0"/>
              <a:t> do plan</a:t>
            </a: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QUE QUEREMOS</a:t>
            </a:r>
          </a:p>
          <a:p>
            <a:pPr marL="0" indent="0">
              <a:buNone/>
            </a:pPr>
            <a:r>
              <a:rPr lang="es-ES" b="1" dirty="0" smtClean="0"/>
              <a:t>COMO O FAREMOS</a:t>
            </a:r>
          </a:p>
          <a:p>
            <a:pPr marL="0" indent="0">
              <a:buNone/>
            </a:pPr>
            <a:r>
              <a:rPr lang="es-ES" b="1" dirty="0" smtClean="0"/>
              <a:t>QUE NECESITAMOS</a:t>
            </a:r>
          </a:p>
          <a:p>
            <a:pPr marL="0" indent="0">
              <a:buNone/>
            </a:pPr>
            <a:r>
              <a:rPr lang="es-ES" b="1" dirty="0" smtClean="0"/>
              <a:t>APLICAMOS</a:t>
            </a:r>
          </a:p>
          <a:p>
            <a:pPr marL="0" indent="0">
              <a:buNone/>
            </a:pPr>
            <a:r>
              <a:rPr lang="es-ES" dirty="0" err="1" smtClean="0"/>
              <a:t>Contribucións</a:t>
            </a:r>
            <a:r>
              <a:rPr lang="es-ES" dirty="0" smtClean="0"/>
              <a:t> dos distintos sectores</a:t>
            </a:r>
          </a:p>
          <a:p>
            <a:pPr marL="0" indent="0">
              <a:buNone/>
            </a:pPr>
            <a:r>
              <a:rPr lang="es-ES" dirty="0" smtClean="0"/>
              <a:t>Priorizar necesidades e </a:t>
            </a:r>
            <a:r>
              <a:rPr lang="es-ES" dirty="0" err="1" smtClean="0"/>
              <a:t>obxectivos</a:t>
            </a:r>
            <a:r>
              <a:rPr lang="es-ES" dirty="0" smtClean="0"/>
              <a:t>. </a:t>
            </a:r>
            <a:r>
              <a:rPr lang="es-ES" dirty="0" err="1" smtClean="0"/>
              <a:t>Concretalos</a:t>
            </a:r>
            <a:r>
              <a:rPr lang="es-ES" dirty="0" smtClean="0"/>
              <a:t> anualmente</a:t>
            </a:r>
          </a:p>
          <a:p>
            <a:pPr marL="0" indent="0">
              <a:buNone/>
            </a:pPr>
            <a:r>
              <a:rPr lang="es-ES" dirty="0" err="1" smtClean="0"/>
              <a:t>Propoñer</a:t>
            </a:r>
            <a:r>
              <a:rPr lang="es-ES" dirty="0" smtClean="0"/>
              <a:t> </a:t>
            </a:r>
            <a:r>
              <a:rPr lang="es-ES" dirty="0" err="1" smtClean="0"/>
              <a:t>estratexias</a:t>
            </a:r>
            <a:r>
              <a:rPr lang="es-ES" dirty="0" smtClean="0"/>
              <a:t> e </a:t>
            </a:r>
            <a:r>
              <a:rPr lang="es-ES" dirty="0" err="1" smtClean="0"/>
              <a:t>actuacións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Determinar recursos </a:t>
            </a:r>
            <a:r>
              <a:rPr lang="es-ES" dirty="0" err="1" smtClean="0"/>
              <a:t>materiais</a:t>
            </a:r>
            <a:r>
              <a:rPr lang="es-ES" dirty="0" smtClean="0"/>
              <a:t> e formativos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753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449</Words>
  <Application>Microsoft Office PowerPoint</Application>
  <PresentationFormat>Panorámica</PresentationFormat>
  <Paragraphs>114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Tema de Office</vt:lpstr>
      <vt:lpstr>1_Tema de Office</vt:lpstr>
      <vt:lpstr>2_Tema de Office</vt:lpstr>
      <vt:lpstr>3_Tema de Office</vt:lpstr>
      <vt:lpstr>Diapositiva</vt:lpstr>
      <vt:lpstr>PLAN DE CONVIVENCIA</vt:lpstr>
      <vt:lpstr>Presentación de PowerPoint</vt:lpstr>
      <vt:lpstr>Presentación de PowerPoint</vt:lpstr>
      <vt:lpstr>DISCIPLINA   DEMOCRÁTICA</vt:lpstr>
      <vt:lpstr>          Documentación de base  Lei 4/2011, do 30 de xuño, de convivencia e participación da comunidade educativa  Decreto 8/2015,8 de xaneiro  Educonvives: Plan de Convivencia. Orientacións</vt:lpstr>
      <vt:lpstr>Redacción Plan de Convivencia</vt:lpstr>
      <vt:lpstr>1   SENSIBILIZACIÓN (Comisión de Convivencia,art.6 Dec.8/2015) </vt:lpstr>
      <vt:lpstr>2    DIAGNÓSTICO (art 14 Dec.8/2015)</vt:lpstr>
      <vt:lpstr>3 CONCRECIÓN DO PLAN</vt:lpstr>
      <vt:lpstr>Art 13 Estrutura Plan de CONVIVENCIA</vt:lpstr>
      <vt:lpstr>4  Seguimemto e avaliación</vt:lpstr>
      <vt:lpstr>                SECTORES da COMUNIDADE EDUCATIVA</vt:lpstr>
      <vt:lpstr>Presentación de PowerPoint</vt:lpstr>
      <vt:lpstr>Presentación de PowerPoint</vt:lpstr>
      <vt:lpstr>                                         Berta Dolores López Álvarez                                   bertadoloresl6@gmail.com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CONVIVENCIA</dc:title>
  <dc:creator>usuario</dc:creator>
  <cp:lastModifiedBy>usuario</cp:lastModifiedBy>
  <cp:revision>24</cp:revision>
  <cp:lastPrinted>2017-01-31T19:13:27Z</cp:lastPrinted>
  <dcterms:created xsi:type="dcterms:W3CDTF">2017-01-26T14:23:24Z</dcterms:created>
  <dcterms:modified xsi:type="dcterms:W3CDTF">2017-01-31T19:15:48Z</dcterms:modified>
</cp:coreProperties>
</file>