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5E6"/>
          </a:solidFill>
        </a:fill>
      </a:tcStyle>
    </a:wholeTbl>
    <a:band2H>
      <a:tcTxStyle b="def" i="def"/>
      <a:tcStyle>
        <a:tcBdr/>
        <a:fill>
          <a:solidFill>
            <a:srgbClr val="E6EBF3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4CA"/>
          </a:solidFill>
        </a:fill>
      </a:tcStyle>
    </a:wholeTbl>
    <a:band2H>
      <a:tcTxStyle b="def" i="def"/>
      <a:tcStyle>
        <a:tcBdr/>
        <a:fill>
          <a:solidFill>
            <a:srgbClr val="E7F2E6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CBD6"/>
          </a:solidFill>
        </a:fill>
      </a:tcStyle>
    </a:wholeTbl>
    <a:band2H>
      <a:tcTxStyle b="def" i="def"/>
      <a:tcStyle>
        <a:tcBdr/>
        <a:fill>
          <a:solidFill>
            <a:srgbClr val="F6E7EC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8" name="Shape 13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ULO PRESENTAC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338" y="-2"/>
            <a:ext cx="24191324" cy="13716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07522" y="4681730"/>
            <a:ext cx="13968957" cy="4352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26671" y="1094854"/>
            <a:ext cx="7130658" cy="2037332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338" y="-2"/>
            <a:ext cx="24191324" cy="13716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833304" y="1200919"/>
            <a:ext cx="5680760" cy="17700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Imagen" descr="Imagen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69937" y="1231102"/>
            <a:ext cx="5983735" cy="1709681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n blanco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988149250_2145x1620.jpg"/>
          <p:cNvSpPr/>
          <p:nvPr>
            <p:ph type="pic" sz="half" idx="21"/>
          </p:nvPr>
        </p:nvSpPr>
        <p:spPr>
          <a:xfrm>
            <a:off x="12192000" y="4813300"/>
            <a:ext cx="12192000" cy="9207945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1" name="1169517375_2880x1920.jpg"/>
          <p:cNvSpPr/>
          <p:nvPr>
            <p:ph type="pic" sz="half" idx="22"/>
          </p:nvPr>
        </p:nvSpPr>
        <p:spPr>
          <a:xfrm>
            <a:off x="12192000" y="-628650"/>
            <a:ext cx="12192000" cy="81280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2" name="184386109_2439x1626.jpg"/>
          <p:cNvSpPr/>
          <p:nvPr>
            <p:ph type="pic" idx="23"/>
          </p:nvPr>
        </p:nvSpPr>
        <p:spPr>
          <a:xfrm>
            <a:off x="-4203700" y="0"/>
            <a:ext cx="20574000" cy="137160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1169517375_2880x1920.jpg"/>
          <p:cNvSpPr/>
          <p:nvPr>
            <p:ph type="pic" idx="21"/>
          </p:nvPr>
        </p:nvSpPr>
        <p:spPr>
          <a:xfrm>
            <a:off x="0" y="-1270000"/>
            <a:ext cx="24384000" cy="16256002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3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338" y="-2"/>
            <a:ext cx="24191324" cy="13716003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Título de sección"/>
          <p:cNvSpPr txBox="1"/>
          <p:nvPr>
            <p:ph type="title" hasCustomPrompt="1"/>
          </p:nvPr>
        </p:nvSpPr>
        <p:spPr>
          <a:xfrm>
            <a:off x="-3130" y="4921250"/>
            <a:ext cx="24390260" cy="38735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spc="-300" sz="10000">
                <a:solidFill>
                  <a:srgbClr val="3778B8"/>
                </a:solidFill>
                <a:latin typeface="Xunta Sans Bold"/>
                <a:ea typeface="Xunta Sans Bold"/>
                <a:cs typeface="Xunta Sans Bold"/>
                <a:sym typeface="Xunta Sans Bold"/>
              </a:defRPr>
            </a:lvl1pPr>
          </a:lstStyle>
          <a:p>
            <a:pPr/>
            <a:r>
              <a:t>Título de sección</a:t>
            </a:r>
          </a:p>
        </p:txBody>
      </p:sp>
      <p:pic>
        <p:nvPicPr>
          <p:cNvPr id="25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833304" y="1200919"/>
            <a:ext cx="5680760" cy="177004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Imagen" descr="Imagen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69937" y="1231102"/>
            <a:ext cx="5983735" cy="1709681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ítulo de la diapositiva"/>
          <p:cNvSpPr txBox="1"/>
          <p:nvPr>
            <p:ph type="title" hasCustomPrompt="1"/>
          </p:nvPr>
        </p:nvSpPr>
        <p:spPr>
          <a:xfrm>
            <a:off x="1270000" y="3273342"/>
            <a:ext cx="21844000" cy="15574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778B8"/>
                </a:solidFill>
                <a:latin typeface="Xunta Sans Bold"/>
                <a:ea typeface="Xunta Sans Bold"/>
                <a:cs typeface="Xunta Sans Bold"/>
                <a:sym typeface="Xunta Sans Bold"/>
              </a:defRPr>
            </a:lvl1pPr>
          </a:lstStyle>
          <a:p>
            <a:pPr/>
            <a:r>
              <a:t>Título de la diapositiva</a:t>
            </a:r>
          </a:p>
        </p:txBody>
      </p:sp>
      <p:sp>
        <p:nvSpPr>
          <p:cNvPr id="35" name="Nivel de texto 1…"/>
          <p:cNvSpPr txBox="1"/>
          <p:nvPr>
            <p:ph type="body" sz="quarter" idx="1" hasCustomPrompt="1"/>
          </p:nvPr>
        </p:nvSpPr>
        <p:spPr>
          <a:xfrm>
            <a:off x="1270000" y="4862784"/>
            <a:ext cx="21844000" cy="1016002"/>
          </a:xfrm>
          <a:prstGeom prst="rect">
            <a:avLst/>
          </a:prstGeom>
        </p:spPr>
        <p:txBody>
          <a:bodyPr numCol="1" spcCol="38100"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 defTabSz="825500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 defTabSz="825500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 defTabSz="825500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 defTabSz="825500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pPr/>
            <a:r>
              <a:t>Subtítulo de la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6" name="Nivel de texto 1…"/>
          <p:cNvSpPr txBox="1"/>
          <p:nvPr>
            <p:ph type="body" idx="21" hasCustomPrompt="1"/>
          </p:nvPr>
        </p:nvSpPr>
        <p:spPr>
          <a:xfrm>
            <a:off x="1270000" y="6766118"/>
            <a:ext cx="21844000" cy="8432802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Texto de viñeta de la diapositiva</a:t>
            </a:r>
          </a:p>
        </p:txBody>
      </p:sp>
      <p:sp>
        <p:nvSpPr>
          <p:cNvPr id="37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Nivel de texto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 viñeta de la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ítulo y foto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338" y="-2"/>
            <a:ext cx="24191324" cy="13716003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184386109_2439x1626.jpg"/>
          <p:cNvSpPr/>
          <p:nvPr>
            <p:ph type="pic" idx="21"/>
          </p:nvPr>
        </p:nvSpPr>
        <p:spPr>
          <a:xfrm>
            <a:off x="7962900" y="-25400"/>
            <a:ext cx="20650200" cy="13766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54" name="Título de la diapositiva"/>
          <p:cNvSpPr txBox="1"/>
          <p:nvPr>
            <p:ph type="title" hasCustomPrompt="1"/>
          </p:nvPr>
        </p:nvSpPr>
        <p:spPr>
          <a:xfrm>
            <a:off x="1270000" y="4447992"/>
            <a:ext cx="9652000" cy="32002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BC8"/>
                </a:solidFill>
                <a:latin typeface="Xunta Sans Bold"/>
                <a:ea typeface="Xunta Sans Bold"/>
                <a:cs typeface="Xunta Sans Bold"/>
                <a:sym typeface="Xunta Sans Bold"/>
              </a:defRPr>
            </a:lvl1pPr>
          </a:lstStyle>
          <a:p>
            <a:pPr/>
            <a:r>
              <a:t>Título de la diapositiva</a:t>
            </a:r>
          </a:p>
        </p:txBody>
      </p:sp>
      <p:sp>
        <p:nvSpPr>
          <p:cNvPr id="55" name="Nivel de texto 1…"/>
          <p:cNvSpPr txBox="1"/>
          <p:nvPr>
            <p:ph type="body" sz="quarter" idx="1" hasCustomPrompt="1"/>
          </p:nvPr>
        </p:nvSpPr>
        <p:spPr>
          <a:xfrm>
            <a:off x="1270000" y="8035005"/>
            <a:ext cx="9652000" cy="5664202"/>
          </a:xfrm>
          <a:prstGeom prst="rect">
            <a:avLst/>
          </a:prstGeom>
        </p:spPr>
        <p:txBody>
          <a:bodyPr numCol="1" spcCol="38100"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5E5E5E"/>
                </a:solidFill>
              </a:defRPr>
            </a:lvl1pPr>
            <a:lvl2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5E5E5E"/>
                </a:solidFill>
              </a:defRPr>
            </a:lvl2pPr>
            <a:lvl3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5E5E5E"/>
                </a:solidFill>
              </a:defRPr>
            </a:lvl3pPr>
            <a:lvl4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5E5E5E"/>
                </a:solidFill>
              </a:defRPr>
            </a:lvl4pPr>
            <a:lvl5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5E5E5E"/>
                </a:solidFill>
              </a:defRPr>
            </a:lvl5pPr>
          </a:lstStyle>
          <a:p>
            <a:pPr/>
            <a:r>
              <a:t>Subtítulo de la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56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55619" y="1200919"/>
            <a:ext cx="5680760" cy="1770049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338" y="-2"/>
            <a:ext cx="24191324" cy="13716003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988149250_2145x1620.jpg"/>
          <p:cNvSpPr/>
          <p:nvPr>
            <p:ph type="pic" idx="21"/>
          </p:nvPr>
        </p:nvSpPr>
        <p:spPr>
          <a:xfrm>
            <a:off x="10185400" y="0"/>
            <a:ext cx="18161000" cy="137160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66" name="Título de la diapositiva"/>
          <p:cNvSpPr txBox="1"/>
          <p:nvPr>
            <p:ph type="title" hasCustomPrompt="1"/>
          </p:nvPr>
        </p:nvSpPr>
        <p:spPr>
          <a:xfrm>
            <a:off x="1270000" y="3447879"/>
            <a:ext cx="9652000" cy="15494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BC8"/>
                </a:solidFill>
                <a:latin typeface="Xunta Sans Bold"/>
                <a:ea typeface="Xunta Sans Bold"/>
                <a:cs typeface="Xunta Sans Bold"/>
                <a:sym typeface="Xunta Sans Bold"/>
              </a:defRPr>
            </a:lvl1pPr>
          </a:lstStyle>
          <a:p>
            <a:pPr/>
            <a:r>
              <a:t>Título de la diapositiva</a:t>
            </a:r>
          </a:p>
        </p:txBody>
      </p:sp>
      <p:sp>
        <p:nvSpPr>
          <p:cNvPr id="67" name="Nivel de texto 1…"/>
          <p:cNvSpPr txBox="1"/>
          <p:nvPr>
            <p:ph type="body" sz="half" idx="1" hasCustomPrompt="1"/>
          </p:nvPr>
        </p:nvSpPr>
        <p:spPr>
          <a:xfrm>
            <a:off x="1270000" y="6876878"/>
            <a:ext cx="9652000" cy="8432802"/>
          </a:xfrm>
          <a:prstGeom prst="rect">
            <a:avLst/>
          </a:prstGeom>
        </p:spPr>
        <p:txBody>
          <a:bodyPr numCol="1" spcCol="38100"/>
          <a:lstStyle>
            <a:lvl1pPr>
              <a:defRPr>
                <a:solidFill>
                  <a:srgbClr val="5E5E5E"/>
                </a:solidFill>
              </a:defRPr>
            </a:lvl1pPr>
            <a:lvl2pPr>
              <a:defRPr>
                <a:solidFill>
                  <a:srgbClr val="5E5E5E"/>
                </a:solidFill>
              </a:defRPr>
            </a:lvl2pPr>
            <a:lvl3pPr>
              <a:defRPr>
                <a:solidFill>
                  <a:srgbClr val="5E5E5E"/>
                </a:solidFill>
              </a:defRPr>
            </a:lvl3pPr>
            <a:lvl4pPr>
              <a:defRPr>
                <a:solidFill>
                  <a:srgbClr val="5E5E5E"/>
                </a:solidFill>
              </a:defRPr>
            </a:lvl4pPr>
            <a:lvl5pPr>
              <a:defRPr>
                <a:solidFill>
                  <a:srgbClr val="5E5E5E"/>
                </a:solidFill>
              </a:defRPr>
            </a:lvl5pPr>
          </a:lstStyle>
          <a:p>
            <a:pPr/>
            <a:r>
              <a:t>Texto de viñeta de la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8" name="Subtítulo de la diapositiva"/>
          <p:cNvSpPr txBox="1"/>
          <p:nvPr>
            <p:ph type="body" sz="quarter" idx="22" hasCustomPrompt="1"/>
          </p:nvPr>
        </p:nvSpPr>
        <p:spPr>
          <a:xfrm>
            <a:off x="1270000" y="5074589"/>
            <a:ext cx="9652000" cy="1016002"/>
          </a:xfrm>
          <a:prstGeom prst="rect">
            <a:avLst/>
          </a:prstGeom>
        </p:spPr>
        <p:txBody>
          <a:bodyPr numCol="1" spcCol="38100"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000"/>
            </a:lvl1pPr>
          </a:lstStyle>
          <a:p>
            <a:pPr/>
            <a:r>
              <a:t>Subtítulo de la diapositiva</a:t>
            </a:r>
          </a:p>
        </p:txBody>
      </p:sp>
      <p:pic>
        <p:nvPicPr>
          <p:cNvPr id="69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55619" y="1200919"/>
            <a:ext cx="5680760" cy="1770049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Nivel de texto 1…"/>
          <p:cNvSpPr txBox="1"/>
          <p:nvPr>
            <p:ph type="body" sz="quarter" idx="1" hasCustomPrompt="1"/>
          </p:nvPr>
        </p:nvSpPr>
        <p:spPr>
          <a:xfrm>
            <a:off x="1270000" y="11155085"/>
            <a:ext cx="21844000" cy="8326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4400">
                <a:solidFill>
                  <a:srgbClr val="5E5E5E"/>
                </a:solidFill>
              </a:defRPr>
            </a:lvl1pPr>
            <a:lvl2pPr marL="0" indent="0" algn="ctr" defTabSz="825500">
              <a:spcBef>
                <a:spcPts val="0"/>
              </a:spcBef>
              <a:buClrTx/>
              <a:buSzTx/>
              <a:buNone/>
              <a:defRPr sz="4400">
                <a:solidFill>
                  <a:srgbClr val="5E5E5E"/>
                </a:solidFill>
              </a:defRPr>
            </a:lvl2pPr>
            <a:lvl3pPr marL="0" indent="0" algn="ctr" defTabSz="825500">
              <a:spcBef>
                <a:spcPts val="0"/>
              </a:spcBef>
              <a:buClrTx/>
              <a:buSzTx/>
              <a:buNone/>
              <a:defRPr sz="4400">
                <a:solidFill>
                  <a:srgbClr val="5E5E5E"/>
                </a:solidFill>
              </a:defRPr>
            </a:lvl3pPr>
            <a:lvl4pPr marL="0" indent="0" algn="ctr" defTabSz="825500">
              <a:spcBef>
                <a:spcPts val="0"/>
              </a:spcBef>
              <a:buClrTx/>
              <a:buSzTx/>
              <a:buNone/>
              <a:defRPr sz="4400">
                <a:solidFill>
                  <a:srgbClr val="5E5E5E"/>
                </a:solidFill>
              </a:defRPr>
            </a:lvl4pPr>
            <a:lvl5pPr marL="0" indent="0" algn="ctr" defTabSz="825500">
              <a:spcBef>
                <a:spcPts val="0"/>
              </a:spcBef>
              <a:buClrTx/>
              <a:buSzTx/>
              <a:buNone/>
              <a:defRPr sz="4400">
                <a:solidFill>
                  <a:srgbClr val="5E5E5E"/>
                </a:solidFill>
              </a:defRPr>
            </a:lvl5pPr>
          </a:lstStyle>
          <a:p>
            <a:pPr/>
            <a:r>
              <a:t>Atribución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8" name="Nivel de texto 1…"/>
          <p:cNvSpPr txBox="1"/>
          <p:nvPr>
            <p:ph type="body" sz="half" idx="21" hasCustomPrompt="1"/>
          </p:nvPr>
        </p:nvSpPr>
        <p:spPr>
          <a:xfrm>
            <a:off x="1270000" y="5141969"/>
            <a:ext cx="21844000" cy="3430192"/>
          </a:xfrm>
          <a:prstGeom prst="rect">
            <a:avLst/>
          </a:prstGeom>
        </p:spPr>
        <p:txBody>
          <a:bodyPr numCol="1" spcCol="38100" anchor="ctr"/>
          <a:lstStyle/>
          <a:p>
            <a:pPr lvl="4" marL="0" indent="1700783" algn="ctr" defTabSz="151180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i="1" spc="-124" sz="5208">
                <a:solidFill>
                  <a:srgbClr val="3778B8"/>
                </a:solidFill>
                <a:latin typeface="Xunta Sans Bold"/>
                <a:ea typeface="Xunta Sans Bold"/>
                <a:cs typeface="Xunta Sans Bold"/>
                <a:sym typeface="Xunta Sans Bold"/>
              </a:defRPr>
            </a:pPr>
            <a:r>
              <a:t>“Cita destacable”
</a:t>
            </a:r>
          </a:p>
        </p:txBody>
      </p:sp>
      <p:sp>
        <p:nvSpPr>
          <p:cNvPr id="79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cl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Nivel de texto 1…"/>
          <p:cNvSpPr txBox="1"/>
          <p:nvPr>
            <p:ph type="body" idx="1" hasCustomPrompt="1"/>
          </p:nvPr>
        </p:nvSpPr>
        <p:spPr>
          <a:xfrm>
            <a:off x="1270000" y="3107345"/>
            <a:ext cx="21844000" cy="7501310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pc="-195" sz="6500">
                <a:solidFill>
                  <a:srgbClr val="3778B8"/>
                </a:solidFill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pc="-195" sz="6500">
                <a:solidFill>
                  <a:srgbClr val="3778B8"/>
                </a:solidFill>
              </a:defRPr>
            </a:lvl2pPr>
            <a:lvl3pPr marL="0" indent="0" algn="ctr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pc="-195" sz="6500">
                <a:solidFill>
                  <a:srgbClr val="3778B8"/>
                </a:solidFill>
              </a:defRPr>
            </a:lvl3pPr>
            <a:lvl4pPr marL="0" indent="0" algn="ctr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pc="-195" sz="6500">
                <a:solidFill>
                  <a:srgbClr val="3778B8"/>
                </a:solidFill>
              </a:defRPr>
            </a:lvl4pPr>
            <a:lvl5pPr marL="0" indent="0" algn="ctr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pc="-195" sz="6500">
                <a:solidFill>
                  <a:srgbClr val="3778B8"/>
                </a:solidFill>
              </a:defRPr>
            </a:lvl5pPr>
          </a:lstStyle>
          <a:p>
            <a:pPr/>
            <a:r>
              <a:t>Declaración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7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ato import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Nivel de texto 1…"/>
          <p:cNvSpPr txBox="1"/>
          <p:nvPr>
            <p:ph type="body" sz="half" idx="1" hasCustomPrompt="1"/>
          </p:nvPr>
        </p:nvSpPr>
        <p:spPr>
          <a:xfrm>
            <a:off x="1270000" y="3906096"/>
            <a:ext cx="21844000" cy="4488604"/>
          </a:xfrm>
          <a:prstGeom prst="rect">
            <a:avLst/>
          </a:prstGeom>
        </p:spPr>
        <p:txBody>
          <a:bodyPr numCol="1" spcCol="38100" anchor="b"/>
          <a:lstStyle>
            <a:lvl1pPr marL="0" indent="0" algn="ctr" defTabSz="2438337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solidFill>
                  <a:srgbClr val="3778B8"/>
                </a:solidFill>
                <a:latin typeface="Xunta Sans Bold"/>
                <a:ea typeface="Xunta Sans Bold"/>
                <a:cs typeface="Xunta Sans Bold"/>
                <a:sym typeface="Xunta Sans Bold"/>
              </a:defRPr>
            </a:lvl1pPr>
            <a:lvl2pPr marL="0" indent="0" algn="ctr" defTabSz="2438337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solidFill>
                  <a:srgbClr val="3778B8"/>
                </a:solidFill>
                <a:latin typeface="Xunta Sans Bold"/>
                <a:ea typeface="Xunta Sans Bold"/>
                <a:cs typeface="Xunta Sans Bold"/>
                <a:sym typeface="Xunta Sans Bold"/>
              </a:defRPr>
            </a:lvl2pPr>
            <a:lvl3pPr marL="0" indent="0" algn="ctr" defTabSz="2438337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solidFill>
                  <a:srgbClr val="3778B8"/>
                </a:solidFill>
                <a:latin typeface="Xunta Sans Bold"/>
                <a:ea typeface="Xunta Sans Bold"/>
                <a:cs typeface="Xunta Sans Bold"/>
                <a:sym typeface="Xunta Sans Bold"/>
              </a:defRPr>
            </a:lvl3pPr>
            <a:lvl4pPr marL="0" indent="0" algn="ctr" defTabSz="2438337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solidFill>
                  <a:srgbClr val="3778B8"/>
                </a:solidFill>
                <a:latin typeface="Xunta Sans Bold"/>
                <a:ea typeface="Xunta Sans Bold"/>
                <a:cs typeface="Xunta Sans Bold"/>
                <a:sym typeface="Xunta Sans Bold"/>
              </a:defRPr>
            </a:lvl4pPr>
            <a:lvl5pPr marL="0" indent="0" algn="ctr" defTabSz="2438337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solidFill>
                  <a:srgbClr val="3778B8"/>
                </a:solidFill>
                <a:latin typeface="Xunta Sans Bold"/>
                <a:ea typeface="Xunta Sans Bold"/>
                <a:cs typeface="Xunta Sans Bold"/>
                <a:sym typeface="Xunta Sans Bold"/>
              </a:defRPr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5" name="Información fáctica"/>
          <p:cNvSpPr txBox="1"/>
          <p:nvPr>
            <p:ph type="body" sz="quarter" idx="21" hasCustomPrompt="1"/>
          </p:nvPr>
        </p:nvSpPr>
        <p:spPr>
          <a:xfrm>
            <a:off x="1270000" y="8521700"/>
            <a:ext cx="21844000" cy="1016000"/>
          </a:xfrm>
          <a:prstGeom prst="rect">
            <a:avLst/>
          </a:prstGeom>
        </p:spPr>
        <p:txBody>
          <a:bodyPr numCol="1" spcCol="38100"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4400">
                <a:solidFill>
                  <a:srgbClr val="5E5E5E"/>
                </a:solidFill>
              </a:defRPr>
            </a:lvl1pPr>
          </a:lstStyle>
          <a:p>
            <a:pPr/>
            <a:r>
              <a:t>Información fáctica</a:t>
            </a:r>
          </a:p>
        </p:txBody>
      </p:sp>
      <p:sp>
        <p:nvSpPr>
          <p:cNvPr id="9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338" y="-2"/>
            <a:ext cx="24191324" cy="13716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51619" y="1085785"/>
            <a:ext cx="5680760" cy="177005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Nivel de texto 1…"/>
          <p:cNvSpPr txBox="1"/>
          <p:nvPr>
            <p:ph type="body" idx="1" hasCustomPrompt="1"/>
          </p:nvPr>
        </p:nvSpPr>
        <p:spPr>
          <a:xfrm>
            <a:off x="1270000" y="4269316"/>
            <a:ext cx="21844000" cy="843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1092200">
            <a:normAutofit fontScale="100000" lnSpcReduction="0"/>
          </a:bodyPr>
          <a:lstStyle/>
          <a:p>
            <a:pPr/>
            <a:r>
              <a:t>Texto de viñeta de la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" name="Texto del título"/>
          <p:cNvSpPr txBox="1"/>
          <p:nvPr>
            <p:ph type="title"/>
          </p:nvPr>
        </p:nvSpPr>
        <p:spPr>
          <a:xfrm>
            <a:off x="3653366" y="0"/>
            <a:ext cx="19507201" cy="3673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6" name="Número de diapositiva"/>
          <p:cNvSpPr txBox="1"/>
          <p:nvPr>
            <p:ph type="sldNum" sz="quarter" idx="2"/>
          </p:nvPr>
        </p:nvSpPr>
        <p:spPr>
          <a:xfrm>
            <a:off x="11966448" y="13065507"/>
            <a:ext cx="438405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200"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1pPr>
      <a:lvl2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2pPr>
      <a:lvl3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3pPr>
      <a:lvl4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4pPr>
      <a:lvl5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5pPr>
      <a:lvl6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6pPr>
      <a:lvl7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7pPr>
      <a:lvl8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8pPr>
      <a:lvl9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9pPr>
    </p:titleStyle>
    <p:bodyStyle>
      <a:lvl1pPr marL="5588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Xunta Sans Regular"/>
          <a:ea typeface="Xunta Sans Regular"/>
          <a:cs typeface="Xunta Sans Regular"/>
          <a:sym typeface="Xunta Sans Regular"/>
        </a:defRPr>
      </a:lvl1pPr>
      <a:lvl2pPr marL="11176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Xunta Sans Regular"/>
          <a:ea typeface="Xunta Sans Regular"/>
          <a:cs typeface="Xunta Sans Regular"/>
          <a:sym typeface="Xunta Sans Regular"/>
        </a:defRPr>
      </a:lvl2pPr>
      <a:lvl3pPr marL="16764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Xunta Sans Regular"/>
          <a:ea typeface="Xunta Sans Regular"/>
          <a:cs typeface="Xunta Sans Regular"/>
          <a:sym typeface="Xunta Sans Regular"/>
        </a:defRPr>
      </a:lvl3pPr>
      <a:lvl4pPr marL="22352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Xunta Sans Regular"/>
          <a:ea typeface="Xunta Sans Regular"/>
          <a:cs typeface="Xunta Sans Regular"/>
          <a:sym typeface="Xunta Sans Regular"/>
        </a:defRPr>
      </a:lvl4pPr>
      <a:lvl5pPr marL="27940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Xunta Sans Regular"/>
          <a:ea typeface="Xunta Sans Regular"/>
          <a:cs typeface="Xunta Sans Regular"/>
          <a:sym typeface="Xunta Sans Regular"/>
        </a:defRPr>
      </a:lvl5pPr>
      <a:lvl6pPr marL="0" marR="0" indent="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Xunta Sans Regular"/>
          <a:ea typeface="Xunta Sans Regular"/>
          <a:cs typeface="Xunta Sans Regular"/>
          <a:sym typeface="Xunta Sans Regular"/>
        </a:defRPr>
      </a:lvl6pPr>
      <a:lvl7pPr marL="0" marR="0" indent="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Xunta Sans Regular"/>
          <a:ea typeface="Xunta Sans Regular"/>
          <a:cs typeface="Xunta Sans Regular"/>
          <a:sym typeface="Xunta Sans Regular"/>
        </a:defRPr>
      </a:lvl7pPr>
      <a:lvl8pPr marL="0" marR="0" indent="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Xunta Sans Regular"/>
          <a:ea typeface="Xunta Sans Regular"/>
          <a:cs typeface="Xunta Sans Regular"/>
          <a:sym typeface="Xunta Sans Regular"/>
        </a:defRPr>
      </a:lvl8pPr>
      <a:lvl9pPr marL="0" marR="0" indent="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Xunta Sans Regular"/>
          <a:ea typeface="Xunta Sans Regular"/>
          <a:cs typeface="Xunta Sans Regular"/>
          <a:sym typeface="Xunta Sans Regular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1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ítulo da diapositiva / Nome do centro"/>
          <p:cNvSpPr txBox="1"/>
          <p:nvPr/>
        </p:nvSpPr>
        <p:spPr>
          <a:xfrm>
            <a:off x="1270000" y="9603127"/>
            <a:ext cx="218440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sz="5400">
                <a:latin typeface="Xunta Sans Regular"/>
                <a:ea typeface="Xunta Sans Regular"/>
                <a:cs typeface="Xunta Sans Regular"/>
                <a:sym typeface="Xunta Sans Regular"/>
              </a:defRPr>
            </a:lvl1pPr>
          </a:lstStyle>
          <a:p>
            <a:pPr/>
            <a:r>
              <a:t>Título da diapositiva / Nome do centro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Imagen" descr="Imagen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22343" r="0" b="3315"/>
          <a:stretch>
            <a:fillRect/>
          </a:stretch>
        </p:blipFill>
        <p:spPr>
          <a:xfrm>
            <a:off x="12192000" y="6870699"/>
            <a:ext cx="12192000" cy="6845302"/>
          </a:xfrm>
          <a:prstGeom prst="rect">
            <a:avLst/>
          </a:prstGeom>
        </p:spPr>
      </p:pic>
      <p:pic>
        <p:nvPicPr>
          <p:cNvPr id="170" name="Imagen" descr="Imagen"/>
          <p:cNvPicPr>
            <a:picLocks noChangeAspect="1"/>
          </p:cNvPicPr>
          <p:nvPr>
            <p:ph type="pic" idx="22"/>
          </p:nvPr>
        </p:nvPicPr>
        <p:blipFill>
          <a:blip r:embed="rId3">
            <a:extLst/>
          </a:blip>
          <a:srcRect l="0" t="7734" r="0" b="8045"/>
          <a:stretch>
            <a:fillRect/>
          </a:stretch>
        </p:blipFill>
        <p:spPr>
          <a:xfrm>
            <a:off x="12192000" y="0"/>
            <a:ext cx="12192000" cy="6845301"/>
          </a:xfrm>
          <a:prstGeom prst="rect">
            <a:avLst/>
          </a:prstGeom>
        </p:spPr>
      </p:pic>
      <p:pic>
        <p:nvPicPr>
          <p:cNvPr id="171" name="Imagen" descr="Imagen"/>
          <p:cNvPicPr>
            <a:picLocks noChangeAspect="1"/>
          </p:cNvPicPr>
          <p:nvPr>
            <p:ph type="pic" idx="23"/>
          </p:nvPr>
        </p:nvPicPr>
        <p:blipFill>
          <a:blip r:embed="rId4">
            <a:extLst/>
          </a:blip>
          <a:srcRect l="20432" t="0" r="20432" b="0"/>
          <a:stretch>
            <a:fillRect/>
          </a:stretch>
        </p:blipFill>
        <p:spPr>
          <a:xfrm>
            <a:off x="-1" y="0"/>
            <a:ext cx="12166602" cy="1371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agen" descr="Imagen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7812" r="0" b="7812"/>
          <a:stretch>
            <a:fillRect/>
          </a:stretch>
        </p:blipFill>
        <p:spPr>
          <a:xfrm>
            <a:off x="0" y="-1"/>
            <a:ext cx="24384000" cy="1371600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ítulo de sección"/>
          <p:cNvSpPr txBox="1"/>
          <p:nvPr>
            <p:ph type="title"/>
          </p:nvPr>
        </p:nvSpPr>
        <p:spPr>
          <a:xfrm>
            <a:off x="-3130" y="4921250"/>
            <a:ext cx="24390260" cy="38735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ítulo de la diapositiva"/>
          <p:cNvSpPr txBox="1"/>
          <p:nvPr>
            <p:ph type="title"/>
          </p:nvPr>
        </p:nvSpPr>
        <p:spPr>
          <a:xfrm>
            <a:off x="1270000" y="3273342"/>
            <a:ext cx="21844000" cy="1557439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5" name="Subtítulo de la diapositiva"/>
          <p:cNvSpPr txBox="1"/>
          <p:nvPr>
            <p:ph type="body" sz="quarter" idx="1"/>
          </p:nvPr>
        </p:nvSpPr>
        <p:spPr>
          <a:xfrm>
            <a:off x="1270000" y="4862784"/>
            <a:ext cx="21844000" cy="10160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6" name="Texto de viñeta de la diapositiva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o de viñeta de la diapositiva"/>
          <p:cNvSpPr txBox="1"/>
          <p:nvPr>
            <p:ph type="body" idx="1"/>
          </p:nvPr>
        </p:nvSpPr>
        <p:spPr>
          <a:xfrm>
            <a:off x="1270000" y="4269316"/>
            <a:ext cx="21844000" cy="84328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n" descr="Imagen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20479" t="0" r="20479" b="0"/>
          <a:stretch>
            <a:fillRect/>
          </a:stretch>
        </p:blipFill>
        <p:spPr>
          <a:xfrm>
            <a:off x="12191999" y="-25400"/>
            <a:ext cx="12192002" cy="13766800"/>
          </a:xfrm>
          <a:prstGeom prst="rect">
            <a:avLst/>
          </a:prstGeom>
        </p:spPr>
      </p:pic>
      <p:sp>
        <p:nvSpPr>
          <p:cNvPr id="151" name="Título de la diapositiva"/>
          <p:cNvSpPr txBox="1"/>
          <p:nvPr>
            <p:ph type="title"/>
          </p:nvPr>
        </p:nvSpPr>
        <p:spPr>
          <a:xfrm>
            <a:off x="1270000" y="4447992"/>
            <a:ext cx="9652000" cy="32002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Subtítulo de la diapositiva"/>
          <p:cNvSpPr txBox="1"/>
          <p:nvPr>
            <p:ph type="body" sz="quarter" idx="1"/>
          </p:nvPr>
        </p:nvSpPr>
        <p:spPr>
          <a:xfrm>
            <a:off x="1270000" y="8035005"/>
            <a:ext cx="9652000" cy="56642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n" descr="Imagen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11118" t="0" r="21748" b="0"/>
          <a:stretch>
            <a:fillRect/>
          </a:stretch>
        </p:blipFill>
        <p:spPr>
          <a:xfrm>
            <a:off x="12204699" y="0"/>
            <a:ext cx="12192002" cy="13716000"/>
          </a:xfrm>
          <a:prstGeom prst="rect">
            <a:avLst/>
          </a:prstGeom>
        </p:spPr>
      </p:pic>
      <p:sp>
        <p:nvSpPr>
          <p:cNvPr id="155" name="Título de la diapositiva"/>
          <p:cNvSpPr txBox="1"/>
          <p:nvPr>
            <p:ph type="title"/>
          </p:nvPr>
        </p:nvSpPr>
        <p:spPr>
          <a:xfrm>
            <a:off x="1270000" y="3447879"/>
            <a:ext cx="9652000" cy="1549402"/>
          </a:xfrm>
          <a:prstGeom prst="rect">
            <a:avLst/>
          </a:prstGeom>
        </p:spPr>
        <p:txBody>
          <a:bodyPr/>
          <a:lstStyle/>
          <a:p>
            <a:pPr defTabSz="701675">
              <a:defRPr spc="-214" sz="7100"/>
            </a:pPr>
          </a:p>
        </p:txBody>
      </p:sp>
      <p:sp>
        <p:nvSpPr>
          <p:cNvPr id="156" name="Texto de viñeta de la diapositiva"/>
          <p:cNvSpPr txBox="1"/>
          <p:nvPr>
            <p:ph type="body" sz="half" idx="1"/>
          </p:nvPr>
        </p:nvSpPr>
        <p:spPr>
          <a:xfrm>
            <a:off x="1270000" y="6876878"/>
            <a:ext cx="9652000" cy="84328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ubtítulo de la diapositiva"/>
          <p:cNvSpPr txBox="1"/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Atribución"/>
          <p:cNvSpPr txBox="1"/>
          <p:nvPr>
            <p:ph type="body" sz="quarter" idx="1"/>
          </p:nvPr>
        </p:nvSpPr>
        <p:spPr>
          <a:xfrm>
            <a:off x="1270000" y="11155085"/>
            <a:ext cx="21844000" cy="83261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“Cita destacable”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 defTabSz="151180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i="1" spc="-104" sz="5208">
                <a:solidFill>
                  <a:srgbClr val="3778B8"/>
                </a:solidFill>
                <a:latin typeface="Xunta Sans Bold"/>
                <a:ea typeface="Xunta Sans Bold"/>
                <a:cs typeface="Xunta Sans Bold"/>
                <a:sym typeface="Xunta Sans Bold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Declaración"/>
          <p:cNvSpPr txBox="1"/>
          <p:nvPr>
            <p:ph type="body" idx="1"/>
          </p:nvPr>
        </p:nvSpPr>
        <p:spPr>
          <a:xfrm>
            <a:off x="1270000" y="3107345"/>
            <a:ext cx="21844000" cy="7501309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100 %"/>
          <p:cNvSpPr txBox="1"/>
          <p:nvPr>
            <p:ph type="body" sz="half" idx="1"/>
          </p:nvPr>
        </p:nvSpPr>
        <p:spPr>
          <a:xfrm>
            <a:off x="1270000" y="3906096"/>
            <a:ext cx="21844000" cy="448860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5" name="Información fáctica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1_ColorGradientLight">
  <a:themeElements>
    <a:clrScheme name="31_ColorGradient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31_ColorGradientLigh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31_ColorGradien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venir Next Demi Bold"/>
            <a:ea typeface="Avenir Next Demi Bold"/>
            <a:cs typeface="Avenir Next Demi Bold"/>
            <a:sym typeface="Avenir Next Demi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venir Next Demi Bold"/>
            <a:ea typeface="Avenir Next Demi Bold"/>
            <a:cs typeface="Avenir Next Demi Bold"/>
            <a:sym typeface="Avenir Next Demi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1_ColorGradientLight">
  <a:themeElements>
    <a:clrScheme name="31_ColorGradient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31_ColorGradientLigh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31_ColorGradien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venir Next Demi Bold"/>
            <a:ea typeface="Avenir Next Demi Bold"/>
            <a:cs typeface="Avenir Next Demi Bold"/>
            <a:sym typeface="Avenir Next Demi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venir Next Demi Bold"/>
            <a:ea typeface="Avenir Next Demi Bold"/>
            <a:cs typeface="Avenir Next Demi Bold"/>
            <a:sym typeface="Avenir Next Demi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