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9144000" cy="5143500" type="screen16x9"/>
  <p:notesSz cx="6858000" cy="9144000"/>
  <p:embeddedFontLst>
    <p:embeddedFont>
      <p:font typeface="Abel" panose="02000506030000020004" pitchFamily="2" charset="0"/>
      <p:regular r:id="rId78"/>
    </p:embeddedFont>
    <p:embeddedFont>
      <p:font typeface="Bangers" pitchFamily="2" charset="77"/>
      <p:regular r:id="rId79"/>
    </p:embeddedFont>
    <p:embeddedFont>
      <p:font typeface="Bitter" pitchFamily="2" charset="77"/>
      <p:regular r:id="rId80"/>
      <p:bold r:id="rId81"/>
      <p:italic r:id="rId82"/>
      <p:boldItalic r:id="rId83"/>
    </p:embeddedFont>
    <p:embeddedFont>
      <p:font typeface="Gugi" pitchFamily="2" charset="-127"/>
      <p:regular r:id="rId84"/>
    </p:embeddedFont>
    <p:embeddedFont>
      <p:font typeface="Righteous" panose="02010506000000020000" pitchFamily="2" charset="0"/>
      <p:regular r:id="rId85"/>
    </p:embeddedFont>
    <p:embeddedFont>
      <p:font typeface="Roboto" panose="02000000000000000000" pitchFamily="2" charset="0"/>
      <p:regular r:id="rId86"/>
      <p:bold r:id="rId87"/>
      <p:italic r:id="rId88"/>
      <p:boldItalic r:id="rId89"/>
    </p:embeddedFont>
    <p:embeddedFont>
      <p:font typeface="Rubik" pitchFamily="2" charset="-79"/>
      <p:regular r:id="rId90"/>
      <p:bold r:id="rId91"/>
      <p:italic r:id="rId92"/>
      <p:boldItalic r:id="rId93"/>
    </p:embeddedFont>
    <p:embeddedFont>
      <p:font typeface="Ubuntu" panose="020B0504030602030204" pitchFamily="34"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45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8B20906-FED6-4323-9726-E25F7EAC7BA5}">
  <a:tblStyle styleId="{D8B20906-FED6-4323-9726-E25F7EAC7BA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18"/>
    <p:restoredTop sz="77531"/>
  </p:normalViewPr>
  <p:slideViewPr>
    <p:cSldViewPr snapToGrid="0">
      <p:cViewPr varScale="1">
        <p:scale>
          <a:sx n="139" d="100"/>
          <a:sy n="139" d="100"/>
        </p:scale>
        <p:origin x="2720"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font" Target="fonts/font13.fntdata"/><Relationship Id="rId95" Type="http://schemas.openxmlformats.org/officeDocument/2006/relationships/font" Target="fonts/font1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notesMaster" Target="notesMasters/notesMaster1.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6.fntdata"/><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c2fceb2e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c2fceb2e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62ad4b34b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62ad4b34b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Sustitúyalo por su propia observación si puede</a:t>
            </a:r>
            <a:endParaRPr/>
          </a:p>
          <a:p>
            <a:pPr marL="0" lvl="0" indent="0" algn="l" rtl="0">
              <a:lnSpc>
                <a:spcPct val="115000"/>
              </a:lnSpc>
              <a:spcBef>
                <a:spcPts val="0"/>
              </a:spcBef>
              <a:spcAft>
                <a:spcPts val="0"/>
              </a:spcAft>
              <a:buClr>
                <a:schemeClr val="dk1"/>
              </a:buClr>
              <a:buSzPts val="1100"/>
              <a:buFont typeface="Arial"/>
              <a:buNone/>
            </a:pPr>
            <a:r>
              <a:rPr lang="en"/>
              <a:t>Una vez más, no se trata de observaciones meteorológicas. No estoy seguro de que haya observaciones meteorológicas (válidas, meteorológicas) que se hagan con el olfato. Sin embargo, si desea mantener esto (y las hojas de los árboles), entonces usted podría ampliar estos a ser observaciones de su entorno, en términos más generales.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62ad4b34b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62ad4b34b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Sustitúyalo por su propia observación si puede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628b3ba63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628b3ba63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c2fceb2e37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c2fceb2e37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decides si necesitas un chubasquero o no?</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decides si tienes que llevar pantalones o pantalones cortos?</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se decide si los árboles están sanos o no?</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Dé a los alumnos 5 minutos para escribir sus respuestas. Después de que los alumnos tengan 5 minutos para escribir sus respuestas, pídeles que compartan lo que han escrito. Pueden decir que preguntan a alguien o que utilizan una aplicación meteorológica, pero el objetivo de esta pregunta debe ser que los alumnos hablen de sus propios sentidos: lo que sienten, lo que ven, etc.</a:t>
            </a:r>
            <a:endParaRPr>
              <a:solidFill>
                <a:schemeClr val="dk1"/>
              </a:solidFill>
              <a:latin typeface="Rubik"/>
              <a:ea typeface="Rubik"/>
              <a:cs typeface="Rubik"/>
              <a:sym typeface="Rubik"/>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a20e4abb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a20e4abb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c2fceb2e37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c2fceb2e37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c2fceb2e37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c2fceb2e37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a20e4abb82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a20e4abb8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¡Hemos cumplido un objetivo! ¡Así que es hora de pasar a "conectar"!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c2fceb2e37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c2fceb2e37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ae58d7a59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ae58d7a59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ec5e52fc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ec5e52fc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ae58d7a59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ae58d7a59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ae58d7a59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ae58d7a59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ubik"/>
                <a:ea typeface="Rubik"/>
                <a:cs typeface="Rubik"/>
                <a:sym typeface="Rubik"/>
              </a:rPr>
              <a:t>¿Tus puntos de datos cambian de forma similar a los de tu vecino? ¿Sus valores suben o bajan de una fila a otra de la misma manera? ¿Es posible que lo que observas tenga algún impacto en lo que observa tu vecino, o al revés? ¿Por qué crees que sí o que no?</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c2fceb2e37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c2fceb2e37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decides si necesitas un chubasquero o no?</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decides si tienes que llevar pantalones o pantalones cortos?</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se decide si los árboles están sanos o no?</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Dé a los alumnos 5 minutos para escribir sus respuestas. Después de que los alumnos tengan 5 minutos para escribir sus respuestas, pídeles que compartan lo que han escrito. Pueden decir que preguntan a alguien o que utilizan una aplicación meteorológica, pero el objetivo de esta pregunta debe ser que los alumnos hablen de sus propios sentidos: lo que sienten, lo que ven, etc.</a:t>
            </a:r>
            <a:endParaRPr>
              <a:solidFill>
                <a:schemeClr val="dk1"/>
              </a:solidFill>
              <a:latin typeface="Rubik"/>
              <a:ea typeface="Rubik"/>
              <a:cs typeface="Rubik"/>
              <a:sym typeface="Rubik"/>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ae58d7a59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ae58d7a59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err="1">
                <a:solidFill>
                  <a:schemeClr val="dk1"/>
                </a:solidFill>
                <a:latin typeface="Rubik"/>
                <a:ea typeface="Rubik"/>
                <a:cs typeface="Rubik"/>
                <a:sym typeface="Rubik"/>
              </a:rPr>
              <a:t>Revisar</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los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objetivos</a:t>
            </a:r>
            <a:r>
              <a:rPr lang="en" dirty="0">
                <a:solidFill>
                  <a:schemeClr val="dk1"/>
                </a:solidFill>
                <a:latin typeface="Rubik"/>
                <a:ea typeface="Rubik"/>
                <a:cs typeface="Rubik"/>
                <a:sym typeface="Rubik"/>
              </a:rPr>
              <a:t> del </a:t>
            </a:r>
            <a:r>
              <a:rPr lang="en" dirty="0" err="1">
                <a:solidFill>
                  <a:schemeClr val="dk1"/>
                </a:solidFill>
                <a:latin typeface="Rubik"/>
                <a:ea typeface="Rubik"/>
                <a:cs typeface="Rubik"/>
                <a:sym typeface="Rubik"/>
              </a:rPr>
              <a:t>curso</a:t>
            </a:r>
            <a:r>
              <a:rPr lang="en" dirty="0">
                <a:solidFill>
                  <a:schemeClr val="dk1"/>
                </a:solidFill>
                <a:latin typeface="Rubik"/>
                <a:ea typeface="Rubik"/>
                <a:cs typeface="Rubik"/>
                <a:sym typeface="Rubik"/>
              </a:rPr>
              <a:t> y </a:t>
            </a:r>
            <a:r>
              <a:rPr lang="en" dirty="0" err="1">
                <a:solidFill>
                  <a:schemeClr val="dk1"/>
                </a:solidFill>
                <a:latin typeface="Rubik"/>
                <a:ea typeface="Rubik"/>
                <a:cs typeface="Rubik"/>
                <a:sym typeface="Rubik"/>
              </a:rPr>
              <a:t>compartir</a:t>
            </a:r>
            <a:r>
              <a:rPr lang="en" dirty="0">
                <a:solidFill>
                  <a:schemeClr val="dk1"/>
                </a:solidFill>
                <a:latin typeface="Rubik"/>
                <a:ea typeface="Rubik"/>
                <a:cs typeface="Rubik"/>
                <a:sym typeface="Rubik"/>
              </a:rPr>
              <a:t> que </a:t>
            </a:r>
            <a:r>
              <a:rPr lang="en" dirty="0" err="1">
                <a:solidFill>
                  <a:schemeClr val="dk1"/>
                </a:solidFill>
                <a:latin typeface="Rubik"/>
                <a:ea typeface="Rubik"/>
                <a:cs typeface="Rubik"/>
                <a:sym typeface="Rubik"/>
              </a:rPr>
              <a:t>necesitamos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revisar</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cómo</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recopilamos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los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datos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Hacemos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esto</a:t>
            </a:r>
            <a:r>
              <a:rPr lang="en" dirty="0">
                <a:solidFill>
                  <a:schemeClr val="dk1"/>
                </a:solidFill>
                <a:latin typeface="Rubik"/>
                <a:ea typeface="Rubik"/>
                <a:cs typeface="Rubik"/>
                <a:sym typeface="Rubik"/>
              </a:rPr>
              <a:t> no </a:t>
            </a:r>
            <a:r>
              <a:rPr lang="en" dirty="0" err="1">
                <a:solidFill>
                  <a:schemeClr val="dk1"/>
                </a:solidFill>
                <a:latin typeface="Rubik"/>
                <a:ea typeface="Rubik"/>
                <a:cs typeface="Rubik"/>
                <a:sym typeface="Rubik"/>
              </a:rPr>
              <a:t>sólo</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como</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una</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oportunidad</a:t>
            </a:r>
            <a:r>
              <a:rPr lang="en" dirty="0">
                <a:solidFill>
                  <a:schemeClr val="dk1"/>
                </a:solidFill>
                <a:latin typeface="Rubik"/>
                <a:ea typeface="Rubik"/>
                <a:cs typeface="Rubik"/>
                <a:sym typeface="Rubik"/>
              </a:rPr>
              <a:t> para </a:t>
            </a:r>
            <a:r>
              <a:rPr lang="en" dirty="0" err="1">
                <a:solidFill>
                  <a:schemeClr val="dk1"/>
                </a:solidFill>
                <a:latin typeface="Rubik"/>
                <a:ea typeface="Rubik"/>
                <a:cs typeface="Rubik"/>
                <a:sym typeface="Rubik"/>
              </a:rPr>
              <a:t>ajustar</a:t>
            </a:r>
            <a:r>
              <a:rPr lang="en" dirty="0">
                <a:solidFill>
                  <a:schemeClr val="dk1"/>
                </a:solidFill>
                <a:latin typeface="Rubik"/>
                <a:ea typeface="Rubik"/>
                <a:cs typeface="Rubik"/>
                <a:sym typeface="Rubik"/>
              </a:rPr>
              <a:t> la forma </a:t>
            </a:r>
            <a:r>
              <a:rPr lang="en" dirty="0" err="1">
                <a:solidFill>
                  <a:schemeClr val="dk1"/>
                </a:solidFill>
                <a:latin typeface="Rubik"/>
                <a:ea typeface="Rubik"/>
                <a:cs typeface="Rubik"/>
                <a:sym typeface="Rubik"/>
              </a:rPr>
              <a:t>en</a:t>
            </a:r>
            <a:r>
              <a:rPr lang="en" dirty="0">
                <a:solidFill>
                  <a:schemeClr val="dk1"/>
                </a:solidFill>
                <a:latin typeface="Rubik"/>
                <a:ea typeface="Rubik"/>
                <a:cs typeface="Rubik"/>
                <a:sym typeface="Rubik"/>
              </a:rPr>
              <a:t> que </a:t>
            </a:r>
            <a:r>
              <a:rPr lang="en" dirty="0" err="1">
                <a:solidFill>
                  <a:schemeClr val="dk1"/>
                </a:solidFill>
                <a:latin typeface="Rubik"/>
                <a:ea typeface="Rubik"/>
                <a:cs typeface="Rubik"/>
                <a:sym typeface="Rubik"/>
              </a:rPr>
              <a:t>recogieron</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los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datos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si</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mencionaron</a:t>
            </a:r>
            <a:r>
              <a:rPr lang="en" dirty="0">
                <a:solidFill>
                  <a:schemeClr val="dk1"/>
                </a:solidFill>
                <a:latin typeface="Rubik"/>
                <a:ea typeface="Rubik"/>
                <a:cs typeface="Rubik"/>
                <a:sym typeface="Rubik"/>
              </a:rPr>
              <a:t> que </a:t>
            </a:r>
            <a:r>
              <a:rPr lang="en" dirty="0" err="1">
                <a:solidFill>
                  <a:schemeClr val="dk1"/>
                </a:solidFill>
                <a:latin typeface="Rubik"/>
                <a:ea typeface="Rubik"/>
                <a:cs typeface="Rubik"/>
                <a:sym typeface="Rubik"/>
              </a:rPr>
              <a:t>querían</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hacer</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eso</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en</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el</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Hazlo</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ahora</a:t>
            </a:r>
            <a:r>
              <a:rPr lang="en" dirty="0">
                <a:solidFill>
                  <a:schemeClr val="dk1"/>
                </a:solidFill>
                <a:latin typeface="Rubik"/>
                <a:ea typeface="Rubik"/>
                <a:cs typeface="Rubik"/>
                <a:sym typeface="Rubik"/>
              </a:rPr>
              <a:t>” anterior, </a:t>
            </a:r>
            <a:r>
              <a:rPr lang="en" dirty="0" err="1">
                <a:solidFill>
                  <a:schemeClr val="dk1"/>
                </a:solidFill>
                <a:latin typeface="Rubik"/>
                <a:ea typeface="Rubik"/>
                <a:cs typeface="Rubik"/>
                <a:sym typeface="Rubik"/>
              </a:rPr>
              <a:t>sino</a:t>
            </a:r>
            <a:r>
              <a:rPr lang="en" dirty="0">
                <a:solidFill>
                  <a:schemeClr val="dk1"/>
                </a:solidFill>
                <a:latin typeface="Rubik"/>
                <a:ea typeface="Rubik"/>
                <a:cs typeface="Rubik"/>
                <a:sym typeface="Rubik"/>
              </a:rPr>
              <a:t> también para que </a:t>
            </a:r>
            <a:r>
              <a:rPr lang="en" dirty="0" err="1">
                <a:solidFill>
                  <a:schemeClr val="dk1"/>
                </a:solidFill>
                <a:latin typeface="Rubik"/>
                <a:ea typeface="Rubik"/>
                <a:cs typeface="Rubik"/>
                <a:sym typeface="Rubik"/>
              </a:rPr>
              <a:t>podamos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recoger</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datos</a:t>
            </a:r>
            <a:r>
              <a:rPr lang="en" dirty="0">
                <a:solidFill>
                  <a:schemeClr val="dk1"/>
                </a:solidFill>
                <a:latin typeface="Rubik"/>
                <a:ea typeface="Rubik"/>
                <a:cs typeface="Rubik"/>
                <a:sym typeface="Rubik"/>
              </a:rPr>
              <a:t> de </a:t>
            </a:r>
            <a:r>
              <a:rPr lang="en" dirty="0" err="1">
                <a:solidFill>
                  <a:schemeClr val="dk1"/>
                </a:solidFill>
                <a:latin typeface="Rubik"/>
                <a:ea typeface="Rubik"/>
                <a:cs typeface="Rubik"/>
                <a:sym typeface="Rubik"/>
              </a:rPr>
              <a:t>una</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manera</a:t>
            </a:r>
            <a:r>
              <a:rPr lang="en" dirty="0">
                <a:solidFill>
                  <a:schemeClr val="dk1"/>
                </a:solidFill>
                <a:latin typeface="Rubik"/>
                <a:ea typeface="Rubik"/>
                <a:cs typeface="Rubik"/>
                <a:sym typeface="Rubik"/>
              </a:rPr>
              <a:t> que </a:t>
            </a:r>
            <a:r>
              <a:rPr lang="en" dirty="0" err="1">
                <a:solidFill>
                  <a:schemeClr val="dk1"/>
                </a:solidFill>
                <a:latin typeface="Rubik"/>
                <a:ea typeface="Rubik"/>
                <a:cs typeface="Rubik"/>
                <a:sym typeface="Rubik"/>
              </a:rPr>
              <a:t>tiene</a:t>
            </a:r>
            <a:r>
              <a:rPr lang="en" dirty="0">
                <a:solidFill>
                  <a:schemeClr val="dk1"/>
                </a:solidFill>
                <a:latin typeface="Rubik"/>
                <a:ea typeface="Rubik"/>
                <a:cs typeface="Rubik"/>
                <a:sym typeface="Rubik"/>
              </a:rPr>
              <a:t> un </a:t>
            </a:r>
            <a:r>
              <a:rPr lang="en" b="1" dirty="0" err="1">
                <a:solidFill>
                  <a:schemeClr val="dk1"/>
                </a:solidFill>
                <a:latin typeface="Rubik"/>
                <a:ea typeface="Rubik"/>
                <a:cs typeface="Rubik"/>
                <a:sym typeface="Rubik"/>
              </a:rPr>
              <a:t>formato</a:t>
            </a:r>
            <a:r>
              <a:rPr lang="en" b="1" dirty="0">
                <a:solidFill>
                  <a:schemeClr val="dk1"/>
                </a:solidFill>
                <a:latin typeface="Rubik"/>
                <a:ea typeface="Rubik"/>
                <a:cs typeface="Rubik"/>
                <a:sym typeface="Rubik"/>
              </a:rPr>
              <a:t> </a:t>
            </a:r>
            <a:r>
              <a:rPr lang="en" dirty="0">
                <a:solidFill>
                  <a:schemeClr val="dk1"/>
                </a:solidFill>
                <a:latin typeface="Rubik"/>
                <a:ea typeface="Rubik"/>
                <a:cs typeface="Rubik"/>
                <a:sym typeface="Rubik"/>
              </a:rPr>
              <a:t>similar a </a:t>
            </a:r>
            <a:r>
              <a:rPr lang="en" dirty="0" err="1">
                <a:solidFill>
                  <a:schemeClr val="dk1"/>
                </a:solidFill>
                <a:latin typeface="Rubik"/>
                <a:ea typeface="Rubik"/>
                <a:cs typeface="Rubik"/>
                <a:sym typeface="Rubik"/>
              </a:rPr>
              <a:t>nuestros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compañeros</a:t>
            </a:r>
            <a:r>
              <a:rPr lang="en" dirty="0">
                <a:solidFill>
                  <a:schemeClr val="dk1"/>
                </a:solidFill>
                <a:latin typeface="Rubik"/>
                <a:ea typeface="Rubik"/>
                <a:cs typeface="Rubik"/>
                <a:sym typeface="Rubik"/>
              </a:rPr>
              <a:t> de </a:t>
            </a:r>
            <a:r>
              <a:rPr lang="en" dirty="0" err="1">
                <a:solidFill>
                  <a:schemeClr val="dk1"/>
                </a:solidFill>
                <a:latin typeface="Rubik"/>
                <a:ea typeface="Rubik"/>
                <a:cs typeface="Rubik"/>
                <a:sym typeface="Rubik"/>
              </a:rPr>
              <a:t>clase</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Esto</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permitirá</a:t>
            </a:r>
            <a:r>
              <a:rPr lang="en" dirty="0">
                <a:solidFill>
                  <a:schemeClr val="dk1"/>
                </a:solidFill>
                <a:latin typeface="Rubik"/>
                <a:ea typeface="Rubik"/>
                <a:cs typeface="Rubik"/>
                <a:sym typeface="Rubik"/>
              </a:rPr>
              <a:t> a </a:t>
            </a:r>
            <a:r>
              <a:rPr lang="en" dirty="0" err="1">
                <a:solidFill>
                  <a:schemeClr val="dk1"/>
                </a:solidFill>
                <a:latin typeface="Rubik"/>
                <a:ea typeface="Rubik"/>
                <a:cs typeface="Rubik"/>
                <a:sym typeface="Rubik"/>
              </a:rPr>
              <a:t>los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alumnos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buscar</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patrones</a:t>
            </a:r>
            <a:r>
              <a:rPr lang="en" dirty="0">
                <a:solidFill>
                  <a:schemeClr val="dk1"/>
                </a:solidFill>
                <a:latin typeface="Rubik"/>
                <a:ea typeface="Rubik"/>
                <a:cs typeface="Rubik"/>
                <a:sym typeface="Rubik"/>
              </a:rPr>
              <a:t> y similitudes </a:t>
            </a:r>
            <a:r>
              <a:rPr lang="en" dirty="0" err="1">
                <a:solidFill>
                  <a:schemeClr val="dk1"/>
                </a:solidFill>
                <a:latin typeface="Rubik"/>
                <a:ea typeface="Rubik"/>
                <a:cs typeface="Rubik"/>
                <a:sym typeface="Rubik"/>
              </a:rPr>
              <a:t>en</a:t>
            </a:r>
            <a:r>
              <a:rPr lang="en" dirty="0">
                <a:solidFill>
                  <a:schemeClr val="dk1"/>
                </a:solidFill>
                <a:latin typeface="Rubik"/>
                <a:ea typeface="Rubik"/>
                <a:cs typeface="Rubik"/>
                <a:sym typeface="Rubik"/>
              </a:rPr>
              <a:t> las </a:t>
            </a:r>
            <a:r>
              <a:rPr lang="en" dirty="0" err="1">
                <a:solidFill>
                  <a:schemeClr val="dk1"/>
                </a:solidFill>
                <a:latin typeface="Rubik"/>
                <a:ea typeface="Rubik"/>
                <a:cs typeface="Rubik"/>
                <a:sym typeface="Rubik"/>
              </a:rPr>
              <a:t>distintas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observaciones</a:t>
            </a:r>
            <a:r>
              <a:rPr lang="en" dirty="0">
                <a:solidFill>
                  <a:schemeClr val="dk1"/>
                </a:solidFill>
                <a:latin typeface="Rubik"/>
                <a:ea typeface="Rubik"/>
                <a:cs typeface="Rubik"/>
                <a:sym typeface="Rubik"/>
              </a:rPr>
              <a:t> que </a:t>
            </a:r>
            <a:r>
              <a:rPr lang="en" dirty="0" err="1">
                <a:solidFill>
                  <a:schemeClr val="dk1"/>
                </a:solidFill>
                <a:latin typeface="Rubik"/>
                <a:ea typeface="Rubik"/>
                <a:cs typeface="Rubik"/>
                <a:sym typeface="Rubik"/>
              </a:rPr>
              <a:t>realicen</a:t>
            </a:r>
            <a:r>
              <a:rPr lang="en" dirty="0">
                <a:solidFill>
                  <a:schemeClr val="dk1"/>
                </a:solidFill>
                <a:latin typeface="Rubik"/>
                <a:ea typeface="Rubik"/>
                <a:cs typeface="Rubik"/>
                <a:sym typeface="Rubik"/>
              </a:rPr>
              <a:t>.</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c2fceb2e37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c2fceb2e37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ae58d7a59c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ae58d7a59c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ae58d7a59c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ae58d7a59c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ae58d7a59c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ae58d7a59c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ae58d7a59c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ae58d7a59c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Rubik"/>
              <a:buChar char="●"/>
            </a:pPr>
            <a:r>
              <a:rPr lang="en" b="1" dirty="0" err="1">
                <a:solidFill>
                  <a:schemeClr val="dk1"/>
                </a:solidFill>
                <a:latin typeface="Rubik"/>
                <a:ea typeface="Rubik"/>
                <a:cs typeface="Rubik"/>
                <a:sym typeface="Rubik"/>
              </a:rPr>
              <a:t>Numérico</a:t>
            </a:r>
            <a:r>
              <a:rPr lang="en" b="1" dirty="0">
                <a:solidFill>
                  <a:schemeClr val="dk1"/>
                </a:solidFill>
                <a:latin typeface="Rubik"/>
                <a:ea typeface="Rubik"/>
                <a:cs typeface="Rubik"/>
                <a:sym typeface="Rubik"/>
              </a:rPr>
              <a:t>, </a:t>
            </a:r>
            <a:r>
              <a:rPr lang="en" dirty="0">
                <a:solidFill>
                  <a:schemeClr val="dk1"/>
                </a:solidFill>
                <a:latin typeface="Rubik"/>
                <a:ea typeface="Rubik"/>
                <a:cs typeface="Rubik"/>
                <a:sym typeface="Rubik"/>
              </a:rPr>
              <a:t>adj. </a:t>
            </a:r>
            <a:r>
              <a:rPr lang="en" dirty="0" err="1">
                <a:solidFill>
                  <a:schemeClr val="dk1"/>
                </a:solidFill>
                <a:latin typeface="Rubik"/>
                <a:ea typeface="Rubik"/>
                <a:cs typeface="Rubik"/>
                <a:sym typeface="Rubik"/>
              </a:rPr>
              <a:t>Indicado</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como</a:t>
            </a:r>
            <a:r>
              <a:rPr lang="en" dirty="0">
                <a:solidFill>
                  <a:schemeClr val="dk1"/>
                </a:solidFill>
                <a:latin typeface="Rubik"/>
                <a:ea typeface="Rubik"/>
                <a:cs typeface="Rubik"/>
                <a:sym typeface="Rubik"/>
              </a:rPr>
              <a:t> un </a:t>
            </a:r>
            <a:r>
              <a:rPr lang="en" dirty="0" err="1">
                <a:solidFill>
                  <a:schemeClr val="dk1"/>
                </a:solidFill>
                <a:latin typeface="Rubik"/>
                <a:ea typeface="Rubik"/>
                <a:cs typeface="Rubik"/>
                <a:sym typeface="Rubik"/>
              </a:rPr>
              <a:t>número</a:t>
            </a:r>
            <a:r>
              <a:rPr lang="en" dirty="0">
                <a:solidFill>
                  <a:schemeClr val="dk1"/>
                </a:solidFill>
                <a:latin typeface="Rubik"/>
                <a:ea typeface="Rubik"/>
                <a:cs typeface="Rubik"/>
                <a:sym typeface="Rubik"/>
              </a:rPr>
              <a:t> o </a:t>
            </a:r>
            <a:r>
              <a:rPr lang="en" dirty="0" err="1">
                <a:solidFill>
                  <a:schemeClr val="dk1"/>
                </a:solidFill>
                <a:latin typeface="Rubik"/>
                <a:ea typeface="Rubik"/>
                <a:cs typeface="Rubik"/>
                <a:sym typeface="Rubik"/>
              </a:rPr>
              <a:t>una</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serie</a:t>
            </a:r>
            <a:r>
              <a:rPr lang="en" dirty="0">
                <a:solidFill>
                  <a:schemeClr val="dk1"/>
                </a:solidFill>
                <a:latin typeface="Rubik"/>
                <a:ea typeface="Rubik"/>
                <a:cs typeface="Rubik"/>
                <a:sym typeface="Rubik"/>
              </a:rPr>
              <a:t> de </a:t>
            </a:r>
            <a:r>
              <a:rPr lang="en" dirty="0" err="1">
                <a:solidFill>
                  <a:schemeClr val="dk1"/>
                </a:solidFill>
                <a:latin typeface="Rubik"/>
                <a:ea typeface="Rubik"/>
                <a:cs typeface="Rubik"/>
                <a:sym typeface="Rubik"/>
              </a:rPr>
              <a:t>números</a:t>
            </a:r>
            <a:endParaRPr dirty="0">
              <a:solidFill>
                <a:schemeClr val="dk1"/>
              </a:solidFill>
              <a:latin typeface="Rubik"/>
              <a:ea typeface="Rubik"/>
              <a:cs typeface="Rubik"/>
              <a:sym typeface="Rubik"/>
            </a:endParaRPr>
          </a:p>
          <a:p>
            <a:pPr marL="457200" lvl="0" indent="-298450" algn="l" rtl="0">
              <a:lnSpc>
                <a:spcPct val="115000"/>
              </a:lnSpc>
              <a:spcBef>
                <a:spcPts val="0"/>
              </a:spcBef>
              <a:spcAft>
                <a:spcPts val="0"/>
              </a:spcAft>
              <a:buClr>
                <a:schemeClr val="dk1"/>
              </a:buClr>
              <a:buSzPts val="1100"/>
              <a:buFont typeface="Rubik"/>
              <a:buChar char="●"/>
            </a:pPr>
            <a:r>
              <a:rPr lang="en" b="1" dirty="0" err="1">
                <a:solidFill>
                  <a:schemeClr val="dk1"/>
                </a:solidFill>
                <a:latin typeface="Rubik"/>
                <a:ea typeface="Rubik"/>
                <a:cs typeface="Rubik"/>
                <a:sym typeface="Rubik"/>
              </a:rPr>
              <a:t>Categorizar</a:t>
            </a:r>
            <a:r>
              <a:rPr lang="en" b="1" dirty="0">
                <a:solidFill>
                  <a:schemeClr val="dk1"/>
                </a:solidFill>
                <a:latin typeface="Rubik"/>
                <a:ea typeface="Rubik"/>
                <a:cs typeface="Rubik"/>
                <a:sym typeface="Rubik"/>
              </a:rPr>
              <a:t>, </a:t>
            </a:r>
            <a:r>
              <a:rPr lang="en" dirty="0">
                <a:solidFill>
                  <a:schemeClr val="dk1"/>
                </a:solidFill>
                <a:latin typeface="Rubik"/>
                <a:ea typeface="Rubik"/>
                <a:cs typeface="Rubik"/>
                <a:sym typeface="Rubik"/>
              </a:rPr>
              <a:t>adj. </a:t>
            </a:r>
            <a:r>
              <a:rPr lang="en" dirty="0" err="1">
                <a:solidFill>
                  <a:schemeClr val="dk1"/>
                </a:solidFill>
                <a:latin typeface="Rubik"/>
                <a:ea typeface="Rubik"/>
                <a:cs typeface="Rubik"/>
                <a:sym typeface="Rubik"/>
              </a:rPr>
              <a:t>Poner</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en</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diferentes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grupos</a:t>
            </a:r>
            <a:r>
              <a:rPr lang="en" dirty="0">
                <a:solidFill>
                  <a:schemeClr val="dk1"/>
                </a:solidFill>
                <a:latin typeface="Rubik"/>
                <a:ea typeface="Rubik"/>
                <a:cs typeface="Rubik"/>
                <a:sym typeface="Rubik"/>
              </a:rPr>
              <a:t> o </a:t>
            </a:r>
            <a:r>
              <a:rPr lang="en" dirty="0" err="1">
                <a:solidFill>
                  <a:schemeClr val="dk1"/>
                </a:solidFill>
                <a:latin typeface="Rubik"/>
                <a:ea typeface="Rubik"/>
                <a:cs typeface="Rubik"/>
                <a:sym typeface="Rubik"/>
              </a:rPr>
              <a:t>cubos</a:t>
            </a:r>
            <a:endParaRPr dirty="0">
              <a:solidFill>
                <a:schemeClr val="dk1"/>
              </a:solidFill>
              <a:latin typeface="Rubik"/>
              <a:ea typeface="Rubik"/>
              <a:cs typeface="Rubik"/>
              <a:sym typeface="Rubik"/>
            </a:endParaRPr>
          </a:p>
          <a:p>
            <a:pPr marL="0" lvl="0" indent="0" algn="l" rtl="0">
              <a:lnSpc>
                <a:spcPct val="115000"/>
              </a:lnSpc>
              <a:spcBef>
                <a:spcPts val="0"/>
              </a:spcBef>
              <a:spcAft>
                <a:spcPts val="0"/>
              </a:spcAft>
              <a:buNone/>
            </a:pPr>
            <a:endParaRPr dirty="0">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dirty="0" err="1">
                <a:solidFill>
                  <a:schemeClr val="dk1"/>
                </a:solidFill>
                <a:latin typeface="Rubik"/>
                <a:ea typeface="Rubik"/>
                <a:cs typeface="Rubik"/>
                <a:sym typeface="Rubik"/>
              </a:rPr>
              <a:t>Asegúrese</a:t>
            </a:r>
            <a:r>
              <a:rPr lang="en" dirty="0">
                <a:solidFill>
                  <a:schemeClr val="dk1"/>
                </a:solidFill>
                <a:latin typeface="Rubik"/>
                <a:ea typeface="Rubik"/>
                <a:cs typeface="Rubik"/>
                <a:sym typeface="Rubik"/>
              </a:rPr>
              <a:t> de que </a:t>
            </a:r>
            <a:r>
              <a:rPr lang="en" dirty="0" err="1">
                <a:solidFill>
                  <a:schemeClr val="dk1"/>
                </a:solidFill>
                <a:latin typeface="Rubik"/>
                <a:ea typeface="Rubik"/>
                <a:cs typeface="Rubik"/>
                <a:sym typeface="Rubik"/>
              </a:rPr>
              <a:t>los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alumnos</a:t>
            </a:r>
            <a:r>
              <a:rPr lang="en" dirty="0">
                <a:solidFill>
                  <a:schemeClr val="dk1"/>
                </a:solidFill>
                <a:latin typeface="Rubik"/>
                <a:ea typeface="Rubik"/>
                <a:cs typeface="Rubik"/>
                <a:sym typeface="Rubik"/>
              </a:rPr>
              <a:t> </a:t>
            </a:r>
            <a:endParaRPr dirty="0">
              <a:solidFill>
                <a:schemeClr val="dk1"/>
              </a:solidFill>
              <a:latin typeface="Rubik"/>
              <a:ea typeface="Rubik"/>
              <a:cs typeface="Rubik"/>
              <a:sym typeface="Rubik"/>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c2fceb2e37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c2fceb2e37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f3189ad316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f3189ad316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c2fceb2e37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c2fceb2e37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c2fceb2e37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c2fceb2e37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c2fceb2e37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c2fceb2e37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decides si necesitas un chubasquero o no?</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decides si tienes que llevar pantalones o pantalones cortos?</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se decide si los árboles están sanos o no?</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Dé a los alumnos 5 minutos para escribir sus respuestas. Después de que los alumnos tengan 5 minutos para escribir sus respuestas, pídeles que compartan lo que han escrito. Pueden decir que preguntan a alguien o que utilizan una aplicación meteorológica, pero el objetivo de esta pregunta debe ser que los alumnos hablen de sus propios sentidos: lo que sienten, lo que ven, etc.</a:t>
            </a:r>
            <a:endParaRPr>
              <a:solidFill>
                <a:schemeClr val="dk1"/>
              </a:solidFill>
              <a:latin typeface="Rubik"/>
              <a:ea typeface="Rubik"/>
              <a:cs typeface="Rubik"/>
              <a:sym typeface="Rubik"/>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ae96f513b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ae96f513b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ae96f513b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ae96f513b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ae96f513b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ae96f513b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c2fceb2e37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c2fceb2e37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decides si necesitas un chubasquero o no?</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decides si tienes que llevar pantalones o pantalones cortos?</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se decide si los árboles están sanos o no?</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Dé a los alumnos 5 minutos para escribir sus respuestas. Después de que los alumnos tengan 5 minutos para escribir sus respuestas, pídeles que compartan lo que han escrito. Pueden decir que preguntan a alguien o que utilizan una aplicación meteorológica, pero el objetivo de esta pregunta debe ser que los alumnos hablen de sus propios sentidos: lo que sienten, lo que ven, etc.</a:t>
            </a:r>
            <a:endParaRPr>
              <a:solidFill>
                <a:schemeClr val="dk1"/>
              </a:solidFill>
              <a:latin typeface="Rubik"/>
              <a:ea typeface="Rubik"/>
              <a:cs typeface="Rubik"/>
              <a:sym typeface="Rubik"/>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c2fceb2e37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c2fceb2e37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aeabe55cb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aeabe55cb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c2fceb2e37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c2fceb2e37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3189ad316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f3189ad316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chemeClr val="dk1"/>
                </a:solidFill>
                <a:latin typeface="Rubik"/>
                <a:ea typeface="Rubik"/>
                <a:cs typeface="Rubik"/>
                <a:sym typeface="Rubik"/>
              </a:rPr>
              <a:t>¿</a:t>
            </a:r>
            <a:r>
              <a:rPr lang="en" dirty="0" err="1">
                <a:solidFill>
                  <a:schemeClr val="dk1"/>
                </a:solidFill>
                <a:latin typeface="Rubik"/>
                <a:ea typeface="Rubik"/>
                <a:cs typeface="Rubik"/>
                <a:sym typeface="Rubik"/>
              </a:rPr>
              <a:t>Cómo</a:t>
            </a:r>
            <a:r>
              <a:rPr lang="en" dirty="0">
                <a:solidFill>
                  <a:schemeClr val="dk1"/>
                </a:solidFill>
                <a:latin typeface="Rubik"/>
                <a:ea typeface="Rubik"/>
                <a:cs typeface="Rubik"/>
                <a:sym typeface="Rubik"/>
              </a:rPr>
              <a:t> decides </a:t>
            </a:r>
            <a:r>
              <a:rPr lang="en" dirty="0" err="1">
                <a:solidFill>
                  <a:schemeClr val="dk1"/>
                </a:solidFill>
                <a:latin typeface="Rubik"/>
                <a:ea typeface="Rubik"/>
                <a:cs typeface="Rubik"/>
                <a:sym typeface="Rubik"/>
              </a:rPr>
              <a:t>si</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necesitas</a:t>
            </a:r>
            <a:r>
              <a:rPr lang="en" dirty="0">
                <a:solidFill>
                  <a:schemeClr val="dk1"/>
                </a:solidFill>
                <a:latin typeface="Rubik"/>
                <a:ea typeface="Rubik"/>
                <a:cs typeface="Rubik"/>
                <a:sym typeface="Rubik"/>
              </a:rPr>
              <a:t> un </a:t>
            </a:r>
            <a:r>
              <a:rPr lang="en" dirty="0" err="1">
                <a:solidFill>
                  <a:schemeClr val="dk1"/>
                </a:solidFill>
                <a:latin typeface="Rubik"/>
                <a:ea typeface="Rubik"/>
                <a:cs typeface="Rubik"/>
                <a:sym typeface="Rubik"/>
              </a:rPr>
              <a:t>chubasquero</a:t>
            </a:r>
            <a:r>
              <a:rPr lang="en" dirty="0">
                <a:solidFill>
                  <a:schemeClr val="dk1"/>
                </a:solidFill>
                <a:latin typeface="Rubik"/>
                <a:ea typeface="Rubik"/>
                <a:cs typeface="Rubik"/>
                <a:sym typeface="Rubik"/>
              </a:rPr>
              <a:t> o no?</a:t>
            </a:r>
            <a:endParaRPr dirty="0">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dirty="0">
                <a:solidFill>
                  <a:schemeClr val="dk1"/>
                </a:solidFill>
                <a:latin typeface="Rubik"/>
                <a:ea typeface="Rubik"/>
                <a:cs typeface="Rubik"/>
                <a:sym typeface="Rubik"/>
              </a:rPr>
              <a:t>¿</a:t>
            </a:r>
            <a:r>
              <a:rPr lang="en" dirty="0" err="1">
                <a:solidFill>
                  <a:schemeClr val="dk1"/>
                </a:solidFill>
                <a:latin typeface="Rubik"/>
                <a:ea typeface="Rubik"/>
                <a:cs typeface="Rubik"/>
                <a:sym typeface="Rubik"/>
              </a:rPr>
              <a:t>Cómo</a:t>
            </a:r>
            <a:r>
              <a:rPr lang="en" dirty="0">
                <a:solidFill>
                  <a:schemeClr val="dk1"/>
                </a:solidFill>
                <a:latin typeface="Rubik"/>
                <a:ea typeface="Rubik"/>
                <a:cs typeface="Rubik"/>
                <a:sym typeface="Rubik"/>
              </a:rPr>
              <a:t> decides </a:t>
            </a:r>
            <a:r>
              <a:rPr lang="en" dirty="0" err="1">
                <a:solidFill>
                  <a:schemeClr val="dk1"/>
                </a:solidFill>
                <a:latin typeface="Rubik"/>
                <a:ea typeface="Rubik"/>
                <a:cs typeface="Rubik"/>
                <a:sym typeface="Rubik"/>
              </a:rPr>
              <a:t>si</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tienes</a:t>
            </a:r>
            <a:r>
              <a:rPr lang="en" dirty="0">
                <a:solidFill>
                  <a:schemeClr val="dk1"/>
                </a:solidFill>
                <a:latin typeface="Rubik"/>
                <a:ea typeface="Rubik"/>
                <a:cs typeface="Rubik"/>
                <a:sym typeface="Rubik"/>
              </a:rPr>
              <a:t> que </a:t>
            </a:r>
            <a:r>
              <a:rPr lang="en" dirty="0" err="1">
                <a:solidFill>
                  <a:schemeClr val="dk1"/>
                </a:solidFill>
                <a:latin typeface="Rubik"/>
                <a:ea typeface="Rubik"/>
                <a:cs typeface="Rubik"/>
                <a:sym typeface="Rubik"/>
              </a:rPr>
              <a:t>llevar</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pantalones</a:t>
            </a:r>
            <a:r>
              <a:rPr lang="en" dirty="0">
                <a:solidFill>
                  <a:schemeClr val="dk1"/>
                </a:solidFill>
                <a:latin typeface="Rubik"/>
                <a:ea typeface="Rubik"/>
                <a:cs typeface="Rubik"/>
                <a:sym typeface="Rubik"/>
              </a:rPr>
              <a:t> o </a:t>
            </a:r>
            <a:r>
              <a:rPr lang="en" dirty="0" err="1">
                <a:solidFill>
                  <a:schemeClr val="dk1"/>
                </a:solidFill>
                <a:latin typeface="Rubik"/>
                <a:ea typeface="Rubik"/>
                <a:cs typeface="Rubik"/>
                <a:sym typeface="Rubik"/>
              </a:rPr>
              <a:t>pantalones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cortos</a:t>
            </a:r>
            <a:r>
              <a:rPr lang="en" dirty="0">
                <a:solidFill>
                  <a:schemeClr val="dk1"/>
                </a:solidFill>
                <a:latin typeface="Rubik"/>
                <a:ea typeface="Rubik"/>
                <a:cs typeface="Rubik"/>
                <a:sym typeface="Rubik"/>
              </a:rPr>
              <a:t>?</a:t>
            </a:r>
            <a:endParaRPr dirty="0">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dirty="0">
                <a:solidFill>
                  <a:schemeClr val="dk1"/>
                </a:solidFill>
                <a:latin typeface="Rubik"/>
                <a:ea typeface="Rubik"/>
                <a:cs typeface="Rubik"/>
                <a:sym typeface="Rubik"/>
              </a:rPr>
              <a:t>¿</a:t>
            </a:r>
            <a:r>
              <a:rPr lang="en" dirty="0" err="1">
                <a:solidFill>
                  <a:schemeClr val="dk1"/>
                </a:solidFill>
                <a:latin typeface="Rubik"/>
                <a:ea typeface="Rubik"/>
                <a:cs typeface="Rubik"/>
                <a:sym typeface="Rubik"/>
              </a:rPr>
              <a:t>Cómo</a:t>
            </a:r>
            <a:r>
              <a:rPr lang="en" dirty="0">
                <a:solidFill>
                  <a:schemeClr val="dk1"/>
                </a:solidFill>
                <a:latin typeface="Rubik"/>
                <a:ea typeface="Rubik"/>
                <a:cs typeface="Rubik"/>
                <a:sym typeface="Rubik"/>
              </a:rPr>
              <a:t> se decide </a:t>
            </a:r>
            <a:r>
              <a:rPr lang="en" dirty="0" err="1">
                <a:solidFill>
                  <a:schemeClr val="dk1"/>
                </a:solidFill>
                <a:latin typeface="Rubik"/>
                <a:ea typeface="Rubik"/>
                <a:cs typeface="Rubik"/>
                <a:sym typeface="Rubik"/>
              </a:rPr>
              <a:t>si</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los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árboles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están</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sanos</a:t>
            </a:r>
            <a:r>
              <a:rPr lang="en" dirty="0">
                <a:solidFill>
                  <a:schemeClr val="dk1"/>
                </a:solidFill>
                <a:latin typeface="Rubik"/>
                <a:ea typeface="Rubik"/>
                <a:cs typeface="Rubik"/>
                <a:sym typeface="Rubik"/>
              </a:rPr>
              <a:t> o no?</a:t>
            </a:r>
            <a:endParaRPr dirty="0">
              <a:solidFill>
                <a:schemeClr val="dk1"/>
              </a:solidFill>
              <a:latin typeface="Rubik"/>
              <a:ea typeface="Rubik"/>
              <a:cs typeface="Rubik"/>
              <a:sym typeface="Rubik"/>
            </a:endParaRPr>
          </a:p>
          <a:p>
            <a:pPr marL="0" lvl="0" indent="0" algn="l" rtl="0">
              <a:lnSpc>
                <a:spcPct val="115000"/>
              </a:lnSpc>
              <a:spcBef>
                <a:spcPts val="0"/>
              </a:spcBef>
              <a:spcAft>
                <a:spcPts val="0"/>
              </a:spcAft>
              <a:buNone/>
            </a:pPr>
            <a:endParaRPr dirty="0">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dirty="0" err="1">
                <a:solidFill>
                  <a:schemeClr val="dk1"/>
                </a:solidFill>
                <a:latin typeface="Rubik"/>
                <a:ea typeface="Rubik"/>
                <a:cs typeface="Rubik"/>
                <a:sym typeface="Rubik"/>
              </a:rPr>
              <a:t>Dé</a:t>
            </a:r>
            <a:r>
              <a:rPr lang="en" dirty="0">
                <a:solidFill>
                  <a:schemeClr val="dk1"/>
                </a:solidFill>
                <a:latin typeface="Rubik"/>
                <a:ea typeface="Rubik"/>
                <a:cs typeface="Rubik"/>
                <a:sym typeface="Rubik"/>
              </a:rPr>
              <a:t> a </a:t>
            </a:r>
            <a:r>
              <a:rPr lang="en" dirty="0" err="1">
                <a:solidFill>
                  <a:schemeClr val="dk1"/>
                </a:solidFill>
                <a:latin typeface="Rubik"/>
                <a:ea typeface="Rubik"/>
                <a:cs typeface="Rubik"/>
                <a:sym typeface="Rubik"/>
              </a:rPr>
              <a:t>los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alumnos</a:t>
            </a:r>
            <a:r>
              <a:rPr lang="en" dirty="0">
                <a:solidFill>
                  <a:schemeClr val="dk1"/>
                </a:solidFill>
                <a:latin typeface="Rubik"/>
                <a:ea typeface="Rubik"/>
                <a:cs typeface="Rubik"/>
                <a:sym typeface="Rubik"/>
              </a:rPr>
              <a:t> 5 </a:t>
            </a:r>
            <a:r>
              <a:rPr lang="en" dirty="0" err="1">
                <a:solidFill>
                  <a:schemeClr val="dk1"/>
                </a:solidFill>
                <a:latin typeface="Rubik"/>
                <a:ea typeface="Rubik"/>
                <a:cs typeface="Rubik"/>
                <a:sym typeface="Rubik"/>
              </a:rPr>
              <a:t>minutos</a:t>
            </a:r>
            <a:r>
              <a:rPr lang="en" dirty="0">
                <a:solidFill>
                  <a:schemeClr val="dk1"/>
                </a:solidFill>
                <a:latin typeface="Rubik"/>
                <a:ea typeface="Rubik"/>
                <a:cs typeface="Rubik"/>
                <a:sym typeface="Rubik"/>
              </a:rPr>
              <a:t> para </a:t>
            </a:r>
            <a:r>
              <a:rPr lang="en" dirty="0" err="1">
                <a:solidFill>
                  <a:schemeClr val="dk1"/>
                </a:solidFill>
                <a:latin typeface="Rubik"/>
                <a:ea typeface="Rubik"/>
                <a:cs typeface="Rubik"/>
                <a:sym typeface="Rubik"/>
              </a:rPr>
              <a:t>escribir</a:t>
            </a:r>
            <a:r>
              <a:rPr lang="en" dirty="0">
                <a:solidFill>
                  <a:schemeClr val="dk1"/>
                </a:solidFill>
                <a:latin typeface="Rubik"/>
                <a:ea typeface="Rubik"/>
                <a:cs typeface="Rubik"/>
                <a:sym typeface="Rubik"/>
              </a:rPr>
              <a:t> sus </a:t>
            </a:r>
            <a:r>
              <a:rPr lang="en" dirty="0" err="1">
                <a:solidFill>
                  <a:schemeClr val="dk1"/>
                </a:solidFill>
                <a:latin typeface="Rubik"/>
                <a:ea typeface="Rubik"/>
                <a:cs typeface="Rubik"/>
                <a:sym typeface="Rubik"/>
              </a:rPr>
              <a:t>respuestas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Después</a:t>
            </a:r>
            <a:r>
              <a:rPr lang="en" dirty="0">
                <a:solidFill>
                  <a:schemeClr val="dk1"/>
                </a:solidFill>
                <a:latin typeface="Rubik"/>
                <a:ea typeface="Rubik"/>
                <a:cs typeface="Rubik"/>
                <a:sym typeface="Rubik"/>
              </a:rPr>
              <a:t> de que </a:t>
            </a:r>
            <a:r>
              <a:rPr lang="en" dirty="0" err="1">
                <a:solidFill>
                  <a:schemeClr val="dk1"/>
                </a:solidFill>
                <a:latin typeface="Rubik"/>
                <a:ea typeface="Rubik"/>
                <a:cs typeface="Rubik"/>
                <a:sym typeface="Rubik"/>
              </a:rPr>
              <a:t>los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alumnos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tengan</a:t>
            </a:r>
            <a:r>
              <a:rPr lang="en" dirty="0">
                <a:solidFill>
                  <a:schemeClr val="dk1"/>
                </a:solidFill>
                <a:latin typeface="Rubik"/>
                <a:ea typeface="Rubik"/>
                <a:cs typeface="Rubik"/>
                <a:sym typeface="Rubik"/>
              </a:rPr>
              <a:t> 5 </a:t>
            </a:r>
            <a:r>
              <a:rPr lang="en" dirty="0" err="1">
                <a:solidFill>
                  <a:schemeClr val="dk1"/>
                </a:solidFill>
                <a:latin typeface="Rubik"/>
                <a:ea typeface="Rubik"/>
                <a:cs typeface="Rubik"/>
                <a:sym typeface="Rubik"/>
              </a:rPr>
              <a:t>minutos</a:t>
            </a:r>
            <a:r>
              <a:rPr lang="en" dirty="0">
                <a:solidFill>
                  <a:schemeClr val="dk1"/>
                </a:solidFill>
                <a:latin typeface="Rubik"/>
                <a:ea typeface="Rubik"/>
                <a:cs typeface="Rubik"/>
                <a:sym typeface="Rubik"/>
              </a:rPr>
              <a:t> para </a:t>
            </a:r>
            <a:r>
              <a:rPr lang="en" dirty="0" err="1">
                <a:solidFill>
                  <a:schemeClr val="dk1"/>
                </a:solidFill>
                <a:latin typeface="Rubik"/>
                <a:ea typeface="Rubik"/>
                <a:cs typeface="Rubik"/>
                <a:sym typeface="Rubik"/>
              </a:rPr>
              <a:t>escribir</a:t>
            </a:r>
            <a:r>
              <a:rPr lang="en" dirty="0">
                <a:solidFill>
                  <a:schemeClr val="dk1"/>
                </a:solidFill>
                <a:latin typeface="Rubik"/>
                <a:ea typeface="Rubik"/>
                <a:cs typeface="Rubik"/>
                <a:sym typeface="Rubik"/>
              </a:rPr>
              <a:t> sus </a:t>
            </a:r>
            <a:r>
              <a:rPr lang="en" dirty="0" err="1">
                <a:solidFill>
                  <a:schemeClr val="dk1"/>
                </a:solidFill>
                <a:latin typeface="Rubik"/>
                <a:ea typeface="Rubik"/>
                <a:cs typeface="Rubik"/>
                <a:sym typeface="Rubik"/>
              </a:rPr>
              <a:t>respuestas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pídeles</a:t>
            </a:r>
            <a:r>
              <a:rPr lang="en" dirty="0">
                <a:solidFill>
                  <a:schemeClr val="dk1"/>
                </a:solidFill>
                <a:latin typeface="Rubik"/>
                <a:ea typeface="Rubik"/>
                <a:cs typeface="Rubik"/>
                <a:sym typeface="Rubik"/>
              </a:rPr>
              <a:t> que </a:t>
            </a:r>
            <a:r>
              <a:rPr lang="en" dirty="0" err="1">
                <a:solidFill>
                  <a:schemeClr val="dk1"/>
                </a:solidFill>
                <a:latin typeface="Rubik"/>
                <a:ea typeface="Rubik"/>
                <a:cs typeface="Rubik"/>
                <a:sym typeface="Rubik"/>
              </a:rPr>
              <a:t>compartan</a:t>
            </a:r>
            <a:r>
              <a:rPr lang="en" dirty="0">
                <a:solidFill>
                  <a:schemeClr val="dk1"/>
                </a:solidFill>
                <a:latin typeface="Rubik"/>
                <a:ea typeface="Rubik"/>
                <a:cs typeface="Rubik"/>
                <a:sym typeface="Rubik"/>
              </a:rPr>
              <a:t> lo que </a:t>
            </a:r>
            <a:r>
              <a:rPr lang="en" dirty="0" err="1">
                <a:solidFill>
                  <a:schemeClr val="dk1"/>
                </a:solidFill>
                <a:latin typeface="Rubik"/>
                <a:ea typeface="Rubik"/>
                <a:cs typeface="Rubik"/>
                <a:sym typeface="Rubik"/>
              </a:rPr>
              <a:t>han</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escrito</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Pueden</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decir</a:t>
            </a:r>
            <a:r>
              <a:rPr lang="en" dirty="0">
                <a:solidFill>
                  <a:schemeClr val="dk1"/>
                </a:solidFill>
                <a:latin typeface="Rubik"/>
                <a:ea typeface="Rubik"/>
                <a:cs typeface="Rubik"/>
                <a:sym typeface="Rubik"/>
              </a:rPr>
              <a:t> que </a:t>
            </a:r>
            <a:r>
              <a:rPr lang="en" dirty="0" err="1">
                <a:solidFill>
                  <a:schemeClr val="dk1"/>
                </a:solidFill>
                <a:latin typeface="Rubik"/>
                <a:ea typeface="Rubik"/>
                <a:cs typeface="Rubik"/>
                <a:sym typeface="Rubik"/>
              </a:rPr>
              <a:t>preguntan</a:t>
            </a:r>
            <a:r>
              <a:rPr lang="en" dirty="0">
                <a:solidFill>
                  <a:schemeClr val="dk1"/>
                </a:solidFill>
                <a:latin typeface="Rubik"/>
                <a:ea typeface="Rubik"/>
                <a:cs typeface="Rubik"/>
                <a:sym typeface="Rubik"/>
              </a:rPr>
              <a:t> a </a:t>
            </a:r>
            <a:r>
              <a:rPr lang="en" dirty="0" err="1">
                <a:solidFill>
                  <a:schemeClr val="dk1"/>
                </a:solidFill>
                <a:latin typeface="Rubik"/>
                <a:ea typeface="Rubik"/>
                <a:cs typeface="Rubik"/>
                <a:sym typeface="Rubik"/>
              </a:rPr>
              <a:t>alguien</a:t>
            </a:r>
            <a:r>
              <a:rPr lang="en" dirty="0">
                <a:solidFill>
                  <a:schemeClr val="dk1"/>
                </a:solidFill>
                <a:latin typeface="Rubik"/>
                <a:ea typeface="Rubik"/>
                <a:cs typeface="Rubik"/>
                <a:sym typeface="Rubik"/>
              </a:rPr>
              <a:t> o que </a:t>
            </a:r>
            <a:r>
              <a:rPr lang="en" dirty="0" err="1">
                <a:solidFill>
                  <a:schemeClr val="dk1"/>
                </a:solidFill>
                <a:latin typeface="Rubik"/>
                <a:ea typeface="Rubik"/>
                <a:cs typeface="Rubik"/>
                <a:sym typeface="Rubik"/>
              </a:rPr>
              <a:t>utilizan</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una</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aplicación</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meteorológica</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pero</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el</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objetivo</a:t>
            </a:r>
            <a:r>
              <a:rPr lang="en" dirty="0">
                <a:solidFill>
                  <a:schemeClr val="dk1"/>
                </a:solidFill>
                <a:latin typeface="Rubik"/>
                <a:ea typeface="Rubik"/>
                <a:cs typeface="Rubik"/>
                <a:sym typeface="Rubik"/>
              </a:rPr>
              <a:t> de </a:t>
            </a:r>
            <a:r>
              <a:rPr lang="en" dirty="0" err="1">
                <a:solidFill>
                  <a:schemeClr val="dk1"/>
                </a:solidFill>
                <a:latin typeface="Rubik"/>
                <a:ea typeface="Rubik"/>
                <a:cs typeface="Rubik"/>
                <a:sym typeface="Rubik"/>
              </a:rPr>
              <a:t>esta</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pregunta</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debe</a:t>
            </a:r>
            <a:r>
              <a:rPr lang="en" dirty="0">
                <a:solidFill>
                  <a:schemeClr val="dk1"/>
                </a:solidFill>
                <a:latin typeface="Rubik"/>
                <a:ea typeface="Rubik"/>
                <a:cs typeface="Rubik"/>
                <a:sym typeface="Rubik"/>
              </a:rPr>
              <a:t> ser que </a:t>
            </a:r>
            <a:r>
              <a:rPr lang="en" dirty="0" err="1">
                <a:solidFill>
                  <a:schemeClr val="dk1"/>
                </a:solidFill>
                <a:latin typeface="Rubik"/>
                <a:ea typeface="Rubik"/>
                <a:cs typeface="Rubik"/>
                <a:sym typeface="Rubik"/>
              </a:rPr>
              <a:t>los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alumnos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hablen</a:t>
            </a:r>
            <a:r>
              <a:rPr lang="en" dirty="0">
                <a:solidFill>
                  <a:schemeClr val="dk1"/>
                </a:solidFill>
                <a:latin typeface="Rubik"/>
                <a:ea typeface="Rubik"/>
                <a:cs typeface="Rubik"/>
                <a:sym typeface="Rubik"/>
              </a:rPr>
              <a:t> de sus </a:t>
            </a:r>
            <a:r>
              <a:rPr lang="en" dirty="0" err="1">
                <a:solidFill>
                  <a:schemeClr val="dk1"/>
                </a:solidFill>
                <a:latin typeface="Rubik"/>
                <a:ea typeface="Rubik"/>
                <a:cs typeface="Rubik"/>
                <a:sym typeface="Rubik"/>
              </a:rPr>
              <a:t>propios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sentidos</a:t>
            </a:r>
            <a:r>
              <a:rPr lang="en" dirty="0">
                <a:solidFill>
                  <a:schemeClr val="dk1"/>
                </a:solidFill>
                <a:latin typeface="Rubik"/>
                <a:ea typeface="Rubik"/>
                <a:cs typeface="Rubik"/>
                <a:sym typeface="Rubik"/>
              </a:rPr>
              <a:t>: lo que </a:t>
            </a:r>
            <a:r>
              <a:rPr lang="en" dirty="0" err="1">
                <a:solidFill>
                  <a:schemeClr val="dk1"/>
                </a:solidFill>
                <a:latin typeface="Rubik"/>
                <a:ea typeface="Rubik"/>
                <a:cs typeface="Rubik"/>
                <a:sym typeface="Rubik"/>
              </a:rPr>
              <a:t>sienten</a:t>
            </a:r>
            <a:r>
              <a:rPr lang="en" dirty="0">
                <a:solidFill>
                  <a:schemeClr val="dk1"/>
                </a:solidFill>
                <a:latin typeface="Rubik"/>
                <a:ea typeface="Rubik"/>
                <a:cs typeface="Rubik"/>
                <a:sym typeface="Rubik"/>
              </a:rPr>
              <a:t>, lo que </a:t>
            </a:r>
            <a:r>
              <a:rPr lang="en" dirty="0" err="1">
                <a:solidFill>
                  <a:schemeClr val="dk1"/>
                </a:solidFill>
                <a:latin typeface="Rubik"/>
                <a:ea typeface="Rubik"/>
                <a:cs typeface="Rubik"/>
                <a:sym typeface="Rubik"/>
              </a:rPr>
              <a:t>ven</a:t>
            </a:r>
            <a:r>
              <a:rPr lang="en" dirty="0">
                <a:solidFill>
                  <a:schemeClr val="dk1"/>
                </a:solidFill>
                <a:latin typeface="Rubik"/>
                <a:ea typeface="Rubik"/>
                <a:cs typeface="Rubik"/>
                <a:sym typeface="Rubik"/>
              </a:rPr>
              <a:t>, etc.</a:t>
            </a:r>
            <a:endParaRPr dirty="0">
              <a:solidFill>
                <a:schemeClr val="dk1"/>
              </a:solidFill>
              <a:latin typeface="Rubik"/>
              <a:ea typeface="Rubik"/>
              <a:cs typeface="Rubik"/>
              <a:sym typeface="Rubik"/>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c2fceb2e37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c2fceb2e37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decides si necesitas un chubasquero o no?</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decides si tienes que llevar pantalones o pantalones cortos?</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se decide si los árboles están sanos o no?</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Dé a los alumnos 5 minutos para escribir sus respuestas. Después de que los alumnos tengan 5 minutos para escribir sus respuestas, pídeles que compartan lo que han escrito. Pueden decir que preguntan a alguien o que utilizan una aplicación meteorológica, pero el objetivo de esta pregunta debe ser que los alumnos hablen de sus propios sentidos: lo que sienten, lo que ven, etc.</a:t>
            </a:r>
            <a:endParaRPr>
              <a:solidFill>
                <a:schemeClr val="dk1"/>
              </a:solidFill>
              <a:latin typeface="Rubik"/>
              <a:ea typeface="Rubik"/>
              <a:cs typeface="Rubik"/>
              <a:sym typeface="Rubik"/>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c2fceb2e37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c2fceb2e37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c2fceb2e37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c2fceb2e37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decides si necesitas un chubasquero o no?</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decides si tienes que llevar pantalones o pantalones cortos?</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se decide si los árboles están sanos o no?</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Dé a los alumnos 5 minutos para escribir sus respuestas. Después de que los alumnos tengan 5 minutos para escribir sus respuestas, pídeles que compartan lo que han escrito. Pueden decir que preguntan a alguien o que utilizan una aplicación meteorológica, pero el objetivo de esta pregunta debe ser que los alumnos hablen de sus propios sentidos: lo que sienten, lo que ven, etc.</a:t>
            </a:r>
            <a:endParaRPr>
              <a:solidFill>
                <a:schemeClr val="dk1"/>
              </a:solidFill>
              <a:latin typeface="Rubik"/>
              <a:ea typeface="Rubik"/>
              <a:cs typeface="Rubik"/>
              <a:sym typeface="Rubik"/>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aeabe55cb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aeabe55cb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aeabe55cb0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aeabe55cb0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aeabe55cb0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aeabe55cb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aeabe55cb0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aeabe55cb0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aeabe55cb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aeabe55cb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c2fceb2e37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c2fceb2e37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decides si necesitas un chubasquero o no?</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decides si tienes que llevar pantalones o pantalones cortos?</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se decide si los árboles están sanos o no?</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Dé a los alumnos 5 minutos para escribir sus respuestas. Después de que los alumnos tengan 5 minutos para escribir sus respuestas, pídeles que compartan lo que han escrito. Pueden decir que preguntan a alguien o que utilizan una aplicación meteorológica, pero el objetivo de esta pregunta debe ser que los alumnos hablen de sus propios sentidos: lo que sienten, lo que ven, etc.</a:t>
            </a:r>
            <a:endParaRPr>
              <a:solidFill>
                <a:schemeClr val="dk1"/>
              </a:solidFill>
              <a:latin typeface="Rubik"/>
              <a:ea typeface="Rubik"/>
              <a:cs typeface="Rubik"/>
              <a:sym typeface="Rubik"/>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aeabe55cb0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aeabe55cb0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a20e4abb8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a20e4abb8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aeabe55cb0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aeabe55cb0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aeabe55cb0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aeabe55cb0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c2fceb2e37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c2fceb2e37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c2fceb2e37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c2fceb2e37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aeabe55cb0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aeabe55cb0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Comienza explicando a los alumnos qué datos se muestran en el gráfico: "a medida que cambian las ventas de helados, también lo hace el número de incendios forestales".</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Cuando lo entiendan, habla con ellos de que el hecho de que estos puntos de datos sigan tendencias similares no significa que se influyan mutuamente, sino que podrían seguir la misma tendencia de forma coincidente, y en este caso lo hacen. En este caso, la tendencia sólo se refiere al calor: los incendios forestales tienden a producirse cuando hace calor, y la gente tiende a comer más helado cuando hace calor, pero eso no significa que los incendios forestales tiendan a provocar que la gente coma helado, o al revés.</a:t>
            </a:r>
            <a:endParaRPr>
              <a:solidFill>
                <a:schemeClr val="dk1"/>
              </a:solidFill>
              <a:latin typeface="Rubik"/>
              <a:ea typeface="Rubik"/>
              <a:cs typeface="Rubik"/>
              <a:sym typeface="Rubik"/>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aeabe55cb0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aeabe55cb0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ubik"/>
                <a:ea typeface="Rubik"/>
                <a:cs typeface="Rubik"/>
                <a:sym typeface="Rubik"/>
              </a:rPr>
              <a:t>Dé a la clase la oportunidad de construir juntos una historia o de compartir diferentes ideas. Esto puede hacerse por parejas o en pequeños grupos, o en clase completa, si lo prefieres.</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Rubik"/>
              <a:ea typeface="Rubik"/>
              <a:cs typeface="Rubik"/>
              <a:sym typeface="Rubik"/>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ubik"/>
                <a:ea typeface="Rubik"/>
                <a:cs typeface="Rubik"/>
                <a:sym typeface="Rubik"/>
              </a:rPr>
              <a:t>Esto pretende ser una actividad tonta, no una actividad para encontrar alguna historia sincera. Cuanto más fantásticas sean las historias, mejor. Será un punto de partida para hablar de que correlación y causalidad no son lo mismo.</a:t>
            </a:r>
            <a:endParaRPr>
              <a:solidFill>
                <a:schemeClr val="dk1"/>
              </a:solidFill>
              <a:latin typeface="Rubik"/>
              <a:ea typeface="Rubik"/>
              <a:cs typeface="Rubik"/>
              <a:sym typeface="Rubik"/>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aeabe55cb0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aeabe55cb0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Construirán historias basadas en los datos que ellos y otros grupos hayan recogido.</a:t>
            </a:r>
            <a:endParaRPr>
              <a:solidFill>
                <a:schemeClr val="dk1"/>
              </a:solidFill>
              <a:latin typeface="Rubik"/>
              <a:ea typeface="Rubik"/>
              <a:cs typeface="Rubik"/>
              <a:sym typeface="Rubik"/>
            </a:endParaRPr>
          </a:p>
          <a:p>
            <a:pPr marL="457200" lvl="0" indent="-298450" algn="l" rtl="0">
              <a:lnSpc>
                <a:spcPct val="115000"/>
              </a:lnSpc>
              <a:spcBef>
                <a:spcPts val="0"/>
              </a:spcBef>
              <a:spcAft>
                <a:spcPts val="0"/>
              </a:spcAft>
              <a:buClr>
                <a:schemeClr val="dk1"/>
              </a:buClr>
              <a:buSzPts val="1100"/>
              <a:buFont typeface="Rubik"/>
              <a:buAutoNum type="arabicPeriod"/>
            </a:pPr>
            <a:r>
              <a:rPr lang="en">
                <a:solidFill>
                  <a:schemeClr val="dk1"/>
                </a:solidFill>
                <a:latin typeface="Rubik"/>
                <a:ea typeface="Rubik"/>
                <a:cs typeface="Rubik"/>
                <a:sym typeface="Rubik"/>
              </a:rPr>
              <a:t>Las historias pueden tratar sobre las líneas de tendencia de su propia recopilación de datos, o relacionar las líneas de tendencia de los suyos con otros gráficos que vean de otros grupos.</a:t>
            </a:r>
            <a:endParaRPr>
              <a:solidFill>
                <a:schemeClr val="dk1"/>
              </a:solidFill>
              <a:latin typeface="Rubik"/>
              <a:ea typeface="Rubik"/>
              <a:cs typeface="Rubik"/>
              <a:sym typeface="Rubik"/>
            </a:endParaRPr>
          </a:p>
          <a:p>
            <a:pPr marL="457200" lvl="0" indent="-298450" algn="l" rtl="0">
              <a:lnSpc>
                <a:spcPct val="115000"/>
              </a:lnSpc>
              <a:spcBef>
                <a:spcPts val="0"/>
              </a:spcBef>
              <a:spcAft>
                <a:spcPts val="0"/>
              </a:spcAft>
              <a:buClr>
                <a:schemeClr val="dk1"/>
              </a:buClr>
              <a:buSzPts val="1100"/>
              <a:buFont typeface="Rubik"/>
              <a:buAutoNum type="arabicPeriod"/>
            </a:pPr>
            <a:r>
              <a:rPr lang="en">
                <a:solidFill>
                  <a:schemeClr val="dk1"/>
                </a:solidFill>
                <a:latin typeface="Rubik"/>
                <a:ea typeface="Rubik"/>
                <a:cs typeface="Rubik"/>
                <a:sym typeface="Rubik"/>
              </a:rPr>
              <a:t>El objetivo es hacer más correlaciones ficticias: ¡buscamos razones tontas para conectar datos! No hay problema si son </a:t>
            </a:r>
            <a:endParaRPr>
              <a:solidFill>
                <a:schemeClr val="dk1"/>
              </a:solidFill>
              <a:latin typeface="Rubik"/>
              <a:ea typeface="Rubik"/>
              <a:cs typeface="Rubik"/>
              <a:sym typeface="Rubik"/>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b02749651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2b02749651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b02749651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b02749651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c2fceb2e37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c2fceb2e37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chemeClr val="dk1"/>
                </a:solidFill>
                <a:latin typeface="Rubik"/>
                <a:ea typeface="Rubik"/>
                <a:cs typeface="Rubik"/>
                <a:sym typeface="Rubik"/>
              </a:rPr>
              <a:t>¿</a:t>
            </a:r>
            <a:r>
              <a:rPr lang="en" dirty="0" err="1">
                <a:solidFill>
                  <a:schemeClr val="dk1"/>
                </a:solidFill>
                <a:latin typeface="Rubik"/>
                <a:ea typeface="Rubik"/>
                <a:cs typeface="Rubik"/>
                <a:sym typeface="Rubik"/>
              </a:rPr>
              <a:t>Cómo</a:t>
            </a:r>
            <a:r>
              <a:rPr lang="en" dirty="0">
                <a:solidFill>
                  <a:schemeClr val="dk1"/>
                </a:solidFill>
                <a:latin typeface="Rubik"/>
                <a:ea typeface="Rubik"/>
                <a:cs typeface="Rubik"/>
                <a:sym typeface="Rubik"/>
              </a:rPr>
              <a:t> decides </a:t>
            </a:r>
            <a:r>
              <a:rPr lang="en" dirty="0" err="1">
                <a:solidFill>
                  <a:schemeClr val="dk1"/>
                </a:solidFill>
                <a:latin typeface="Rubik"/>
                <a:ea typeface="Rubik"/>
                <a:cs typeface="Rubik"/>
                <a:sym typeface="Rubik"/>
              </a:rPr>
              <a:t>si</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necesitas</a:t>
            </a:r>
            <a:r>
              <a:rPr lang="en" dirty="0">
                <a:solidFill>
                  <a:schemeClr val="dk1"/>
                </a:solidFill>
                <a:latin typeface="Rubik"/>
                <a:ea typeface="Rubik"/>
                <a:cs typeface="Rubik"/>
                <a:sym typeface="Rubik"/>
              </a:rPr>
              <a:t> un </a:t>
            </a:r>
            <a:r>
              <a:rPr lang="en" dirty="0" err="1">
                <a:solidFill>
                  <a:schemeClr val="dk1"/>
                </a:solidFill>
                <a:latin typeface="Rubik"/>
                <a:ea typeface="Rubik"/>
                <a:cs typeface="Rubik"/>
                <a:sym typeface="Rubik"/>
              </a:rPr>
              <a:t>chubasquero</a:t>
            </a:r>
            <a:r>
              <a:rPr lang="en" dirty="0">
                <a:solidFill>
                  <a:schemeClr val="dk1"/>
                </a:solidFill>
                <a:latin typeface="Rubik"/>
                <a:ea typeface="Rubik"/>
                <a:cs typeface="Rubik"/>
                <a:sym typeface="Rubik"/>
              </a:rPr>
              <a:t> o no?</a:t>
            </a:r>
            <a:endParaRPr dirty="0">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dirty="0">
                <a:solidFill>
                  <a:schemeClr val="dk1"/>
                </a:solidFill>
                <a:latin typeface="Rubik"/>
                <a:ea typeface="Rubik"/>
                <a:cs typeface="Rubik"/>
                <a:sym typeface="Rubik"/>
              </a:rPr>
              <a:t>¿</a:t>
            </a:r>
            <a:r>
              <a:rPr lang="en" dirty="0" err="1">
                <a:solidFill>
                  <a:schemeClr val="dk1"/>
                </a:solidFill>
                <a:latin typeface="Rubik"/>
                <a:ea typeface="Rubik"/>
                <a:cs typeface="Rubik"/>
                <a:sym typeface="Rubik"/>
              </a:rPr>
              <a:t>Cómo</a:t>
            </a:r>
            <a:r>
              <a:rPr lang="en" dirty="0">
                <a:solidFill>
                  <a:schemeClr val="dk1"/>
                </a:solidFill>
                <a:latin typeface="Rubik"/>
                <a:ea typeface="Rubik"/>
                <a:cs typeface="Rubik"/>
                <a:sym typeface="Rubik"/>
              </a:rPr>
              <a:t> decides </a:t>
            </a:r>
            <a:r>
              <a:rPr lang="en" dirty="0" err="1">
                <a:solidFill>
                  <a:schemeClr val="dk1"/>
                </a:solidFill>
                <a:latin typeface="Rubik"/>
                <a:ea typeface="Rubik"/>
                <a:cs typeface="Rubik"/>
                <a:sym typeface="Rubik"/>
              </a:rPr>
              <a:t>si</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tienes</a:t>
            </a:r>
            <a:r>
              <a:rPr lang="en" dirty="0">
                <a:solidFill>
                  <a:schemeClr val="dk1"/>
                </a:solidFill>
                <a:latin typeface="Rubik"/>
                <a:ea typeface="Rubik"/>
                <a:cs typeface="Rubik"/>
                <a:sym typeface="Rubik"/>
              </a:rPr>
              <a:t> que </a:t>
            </a:r>
            <a:r>
              <a:rPr lang="en" dirty="0" err="1">
                <a:solidFill>
                  <a:schemeClr val="dk1"/>
                </a:solidFill>
                <a:latin typeface="Rubik"/>
                <a:ea typeface="Rubik"/>
                <a:cs typeface="Rubik"/>
                <a:sym typeface="Rubik"/>
              </a:rPr>
              <a:t>llevar</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pantalones</a:t>
            </a:r>
            <a:r>
              <a:rPr lang="en" dirty="0">
                <a:solidFill>
                  <a:schemeClr val="dk1"/>
                </a:solidFill>
                <a:latin typeface="Rubik"/>
                <a:ea typeface="Rubik"/>
                <a:cs typeface="Rubik"/>
                <a:sym typeface="Rubik"/>
              </a:rPr>
              <a:t> o </a:t>
            </a:r>
            <a:r>
              <a:rPr lang="en" dirty="0" err="1">
                <a:solidFill>
                  <a:schemeClr val="dk1"/>
                </a:solidFill>
                <a:latin typeface="Rubik"/>
                <a:ea typeface="Rubik"/>
                <a:cs typeface="Rubik"/>
                <a:sym typeface="Rubik"/>
              </a:rPr>
              <a:t>pantalones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cortos</a:t>
            </a:r>
            <a:r>
              <a:rPr lang="en" dirty="0">
                <a:solidFill>
                  <a:schemeClr val="dk1"/>
                </a:solidFill>
                <a:latin typeface="Rubik"/>
                <a:ea typeface="Rubik"/>
                <a:cs typeface="Rubik"/>
                <a:sym typeface="Rubik"/>
              </a:rPr>
              <a:t>?</a:t>
            </a:r>
            <a:endParaRPr dirty="0">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dirty="0">
                <a:solidFill>
                  <a:schemeClr val="dk1"/>
                </a:solidFill>
                <a:latin typeface="Rubik"/>
                <a:ea typeface="Rubik"/>
                <a:cs typeface="Rubik"/>
                <a:sym typeface="Rubik"/>
              </a:rPr>
              <a:t>¿</a:t>
            </a:r>
            <a:r>
              <a:rPr lang="en" dirty="0" err="1">
                <a:solidFill>
                  <a:schemeClr val="dk1"/>
                </a:solidFill>
                <a:latin typeface="Rubik"/>
                <a:ea typeface="Rubik"/>
                <a:cs typeface="Rubik"/>
                <a:sym typeface="Rubik"/>
              </a:rPr>
              <a:t>Cómo</a:t>
            </a:r>
            <a:r>
              <a:rPr lang="en" dirty="0">
                <a:solidFill>
                  <a:schemeClr val="dk1"/>
                </a:solidFill>
                <a:latin typeface="Rubik"/>
                <a:ea typeface="Rubik"/>
                <a:cs typeface="Rubik"/>
                <a:sym typeface="Rubik"/>
              </a:rPr>
              <a:t> se decide </a:t>
            </a:r>
            <a:r>
              <a:rPr lang="en" dirty="0" err="1">
                <a:solidFill>
                  <a:schemeClr val="dk1"/>
                </a:solidFill>
                <a:latin typeface="Rubik"/>
                <a:ea typeface="Rubik"/>
                <a:cs typeface="Rubik"/>
                <a:sym typeface="Rubik"/>
              </a:rPr>
              <a:t>si</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los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árboles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están</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sanos</a:t>
            </a:r>
            <a:r>
              <a:rPr lang="en" dirty="0">
                <a:solidFill>
                  <a:schemeClr val="dk1"/>
                </a:solidFill>
                <a:latin typeface="Rubik"/>
                <a:ea typeface="Rubik"/>
                <a:cs typeface="Rubik"/>
                <a:sym typeface="Rubik"/>
              </a:rPr>
              <a:t> o no?</a:t>
            </a:r>
            <a:endParaRPr dirty="0">
              <a:solidFill>
                <a:schemeClr val="dk1"/>
              </a:solidFill>
              <a:latin typeface="Rubik"/>
              <a:ea typeface="Rubik"/>
              <a:cs typeface="Rubik"/>
              <a:sym typeface="Rubik"/>
            </a:endParaRPr>
          </a:p>
          <a:p>
            <a:pPr marL="0" lvl="0" indent="0" algn="l" rtl="0">
              <a:lnSpc>
                <a:spcPct val="115000"/>
              </a:lnSpc>
              <a:spcBef>
                <a:spcPts val="0"/>
              </a:spcBef>
              <a:spcAft>
                <a:spcPts val="0"/>
              </a:spcAft>
              <a:buNone/>
            </a:pPr>
            <a:endParaRPr dirty="0">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dirty="0" err="1">
                <a:solidFill>
                  <a:schemeClr val="dk1"/>
                </a:solidFill>
                <a:latin typeface="Rubik"/>
                <a:ea typeface="Rubik"/>
                <a:cs typeface="Rubik"/>
                <a:sym typeface="Rubik"/>
              </a:rPr>
              <a:t>Dé</a:t>
            </a:r>
            <a:r>
              <a:rPr lang="en" dirty="0">
                <a:solidFill>
                  <a:schemeClr val="dk1"/>
                </a:solidFill>
                <a:latin typeface="Rubik"/>
                <a:ea typeface="Rubik"/>
                <a:cs typeface="Rubik"/>
                <a:sym typeface="Rubik"/>
              </a:rPr>
              <a:t> a </a:t>
            </a:r>
            <a:r>
              <a:rPr lang="en" dirty="0" err="1">
                <a:solidFill>
                  <a:schemeClr val="dk1"/>
                </a:solidFill>
                <a:latin typeface="Rubik"/>
                <a:ea typeface="Rubik"/>
                <a:cs typeface="Rubik"/>
                <a:sym typeface="Rubik"/>
              </a:rPr>
              <a:t>los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alumnos</a:t>
            </a:r>
            <a:r>
              <a:rPr lang="en" dirty="0">
                <a:solidFill>
                  <a:schemeClr val="dk1"/>
                </a:solidFill>
                <a:latin typeface="Rubik"/>
                <a:ea typeface="Rubik"/>
                <a:cs typeface="Rubik"/>
                <a:sym typeface="Rubik"/>
              </a:rPr>
              <a:t> 5 </a:t>
            </a:r>
            <a:r>
              <a:rPr lang="en" dirty="0" err="1">
                <a:solidFill>
                  <a:schemeClr val="dk1"/>
                </a:solidFill>
                <a:latin typeface="Rubik"/>
                <a:ea typeface="Rubik"/>
                <a:cs typeface="Rubik"/>
                <a:sym typeface="Rubik"/>
              </a:rPr>
              <a:t>minutos</a:t>
            </a:r>
            <a:r>
              <a:rPr lang="en" dirty="0">
                <a:solidFill>
                  <a:schemeClr val="dk1"/>
                </a:solidFill>
                <a:latin typeface="Rubik"/>
                <a:ea typeface="Rubik"/>
                <a:cs typeface="Rubik"/>
                <a:sym typeface="Rubik"/>
              </a:rPr>
              <a:t> para </a:t>
            </a:r>
            <a:r>
              <a:rPr lang="en" dirty="0" err="1">
                <a:solidFill>
                  <a:schemeClr val="dk1"/>
                </a:solidFill>
                <a:latin typeface="Rubik"/>
                <a:ea typeface="Rubik"/>
                <a:cs typeface="Rubik"/>
                <a:sym typeface="Rubik"/>
              </a:rPr>
              <a:t>escribir</a:t>
            </a:r>
            <a:r>
              <a:rPr lang="en" dirty="0">
                <a:solidFill>
                  <a:schemeClr val="dk1"/>
                </a:solidFill>
                <a:latin typeface="Rubik"/>
                <a:ea typeface="Rubik"/>
                <a:cs typeface="Rubik"/>
                <a:sym typeface="Rubik"/>
              </a:rPr>
              <a:t> sus </a:t>
            </a:r>
            <a:r>
              <a:rPr lang="en" dirty="0" err="1">
                <a:solidFill>
                  <a:schemeClr val="dk1"/>
                </a:solidFill>
                <a:latin typeface="Rubik"/>
                <a:ea typeface="Rubik"/>
                <a:cs typeface="Rubik"/>
                <a:sym typeface="Rubik"/>
              </a:rPr>
              <a:t>respuestas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Después</a:t>
            </a:r>
            <a:r>
              <a:rPr lang="en" dirty="0">
                <a:solidFill>
                  <a:schemeClr val="dk1"/>
                </a:solidFill>
                <a:latin typeface="Rubik"/>
                <a:ea typeface="Rubik"/>
                <a:cs typeface="Rubik"/>
                <a:sym typeface="Rubik"/>
              </a:rPr>
              <a:t> de que </a:t>
            </a:r>
            <a:r>
              <a:rPr lang="en" dirty="0" err="1">
                <a:solidFill>
                  <a:schemeClr val="dk1"/>
                </a:solidFill>
                <a:latin typeface="Rubik"/>
                <a:ea typeface="Rubik"/>
                <a:cs typeface="Rubik"/>
                <a:sym typeface="Rubik"/>
              </a:rPr>
              <a:t>los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alumnos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tengan</a:t>
            </a:r>
            <a:r>
              <a:rPr lang="en" dirty="0">
                <a:solidFill>
                  <a:schemeClr val="dk1"/>
                </a:solidFill>
                <a:latin typeface="Rubik"/>
                <a:ea typeface="Rubik"/>
                <a:cs typeface="Rubik"/>
                <a:sym typeface="Rubik"/>
              </a:rPr>
              <a:t> 5 </a:t>
            </a:r>
            <a:r>
              <a:rPr lang="en" dirty="0" err="1">
                <a:solidFill>
                  <a:schemeClr val="dk1"/>
                </a:solidFill>
                <a:latin typeface="Rubik"/>
                <a:ea typeface="Rubik"/>
                <a:cs typeface="Rubik"/>
                <a:sym typeface="Rubik"/>
              </a:rPr>
              <a:t>minutos</a:t>
            </a:r>
            <a:r>
              <a:rPr lang="en" dirty="0">
                <a:solidFill>
                  <a:schemeClr val="dk1"/>
                </a:solidFill>
                <a:latin typeface="Rubik"/>
                <a:ea typeface="Rubik"/>
                <a:cs typeface="Rubik"/>
                <a:sym typeface="Rubik"/>
              </a:rPr>
              <a:t> para </a:t>
            </a:r>
            <a:r>
              <a:rPr lang="en" dirty="0" err="1">
                <a:solidFill>
                  <a:schemeClr val="dk1"/>
                </a:solidFill>
                <a:latin typeface="Rubik"/>
                <a:ea typeface="Rubik"/>
                <a:cs typeface="Rubik"/>
                <a:sym typeface="Rubik"/>
              </a:rPr>
              <a:t>escribir</a:t>
            </a:r>
            <a:r>
              <a:rPr lang="en" dirty="0">
                <a:solidFill>
                  <a:schemeClr val="dk1"/>
                </a:solidFill>
                <a:latin typeface="Rubik"/>
                <a:ea typeface="Rubik"/>
                <a:cs typeface="Rubik"/>
                <a:sym typeface="Rubik"/>
              </a:rPr>
              <a:t> sus </a:t>
            </a:r>
            <a:r>
              <a:rPr lang="en" dirty="0" err="1">
                <a:solidFill>
                  <a:schemeClr val="dk1"/>
                </a:solidFill>
                <a:latin typeface="Rubik"/>
                <a:ea typeface="Rubik"/>
                <a:cs typeface="Rubik"/>
                <a:sym typeface="Rubik"/>
              </a:rPr>
              <a:t>respuestas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pídeles</a:t>
            </a:r>
            <a:r>
              <a:rPr lang="en" dirty="0">
                <a:solidFill>
                  <a:schemeClr val="dk1"/>
                </a:solidFill>
                <a:latin typeface="Rubik"/>
                <a:ea typeface="Rubik"/>
                <a:cs typeface="Rubik"/>
                <a:sym typeface="Rubik"/>
              </a:rPr>
              <a:t> que </a:t>
            </a:r>
            <a:r>
              <a:rPr lang="en" dirty="0" err="1">
                <a:solidFill>
                  <a:schemeClr val="dk1"/>
                </a:solidFill>
                <a:latin typeface="Rubik"/>
                <a:ea typeface="Rubik"/>
                <a:cs typeface="Rubik"/>
                <a:sym typeface="Rubik"/>
              </a:rPr>
              <a:t>compartan</a:t>
            </a:r>
            <a:r>
              <a:rPr lang="en" dirty="0">
                <a:solidFill>
                  <a:schemeClr val="dk1"/>
                </a:solidFill>
                <a:latin typeface="Rubik"/>
                <a:ea typeface="Rubik"/>
                <a:cs typeface="Rubik"/>
                <a:sym typeface="Rubik"/>
              </a:rPr>
              <a:t> lo que </a:t>
            </a:r>
            <a:r>
              <a:rPr lang="en" dirty="0" err="1">
                <a:solidFill>
                  <a:schemeClr val="dk1"/>
                </a:solidFill>
                <a:latin typeface="Rubik"/>
                <a:ea typeface="Rubik"/>
                <a:cs typeface="Rubik"/>
                <a:sym typeface="Rubik"/>
              </a:rPr>
              <a:t>han</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escrito</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Pueden</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decir</a:t>
            </a:r>
            <a:r>
              <a:rPr lang="en" dirty="0">
                <a:solidFill>
                  <a:schemeClr val="dk1"/>
                </a:solidFill>
                <a:latin typeface="Rubik"/>
                <a:ea typeface="Rubik"/>
                <a:cs typeface="Rubik"/>
                <a:sym typeface="Rubik"/>
              </a:rPr>
              <a:t> que </a:t>
            </a:r>
            <a:r>
              <a:rPr lang="en" dirty="0" err="1">
                <a:solidFill>
                  <a:schemeClr val="dk1"/>
                </a:solidFill>
                <a:latin typeface="Rubik"/>
                <a:ea typeface="Rubik"/>
                <a:cs typeface="Rubik"/>
                <a:sym typeface="Rubik"/>
              </a:rPr>
              <a:t>preguntan</a:t>
            </a:r>
            <a:r>
              <a:rPr lang="en" dirty="0">
                <a:solidFill>
                  <a:schemeClr val="dk1"/>
                </a:solidFill>
                <a:latin typeface="Rubik"/>
                <a:ea typeface="Rubik"/>
                <a:cs typeface="Rubik"/>
                <a:sym typeface="Rubik"/>
              </a:rPr>
              <a:t> a </a:t>
            </a:r>
            <a:r>
              <a:rPr lang="en" dirty="0" err="1">
                <a:solidFill>
                  <a:schemeClr val="dk1"/>
                </a:solidFill>
                <a:latin typeface="Rubik"/>
                <a:ea typeface="Rubik"/>
                <a:cs typeface="Rubik"/>
                <a:sym typeface="Rubik"/>
              </a:rPr>
              <a:t>alguien</a:t>
            </a:r>
            <a:r>
              <a:rPr lang="en" dirty="0">
                <a:solidFill>
                  <a:schemeClr val="dk1"/>
                </a:solidFill>
                <a:latin typeface="Rubik"/>
                <a:ea typeface="Rubik"/>
                <a:cs typeface="Rubik"/>
                <a:sym typeface="Rubik"/>
              </a:rPr>
              <a:t> o que </a:t>
            </a:r>
            <a:r>
              <a:rPr lang="en" dirty="0" err="1">
                <a:solidFill>
                  <a:schemeClr val="dk1"/>
                </a:solidFill>
                <a:latin typeface="Rubik"/>
                <a:ea typeface="Rubik"/>
                <a:cs typeface="Rubik"/>
                <a:sym typeface="Rubik"/>
              </a:rPr>
              <a:t>utilizan</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una</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aplicación</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meteorológica</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pero</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el</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objetivo</a:t>
            </a:r>
            <a:r>
              <a:rPr lang="en" dirty="0">
                <a:solidFill>
                  <a:schemeClr val="dk1"/>
                </a:solidFill>
                <a:latin typeface="Rubik"/>
                <a:ea typeface="Rubik"/>
                <a:cs typeface="Rubik"/>
                <a:sym typeface="Rubik"/>
              </a:rPr>
              <a:t> de </a:t>
            </a:r>
            <a:r>
              <a:rPr lang="en" dirty="0" err="1">
                <a:solidFill>
                  <a:schemeClr val="dk1"/>
                </a:solidFill>
                <a:latin typeface="Rubik"/>
                <a:ea typeface="Rubik"/>
                <a:cs typeface="Rubik"/>
                <a:sym typeface="Rubik"/>
              </a:rPr>
              <a:t>esta</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pregunta</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debe</a:t>
            </a:r>
            <a:r>
              <a:rPr lang="en" dirty="0">
                <a:solidFill>
                  <a:schemeClr val="dk1"/>
                </a:solidFill>
                <a:latin typeface="Rubik"/>
                <a:ea typeface="Rubik"/>
                <a:cs typeface="Rubik"/>
                <a:sym typeface="Rubik"/>
              </a:rPr>
              <a:t> ser que </a:t>
            </a:r>
            <a:r>
              <a:rPr lang="en" dirty="0" err="1">
                <a:solidFill>
                  <a:schemeClr val="dk1"/>
                </a:solidFill>
                <a:latin typeface="Rubik"/>
                <a:ea typeface="Rubik"/>
                <a:cs typeface="Rubik"/>
                <a:sym typeface="Rubik"/>
              </a:rPr>
              <a:t>los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alumnos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hablen</a:t>
            </a:r>
            <a:r>
              <a:rPr lang="en" dirty="0">
                <a:solidFill>
                  <a:schemeClr val="dk1"/>
                </a:solidFill>
                <a:latin typeface="Rubik"/>
                <a:ea typeface="Rubik"/>
                <a:cs typeface="Rubik"/>
                <a:sym typeface="Rubik"/>
              </a:rPr>
              <a:t> de sus </a:t>
            </a:r>
            <a:r>
              <a:rPr lang="en" dirty="0" err="1">
                <a:solidFill>
                  <a:schemeClr val="dk1"/>
                </a:solidFill>
                <a:latin typeface="Rubik"/>
                <a:ea typeface="Rubik"/>
                <a:cs typeface="Rubik"/>
                <a:sym typeface="Rubik"/>
              </a:rPr>
              <a:t>propios</a:t>
            </a:r>
            <a:r>
              <a:rPr lang="en" dirty="0">
                <a:solidFill>
                  <a:schemeClr val="dk1"/>
                </a:solidFill>
                <a:latin typeface="Rubik"/>
                <a:ea typeface="Rubik"/>
                <a:cs typeface="Rubik"/>
                <a:sym typeface="Rubik"/>
              </a:rPr>
              <a:t> </a:t>
            </a:r>
            <a:r>
              <a:rPr lang="en" dirty="0" err="1">
                <a:solidFill>
                  <a:schemeClr val="dk1"/>
                </a:solidFill>
                <a:latin typeface="Rubik"/>
                <a:ea typeface="Rubik"/>
                <a:cs typeface="Rubik"/>
                <a:sym typeface="Rubik"/>
              </a:rPr>
              <a:t>sentidos</a:t>
            </a:r>
            <a:r>
              <a:rPr lang="en" dirty="0">
                <a:solidFill>
                  <a:schemeClr val="dk1"/>
                </a:solidFill>
                <a:latin typeface="Rubik"/>
                <a:ea typeface="Rubik"/>
                <a:cs typeface="Rubik"/>
                <a:sym typeface="Rubik"/>
              </a:rPr>
              <a:t>: lo que </a:t>
            </a:r>
            <a:r>
              <a:rPr lang="en" dirty="0" err="1">
                <a:solidFill>
                  <a:schemeClr val="dk1"/>
                </a:solidFill>
                <a:latin typeface="Rubik"/>
                <a:ea typeface="Rubik"/>
                <a:cs typeface="Rubik"/>
                <a:sym typeface="Rubik"/>
              </a:rPr>
              <a:t>sienten</a:t>
            </a:r>
            <a:r>
              <a:rPr lang="en" dirty="0">
                <a:solidFill>
                  <a:schemeClr val="dk1"/>
                </a:solidFill>
                <a:latin typeface="Rubik"/>
                <a:ea typeface="Rubik"/>
                <a:cs typeface="Rubik"/>
                <a:sym typeface="Rubik"/>
              </a:rPr>
              <a:t>, lo que </a:t>
            </a:r>
            <a:r>
              <a:rPr lang="en" dirty="0" err="1">
                <a:solidFill>
                  <a:schemeClr val="dk1"/>
                </a:solidFill>
                <a:latin typeface="Rubik"/>
                <a:ea typeface="Rubik"/>
                <a:cs typeface="Rubik"/>
                <a:sym typeface="Rubik"/>
              </a:rPr>
              <a:t>ven</a:t>
            </a:r>
            <a:r>
              <a:rPr lang="en" dirty="0">
                <a:solidFill>
                  <a:schemeClr val="dk1"/>
                </a:solidFill>
                <a:latin typeface="Rubik"/>
                <a:ea typeface="Rubik"/>
                <a:cs typeface="Rubik"/>
                <a:sym typeface="Rubik"/>
              </a:rPr>
              <a:t>, etc.</a:t>
            </a:r>
            <a:endParaRPr dirty="0">
              <a:solidFill>
                <a:schemeClr val="dk1"/>
              </a:solidFill>
              <a:latin typeface="Rubik"/>
              <a:ea typeface="Rubik"/>
              <a:cs typeface="Rubik"/>
              <a:sym typeface="Rubik"/>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c2fceb2e3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c2fceb2e3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decides si necesitas un chubasquero o no?</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decides si tienes que llevar pantalones o pantalones cortos?</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¿Cómo se decide si los árboles están sanos o no?</a:t>
            </a: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endParaRPr>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Dé a los alumnos 5 minutos para escribir sus respuestas. Después de que los alumnos tengan 5 minutos para escribir sus respuestas, pídeles que compartan lo que han escrito. Pueden decir que preguntan a alguien o que utilizan una aplicación meteorológica, pero el objetivo de esta pregunta debe ser que los alumnos hablen de sus propios sentidos: lo que sienten, lo que ven, etc.</a:t>
            </a:r>
            <a:endParaRPr>
              <a:solidFill>
                <a:schemeClr val="dk1"/>
              </a:solidFill>
              <a:latin typeface="Rubik"/>
              <a:ea typeface="Rubik"/>
              <a:cs typeface="Rubik"/>
              <a:sym typeface="Rubik"/>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b027496513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b02749651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c2fceb2e37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c2fceb2e37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c2fceb2e37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c2fceb2e37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c2fceb2e37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2c2fceb2e37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b0f110fa91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2b0f110fa91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c2fceb2e37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2c2fceb2e37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c2fceb2e37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2c2fceb2e37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b0f110fa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2b0f110fa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Respuestas a buscar:</a:t>
            </a:r>
            <a:endParaRPr>
              <a:solidFill>
                <a:schemeClr val="dk1"/>
              </a:solidFill>
              <a:latin typeface="Rubik"/>
              <a:ea typeface="Rubik"/>
              <a:cs typeface="Rubik"/>
              <a:sym typeface="Rubik"/>
            </a:endParaRPr>
          </a:p>
          <a:p>
            <a:pPr marL="457200" lvl="0" indent="-298450" algn="l" rtl="0">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Medición de la temperatura media de toda la Tierra a lo largo de 140 años</a:t>
            </a:r>
            <a:endParaRPr>
              <a:solidFill>
                <a:schemeClr val="dk1"/>
              </a:solidFill>
              <a:latin typeface="Rubik"/>
              <a:ea typeface="Rubik"/>
              <a:cs typeface="Rubik"/>
              <a:sym typeface="Rubik"/>
            </a:endParaRPr>
          </a:p>
          <a:p>
            <a:pPr marL="457200" lvl="0" indent="-298450" algn="l" rtl="0">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Probablemente utilizando termómetros en un montón de lugares diferentes en todas partes</a:t>
            </a:r>
            <a:endParaRPr>
              <a:solidFill>
                <a:schemeClr val="dk1"/>
              </a:solidFill>
              <a:latin typeface="Rubik"/>
              <a:ea typeface="Rubik"/>
              <a:cs typeface="Rubik"/>
              <a:sym typeface="Rubik"/>
            </a:endParaRPr>
          </a:p>
          <a:p>
            <a:pPr marL="457200" lvl="0" indent="-298450" algn="l" rtl="0">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La Tierra se ha ido calentando en los últimos 140 años</a:t>
            </a:r>
            <a:endParaRPr>
              <a:solidFill>
                <a:schemeClr val="dk1"/>
              </a:solidFill>
              <a:latin typeface="Rubik"/>
              <a:ea typeface="Rubik"/>
              <a:cs typeface="Rubik"/>
              <a:sym typeface="Rubik"/>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b0f110fa9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2b0f110fa9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Respuestas a buscar:</a:t>
            </a:r>
            <a:endParaRPr>
              <a:solidFill>
                <a:schemeClr val="dk1"/>
              </a:solidFill>
              <a:latin typeface="Rubik"/>
              <a:ea typeface="Rubik"/>
              <a:cs typeface="Rubik"/>
              <a:sym typeface="Rubik"/>
            </a:endParaRPr>
          </a:p>
          <a:p>
            <a:pPr marL="457200" lvl="0" indent="-298450" algn="l" rtl="0">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Medición de la temperatura media de los océanos en los últimos 60 años</a:t>
            </a:r>
            <a:endParaRPr>
              <a:solidFill>
                <a:schemeClr val="dk1"/>
              </a:solidFill>
              <a:latin typeface="Rubik"/>
              <a:ea typeface="Rubik"/>
              <a:cs typeface="Rubik"/>
              <a:sym typeface="Rubik"/>
            </a:endParaRPr>
          </a:p>
          <a:p>
            <a:pPr marL="457200" lvl="0" indent="-298450" algn="l" rtl="0">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Como una especie de termómetro oceánico</a:t>
            </a:r>
            <a:endParaRPr>
              <a:solidFill>
                <a:schemeClr val="dk1"/>
              </a:solidFill>
              <a:latin typeface="Rubik"/>
              <a:ea typeface="Rubik"/>
              <a:cs typeface="Rubik"/>
              <a:sym typeface="Rubik"/>
            </a:endParaRPr>
          </a:p>
          <a:p>
            <a:pPr marL="457200" lvl="0" indent="-298450" algn="l" rtl="0">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Los océanos de la Tierra se han ido calentando en los últimos 50 años</a:t>
            </a:r>
            <a:endParaRPr>
              <a:solidFill>
                <a:schemeClr val="dk1"/>
              </a:solidFill>
              <a:latin typeface="Rubik"/>
              <a:ea typeface="Rubik"/>
              <a:cs typeface="Rubik"/>
              <a:sym typeface="Rubik"/>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b0f110fa9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b0f110fa9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Respuestas a buscar:</a:t>
            </a:r>
            <a:endParaRPr>
              <a:solidFill>
                <a:schemeClr val="dk1"/>
              </a:solidFill>
              <a:latin typeface="Rubik"/>
              <a:ea typeface="Rubik"/>
              <a:cs typeface="Rubik"/>
              <a:sym typeface="Rubik"/>
            </a:endParaRPr>
          </a:p>
          <a:p>
            <a:pPr marL="457200" lvl="0" indent="-298450" algn="l" rtl="0">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Medición de la cantidad de CO2 en la atmósfera en los últimos 60 años</a:t>
            </a:r>
            <a:endParaRPr>
              <a:solidFill>
                <a:schemeClr val="dk1"/>
              </a:solidFill>
              <a:latin typeface="Rubik"/>
              <a:ea typeface="Rubik"/>
              <a:cs typeface="Rubik"/>
              <a:sym typeface="Rubik"/>
            </a:endParaRPr>
          </a:p>
          <a:p>
            <a:pPr marL="457200" lvl="0" indent="-298450" algn="l" rtl="0">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Algún tipo de filtro de aire o lector de moléculas de aire</a:t>
            </a:r>
            <a:endParaRPr>
              <a:solidFill>
                <a:schemeClr val="dk1"/>
              </a:solidFill>
              <a:latin typeface="Rubik"/>
              <a:ea typeface="Rubik"/>
              <a:cs typeface="Rubik"/>
              <a:sym typeface="Rubik"/>
            </a:endParaRPr>
          </a:p>
          <a:p>
            <a:pPr marL="457200" lvl="0" indent="-298450" algn="l" rtl="0">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La atmósfera terrestre contiene ahora más CO2 que en 1960</a:t>
            </a:r>
            <a:endParaRPr>
              <a:solidFill>
                <a:schemeClr val="dk1"/>
              </a:solidFill>
              <a:latin typeface="Rubik"/>
              <a:ea typeface="Rubik"/>
              <a:cs typeface="Rubik"/>
              <a:sym typeface="Rubik"/>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c2fceb2e37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c2fceb2e3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b0f110fa91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b0f110fa9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b0f110fa9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b0f110fa9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Dirígete a los cuadernos de trabajo, a la diapositiva "Diseñar la recogida de datos para el cambio climático". Los alumnos pueden trabajar en grupos o hacer una lluvia de ideas juntos.</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2c2fceb2e37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2c2fceb2e37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b0f110fa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2b0f110fa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Rubik"/>
                <a:ea typeface="Rubik"/>
                <a:cs typeface="Rubik"/>
                <a:sym typeface="Rubik"/>
              </a:rPr>
              <a:t>Pregunta después: ¿qué has aprendido de ese vídeo que no supieras ya?</a:t>
            </a:r>
            <a:endParaRPr>
              <a:solidFill>
                <a:schemeClr val="dk1"/>
              </a:solidFill>
              <a:latin typeface="Rubik"/>
              <a:ea typeface="Rubik"/>
              <a:cs typeface="Rubik"/>
              <a:sym typeface="Rubik"/>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b0f110fa91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2b0f110fa91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c2fceb2e37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2c2fceb2e37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62ad4b34ba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62ad4b34ba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c2fceb2e37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c2fceb2e37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0" y="644275"/>
            <a:ext cx="8520600" cy="3980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6672372" y="4578638"/>
            <a:ext cx="2358300" cy="393600"/>
          </a:xfrm>
          <a:prstGeom prst="rect">
            <a:avLst/>
          </a:prstGeom>
          <a:noFill/>
        </p:spPr>
        <p:txBody>
          <a:bodyPr spcFirstLastPara="1" wrap="square" lIns="91425" tIns="91425" rIns="91425" bIns="91425" anchor="ctr" anchorCtr="0">
            <a:normAutofit/>
          </a:bodyPr>
          <a:lstStyle>
            <a:lvl1pPr lvl="0">
              <a:buNone/>
              <a:defRPr sz="1200" b="1">
                <a:solidFill>
                  <a:schemeClr val="lt1"/>
                </a:solidFill>
                <a:latin typeface="Roboto"/>
                <a:ea typeface="Roboto"/>
                <a:cs typeface="Roboto"/>
                <a:sym typeface="Roboto"/>
              </a:defRPr>
            </a:lvl1pPr>
            <a:lvl2pPr lvl="1">
              <a:buNone/>
              <a:defRPr sz="1200" b="1">
                <a:solidFill>
                  <a:schemeClr val="lt1"/>
                </a:solidFill>
                <a:latin typeface="Roboto"/>
                <a:ea typeface="Roboto"/>
                <a:cs typeface="Roboto"/>
                <a:sym typeface="Roboto"/>
              </a:defRPr>
            </a:lvl2pPr>
            <a:lvl3pPr lvl="2">
              <a:buNone/>
              <a:defRPr sz="1200" b="1">
                <a:solidFill>
                  <a:schemeClr val="lt1"/>
                </a:solidFill>
                <a:latin typeface="Roboto"/>
                <a:ea typeface="Roboto"/>
                <a:cs typeface="Roboto"/>
                <a:sym typeface="Roboto"/>
              </a:defRPr>
            </a:lvl3pPr>
            <a:lvl4pPr lvl="3">
              <a:buNone/>
              <a:defRPr sz="1200" b="1">
                <a:solidFill>
                  <a:schemeClr val="lt1"/>
                </a:solidFill>
                <a:latin typeface="Roboto"/>
                <a:ea typeface="Roboto"/>
                <a:cs typeface="Roboto"/>
                <a:sym typeface="Roboto"/>
              </a:defRPr>
            </a:lvl4pPr>
            <a:lvl5pPr lvl="4">
              <a:buNone/>
              <a:defRPr sz="1200" b="1">
                <a:solidFill>
                  <a:schemeClr val="lt1"/>
                </a:solidFill>
                <a:latin typeface="Roboto"/>
                <a:ea typeface="Roboto"/>
                <a:cs typeface="Roboto"/>
                <a:sym typeface="Roboto"/>
              </a:defRPr>
            </a:lvl5pPr>
            <a:lvl6pPr lvl="5">
              <a:buNone/>
              <a:defRPr sz="1200" b="1">
                <a:solidFill>
                  <a:schemeClr val="lt1"/>
                </a:solidFill>
                <a:latin typeface="Roboto"/>
                <a:ea typeface="Roboto"/>
                <a:cs typeface="Roboto"/>
                <a:sym typeface="Roboto"/>
              </a:defRPr>
            </a:lvl6pPr>
            <a:lvl7pPr lvl="6">
              <a:buNone/>
              <a:defRPr sz="1200" b="1">
                <a:solidFill>
                  <a:schemeClr val="lt1"/>
                </a:solidFill>
                <a:latin typeface="Roboto"/>
                <a:ea typeface="Roboto"/>
                <a:cs typeface="Roboto"/>
                <a:sym typeface="Roboto"/>
              </a:defRPr>
            </a:lvl7pPr>
            <a:lvl8pPr lvl="7">
              <a:buNone/>
              <a:defRPr sz="1200" b="1">
                <a:solidFill>
                  <a:schemeClr val="lt1"/>
                </a:solidFill>
                <a:latin typeface="Roboto"/>
                <a:ea typeface="Roboto"/>
                <a:cs typeface="Roboto"/>
                <a:sym typeface="Roboto"/>
              </a:defRPr>
            </a:lvl8pPr>
            <a:lvl9pPr lvl="8">
              <a:buNone/>
              <a:defRPr sz="1200" b="1">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51"/>
        <p:cNvGrpSpPr/>
        <p:nvPr/>
      </p:nvGrpSpPr>
      <p:grpSpPr>
        <a:xfrm>
          <a:off x="0" y="0"/>
          <a:ext cx="0" cy="0"/>
          <a:chOff x="0" y="0"/>
          <a:chExt cx="0" cy="0"/>
        </a:xfrm>
      </p:grpSpPr>
      <p:pic>
        <p:nvPicPr>
          <p:cNvPr id="52" name="Google Shape;52;p13" descr="comic-04.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53" name="Google Shape;53;p13"/>
          <p:cNvSpPr/>
          <p:nvPr/>
        </p:nvSpPr>
        <p:spPr>
          <a:xfrm rot="169468" flipH="1">
            <a:off x="3608972" y="646196"/>
            <a:ext cx="5247975" cy="3809532"/>
          </a:xfrm>
          <a:prstGeom prst="wedgeEllipseCallout">
            <a:avLst>
              <a:gd name="adj1" fmla="val -42509"/>
              <a:gd name="adj2" fmla="val 62980"/>
            </a:avLst>
          </a:prstGeom>
          <a:solidFill>
            <a:srgbClr val="001936">
              <a:alpha val="21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p:nvPr/>
        </p:nvSpPr>
        <p:spPr>
          <a:xfrm rot="169468" flipH="1">
            <a:off x="3380372" y="417596"/>
            <a:ext cx="5247975" cy="3809532"/>
          </a:xfrm>
          <a:prstGeom prst="wedgeEllipseCallout">
            <a:avLst>
              <a:gd name="adj1" fmla="val -42509"/>
              <a:gd name="adj2" fmla="val 62980"/>
            </a:avLst>
          </a:prstGeom>
          <a:solidFill>
            <a:srgbClr val="FFFFFF"/>
          </a:solidFill>
          <a:ln w="76200" cap="flat"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a:spLocks noGrp="1"/>
          </p:cNvSpPr>
          <p:nvPr>
            <p:ph type="ctrTitle"/>
          </p:nvPr>
        </p:nvSpPr>
        <p:spPr>
          <a:xfrm>
            <a:off x="4101125" y="1659550"/>
            <a:ext cx="3767400" cy="1159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6" name="Google Shape;56;p13"/>
          <p:cNvSpPr txBox="1">
            <a:spLocks noGrp="1"/>
          </p:cNvSpPr>
          <p:nvPr>
            <p:ph type="subTitle" idx="1"/>
          </p:nvPr>
        </p:nvSpPr>
        <p:spPr>
          <a:xfrm>
            <a:off x="4101125" y="2687651"/>
            <a:ext cx="37674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000000"/>
              </a:buClr>
              <a:buSzPts val="1800"/>
              <a:buNone/>
              <a:defRPr sz="1800">
                <a:solidFill>
                  <a:srgbClr val="000000"/>
                </a:solidFill>
              </a:defRPr>
            </a:lvl1pPr>
            <a:lvl2pPr lvl="1" algn="ctr" rtl="0">
              <a:spcBef>
                <a:spcPts val="0"/>
              </a:spcBef>
              <a:spcAft>
                <a:spcPts val="0"/>
              </a:spcAft>
              <a:buClr>
                <a:srgbClr val="000000"/>
              </a:buClr>
              <a:buSzPts val="1800"/>
              <a:buNone/>
              <a:defRPr sz="1800">
                <a:solidFill>
                  <a:srgbClr val="000000"/>
                </a:solidFill>
              </a:defRPr>
            </a:lvl2pPr>
            <a:lvl3pPr lvl="2" algn="ctr" rtl="0">
              <a:spcBef>
                <a:spcPts val="0"/>
              </a:spcBef>
              <a:spcAft>
                <a:spcPts val="0"/>
              </a:spcAft>
              <a:buClr>
                <a:srgbClr val="000000"/>
              </a:buClr>
              <a:buSzPts val="1800"/>
              <a:buNone/>
              <a:defRPr sz="1800">
                <a:solidFill>
                  <a:srgbClr val="000000"/>
                </a:solidFill>
              </a:defRPr>
            </a:lvl3pPr>
            <a:lvl4pPr lvl="3" algn="ctr" rtl="0">
              <a:spcBef>
                <a:spcPts val="0"/>
              </a:spcBef>
              <a:spcAft>
                <a:spcPts val="0"/>
              </a:spcAft>
              <a:buClr>
                <a:srgbClr val="000000"/>
              </a:buClr>
              <a:buSzPts val="1400"/>
              <a:buNone/>
              <a:defRPr>
                <a:solidFill>
                  <a:srgbClr val="000000"/>
                </a:solidFill>
              </a:defRPr>
            </a:lvl4pPr>
            <a:lvl5pPr lvl="4" algn="ctr" rtl="0">
              <a:spcBef>
                <a:spcPts val="0"/>
              </a:spcBef>
              <a:spcAft>
                <a:spcPts val="0"/>
              </a:spcAft>
              <a:buClr>
                <a:srgbClr val="000000"/>
              </a:buClr>
              <a:buSzPts val="1400"/>
              <a:buNone/>
              <a:defRPr>
                <a:solidFill>
                  <a:srgbClr val="000000"/>
                </a:solidFill>
              </a:defRPr>
            </a:lvl5pPr>
            <a:lvl6pPr lvl="5" algn="ctr" rtl="0">
              <a:spcBef>
                <a:spcPts val="0"/>
              </a:spcBef>
              <a:spcAft>
                <a:spcPts val="0"/>
              </a:spcAft>
              <a:buClr>
                <a:srgbClr val="000000"/>
              </a:buClr>
              <a:buSzPts val="1400"/>
              <a:buNone/>
              <a:defRPr>
                <a:solidFill>
                  <a:srgbClr val="000000"/>
                </a:solidFill>
              </a:defRPr>
            </a:lvl6pPr>
            <a:lvl7pPr lvl="6" algn="ctr" rtl="0">
              <a:spcBef>
                <a:spcPts val="0"/>
              </a:spcBef>
              <a:spcAft>
                <a:spcPts val="0"/>
              </a:spcAft>
              <a:buClr>
                <a:srgbClr val="000000"/>
              </a:buClr>
              <a:buSzPts val="1400"/>
              <a:buNone/>
              <a:defRPr>
                <a:solidFill>
                  <a:srgbClr val="000000"/>
                </a:solidFill>
              </a:defRPr>
            </a:lvl7pPr>
            <a:lvl8pPr lvl="7" algn="ctr" rtl="0">
              <a:spcBef>
                <a:spcPts val="0"/>
              </a:spcBef>
              <a:spcAft>
                <a:spcPts val="0"/>
              </a:spcAft>
              <a:buClr>
                <a:srgbClr val="000000"/>
              </a:buClr>
              <a:buSzPts val="1400"/>
              <a:buNone/>
              <a:defRPr>
                <a:solidFill>
                  <a:srgbClr val="000000"/>
                </a:solidFill>
              </a:defRPr>
            </a:lvl8pPr>
            <a:lvl9pPr lvl="8" algn="ctr" rtl="0">
              <a:spcBef>
                <a:spcPts val="0"/>
              </a:spcBef>
              <a:spcAft>
                <a:spcPts val="0"/>
              </a:spcAft>
              <a:buClr>
                <a:srgbClr val="000000"/>
              </a:buClr>
              <a:buSzPts val="1400"/>
              <a:buNone/>
              <a:defRPr>
                <a:solidFill>
                  <a:srgbClr val="000000"/>
                </a:solidFill>
              </a:defRPr>
            </a:lvl9pPr>
          </a:lstStyle>
          <a:p>
            <a:endParaRPr/>
          </a:p>
        </p:txBody>
      </p:sp>
      <p:sp>
        <p:nvSpPr>
          <p:cNvPr id="57" name="Google Shape;57;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58"/>
        <p:cNvGrpSpPr/>
        <p:nvPr/>
      </p:nvGrpSpPr>
      <p:grpSpPr>
        <a:xfrm>
          <a:off x="0" y="0"/>
          <a:ext cx="0" cy="0"/>
          <a:chOff x="0" y="0"/>
          <a:chExt cx="0" cy="0"/>
        </a:xfrm>
      </p:grpSpPr>
      <p:pic>
        <p:nvPicPr>
          <p:cNvPr id="59" name="Google Shape;59;p14" descr="comic-02.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60" name="Google Shape;60;p14"/>
          <p:cNvSpPr/>
          <p:nvPr/>
        </p:nvSpPr>
        <p:spPr>
          <a:xfrm>
            <a:off x="1992350" y="37775"/>
            <a:ext cx="5616577" cy="5220440"/>
          </a:xfrm>
          <a:custGeom>
            <a:avLst/>
            <a:gdLst/>
            <a:ahLst/>
            <a:cxnLst/>
            <a:rect l="l" t="t" r="r" b="b"/>
            <a:pathLst>
              <a:path w="114788" h="106692" extrusionOk="0">
                <a:moveTo>
                  <a:pt x="40479" y="15324"/>
                </a:moveTo>
                <a:lnTo>
                  <a:pt x="41346" y="3758"/>
                </a:lnTo>
                <a:lnTo>
                  <a:pt x="52623" y="13878"/>
                </a:lnTo>
                <a:lnTo>
                  <a:pt x="56382" y="0"/>
                </a:lnTo>
                <a:lnTo>
                  <a:pt x="63610" y="14746"/>
                </a:lnTo>
                <a:lnTo>
                  <a:pt x="70549" y="2024"/>
                </a:lnTo>
                <a:lnTo>
                  <a:pt x="75754" y="17926"/>
                </a:lnTo>
                <a:lnTo>
                  <a:pt x="85006" y="6939"/>
                </a:lnTo>
                <a:lnTo>
                  <a:pt x="85006" y="23131"/>
                </a:lnTo>
                <a:lnTo>
                  <a:pt x="100620" y="13589"/>
                </a:lnTo>
                <a:lnTo>
                  <a:pt x="96861" y="31516"/>
                </a:lnTo>
                <a:lnTo>
                  <a:pt x="111896" y="26889"/>
                </a:lnTo>
                <a:lnTo>
                  <a:pt x="100909" y="41057"/>
                </a:lnTo>
                <a:lnTo>
                  <a:pt x="114209" y="42214"/>
                </a:lnTo>
                <a:lnTo>
                  <a:pt x="104379" y="53201"/>
                </a:lnTo>
                <a:lnTo>
                  <a:pt x="114788" y="59851"/>
                </a:lnTo>
                <a:lnTo>
                  <a:pt x="101198" y="64188"/>
                </a:lnTo>
                <a:lnTo>
                  <a:pt x="105246" y="74886"/>
                </a:lnTo>
                <a:lnTo>
                  <a:pt x="93102" y="73730"/>
                </a:lnTo>
                <a:lnTo>
                  <a:pt x="97150" y="85006"/>
                </a:lnTo>
                <a:lnTo>
                  <a:pt x="88187" y="81537"/>
                </a:lnTo>
                <a:lnTo>
                  <a:pt x="87319" y="95994"/>
                </a:lnTo>
                <a:lnTo>
                  <a:pt x="76043" y="91078"/>
                </a:lnTo>
                <a:lnTo>
                  <a:pt x="71417" y="101776"/>
                </a:lnTo>
                <a:lnTo>
                  <a:pt x="64478" y="93970"/>
                </a:lnTo>
                <a:lnTo>
                  <a:pt x="58984" y="106692"/>
                </a:lnTo>
                <a:lnTo>
                  <a:pt x="52334" y="88187"/>
                </a:lnTo>
                <a:lnTo>
                  <a:pt x="45105" y="100620"/>
                </a:lnTo>
                <a:lnTo>
                  <a:pt x="41636" y="86741"/>
                </a:lnTo>
                <a:lnTo>
                  <a:pt x="29492" y="102355"/>
                </a:lnTo>
                <a:lnTo>
                  <a:pt x="29781" y="83271"/>
                </a:lnTo>
                <a:lnTo>
                  <a:pt x="20239" y="87319"/>
                </a:lnTo>
                <a:lnTo>
                  <a:pt x="21107" y="76332"/>
                </a:lnTo>
                <a:lnTo>
                  <a:pt x="4915" y="79224"/>
                </a:lnTo>
                <a:lnTo>
                  <a:pt x="16191" y="66212"/>
                </a:lnTo>
                <a:lnTo>
                  <a:pt x="7806" y="62164"/>
                </a:lnTo>
                <a:lnTo>
                  <a:pt x="14167" y="56960"/>
                </a:lnTo>
                <a:lnTo>
                  <a:pt x="0" y="47997"/>
                </a:lnTo>
                <a:lnTo>
                  <a:pt x="18215" y="43081"/>
                </a:lnTo>
                <a:lnTo>
                  <a:pt x="9252" y="31516"/>
                </a:lnTo>
                <a:lnTo>
                  <a:pt x="26022" y="33540"/>
                </a:lnTo>
                <a:lnTo>
                  <a:pt x="16191" y="18504"/>
                </a:lnTo>
                <a:lnTo>
                  <a:pt x="31516" y="23420"/>
                </a:lnTo>
                <a:lnTo>
                  <a:pt x="32094" y="11854"/>
                </a:lnTo>
                <a:close/>
              </a:path>
            </a:pathLst>
          </a:custGeom>
          <a:solidFill>
            <a:srgbClr val="001936">
              <a:alpha val="21920"/>
            </a:srgbClr>
          </a:solidFill>
          <a:ln>
            <a:noFill/>
          </a:ln>
        </p:spPr>
      </p:sp>
      <p:sp>
        <p:nvSpPr>
          <p:cNvPr id="61" name="Google Shape;61;p14"/>
          <p:cNvSpPr/>
          <p:nvPr/>
        </p:nvSpPr>
        <p:spPr>
          <a:xfrm>
            <a:off x="1763750" y="-114625"/>
            <a:ext cx="5616577" cy="5220440"/>
          </a:xfrm>
          <a:custGeom>
            <a:avLst/>
            <a:gdLst/>
            <a:ahLst/>
            <a:cxnLst/>
            <a:rect l="l" t="t" r="r" b="b"/>
            <a:pathLst>
              <a:path w="114788" h="106692" extrusionOk="0">
                <a:moveTo>
                  <a:pt x="40479" y="15324"/>
                </a:moveTo>
                <a:lnTo>
                  <a:pt x="41346" y="3758"/>
                </a:lnTo>
                <a:lnTo>
                  <a:pt x="52623" y="13878"/>
                </a:lnTo>
                <a:lnTo>
                  <a:pt x="56382" y="0"/>
                </a:lnTo>
                <a:lnTo>
                  <a:pt x="63610" y="14746"/>
                </a:lnTo>
                <a:lnTo>
                  <a:pt x="70549" y="2024"/>
                </a:lnTo>
                <a:lnTo>
                  <a:pt x="75754" y="17926"/>
                </a:lnTo>
                <a:lnTo>
                  <a:pt x="85006" y="6939"/>
                </a:lnTo>
                <a:lnTo>
                  <a:pt x="85006" y="23131"/>
                </a:lnTo>
                <a:lnTo>
                  <a:pt x="100620" y="13589"/>
                </a:lnTo>
                <a:lnTo>
                  <a:pt x="96861" y="31516"/>
                </a:lnTo>
                <a:lnTo>
                  <a:pt x="111896" y="26889"/>
                </a:lnTo>
                <a:lnTo>
                  <a:pt x="100909" y="41057"/>
                </a:lnTo>
                <a:lnTo>
                  <a:pt x="114209" y="42214"/>
                </a:lnTo>
                <a:lnTo>
                  <a:pt x="104379" y="53201"/>
                </a:lnTo>
                <a:lnTo>
                  <a:pt x="114788" y="59851"/>
                </a:lnTo>
                <a:lnTo>
                  <a:pt x="101198" y="64188"/>
                </a:lnTo>
                <a:lnTo>
                  <a:pt x="105246" y="74886"/>
                </a:lnTo>
                <a:lnTo>
                  <a:pt x="93102" y="73730"/>
                </a:lnTo>
                <a:lnTo>
                  <a:pt x="97150" y="85006"/>
                </a:lnTo>
                <a:lnTo>
                  <a:pt x="88187" y="81537"/>
                </a:lnTo>
                <a:lnTo>
                  <a:pt x="87319" y="95994"/>
                </a:lnTo>
                <a:lnTo>
                  <a:pt x="76043" y="91078"/>
                </a:lnTo>
                <a:lnTo>
                  <a:pt x="71417" y="101776"/>
                </a:lnTo>
                <a:lnTo>
                  <a:pt x="64478" y="93970"/>
                </a:lnTo>
                <a:lnTo>
                  <a:pt x="58984" y="106692"/>
                </a:lnTo>
                <a:lnTo>
                  <a:pt x="52334" y="88187"/>
                </a:lnTo>
                <a:lnTo>
                  <a:pt x="45105" y="100620"/>
                </a:lnTo>
                <a:lnTo>
                  <a:pt x="41636" y="86741"/>
                </a:lnTo>
                <a:lnTo>
                  <a:pt x="29492" y="102355"/>
                </a:lnTo>
                <a:lnTo>
                  <a:pt x="29781" y="83271"/>
                </a:lnTo>
                <a:lnTo>
                  <a:pt x="20239" y="87319"/>
                </a:lnTo>
                <a:lnTo>
                  <a:pt x="21107" y="76332"/>
                </a:lnTo>
                <a:lnTo>
                  <a:pt x="4915" y="79224"/>
                </a:lnTo>
                <a:lnTo>
                  <a:pt x="16191" y="66212"/>
                </a:lnTo>
                <a:lnTo>
                  <a:pt x="7806" y="62164"/>
                </a:lnTo>
                <a:lnTo>
                  <a:pt x="14167" y="56960"/>
                </a:lnTo>
                <a:lnTo>
                  <a:pt x="0" y="47997"/>
                </a:lnTo>
                <a:lnTo>
                  <a:pt x="18215" y="43081"/>
                </a:lnTo>
                <a:lnTo>
                  <a:pt x="9252" y="31516"/>
                </a:lnTo>
                <a:lnTo>
                  <a:pt x="26022" y="33540"/>
                </a:lnTo>
                <a:lnTo>
                  <a:pt x="16191" y="18504"/>
                </a:lnTo>
                <a:lnTo>
                  <a:pt x="31516" y="23420"/>
                </a:lnTo>
                <a:lnTo>
                  <a:pt x="32094" y="11854"/>
                </a:lnTo>
                <a:close/>
              </a:path>
            </a:pathLst>
          </a:custGeom>
          <a:solidFill>
            <a:srgbClr val="FFFFFF"/>
          </a:solidFill>
          <a:ln w="76200" cap="flat" cmpd="sng">
            <a:solidFill>
              <a:srgbClr val="000000"/>
            </a:solidFill>
            <a:prstDash val="solid"/>
            <a:miter lim="8000"/>
            <a:headEnd type="none" w="med" len="med"/>
            <a:tailEnd type="none" w="med" len="med"/>
          </a:ln>
        </p:spPr>
      </p:sp>
      <p:sp>
        <p:nvSpPr>
          <p:cNvPr id="62" name="Google Shape;62;p14"/>
          <p:cNvSpPr txBox="1">
            <a:spLocks noGrp="1"/>
          </p:cNvSpPr>
          <p:nvPr>
            <p:ph type="body" idx="1"/>
          </p:nvPr>
        </p:nvSpPr>
        <p:spPr>
          <a:xfrm>
            <a:off x="2905800" y="2161800"/>
            <a:ext cx="3332400" cy="819900"/>
          </a:xfrm>
          <a:prstGeom prst="rect">
            <a:avLst/>
          </a:prstGeom>
        </p:spPr>
        <p:txBody>
          <a:bodyPr spcFirstLastPara="1" wrap="square" lIns="91425" tIns="91425" rIns="91425" bIns="91425" anchor="ctr" anchorCtr="0">
            <a:normAutofit/>
          </a:bodyPr>
          <a:lstStyle>
            <a:lvl1pPr marL="457200" lvl="0"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1pPr>
            <a:lvl2pPr marL="914400" lvl="1" indent="-317500" algn="ctr" rtl="0">
              <a:spcBef>
                <a:spcPts val="0"/>
              </a:spcBef>
              <a:spcAft>
                <a:spcPts val="0"/>
              </a:spcAft>
              <a:buClr>
                <a:srgbClr val="000000"/>
              </a:buClr>
              <a:buSzPts val="1400"/>
              <a:buFont typeface="Bangers"/>
              <a:buChar char="○"/>
              <a:defRPr>
                <a:solidFill>
                  <a:srgbClr val="000000"/>
                </a:solidFill>
                <a:latin typeface="Bangers"/>
                <a:ea typeface="Bangers"/>
                <a:cs typeface="Bangers"/>
                <a:sym typeface="Bangers"/>
              </a:defRPr>
            </a:lvl2pPr>
            <a:lvl3pPr marL="1371600" lvl="2" indent="-317500" algn="ctr" rtl="0">
              <a:spcBef>
                <a:spcPts val="0"/>
              </a:spcBef>
              <a:spcAft>
                <a:spcPts val="0"/>
              </a:spcAft>
              <a:buClr>
                <a:srgbClr val="000000"/>
              </a:buClr>
              <a:buSzPts val="1400"/>
              <a:buFont typeface="Bangers"/>
              <a:buChar char="■"/>
              <a:defRPr>
                <a:solidFill>
                  <a:srgbClr val="000000"/>
                </a:solidFill>
                <a:latin typeface="Bangers"/>
                <a:ea typeface="Bangers"/>
                <a:cs typeface="Bangers"/>
                <a:sym typeface="Bangers"/>
              </a:defRPr>
            </a:lvl3pPr>
            <a:lvl4pPr marL="1828800" lvl="3"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4pPr>
            <a:lvl5pPr marL="2286000" lvl="4"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5pPr>
            <a:lvl6pPr marL="2743200" lvl="5"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6pPr>
            <a:lvl7pPr marL="3200400" lvl="6"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7pPr>
            <a:lvl8pPr marL="3657600" lvl="7"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8pPr>
            <a:lvl9pPr marL="4114800" lvl="8"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9pPr>
          </a:lstStyle>
          <a:p>
            <a:endParaRPr/>
          </a:p>
        </p:txBody>
      </p:sp>
      <p:sp>
        <p:nvSpPr>
          <p:cNvPr id="63" name="Google Shape;63;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a:latin typeface="Bangers"/>
                <a:ea typeface="Bangers"/>
                <a:cs typeface="Bangers"/>
                <a:sym typeface="Bangers"/>
              </a:defRPr>
            </a:lvl1pPr>
            <a:lvl2pPr lvl="1" rtl="0">
              <a:buNone/>
              <a:defRPr>
                <a:latin typeface="Bangers"/>
                <a:ea typeface="Bangers"/>
                <a:cs typeface="Bangers"/>
                <a:sym typeface="Bangers"/>
              </a:defRPr>
            </a:lvl2pPr>
            <a:lvl3pPr lvl="2" rtl="0">
              <a:buNone/>
              <a:defRPr>
                <a:latin typeface="Bangers"/>
                <a:ea typeface="Bangers"/>
                <a:cs typeface="Bangers"/>
                <a:sym typeface="Bangers"/>
              </a:defRPr>
            </a:lvl3pPr>
            <a:lvl4pPr lvl="3" rtl="0">
              <a:buNone/>
              <a:defRPr>
                <a:latin typeface="Bangers"/>
                <a:ea typeface="Bangers"/>
                <a:cs typeface="Bangers"/>
                <a:sym typeface="Bangers"/>
              </a:defRPr>
            </a:lvl4pPr>
            <a:lvl5pPr lvl="4" rtl="0">
              <a:buNone/>
              <a:defRPr>
                <a:latin typeface="Bangers"/>
                <a:ea typeface="Bangers"/>
                <a:cs typeface="Bangers"/>
                <a:sym typeface="Bangers"/>
              </a:defRPr>
            </a:lvl5pPr>
            <a:lvl6pPr lvl="5" rtl="0">
              <a:buNone/>
              <a:defRPr>
                <a:latin typeface="Bangers"/>
                <a:ea typeface="Bangers"/>
                <a:cs typeface="Bangers"/>
                <a:sym typeface="Bangers"/>
              </a:defRPr>
            </a:lvl6pPr>
            <a:lvl7pPr lvl="6" rtl="0">
              <a:buNone/>
              <a:defRPr>
                <a:latin typeface="Bangers"/>
                <a:ea typeface="Bangers"/>
                <a:cs typeface="Bangers"/>
                <a:sym typeface="Bangers"/>
              </a:defRPr>
            </a:lvl7pPr>
            <a:lvl8pPr lvl="7" rtl="0">
              <a:buNone/>
              <a:defRPr>
                <a:latin typeface="Bangers"/>
                <a:ea typeface="Bangers"/>
                <a:cs typeface="Bangers"/>
                <a:sym typeface="Bangers"/>
              </a:defRPr>
            </a:lvl8pPr>
            <a:lvl9pPr lvl="8" rtl="0">
              <a:buNone/>
              <a:defRPr>
                <a:latin typeface="Bangers"/>
                <a:ea typeface="Bangers"/>
                <a:cs typeface="Bangers"/>
                <a:sym typeface="Banger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795500" y="2924775"/>
            <a:ext cx="5553000" cy="841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 name="Google Shape;66;p15"/>
          <p:cNvSpPr txBox="1">
            <a:spLocks noGrp="1"/>
          </p:cNvSpPr>
          <p:nvPr>
            <p:ph type="subTitle" idx="1"/>
          </p:nvPr>
        </p:nvSpPr>
        <p:spPr>
          <a:xfrm>
            <a:off x="2930250" y="3707550"/>
            <a:ext cx="32835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67" name="Google Shape;67;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1">
  <p:cSld name="ONE_COLUMN_TEXT_1">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1652325" y="3018950"/>
            <a:ext cx="325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Font typeface="Abel"/>
              <a:buNone/>
              <a:defRPr sz="1800">
                <a:latin typeface="Abel"/>
                <a:ea typeface="Abel"/>
                <a:cs typeface="Abel"/>
                <a:sym typeface="Abe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0" name="Google Shape;70;p16"/>
          <p:cNvSpPr txBox="1">
            <a:spLocks noGrp="1"/>
          </p:cNvSpPr>
          <p:nvPr>
            <p:ph type="subTitle" idx="1"/>
          </p:nvPr>
        </p:nvSpPr>
        <p:spPr>
          <a:xfrm>
            <a:off x="1652325" y="1386650"/>
            <a:ext cx="4045200" cy="1860900"/>
          </a:xfrm>
          <a:prstGeom prst="rect">
            <a:avLst/>
          </a:prstGeom>
        </p:spPr>
        <p:txBody>
          <a:bodyPr spcFirstLastPara="1" wrap="square" lIns="91425" tIns="91425" rIns="91425" bIns="91425" anchor="b" anchorCtr="0">
            <a:normAutofit/>
          </a:bodyPr>
          <a:lstStyle>
            <a:lvl1pPr lvl="0" rtl="0">
              <a:lnSpc>
                <a:spcPct val="100000"/>
              </a:lnSpc>
              <a:spcBef>
                <a:spcPts val="0"/>
              </a:spcBef>
              <a:spcAft>
                <a:spcPts val="0"/>
              </a:spcAft>
              <a:buSzPts val="2400"/>
              <a:buFont typeface="Righteous"/>
              <a:buNone/>
              <a:defRPr sz="2400">
                <a:latin typeface="Righteous"/>
                <a:ea typeface="Righteous"/>
                <a:cs typeface="Righteous"/>
                <a:sym typeface="Righteous"/>
              </a:defRPr>
            </a:lvl1pPr>
            <a:lvl2pPr lvl="1" rtl="0">
              <a:lnSpc>
                <a:spcPct val="100000"/>
              </a:lnSpc>
              <a:spcBef>
                <a:spcPts val="0"/>
              </a:spcBef>
              <a:spcAft>
                <a:spcPts val="0"/>
              </a:spcAft>
              <a:buSzPts val="2100"/>
              <a:buFont typeface="Righteous"/>
              <a:buNone/>
              <a:defRPr sz="2100">
                <a:latin typeface="Righteous"/>
                <a:ea typeface="Righteous"/>
                <a:cs typeface="Righteous"/>
                <a:sym typeface="Righteous"/>
              </a:defRPr>
            </a:lvl2pPr>
            <a:lvl3pPr lvl="2" rtl="0">
              <a:lnSpc>
                <a:spcPct val="100000"/>
              </a:lnSpc>
              <a:spcBef>
                <a:spcPts val="0"/>
              </a:spcBef>
              <a:spcAft>
                <a:spcPts val="0"/>
              </a:spcAft>
              <a:buSzPts val="2100"/>
              <a:buFont typeface="Righteous"/>
              <a:buNone/>
              <a:defRPr sz="2100">
                <a:latin typeface="Righteous"/>
                <a:ea typeface="Righteous"/>
                <a:cs typeface="Righteous"/>
                <a:sym typeface="Righteous"/>
              </a:defRPr>
            </a:lvl3pPr>
            <a:lvl4pPr lvl="3" rtl="0">
              <a:lnSpc>
                <a:spcPct val="100000"/>
              </a:lnSpc>
              <a:spcBef>
                <a:spcPts val="0"/>
              </a:spcBef>
              <a:spcAft>
                <a:spcPts val="0"/>
              </a:spcAft>
              <a:buSzPts val="2100"/>
              <a:buFont typeface="Righteous"/>
              <a:buNone/>
              <a:defRPr sz="2100">
                <a:latin typeface="Righteous"/>
                <a:ea typeface="Righteous"/>
                <a:cs typeface="Righteous"/>
                <a:sym typeface="Righteous"/>
              </a:defRPr>
            </a:lvl4pPr>
            <a:lvl5pPr lvl="4" rtl="0">
              <a:lnSpc>
                <a:spcPct val="100000"/>
              </a:lnSpc>
              <a:spcBef>
                <a:spcPts val="0"/>
              </a:spcBef>
              <a:spcAft>
                <a:spcPts val="0"/>
              </a:spcAft>
              <a:buSzPts val="2100"/>
              <a:buFont typeface="Righteous"/>
              <a:buNone/>
              <a:defRPr sz="2100">
                <a:latin typeface="Righteous"/>
                <a:ea typeface="Righteous"/>
                <a:cs typeface="Righteous"/>
                <a:sym typeface="Righteous"/>
              </a:defRPr>
            </a:lvl5pPr>
            <a:lvl6pPr lvl="5" rtl="0">
              <a:lnSpc>
                <a:spcPct val="100000"/>
              </a:lnSpc>
              <a:spcBef>
                <a:spcPts val="0"/>
              </a:spcBef>
              <a:spcAft>
                <a:spcPts val="0"/>
              </a:spcAft>
              <a:buSzPts val="2100"/>
              <a:buFont typeface="Righteous"/>
              <a:buNone/>
              <a:defRPr sz="2100">
                <a:latin typeface="Righteous"/>
                <a:ea typeface="Righteous"/>
                <a:cs typeface="Righteous"/>
                <a:sym typeface="Righteous"/>
              </a:defRPr>
            </a:lvl6pPr>
            <a:lvl7pPr lvl="6" rtl="0">
              <a:lnSpc>
                <a:spcPct val="100000"/>
              </a:lnSpc>
              <a:spcBef>
                <a:spcPts val="0"/>
              </a:spcBef>
              <a:spcAft>
                <a:spcPts val="0"/>
              </a:spcAft>
              <a:buSzPts val="2100"/>
              <a:buFont typeface="Righteous"/>
              <a:buNone/>
              <a:defRPr sz="2100">
                <a:latin typeface="Righteous"/>
                <a:ea typeface="Righteous"/>
                <a:cs typeface="Righteous"/>
                <a:sym typeface="Righteous"/>
              </a:defRPr>
            </a:lvl7pPr>
            <a:lvl8pPr lvl="7" rtl="0">
              <a:lnSpc>
                <a:spcPct val="100000"/>
              </a:lnSpc>
              <a:spcBef>
                <a:spcPts val="0"/>
              </a:spcBef>
              <a:spcAft>
                <a:spcPts val="0"/>
              </a:spcAft>
              <a:buSzPts val="2100"/>
              <a:buFont typeface="Righteous"/>
              <a:buNone/>
              <a:defRPr sz="2100">
                <a:latin typeface="Righteous"/>
                <a:ea typeface="Righteous"/>
                <a:cs typeface="Righteous"/>
                <a:sym typeface="Righteous"/>
              </a:defRPr>
            </a:lvl8pPr>
            <a:lvl9pPr lvl="8" rtl="0">
              <a:lnSpc>
                <a:spcPct val="100000"/>
              </a:lnSpc>
              <a:spcBef>
                <a:spcPts val="0"/>
              </a:spcBef>
              <a:spcAft>
                <a:spcPts val="0"/>
              </a:spcAft>
              <a:buSzPts val="2100"/>
              <a:buFont typeface="Righteous"/>
              <a:buNone/>
              <a:defRPr sz="2100">
                <a:latin typeface="Righteous"/>
                <a:ea typeface="Righteous"/>
                <a:cs typeface="Righteous"/>
                <a:sym typeface="Righteous"/>
              </a:defRPr>
            </a:lvl9pPr>
          </a:lstStyle>
          <a:p>
            <a:endParaRPr/>
          </a:p>
        </p:txBody>
      </p:sp>
      <p:sp>
        <p:nvSpPr>
          <p:cNvPr id="71" name="Google Shape;71;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p:cSld name="TITLE_2">
    <p:spTree>
      <p:nvGrpSpPr>
        <p:cNvPr id="1" name="Shape 72"/>
        <p:cNvGrpSpPr/>
        <p:nvPr/>
      </p:nvGrpSpPr>
      <p:grpSpPr>
        <a:xfrm>
          <a:off x="0" y="0"/>
          <a:ext cx="0" cy="0"/>
          <a:chOff x="0" y="0"/>
          <a:chExt cx="0" cy="0"/>
        </a:xfrm>
      </p:grpSpPr>
      <p:pic>
        <p:nvPicPr>
          <p:cNvPr id="73" name="Google Shape;73;p17" descr="comic-04.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74" name="Google Shape;74;p17"/>
          <p:cNvSpPr/>
          <p:nvPr/>
        </p:nvSpPr>
        <p:spPr>
          <a:xfrm>
            <a:off x="1315275" y="921225"/>
            <a:ext cx="6411650" cy="3910600"/>
          </a:xfrm>
          <a:custGeom>
            <a:avLst/>
            <a:gdLst/>
            <a:ahLst/>
            <a:cxnLst/>
            <a:rect l="l" t="t" r="r" b="b"/>
            <a:pathLst>
              <a:path w="256466" h="156424" extrusionOk="0">
                <a:moveTo>
                  <a:pt x="39612" y="0"/>
                </a:moveTo>
                <a:lnTo>
                  <a:pt x="39612" y="26023"/>
                </a:lnTo>
                <a:lnTo>
                  <a:pt x="0" y="23918"/>
                </a:lnTo>
                <a:lnTo>
                  <a:pt x="40190" y="61876"/>
                </a:lnTo>
                <a:lnTo>
                  <a:pt x="40190" y="156424"/>
                </a:lnTo>
                <a:lnTo>
                  <a:pt x="256466" y="139076"/>
                </a:lnTo>
                <a:lnTo>
                  <a:pt x="248659" y="19951"/>
                </a:lnTo>
                <a:close/>
              </a:path>
            </a:pathLst>
          </a:custGeom>
          <a:solidFill>
            <a:srgbClr val="001936">
              <a:alpha val="21920"/>
            </a:srgbClr>
          </a:solidFill>
          <a:ln>
            <a:noFill/>
          </a:ln>
        </p:spPr>
      </p:sp>
      <p:sp>
        <p:nvSpPr>
          <p:cNvPr id="75" name="Google Shape;75;p17"/>
          <p:cNvSpPr/>
          <p:nvPr/>
        </p:nvSpPr>
        <p:spPr>
          <a:xfrm>
            <a:off x="1010475" y="616425"/>
            <a:ext cx="6411650" cy="3910600"/>
          </a:xfrm>
          <a:custGeom>
            <a:avLst/>
            <a:gdLst/>
            <a:ahLst/>
            <a:cxnLst/>
            <a:rect l="l" t="t" r="r" b="b"/>
            <a:pathLst>
              <a:path w="256466" h="156424" extrusionOk="0">
                <a:moveTo>
                  <a:pt x="39612" y="0"/>
                </a:moveTo>
                <a:lnTo>
                  <a:pt x="39612" y="26023"/>
                </a:lnTo>
                <a:lnTo>
                  <a:pt x="0" y="23918"/>
                </a:lnTo>
                <a:lnTo>
                  <a:pt x="40190" y="61876"/>
                </a:lnTo>
                <a:lnTo>
                  <a:pt x="40190" y="156424"/>
                </a:lnTo>
                <a:lnTo>
                  <a:pt x="256466" y="139076"/>
                </a:lnTo>
                <a:lnTo>
                  <a:pt x="248659" y="19951"/>
                </a:lnTo>
                <a:close/>
              </a:path>
            </a:pathLst>
          </a:custGeom>
          <a:solidFill>
            <a:srgbClr val="FFFFFF"/>
          </a:solidFill>
          <a:ln w="76200" cap="flat" cmpd="sng">
            <a:solidFill>
              <a:srgbClr val="000000"/>
            </a:solidFill>
            <a:prstDash val="solid"/>
            <a:miter lim="8000"/>
            <a:headEnd type="none" w="med" len="med"/>
            <a:tailEnd type="none" w="med" len="med"/>
          </a:ln>
        </p:spPr>
      </p:sp>
      <p:sp>
        <p:nvSpPr>
          <p:cNvPr id="76" name="Google Shape;76;p17"/>
          <p:cNvSpPr txBox="1">
            <a:spLocks noGrp="1"/>
          </p:cNvSpPr>
          <p:nvPr>
            <p:ph type="ctrTitle"/>
          </p:nvPr>
        </p:nvSpPr>
        <p:spPr>
          <a:xfrm>
            <a:off x="2572125" y="2068625"/>
            <a:ext cx="4271700" cy="1159800"/>
          </a:xfrm>
          <a:prstGeom prst="rect">
            <a:avLst/>
          </a:prstGeom>
        </p:spPr>
        <p:txBody>
          <a:bodyPr spcFirstLastPara="1" wrap="square" lIns="91425" tIns="91425" rIns="91425" bIns="91425"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1">
  <p:cSld name="TITLE_3">
    <p:spTree>
      <p:nvGrpSpPr>
        <p:cNvPr id="1" name="Shape 77"/>
        <p:cNvGrpSpPr/>
        <p:nvPr/>
      </p:nvGrpSpPr>
      <p:grpSpPr>
        <a:xfrm>
          <a:off x="0" y="0"/>
          <a:ext cx="0" cy="0"/>
          <a:chOff x="0" y="0"/>
          <a:chExt cx="0" cy="0"/>
        </a:xfrm>
      </p:grpSpPr>
      <p:pic>
        <p:nvPicPr>
          <p:cNvPr id="78" name="Google Shape;78;p18" descr="comic-04.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79" name="Google Shape;79;p18"/>
          <p:cNvSpPr/>
          <p:nvPr/>
        </p:nvSpPr>
        <p:spPr>
          <a:xfrm>
            <a:off x="1315275" y="921225"/>
            <a:ext cx="6411650" cy="3910600"/>
          </a:xfrm>
          <a:custGeom>
            <a:avLst/>
            <a:gdLst/>
            <a:ahLst/>
            <a:cxnLst/>
            <a:rect l="l" t="t" r="r" b="b"/>
            <a:pathLst>
              <a:path w="256466" h="156424" extrusionOk="0">
                <a:moveTo>
                  <a:pt x="39612" y="0"/>
                </a:moveTo>
                <a:lnTo>
                  <a:pt x="39612" y="26023"/>
                </a:lnTo>
                <a:lnTo>
                  <a:pt x="0" y="23918"/>
                </a:lnTo>
                <a:lnTo>
                  <a:pt x="40190" y="61876"/>
                </a:lnTo>
                <a:lnTo>
                  <a:pt x="40190" y="156424"/>
                </a:lnTo>
                <a:lnTo>
                  <a:pt x="256466" y="139076"/>
                </a:lnTo>
                <a:lnTo>
                  <a:pt x="248659" y="19951"/>
                </a:lnTo>
                <a:close/>
              </a:path>
            </a:pathLst>
          </a:custGeom>
          <a:solidFill>
            <a:srgbClr val="001936">
              <a:alpha val="21920"/>
            </a:srgbClr>
          </a:solidFill>
          <a:ln>
            <a:noFill/>
          </a:ln>
        </p:spPr>
      </p:sp>
      <p:sp>
        <p:nvSpPr>
          <p:cNvPr id="80" name="Google Shape;80;p18"/>
          <p:cNvSpPr/>
          <p:nvPr/>
        </p:nvSpPr>
        <p:spPr>
          <a:xfrm>
            <a:off x="1010475" y="616425"/>
            <a:ext cx="6411650" cy="3910600"/>
          </a:xfrm>
          <a:custGeom>
            <a:avLst/>
            <a:gdLst/>
            <a:ahLst/>
            <a:cxnLst/>
            <a:rect l="l" t="t" r="r" b="b"/>
            <a:pathLst>
              <a:path w="256466" h="156424" extrusionOk="0">
                <a:moveTo>
                  <a:pt x="39612" y="0"/>
                </a:moveTo>
                <a:lnTo>
                  <a:pt x="39612" y="26023"/>
                </a:lnTo>
                <a:lnTo>
                  <a:pt x="0" y="23918"/>
                </a:lnTo>
                <a:lnTo>
                  <a:pt x="40190" y="61876"/>
                </a:lnTo>
                <a:lnTo>
                  <a:pt x="40190" y="156424"/>
                </a:lnTo>
                <a:lnTo>
                  <a:pt x="256466" y="139076"/>
                </a:lnTo>
                <a:lnTo>
                  <a:pt x="248659" y="19951"/>
                </a:lnTo>
                <a:close/>
              </a:path>
            </a:pathLst>
          </a:custGeom>
          <a:solidFill>
            <a:srgbClr val="FFFFFF"/>
          </a:solidFill>
          <a:ln w="76200" cap="flat" cmpd="sng">
            <a:solidFill>
              <a:srgbClr val="000000"/>
            </a:solidFill>
            <a:prstDash val="solid"/>
            <a:miter lim="8000"/>
            <a:headEnd type="none" w="med" len="med"/>
            <a:tailEnd type="none" w="med" len="med"/>
          </a:ln>
        </p:spPr>
      </p:sp>
      <p:sp>
        <p:nvSpPr>
          <p:cNvPr id="81" name="Google Shape;81;p18"/>
          <p:cNvSpPr txBox="1">
            <a:spLocks noGrp="1"/>
          </p:cNvSpPr>
          <p:nvPr>
            <p:ph type="ctrTitle"/>
          </p:nvPr>
        </p:nvSpPr>
        <p:spPr>
          <a:xfrm>
            <a:off x="2572125" y="2068625"/>
            <a:ext cx="4271700" cy="1159800"/>
          </a:xfrm>
          <a:prstGeom prst="rect">
            <a:avLst/>
          </a:prstGeom>
        </p:spPr>
        <p:txBody>
          <a:bodyPr spcFirstLastPara="1" wrap="square" lIns="91425" tIns="91425" rIns="91425" bIns="91425"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EF4523"/>
              </a:buClr>
              <a:buSzPts val="3600"/>
              <a:buFont typeface="Gugi"/>
              <a:buNone/>
              <a:defRPr sz="3600" b="1" i="0">
                <a:solidFill>
                  <a:srgbClr val="EF4523"/>
                </a:solidFill>
                <a:latin typeface="Ubuntu" panose="020B0504030602030204" pitchFamily="34" charset="0"/>
                <a:ea typeface="Gugi"/>
                <a:cs typeface="Ubuntu" panose="020B0504030602030204" pitchFamily="34" charset="0"/>
                <a:sym typeface="Gugi"/>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3020" b="1" i="0">
                <a:solidFill>
                  <a:srgbClr val="DE4B3A"/>
                </a:solidFill>
                <a:latin typeface="Ubuntu" panose="020B0504030602030204" pitchFamily="34" charset="0"/>
                <a:ea typeface="Gugi"/>
                <a:cs typeface="Ubuntu" panose="020B0504030602030204" pitchFamily="34" charset="0"/>
                <a:sym typeface="Gugi"/>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8" name="Google Shape;28;p6"/>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rmAutofit/>
          </a:bodyPr>
          <a:lstStyle>
            <a:lvl1pPr lvl="0">
              <a:buNone/>
              <a:defRPr sz="1200" b="1">
                <a:latin typeface="Roboto"/>
                <a:ea typeface="Roboto"/>
                <a:cs typeface="Roboto"/>
                <a:sym typeface="Roboto"/>
              </a:defRPr>
            </a:lvl1pPr>
            <a:lvl2pPr lvl="1">
              <a:buNone/>
              <a:defRPr sz="1200" b="1">
                <a:latin typeface="Roboto"/>
                <a:ea typeface="Roboto"/>
                <a:cs typeface="Roboto"/>
                <a:sym typeface="Roboto"/>
              </a:defRPr>
            </a:lvl2pPr>
            <a:lvl3pPr lvl="2">
              <a:buNone/>
              <a:defRPr sz="1200" b="1">
                <a:latin typeface="Roboto"/>
                <a:ea typeface="Roboto"/>
                <a:cs typeface="Roboto"/>
                <a:sym typeface="Roboto"/>
              </a:defRPr>
            </a:lvl3pPr>
            <a:lvl4pPr lvl="3">
              <a:buNone/>
              <a:defRPr sz="1200" b="1">
                <a:latin typeface="Roboto"/>
                <a:ea typeface="Roboto"/>
                <a:cs typeface="Roboto"/>
                <a:sym typeface="Roboto"/>
              </a:defRPr>
            </a:lvl4pPr>
            <a:lvl5pPr lvl="4">
              <a:buNone/>
              <a:defRPr sz="1200" b="1">
                <a:latin typeface="Roboto"/>
                <a:ea typeface="Roboto"/>
                <a:cs typeface="Roboto"/>
                <a:sym typeface="Roboto"/>
              </a:defRPr>
            </a:lvl5pPr>
            <a:lvl6pPr lvl="5">
              <a:buNone/>
              <a:defRPr sz="1200" b="1">
                <a:latin typeface="Roboto"/>
                <a:ea typeface="Roboto"/>
                <a:cs typeface="Roboto"/>
                <a:sym typeface="Roboto"/>
              </a:defRPr>
            </a:lvl6pPr>
            <a:lvl7pPr lvl="6">
              <a:buNone/>
              <a:defRPr sz="1200" b="1">
                <a:latin typeface="Roboto"/>
                <a:ea typeface="Roboto"/>
                <a:cs typeface="Roboto"/>
                <a:sym typeface="Roboto"/>
              </a:defRPr>
            </a:lvl7pPr>
            <a:lvl8pPr lvl="7">
              <a:buNone/>
              <a:defRPr sz="1200" b="1">
                <a:latin typeface="Roboto"/>
                <a:ea typeface="Roboto"/>
                <a:cs typeface="Roboto"/>
                <a:sym typeface="Roboto"/>
              </a:defRPr>
            </a:lvl8pPr>
            <a:lvl9pPr lvl="8">
              <a:buNone/>
              <a:defRPr sz="1200" b="1">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rgbClr val="DE4B3A"/>
                </a:solidFill>
                <a:latin typeface="Roboto"/>
                <a:ea typeface="Roboto"/>
                <a:cs typeface="Roboto"/>
                <a:sym typeface="Roboto"/>
              </a:defRPr>
            </a:lvl1pPr>
            <a:lvl2pPr lvl="1" algn="r">
              <a:buNone/>
              <a:defRPr sz="1000">
                <a:solidFill>
                  <a:srgbClr val="DE4B3A"/>
                </a:solidFill>
                <a:latin typeface="Roboto"/>
                <a:ea typeface="Roboto"/>
                <a:cs typeface="Roboto"/>
                <a:sym typeface="Roboto"/>
              </a:defRPr>
            </a:lvl2pPr>
            <a:lvl3pPr lvl="2" algn="r">
              <a:buNone/>
              <a:defRPr sz="1000">
                <a:solidFill>
                  <a:srgbClr val="DE4B3A"/>
                </a:solidFill>
                <a:latin typeface="Roboto"/>
                <a:ea typeface="Roboto"/>
                <a:cs typeface="Roboto"/>
                <a:sym typeface="Roboto"/>
              </a:defRPr>
            </a:lvl3pPr>
            <a:lvl4pPr lvl="3" algn="r">
              <a:buNone/>
              <a:defRPr sz="1000">
                <a:solidFill>
                  <a:srgbClr val="DE4B3A"/>
                </a:solidFill>
                <a:latin typeface="Roboto"/>
                <a:ea typeface="Roboto"/>
                <a:cs typeface="Roboto"/>
                <a:sym typeface="Roboto"/>
              </a:defRPr>
            </a:lvl4pPr>
            <a:lvl5pPr lvl="4" algn="r">
              <a:buNone/>
              <a:defRPr sz="1000">
                <a:solidFill>
                  <a:srgbClr val="DE4B3A"/>
                </a:solidFill>
                <a:latin typeface="Roboto"/>
                <a:ea typeface="Roboto"/>
                <a:cs typeface="Roboto"/>
                <a:sym typeface="Roboto"/>
              </a:defRPr>
            </a:lvl5pPr>
            <a:lvl6pPr lvl="5" algn="r">
              <a:buNone/>
              <a:defRPr sz="1000">
                <a:solidFill>
                  <a:srgbClr val="DE4B3A"/>
                </a:solidFill>
                <a:latin typeface="Roboto"/>
                <a:ea typeface="Roboto"/>
                <a:cs typeface="Roboto"/>
                <a:sym typeface="Roboto"/>
              </a:defRPr>
            </a:lvl6pPr>
            <a:lvl7pPr lvl="6" algn="r">
              <a:buNone/>
              <a:defRPr sz="1000">
                <a:solidFill>
                  <a:srgbClr val="DE4B3A"/>
                </a:solidFill>
                <a:latin typeface="Roboto"/>
                <a:ea typeface="Roboto"/>
                <a:cs typeface="Roboto"/>
                <a:sym typeface="Roboto"/>
              </a:defRPr>
            </a:lvl7pPr>
            <a:lvl8pPr lvl="7" algn="r">
              <a:buNone/>
              <a:defRPr sz="1000">
                <a:solidFill>
                  <a:srgbClr val="DE4B3A"/>
                </a:solidFill>
                <a:latin typeface="Roboto"/>
                <a:ea typeface="Roboto"/>
                <a:cs typeface="Roboto"/>
                <a:sym typeface="Roboto"/>
              </a:defRPr>
            </a:lvl8pPr>
            <a:lvl9pPr lvl="8" algn="r">
              <a:buNone/>
              <a:defRPr sz="1000">
                <a:solidFill>
                  <a:srgbClr val="DE4B3A"/>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lvJrx5Aecxk"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hyperlink" Target="https://es.wikipedia.org/wiki/Relaci%C3%B3n_espuria"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xml"/><Relationship Id="rId1" Type="http://schemas.openxmlformats.org/officeDocument/2006/relationships/video" Target="https://www.youtube.com/embed/_zszUK7i7K0?feature=oembed" TargetMode="External"/><Relationship Id="rId4" Type="http://schemas.openxmlformats.org/officeDocument/2006/relationships/image" Target="../media/image26.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dayofai.org/privacy-and-terms-of-use"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hyperlink" Target="http://creativecommons.org/licenses/by-nc/4.0/"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sp>
        <p:nvSpPr>
          <p:cNvPr id="86" name="Google Shape;86;p19"/>
          <p:cNvSpPr txBox="1">
            <a:spLocks noGrp="1"/>
          </p:cNvSpPr>
          <p:nvPr>
            <p:ph type="ctrTitle"/>
          </p:nvPr>
        </p:nvSpPr>
        <p:spPr>
          <a:xfrm>
            <a:off x="2603183" y="1130675"/>
            <a:ext cx="6135000" cy="2052600"/>
          </a:xfrm>
          <a:prstGeom prst="rect">
            <a:avLst/>
          </a:prstGeom>
        </p:spPr>
        <p:txBody>
          <a:bodyPr spcFirstLastPara="1" wrap="square" lIns="91425" tIns="91425" rIns="91425" bIns="91425" anchor="ctr" anchorCtr="0">
            <a:normAutofit/>
          </a:bodyPr>
          <a:lstStyle/>
          <a:p>
            <a:pPr marL="0" lvl="0" indent="0" algn="l" rtl="0">
              <a:lnSpc>
                <a:spcPct val="115000"/>
              </a:lnSpc>
              <a:spcBef>
                <a:spcPts val="0"/>
              </a:spcBef>
              <a:spcAft>
                <a:spcPts val="0"/>
              </a:spcAft>
              <a:buClr>
                <a:schemeClr val="dk1"/>
              </a:buClr>
              <a:buSzPts val="1100"/>
              <a:buFont typeface="Arial"/>
              <a:buNone/>
            </a:pPr>
            <a:r>
              <a:rPr lang="en" sz="4500" b="1" dirty="0" err="1">
                <a:solidFill>
                  <a:schemeClr val="lt1"/>
                </a:solidFill>
                <a:latin typeface="Ubuntu" panose="020B0504030602030204" pitchFamily="34" charset="0"/>
                <a:ea typeface="Gugi"/>
                <a:cs typeface="Gugi"/>
                <a:sym typeface="Gugi"/>
              </a:rPr>
              <a:t>Comprender</a:t>
            </a:r>
            <a:r>
              <a:rPr lang="en" sz="4500" b="1" dirty="0">
                <a:solidFill>
                  <a:schemeClr val="lt1"/>
                </a:solidFill>
                <a:latin typeface="Ubuntu" panose="020B0504030602030204" pitchFamily="34" charset="0"/>
                <a:ea typeface="Gugi"/>
                <a:cs typeface="Gugi"/>
                <a:sym typeface="Gugi"/>
              </a:rPr>
              <a:t> </a:t>
            </a:r>
            <a:r>
              <a:rPr lang="en" sz="4500" b="1" dirty="0" err="1">
                <a:solidFill>
                  <a:schemeClr val="lt1"/>
                </a:solidFill>
                <a:latin typeface="Ubuntu" panose="020B0504030602030204" pitchFamily="34" charset="0"/>
                <a:ea typeface="Gugi"/>
                <a:cs typeface="Gugi"/>
                <a:sym typeface="Gugi"/>
              </a:rPr>
              <a:t>el</a:t>
            </a:r>
            <a:r>
              <a:rPr lang="en" sz="4500" b="1" dirty="0">
                <a:solidFill>
                  <a:schemeClr val="lt1"/>
                </a:solidFill>
                <a:latin typeface="Ubuntu" panose="020B0504030602030204" pitchFamily="34" charset="0"/>
                <a:ea typeface="Gugi"/>
                <a:cs typeface="Gugi"/>
                <a:sym typeface="Gugi"/>
              </a:rPr>
              <a:t> </a:t>
            </a:r>
            <a:r>
              <a:rPr lang="en" sz="4500" b="1" dirty="0" err="1">
                <a:solidFill>
                  <a:schemeClr val="lt1"/>
                </a:solidFill>
                <a:latin typeface="Ubuntu" panose="020B0504030602030204" pitchFamily="34" charset="0"/>
                <a:ea typeface="Gugi"/>
                <a:cs typeface="Gugi"/>
                <a:sym typeface="Gugi"/>
              </a:rPr>
              <a:t>entorno</a:t>
            </a:r>
            <a:endParaRPr sz="4500" b="1" dirty="0">
              <a:solidFill>
                <a:schemeClr val="lt1"/>
              </a:solidFill>
              <a:latin typeface="Ubuntu" panose="020B0504030602030204" pitchFamily="34" charset="0"/>
              <a:ea typeface="Gugi"/>
              <a:cs typeface="Gugi"/>
              <a:sym typeface="Gugi"/>
            </a:endParaRPr>
          </a:p>
        </p:txBody>
      </p:sp>
      <p:sp>
        <p:nvSpPr>
          <p:cNvPr id="87" name="Google Shape;87;p19"/>
          <p:cNvSpPr txBox="1">
            <a:spLocks noGrp="1"/>
          </p:cNvSpPr>
          <p:nvPr>
            <p:ph type="subTitle" idx="1"/>
          </p:nvPr>
        </p:nvSpPr>
        <p:spPr>
          <a:xfrm>
            <a:off x="2603177" y="3220225"/>
            <a:ext cx="6135000" cy="792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1"/>
              </a:buClr>
              <a:buSzPts val="852"/>
              <a:buFont typeface="Arial"/>
              <a:buNone/>
            </a:pPr>
            <a:r>
              <a:rPr lang="en" sz="2200" b="1" dirty="0">
                <a:solidFill>
                  <a:schemeClr val="lt1"/>
                </a:solidFill>
                <a:latin typeface="Ubuntu" panose="020B0504030602030204" pitchFamily="34" charset="0"/>
                <a:ea typeface="Gugi"/>
                <a:cs typeface="Gugi"/>
                <a:sym typeface="Gugi"/>
              </a:rPr>
              <a:t>De 8 a 18 </a:t>
            </a:r>
            <a:r>
              <a:rPr lang="en" sz="2200" b="1" dirty="0" err="1">
                <a:solidFill>
                  <a:schemeClr val="lt1"/>
                </a:solidFill>
                <a:latin typeface="Ubuntu" panose="020B0504030602030204" pitchFamily="34" charset="0"/>
                <a:ea typeface="Gugi"/>
                <a:cs typeface="Gugi"/>
                <a:sym typeface="Gugi"/>
              </a:rPr>
              <a:t>años</a:t>
            </a:r>
            <a:endParaRPr sz="2200" b="1" dirty="0">
              <a:solidFill>
                <a:schemeClr val="lt1"/>
              </a:solidFill>
              <a:latin typeface="Ubuntu" panose="020B0504030602030204" pitchFamily="34" charset="0"/>
              <a:ea typeface="Bitter"/>
              <a:cs typeface="Bitter"/>
              <a:sym typeface="Bitter"/>
            </a:endParaRPr>
          </a:p>
        </p:txBody>
      </p:sp>
      <p:pic>
        <p:nvPicPr>
          <p:cNvPr id="88" name="Google Shape;88;p19"/>
          <p:cNvPicPr preferRelativeResize="0"/>
          <p:nvPr/>
        </p:nvPicPr>
        <p:blipFill rotWithShape="1">
          <a:blip r:embed="rId4" cstate="print">
            <a:alphaModFix/>
            <a:extLst>
              <a:ext uri="{28A0092B-C50C-407E-A947-70E740481C1C}">
                <a14:useLocalDpi xmlns:a14="http://schemas.microsoft.com/office/drawing/2010/main"/>
              </a:ext>
            </a:extLst>
          </a:blip>
          <a:srcRect l="29" r="29"/>
          <a:stretch/>
        </p:blipFill>
        <p:spPr>
          <a:xfrm>
            <a:off x="417400" y="399575"/>
            <a:ext cx="1689824" cy="1733726"/>
          </a:xfrm>
          <a:prstGeom prst="rect">
            <a:avLst/>
          </a:prstGeom>
          <a:noFill/>
          <a:ln>
            <a:noFill/>
          </a:ln>
        </p:spPr>
      </p:pic>
      <p:sp>
        <p:nvSpPr>
          <p:cNvPr id="89" name="Google Shape;89;p19"/>
          <p:cNvSpPr txBox="1"/>
          <p:nvPr/>
        </p:nvSpPr>
        <p:spPr>
          <a:xfrm>
            <a:off x="7586725" y="4555238"/>
            <a:ext cx="12405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Bitter"/>
                <a:ea typeface="Bitter"/>
                <a:cs typeface="Bitter"/>
                <a:sym typeface="Bitter"/>
              </a:rPr>
              <a:t>dayofai.org</a:t>
            </a:r>
            <a:endParaRPr>
              <a:solidFill>
                <a:schemeClr val="lt1"/>
              </a:solidFill>
              <a:latin typeface="Bitter"/>
              <a:ea typeface="Bitter"/>
              <a:cs typeface="Bitter"/>
              <a:sym typeface="Bit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dirty="0" err="1">
                <a:solidFill>
                  <a:srgbClr val="DE4B3A"/>
                </a:solidFill>
              </a:rPr>
              <a:t>Cómo</a:t>
            </a:r>
            <a:r>
              <a:rPr lang="en" sz="3020" dirty="0">
                <a:solidFill>
                  <a:srgbClr val="DE4B3A"/>
                </a:solidFill>
              </a:rPr>
              <a:t> </a:t>
            </a:r>
            <a:r>
              <a:rPr lang="en" sz="3020" dirty="0" err="1">
                <a:solidFill>
                  <a:srgbClr val="DE4B3A"/>
                </a:solidFill>
              </a:rPr>
              <a:t>observaremos</a:t>
            </a:r>
            <a:r>
              <a:rPr lang="en" sz="3020" dirty="0">
                <a:solidFill>
                  <a:srgbClr val="DE4B3A"/>
                </a:solidFill>
              </a:rPr>
              <a:t> la </a:t>
            </a:r>
            <a:r>
              <a:rPr lang="en" sz="3020" dirty="0" err="1">
                <a:solidFill>
                  <a:srgbClr val="DE4B3A"/>
                </a:solidFill>
              </a:rPr>
              <a:t>naturaleza</a:t>
            </a:r>
            <a:r>
              <a:rPr lang="en" sz="3020" dirty="0">
                <a:solidFill>
                  <a:srgbClr val="DE4B3A"/>
                </a:solidFill>
              </a:rPr>
              <a:t> - EJEMPLO</a:t>
            </a:r>
            <a:endParaRPr sz="3020" dirty="0">
              <a:solidFill>
                <a:srgbClr val="DE4B3A"/>
              </a:solidFill>
            </a:endParaRPr>
          </a:p>
        </p:txBody>
      </p:sp>
      <p:pic>
        <p:nvPicPr>
          <p:cNvPr id="150" name="Google Shape;150;p2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7614" y="4549073"/>
            <a:ext cx="191630" cy="196792"/>
          </a:xfrm>
          <a:prstGeom prst="rect">
            <a:avLst/>
          </a:prstGeom>
          <a:noFill/>
          <a:ln>
            <a:noFill/>
          </a:ln>
        </p:spPr>
      </p:pic>
      <p:graphicFrame>
        <p:nvGraphicFramePr>
          <p:cNvPr id="151" name="Google Shape;151;p28"/>
          <p:cNvGraphicFramePr/>
          <p:nvPr/>
        </p:nvGraphicFramePr>
        <p:xfrm>
          <a:off x="1912318" y="1028275"/>
          <a:ext cx="4991225" cy="3429000"/>
        </p:xfrm>
        <a:graphic>
          <a:graphicData uri="http://schemas.openxmlformats.org/drawingml/2006/table">
            <a:tbl>
              <a:tblPr>
                <a:noFill/>
                <a:tableStyleId>{D8B20906-FED6-4323-9726-E25F7EAC7BA5}</a:tableStyleId>
              </a:tblPr>
              <a:tblGrid>
                <a:gridCol w="2137675">
                  <a:extLst>
                    <a:ext uri="{9D8B030D-6E8A-4147-A177-3AD203B41FA5}">
                      <a16:colId xmlns:a16="http://schemas.microsoft.com/office/drawing/2014/main" val="20000"/>
                    </a:ext>
                  </a:extLst>
                </a:gridCol>
                <a:gridCol w="28535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100">
                          <a:latin typeface="Roboto"/>
                          <a:ea typeface="Roboto"/>
                          <a:cs typeface="Roboto"/>
                          <a:sym typeface="Roboto"/>
                        </a:rPr>
                        <a:t>Minuto</a:t>
                      </a:r>
                      <a:endParaRPr sz="1100">
                        <a:latin typeface="Roboto"/>
                        <a:ea typeface="Roboto"/>
                        <a:cs typeface="Roboto"/>
                        <a:sym typeface="Roboto"/>
                      </a:endParaRPr>
                    </a:p>
                  </a:txBody>
                  <a:tcPr marL="91400" marR="91400" marT="91425" marB="91425">
                    <a:solidFill>
                      <a:schemeClr val="lt2"/>
                    </a:solidFill>
                  </a:tcPr>
                </a:tc>
                <a:tc>
                  <a:txBody>
                    <a:bodyPr/>
                    <a:lstStyle/>
                    <a:p>
                      <a:pPr marL="0" lvl="0" indent="0" algn="l" rtl="0">
                        <a:spcBef>
                          <a:spcPts val="0"/>
                        </a:spcBef>
                        <a:spcAft>
                          <a:spcPts val="0"/>
                        </a:spcAft>
                        <a:buNone/>
                      </a:pPr>
                      <a:r>
                        <a:rPr lang="en" sz="1100">
                          <a:latin typeface="Roboto"/>
                          <a:ea typeface="Roboto"/>
                          <a:cs typeface="Roboto"/>
                          <a:sym typeface="Roboto"/>
                        </a:rPr>
                        <a:t>Observación (olfato)</a:t>
                      </a:r>
                      <a:endParaRPr sz="1100">
                        <a:latin typeface="Roboto"/>
                        <a:ea typeface="Roboto"/>
                        <a:cs typeface="Roboto"/>
                        <a:sym typeface="Roboto"/>
                      </a:endParaRPr>
                    </a:p>
                  </a:txBody>
                  <a:tcPr marL="91400" marR="91400" marT="91425" marB="91425">
                    <a:solidFill>
                      <a:schemeClr val="lt2"/>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100">
                          <a:latin typeface="Roboto"/>
                          <a:ea typeface="Roboto"/>
                          <a:cs typeface="Roboto"/>
                          <a:sym typeface="Roboto"/>
                        </a:rPr>
                        <a:t>12:01</a:t>
                      </a:r>
                      <a:endParaRPr sz="1100">
                        <a:latin typeface="Roboto"/>
                        <a:ea typeface="Roboto"/>
                        <a:cs typeface="Roboto"/>
                        <a:sym typeface="Roboto"/>
                      </a:endParaRPr>
                    </a:p>
                  </a:txBody>
                  <a:tcPr marL="91400" marR="91400" marT="91425" marB="91425"/>
                </a:tc>
                <a:tc>
                  <a:txBody>
                    <a:bodyPr/>
                    <a:lstStyle/>
                    <a:p>
                      <a:pPr marL="0" lvl="0" indent="0" algn="l" rtl="0">
                        <a:spcBef>
                          <a:spcPts val="0"/>
                        </a:spcBef>
                        <a:spcAft>
                          <a:spcPts val="0"/>
                        </a:spcAft>
                        <a:buNone/>
                      </a:pPr>
                      <a:r>
                        <a:rPr lang="en" sz="1100">
                          <a:latin typeface="Roboto"/>
                          <a:ea typeface="Roboto"/>
                          <a:cs typeface="Roboto"/>
                          <a:sym typeface="Roboto"/>
                        </a:rPr>
                        <a:t>Normal</a:t>
                      </a:r>
                      <a:endParaRPr sz="1100">
                        <a:latin typeface="Roboto"/>
                        <a:ea typeface="Roboto"/>
                        <a:cs typeface="Roboto"/>
                        <a:sym typeface="Roboto"/>
                      </a:endParaRPr>
                    </a:p>
                  </a:txBody>
                  <a:tcPr marL="91400" marR="91400"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100">
                          <a:latin typeface="Roboto"/>
                          <a:ea typeface="Roboto"/>
                          <a:cs typeface="Roboto"/>
                          <a:sym typeface="Roboto"/>
                        </a:rPr>
                        <a:t>12:02</a:t>
                      </a:r>
                      <a:endParaRPr sz="1100">
                        <a:latin typeface="Roboto"/>
                        <a:ea typeface="Roboto"/>
                        <a:cs typeface="Roboto"/>
                        <a:sym typeface="Roboto"/>
                      </a:endParaRPr>
                    </a:p>
                  </a:txBody>
                  <a:tcPr marL="91400" marR="91400" marT="91425" marB="91425"/>
                </a:tc>
                <a:tc>
                  <a:txBody>
                    <a:bodyPr/>
                    <a:lstStyle/>
                    <a:p>
                      <a:pPr marL="0" lvl="0" indent="0" algn="l" rtl="0">
                        <a:spcBef>
                          <a:spcPts val="0"/>
                        </a:spcBef>
                        <a:spcAft>
                          <a:spcPts val="0"/>
                        </a:spcAft>
                        <a:buNone/>
                      </a:pPr>
                      <a:r>
                        <a:rPr lang="en" sz="1100">
                          <a:latin typeface="Roboto"/>
                          <a:ea typeface="Roboto"/>
                          <a:cs typeface="Roboto"/>
                          <a:sym typeface="Roboto"/>
                        </a:rPr>
                        <a:t>Normal</a:t>
                      </a:r>
                      <a:endParaRPr sz="1100">
                        <a:latin typeface="Roboto"/>
                        <a:ea typeface="Roboto"/>
                        <a:cs typeface="Roboto"/>
                        <a:sym typeface="Roboto"/>
                      </a:endParaRPr>
                    </a:p>
                  </a:txBody>
                  <a:tcPr marL="91400" marR="91400"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100">
                          <a:latin typeface="Roboto"/>
                          <a:ea typeface="Roboto"/>
                          <a:cs typeface="Roboto"/>
                          <a:sym typeface="Roboto"/>
                        </a:rPr>
                        <a:t>12:03</a:t>
                      </a:r>
                      <a:endParaRPr sz="1100">
                        <a:latin typeface="Roboto"/>
                        <a:ea typeface="Roboto"/>
                        <a:cs typeface="Roboto"/>
                        <a:sym typeface="Roboto"/>
                      </a:endParaRPr>
                    </a:p>
                  </a:txBody>
                  <a:tcPr marL="91400" marR="91400" marT="91425" marB="91425"/>
                </a:tc>
                <a:tc>
                  <a:txBody>
                    <a:bodyPr/>
                    <a:lstStyle/>
                    <a:p>
                      <a:pPr marL="0" lvl="0" indent="0" algn="l" rtl="0">
                        <a:spcBef>
                          <a:spcPts val="0"/>
                        </a:spcBef>
                        <a:spcAft>
                          <a:spcPts val="0"/>
                        </a:spcAft>
                        <a:buNone/>
                      </a:pPr>
                      <a:r>
                        <a:rPr lang="en" sz="1100">
                          <a:latin typeface="Roboto"/>
                          <a:ea typeface="Roboto"/>
                          <a:cs typeface="Roboto"/>
                          <a:sym typeface="Roboto"/>
                        </a:rPr>
                        <a:t>Normal</a:t>
                      </a:r>
                      <a:endParaRPr sz="1100">
                        <a:latin typeface="Roboto"/>
                        <a:ea typeface="Roboto"/>
                        <a:cs typeface="Roboto"/>
                        <a:sym typeface="Roboto"/>
                      </a:endParaRPr>
                    </a:p>
                  </a:txBody>
                  <a:tcPr marL="91400" marR="91400"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100">
                          <a:latin typeface="Roboto"/>
                          <a:ea typeface="Roboto"/>
                          <a:cs typeface="Roboto"/>
                          <a:sym typeface="Roboto"/>
                        </a:rPr>
                        <a:t>12:04</a:t>
                      </a:r>
                      <a:endParaRPr sz="1100">
                        <a:latin typeface="Roboto"/>
                        <a:ea typeface="Roboto"/>
                        <a:cs typeface="Roboto"/>
                        <a:sym typeface="Roboto"/>
                      </a:endParaRPr>
                    </a:p>
                  </a:txBody>
                  <a:tcPr marL="91400" marR="91400" marT="91425" marB="91425"/>
                </a:tc>
                <a:tc>
                  <a:txBody>
                    <a:bodyPr/>
                    <a:lstStyle/>
                    <a:p>
                      <a:pPr marL="0" lvl="0" indent="0" algn="l" rtl="0">
                        <a:spcBef>
                          <a:spcPts val="0"/>
                        </a:spcBef>
                        <a:spcAft>
                          <a:spcPts val="0"/>
                        </a:spcAft>
                        <a:buNone/>
                      </a:pPr>
                      <a:r>
                        <a:rPr lang="en" sz="1100">
                          <a:latin typeface="Roboto"/>
                          <a:ea typeface="Roboto"/>
                          <a:cs typeface="Roboto"/>
                          <a:sym typeface="Roboto"/>
                        </a:rPr>
                        <a:t>Manzana</a:t>
                      </a:r>
                      <a:endParaRPr sz="1100">
                        <a:latin typeface="Roboto"/>
                        <a:ea typeface="Roboto"/>
                        <a:cs typeface="Roboto"/>
                        <a:sym typeface="Roboto"/>
                      </a:endParaRPr>
                    </a:p>
                  </a:txBody>
                  <a:tcPr marL="91400" marR="91400"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100">
                          <a:latin typeface="Roboto"/>
                          <a:ea typeface="Roboto"/>
                          <a:cs typeface="Roboto"/>
                          <a:sym typeface="Roboto"/>
                        </a:rPr>
                        <a:t>12:05</a:t>
                      </a:r>
                      <a:endParaRPr sz="1100">
                        <a:latin typeface="Roboto"/>
                        <a:ea typeface="Roboto"/>
                        <a:cs typeface="Roboto"/>
                        <a:sym typeface="Roboto"/>
                      </a:endParaRPr>
                    </a:p>
                  </a:txBody>
                  <a:tcPr marL="91400" marR="91400" marT="91425" marB="91425"/>
                </a:tc>
                <a:tc>
                  <a:txBody>
                    <a:bodyPr/>
                    <a:lstStyle/>
                    <a:p>
                      <a:pPr marL="0" lvl="0" indent="0" algn="l" rtl="0">
                        <a:spcBef>
                          <a:spcPts val="0"/>
                        </a:spcBef>
                        <a:spcAft>
                          <a:spcPts val="0"/>
                        </a:spcAft>
                        <a:buNone/>
                      </a:pPr>
                      <a:r>
                        <a:rPr lang="en" sz="1100">
                          <a:latin typeface="Roboto"/>
                          <a:ea typeface="Roboto"/>
                          <a:cs typeface="Roboto"/>
                          <a:sym typeface="Roboto"/>
                        </a:rPr>
                        <a:t>Goma quemada</a:t>
                      </a:r>
                      <a:endParaRPr sz="1100">
                        <a:latin typeface="Roboto"/>
                        <a:ea typeface="Roboto"/>
                        <a:cs typeface="Roboto"/>
                        <a:sym typeface="Roboto"/>
                      </a:endParaRPr>
                    </a:p>
                  </a:txBody>
                  <a:tcPr marL="91400" marR="91400"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100">
                          <a:latin typeface="Roboto"/>
                          <a:ea typeface="Roboto"/>
                          <a:cs typeface="Roboto"/>
                          <a:sym typeface="Roboto"/>
                        </a:rPr>
                        <a:t>12:06</a:t>
                      </a:r>
                      <a:endParaRPr sz="1100">
                        <a:latin typeface="Roboto"/>
                        <a:ea typeface="Roboto"/>
                        <a:cs typeface="Roboto"/>
                        <a:sym typeface="Roboto"/>
                      </a:endParaRPr>
                    </a:p>
                  </a:txBody>
                  <a:tcPr marL="91400" marR="91400" marT="91425" marB="91425"/>
                </a:tc>
                <a:tc>
                  <a:txBody>
                    <a:bodyPr/>
                    <a:lstStyle/>
                    <a:p>
                      <a:pPr marL="0" lvl="0" indent="0" algn="l" rtl="0">
                        <a:spcBef>
                          <a:spcPts val="0"/>
                        </a:spcBef>
                        <a:spcAft>
                          <a:spcPts val="0"/>
                        </a:spcAft>
                        <a:buNone/>
                      </a:pPr>
                      <a:r>
                        <a:rPr lang="en" sz="1100">
                          <a:latin typeface="Roboto"/>
                          <a:ea typeface="Roboto"/>
                          <a:cs typeface="Roboto"/>
                          <a:sym typeface="Roboto"/>
                        </a:rPr>
                        <a:t>Goma quemada</a:t>
                      </a:r>
                      <a:endParaRPr sz="1100">
                        <a:latin typeface="Roboto"/>
                        <a:ea typeface="Roboto"/>
                        <a:cs typeface="Roboto"/>
                        <a:sym typeface="Roboto"/>
                      </a:endParaRPr>
                    </a:p>
                  </a:txBody>
                  <a:tcPr marL="91400" marR="91400"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sz="1100">
                          <a:latin typeface="Roboto"/>
                          <a:ea typeface="Roboto"/>
                          <a:cs typeface="Roboto"/>
                          <a:sym typeface="Roboto"/>
                        </a:rPr>
                        <a:t>12:07</a:t>
                      </a:r>
                      <a:endParaRPr sz="1100">
                        <a:latin typeface="Roboto"/>
                        <a:ea typeface="Roboto"/>
                        <a:cs typeface="Roboto"/>
                        <a:sym typeface="Roboto"/>
                      </a:endParaRPr>
                    </a:p>
                  </a:txBody>
                  <a:tcPr marL="91400" marR="91400" marT="91425" marB="91425"/>
                </a:tc>
                <a:tc>
                  <a:txBody>
                    <a:bodyPr/>
                    <a:lstStyle/>
                    <a:p>
                      <a:pPr marL="0" lvl="0" indent="0" algn="l" rtl="0">
                        <a:spcBef>
                          <a:spcPts val="0"/>
                        </a:spcBef>
                        <a:spcAft>
                          <a:spcPts val="0"/>
                        </a:spcAft>
                        <a:buNone/>
                      </a:pPr>
                      <a:r>
                        <a:rPr lang="en" sz="1100">
                          <a:latin typeface="Roboto"/>
                          <a:ea typeface="Roboto"/>
                          <a:cs typeface="Roboto"/>
                          <a:sym typeface="Roboto"/>
                        </a:rPr>
                        <a:t>Normal</a:t>
                      </a:r>
                      <a:endParaRPr sz="1100">
                        <a:latin typeface="Roboto"/>
                        <a:ea typeface="Roboto"/>
                        <a:cs typeface="Roboto"/>
                        <a:sym typeface="Roboto"/>
                      </a:endParaRPr>
                    </a:p>
                  </a:txBody>
                  <a:tcPr marL="91400" marR="91400" marT="91425" marB="91425"/>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 sz="1100">
                          <a:latin typeface="Roboto"/>
                          <a:ea typeface="Roboto"/>
                          <a:cs typeface="Roboto"/>
                          <a:sym typeface="Roboto"/>
                        </a:rPr>
                        <a:t>12:08</a:t>
                      </a:r>
                      <a:endParaRPr sz="1100">
                        <a:latin typeface="Roboto"/>
                        <a:ea typeface="Roboto"/>
                        <a:cs typeface="Roboto"/>
                        <a:sym typeface="Roboto"/>
                      </a:endParaRPr>
                    </a:p>
                  </a:txBody>
                  <a:tcPr marL="91400" marR="91400" marT="91425" marB="91425"/>
                </a:tc>
                <a:tc>
                  <a:txBody>
                    <a:bodyPr/>
                    <a:lstStyle/>
                    <a:p>
                      <a:pPr marL="0" lvl="0" indent="0" algn="l" rtl="0">
                        <a:spcBef>
                          <a:spcPts val="0"/>
                        </a:spcBef>
                        <a:spcAft>
                          <a:spcPts val="0"/>
                        </a:spcAft>
                        <a:buNone/>
                      </a:pPr>
                      <a:r>
                        <a:rPr lang="en" sz="1100">
                          <a:latin typeface="Roboto"/>
                          <a:ea typeface="Roboto"/>
                          <a:cs typeface="Roboto"/>
                          <a:sym typeface="Roboto"/>
                        </a:rPr>
                        <a:t>Goma quemada</a:t>
                      </a:r>
                      <a:endParaRPr sz="1100">
                        <a:latin typeface="Roboto"/>
                        <a:ea typeface="Roboto"/>
                        <a:cs typeface="Roboto"/>
                        <a:sym typeface="Roboto"/>
                      </a:endParaRPr>
                    </a:p>
                  </a:txBody>
                  <a:tcPr marL="91400" marR="91400" marT="91425" marB="91425"/>
                </a:tc>
                <a:extLst>
                  <a:ext uri="{0D108BD9-81ED-4DB2-BD59-A6C34878D82A}">
                    <a16:rowId xmlns:a16="http://schemas.microsoft.com/office/drawing/2014/main" val="10008"/>
                  </a:ext>
                </a:extLst>
              </a:tr>
            </a:tbl>
          </a:graphicData>
        </a:graphic>
      </p:graphicFrame>
      <p:sp>
        <p:nvSpPr>
          <p:cNvPr id="152" name="Google Shape;152;p28"/>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DE4B3A"/>
                </a:solidFill>
              </a:rPr>
              <a:t>dayofai.org |</a:t>
            </a:r>
            <a:fld id="{00000000-1234-1234-1234-123412341234}" type="slidenum">
              <a:rPr lang="en" sz="1200">
                <a:solidFill>
                  <a:srgbClr val="DE4B3A"/>
                </a:solidFill>
              </a:rPr>
              <a:t>10</a:t>
            </a:fld>
            <a:endParaRPr sz="1200">
              <a:solidFill>
                <a:srgbClr val="DE4B3A"/>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dirty="0" err="1"/>
              <a:t>Cómo</a:t>
            </a:r>
            <a:r>
              <a:rPr lang="en" dirty="0"/>
              <a:t> </a:t>
            </a:r>
            <a:r>
              <a:rPr lang="en" dirty="0" err="1"/>
              <a:t>observaremos</a:t>
            </a:r>
            <a:r>
              <a:rPr lang="en" dirty="0"/>
              <a:t> la </a:t>
            </a:r>
            <a:r>
              <a:rPr lang="en" dirty="0" err="1"/>
              <a:t>naturaleza</a:t>
            </a:r>
            <a:r>
              <a:rPr lang="en" dirty="0"/>
              <a:t> - EJEMPLO</a:t>
            </a:r>
            <a:endParaRPr dirty="0"/>
          </a:p>
        </p:txBody>
      </p:sp>
      <p:pic>
        <p:nvPicPr>
          <p:cNvPr id="158" name="Google Shape;158;p2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7614" y="4879848"/>
            <a:ext cx="191630" cy="196792"/>
          </a:xfrm>
          <a:prstGeom prst="rect">
            <a:avLst/>
          </a:prstGeom>
          <a:noFill/>
          <a:ln>
            <a:noFill/>
          </a:ln>
        </p:spPr>
      </p:pic>
      <p:graphicFrame>
        <p:nvGraphicFramePr>
          <p:cNvPr id="159" name="Google Shape;159;p29"/>
          <p:cNvGraphicFramePr/>
          <p:nvPr>
            <p:extLst>
              <p:ext uri="{D42A27DB-BD31-4B8C-83A1-F6EECF244321}">
                <p14:modId xmlns:p14="http://schemas.microsoft.com/office/powerpoint/2010/main" val="3683811659"/>
              </p:ext>
            </p:extLst>
          </p:nvPr>
        </p:nvGraphicFramePr>
        <p:xfrm>
          <a:off x="1782072" y="923449"/>
          <a:ext cx="4890300" cy="3748950"/>
        </p:xfrm>
        <a:graphic>
          <a:graphicData uri="http://schemas.openxmlformats.org/drawingml/2006/table">
            <a:tbl>
              <a:tblPr>
                <a:noFill/>
                <a:tableStyleId>{D8B20906-FED6-4323-9726-E25F7EAC7BA5}</a:tableStyleId>
              </a:tblPr>
              <a:tblGrid>
                <a:gridCol w="2382550">
                  <a:extLst>
                    <a:ext uri="{9D8B030D-6E8A-4147-A177-3AD203B41FA5}">
                      <a16:colId xmlns:a16="http://schemas.microsoft.com/office/drawing/2014/main" val="20000"/>
                    </a:ext>
                  </a:extLst>
                </a:gridCol>
                <a:gridCol w="25077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000">
                          <a:latin typeface="Rubik"/>
                          <a:ea typeface="Rubik"/>
                          <a:cs typeface="Rubik"/>
                          <a:sym typeface="Rubik"/>
                        </a:rPr>
                        <a:t>Parte de la escuela</a:t>
                      </a:r>
                      <a:endParaRPr sz="1000">
                        <a:latin typeface="Rubik"/>
                        <a:ea typeface="Rubik"/>
                        <a:cs typeface="Rubik"/>
                        <a:sym typeface="Rubik"/>
                      </a:endParaRPr>
                    </a:p>
                  </a:txBody>
                  <a:tcPr marL="91400" marR="91400" marT="91425" marB="91425">
                    <a:solidFill>
                      <a:schemeClr val="lt2"/>
                    </a:solidFill>
                  </a:tcPr>
                </a:tc>
                <a:tc>
                  <a:txBody>
                    <a:bodyPr/>
                    <a:lstStyle/>
                    <a:p>
                      <a:pPr marL="0" lvl="0" indent="0" algn="l" rtl="0">
                        <a:spcBef>
                          <a:spcPts val="0"/>
                        </a:spcBef>
                        <a:spcAft>
                          <a:spcPts val="0"/>
                        </a:spcAft>
                        <a:buNone/>
                      </a:pPr>
                      <a:r>
                        <a:rPr lang="en" sz="1000">
                          <a:latin typeface="Rubik"/>
                          <a:ea typeface="Rubik"/>
                          <a:cs typeface="Rubik"/>
                          <a:sym typeface="Rubik"/>
                        </a:rPr>
                        <a:t>Temperatura </a:t>
                      </a:r>
                      <a:endParaRPr sz="1000">
                        <a:latin typeface="Rubik"/>
                        <a:ea typeface="Rubik"/>
                        <a:cs typeface="Rubik"/>
                        <a:sym typeface="Rubik"/>
                      </a:endParaRPr>
                    </a:p>
                  </a:txBody>
                  <a:tcPr marL="91400" marR="91400" marT="91425" marB="91425">
                    <a:solidFill>
                      <a:schemeClr val="lt2"/>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a:latin typeface="Rubik"/>
                          <a:ea typeface="Rubik"/>
                          <a:cs typeface="Rubik"/>
                          <a:sym typeface="Rubik"/>
                        </a:rPr>
                        <a:t>Puerta principal</a:t>
                      </a:r>
                      <a:endParaRPr sz="1000">
                        <a:latin typeface="Rubik"/>
                        <a:ea typeface="Rubik"/>
                        <a:cs typeface="Rubik"/>
                        <a:sym typeface="Rubik"/>
                      </a:endParaRPr>
                    </a:p>
                  </a:txBody>
                  <a:tcPr marL="91400" marR="91400" marT="91425" marB="91425"/>
                </a:tc>
                <a:tc>
                  <a:txBody>
                    <a:bodyPr/>
                    <a:lstStyle/>
                    <a:p>
                      <a:pPr marL="0" lvl="0" indent="0" algn="l" rtl="0">
                        <a:spcBef>
                          <a:spcPts val="0"/>
                        </a:spcBef>
                        <a:spcAft>
                          <a:spcPts val="0"/>
                        </a:spcAft>
                        <a:buNone/>
                      </a:pPr>
                      <a:r>
                        <a:rPr lang="en" sz="1000">
                          <a:latin typeface="Rubik"/>
                          <a:ea typeface="Rubik"/>
                          <a:cs typeface="Rubik"/>
                          <a:sym typeface="Rubik"/>
                        </a:rPr>
                        <a:t>Más frío que dentro</a:t>
                      </a:r>
                      <a:endParaRPr sz="1000">
                        <a:latin typeface="Rubik"/>
                        <a:ea typeface="Rubik"/>
                        <a:cs typeface="Rubik"/>
                        <a:sym typeface="Rubik"/>
                      </a:endParaRPr>
                    </a:p>
                  </a:txBody>
                  <a:tcPr marL="91400" marR="91400"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000">
                          <a:latin typeface="Rubik"/>
                          <a:ea typeface="Rubik"/>
                          <a:cs typeface="Rubik"/>
                          <a:sym typeface="Rubik"/>
                        </a:rPr>
                        <a:t>Ligeramente a la derecha de la parte delantera </a:t>
                      </a:r>
                      <a:endParaRPr sz="1000">
                        <a:latin typeface="Rubik"/>
                        <a:ea typeface="Rubik"/>
                        <a:cs typeface="Rubik"/>
                        <a:sym typeface="Rubik"/>
                      </a:endParaRPr>
                    </a:p>
                  </a:txBody>
                  <a:tcPr marL="91400" marR="91400" marT="91425" marB="91425"/>
                </a:tc>
                <a:tc>
                  <a:txBody>
                    <a:bodyPr/>
                    <a:lstStyle/>
                    <a:p>
                      <a:pPr marL="0" lvl="0" indent="0" algn="l" rtl="0">
                        <a:spcBef>
                          <a:spcPts val="0"/>
                        </a:spcBef>
                        <a:spcAft>
                          <a:spcPts val="0"/>
                        </a:spcAft>
                        <a:buNone/>
                      </a:pPr>
                      <a:r>
                        <a:rPr lang="en" sz="1000">
                          <a:latin typeface="Rubik"/>
                          <a:ea typeface="Rubik"/>
                          <a:cs typeface="Rubik"/>
                          <a:sym typeface="Rubik"/>
                        </a:rPr>
                        <a:t>Más frío que dentro</a:t>
                      </a:r>
                      <a:endParaRPr sz="1000">
                        <a:latin typeface="Rubik"/>
                        <a:ea typeface="Rubik"/>
                        <a:cs typeface="Rubik"/>
                        <a:sym typeface="Rubik"/>
                      </a:endParaRPr>
                    </a:p>
                  </a:txBody>
                  <a:tcPr marL="91400" marR="91400"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Clr>
                          <a:schemeClr val="dk1"/>
                        </a:buClr>
                        <a:buSzPts val="1100"/>
                        <a:buFont typeface="Arial"/>
                        <a:buNone/>
                      </a:pPr>
                      <a:r>
                        <a:rPr lang="en" sz="1000">
                          <a:solidFill>
                            <a:schemeClr val="dk1"/>
                          </a:solidFill>
                          <a:latin typeface="Rubik"/>
                          <a:ea typeface="Rubik"/>
                          <a:cs typeface="Rubik"/>
                          <a:sym typeface="Rubik"/>
                        </a:rPr>
                        <a:t>Puerta lateral derecha</a:t>
                      </a:r>
                      <a:endParaRPr sz="1000">
                        <a:latin typeface="Rubik"/>
                        <a:ea typeface="Rubik"/>
                        <a:cs typeface="Rubik"/>
                        <a:sym typeface="Rubik"/>
                      </a:endParaRPr>
                    </a:p>
                  </a:txBody>
                  <a:tcPr marL="91400" marR="91400" marT="91425" marB="91425"/>
                </a:tc>
                <a:tc>
                  <a:txBody>
                    <a:bodyPr/>
                    <a:lstStyle/>
                    <a:p>
                      <a:pPr marL="0" lvl="0" indent="0" algn="l" rtl="0">
                        <a:spcBef>
                          <a:spcPts val="0"/>
                        </a:spcBef>
                        <a:spcAft>
                          <a:spcPts val="0"/>
                        </a:spcAft>
                        <a:buNone/>
                      </a:pPr>
                      <a:r>
                        <a:rPr lang="en" sz="1000">
                          <a:latin typeface="Rubik"/>
                          <a:ea typeface="Rubik"/>
                          <a:cs typeface="Rubik"/>
                          <a:sym typeface="Rubik"/>
                        </a:rPr>
                        <a:t>Mucho más frío que dentro </a:t>
                      </a:r>
                      <a:endParaRPr sz="1000">
                        <a:latin typeface="Rubik"/>
                        <a:ea typeface="Rubik"/>
                        <a:cs typeface="Rubik"/>
                        <a:sym typeface="Rubik"/>
                      </a:endParaRPr>
                    </a:p>
                  </a:txBody>
                  <a:tcPr marL="91400" marR="91400"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000">
                          <a:latin typeface="Rubik"/>
                          <a:ea typeface="Rubik"/>
                          <a:cs typeface="Rubik"/>
                          <a:sym typeface="Rubik"/>
                        </a:rPr>
                        <a:t>Ligeramente a la derecha de la puerta trasera</a:t>
                      </a:r>
                      <a:endParaRPr sz="1000">
                        <a:latin typeface="Rubik"/>
                        <a:ea typeface="Rubik"/>
                        <a:cs typeface="Rubik"/>
                        <a:sym typeface="Rubik"/>
                      </a:endParaRPr>
                    </a:p>
                  </a:txBody>
                  <a:tcPr marL="91400" marR="91400" marT="91425" marB="91425"/>
                </a:tc>
                <a:tc>
                  <a:txBody>
                    <a:bodyPr/>
                    <a:lstStyle/>
                    <a:p>
                      <a:pPr marL="0" lvl="0" indent="0" algn="l" rtl="0">
                        <a:spcBef>
                          <a:spcPts val="0"/>
                        </a:spcBef>
                        <a:spcAft>
                          <a:spcPts val="0"/>
                        </a:spcAft>
                        <a:buNone/>
                      </a:pPr>
                      <a:r>
                        <a:rPr lang="en" sz="1000">
                          <a:latin typeface="Rubik"/>
                          <a:ea typeface="Rubik"/>
                          <a:cs typeface="Rubik"/>
                          <a:sym typeface="Rubik"/>
                        </a:rPr>
                        <a:t>Más caliente que dentro</a:t>
                      </a:r>
                      <a:endParaRPr sz="1000">
                        <a:latin typeface="Rubik"/>
                        <a:ea typeface="Rubik"/>
                        <a:cs typeface="Rubik"/>
                        <a:sym typeface="Rubik"/>
                      </a:endParaRPr>
                    </a:p>
                  </a:txBody>
                  <a:tcPr marL="91400" marR="91400"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000">
                          <a:latin typeface="Rubik"/>
                          <a:ea typeface="Rubik"/>
                          <a:cs typeface="Rubik"/>
                          <a:sym typeface="Rubik"/>
                        </a:rPr>
                        <a:t>Puerta trasera</a:t>
                      </a:r>
                      <a:endParaRPr sz="1000">
                        <a:latin typeface="Rubik"/>
                        <a:ea typeface="Rubik"/>
                        <a:cs typeface="Rubik"/>
                        <a:sym typeface="Rubik"/>
                      </a:endParaRPr>
                    </a:p>
                  </a:txBody>
                  <a:tcPr marL="91400" marR="91400" marT="91425" marB="91425"/>
                </a:tc>
                <a:tc>
                  <a:txBody>
                    <a:bodyPr/>
                    <a:lstStyle/>
                    <a:p>
                      <a:pPr marL="0" lvl="0" indent="0" algn="l" rtl="0">
                        <a:spcBef>
                          <a:spcPts val="0"/>
                        </a:spcBef>
                        <a:spcAft>
                          <a:spcPts val="0"/>
                        </a:spcAft>
                        <a:buNone/>
                      </a:pPr>
                      <a:r>
                        <a:rPr lang="en" sz="1000">
                          <a:latin typeface="Rubik"/>
                          <a:ea typeface="Rubik"/>
                          <a:cs typeface="Rubik"/>
                          <a:sym typeface="Rubik"/>
                        </a:rPr>
                        <a:t>Mucho más frío que dentro</a:t>
                      </a:r>
                      <a:endParaRPr sz="1000">
                        <a:latin typeface="Rubik"/>
                        <a:ea typeface="Rubik"/>
                        <a:cs typeface="Rubik"/>
                        <a:sym typeface="Rubik"/>
                      </a:endParaRPr>
                    </a:p>
                  </a:txBody>
                  <a:tcPr marL="91400" marR="91400"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000">
                          <a:latin typeface="Rubik"/>
                          <a:ea typeface="Rubik"/>
                          <a:cs typeface="Rubik"/>
                          <a:sym typeface="Rubik"/>
                        </a:rPr>
                        <a:t>Ligeramente a la izquierda de la puerta trasera</a:t>
                      </a:r>
                      <a:endParaRPr sz="1000">
                        <a:latin typeface="Rubik"/>
                        <a:ea typeface="Rubik"/>
                        <a:cs typeface="Rubik"/>
                        <a:sym typeface="Rubik"/>
                      </a:endParaRPr>
                    </a:p>
                  </a:txBody>
                  <a:tcPr marL="91400" marR="91400" marT="91425" marB="91425"/>
                </a:tc>
                <a:tc>
                  <a:txBody>
                    <a:bodyPr/>
                    <a:lstStyle/>
                    <a:p>
                      <a:pPr marL="0" lvl="0" indent="0" algn="l" rtl="0">
                        <a:spcBef>
                          <a:spcPts val="0"/>
                        </a:spcBef>
                        <a:spcAft>
                          <a:spcPts val="0"/>
                        </a:spcAft>
                        <a:buNone/>
                      </a:pPr>
                      <a:r>
                        <a:rPr lang="en" sz="1000">
                          <a:latin typeface="Rubik"/>
                          <a:ea typeface="Rubik"/>
                          <a:cs typeface="Rubik"/>
                          <a:sym typeface="Rubik"/>
                        </a:rPr>
                        <a:t>Más frío que dentro</a:t>
                      </a:r>
                      <a:endParaRPr sz="1000">
                        <a:latin typeface="Rubik"/>
                        <a:ea typeface="Rubik"/>
                        <a:cs typeface="Rubik"/>
                        <a:sym typeface="Rubik"/>
                      </a:endParaRPr>
                    </a:p>
                  </a:txBody>
                  <a:tcPr marL="91400" marR="91400"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sz="1000">
                          <a:latin typeface="Rubik"/>
                          <a:ea typeface="Rubik"/>
                          <a:cs typeface="Rubik"/>
                          <a:sym typeface="Rubik"/>
                        </a:rPr>
                        <a:t>Parque infantil</a:t>
                      </a:r>
                      <a:endParaRPr sz="1000">
                        <a:latin typeface="Rubik"/>
                        <a:ea typeface="Rubik"/>
                        <a:cs typeface="Rubik"/>
                        <a:sym typeface="Rubik"/>
                      </a:endParaRPr>
                    </a:p>
                  </a:txBody>
                  <a:tcPr marL="91400" marR="91400" marT="91425" marB="91425"/>
                </a:tc>
                <a:tc>
                  <a:txBody>
                    <a:bodyPr/>
                    <a:lstStyle/>
                    <a:p>
                      <a:pPr marL="0" lvl="0" indent="0" algn="l" rtl="0">
                        <a:spcBef>
                          <a:spcPts val="0"/>
                        </a:spcBef>
                        <a:spcAft>
                          <a:spcPts val="0"/>
                        </a:spcAft>
                        <a:buNone/>
                      </a:pPr>
                      <a:r>
                        <a:rPr lang="en" sz="1000">
                          <a:latin typeface="Rubik"/>
                          <a:ea typeface="Rubik"/>
                          <a:cs typeface="Rubik"/>
                          <a:sym typeface="Rubik"/>
                        </a:rPr>
                        <a:t>Mucho más frío que dentro</a:t>
                      </a:r>
                      <a:endParaRPr sz="1000">
                        <a:latin typeface="Rubik"/>
                        <a:ea typeface="Rubik"/>
                        <a:cs typeface="Rubik"/>
                        <a:sym typeface="Rubik"/>
                      </a:endParaRPr>
                    </a:p>
                  </a:txBody>
                  <a:tcPr marL="91400" marR="91400" marT="91425" marB="91425"/>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 sz="1000">
                          <a:latin typeface="Rubik"/>
                          <a:ea typeface="Rubik"/>
                          <a:cs typeface="Rubik"/>
                          <a:sym typeface="Rubik"/>
                        </a:rPr>
                        <a:t>Entre el patio de recreo y la fachada</a:t>
                      </a:r>
                      <a:endParaRPr sz="1000">
                        <a:latin typeface="Rubik"/>
                        <a:ea typeface="Rubik"/>
                        <a:cs typeface="Rubik"/>
                        <a:sym typeface="Rubik"/>
                      </a:endParaRPr>
                    </a:p>
                  </a:txBody>
                  <a:tcPr marL="91400" marR="91400" marT="91425" marB="91425"/>
                </a:tc>
                <a:tc>
                  <a:txBody>
                    <a:bodyPr/>
                    <a:lstStyle/>
                    <a:p>
                      <a:pPr marL="0" lvl="0" indent="0" algn="l" rtl="0">
                        <a:spcBef>
                          <a:spcPts val="0"/>
                        </a:spcBef>
                        <a:spcAft>
                          <a:spcPts val="0"/>
                        </a:spcAft>
                        <a:buNone/>
                      </a:pPr>
                      <a:r>
                        <a:rPr lang="en" sz="1000" dirty="0">
                          <a:latin typeface="Rubik"/>
                          <a:ea typeface="Rubik"/>
                          <a:cs typeface="Rubik"/>
                          <a:sym typeface="Rubik"/>
                        </a:rPr>
                        <a:t>Mucho </a:t>
                      </a:r>
                      <a:r>
                        <a:rPr lang="en" sz="1000" dirty="0" err="1">
                          <a:latin typeface="Rubik"/>
                          <a:ea typeface="Rubik"/>
                          <a:cs typeface="Rubik"/>
                          <a:sym typeface="Rubik"/>
                        </a:rPr>
                        <a:t>más</a:t>
                      </a:r>
                      <a:r>
                        <a:rPr lang="en" sz="1000" dirty="0">
                          <a:latin typeface="Rubik"/>
                          <a:ea typeface="Rubik"/>
                          <a:cs typeface="Rubik"/>
                          <a:sym typeface="Rubik"/>
                        </a:rPr>
                        <a:t> </a:t>
                      </a:r>
                      <a:r>
                        <a:rPr lang="en" sz="1000" dirty="0" err="1">
                          <a:latin typeface="Rubik"/>
                          <a:ea typeface="Rubik"/>
                          <a:cs typeface="Rubik"/>
                          <a:sym typeface="Rubik"/>
                        </a:rPr>
                        <a:t>frío</a:t>
                      </a:r>
                      <a:r>
                        <a:rPr lang="en" sz="1000" dirty="0">
                          <a:latin typeface="Rubik"/>
                          <a:ea typeface="Rubik"/>
                          <a:cs typeface="Rubik"/>
                          <a:sym typeface="Rubik"/>
                        </a:rPr>
                        <a:t> que </a:t>
                      </a:r>
                      <a:r>
                        <a:rPr lang="en" sz="1000" dirty="0" err="1">
                          <a:latin typeface="Rubik"/>
                          <a:ea typeface="Rubik"/>
                          <a:cs typeface="Rubik"/>
                          <a:sym typeface="Rubik"/>
                        </a:rPr>
                        <a:t>dentro</a:t>
                      </a:r>
                      <a:endParaRPr sz="1000" dirty="0">
                        <a:latin typeface="Rubik"/>
                        <a:ea typeface="Rubik"/>
                        <a:cs typeface="Rubik"/>
                        <a:sym typeface="Rubik"/>
                      </a:endParaRPr>
                    </a:p>
                  </a:txBody>
                  <a:tcPr marL="91400" marR="91400" marT="91425" marB="91425"/>
                </a:tc>
                <a:extLst>
                  <a:ext uri="{0D108BD9-81ED-4DB2-BD59-A6C34878D82A}">
                    <a16:rowId xmlns:a16="http://schemas.microsoft.com/office/drawing/2014/main" val="10008"/>
                  </a:ext>
                </a:extLst>
              </a:tr>
            </a:tbl>
          </a:graphicData>
        </a:graphic>
      </p:graphicFrame>
      <p:sp>
        <p:nvSpPr>
          <p:cNvPr id="160" name="Google Shape;160;p29"/>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37B558"/>
                </a:solidFill>
                <a:latin typeface="Bitter"/>
                <a:ea typeface="Bitter"/>
                <a:cs typeface="Bitter"/>
                <a:sym typeface="Bitter"/>
              </a:rPr>
              <a:t>dayofai.org |</a:t>
            </a:r>
            <a:fld id="{00000000-1234-1234-1234-123412341234}" type="slidenum">
              <a:rPr lang="en" sz="1200" b="1">
                <a:solidFill>
                  <a:srgbClr val="37B558"/>
                </a:solidFill>
                <a:latin typeface="Bitter"/>
                <a:ea typeface="Bitter"/>
                <a:cs typeface="Bitter"/>
                <a:sym typeface="Bitter"/>
              </a:rPr>
              <a:t>11</a:t>
            </a:fld>
            <a:endParaRPr sz="1200" b="1">
              <a:solidFill>
                <a:srgbClr val="37B558"/>
              </a:solidFill>
              <a:latin typeface="Bitter"/>
              <a:ea typeface="Bitter"/>
              <a:cs typeface="Bitter"/>
              <a:sym typeface="Bitt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dirty="0" err="1"/>
              <a:t>Planifica</a:t>
            </a:r>
            <a:r>
              <a:rPr lang="en" sz="3020" dirty="0"/>
              <a:t> </a:t>
            </a:r>
            <a:r>
              <a:rPr lang="en" sz="3020" dirty="0" err="1"/>
              <a:t>tus</a:t>
            </a:r>
            <a:r>
              <a:rPr lang="en" sz="3020" dirty="0"/>
              <a:t> </a:t>
            </a:r>
            <a:r>
              <a:rPr lang="en" sz="3020" dirty="0" err="1"/>
              <a:t>observaciones</a:t>
            </a:r>
            <a:endParaRPr sz="3020" dirty="0"/>
          </a:p>
        </p:txBody>
      </p:sp>
      <p:sp>
        <p:nvSpPr>
          <p:cNvPr id="166" name="Google Shape;166;p30"/>
          <p:cNvSpPr txBox="1"/>
          <p:nvPr/>
        </p:nvSpPr>
        <p:spPr>
          <a:xfrm>
            <a:off x="665700" y="1319150"/>
            <a:ext cx="7812600" cy="229034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Tienes</a:t>
            </a:r>
            <a:r>
              <a:rPr lang="en" sz="1800" dirty="0">
                <a:solidFill>
                  <a:schemeClr val="dk1"/>
                </a:solidFill>
                <a:latin typeface="Roboto"/>
                <a:ea typeface="Roboto"/>
                <a:cs typeface="Roboto"/>
                <a:sym typeface="Roboto"/>
              </a:rPr>
              <a:t> que </a:t>
            </a:r>
            <a:r>
              <a:rPr lang="en" sz="1800" dirty="0" err="1">
                <a:solidFill>
                  <a:schemeClr val="dk1"/>
                </a:solidFill>
                <a:latin typeface="Roboto"/>
                <a:ea typeface="Roboto"/>
                <a:cs typeface="Roboto"/>
                <a:sym typeface="Roboto"/>
              </a:rPr>
              <a:t>anotar</a:t>
            </a:r>
            <a:r>
              <a:rPr lang="en" sz="1800" dirty="0">
                <a:solidFill>
                  <a:schemeClr val="dk1"/>
                </a:solidFill>
                <a:latin typeface="Roboto"/>
                <a:ea typeface="Roboto"/>
                <a:cs typeface="Roboto"/>
                <a:sym typeface="Roboto"/>
              </a:rPr>
              <a:t> lo que </a:t>
            </a:r>
            <a:r>
              <a:rPr lang="en" sz="1800" dirty="0" err="1">
                <a:solidFill>
                  <a:schemeClr val="dk1"/>
                </a:solidFill>
                <a:latin typeface="Roboto"/>
                <a:ea typeface="Roboto"/>
                <a:cs typeface="Roboto"/>
                <a:sym typeface="Roboto"/>
              </a:rPr>
              <a:t>observas</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dirty="0">
                <a:solidFill>
                  <a:schemeClr val="dk1"/>
                </a:solidFill>
                <a:latin typeface="Roboto"/>
                <a:ea typeface="Roboto"/>
                <a:cs typeface="Roboto"/>
                <a:sym typeface="Roboto"/>
              </a:rPr>
              <a:t>Lo que </a:t>
            </a:r>
            <a:r>
              <a:rPr lang="en" sz="1800" dirty="0" err="1">
                <a:solidFill>
                  <a:schemeClr val="dk1"/>
                </a:solidFill>
                <a:latin typeface="Roboto"/>
                <a:ea typeface="Roboto"/>
                <a:cs typeface="Roboto"/>
                <a:sym typeface="Roboto"/>
              </a:rPr>
              <a:t>anotes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deben</a:t>
            </a:r>
            <a:r>
              <a:rPr lang="en" sz="1800" dirty="0">
                <a:solidFill>
                  <a:schemeClr val="dk1"/>
                </a:solidFill>
                <a:latin typeface="Roboto"/>
                <a:ea typeface="Roboto"/>
                <a:cs typeface="Roboto"/>
                <a:sym typeface="Roboto"/>
              </a:rPr>
              <a:t> ser </a:t>
            </a:r>
            <a:r>
              <a:rPr lang="en" sz="1800" dirty="0" err="1">
                <a:solidFill>
                  <a:schemeClr val="dk1"/>
                </a:solidFill>
                <a:latin typeface="Roboto"/>
                <a:ea typeface="Roboto"/>
                <a:cs typeface="Roboto"/>
                <a:sym typeface="Roboto"/>
              </a:rPr>
              <a:t>números</a:t>
            </a:r>
            <a:r>
              <a:rPr lang="en" sz="1800" dirty="0">
                <a:solidFill>
                  <a:schemeClr val="dk1"/>
                </a:solidFill>
                <a:latin typeface="Roboto"/>
                <a:ea typeface="Roboto"/>
                <a:cs typeface="Roboto"/>
                <a:sym typeface="Roboto"/>
              </a:rPr>
              <a:t> de </a:t>
            </a:r>
            <a:r>
              <a:rPr lang="en" sz="1800" dirty="0" err="1">
                <a:solidFill>
                  <a:schemeClr val="dk1"/>
                </a:solidFill>
                <a:latin typeface="Roboto"/>
                <a:ea typeface="Roboto"/>
                <a:cs typeface="Roboto"/>
                <a:sym typeface="Roboto"/>
              </a:rPr>
              <a:t>algún</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tipo</a:t>
            </a:r>
            <a:endParaRPr sz="1800" dirty="0">
              <a:solidFill>
                <a:schemeClr val="dk1"/>
              </a:solidFill>
              <a:latin typeface="Roboto"/>
              <a:ea typeface="Roboto"/>
              <a:cs typeface="Roboto"/>
              <a:sym typeface="Roboto"/>
            </a:endParaRPr>
          </a:p>
          <a:p>
            <a:pPr marL="914400" lvl="1" indent="-342900" algn="l" rtl="0">
              <a:lnSpc>
                <a:spcPct val="115000"/>
              </a:lnSpc>
              <a:spcBef>
                <a:spcPts val="100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Puede</a:t>
            </a:r>
            <a:r>
              <a:rPr lang="en" sz="1800" dirty="0">
                <a:solidFill>
                  <a:schemeClr val="dk1"/>
                </a:solidFill>
                <a:latin typeface="Roboto"/>
                <a:ea typeface="Roboto"/>
                <a:cs typeface="Roboto"/>
                <a:sym typeface="Roboto"/>
              </a:rPr>
              <a:t> ser </a:t>
            </a:r>
            <a:r>
              <a:rPr lang="en" sz="1800" dirty="0" err="1">
                <a:solidFill>
                  <a:schemeClr val="dk1"/>
                </a:solidFill>
                <a:latin typeface="Roboto"/>
                <a:ea typeface="Roboto"/>
                <a:cs typeface="Roboto"/>
                <a:sym typeface="Roboto"/>
              </a:rPr>
              <a:t>el</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número</a:t>
            </a:r>
            <a:r>
              <a:rPr lang="en" sz="1800" dirty="0">
                <a:solidFill>
                  <a:schemeClr val="dk1"/>
                </a:solidFill>
                <a:latin typeface="Roboto"/>
                <a:ea typeface="Roboto"/>
                <a:cs typeface="Roboto"/>
                <a:sym typeface="Roboto"/>
              </a:rPr>
              <a:t> de hojas </a:t>
            </a:r>
            <a:r>
              <a:rPr lang="en" sz="1800" dirty="0" err="1">
                <a:solidFill>
                  <a:schemeClr val="dk1"/>
                </a:solidFill>
                <a:latin typeface="Roboto"/>
                <a:ea typeface="Roboto"/>
                <a:cs typeface="Roboto"/>
                <a:sym typeface="Roboto"/>
              </a:rPr>
              <a:t>marrones</a:t>
            </a:r>
            <a:r>
              <a:rPr lang="en" sz="1800" dirty="0">
                <a:solidFill>
                  <a:schemeClr val="dk1"/>
                </a:solidFill>
                <a:latin typeface="Roboto"/>
                <a:ea typeface="Roboto"/>
                <a:cs typeface="Roboto"/>
                <a:sym typeface="Roboto"/>
              </a:rPr>
              <a:t> que </a:t>
            </a:r>
            <a:r>
              <a:rPr lang="en" sz="1800" dirty="0" err="1">
                <a:solidFill>
                  <a:schemeClr val="dk1"/>
                </a:solidFill>
                <a:latin typeface="Roboto"/>
                <a:ea typeface="Roboto"/>
                <a:cs typeface="Roboto"/>
                <a:sym typeface="Roboto"/>
              </a:rPr>
              <a:t>ve</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en</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cada</a:t>
            </a:r>
            <a:r>
              <a:rPr lang="en" sz="1800" dirty="0">
                <a:solidFill>
                  <a:schemeClr val="dk1"/>
                </a:solidFill>
                <a:latin typeface="Roboto"/>
                <a:ea typeface="Roboto"/>
                <a:cs typeface="Roboto"/>
                <a:sym typeface="Roboto"/>
              </a:rPr>
              <a:t> árbol, o </a:t>
            </a:r>
            <a:r>
              <a:rPr lang="en" sz="1800" dirty="0" err="1">
                <a:solidFill>
                  <a:schemeClr val="dk1"/>
                </a:solidFill>
                <a:latin typeface="Roboto"/>
                <a:ea typeface="Roboto"/>
                <a:cs typeface="Roboto"/>
                <a:sym typeface="Roboto"/>
              </a:rPr>
              <a:t>el</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frío</a:t>
            </a:r>
            <a:r>
              <a:rPr lang="en" sz="1800" dirty="0">
                <a:solidFill>
                  <a:schemeClr val="dk1"/>
                </a:solidFill>
                <a:latin typeface="Roboto"/>
                <a:ea typeface="Roboto"/>
                <a:cs typeface="Roboto"/>
                <a:sym typeface="Roboto"/>
              </a:rPr>
              <a:t> que </a:t>
            </a:r>
            <a:r>
              <a:rPr lang="en" sz="1800" dirty="0" err="1">
                <a:solidFill>
                  <a:schemeClr val="dk1"/>
                </a:solidFill>
                <a:latin typeface="Roboto"/>
                <a:ea typeface="Roboto"/>
                <a:cs typeface="Roboto"/>
                <a:sym typeface="Roboto"/>
              </a:rPr>
              <a:t>siente</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en</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una</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escala</a:t>
            </a:r>
            <a:r>
              <a:rPr lang="en" sz="1800" dirty="0">
                <a:solidFill>
                  <a:schemeClr val="dk1"/>
                </a:solidFill>
                <a:latin typeface="Roboto"/>
                <a:ea typeface="Roboto"/>
                <a:cs typeface="Roboto"/>
                <a:sym typeface="Roboto"/>
              </a:rPr>
              <a:t> del 1 al 5 </a:t>
            </a:r>
            <a:r>
              <a:rPr lang="en" sz="1800" dirty="0" err="1">
                <a:solidFill>
                  <a:schemeClr val="dk1"/>
                </a:solidFill>
                <a:latin typeface="Roboto"/>
                <a:ea typeface="Roboto"/>
                <a:cs typeface="Roboto"/>
                <a:sym typeface="Roboto"/>
              </a:rPr>
              <a:t>cada</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minuto</a:t>
            </a:r>
            <a:r>
              <a:rPr lang="en" sz="1800" dirty="0">
                <a:solidFill>
                  <a:schemeClr val="dk1"/>
                </a:solidFill>
                <a:latin typeface="Roboto"/>
                <a:ea typeface="Roboto"/>
                <a:cs typeface="Roboto"/>
                <a:sym typeface="Roboto"/>
              </a:rPr>
              <a:t>, etc.</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oboto"/>
              <a:buChar char="●"/>
            </a:pPr>
            <a:r>
              <a:rPr lang="en" sz="1800" dirty="0">
                <a:solidFill>
                  <a:schemeClr val="dk1"/>
                </a:solidFill>
                <a:latin typeface="Roboto"/>
                <a:ea typeface="Roboto"/>
                <a:cs typeface="Roboto"/>
                <a:sym typeface="Roboto"/>
              </a:rPr>
              <a:t>Por lo </a:t>
            </a:r>
            <a:r>
              <a:rPr lang="en" sz="1800" dirty="0" err="1">
                <a:solidFill>
                  <a:schemeClr val="dk1"/>
                </a:solidFill>
                <a:latin typeface="Roboto"/>
                <a:ea typeface="Roboto"/>
                <a:cs typeface="Roboto"/>
                <a:sym typeface="Roboto"/>
              </a:rPr>
              <a:t>demás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tu</a:t>
            </a:r>
            <a:r>
              <a:rPr lang="en" sz="1800" dirty="0">
                <a:solidFill>
                  <a:schemeClr val="dk1"/>
                </a:solidFill>
                <a:latin typeface="Roboto"/>
                <a:ea typeface="Roboto"/>
                <a:cs typeface="Roboto"/>
                <a:sym typeface="Roboto"/>
              </a:rPr>
              <a:t> decides!</a:t>
            </a:r>
            <a:endParaRPr sz="1800" dirty="0">
              <a:solidFill>
                <a:schemeClr val="dk1"/>
              </a:solidFill>
              <a:latin typeface="Roboto"/>
              <a:ea typeface="Roboto"/>
              <a:cs typeface="Roboto"/>
              <a:sym typeface="Roboto"/>
            </a:endParaRPr>
          </a:p>
        </p:txBody>
      </p:sp>
      <p:sp>
        <p:nvSpPr>
          <p:cNvPr id="167" name="Google Shape;167;p30"/>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DE4B3A"/>
                </a:solidFill>
              </a:rPr>
              <a:t>dayofai.org |</a:t>
            </a:r>
            <a:fld id="{00000000-1234-1234-1234-123412341234}" type="slidenum">
              <a:rPr lang="en" sz="1200">
                <a:solidFill>
                  <a:srgbClr val="DE4B3A"/>
                </a:solidFill>
              </a:rPr>
              <a:t>12</a:t>
            </a:fld>
            <a:endParaRPr sz="1200">
              <a:solidFill>
                <a:srgbClr val="DE4B3A"/>
              </a:solidFill>
            </a:endParaRPr>
          </a:p>
        </p:txBody>
      </p:sp>
      <p:pic>
        <p:nvPicPr>
          <p:cNvPr id="168" name="Google Shape;168;p30" descr="This timer silently counts down to 0:00, then alerts you that time is up with a gentle beep sound." title="5 Minute Timer">
            <a:hlinkClick r:id="rId3"/>
          </p:cNvPr>
          <p:cNvPicPr preferRelativeResize="0"/>
          <p:nvPr/>
        </p:nvPicPr>
        <p:blipFill>
          <a:blip r:embed="rId4">
            <a:alphaModFix/>
          </a:blip>
          <a:stretch>
            <a:fillRect/>
          </a:stretch>
        </p:blipFill>
        <p:spPr>
          <a:xfrm>
            <a:off x="7038850" y="0"/>
            <a:ext cx="2105150" cy="1184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0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Google Shape;173;p31"/>
          <p:cNvSpPr txBox="1">
            <a:spLocks noGrp="1"/>
          </p:cNvSpPr>
          <p:nvPr>
            <p:ph type="ctrTitle"/>
          </p:nvPr>
        </p:nvSpPr>
        <p:spPr>
          <a:xfrm>
            <a:off x="311700" y="2129850"/>
            <a:ext cx="8520600" cy="88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4280" b="1" dirty="0">
                <a:solidFill>
                  <a:schemeClr val="lt1"/>
                </a:solidFill>
                <a:latin typeface="Ubuntu" panose="020B0504030602030204" pitchFamily="34" charset="0"/>
                <a:ea typeface="Gugi"/>
                <a:cs typeface="Gugi"/>
                <a:sym typeface="Gugi"/>
              </a:rPr>
              <a:t>¡Hora de </a:t>
            </a:r>
            <a:r>
              <a:rPr lang="en" sz="4280" b="1" dirty="0" err="1">
                <a:solidFill>
                  <a:schemeClr val="lt1"/>
                </a:solidFill>
                <a:latin typeface="Ubuntu" panose="020B0504030602030204" pitchFamily="34" charset="0"/>
                <a:ea typeface="Gugi"/>
                <a:cs typeface="Gugi"/>
                <a:sym typeface="Gugi"/>
              </a:rPr>
              <a:t>salir</a:t>
            </a:r>
            <a:r>
              <a:rPr lang="en" sz="4280" b="1" dirty="0">
                <a:solidFill>
                  <a:schemeClr val="lt1"/>
                </a:solidFill>
                <a:latin typeface="Ubuntu" panose="020B0504030602030204" pitchFamily="34" charset="0"/>
                <a:ea typeface="Gugi"/>
                <a:cs typeface="Gugi"/>
                <a:sym typeface="Gugi"/>
              </a:rPr>
              <a:t>!</a:t>
            </a:r>
            <a:endParaRPr sz="4280" b="1" dirty="0">
              <a:solidFill>
                <a:schemeClr val="lt1"/>
              </a:solidFill>
              <a:latin typeface="Ubuntu" panose="020B0504030602030204" pitchFamily="34" charset="0"/>
              <a:ea typeface="Gugi"/>
              <a:cs typeface="Gugi"/>
              <a:sym typeface="Gugi"/>
            </a:endParaRPr>
          </a:p>
        </p:txBody>
      </p:sp>
      <p:sp>
        <p:nvSpPr>
          <p:cNvPr id="174" name="Google Shape;174;p31"/>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dayofai.org |</a:t>
            </a:r>
            <a:fld id="{00000000-1234-1234-1234-123412341234}" type="slidenum">
              <a:rPr lang="en"/>
              <a:t>13</a:t>
            </a:fld>
            <a:endParaRPr/>
          </a:p>
        </p:txBody>
      </p:sp>
      <p:pic>
        <p:nvPicPr>
          <p:cNvPr id="175" name="Google Shape;175;p3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dirty="0" err="1"/>
              <a:t>Reflexión</a:t>
            </a:r>
            <a:endParaRPr sz="3020" dirty="0"/>
          </a:p>
        </p:txBody>
      </p:sp>
      <p:sp>
        <p:nvSpPr>
          <p:cNvPr id="181" name="Google Shape;181;p32"/>
          <p:cNvSpPr txBox="1"/>
          <p:nvPr/>
        </p:nvSpPr>
        <p:spPr>
          <a:xfrm>
            <a:off x="665641" y="1025021"/>
            <a:ext cx="7812600" cy="9087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¿Fue fácil planificar la recogida de observaciones? </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oboto"/>
              <a:buChar char="●"/>
            </a:pPr>
            <a:r>
              <a:rPr lang="en" sz="1800">
                <a:solidFill>
                  <a:schemeClr val="dk1"/>
                </a:solidFill>
                <a:latin typeface="Roboto"/>
                <a:ea typeface="Roboto"/>
                <a:cs typeface="Roboto"/>
                <a:sym typeface="Roboto"/>
              </a:rPr>
              <a:t>¿Fue fácil recoger observaciones? ¿Resultó difícil?</a:t>
            </a:r>
            <a:endParaRPr sz="1800">
              <a:solidFill>
                <a:schemeClr val="dk1"/>
              </a:solidFill>
              <a:latin typeface="Roboto"/>
              <a:ea typeface="Roboto"/>
              <a:cs typeface="Roboto"/>
              <a:sym typeface="Roboto"/>
            </a:endParaRPr>
          </a:p>
        </p:txBody>
      </p:sp>
      <p:pic>
        <p:nvPicPr>
          <p:cNvPr id="182" name="Google Shape;182;p3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7614" y="4879835"/>
            <a:ext cx="191630" cy="196792"/>
          </a:xfrm>
          <a:prstGeom prst="rect">
            <a:avLst/>
          </a:prstGeom>
          <a:noFill/>
          <a:ln>
            <a:noFill/>
          </a:ln>
        </p:spPr>
      </p:pic>
      <p:sp>
        <p:nvSpPr>
          <p:cNvPr id="183" name="Google Shape;183;p32"/>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DE4B3A"/>
                </a:solidFill>
              </a:rPr>
              <a:t>dayofai.org |</a:t>
            </a:r>
            <a:fld id="{00000000-1234-1234-1234-123412341234}" type="slidenum">
              <a:rPr lang="en" sz="1200">
                <a:solidFill>
                  <a:srgbClr val="DE4B3A"/>
                </a:solidFill>
              </a:rPr>
              <a:t>14</a:t>
            </a:fld>
            <a:endParaRPr sz="1200">
              <a:solidFill>
                <a:srgbClr val="DE4B3A"/>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7"/>
        <p:cNvGrpSpPr/>
        <p:nvPr/>
      </p:nvGrpSpPr>
      <p:grpSpPr>
        <a:xfrm>
          <a:off x="0" y="0"/>
          <a:ext cx="0" cy="0"/>
          <a:chOff x="0" y="0"/>
          <a:chExt cx="0" cy="0"/>
        </a:xfrm>
      </p:grpSpPr>
      <p:sp>
        <p:nvSpPr>
          <p:cNvPr id="188" name="Google Shape;188;p33"/>
          <p:cNvSpPr txBox="1">
            <a:spLocks noGrp="1"/>
          </p:cNvSpPr>
          <p:nvPr>
            <p:ph type="ctrTitle"/>
          </p:nvPr>
        </p:nvSpPr>
        <p:spPr>
          <a:xfrm>
            <a:off x="1147092" y="1774344"/>
            <a:ext cx="6721800" cy="1908906"/>
          </a:xfrm>
          <a:prstGeom prst="rect">
            <a:avLst/>
          </a:prstGeom>
          <a:solidFill>
            <a:srgbClr val="DE4B3A"/>
          </a:solidFill>
        </p:spPr>
        <p:txBody>
          <a:bodyPr spcFirstLastPara="1" wrap="square" lIns="91425" tIns="91425" rIns="91425" bIns="91425" anchor="ctr" anchorCtr="0">
            <a:normAutofit fontScale="90000"/>
          </a:bodyPr>
          <a:lstStyle/>
          <a:p>
            <a:pPr marL="0" lvl="0" indent="0" algn="ctr" rtl="0">
              <a:lnSpc>
                <a:spcPct val="115000"/>
              </a:lnSpc>
              <a:spcBef>
                <a:spcPts val="0"/>
              </a:spcBef>
              <a:spcAft>
                <a:spcPts val="1200"/>
              </a:spcAft>
              <a:buNone/>
            </a:pPr>
            <a:r>
              <a:rPr lang="en" sz="4500" b="1" dirty="0" err="1">
                <a:solidFill>
                  <a:schemeClr val="lt1"/>
                </a:solidFill>
                <a:latin typeface="Ubuntu" panose="020B0504030602030204" pitchFamily="34" charset="0"/>
                <a:ea typeface="Gugi"/>
                <a:cs typeface="Gugi"/>
                <a:sym typeface="Gugi"/>
              </a:rPr>
              <a:t>Lección</a:t>
            </a:r>
            <a:r>
              <a:rPr lang="en" sz="4500" b="1" dirty="0">
                <a:solidFill>
                  <a:schemeClr val="lt1"/>
                </a:solidFill>
                <a:latin typeface="Ubuntu" panose="020B0504030602030204" pitchFamily="34" charset="0"/>
                <a:ea typeface="Gugi"/>
                <a:cs typeface="Gugi"/>
                <a:sym typeface="Gugi"/>
              </a:rPr>
              <a:t> 2: </a:t>
            </a:r>
            <a:r>
              <a:rPr lang="en" sz="4500" b="1" dirty="0" err="1">
                <a:solidFill>
                  <a:schemeClr val="lt1"/>
                </a:solidFill>
                <a:latin typeface="Ubuntu" panose="020B0504030602030204" pitchFamily="34" charset="0"/>
                <a:ea typeface="Gugi"/>
                <a:cs typeface="Gugi"/>
                <a:sym typeface="Gugi"/>
              </a:rPr>
              <a:t>Comparar</a:t>
            </a:r>
            <a:r>
              <a:rPr lang="en" sz="4500" b="1" dirty="0">
                <a:solidFill>
                  <a:schemeClr val="lt1"/>
                </a:solidFill>
                <a:latin typeface="Ubuntu" panose="020B0504030602030204" pitchFamily="34" charset="0"/>
                <a:ea typeface="Gugi"/>
                <a:cs typeface="Gugi"/>
                <a:sym typeface="Gugi"/>
              </a:rPr>
              <a:t> y </a:t>
            </a:r>
            <a:r>
              <a:rPr lang="en" sz="4500" b="1" dirty="0" err="1">
                <a:solidFill>
                  <a:schemeClr val="lt1"/>
                </a:solidFill>
                <a:latin typeface="Ubuntu" panose="020B0504030602030204" pitchFamily="34" charset="0"/>
                <a:ea typeface="Gugi"/>
                <a:cs typeface="Gugi"/>
                <a:sym typeface="Gugi"/>
              </a:rPr>
              <a:t>revisar</a:t>
            </a:r>
            <a:endParaRPr sz="4500" b="1" dirty="0">
              <a:solidFill>
                <a:schemeClr val="lt1"/>
              </a:solidFill>
              <a:latin typeface="Ubuntu" panose="020B0504030602030204" pitchFamily="34" charset="0"/>
              <a:ea typeface="Gugi"/>
              <a:cs typeface="Gugi"/>
              <a:sym typeface="Gugi"/>
            </a:endParaRPr>
          </a:p>
        </p:txBody>
      </p:sp>
      <p:sp>
        <p:nvSpPr>
          <p:cNvPr id="189" name="Google Shape;189;p33"/>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DE4B3A"/>
                </a:solidFill>
              </a:rPr>
              <a:t>dayofai.org |</a:t>
            </a:r>
            <a:fld id="{00000000-1234-1234-1234-123412341234}" type="slidenum">
              <a:rPr lang="en">
                <a:solidFill>
                  <a:srgbClr val="DE4B3A"/>
                </a:solidFill>
              </a:rPr>
              <a:t>15</a:t>
            </a:fld>
            <a:endParaRPr>
              <a:solidFill>
                <a:srgbClr val="DE4B3A"/>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Google Shape;194;p34"/>
          <p:cNvSpPr txBox="1">
            <a:spLocks noGrp="1"/>
          </p:cNvSpPr>
          <p:nvPr>
            <p:ph type="ctrTitle"/>
          </p:nvPr>
        </p:nvSpPr>
        <p:spPr>
          <a:xfrm>
            <a:off x="311700" y="644275"/>
            <a:ext cx="8520600" cy="3980100"/>
          </a:xfrm>
          <a:prstGeom prst="rect">
            <a:avLst/>
          </a:prstGeom>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r>
              <a:rPr lang="en" sz="3000" b="1" dirty="0" err="1">
                <a:solidFill>
                  <a:schemeClr val="lt1"/>
                </a:solidFill>
                <a:latin typeface="Ubuntu" panose="020B0504030602030204" pitchFamily="34" charset="0"/>
                <a:ea typeface="Gugi"/>
                <a:cs typeface="Gugi"/>
                <a:sym typeface="Gugi"/>
              </a:rPr>
              <a:t>Hazlo</a:t>
            </a:r>
            <a:r>
              <a:rPr lang="en" sz="3000" b="1" dirty="0">
                <a:solidFill>
                  <a:schemeClr val="lt1"/>
                </a:solidFill>
                <a:latin typeface="Ubuntu" panose="020B0504030602030204" pitchFamily="34" charset="0"/>
                <a:ea typeface="Gugi"/>
                <a:cs typeface="Gugi"/>
                <a:sym typeface="Gugi"/>
              </a:rPr>
              <a:t> </a:t>
            </a:r>
            <a:r>
              <a:rPr lang="en" sz="3000" b="1" dirty="0" err="1">
                <a:solidFill>
                  <a:schemeClr val="lt1"/>
                </a:solidFill>
                <a:latin typeface="Ubuntu" panose="020B0504030602030204" pitchFamily="34" charset="0"/>
                <a:ea typeface="Gugi"/>
                <a:cs typeface="Gugi"/>
                <a:sym typeface="Gugi"/>
              </a:rPr>
              <a:t>ahora</a:t>
            </a:r>
            <a:endParaRPr sz="3000" b="1" dirty="0">
              <a:solidFill>
                <a:schemeClr val="lt1"/>
              </a:solidFill>
              <a:latin typeface="Ubuntu" panose="020B0504030602030204" pitchFamily="34" charset="0"/>
              <a:ea typeface="Rubik"/>
              <a:cs typeface="Rubik"/>
              <a:sym typeface="Rubik"/>
            </a:endParaRPr>
          </a:p>
          <a:p>
            <a:pPr marL="457200" lvl="0" indent="0" algn="l" rtl="0">
              <a:lnSpc>
                <a:spcPct val="115000"/>
              </a:lnSpc>
              <a:spcBef>
                <a:spcPts val="0"/>
              </a:spcBef>
              <a:spcAft>
                <a:spcPts val="0"/>
              </a:spcAft>
              <a:buNone/>
            </a:pPr>
            <a:r>
              <a:rPr lang="en" sz="2000" dirty="0">
                <a:solidFill>
                  <a:schemeClr val="lt1"/>
                </a:solidFill>
                <a:latin typeface="Roboto"/>
                <a:ea typeface="Roboto"/>
                <a:cs typeface="Roboto"/>
                <a:sym typeface="Roboto"/>
              </a:rPr>
              <a:t>Si </a:t>
            </a:r>
            <a:r>
              <a:rPr lang="en" sz="2000" dirty="0" err="1">
                <a:solidFill>
                  <a:schemeClr val="lt1"/>
                </a:solidFill>
                <a:latin typeface="Roboto"/>
                <a:ea typeface="Roboto"/>
                <a:cs typeface="Roboto"/>
                <a:sym typeface="Roboto"/>
              </a:rPr>
              <a:t>pudieras</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volver</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atrás</a:t>
            </a:r>
            <a:r>
              <a:rPr lang="en" sz="2000" dirty="0">
                <a:solidFill>
                  <a:schemeClr val="lt1"/>
                </a:solidFill>
                <a:latin typeface="Roboto"/>
                <a:ea typeface="Roboto"/>
                <a:cs typeface="Roboto"/>
                <a:sym typeface="Roboto"/>
              </a:rPr>
              <a:t> y </a:t>
            </a:r>
            <a:r>
              <a:rPr lang="en" sz="2000" dirty="0" err="1">
                <a:solidFill>
                  <a:schemeClr val="lt1"/>
                </a:solidFill>
                <a:latin typeface="Roboto"/>
                <a:ea typeface="Roboto"/>
                <a:cs typeface="Roboto"/>
                <a:sym typeface="Roboto"/>
              </a:rPr>
              <a:t>rehacer</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tu</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observación</a:t>
            </a:r>
            <a:r>
              <a:rPr lang="en" sz="2000" dirty="0">
                <a:solidFill>
                  <a:schemeClr val="lt1"/>
                </a:solidFill>
                <a:latin typeface="Roboto"/>
                <a:ea typeface="Roboto"/>
                <a:cs typeface="Roboto"/>
                <a:sym typeface="Roboto"/>
              </a:rPr>
              <a:t> de la </a:t>
            </a:r>
            <a:r>
              <a:rPr lang="en" sz="2000" dirty="0" err="1">
                <a:solidFill>
                  <a:schemeClr val="lt1"/>
                </a:solidFill>
                <a:latin typeface="Roboto"/>
                <a:ea typeface="Roboto"/>
                <a:cs typeface="Roboto"/>
                <a:sym typeface="Roboto"/>
              </a:rPr>
              <a:t>última</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vez</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qué</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cambiarías</a:t>
            </a:r>
            <a:r>
              <a:rPr lang="en" sz="2000" dirty="0">
                <a:solidFill>
                  <a:schemeClr val="lt1"/>
                </a:solidFill>
                <a:latin typeface="Roboto"/>
                <a:ea typeface="Roboto"/>
                <a:cs typeface="Roboto"/>
                <a:sym typeface="Roboto"/>
              </a:rPr>
              <a:t>?</a:t>
            </a:r>
            <a:endParaRPr sz="2000" dirty="0">
              <a:solidFill>
                <a:schemeClr val="lt1"/>
              </a:solidFill>
              <a:latin typeface="Roboto"/>
              <a:ea typeface="Roboto"/>
              <a:cs typeface="Roboto"/>
              <a:sym typeface="Roboto"/>
            </a:endParaRPr>
          </a:p>
          <a:p>
            <a:pPr marL="0" lvl="0" indent="0" algn="ctr" rtl="0">
              <a:spcBef>
                <a:spcPts val="0"/>
              </a:spcBef>
              <a:spcAft>
                <a:spcPts val="0"/>
              </a:spcAft>
              <a:buSzPts val="1100"/>
              <a:buNone/>
            </a:pPr>
            <a:endParaRPr sz="3000" b="1" dirty="0">
              <a:solidFill>
                <a:schemeClr val="lt1"/>
              </a:solidFill>
              <a:latin typeface="Rubik"/>
              <a:ea typeface="Rubik"/>
              <a:cs typeface="Rubik"/>
              <a:sym typeface="Rubik"/>
            </a:endParaRPr>
          </a:p>
        </p:txBody>
      </p:sp>
      <p:sp>
        <p:nvSpPr>
          <p:cNvPr id="195" name="Google Shape;195;p34"/>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lt1"/>
                </a:solidFill>
              </a:rPr>
              <a:t>dayofai.org |</a:t>
            </a:r>
            <a:fld id="{00000000-1234-1234-1234-123412341234}" type="slidenum">
              <a:rPr lang="en" sz="1200">
                <a:solidFill>
                  <a:schemeClr val="lt1"/>
                </a:solidFill>
              </a:rPr>
              <a:t>16</a:t>
            </a:fld>
            <a:endParaRPr sz="1200">
              <a:solidFill>
                <a:schemeClr val="lt1"/>
              </a:solidFill>
            </a:endParaRPr>
          </a:p>
        </p:txBody>
      </p:sp>
      <p:pic>
        <p:nvPicPr>
          <p:cNvPr id="196" name="Google Shape;196;p3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5"/>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t>Objetivos de este curso</a:t>
            </a:r>
            <a:endParaRPr sz="3020"/>
          </a:p>
        </p:txBody>
      </p:sp>
      <p:sp>
        <p:nvSpPr>
          <p:cNvPr id="202" name="Google Shape;202;p35"/>
          <p:cNvSpPr txBox="1"/>
          <p:nvPr/>
        </p:nvSpPr>
        <p:spPr>
          <a:xfrm>
            <a:off x="665641" y="1025021"/>
            <a:ext cx="7812600" cy="1971792"/>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Observar</a:t>
            </a:r>
            <a:r>
              <a:rPr lang="en" sz="1800" dirty="0">
                <a:solidFill>
                  <a:schemeClr val="dk1"/>
                </a:solidFill>
                <a:latin typeface="Roboto"/>
                <a:ea typeface="Roboto"/>
                <a:cs typeface="Roboto"/>
                <a:sym typeface="Roboto"/>
              </a:rPr>
              <a:t> la </a:t>
            </a:r>
            <a:r>
              <a:rPr lang="en" sz="1800" dirty="0" err="1">
                <a:solidFill>
                  <a:schemeClr val="dk1"/>
                </a:solidFill>
                <a:latin typeface="Roboto"/>
                <a:ea typeface="Roboto"/>
                <a:cs typeface="Roboto"/>
                <a:sym typeface="Roboto"/>
              </a:rPr>
              <a:t>naturaleza</a:t>
            </a:r>
            <a:r>
              <a:rPr lang="en" sz="1800" dirty="0">
                <a:solidFill>
                  <a:schemeClr val="dk1"/>
                </a:solidFill>
                <a:latin typeface="Roboto"/>
                <a:ea typeface="Roboto"/>
                <a:cs typeface="Roboto"/>
                <a:sym typeface="Roboto"/>
              </a:rPr>
              <a:t> a </a:t>
            </a:r>
            <a:r>
              <a:rPr lang="en" sz="1800" dirty="0" err="1">
                <a:solidFill>
                  <a:schemeClr val="dk1"/>
                </a:solidFill>
                <a:latin typeface="Roboto"/>
                <a:ea typeface="Roboto"/>
                <a:cs typeface="Roboto"/>
                <a:sym typeface="Roboto"/>
              </a:rPr>
              <a:t>tu</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alrededor</a:t>
            </a:r>
            <a:r>
              <a:rPr lang="en" sz="1800" dirty="0">
                <a:solidFill>
                  <a:schemeClr val="dk1"/>
                </a:solidFill>
                <a:latin typeface="Roboto"/>
                <a:ea typeface="Roboto"/>
                <a:cs typeface="Roboto"/>
                <a:sym typeface="Roboto"/>
              </a:rPr>
              <a:t> ✅.</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Relacionar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tus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observaciones</a:t>
            </a:r>
            <a:r>
              <a:rPr lang="en" sz="1800" dirty="0">
                <a:solidFill>
                  <a:schemeClr val="dk1"/>
                </a:solidFill>
                <a:latin typeface="Roboto"/>
                <a:ea typeface="Roboto"/>
                <a:cs typeface="Roboto"/>
                <a:sym typeface="Roboto"/>
              </a:rPr>
              <a:t> con las de </a:t>
            </a:r>
            <a:r>
              <a:rPr lang="en" sz="1800" dirty="0" err="1">
                <a:solidFill>
                  <a:schemeClr val="dk1"/>
                </a:solidFill>
                <a:latin typeface="Roboto"/>
                <a:ea typeface="Roboto"/>
                <a:cs typeface="Roboto"/>
                <a:sym typeface="Roboto"/>
              </a:rPr>
              <a:t>otras</a:t>
            </a:r>
            <a:r>
              <a:rPr lang="en" sz="1800" dirty="0">
                <a:solidFill>
                  <a:schemeClr val="dk1"/>
                </a:solidFill>
                <a:latin typeface="Roboto"/>
                <a:ea typeface="Roboto"/>
                <a:cs typeface="Roboto"/>
                <a:sym typeface="Roboto"/>
              </a:rPr>
              <a:t> personas</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Buscar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patrones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en</a:t>
            </a:r>
            <a:r>
              <a:rPr lang="en" sz="1800" dirty="0">
                <a:solidFill>
                  <a:schemeClr val="dk1"/>
                </a:solidFill>
                <a:latin typeface="Roboto"/>
                <a:ea typeface="Roboto"/>
                <a:cs typeface="Roboto"/>
                <a:sym typeface="Roboto"/>
              </a:rPr>
              <a:t> las </a:t>
            </a:r>
            <a:r>
              <a:rPr lang="en" sz="1800" dirty="0" err="1">
                <a:solidFill>
                  <a:schemeClr val="dk1"/>
                </a:solidFill>
                <a:latin typeface="Roboto"/>
                <a:ea typeface="Roboto"/>
                <a:cs typeface="Roboto"/>
                <a:sym typeface="Roboto"/>
              </a:rPr>
              <a:t>observaciones</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oboto"/>
              <a:buChar char="●"/>
            </a:pPr>
            <a:r>
              <a:rPr lang="en" sz="1800" dirty="0" err="1">
                <a:solidFill>
                  <a:schemeClr val="dk1"/>
                </a:solidFill>
                <a:latin typeface="Roboto"/>
                <a:ea typeface="Roboto"/>
                <a:cs typeface="Roboto"/>
                <a:sym typeface="Roboto"/>
              </a:rPr>
              <a:t>Conectar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los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patrones</a:t>
            </a:r>
            <a:r>
              <a:rPr lang="en" sz="1800" dirty="0">
                <a:solidFill>
                  <a:schemeClr val="dk1"/>
                </a:solidFill>
                <a:latin typeface="Roboto"/>
                <a:ea typeface="Roboto"/>
                <a:cs typeface="Roboto"/>
                <a:sym typeface="Roboto"/>
              </a:rPr>
              <a:t> naturales con </a:t>
            </a:r>
            <a:r>
              <a:rPr lang="en" sz="1800" dirty="0" err="1">
                <a:solidFill>
                  <a:schemeClr val="dk1"/>
                </a:solidFill>
                <a:latin typeface="Roboto"/>
                <a:ea typeface="Roboto"/>
                <a:cs typeface="Roboto"/>
                <a:sym typeface="Roboto"/>
              </a:rPr>
              <a:t>nuestro</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clima</a:t>
            </a:r>
            <a:endParaRPr sz="1800" dirty="0">
              <a:solidFill>
                <a:schemeClr val="dk1"/>
              </a:solidFill>
              <a:latin typeface="Roboto"/>
              <a:ea typeface="Roboto"/>
              <a:cs typeface="Roboto"/>
              <a:sym typeface="Roboto"/>
            </a:endParaRPr>
          </a:p>
        </p:txBody>
      </p:sp>
      <p:sp>
        <p:nvSpPr>
          <p:cNvPr id="203" name="Google Shape;203;p35"/>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DE4B3A"/>
                </a:solidFill>
              </a:rPr>
              <a:t>dayofai.org |</a:t>
            </a:r>
            <a:fld id="{00000000-1234-1234-1234-123412341234}" type="slidenum">
              <a:rPr lang="en" sz="1200">
                <a:solidFill>
                  <a:srgbClr val="DE4B3A"/>
                </a:solidFill>
              </a:rPr>
              <a:t>17</a:t>
            </a:fld>
            <a:endParaRPr sz="1200">
              <a:solidFill>
                <a:srgbClr val="DE4B3A"/>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7"/>
        <p:cNvGrpSpPr/>
        <p:nvPr/>
      </p:nvGrpSpPr>
      <p:grpSpPr>
        <a:xfrm>
          <a:off x="0" y="0"/>
          <a:ext cx="0" cy="0"/>
          <a:chOff x="0" y="0"/>
          <a:chExt cx="0" cy="0"/>
        </a:xfrm>
      </p:grpSpPr>
      <p:sp>
        <p:nvSpPr>
          <p:cNvPr id="208" name="Google Shape;208;p36"/>
          <p:cNvSpPr txBox="1">
            <a:spLocks noGrp="1"/>
          </p:cNvSpPr>
          <p:nvPr>
            <p:ph type="ctrTitle"/>
          </p:nvPr>
        </p:nvSpPr>
        <p:spPr>
          <a:xfrm>
            <a:off x="311700" y="644275"/>
            <a:ext cx="8520600" cy="3980100"/>
          </a:xfrm>
          <a:prstGeom prst="rect">
            <a:avLst/>
          </a:prstGeom>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r>
              <a:rPr lang="en" sz="3000" b="1" dirty="0">
                <a:solidFill>
                  <a:schemeClr val="lt1"/>
                </a:solidFill>
                <a:latin typeface="Ubuntu" panose="020B0504030602030204" pitchFamily="34" charset="0"/>
                <a:ea typeface="Gugi"/>
                <a:cs typeface="Gugi"/>
                <a:sym typeface="Gugi"/>
              </a:rPr>
              <a:t>Datos</a:t>
            </a:r>
            <a:endParaRPr sz="3000" b="1" dirty="0">
              <a:solidFill>
                <a:schemeClr val="lt1"/>
              </a:solidFill>
              <a:latin typeface="Ubuntu" panose="020B0504030602030204" pitchFamily="34" charset="0"/>
              <a:ea typeface="Rubik"/>
              <a:cs typeface="Rubik"/>
              <a:sym typeface="Rubik"/>
            </a:endParaRPr>
          </a:p>
          <a:p>
            <a:pPr marL="457200" lvl="0" indent="0" algn="l" rtl="0">
              <a:lnSpc>
                <a:spcPct val="115000"/>
              </a:lnSpc>
              <a:spcBef>
                <a:spcPts val="0"/>
              </a:spcBef>
              <a:spcAft>
                <a:spcPts val="0"/>
              </a:spcAft>
              <a:buNone/>
            </a:pPr>
            <a:r>
              <a:rPr lang="en" sz="2000" dirty="0" err="1">
                <a:solidFill>
                  <a:schemeClr val="lt1"/>
                </a:solidFill>
                <a:latin typeface="Roboto"/>
                <a:ea typeface="Roboto"/>
                <a:cs typeface="Roboto"/>
                <a:sym typeface="Roboto"/>
              </a:rPr>
              <a:t>observaciones</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reunidas</a:t>
            </a:r>
            <a:r>
              <a:rPr lang="en" sz="2000" dirty="0">
                <a:solidFill>
                  <a:schemeClr val="lt1"/>
                </a:solidFill>
                <a:latin typeface="Roboto"/>
                <a:ea typeface="Roboto"/>
                <a:cs typeface="Roboto"/>
                <a:sym typeface="Roboto"/>
              </a:rPr>
              <a:t> para </a:t>
            </a:r>
            <a:r>
              <a:rPr lang="en" sz="2000" dirty="0" err="1">
                <a:solidFill>
                  <a:schemeClr val="lt1"/>
                </a:solidFill>
                <a:latin typeface="Roboto"/>
                <a:ea typeface="Roboto"/>
                <a:cs typeface="Roboto"/>
                <a:sym typeface="Roboto"/>
              </a:rPr>
              <a:t>observar</a:t>
            </a:r>
            <a:r>
              <a:rPr lang="en" sz="2000" dirty="0">
                <a:solidFill>
                  <a:schemeClr val="lt1"/>
                </a:solidFill>
                <a:latin typeface="Roboto"/>
                <a:ea typeface="Roboto"/>
                <a:cs typeface="Roboto"/>
                <a:sym typeface="Roboto"/>
              </a:rPr>
              <a:t> y </a:t>
            </a:r>
            <a:r>
              <a:rPr lang="en" sz="2000" dirty="0" err="1">
                <a:solidFill>
                  <a:schemeClr val="lt1"/>
                </a:solidFill>
                <a:latin typeface="Roboto"/>
                <a:ea typeface="Roboto"/>
                <a:cs typeface="Roboto"/>
                <a:sym typeface="Roboto"/>
              </a:rPr>
              <a:t>aprender</a:t>
            </a:r>
            <a:r>
              <a:rPr lang="en" sz="2000" dirty="0">
                <a:solidFill>
                  <a:schemeClr val="lt1"/>
                </a:solidFill>
                <a:latin typeface="Roboto"/>
                <a:ea typeface="Roboto"/>
                <a:cs typeface="Roboto"/>
                <a:sym typeface="Roboto"/>
              </a:rPr>
              <a:t> de</a:t>
            </a:r>
            <a:endParaRPr sz="2000" dirty="0">
              <a:solidFill>
                <a:schemeClr val="lt1"/>
              </a:solidFill>
              <a:latin typeface="Roboto"/>
              <a:ea typeface="Roboto"/>
              <a:cs typeface="Roboto"/>
              <a:sym typeface="Roboto"/>
            </a:endParaRPr>
          </a:p>
          <a:p>
            <a:pPr marL="0" lvl="0" indent="0" algn="ctr" rtl="0">
              <a:spcBef>
                <a:spcPts val="0"/>
              </a:spcBef>
              <a:spcAft>
                <a:spcPts val="0"/>
              </a:spcAft>
              <a:buSzPts val="1100"/>
              <a:buNone/>
            </a:pPr>
            <a:endParaRPr sz="3000" b="1" dirty="0">
              <a:solidFill>
                <a:schemeClr val="lt1"/>
              </a:solidFill>
              <a:latin typeface="Rubik"/>
              <a:ea typeface="Rubik"/>
              <a:cs typeface="Rubik"/>
              <a:sym typeface="Rubik"/>
            </a:endParaRPr>
          </a:p>
        </p:txBody>
      </p:sp>
      <p:sp>
        <p:nvSpPr>
          <p:cNvPr id="209" name="Google Shape;209;p36"/>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lt1"/>
                </a:solidFill>
              </a:rPr>
              <a:t>dayofai.org |</a:t>
            </a:r>
            <a:fld id="{00000000-1234-1234-1234-123412341234}" type="slidenum">
              <a:rPr lang="en" sz="1200">
                <a:solidFill>
                  <a:schemeClr val="lt1"/>
                </a:solidFill>
              </a:rPr>
              <a:t>18</a:t>
            </a:fld>
            <a:endParaRPr sz="1200">
              <a:solidFill>
                <a:schemeClr val="lt1"/>
              </a:solidFill>
            </a:endParaRPr>
          </a:p>
        </p:txBody>
      </p:sp>
      <p:pic>
        <p:nvPicPr>
          <p:cNvPr id="210" name="Google Shape;210;p3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7"/>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t>Compartir</a:t>
            </a:r>
            <a:endParaRPr sz="3020"/>
          </a:p>
        </p:txBody>
      </p:sp>
      <p:sp>
        <p:nvSpPr>
          <p:cNvPr id="216" name="Google Shape;216;p37"/>
          <p:cNvSpPr txBox="1"/>
          <p:nvPr/>
        </p:nvSpPr>
        <p:spPr>
          <a:xfrm>
            <a:off x="665641" y="1025021"/>
            <a:ext cx="78126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800">
                <a:solidFill>
                  <a:schemeClr val="dk1"/>
                </a:solidFill>
                <a:latin typeface="Roboto"/>
                <a:ea typeface="Roboto"/>
                <a:cs typeface="Roboto"/>
                <a:sym typeface="Roboto"/>
              </a:rPr>
              <a:t>Colócate en pareja con el alumno de al lado. </a:t>
            </a:r>
            <a:endParaRPr sz="1800">
              <a:solidFill>
                <a:schemeClr val="dk1"/>
              </a:solidFill>
              <a:latin typeface="Roboto"/>
              <a:ea typeface="Roboto"/>
              <a:cs typeface="Roboto"/>
              <a:sym typeface="Roboto"/>
            </a:endParaRPr>
          </a:p>
        </p:txBody>
      </p:sp>
      <p:sp>
        <p:nvSpPr>
          <p:cNvPr id="217" name="Google Shape;217;p37"/>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DE4B3A"/>
                </a:solidFill>
              </a:rPr>
              <a:t>dayofai.org |</a:t>
            </a:r>
            <a:fld id="{00000000-1234-1234-1234-123412341234}" type="slidenum">
              <a:rPr lang="en" sz="1200">
                <a:solidFill>
                  <a:srgbClr val="DE4B3A"/>
                </a:solidFill>
              </a:rPr>
              <a:t>19</a:t>
            </a:fld>
            <a:endParaRPr sz="1200">
              <a:solidFill>
                <a:srgbClr val="DE4B3A"/>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0"/>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dirty="0" err="1">
                <a:solidFill>
                  <a:srgbClr val="DE4B3A"/>
                </a:solidFill>
                <a:latin typeface="Ubuntu" panose="020B0504030602030204" pitchFamily="34" charset="0"/>
              </a:rPr>
              <a:t>Objetivos</a:t>
            </a:r>
            <a:r>
              <a:rPr lang="en" dirty="0">
                <a:solidFill>
                  <a:srgbClr val="DE4B3A"/>
                </a:solidFill>
                <a:latin typeface="Ubuntu" panose="020B0504030602030204" pitchFamily="34" charset="0"/>
              </a:rPr>
              <a:t> de </a:t>
            </a:r>
            <a:r>
              <a:rPr lang="en" dirty="0" err="1">
                <a:solidFill>
                  <a:srgbClr val="DE4B3A"/>
                </a:solidFill>
                <a:latin typeface="Ubuntu" panose="020B0504030602030204" pitchFamily="34" charset="0"/>
              </a:rPr>
              <a:t>este</a:t>
            </a:r>
            <a:r>
              <a:rPr lang="en" dirty="0">
                <a:solidFill>
                  <a:srgbClr val="DE4B3A"/>
                </a:solidFill>
                <a:latin typeface="Ubuntu" panose="020B0504030602030204" pitchFamily="34" charset="0"/>
              </a:rPr>
              <a:t> </a:t>
            </a:r>
            <a:r>
              <a:rPr lang="en" dirty="0" err="1">
                <a:solidFill>
                  <a:srgbClr val="DE4B3A"/>
                </a:solidFill>
                <a:latin typeface="Ubuntu" panose="020B0504030602030204" pitchFamily="34" charset="0"/>
              </a:rPr>
              <a:t>curso</a:t>
            </a:r>
            <a:endParaRPr dirty="0">
              <a:solidFill>
                <a:srgbClr val="DE4B3A"/>
              </a:solidFill>
              <a:latin typeface="Ubuntu" panose="020B0504030602030204" pitchFamily="34" charset="0"/>
            </a:endParaRPr>
          </a:p>
        </p:txBody>
      </p:sp>
      <p:sp>
        <p:nvSpPr>
          <p:cNvPr id="95" name="Google Shape;95;p20"/>
          <p:cNvSpPr txBox="1"/>
          <p:nvPr/>
        </p:nvSpPr>
        <p:spPr>
          <a:xfrm>
            <a:off x="665641" y="1025021"/>
            <a:ext cx="7812600" cy="1971792"/>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Observar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el</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mundo</a:t>
            </a:r>
            <a:r>
              <a:rPr lang="en" sz="1800" dirty="0">
                <a:solidFill>
                  <a:schemeClr val="dk1"/>
                </a:solidFill>
                <a:latin typeface="Roboto"/>
                <a:ea typeface="Roboto"/>
                <a:cs typeface="Roboto"/>
                <a:sym typeface="Roboto"/>
              </a:rPr>
              <a:t> natural que </a:t>
            </a:r>
            <a:r>
              <a:rPr lang="en" sz="1800" dirty="0" err="1">
                <a:solidFill>
                  <a:schemeClr val="dk1"/>
                </a:solidFill>
                <a:latin typeface="Roboto"/>
                <a:ea typeface="Roboto"/>
                <a:cs typeface="Roboto"/>
                <a:sym typeface="Roboto"/>
              </a:rPr>
              <a:t>te</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rodea</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Relacionar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tus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observaciones</a:t>
            </a:r>
            <a:r>
              <a:rPr lang="en" sz="1800" dirty="0">
                <a:solidFill>
                  <a:schemeClr val="dk1"/>
                </a:solidFill>
                <a:latin typeface="Roboto"/>
                <a:ea typeface="Roboto"/>
                <a:cs typeface="Roboto"/>
                <a:sym typeface="Roboto"/>
              </a:rPr>
              <a:t> con las de </a:t>
            </a:r>
            <a:r>
              <a:rPr lang="en" sz="1800" dirty="0" err="1">
                <a:solidFill>
                  <a:schemeClr val="dk1"/>
                </a:solidFill>
                <a:latin typeface="Roboto"/>
                <a:ea typeface="Roboto"/>
                <a:cs typeface="Roboto"/>
                <a:sym typeface="Roboto"/>
              </a:rPr>
              <a:t>otras</a:t>
            </a:r>
            <a:r>
              <a:rPr lang="en" sz="1800" dirty="0">
                <a:solidFill>
                  <a:schemeClr val="dk1"/>
                </a:solidFill>
                <a:latin typeface="Roboto"/>
                <a:ea typeface="Roboto"/>
                <a:cs typeface="Roboto"/>
                <a:sym typeface="Roboto"/>
              </a:rPr>
              <a:t> personas</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Buscar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patrones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en</a:t>
            </a:r>
            <a:r>
              <a:rPr lang="en" sz="1800" dirty="0">
                <a:solidFill>
                  <a:schemeClr val="dk1"/>
                </a:solidFill>
                <a:latin typeface="Roboto"/>
                <a:ea typeface="Roboto"/>
                <a:cs typeface="Roboto"/>
                <a:sym typeface="Roboto"/>
              </a:rPr>
              <a:t> las </a:t>
            </a:r>
            <a:r>
              <a:rPr lang="en" sz="1800" dirty="0" err="1">
                <a:solidFill>
                  <a:schemeClr val="dk1"/>
                </a:solidFill>
                <a:latin typeface="Roboto"/>
                <a:ea typeface="Roboto"/>
                <a:cs typeface="Roboto"/>
                <a:sym typeface="Roboto"/>
              </a:rPr>
              <a:t>observaciones</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oboto"/>
              <a:buChar char="●"/>
            </a:pPr>
            <a:r>
              <a:rPr lang="en" sz="1800" dirty="0" err="1">
                <a:solidFill>
                  <a:schemeClr val="dk1"/>
                </a:solidFill>
                <a:latin typeface="Roboto"/>
                <a:ea typeface="Roboto"/>
                <a:cs typeface="Roboto"/>
                <a:sym typeface="Roboto"/>
              </a:rPr>
              <a:t>Conectar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los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patrones</a:t>
            </a:r>
            <a:r>
              <a:rPr lang="en" sz="1800" dirty="0">
                <a:solidFill>
                  <a:schemeClr val="dk1"/>
                </a:solidFill>
                <a:latin typeface="Roboto"/>
                <a:ea typeface="Roboto"/>
                <a:cs typeface="Roboto"/>
                <a:sym typeface="Roboto"/>
              </a:rPr>
              <a:t> naturales con </a:t>
            </a:r>
            <a:r>
              <a:rPr lang="en" sz="1800" dirty="0" err="1">
                <a:solidFill>
                  <a:schemeClr val="dk1"/>
                </a:solidFill>
                <a:latin typeface="Roboto"/>
                <a:ea typeface="Roboto"/>
                <a:cs typeface="Roboto"/>
                <a:sym typeface="Roboto"/>
              </a:rPr>
              <a:t>nuestro</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clima</a:t>
            </a:r>
            <a:endParaRPr sz="1800" dirty="0">
              <a:solidFill>
                <a:schemeClr val="dk1"/>
              </a:solidFill>
              <a:latin typeface="Roboto"/>
              <a:ea typeface="Roboto"/>
              <a:cs typeface="Roboto"/>
              <a:sym typeface="Roboto"/>
            </a:endParaRPr>
          </a:p>
        </p:txBody>
      </p:sp>
      <p:sp>
        <p:nvSpPr>
          <p:cNvPr id="96" name="Google Shape;96;p20"/>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DE4B3A"/>
                </a:solidFill>
              </a:rPr>
              <a:t>dayofai.org | 2</a:t>
            </a:r>
            <a:fld id="{00000000-1234-1234-1234-123412341234}" type="slidenum">
              <a:rPr lang="en">
                <a:solidFill>
                  <a:srgbClr val="DE4B3A"/>
                </a:solidFill>
              </a:rPr>
              <a:t>2</a:t>
            </a:fld>
            <a:endParaRPr>
              <a:solidFill>
                <a:srgbClr val="DE4B3A"/>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8"/>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t>Compartir</a:t>
            </a:r>
            <a:endParaRPr sz="3020"/>
          </a:p>
        </p:txBody>
      </p:sp>
      <p:sp>
        <p:nvSpPr>
          <p:cNvPr id="223" name="Google Shape;223;p38"/>
          <p:cNvSpPr txBox="1"/>
          <p:nvPr/>
        </p:nvSpPr>
        <p:spPr>
          <a:xfrm>
            <a:off x="665641" y="1025021"/>
            <a:ext cx="7812600" cy="1355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Colócate en pareja con el alumno de al lado. </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a:solidFill>
                  <a:schemeClr val="dk1"/>
                </a:solidFill>
                <a:latin typeface="Roboto"/>
                <a:ea typeface="Roboto"/>
                <a:cs typeface="Roboto"/>
                <a:sym typeface="Roboto"/>
              </a:rPr>
              <a:t>Por turnos, compartid lo que habéis elegido observar</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ubik"/>
              <a:buChar char="●"/>
            </a:pPr>
            <a:r>
              <a:rPr lang="en" sz="1800">
                <a:solidFill>
                  <a:schemeClr val="dk1"/>
                </a:solidFill>
                <a:latin typeface="Roboto"/>
                <a:ea typeface="Roboto"/>
                <a:cs typeface="Roboto"/>
                <a:sym typeface="Roboto"/>
              </a:rPr>
              <a:t>Comparte también: ¿has observado algún </a:t>
            </a:r>
            <a:r>
              <a:rPr lang="en" sz="1800" b="1">
                <a:solidFill>
                  <a:schemeClr val="dk1"/>
                </a:solidFill>
                <a:latin typeface="Roboto"/>
                <a:ea typeface="Roboto"/>
                <a:cs typeface="Roboto"/>
                <a:sym typeface="Roboto"/>
              </a:rPr>
              <a:t>patrón </a:t>
            </a:r>
            <a:r>
              <a:rPr lang="en" sz="1800">
                <a:solidFill>
                  <a:schemeClr val="dk1"/>
                </a:solidFill>
                <a:latin typeface="Roboto"/>
                <a:ea typeface="Roboto"/>
                <a:cs typeface="Roboto"/>
                <a:sym typeface="Roboto"/>
              </a:rPr>
              <a:t>en tus datos? Si es así, ¿cuál era?</a:t>
            </a:r>
            <a:endParaRPr sz="1800">
              <a:solidFill>
                <a:schemeClr val="dk1"/>
              </a:solidFill>
              <a:latin typeface="Roboto"/>
              <a:ea typeface="Roboto"/>
              <a:cs typeface="Roboto"/>
              <a:sym typeface="Roboto"/>
            </a:endParaRPr>
          </a:p>
        </p:txBody>
      </p:sp>
      <p:sp>
        <p:nvSpPr>
          <p:cNvPr id="224" name="Google Shape;224;p38"/>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DE4B3A"/>
                </a:solidFill>
              </a:rPr>
              <a:t>dayofai.org |</a:t>
            </a:r>
            <a:fld id="{00000000-1234-1234-1234-123412341234}" type="slidenum">
              <a:rPr lang="en" sz="1200">
                <a:solidFill>
                  <a:srgbClr val="DE4B3A"/>
                </a:solidFill>
              </a:rPr>
              <a:t>20</a:t>
            </a:fld>
            <a:endParaRPr sz="1200">
              <a:solidFill>
                <a:srgbClr val="DE4B3A"/>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9"/>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t>Compartir</a:t>
            </a:r>
            <a:endParaRPr sz="3020"/>
          </a:p>
        </p:txBody>
      </p:sp>
      <p:sp>
        <p:nvSpPr>
          <p:cNvPr id="230" name="Google Shape;230;p39"/>
          <p:cNvSpPr txBox="1"/>
          <p:nvPr/>
        </p:nvSpPr>
        <p:spPr>
          <a:xfrm>
            <a:off x="665641" y="1025021"/>
            <a:ext cx="7812600" cy="256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Colócate en pareja con el alumno de al lado. </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a:solidFill>
                  <a:schemeClr val="dk1"/>
                </a:solidFill>
                <a:latin typeface="Roboto"/>
                <a:ea typeface="Roboto"/>
                <a:cs typeface="Roboto"/>
                <a:sym typeface="Roboto"/>
              </a:rPr>
              <a:t>Por turnos, compartid lo que habéis elegido observar</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ubik"/>
              <a:buChar char="●"/>
            </a:pPr>
            <a:r>
              <a:rPr lang="en" sz="1800">
                <a:solidFill>
                  <a:schemeClr val="dk1"/>
                </a:solidFill>
                <a:latin typeface="Roboto"/>
                <a:ea typeface="Roboto"/>
                <a:cs typeface="Roboto"/>
                <a:sym typeface="Roboto"/>
              </a:rPr>
              <a:t>Comparte también: ¿has observado algún </a:t>
            </a:r>
            <a:r>
              <a:rPr lang="en" sz="1800" b="1">
                <a:solidFill>
                  <a:schemeClr val="dk1"/>
                </a:solidFill>
                <a:latin typeface="Roboto"/>
                <a:ea typeface="Roboto"/>
                <a:cs typeface="Roboto"/>
                <a:sym typeface="Roboto"/>
              </a:rPr>
              <a:t>patrón </a:t>
            </a:r>
            <a:r>
              <a:rPr lang="en" sz="1800">
                <a:solidFill>
                  <a:schemeClr val="dk1"/>
                </a:solidFill>
                <a:latin typeface="Roboto"/>
                <a:ea typeface="Roboto"/>
                <a:cs typeface="Roboto"/>
                <a:sym typeface="Roboto"/>
              </a:rPr>
              <a:t>en tus datos? Si es así, ¿cuál era?</a:t>
            </a:r>
            <a:endParaRPr sz="1800">
              <a:solidFill>
                <a:schemeClr val="dk1"/>
              </a:solidFill>
              <a:latin typeface="Roboto"/>
              <a:ea typeface="Roboto"/>
              <a:cs typeface="Roboto"/>
              <a:sym typeface="Roboto"/>
            </a:endParaRPr>
          </a:p>
          <a:p>
            <a:pPr marL="0" lvl="0" indent="0" algn="l" rtl="0">
              <a:lnSpc>
                <a:spcPct val="115000"/>
              </a:lnSpc>
              <a:spcBef>
                <a:spcPts val="1000"/>
              </a:spcBef>
              <a:spcAft>
                <a:spcPts val="0"/>
              </a:spcAft>
              <a:buNone/>
            </a:pP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ubik"/>
              <a:buChar char="●"/>
            </a:pPr>
            <a:r>
              <a:rPr lang="en" sz="1800">
                <a:solidFill>
                  <a:schemeClr val="dk1"/>
                </a:solidFill>
                <a:latin typeface="Roboto"/>
                <a:ea typeface="Roboto"/>
                <a:cs typeface="Roboto"/>
                <a:sym typeface="Roboto"/>
              </a:rPr>
              <a:t>Ahora, mirad juntos vuestros datos. </a:t>
            </a:r>
            <a:r>
              <a:rPr lang="en" sz="1800" b="1">
                <a:solidFill>
                  <a:schemeClr val="dk1"/>
                </a:solidFill>
                <a:latin typeface="Roboto"/>
                <a:ea typeface="Roboto"/>
                <a:cs typeface="Roboto"/>
                <a:sym typeface="Roboto"/>
              </a:rPr>
              <a:t>¿Ves alguna conexión entre las observaciones que habéis recogido?</a:t>
            </a:r>
            <a:endParaRPr sz="1800" b="1">
              <a:solidFill>
                <a:schemeClr val="dk1"/>
              </a:solidFill>
              <a:latin typeface="Roboto"/>
              <a:ea typeface="Roboto"/>
              <a:cs typeface="Roboto"/>
              <a:sym typeface="Roboto"/>
            </a:endParaRPr>
          </a:p>
        </p:txBody>
      </p:sp>
      <p:sp>
        <p:nvSpPr>
          <p:cNvPr id="231" name="Google Shape;231;p39"/>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DE4B3A"/>
                </a:solidFill>
              </a:rPr>
              <a:t>dayofai.org |</a:t>
            </a:r>
            <a:fld id="{00000000-1234-1234-1234-123412341234}" type="slidenum">
              <a:rPr lang="en" sz="1200">
                <a:solidFill>
                  <a:srgbClr val="DE4B3A"/>
                </a:solidFill>
              </a:rPr>
              <a:t>21</a:t>
            </a:fld>
            <a:endParaRPr sz="1200">
              <a:solidFill>
                <a:srgbClr val="DE4B3A"/>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5"/>
        <p:cNvGrpSpPr/>
        <p:nvPr/>
      </p:nvGrpSpPr>
      <p:grpSpPr>
        <a:xfrm>
          <a:off x="0" y="0"/>
          <a:ext cx="0" cy="0"/>
          <a:chOff x="0" y="0"/>
          <a:chExt cx="0" cy="0"/>
        </a:xfrm>
      </p:grpSpPr>
      <p:sp>
        <p:nvSpPr>
          <p:cNvPr id="236" name="Google Shape;236;p40"/>
          <p:cNvSpPr txBox="1">
            <a:spLocks noGrp="1"/>
          </p:cNvSpPr>
          <p:nvPr>
            <p:ph type="ctrTitle"/>
          </p:nvPr>
        </p:nvSpPr>
        <p:spPr>
          <a:xfrm>
            <a:off x="311708" y="15454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4280" b="1" dirty="0">
                <a:solidFill>
                  <a:schemeClr val="lt1"/>
                </a:solidFill>
                <a:latin typeface="Ubuntu" panose="020B0504030602030204" pitchFamily="34" charset="0"/>
                <a:ea typeface="Gugi"/>
                <a:cs typeface="Gugi"/>
                <a:sym typeface="Gugi"/>
              </a:rPr>
              <a:t>¿Has </a:t>
            </a:r>
            <a:r>
              <a:rPr lang="en" sz="4280" b="1" dirty="0" err="1">
                <a:solidFill>
                  <a:schemeClr val="lt1"/>
                </a:solidFill>
                <a:latin typeface="Ubuntu" panose="020B0504030602030204" pitchFamily="34" charset="0"/>
                <a:ea typeface="Gugi"/>
                <a:cs typeface="Gugi"/>
                <a:sym typeface="Gugi"/>
              </a:rPr>
              <a:t>encontrado</a:t>
            </a:r>
            <a:r>
              <a:rPr lang="en" sz="4280" b="1" dirty="0">
                <a:solidFill>
                  <a:schemeClr val="lt1"/>
                </a:solidFill>
                <a:latin typeface="Ubuntu" panose="020B0504030602030204" pitchFamily="34" charset="0"/>
                <a:ea typeface="Gugi"/>
                <a:cs typeface="Gugi"/>
                <a:sym typeface="Gugi"/>
              </a:rPr>
              <a:t> </a:t>
            </a:r>
            <a:r>
              <a:rPr lang="en" sz="4280" b="1" dirty="0" err="1">
                <a:solidFill>
                  <a:schemeClr val="lt1"/>
                </a:solidFill>
                <a:latin typeface="Ubuntu" panose="020B0504030602030204" pitchFamily="34" charset="0"/>
                <a:ea typeface="Gugi"/>
                <a:cs typeface="Gugi"/>
                <a:sym typeface="Gugi"/>
              </a:rPr>
              <a:t>alguna</a:t>
            </a:r>
            <a:r>
              <a:rPr lang="en" sz="4280" b="1" dirty="0">
                <a:solidFill>
                  <a:schemeClr val="lt1"/>
                </a:solidFill>
                <a:latin typeface="Ubuntu" panose="020B0504030602030204" pitchFamily="34" charset="0"/>
                <a:ea typeface="Gugi"/>
                <a:cs typeface="Gugi"/>
                <a:sym typeface="Gugi"/>
              </a:rPr>
              <a:t> </a:t>
            </a:r>
            <a:r>
              <a:rPr lang="en" sz="4280" b="1" dirty="0" err="1">
                <a:solidFill>
                  <a:schemeClr val="lt1"/>
                </a:solidFill>
                <a:latin typeface="Ubuntu" panose="020B0504030602030204" pitchFamily="34" charset="0"/>
                <a:ea typeface="Gugi"/>
                <a:cs typeface="Gugi"/>
                <a:sym typeface="Gugi"/>
              </a:rPr>
              <a:t>conexión</a:t>
            </a:r>
            <a:r>
              <a:rPr lang="en" sz="4280" b="1" dirty="0">
                <a:solidFill>
                  <a:schemeClr val="lt1"/>
                </a:solidFill>
                <a:latin typeface="Ubuntu" panose="020B0504030602030204" pitchFamily="34" charset="0"/>
                <a:ea typeface="Gugi"/>
                <a:cs typeface="Gugi"/>
                <a:sym typeface="Gugi"/>
              </a:rPr>
              <a:t> entre </a:t>
            </a:r>
            <a:r>
              <a:rPr lang="en" sz="4280" b="1" dirty="0" err="1">
                <a:solidFill>
                  <a:schemeClr val="lt1"/>
                </a:solidFill>
                <a:latin typeface="Ubuntu" panose="020B0504030602030204" pitchFamily="34" charset="0"/>
                <a:ea typeface="Gugi"/>
                <a:cs typeface="Gugi"/>
                <a:sym typeface="Gugi"/>
              </a:rPr>
              <a:t>tus</a:t>
            </a:r>
            <a:r>
              <a:rPr lang="en" sz="4280" b="1" dirty="0">
                <a:solidFill>
                  <a:schemeClr val="lt1"/>
                </a:solidFill>
                <a:latin typeface="Ubuntu" panose="020B0504030602030204" pitchFamily="34" charset="0"/>
                <a:ea typeface="Gugi"/>
                <a:cs typeface="Gugi"/>
                <a:sym typeface="Gugi"/>
              </a:rPr>
              <a:t> </a:t>
            </a:r>
            <a:r>
              <a:rPr lang="en" sz="4280" b="1" dirty="0" err="1">
                <a:solidFill>
                  <a:schemeClr val="lt1"/>
                </a:solidFill>
                <a:latin typeface="Ubuntu" panose="020B0504030602030204" pitchFamily="34" charset="0"/>
                <a:ea typeface="Gugi"/>
                <a:cs typeface="Gugi"/>
                <a:sym typeface="Gugi"/>
              </a:rPr>
              <a:t>datos</a:t>
            </a:r>
            <a:r>
              <a:rPr lang="en" sz="4280" b="1" dirty="0">
                <a:solidFill>
                  <a:schemeClr val="lt1"/>
                </a:solidFill>
                <a:latin typeface="Ubuntu" panose="020B0504030602030204" pitchFamily="34" charset="0"/>
                <a:ea typeface="Gugi"/>
                <a:cs typeface="Gugi"/>
                <a:sym typeface="Gugi"/>
              </a:rPr>
              <a:t>?</a:t>
            </a:r>
            <a:endParaRPr sz="4280" b="1" dirty="0">
              <a:solidFill>
                <a:schemeClr val="lt1"/>
              </a:solidFill>
              <a:latin typeface="Ubuntu" panose="020B0504030602030204" pitchFamily="34" charset="0"/>
              <a:ea typeface="Gugi"/>
              <a:cs typeface="Gugi"/>
              <a:sym typeface="Gugi"/>
            </a:endParaRPr>
          </a:p>
        </p:txBody>
      </p:sp>
      <p:sp>
        <p:nvSpPr>
          <p:cNvPr id="237" name="Google Shape;237;p40"/>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dayofai.org |</a:t>
            </a:r>
            <a:fld id="{00000000-1234-1234-1234-123412341234}" type="slidenum">
              <a:rPr lang="en"/>
              <a:t>22</a:t>
            </a:fld>
            <a:endParaRPr/>
          </a:p>
        </p:txBody>
      </p:sp>
      <p:pic>
        <p:nvPicPr>
          <p:cNvPr id="238" name="Google Shape;238;p4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1"/>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t>Objetivos de este curso</a:t>
            </a:r>
            <a:endParaRPr sz="3020"/>
          </a:p>
        </p:txBody>
      </p:sp>
      <p:sp>
        <p:nvSpPr>
          <p:cNvPr id="244" name="Google Shape;244;p41"/>
          <p:cNvSpPr txBox="1"/>
          <p:nvPr/>
        </p:nvSpPr>
        <p:spPr>
          <a:xfrm>
            <a:off x="665641" y="1025021"/>
            <a:ext cx="7812600" cy="18024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Observa la naturaleza a tu alrededor ✅.</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a:solidFill>
                  <a:schemeClr val="dk1"/>
                </a:solidFill>
                <a:latin typeface="Roboto"/>
                <a:ea typeface="Roboto"/>
                <a:cs typeface="Roboto"/>
                <a:sym typeface="Roboto"/>
              </a:rPr>
              <a:t>Relaciona tus observaciones con las de otras personas</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a:solidFill>
                  <a:schemeClr val="dk1"/>
                </a:solidFill>
                <a:latin typeface="Roboto"/>
                <a:ea typeface="Roboto"/>
                <a:cs typeface="Roboto"/>
                <a:sym typeface="Roboto"/>
              </a:rPr>
              <a:t>Buscar patrones en las observaciones</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oboto"/>
              <a:buChar char="●"/>
            </a:pPr>
            <a:r>
              <a:rPr lang="en" sz="1800">
                <a:solidFill>
                  <a:schemeClr val="dk1"/>
                </a:solidFill>
                <a:latin typeface="Roboto"/>
                <a:ea typeface="Roboto"/>
                <a:cs typeface="Roboto"/>
                <a:sym typeface="Roboto"/>
              </a:rPr>
              <a:t>Conectar los patrones naturales con nuestro clima</a:t>
            </a:r>
            <a:endParaRPr sz="1800">
              <a:solidFill>
                <a:schemeClr val="dk1"/>
              </a:solidFill>
              <a:latin typeface="Roboto"/>
              <a:ea typeface="Roboto"/>
              <a:cs typeface="Roboto"/>
              <a:sym typeface="Roboto"/>
            </a:endParaRPr>
          </a:p>
        </p:txBody>
      </p:sp>
      <p:sp>
        <p:nvSpPr>
          <p:cNvPr id="245" name="Google Shape;245;p41"/>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DE4B3A"/>
                </a:solidFill>
              </a:rPr>
              <a:t>dayofai.org |</a:t>
            </a:r>
            <a:fld id="{00000000-1234-1234-1234-123412341234}" type="slidenum">
              <a:rPr lang="en" sz="1200">
                <a:solidFill>
                  <a:srgbClr val="DE4B3A"/>
                </a:solidFill>
              </a:rPr>
              <a:t>23</a:t>
            </a:fld>
            <a:endParaRPr sz="1200">
              <a:solidFill>
                <a:srgbClr val="DE4B3A"/>
              </a:solidFill>
            </a:endParaRPr>
          </a:p>
        </p:txBody>
      </p:sp>
      <p:sp>
        <p:nvSpPr>
          <p:cNvPr id="246" name="Google Shape;246;p41"/>
          <p:cNvSpPr txBox="1"/>
          <p:nvPr/>
        </p:nvSpPr>
        <p:spPr>
          <a:xfrm>
            <a:off x="5835025" y="352500"/>
            <a:ext cx="2833200" cy="572700"/>
          </a:xfrm>
          <a:prstGeom prst="rect">
            <a:avLst/>
          </a:prstGeom>
          <a:solidFill>
            <a:schemeClr val="accent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Deberíamos revisarlo.</a:t>
            </a:r>
            <a:endParaRPr sz="1800">
              <a:solidFill>
                <a:schemeClr val="dk2"/>
              </a:solidFill>
              <a:latin typeface="Roboto"/>
              <a:ea typeface="Roboto"/>
              <a:cs typeface="Roboto"/>
              <a:sym typeface="Roboto"/>
            </a:endParaRPr>
          </a:p>
        </p:txBody>
      </p:sp>
      <p:cxnSp>
        <p:nvCxnSpPr>
          <p:cNvPr id="247" name="Google Shape;247;p41"/>
          <p:cNvCxnSpPr>
            <a:stCxn id="246" idx="1"/>
            <a:endCxn id="244" idx="0"/>
          </p:cNvCxnSpPr>
          <p:nvPr/>
        </p:nvCxnSpPr>
        <p:spPr>
          <a:xfrm flipH="1">
            <a:off x="4572025" y="638850"/>
            <a:ext cx="1263000" cy="386100"/>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42"/>
          <p:cNvSpPr txBox="1">
            <a:spLocks noGrp="1"/>
          </p:cNvSpPr>
          <p:nvPr>
            <p:ph type="ctrTitle"/>
          </p:nvPr>
        </p:nvSpPr>
        <p:spPr>
          <a:xfrm>
            <a:off x="311700" y="644275"/>
            <a:ext cx="8520600" cy="3980100"/>
          </a:xfrm>
          <a:prstGeom prst="rect">
            <a:avLst/>
          </a:prstGeom>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r>
              <a:rPr lang="en" sz="3000" b="1" dirty="0" err="1">
                <a:solidFill>
                  <a:schemeClr val="lt1"/>
                </a:solidFill>
                <a:latin typeface="Ubuntu" panose="020B0504030602030204" pitchFamily="34" charset="0"/>
                <a:ea typeface="Gugi"/>
                <a:cs typeface="Gugi"/>
                <a:sym typeface="Gugi"/>
              </a:rPr>
              <a:t>Formato</a:t>
            </a:r>
            <a:endParaRPr sz="3000" b="1" dirty="0">
              <a:solidFill>
                <a:schemeClr val="lt1"/>
              </a:solidFill>
              <a:latin typeface="Ubuntu" panose="020B0504030602030204" pitchFamily="34" charset="0"/>
              <a:ea typeface="Rubik"/>
              <a:cs typeface="Rubik"/>
              <a:sym typeface="Rubik"/>
            </a:endParaRPr>
          </a:p>
          <a:p>
            <a:pPr marL="457200" lvl="0" indent="0" algn="l" rtl="0">
              <a:lnSpc>
                <a:spcPct val="115000"/>
              </a:lnSpc>
              <a:spcBef>
                <a:spcPts val="0"/>
              </a:spcBef>
              <a:spcAft>
                <a:spcPts val="0"/>
              </a:spcAft>
              <a:buNone/>
            </a:pPr>
            <a:r>
              <a:rPr lang="en" sz="2000" dirty="0" err="1">
                <a:solidFill>
                  <a:schemeClr val="lt1"/>
                </a:solidFill>
                <a:latin typeface="Roboto"/>
                <a:ea typeface="Roboto"/>
                <a:cs typeface="Roboto"/>
                <a:sym typeface="Roboto"/>
              </a:rPr>
              <a:t>poner</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en</a:t>
            </a:r>
            <a:r>
              <a:rPr lang="en" sz="2000" dirty="0">
                <a:solidFill>
                  <a:schemeClr val="lt1"/>
                </a:solidFill>
                <a:latin typeface="Roboto"/>
                <a:ea typeface="Roboto"/>
                <a:cs typeface="Roboto"/>
                <a:sym typeface="Roboto"/>
              </a:rPr>
              <a:t> un </a:t>
            </a:r>
            <a:r>
              <a:rPr lang="en" sz="2000" dirty="0" err="1">
                <a:solidFill>
                  <a:schemeClr val="lt1"/>
                </a:solidFill>
                <a:latin typeface="Roboto"/>
                <a:ea typeface="Roboto"/>
                <a:cs typeface="Roboto"/>
                <a:sym typeface="Roboto"/>
              </a:rPr>
              <a:t>sistema</a:t>
            </a:r>
            <a:r>
              <a:rPr lang="en" sz="2000" dirty="0">
                <a:solidFill>
                  <a:schemeClr val="lt1"/>
                </a:solidFill>
                <a:latin typeface="Roboto"/>
                <a:ea typeface="Roboto"/>
                <a:cs typeface="Roboto"/>
                <a:sym typeface="Roboto"/>
              </a:rPr>
              <a:t> de </a:t>
            </a:r>
            <a:r>
              <a:rPr lang="en" sz="2000" dirty="0" err="1">
                <a:solidFill>
                  <a:schemeClr val="lt1"/>
                </a:solidFill>
                <a:latin typeface="Roboto"/>
                <a:ea typeface="Roboto"/>
                <a:cs typeface="Roboto"/>
                <a:sym typeface="Roboto"/>
              </a:rPr>
              <a:t>almacenamiento</a:t>
            </a:r>
            <a:r>
              <a:rPr lang="en" sz="2000" dirty="0">
                <a:solidFill>
                  <a:schemeClr val="lt1"/>
                </a:solidFill>
                <a:latin typeface="Roboto"/>
                <a:ea typeface="Roboto"/>
                <a:cs typeface="Roboto"/>
                <a:sym typeface="Roboto"/>
              </a:rPr>
              <a:t> de </a:t>
            </a:r>
            <a:r>
              <a:rPr lang="en" sz="2000" dirty="0" err="1">
                <a:solidFill>
                  <a:schemeClr val="lt1"/>
                </a:solidFill>
                <a:latin typeface="Roboto"/>
                <a:ea typeface="Roboto"/>
                <a:cs typeface="Roboto"/>
                <a:sym typeface="Roboto"/>
              </a:rPr>
              <a:t>tipo</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en</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este</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caso</a:t>
            </a:r>
            <a:r>
              <a:rPr lang="en" sz="2000" dirty="0">
                <a:solidFill>
                  <a:schemeClr val="lt1"/>
                </a:solidFill>
                <a:latin typeface="Roboto"/>
                <a:ea typeface="Roboto"/>
                <a:cs typeface="Roboto"/>
                <a:sym typeface="Roboto"/>
              </a:rPr>
              <a:t>, la </a:t>
            </a:r>
            <a:r>
              <a:rPr lang="en" sz="2000" dirty="0" err="1">
                <a:solidFill>
                  <a:schemeClr val="lt1"/>
                </a:solidFill>
                <a:latin typeface="Roboto"/>
                <a:ea typeface="Roboto"/>
                <a:cs typeface="Roboto"/>
                <a:sym typeface="Roboto"/>
              </a:rPr>
              <a:t>combinación</a:t>
            </a:r>
            <a:r>
              <a:rPr lang="en" sz="2000" dirty="0">
                <a:solidFill>
                  <a:schemeClr val="lt1"/>
                </a:solidFill>
                <a:latin typeface="Roboto"/>
                <a:ea typeface="Roboto"/>
                <a:cs typeface="Roboto"/>
                <a:sym typeface="Roboto"/>
              </a:rPr>
              <a:t> de </a:t>
            </a:r>
            <a:r>
              <a:rPr lang="en" sz="2000" dirty="0" err="1">
                <a:solidFill>
                  <a:schemeClr val="lt1"/>
                </a:solidFill>
                <a:latin typeface="Roboto"/>
                <a:ea typeface="Roboto"/>
                <a:cs typeface="Roboto"/>
                <a:sym typeface="Roboto"/>
              </a:rPr>
              <a:t>registros</a:t>
            </a:r>
            <a:r>
              <a:rPr lang="en" sz="2000" dirty="0">
                <a:solidFill>
                  <a:schemeClr val="lt1"/>
                </a:solidFill>
                <a:latin typeface="Roboto"/>
                <a:ea typeface="Roboto"/>
                <a:cs typeface="Roboto"/>
                <a:sym typeface="Roboto"/>
              </a:rPr>
              <a:t>)</a:t>
            </a:r>
            <a:endParaRPr sz="2000" dirty="0">
              <a:solidFill>
                <a:schemeClr val="lt1"/>
              </a:solidFill>
              <a:latin typeface="Roboto"/>
              <a:ea typeface="Roboto"/>
              <a:cs typeface="Roboto"/>
              <a:sym typeface="Roboto"/>
            </a:endParaRPr>
          </a:p>
          <a:p>
            <a:pPr marL="0" lvl="0" indent="0" algn="ctr" rtl="0">
              <a:spcBef>
                <a:spcPts val="0"/>
              </a:spcBef>
              <a:spcAft>
                <a:spcPts val="0"/>
              </a:spcAft>
              <a:buSzPts val="1100"/>
              <a:buNone/>
            </a:pPr>
            <a:endParaRPr sz="3000" b="1" dirty="0">
              <a:solidFill>
                <a:schemeClr val="lt1"/>
              </a:solidFill>
              <a:latin typeface="Rubik"/>
              <a:ea typeface="Rubik"/>
              <a:cs typeface="Rubik"/>
              <a:sym typeface="Rubik"/>
            </a:endParaRPr>
          </a:p>
        </p:txBody>
      </p:sp>
      <p:sp>
        <p:nvSpPr>
          <p:cNvPr id="253" name="Google Shape;253;p42"/>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lt1"/>
                </a:solidFill>
              </a:rPr>
              <a:t>dayofai.org |</a:t>
            </a:r>
            <a:fld id="{00000000-1234-1234-1234-123412341234}" type="slidenum">
              <a:rPr lang="en" sz="1200">
                <a:solidFill>
                  <a:schemeClr val="lt1"/>
                </a:solidFill>
              </a:rPr>
              <a:t>24</a:t>
            </a:fld>
            <a:endParaRPr sz="1200">
              <a:solidFill>
                <a:schemeClr val="lt1"/>
              </a:solidFill>
            </a:endParaRPr>
          </a:p>
        </p:txBody>
      </p:sp>
      <p:pic>
        <p:nvPicPr>
          <p:cNvPr id="254" name="Google Shape;254;p4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3"/>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dirty="0"/>
              <a:t>División </a:t>
            </a:r>
            <a:r>
              <a:rPr lang="en" sz="3020" dirty="0" err="1"/>
              <a:t>en</a:t>
            </a:r>
            <a:r>
              <a:rPr lang="en" sz="3020" dirty="0"/>
              <a:t> </a:t>
            </a:r>
            <a:r>
              <a:rPr lang="en" sz="3020" dirty="0" err="1"/>
              <a:t>grupos</a:t>
            </a:r>
            <a:r>
              <a:rPr lang="en" sz="3020" dirty="0"/>
              <a:t> de 3-4</a:t>
            </a:r>
            <a:endParaRPr sz="3020" dirty="0"/>
          </a:p>
        </p:txBody>
      </p:sp>
      <p:sp>
        <p:nvSpPr>
          <p:cNvPr id="260" name="Google Shape;260;p43"/>
          <p:cNvSpPr txBox="1"/>
          <p:nvPr/>
        </p:nvSpPr>
        <p:spPr>
          <a:xfrm>
            <a:off x="665641" y="1025021"/>
            <a:ext cx="7812600" cy="503184"/>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ubik"/>
              <a:buAutoNum type="arabicPeriod"/>
            </a:pPr>
            <a:r>
              <a:rPr lang="en" sz="1800" dirty="0">
                <a:solidFill>
                  <a:schemeClr val="dk1"/>
                </a:solidFill>
                <a:latin typeface="Roboto"/>
                <a:ea typeface="Roboto"/>
                <a:cs typeface="Roboto"/>
                <a:sym typeface="Roboto"/>
              </a:rPr>
              <a:t>Ve a </a:t>
            </a:r>
            <a:r>
              <a:rPr lang="en" sz="1800" b="1" dirty="0">
                <a:solidFill>
                  <a:schemeClr val="dk1"/>
                </a:solidFill>
                <a:latin typeface="Roboto"/>
                <a:ea typeface="Roboto"/>
                <a:cs typeface="Roboto"/>
                <a:sym typeface="Roboto"/>
              </a:rPr>
              <a:t>la </a:t>
            </a:r>
            <a:r>
              <a:rPr lang="en" sz="1800" b="1" dirty="0" err="1">
                <a:solidFill>
                  <a:schemeClr val="dk1"/>
                </a:solidFill>
                <a:latin typeface="Roboto"/>
                <a:ea typeface="Roboto"/>
                <a:cs typeface="Roboto"/>
                <a:sym typeface="Roboto"/>
              </a:rPr>
              <a:t>lección</a:t>
            </a:r>
            <a:r>
              <a:rPr lang="en" sz="1800" b="1" dirty="0">
                <a:solidFill>
                  <a:schemeClr val="dk1"/>
                </a:solidFill>
                <a:latin typeface="Roboto"/>
                <a:ea typeface="Roboto"/>
                <a:cs typeface="Roboto"/>
                <a:sym typeface="Roboto"/>
              </a:rPr>
              <a:t> 2 </a:t>
            </a:r>
            <a:r>
              <a:rPr lang="en" sz="1800" dirty="0">
                <a:solidFill>
                  <a:schemeClr val="dk1"/>
                </a:solidFill>
                <a:latin typeface="Roboto"/>
                <a:ea typeface="Roboto"/>
                <a:cs typeface="Roboto"/>
                <a:sym typeface="Roboto"/>
              </a:rPr>
              <a:t>de </a:t>
            </a:r>
            <a:r>
              <a:rPr lang="en" sz="1800" dirty="0" err="1">
                <a:solidFill>
                  <a:schemeClr val="dk1"/>
                </a:solidFill>
                <a:latin typeface="Roboto"/>
                <a:ea typeface="Roboto"/>
                <a:cs typeface="Roboto"/>
                <a:sym typeface="Roboto"/>
              </a:rPr>
              <a:t>tu</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cuaderno</a:t>
            </a:r>
            <a:r>
              <a:rPr lang="en" sz="1800" dirty="0">
                <a:solidFill>
                  <a:schemeClr val="dk1"/>
                </a:solidFill>
                <a:latin typeface="Roboto"/>
                <a:ea typeface="Roboto"/>
                <a:cs typeface="Roboto"/>
                <a:sym typeface="Roboto"/>
              </a:rPr>
              <a:t> de </a:t>
            </a:r>
            <a:r>
              <a:rPr lang="en" sz="1800" dirty="0" err="1">
                <a:solidFill>
                  <a:schemeClr val="dk1"/>
                </a:solidFill>
                <a:latin typeface="Roboto"/>
                <a:ea typeface="Roboto"/>
                <a:cs typeface="Roboto"/>
                <a:sym typeface="Roboto"/>
              </a:rPr>
              <a:t>ejercicios</a:t>
            </a:r>
            <a:endParaRPr sz="1800" dirty="0">
              <a:solidFill>
                <a:schemeClr val="dk1"/>
              </a:solidFill>
              <a:latin typeface="Roboto"/>
              <a:ea typeface="Roboto"/>
              <a:cs typeface="Roboto"/>
              <a:sym typeface="Roboto"/>
            </a:endParaRPr>
          </a:p>
        </p:txBody>
      </p:sp>
      <p:sp>
        <p:nvSpPr>
          <p:cNvPr id="261" name="Google Shape;261;p43"/>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dayofai.org |</a:t>
            </a: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4"/>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dirty="0"/>
              <a:t>División </a:t>
            </a:r>
            <a:r>
              <a:rPr lang="en" sz="3020" dirty="0" err="1"/>
              <a:t>en</a:t>
            </a:r>
            <a:r>
              <a:rPr lang="en" sz="3020" dirty="0"/>
              <a:t> </a:t>
            </a:r>
            <a:r>
              <a:rPr lang="en" sz="3020" dirty="0" err="1"/>
              <a:t>grupos</a:t>
            </a:r>
            <a:r>
              <a:rPr lang="en" sz="3020" dirty="0"/>
              <a:t> de 3-4</a:t>
            </a:r>
            <a:endParaRPr sz="3020" dirty="0"/>
          </a:p>
        </p:txBody>
      </p:sp>
      <p:sp>
        <p:nvSpPr>
          <p:cNvPr id="267" name="Google Shape;267;p44"/>
          <p:cNvSpPr txBox="1"/>
          <p:nvPr/>
        </p:nvSpPr>
        <p:spPr>
          <a:xfrm>
            <a:off x="665641" y="1025021"/>
            <a:ext cx="7812600" cy="1078214"/>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ubik"/>
              <a:buAutoNum type="arabicPeriod"/>
            </a:pPr>
            <a:r>
              <a:rPr lang="en" sz="1800" dirty="0">
                <a:solidFill>
                  <a:schemeClr val="dk1"/>
                </a:solidFill>
                <a:latin typeface="Roboto"/>
                <a:ea typeface="Roboto"/>
                <a:cs typeface="Roboto"/>
                <a:sym typeface="Roboto"/>
              </a:rPr>
              <a:t>Ve a </a:t>
            </a:r>
            <a:r>
              <a:rPr lang="en" sz="1800" b="1" dirty="0">
                <a:solidFill>
                  <a:schemeClr val="dk1"/>
                </a:solidFill>
                <a:latin typeface="Roboto"/>
                <a:ea typeface="Roboto"/>
                <a:cs typeface="Roboto"/>
                <a:sym typeface="Roboto"/>
              </a:rPr>
              <a:t>la </a:t>
            </a:r>
            <a:r>
              <a:rPr lang="en" sz="1800" b="1" dirty="0" err="1">
                <a:solidFill>
                  <a:schemeClr val="dk1"/>
                </a:solidFill>
                <a:latin typeface="Roboto"/>
                <a:ea typeface="Roboto"/>
                <a:cs typeface="Roboto"/>
                <a:sym typeface="Roboto"/>
              </a:rPr>
              <a:t>lección</a:t>
            </a:r>
            <a:r>
              <a:rPr lang="en" sz="1800" b="1" dirty="0">
                <a:solidFill>
                  <a:schemeClr val="dk1"/>
                </a:solidFill>
                <a:latin typeface="Roboto"/>
                <a:ea typeface="Roboto"/>
                <a:cs typeface="Roboto"/>
                <a:sym typeface="Roboto"/>
              </a:rPr>
              <a:t> 2 </a:t>
            </a:r>
            <a:r>
              <a:rPr lang="en" sz="1800" dirty="0">
                <a:solidFill>
                  <a:schemeClr val="dk1"/>
                </a:solidFill>
                <a:latin typeface="Roboto"/>
                <a:ea typeface="Roboto"/>
                <a:cs typeface="Roboto"/>
                <a:sym typeface="Roboto"/>
              </a:rPr>
              <a:t>de </a:t>
            </a:r>
            <a:r>
              <a:rPr lang="en" sz="1800" dirty="0" err="1">
                <a:solidFill>
                  <a:schemeClr val="dk1"/>
                </a:solidFill>
                <a:latin typeface="Roboto"/>
                <a:ea typeface="Roboto"/>
                <a:cs typeface="Roboto"/>
                <a:sym typeface="Roboto"/>
              </a:rPr>
              <a:t>tu</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cuaderno</a:t>
            </a:r>
            <a:r>
              <a:rPr lang="en" sz="1800" dirty="0">
                <a:solidFill>
                  <a:schemeClr val="dk1"/>
                </a:solidFill>
                <a:latin typeface="Roboto"/>
                <a:ea typeface="Roboto"/>
                <a:cs typeface="Roboto"/>
                <a:sym typeface="Roboto"/>
              </a:rPr>
              <a:t> de </a:t>
            </a:r>
            <a:r>
              <a:rPr lang="en" sz="1800" dirty="0" err="1">
                <a:solidFill>
                  <a:schemeClr val="dk1"/>
                </a:solidFill>
                <a:latin typeface="Roboto"/>
                <a:ea typeface="Roboto"/>
                <a:cs typeface="Roboto"/>
                <a:sym typeface="Roboto"/>
              </a:rPr>
              <a:t>ejercicios</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oboto"/>
              <a:buAutoNum type="arabicPeriod"/>
            </a:pPr>
            <a:r>
              <a:rPr lang="en" sz="1800" dirty="0" err="1">
                <a:solidFill>
                  <a:schemeClr val="dk1"/>
                </a:solidFill>
                <a:latin typeface="Roboto"/>
                <a:ea typeface="Roboto"/>
                <a:cs typeface="Roboto"/>
                <a:sym typeface="Roboto"/>
              </a:rPr>
              <a:t>Decidid</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juntos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si</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vais</a:t>
            </a:r>
            <a:r>
              <a:rPr lang="en" sz="1800" dirty="0">
                <a:solidFill>
                  <a:schemeClr val="dk1"/>
                </a:solidFill>
                <a:latin typeface="Roboto"/>
                <a:ea typeface="Roboto"/>
                <a:cs typeface="Roboto"/>
                <a:sym typeface="Roboto"/>
              </a:rPr>
              <a:t> a </a:t>
            </a:r>
            <a:r>
              <a:rPr lang="en" sz="1800" dirty="0" err="1">
                <a:solidFill>
                  <a:schemeClr val="dk1"/>
                </a:solidFill>
                <a:latin typeface="Roboto"/>
                <a:ea typeface="Roboto"/>
                <a:cs typeface="Roboto"/>
                <a:sym typeface="Roboto"/>
              </a:rPr>
              <a:t>observar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por</a:t>
            </a:r>
            <a:r>
              <a:rPr lang="en" sz="1800" dirty="0">
                <a:solidFill>
                  <a:schemeClr val="dk1"/>
                </a:solidFill>
                <a:latin typeface="Roboto"/>
                <a:ea typeface="Roboto"/>
                <a:cs typeface="Roboto"/>
                <a:sym typeface="Roboto"/>
              </a:rPr>
              <a:t> </a:t>
            </a:r>
            <a:r>
              <a:rPr lang="en" sz="1800" i="1" dirty="0" err="1">
                <a:solidFill>
                  <a:schemeClr val="dk1"/>
                </a:solidFill>
                <a:latin typeface="Roboto"/>
                <a:ea typeface="Roboto"/>
                <a:cs typeface="Roboto"/>
                <a:sym typeface="Roboto"/>
              </a:rPr>
              <a:t>lugar</a:t>
            </a:r>
            <a:r>
              <a:rPr lang="en" sz="1800" i="1" dirty="0">
                <a:solidFill>
                  <a:schemeClr val="dk1"/>
                </a:solidFill>
                <a:latin typeface="Roboto"/>
                <a:ea typeface="Roboto"/>
                <a:cs typeface="Roboto"/>
                <a:sym typeface="Roboto"/>
              </a:rPr>
              <a:t> </a:t>
            </a:r>
            <a:r>
              <a:rPr lang="en" sz="1800" dirty="0">
                <a:solidFill>
                  <a:schemeClr val="dk1"/>
                </a:solidFill>
                <a:latin typeface="Roboto"/>
                <a:ea typeface="Roboto"/>
                <a:cs typeface="Roboto"/>
                <a:sym typeface="Roboto"/>
              </a:rPr>
              <a:t>o </a:t>
            </a:r>
            <a:r>
              <a:rPr lang="en" sz="1800" dirty="0" err="1">
                <a:solidFill>
                  <a:schemeClr val="dk1"/>
                </a:solidFill>
                <a:latin typeface="Roboto"/>
                <a:ea typeface="Roboto"/>
                <a:cs typeface="Roboto"/>
                <a:sym typeface="Roboto"/>
              </a:rPr>
              <a:t>por</a:t>
            </a:r>
            <a:r>
              <a:rPr lang="en" sz="1800" dirty="0">
                <a:solidFill>
                  <a:schemeClr val="dk1"/>
                </a:solidFill>
                <a:latin typeface="Roboto"/>
                <a:ea typeface="Roboto"/>
                <a:cs typeface="Roboto"/>
                <a:sym typeface="Roboto"/>
              </a:rPr>
              <a:t> </a:t>
            </a:r>
            <a:r>
              <a:rPr lang="en" sz="1800" i="1" dirty="0" err="1">
                <a:solidFill>
                  <a:schemeClr val="dk1"/>
                </a:solidFill>
                <a:latin typeface="Roboto"/>
                <a:ea typeface="Roboto"/>
                <a:cs typeface="Roboto"/>
                <a:sym typeface="Roboto"/>
              </a:rPr>
              <a:t>tiempo</a:t>
            </a:r>
            <a:endParaRPr sz="1800" i="1" dirty="0">
              <a:solidFill>
                <a:schemeClr val="dk1"/>
              </a:solidFill>
              <a:latin typeface="Roboto"/>
              <a:ea typeface="Roboto"/>
              <a:cs typeface="Roboto"/>
              <a:sym typeface="Roboto"/>
            </a:endParaRPr>
          </a:p>
        </p:txBody>
      </p:sp>
      <p:sp>
        <p:nvSpPr>
          <p:cNvPr id="268" name="Google Shape;268;p44"/>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t>dayofai.org |</a:t>
            </a:r>
            <a:fld id="{00000000-1234-1234-1234-123412341234}" type="slidenum">
              <a:rPr lang="en" sz="1200"/>
              <a:t>26</a:t>
            </a:fld>
            <a:endParaRPr sz="1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5"/>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dirty="0"/>
              <a:t>División </a:t>
            </a:r>
            <a:r>
              <a:rPr lang="en" sz="3020" dirty="0" err="1"/>
              <a:t>en</a:t>
            </a:r>
            <a:r>
              <a:rPr lang="en" sz="3020" dirty="0"/>
              <a:t> </a:t>
            </a:r>
            <a:r>
              <a:rPr lang="en" sz="3020" dirty="0" err="1"/>
              <a:t>grupos</a:t>
            </a:r>
            <a:r>
              <a:rPr lang="en" sz="3020" dirty="0"/>
              <a:t> de 3-4</a:t>
            </a:r>
            <a:endParaRPr sz="3020" dirty="0"/>
          </a:p>
        </p:txBody>
      </p:sp>
      <p:sp>
        <p:nvSpPr>
          <p:cNvPr id="274" name="Google Shape;274;p45"/>
          <p:cNvSpPr txBox="1"/>
          <p:nvPr/>
        </p:nvSpPr>
        <p:spPr>
          <a:xfrm>
            <a:off x="665641" y="1025021"/>
            <a:ext cx="7812600" cy="16740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ubik"/>
              <a:buAutoNum type="arabicPeriod"/>
            </a:pPr>
            <a:r>
              <a:rPr lang="en" sz="1800">
                <a:solidFill>
                  <a:schemeClr val="dk1"/>
                </a:solidFill>
                <a:latin typeface="Roboto"/>
                <a:ea typeface="Roboto"/>
                <a:cs typeface="Roboto"/>
                <a:sym typeface="Roboto"/>
              </a:rPr>
              <a:t>Vaya a </a:t>
            </a:r>
            <a:r>
              <a:rPr lang="en" sz="1800" b="1">
                <a:solidFill>
                  <a:schemeClr val="dk1"/>
                </a:solidFill>
                <a:latin typeface="Roboto"/>
                <a:ea typeface="Roboto"/>
                <a:cs typeface="Roboto"/>
                <a:sym typeface="Roboto"/>
              </a:rPr>
              <a:t>la lección 2 </a:t>
            </a:r>
            <a:r>
              <a:rPr lang="en" sz="1800">
                <a:solidFill>
                  <a:schemeClr val="dk1"/>
                </a:solidFill>
                <a:latin typeface="Roboto"/>
                <a:ea typeface="Roboto"/>
                <a:cs typeface="Roboto"/>
                <a:sym typeface="Roboto"/>
              </a:rPr>
              <a:t>de su cuaderno de ejercicios</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AutoNum type="arabicPeriod"/>
            </a:pPr>
            <a:r>
              <a:rPr lang="en" sz="1800">
                <a:solidFill>
                  <a:schemeClr val="dk1"/>
                </a:solidFill>
                <a:latin typeface="Roboto"/>
                <a:ea typeface="Roboto"/>
                <a:cs typeface="Roboto"/>
                <a:sym typeface="Roboto"/>
              </a:rPr>
              <a:t>Decidid, juntos, si vais a observar por </a:t>
            </a:r>
            <a:r>
              <a:rPr lang="en" sz="1800" i="1">
                <a:solidFill>
                  <a:schemeClr val="dk1"/>
                </a:solidFill>
                <a:latin typeface="Roboto"/>
                <a:ea typeface="Roboto"/>
                <a:cs typeface="Roboto"/>
                <a:sym typeface="Roboto"/>
              </a:rPr>
              <a:t>lugar </a:t>
            </a:r>
            <a:r>
              <a:rPr lang="en" sz="1800">
                <a:solidFill>
                  <a:schemeClr val="dk1"/>
                </a:solidFill>
                <a:latin typeface="Roboto"/>
                <a:ea typeface="Roboto"/>
                <a:cs typeface="Roboto"/>
                <a:sym typeface="Roboto"/>
              </a:rPr>
              <a:t>o por </a:t>
            </a:r>
            <a:r>
              <a:rPr lang="en" sz="1800" i="1">
                <a:solidFill>
                  <a:schemeClr val="dk1"/>
                </a:solidFill>
                <a:latin typeface="Roboto"/>
                <a:ea typeface="Roboto"/>
                <a:cs typeface="Roboto"/>
                <a:sym typeface="Roboto"/>
              </a:rPr>
              <a:t>tiempo</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AutoNum type="arabicPeriod"/>
            </a:pPr>
            <a:r>
              <a:rPr lang="en" sz="1800">
                <a:solidFill>
                  <a:schemeClr val="dk1"/>
                </a:solidFill>
                <a:latin typeface="Roboto"/>
                <a:ea typeface="Roboto"/>
                <a:cs typeface="Roboto"/>
                <a:sym typeface="Roboto"/>
              </a:rPr>
              <a:t>Cada persona elige algo para observar </a:t>
            </a:r>
            <a:endParaRPr sz="1800">
              <a:solidFill>
                <a:schemeClr val="dk1"/>
              </a:solidFill>
              <a:latin typeface="Roboto"/>
              <a:ea typeface="Roboto"/>
              <a:cs typeface="Roboto"/>
              <a:sym typeface="Roboto"/>
            </a:endParaRPr>
          </a:p>
          <a:p>
            <a:pPr marL="914400" lvl="1" indent="-342900" algn="l" rtl="0">
              <a:lnSpc>
                <a:spcPct val="115000"/>
              </a:lnSpc>
              <a:spcBef>
                <a:spcPts val="0"/>
              </a:spcBef>
              <a:spcAft>
                <a:spcPts val="0"/>
              </a:spcAft>
              <a:buClr>
                <a:schemeClr val="dk1"/>
              </a:buClr>
              <a:buSzPts val="1800"/>
              <a:buFont typeface="Roboto"/>
              <a:buAutoNum type="alphaLcPeriod"/>
            </a:pPr>
            <a:r>
              <a:rPr lang="en" sz="1800">
                <a:solidFill>
                  <a:schemeClr val="dk1"/>
                </a:solidFill>
                <a:latin typeface="Roboto"/>
                <a:ea typeface="Roboto"/>
                <a:cs typeface="Roboto"/>
                <a:sym typeface="Roboto"/>
              </a:rPr>
              <a:t>Todos debéis elegir </a:t>
            </a:r>
            <a:r>
              <a:rPr lang="en" sz="1800" i="1">
                <a:solidFill>
                  <a:schemeClr val="dk1"/>
                </a:solidFill>
                <a:latin typeface="Roboto"/>
                <a:ea typeface="Roboto"/>
                <a:cs typeface="Roboto"/>
                <a:sym typeface="Roboto"/>
              </a:rPr>
              <a:t>cosas </a:t>
            </a:r>
            <a:r>
              <a:rPr lang="en" sz="1800">
                <a:solidFill>
                  <a:schemeClr val="dk1"/>
                </a:solidFill>
                <a:latin typeface="Roboto"/>
                <a:ea typeface="Roboto"/>
                <a:cs typeface="Roboto"/>
                <a:sym typeface="Roboto"/>
              </a:rPr>
              <a:t>diferentes</a:t>
            </a:r>
            <a:endParaRPr sz="1800">
              <a:solidFill>
                <a:schemeClr val="dk1"/>
              </a:solidFill>
              <a:latin typeface="Roboto"/>
              <a:ea typeface="Roboto"/>
              <a:cs typeface="Roboto"/>
              <a:sym typeface="Roboto"/>
            </a:endParaRPr>
          </a:p>
        </p:txBody>
      </p:sp>
      <p:sp>
        <p:nvSpPr>
          <p:cNvPr id="275" name="Google Shape;275;p45"/>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t>dayofai.org |</a:t>
            </a:r>
            <a:fld id="{00000000-1234-1234-1234-123412341234}" type="slidenum">
              <a:rPr lang="en" sz="1200"/>
              <a:t>27</a:t>
            </a:fld>
            <a:endParaRPr sz="1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6"/>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dirty="0"/>
              <a:t>División </a:t>
            </a:r>
            <a:r>
              <a:rPr lang="en" sz="3020" dirty="0" err="1"/>
              <a:t>en</a:t>
            </a:r>
            <a:r>
              <a:rPr lang="en" sz="3020" dirty="0"/>
              <a:t> </a:t>
            </a:r>
            <a:r>
              <a:rPr lang="en" sz="3020" dirty="0" err="1"/>
              <a:t>grupos</a:t>
            </a:r>
            <a:r>
              <a:rPr lang="en" sz="3020" dirty="0"/>
              <a:t> de 3-4</a:t>
            </a:r>
            <a:endParaRPr sz="3020" dirty="0"/>
          </a:p>
        </p:txBody>
      </p:sp>
      <p:sp>
        <p:nvSpPr>
          <p:cNvPr id="281" name="Google Shape;281;p46"/>
          <p:cNvSpPr txBox="1"/>
          <p:nvPr/>
        </p:nvSpPr>
        <p:spPr>
          <a:xfrm>
            <a:off x="665641" y="1025021"/>
            <a:ext cx="7812600" cy="21210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ubik"/>
              <a:buAutoNum type="arabicPeriod"/>
            </a:pPr>
            <a:r>
              <a:rPr lang="en" sz="1800">
                <a:solidFill>
                  <a:schemeClr val="dk1"/>
                </a:solidFill>
                <a:latin typeface="Roboto"/>
                <a:ea typeface="Roboto"/>
                <a:cs typeface="Roboto"/>
                <a:sym typeface="Roboto"/>
              </a:rPr>
              <a:t>Vaya a </a:t>
            </a:r>
            <a:r>
              <a:rPr lang="en" sz="1800" b="1">
                <a:solidFill>
                  <a:schemeClr val="dk1"/>
                </a:solidFill>
                <a:latin typeface="Roboto"/>
                <a:ea typeface="Roboto"/>
                <a:cs typeface="Roboto"/>
                <a:sym typeface="Roboto"/>
              </a:rPr>
              <a:t>la lección 2 </a:t>
            </a:r>
            <a:r>
              <a:rPr lang="en" sz="1800">
                <a:solidFill>
                  <a:schemeClr val="dk1"/>
                </a:solidFill>
                <a:latin typeface="Roboto"/>
                <a:ea typeface="Roboto"/>
                <a:cs typeface="Roboto"/>
                <a:sym typeface="Roboto"/>
              </a:rPr>
              <a:t>de su cuaderno de ejercicios</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AutoNum type="arabicPeriod"/>
            </a:pPr>
            <a:r>
              <a:rPr lang="en" sz="1800">
                <a:solidFill>
                  <a:schemeClr val="dk1"/>
                </a:solidFill>
                <a:latin typeface="Roboto"/>
                <a:ea typeface="Roboto"/>
                <a:cs typeface="Roboto"/>
                <a:sym typeface="Roboto"/>
              </a:rPr>
              <a:t>Decidid, juntos, si vais a observar por </a:t>
            </a:r>
            <a:r>
              <a:rPr lang="en" sz="1800" i="1">
                <a:solidFill>
                  <a:schemeClr val="dk1"/>
                </a:solidFill>
                <a:latin typeface="Roboto"/>
                <a:ea typeface="Roboto"/>
                <a:cs typeface="Roboto"/>
                <a:sym typeface="Roboto"/>
              </a:rPr>
              <a:t>lugar </a:t>
            </a:r>
            <a:r>
              <a:rPr lang="en" sz="1800">
                <a:solidFill>
                  <a:schemeClr val="dk1"/>
                </a:solidFill>
                <a:latin typeface="Roboto"/>
                <a:ea typeface="Roboto"/>
                <a:cs typeface="Roboto"/>
                <a:sym typeface="Roboto"/>
              </a:rPr>
              <a:t>o por </a:t>
            </a:r>
            <a:r>
              <a:rPr lang="en" sz="1800" i="1">
                <a:solidFill>
                  <a:schemeClr val="dk1"/>
                </a:solidFill>
                <a:latin typeface="Roboto"/>
                <a:ea typeface="Roboto"/>
                <a:cs typeface="Roboto"/>
                <a:sym typeface="Roboto"/>
              </a:rPr>
              <a:t>tiempo</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AutoNum type="arabicPeriod"/>
            </a:pPr>
            <a:r>
              <a:rPr lang="en" sz="1800">
                <a:solidFill>
                  <a:schemeClr val="dk1"/>
                </a:solidFill>
                <a:latin typeface="Roboto"/>
                <a:ea typeface="Roboto"/>
                <a:cs typeface="Roboto"/>
                <a:sym typeface="Roboto"/>
              </a:rPr>
              <a:t>Cada persona elige algo para observar </a:t>
            </a:r>
            <a:endParaRPr sz="1800">
              <a:solidFill>
                <a:schemeClr val="dk1"/>
              </a:solidFill>
              <a:latin typeface="Roboto"/>
              <a:ea typeface="Roboto"/>
              <a:cs typeface="Roboto"/>
              <a:sym typeface="Roboto"/>
            </a:endParaRPr>
          </a:p>
          <a:p>
            <a:pPr marL="914400" lvl="1" indent="-342900" algn="l" rtl="0">
              <a:lnSpc>
                <a:spcPct val="115000"/>
              </a:lnSpc>
              <a:spcBef>
                <a:spcPts val="0"/>
              </a:spcBef>
              <a:spcAft>
                <a:spcPts val="0"/>
              </a:spcAft>
              <a:buClr>
                <a:schemeClr val="dk1"/>
              </a:buClr>
              <a:buSzPts val="1800"/>
              <a:buFont typeface="Roboto"/>
              <a:buAutoNum type="alphaLcPeriod"/>
            </a:pPr>
            <a:r>
              <a:rPr lang="en" sz="1800">
                <a:solidFill>
                  <a:schemeClr val="dk1"/>
                </a:solidFill>
                <a:latin typeface="Roboto"/>
                <a:ea typeface="Roboto"/>
                <a:cs typeface="Roboto"/>
                <a:sym typeface="Roboto"/>
              </a:rPr>
              <a:t>Todos debéis elegir </a:t>
            </a:r>
            <a:r>
              <a:rPr lang="en" sz="1800" i="1">
                <a:solidFill>
                  <a:schemeClr val="dk1"/>
                </a:solidFill>
                <a:latin typeface="Roboto"/>
                <a:ea typeface="Roboto"/>
                <a:cs typeface="Roboto"/>
                <a:sym typeface="Roboto"/>
              </a:rPr>
              <a:t>cosas </a:t>
            </a:r>
            <a:r>
              <a:rPr lang="en" sz="1800">
                <a:solidFill>
                  <a:schemeClr val="dk1"/>
                </a:solidFill>
                <a:latin typeface="Roboto"/>
                <a:ea typeface="Roboto"/>
                <a:cs typeface="Roboto"/>
                <a:sym typeface="Roboto"/>
              </a:rPr>
              <a:t>diferentes</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ubik"/>
              <a:buAutoNum type="arabicPeriod"/>
            </a:pPr>
            <a:r>
              <a:rPr lang="en" sz="1800">
                <a:solidFill>
                  <a:schemeClr val="dk1"/>
                </a:solidFill>
                <a:latin typeface="Roboto"/>
                <a:ea typeface="Roboto"/>
                <a:cs typeface="Roboto"/>
                <a:sym typeface="Roboto"/>
              </a:rPr>
              <a:t>Decide si tus observaciones serán </a:t>
            </a:r>
            <a:r>
              <a:rPr lang="en" sz="1800" b="1">
                <a:solidFill>
                  <a:schemeClr val="dk1"/>
                </a:solidFill>
                <a:latin typeface="Roboto"/>
                <a:ea typeface="Roboto"/>
                <a:cs typeface="Roboto"/>
                <a:sym typeface="Roboto"/>
              </a:rPr>
              <a:t>números </a:t>
            </a:r>
            <a:r>
              <a:rPr lang="en" sz="1800">
                <a:solidFill>
                  <a:schemeClr val="dk1"/>
                </a:solidFill>
                <a:latin typeface="Roboto"/>
                <a:ea typeface="Roboto"/>
                <a:cs typeface="Roboto"/>
                <a:sym typeface="Roboto"/>
              </a:rPr>
              <a:t>o </a:t>
            </a:r>
            <a:r>
              <a:rPr lang="en" sz="1800" b="1">
                <a:solidFill>
                  <a:schemeClr val="dk1"/>
                </a:solidFill>
                <a:latin typeface="Roboto"/>
                <a:ea typeface="Roboto"/>
                <a:cs typeface="Roboto"/>
                <a:sym typeface="Roboto"/>
              </a:rPr>
              <a:t>categorías</a:t>
            </a:r>
            <a:endParaRPr sz="1800" b="1">
              <a:solidFill>
                <a:schemeClr val="dk1"/>
              </a:solidFill>
              <a:latin typeface="Roboto"/>
              <a:ea typeface="Roboto"/>
              <a:cs typeface="Roboto"/>
              <a:sym typeface="Roboto"/>
            </a:endParaRPr>
          </a:p>
        </p:txBody>
      </p:sp>
      <p:sp>
        <p:nvSpPr>
          <p:cNvPr id="282" name="Google Shape;282;p46"/>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t>dayofai.org |</a:t>
            </a:r>
            <a:fld id="{00000000-1234-1234-1234-123412341234}" type="slidenum">
              <a:rPr lang="en" sz="1200"/>
              <a:t>28</a:t>
            </a:fld>
            <a:endParaRPr sz="1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6"/>
        <p:cNvGrpSpPr/>
        <p:nvPr/>
      </p:nvGrpSpPr>
      <p:grpSpPr>
        <a:xfrm>
          <a:off x="0" y="0"/>
          <a:ext cx="0" cy="0"/>
          <a:chOff x="0" y="0"/>
          <a:chExt cx="0" cy="0"/>
        </a:xfrm>
      </p:grpSpPr>
      <p:sp>
        <p:nvSpPr>
          <p:cNvPr id="287" name="Google Shape;287;p47"/>
          <p:cNvSpPr txBox="1">
            <a:spLocks noGrp="1"/>
          </p:cNvSpPr>
          <p:nvPr>
            <p:ph type="ctrTitle"/>
          </p:nvPr>
        </p:nvSpPr>
        <p:spPr>
          <a:xfrm>
            <a:off x="311700" y="644275"/>
            <a:ext cx="8520600" cy="39801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000" b="1" dirty="0" err="1">
                <a:solidFill>
                  <a:schemeClr val="lt1"/>
                </a:solidFill>
                <a:latin typeface="Ubuntu" panose="020B0504030602030204" pitchFamily="34" charset="0"/>
                <a:ea typeface="Gugi"/>
                <a:cs typeface="Gugi"/>
                <a:sym typeface="Gugi"/>
              </a:rPr>
              <a:t>Compartir</a:t>
            </a:r>
            <a:r>
              <a:rPr lang="en" sz="3000" b="1" dirty="0">
                <a:solidFill>
                  <a:schemeClr val="lt1"/>
                </a:solidFill>
                <a:latin typeface="Ubuntu" panose="020B0504030602030204" pitchFamily="34" charset="0"/>
                <a:ea typeface="Gugi"/>
                <a:cs typeface="Gugi"/>
                <a:sym typeface="Gugi"/>
              </a:rPr>
              <a:t> con la </a:t>
            </a:r>
            <a:r>
              <a:rPr lang="en" sz="3000" b="1" dirty="0" err="1">
                <a:solidFill>
                  <a:schemeClr val="lt1"/>
                </a:solidFill>
                <a:latin typeface="Ubuntu" panose="020B0504030602030204" pitchFamily="34" charset="0"/>
                <a:ea typeface="Gugi"/>
                <a:cs typeface="Gugi"/>
                <a:sym typeface="Gugi"/>
              </a:rPr>
              <a:t>clase</a:t>
            </a:r>
            <a:endParaRPr sz="3000" b="1" dirty="0">
              <a:solidFill>
                <a:schemeClr val="lt1"/>
              </a:solidFill>
              <a:latin typeface="Ubuntu" panose="020B0504030602030204" pitchFamily="34" charset="0"/>
              <a:ea typeface="Gugi"/>
              <a:cs typeface="Gugi"/>
              <a:sym typeface="Gugi"/>
            </a:endParaRPr>
          </a:p>
          <a:p>
            <a:pPr marL="457200" lvl="0" indent="-355600" algn="l" rtl="0">
              <a:lnSpc>
                <a:spcPct val="115000"/>
              </a:lnSpc>
              <a:spcBef>
                <a:spcPts val="0"/>
              </a:spcBef>
              <a:spcAft>
                <a:spcPts val="0"/>
              </a:spcAft>
              <a:buClr>
                <a:schemeClr val="lt1"/>
              </a:buClr>
              <a:buSzPts val="2000"/>
              <a:buFont typeface="Roboto"/>
              <a:buChar char="●"/>
            </a:pPr>
            <a:r>
              <a:rPr lang="en" sz="2000" dirty="0">
                <a:solidFill>
                  <a:schemeClr val="lt1"/>
                </a:solidFill>
                <a:latin typeface="Roboto"/>
                <a:ea typeface="Roboto"/>
                <a:cs typeface="Roboto"/>
                <a:sym typeface="Roboto"/>
              </a:rPr>
              <a:t>¿</a:t>
            </a:r>
            <a:r>
              <a:rPr lang="en" sz="2000" dirty="0" err="1">
                <a:solidFill>
                  <a:schemeClr val="lt1"/>
                </a:solidFill>
                <a:latin typeface="Roboto"/>
                <a:ea typeface="Roboto"/>
                <a:cs typeface="Roboto"/>
                <a:sym typeface="Roboto"/>
              </a:rPr>
              <a:t>Qué</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cosas</a:t>
            </a:r>
            <a:r>
              <a:rPr lang="en" sz="2000" dirty="0">
                <a:solidFill>
                  <a:schemeClr val="lt1"/>
                </a:solidFill>
                <a:latin typeface="Roboto"/>
                <a:ea typeface="Roboto"/>
                <a:cs typeface="Roboto"/>
                <a:sym typeface="Roboto"/>
              </a:rPr>
              <a:t> de la </a:t>
            </a:r>
            <a:r>
              <a:rPr lang="en" sz="2000" dirty="0" err="1">
                <a:solidFill>
                  <a:schemeClr val="lt1"/>
                </a:solidFill>
                <a:latin typeface="Roboto"/>
                <a:ea typeface="Roboto"/>
                <a:cs typeface="Roboto"/>
                <a:sym typeface="Roboto"/>
              </a:rPr>
              <a:t>naturaleza</a:t>
            </a:r>
            <a:r>
              <a:rPr lang="en" sz="2000" dirty="0">
                <a:solidFill>
                  <a:schemeClr val="lt1"/>
                </a:solidFill>
                <a:latin typeface="Roboto"/>
                <a:ea typeface="Roboto"/>
                <a:cs typeface="Roboto"/>
                <a:sym typeface="Roboto"/>
              </a:rPr>
              <a:t> vas a </a:t>
            </a:r>
            <a:r>
              <a:rPr lang="en" sz="2000" dirty="0" err="1">
                <a:solidFill>
                  <a:schemeClr val="lt1"/>
                </a:solidFill>
                <a:latin typeface="Roboto"/>
                <a:ea typeface="Roboto"/>
                <a:cs typeface="Roboto"/>
                <a:sym typeface="Roboto"/>
              </a:rPr>
              <a:t>observar</a:t>
            </a:r>
            <a:r>
              <a:rPr lang="en" sz="2000" dirty="0">
                <a:solidFill>
                  <a:schemeClr val="lt1"/>
                </a:solidFill>
                <a:latin typeface="Roboto"/>
                <a:ea typeface="Roboto"/>
                <a:cs typeface="Roboto"/>
                <a:sym typeface="Roboto"/>
              </a:rPr>
              <a:t>?</a:t>
            </a:r>
            <a:endParaRPr sz="2000" dirty="0">
              <a:solidFill>
                <a:schemeClr val="lt1"/>
              </a:solidFill>
              <a:latin typeface="Roboto"/>
              <a:ea typeface="Roboto"/>
              <a:cs typeface="Roboto"/>
              <a:sym typeface="Roboto"/>
            </a:endParaRPr>
          </a:p>
          <a:p>
            <a:pPr marL="457200" lvl="0" indent="-355600" algn="l" rtl="0">
              <a:lnSpc>
                <a:spcPct val="115000"/>
              </a:lnSpc>
              <a:spcBef>
                <a:spcPts val="0"/>
              </a:spcBef>
              <a:spcAft>
                <a:spcPts val="0"/>
              </a:spcAft>
              <a:buClr>
                <a:schemeClr val="lt1"/>
              </a:buClr>
              <a:buSzPts val="2000"/>
              <a:buFont typeface="Roboto"/>
              <a:buChar char="●"/>
            </a:pPr>
            <a:r>
              <a:rPr lang="en" sz="2000" dirty="0">
                <a:solidFill>
                  <a:schemeClr val="lt1"/>
                </a:solidFill>
                <a:latin typeface="Roboto"/>
                <a:ea typeface="Roboto"/>
                <a:cs typeface="Roboto"/>
                <a:sym typeface="Roboto"/>
              </a:rPr>
              <a:t>¿Ha </a:t>
            </a:r>
            <a:r>
              <a:rPr lang="en" sz="2000" dirty="0" err="1">
                <a:solidFill>
                  <a:schemeClr val="lt1"/>
                </a:solidFill>
                <a:latin typeface="Roboto"/>
                <a:ea typeface="Roboto"/>
                <a:cs typeface="Roboto"/>
                <a:sym typeface="Roboto"/>
              </a:rPr>
              <a:t>elegido</a:t>
            </a:r>
            <a:r>
              <a:rPr lang="en" sz="2000" dirty="0">
                <a:solidFill>
                  <a:schemeClr val="lt1"/>
                </a:solidFill>
                <a:latin typeface="Roboto"/>
                <a:ea typeface="Roboto"/>
                <a:cs typeface="Roboto"/>
                <a:sym typeface="Roboto"/>
              </a:rPr>
              <a:t> la hora o </a:t>
            </a:r>
            <a:r>
              <a:rPr lang="en" sz="2000" dirty="0" err="1">
                <a:solidFill>
                  <a:schemeClr val="lt1"/>
                </a:solidFill>
                <a:latin typeface="Roboto"/>
                <a:ea typeface="Roboto"/>
                <a:cs typeface="Roboto"/>
                <a:sym typeface="Roboto"/>
              </a:rPr>
              <a:t>el</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lugar</a:t>
            </a:r>
            <a:r>
              <a:rPr lang="en" sz="2000" dirty="0">
                <a:solidFill>
                  <a:schemeClr val="lt1"/>
                </a:solidFill>
                <a:latin typeface="Roboto"/>
                <a:ea typeface="Roboto"/>
                <a:cs typeface="Roboto"/>
                <a:sym typeface="Roboto"/>
              </a:rPr>
              <a:t> para </a:t>
            </a:r>
            <a:r>
              <a:rPr lang="en" sz="2000" dirty="0" err="1">
                <a:solidFill>
                  <a:schemeClr val="lt1"/>
                </a:solidFill>
                <a:latin typeface="Roboto"/>
                <a:ea typeface="Roboto"/>
                <a:cs typeface="Roboto"/>
                <a:sym typeface="Roboto"/>
              </a:rPr>
              <a:t>el</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registro</a:t>
            </a:r>
            <a:r>
              <a:rPr lang="en" sz="2000" dirty="0">
                <a:solidFill>
                  <a:schemeClr val="lt1"/>
                </a:solidFill>
                <a:latin typeface="Roboto"/>
                <a:ea typeface="Roboto"/>
                <a:cs typeface="Roboto"/>
                <a:sym typeface="Roboto"/>
              </a:rPr>
              <a:t>?</a:t>
            </a:r>
            <a:endParaRPr sz="2000" dirty="0">
              <a:solidFill>
                <a:schemeClr val="lt1"/>
              </a:solidFill>
              <a:latin typeface="Roboto"/>
              <a:ea typeface="Roboto"/>
              <a:cs typeface="Roboto"/>
              <a:sym typeface="Roboto"/>
            </a:endParaRPr>
          </a:p>
          <a:p>
            <a:pPr marL="457200" lvl="0" indent="-355600" algn="l" rtl="0">
              <a:lnSpc>
                <a:spcPct val="115000"/>
              </a:lnSpc>
              <a:spcBef>
                <a:spcPts val="0"/>
              </a:spcBef>
              <a:spcAft>
                <a:spcPts val="0"/>
              </a:spcAft>
              <a:buClr>
                <a:schemeClr val="lt1"/>
              </a:buClr>
              <a:buSzPts val="2000"/>
              <a:buFont typeface="Roboto"/>
              <a:buChar char="●"/>
            </a:pPr>
            <a:r>
              <a:rPr lang="en" sz="2000" dirty="0">
                <a:solidFill>
                  <a:schemeClr val="lt1"/>
                </a:solidFill>
                <a:latin typeface="Roboto"/>
                <a:ea typeface="Roboto"/>
                <a:cs typeface="Roboto"/>
                <a:sym typeface="Roboto"/>
              </a:rPr>
              <a:t>¿</a:t>
            </a:r>
            <a:r>
              <a:rPr lang="en" sz="2000" dirty="0" err="1">
                <a:solidFill>
                  <a:schemeClr val="lt1"/>
                </a:solidFill>
                <a:latin typeface="Roboto"/>
                <a:ea typeface="Roboto"/>
                <a:cs typeface="Roboto"/>
                <a:sym typeface="Roboto"/>
              </a:rPr>
              <a:t>Qué</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piensas</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observar</a:t>
            </a:r>
            <a:r>
              <a:rPr lang="en" sz="2000" dirty="0">
                <a:solidFill>
                  <a:schemeClr val="lt1"/>
                </a:solidFill>
                <a:latin typeface="Roboto"/>
                <a:ea typeface="Roboto"/>
                <a:cs typeface="Roboto"/>
                <a:sym typeface="Roboto"/>
              </a:rPr>
              <a:t>?</a:t>
            </a:r>
            <a:endParaRPr sz="2000" dirty="0">
              <a:solidFill>
                <a:schemeClr val="lt1"/>
              </a:solidFill>
              <a:latin typeface="Roboto"/>
              <a:ea typeface="Roboto"/>
              <a:cs typeface="Roboto"/>
              <a:sym typeface="Roboto"/>
            </a:endParaRPr>
          </a:p>
          <a:p>
            <a:pPr marL="0" lvl="0" indent="0" algn="ctr" rtl="0">
              <a:spcBef>
                <a:spcPts val="0"/>
              </a:spcBef>
              <a:spcAft>
                <a:spcPts val="0"/>
              </a:spcAft>
              <a:buSzPts val="1100"/>
              <a:buNone/>
            </a:pPr>
            <a:endParaRPr sz="3000" b="1" dirty="0">
              <a:solidFill>
                <a:schemeClr val="lt1"/>
              </a:solidFill>
              <a:latin typeface="Rubik"/>
              <a:ea typeface="Rubik"/>
              <a:cs typeface="Rubik"/>
              <a:sym typeface="Rubik"/>
            </a:endParaRPr>
          </a:p>
        </p:txBody>
      </p:sp>
      <p:sp>
        <p:nvSpPr>
          <p:cNvPr id="288" name="Google Shape;288;p47"/>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lt1"/>
                </a:solidFill>
              </a:rPr>
              <a:t>dayofai.org |</a:t>
            </a:r>
            <a:fld id="{00000000-1234-1234-1234-123412341234}" type="slidenum">
              <a:rPr lang="en" sz="1200">
                <a:solidFill>
                  <a:schemeClr val="lt1"/>
                </a:solidFill>
              </a:rPr>
              <a:t>29</a:t>
            </a:fld>
            <a:endParaRPr sz="1200">
              <a:solidFill>
                <a:schemeClr val="lt1"/>
              </a:solidFill>
            </a:endParaRPr>
          </a:p>
        </p:txBody>
      </p:sp>
      <p:pic>
        <p:nvPicPr>
          <p:cNvPr id="289" name="Google Shape;289;p4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sp>
        <p:nvSpPr>
          <p:cNvPr id="101" name="Google Shape;101;p21"/>
          <p:cNvSpPr txBox="1">
            <a:spLocks noGrp="1"/>
          </p:cNvSpPr>
          <p:nvPr>
            <p:ph type="ctrTitle"/>
          </p:nvPr>
        </p:nvSpPr>
        <p:spPr>
          <a:xfrm>
            <a:off x="1211100" y="1653873"/>
            <a:ext cx="6721800" cy="1835754"/>
          </a:xfrm>
          <a:prstGeom prst="rect">
            <a:avLst/>
          </a:prstGeom>
          <a:solidFill>
            <a:srgbClr val="DE4B3A"/>
          </a:solidFill>
        </p:spPr>
        <p:txBody>
          <a:bodyPr spcFirstLastPara="1" wrap="square" lIns="91425" tIns="91425" rIns="91425" bIns="91425" anchor="ctr" anchorCtr="0">
            <a:normAutofit fontScale="90000"/>
          </a:bodyPr>
          <a:lstStyle/>
          <a:p>
            <a:pPr marL="0" lvl="0" indent="0" algn="ctr" rtl="0">
              <a:lnSpc>
                <a:spcPct val="115000"/>
              </a:lnSpc>
              <a:spcBef>
                <a:spcPts val="0"/>
              </a:spcBef>
              <a:spcAft>
                <a:spcPts val="1200"/>
              </a:spcAft>
              <a:buNone/>
            </a:pPr>
            <a:r>
              <a:rPr lang="en" sz="4500" b="1" dirty="0" err="1">
                <a:solidFill>
                  <a:schemeClr val="lt1"/>
                </a:solidFill>
                <a:latin typeface="Ubuntu" panose="020B0504030602030204" pitchFamily="34" charset="0"/>
                <a:ea typeface="Bitter"/>
                <a:cs typeface="Bitter"/>
                <a:sym typeface="Bitter"/>
              </a:rPr>
              <a:t>Lección</a:t>
            </a:r>
            <a:r>
              <a:rPr lang="en" sz="4500" b="1" dirty="0">
                <a:solidFill>
                  <a:schemeClr val="lt1"/>
                </a:solidFill>
                <a:latin typeface="Ubuntu" panose="020B0504030602030204" pitchFamily="34" charset="0"/>
                <a:ea typeface="Bitter"/>
                <a:cs typeface="Bitter"/>
                <a:sym typeface="Bitter"/>
              </a:rPr>
              <a:t> 1: </a:t>
            </a:r>
            <a:r>
              <a:rPr lang="en" sz="4500" b="1" dirty="0" err="1">
                <a:solidFill>
                  <a:schemeClr val="lt1"/>
                </a:solidFill>
                <a:latin typeface="Ubuntu" panose="020B0504030602030204" pitchFamily="34" charset="0"/>
                <a:ea typeface="Bitter"/>
                <a:cs typeface="Bitter"/>
                <a:sym typeface="Bitter"/>
              </a:rPr>
              <a:t>Observar</a:t>
            </a:r>
            <a:r>
              <a:rPr lang="en" sz="4500" b="1" dirty="0">
                <a:solidFill>
                  <a:schemeClr val="lt1"/>
                </a:solidFill>
                <a:latin typeface="Ubuntu" panose="020B0504030602030204" pitchFamily="34" charset="0"/>
                <a:ea typeface="Bitter"/>
                <a:cs typeface="Bitter"/>
                <a:sym typeface="Bitter"/>
              </a:rPr>
              <a:t> la </a:t>
            </a:r>
            <a:r>
              <a:rPr lang="en" sz="4500" b="1" dirty="0" err="1">
                <a:solidFill>
                  <a:schemeClr val="lt1"/>
                </a:solidFill>
                <a:latin typeface="Ubuntu" panose="020B0504030602030204" pitchFamily="34" charset="0"/>
                <a:ea typeface="Bitter"/>
                <a:cs typeface="Bitter"/>
                <a:sym typeface="Bitter"/>
              </a:rPr>
              <a:t>naturaleza</a:t>
            </a:r>
            <a:endParaRPr sz="4500" b="1" dirty="0">
              <a:solidFill>
                <a:schemeClr val="lt1"/>
              </a:solidFill>
              <a:latin typeface="Ubuntu" panose="020B0504030602030204" pitchFamily="34" charset="0"/>
              <a:ea typeface="Bitter"/>
              <a:cs typeface="Bitter"/>
              <a:sym typeface="Bitter"/>
            </a:endParaRPr>
          </a:p>
        </p:txBody>
      </p:sp>
      <p:sp>
        <p:nvSpPr>
          <p:cNvPr id="102" name="Google Shape;102;p21"/>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DE4B3A"/>
                </a:solidFill>
              </a:rPr>
              <a:t>dayofai.org | 3</a:t>
            </a:r>
            <a:fld id="{00000000-1234-1234-1234-123412341234}" type="slidenum">
              <a:rPr lang="en">
                <a:solidFill>
                  <a:srgbClr val="DE4B3A"/>
                </a:solidFill>
              </a:rPr>
              <a:t>3</a:t>
            </a:fld>
            <a:endParaRPr>
              <a:solidFill>
                <a:srgbClr val="DE4B3A"/>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3"/>
        <p:cNvGrpSpPr/>
        <p:nvPr/>
      </p:nvGrpSpPr>
      <p:grpSpPr>
        <a:xfrm>
          <a:off x="0" y="0"/>
          <a:ext cx="0" cy="0"/>
          <a:chOff x="0" y="0"/>
          <a:chExt cx="0" cy="0"/>
        </a:xfrm>
      </p:grpSpPr>
      <p:sp>
        <p:nvSpPr>
          <p:cNvPr id="294" name="Google Shape;294;p48"/>
          <p:cNvSpPr txBox="1">
            <a:spLocks noGrp="1"/>
          </p:cNvSpPr>
          <p:nvPr>
            <p:ph type="ctrTitle"/>
          </p:nvPr>
        </p:nvSpPr>
        <p:spPr>
          <a:xfrm>
            <a:off x="311700" y="644275"/>
            <a:ext cx="8520600" cy="3980100"/>
          </a:xfrm>
          <a:prstGeom prst="rect">
            <a:avLst/>
          </a:prstGeom>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r>
              <a:rPr lang="en" sz="3000" b="1" dirty="0" err="1">
                <a:solidFill>
                  <a:schemeClr val="lt1"/>
                </a:solidFill>
                <a:latin typeface="Ubuntu" panose="020B0504030602030204" pitchFamily="34" charset="0"/>
                <a:ea typeface="Gugi"/>
                <a:cs typeface="Gugi"/>
                <a:sym typeface="Gugi"/>
              </a:rPr>
              <a:t>Hipótesis</a:t>
            </a:r>
            <a:endParaRPr sz="3000" b="1" dirty="0">
              <a:solidFill>
                <a:schemeClr val="lt1"/>
              </a:solidFill>
              <a:latin typeface="Ubuntu" panose="020B0504030602030204" pitchFamily="34" charset="0"/>
              <a:ea typeface="Rubik"/>
              <a:cs typeface="Rubik"/>
              <a:sym typeface="Rubik"/>
            </a:endParaRPr>
          </a:p>
          <a:p>
            <a:pPr marL="457200" lvl="0" indent="0" algn="l" rtl="0">
              <a:lnSpc>
                <a:spcPct val="115000"/>
              </a:lnSpc>
              <a:spcBef>
                <a:spcPts val="0"/>
              </a:spcBef>
              <a:spcAft>
                <a:spcPts val="0"/>
              </a:spcAft>
              <a:buNone/>
            </a:pPr>
            <a:r>
              <a:rPr lang="en" sz="2000" dirty="0" err="1">
                <a:solidFill>
                  <a:schemeClr val="lt1"/>
                </a:solidFill>
                <a:latin typeface="Roboto"/>
                <a:ea typeface="Roboto"/>
                <a:cs typeface="Roboto"/>
                <a:sym typeface="Roboto"/>
              </a:rPr>
              <a:t>una</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posible</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explicación</a:t>
            </a:r>
            <a:r>
              <a:rPr lang="en" sz="2000" dirty="0">
                <a:solidFill>
                  <a:schemeClr val="lt1"/>
                </a:solidFill>
                <a:latin typeface="Roboto"/>
                <a:ea typeface="Roboto"/>
                <a:cs typeface="Roboto"/>
                <a:sym typeface="Roboto"/>
              </a:rPr>
              <a:t> de algo </a:t>
            </a:r>
            <a:r>
              <a:rPr lang="en" sz="2000" dirty="0" err="1">
                <a:solidFill>
                  <a:schemeClr val="lt1"/>
                </a:solidFill>
                <a:latin typeface="Roboto"/>
                <a:ea typeface="Roboto"/>
                <a:cs typeface="Roboto"/>
                <a:sym typeface="Roboto"/>
              </a:rPr>
              <a:t>basada</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en</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cierta</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información</a:t>
            </a:r>
            <a:endParaRPr sz="2000" dirty="0">
              <a:solidFill>
                <a:schemeClr val="lt1"/>
              </a:solidFill>
              <a:latin typeface="Roboto"/>
              <a:ea typeface="Roboto"/>
              <a:cs typeface="Roboto"/>
              <a:sym typeface="Roboto"/>
            </a:endParaRPr>
          </a:p>
          <a:p>
            <a:pPr marL="0" lvl="0" indent="0" algn="ctr" rtl="0">
              <a:spcBef>
                <a:spcPts val="0"/>
              </a:spcBef>
              <a:spcAft>
                <a:spcPts val="0"/>
              </a:spcAft>
              <a:buSzPts val="1100"/>
              <a:buNone/>
            </a:pPr>
            <a:endParaRPr sz="3000" b="1" dirty="0">
              <a:solidFill>
                <a:schemeClr val="lt1"/>
              </a:solidFill>
              <a:latin typeface="Rubik"/>
              <a:ea typeface="Rubik"/>
              <a:cs typeface="Rubik"/>
              <a:sym typeface="Rubik"/>
            </a:endParaRPr>
          </a:p>
        </p:txBody>
      </p:sp>
      <p:sp>
        <p:nvSpPr>
          <p:cNvPr id="295" name="Google Shape;295;p48"/>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lt1"/>
                </a:solidFill>
              </a:rPr>
              <a:t>dayofai.org |</a:t>
            </a:r>
            <a:fld id="{00000000-1234-1234-1234-123412341234}" type="slidenum">
              <a:rPr lang="en" sz="1200">
                <a:solidFill>
                  <a:schemeClr val="lt1"/>
                </a:solidFill>
              </a:rPr>
              <a:t>30</a:t>
            </a:fld>
            <a:endParaRPr sz="1200">
              <a:solidFill>
                <a:schemeClr val="lt1"/>
              </a:solidFill>
            </a:endParaRPr>
          </a:p>
        </p:txBody>
      </p:sp>
      <p:pic>
        <p:nvPicPr>
          <p:cNvPr id="296" name="Google Shape;296;p4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0"/>
        <p:cNvGrpSpPr/>
        <p:nvPr/>
      </p:nvGrpSpPr>
      <p:grpSpPr>
        <a:xfrm>
          <a:off x="0" y="0"/>
          <a:ext cx="0" cy="0"/>
          <a:chOff x="0" y="0"/>
          <a:chExt cx="0" cy="0"/>
        </a:xfrm>
      </p:grpSpPr>
      <p:sp>
        <p:nvSpPr>
          <p:cNvPr id="301" name="Google Shape;301;p49"/>
          <p:cNvSpPr txBox="1">
            <a:spLocks noGrp="1"/>
          </p:cNvSpPr>
          <p:nvPr>
            <p:ph type="ctrTitle"/>
          </p:nvPr>
        </p:nvSpPr>
        <p:spPr>
          <a:xfrm>
            <a:off x="1211100" y="1631013"/>
            <a:ext cx="6721800" cy="1881474"/>
          </a:xfrm>
          <a:prstGeom prst="rect">
            <a:avLst/>
          </a:prstGeom>
          <a:solidFill>
            <a:srgbClr val="DE4B3A"/>
          </a:solidFill>
        </p:spPr>
        <p:txBody>
          <a:bodyPr spcFirstLastPara="1" wrap="square" lIns="91425" tIns="91425" rIns="91425" bIns="91425" anchor="ctr" anchorCtr="0">
            <a:normAutofit fontScale="90000"/>
          </a:bodyPr>
          <a:lstStyle/>
          <a:p>
            <a:pPr marL="0" lvl="0" indent="0" algn="ctr" rtl="0">
              <a:lnSpc>
                <a:spcPct val="115000"/>
              </a:lnSpc>
              <a:spcBef>
                <a:spcPts val="0"/>
              </a:spcBef>
              <a:spcAft>
                <a:spcPts val="1200"/>
              </a:spcAft>
              <a:buNone/>
            </a:pPr>
            <a:r>
              <a:rPr lang="en" sz="4500" b="1" dirty="0" err="1">
                <a:solidFill>
                  <a:schemeClr val="lt1"/>
                </a:solidFill>
                <a:latin typeface="Ubuntu" panose="020B0504030602030204" pitchFamily="34" charset="0"/>
                <a:ea typeface="Gugi"/>
                <a:cs typeface="Gugi"/>
                <a:sym typeface="Gugi"/>
              </a:rPr>
              <a:t>Lección</a:t>
            </a:r>
            <a:r>
              <a:rPr lang="en" sz="4500" b="1" dirty="0">
                <a:solidFill>
                  <a:schemeClr val="lt1"/>
                </a:solidFill>
                <a:latin typeface="Ubuntu" panose="020B0504030602030204" pitchFamily="34" charset="0"/>
                <a:ea typeface="Gugi"/>
                <a:cs typeface="Gugi"/>
                <a:sym typeface="Gugi"/>
              </a:rPr>
              <a:t> 3: Ronda de </a:t>
            </a:r>
            <a:r>
              <a:rPr lang="en" sz="4500" b="1" dirty="0" err="1">
                <a:solidFill>
                  <a:schemeClr val="lt1"/>
                </a:solidFill>
                <a:latin typeface="Ubuntu" panose="020B0504030602030204" pitchFamily="34" charset="0"/>
                <a:ea typeface="Gugi"/>
                <a:cs typeface="Gugi"/>
                <a:sym typeface="Gugi"/>
              </a:rPr>
              <a:t>observación</a:t>
            </a:r>
            <a:r>
              <a:rPr lang="en" sz="4500" b="1" dirty="0">
                <a:solidFill>
                  <a:schemeClr val="lt1"/>
                </a:solidFill>
                <a:latin typeface="Ubuntu" panose="020B0504030602030204" pitchFamily="34" charset="0"/>
                <a:ea typeface="Gugi"/>
                <a:cs typeface="Gugi"/>
                <a:sym typeface="Gugi"/>
              </a:rPr>
              <a:t> 2</a:t>
            </a:r>
            <a:endParaRPr sz="4500" b="1" dirty="0">
              <a:solidFill>
                <a:schemeClr val="lt1"/>
              </a:solidFill>
              <a:latin typeface="Ubuntu" panose="020B0504030602030204" pitchFamily="34" charset="0"/>
              <a:ea typeface="Gugi"/>
              <a:cs typeface="Gugi"/>
              <a:sym typeface="Gugi"/>
            </a:endParaRPr>
          </a:p>
        </p:txBody>
      </p:sp>
      <p:sp>
        <p:nvSpPr>
          <p:cNvPr id="302" name="Google Shape;302;p49"/>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DE4B3A"/>
                </a:solidFill>
              </a:rPr>
              <a:t>dayofai.org |</a:t>
            </a:r>
            <a:fld id="{00000000-1234-1234-1234-123412341234}" type="slidenum">
              <a:rPr lang="en">
                <a:solidFill>
                  <a:srgbClr val="DE4B3A"/>
                </a:solidFill>
              </a:rPr>
              <a:t>31</a:t>
            </a:fld>
            <a:endParaRPr>
              <a:solidFill>
                <a:srgbClr val="DE4B3A"/>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307" name="Google Shape;307;p50"/>
          <p:cNvSpPr txBox="1">
            <a:spLocks noGrp="1"/>
          </p:cNvSpPr>
          <p:nvPr>
            <p:ph type="ctrTitle"/>
          </p:nvPr>
        </p:nvSpPr>
        <p:spPr>
          <a:xfrm>
            <a:off x="311708" y="15454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4280" b="1" dirty="0">
                <a:solidFill>
                  <a:schemeClr val="lt1"/>
                </a:solidFill>
                <a:latin typeface="Ubuntu" panose="020B0504030602030204" pitchFamily="34" charset="0"/>
                <a:ea typeface="Gugi"/>
                <a:cs typeface="Gugi"/>
                <a:sym typeface="Gugi"/>
              </a:rPr>
              <a:t>¡Hoy </a:t>
            </a:r>
            <a:r>
              <a:rPr lang="en" sz="4280" b="1" dirty="0" err="1">
                <a:solidFill>
                  <a:schemeClr val="lt1"/>
                </a:solidFill>
                <a:latin typeface="Ubuntu" panose="020B0504030602030204" pitchFamily="34" charset="0"/>
                <a:ea typeface="Gugi"/>
                <a:cs typeface="Gugi"/>
                <a:sym typeface="Gugi"/>
              </a:rPr>
              <a:t>volveremos</a:t>
            </a:r>
            <a:r>
              <a:rPr lang="en" sz="4280" b="1" dirty="0">
                <a:solidFill>
                  <a:schemeClr val="lt1"/>
                </a:solidFill>
                <a:latin typeface="Ubuntu" panose="020B0504030602030204" pitchFamily="34" charset="0"/>
                <a:ea typeface="Gugi"/>
                <a:cs typeface="Gugi"/>
                <a:sym typeface="Gugi"/>
              </a:rPr>
              <a:t> a </a:t>
            </a:r>
            <a:r>
              <a:rPr lang="en" sz="4280" b="1" dirty="0" err="1">
                <a:solidFill>
                  <a:schemeClr val="lt1"/>
                </a:solidFill>
                <a:latin typeface="Ubuntu" panose="020B0504030602030204" pitchFamily="34" charset="0"/>
                <a:ea typeface="Gugi"/>
                <a:cs typeface="Gugi"/>
                <a:sym typeface="Gugi"/>
              </a:rPr>
              <a:t>salir</a:t>
            </a:r>
            <a:r>
              <a:rPr lang="en" sz="4280" b="1" dirty="0">
                <a:solidFill>
                  <a:schemeClr val="lt1"/>
                </a:solidFill>
                <a:latin typeface="Ubuntu" panose="020B0504030602030204" pitchFamily="34" charset="0"/>
                <a:ea typeface="Gugi"/>
                <a:cs typeface="Gugi"/>
                <a:sym typeface="Gugi"/>
              </a:rPr>
              <a:t>!</a:t>
            </a:r>
            <a:endParaRPr sz="4280" b="1" dirty="0">
              <a:solidFill>
                <a:schemeClr val="lt1"/>
              </a:solidFill>
              <a:latin typeface="Ubuntu" panose="020B0504030602030204" pitchFamily="34" charset="0"/>
              <a:ea typeface="Gugi"/>
              <a:cs typeface="Gugi"/>
              <a:sym typeface="Gugi"/>
            </a:endParaRPr>
          </a:p>
        </p:txBody>
      </p:sp>
      <p:sp>
        <p:nvSpPr>
          <p:cNvPr id="308" name="Google Shape;308;p50"/>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dayofai.org |</a:t>
            </a:r>
            <a:fld id="{00000000-1234-1234-1234-123412341234}" type="slidenum">
              <a:rPr lang="en"/>
              <a:t>32</a:t>
            </a:fld>
            <a:endParaRPr/>
          </a:p>
        </p:txBody>
      </p:sp>
      <p:pic>
        <p:nvPicPr>
          <p:cNvPr id="309" name="Google Shape;309;p5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1"/>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t>Pero primero...</a:t>
            </a:r>
            <a:endParaRPr sz="3020"/>
          </a:p>
        </p:txBody>
      </p:sp>
      <p:sp>
        <p:nvSpPr>
          <p:cNvPr id="315" name="Google Shape;315;p51"/>
          <p:cNvSpPr txBox="1"/>
          <p:nvPr/>
        </p:nvSpPr>
        <p:spPr>
          <a:xfrm>
            <a:off x="665641" y="1025021"/>
            <a:ext cx="7812600" cy="631425"/>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1000"/>
              </a:spcAft>
              <a:buClr>
                <a:schemeClr val="dk1"/>
              </a:buClr>
              <a:buSzPts val="1800"/>
              <a:buFont typeface="Roboto"/>
              <a:buAutoNum type="arabicPeriod"/>
            </a:pPr>
            <a:r>
              <a:rPr lang="en" sz="1800" dirty="0" err="1">
                <a:solidFill>
                  <a:schemeClr val="dk1"/>
                </a:solidFill>
                <a:latin typeface="Roboto"/>
                <a:ea typeface="Roboto"/>
                <a:cs typeface="Roboto"/>
                <a:sym typeface="Roboto"/>
              </a:rPr>
              <a:t>Prepara</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tus</a:t>
            </a:r>
            <a:r>
              <a:rPr lang="en" sz="1800" dirty="0">
                <a:solidFill>
                  <a:schemeClr val="dk1"/>
                </a:solidFill>
                <a:latin typeface="Roboto"/>
                <a:ea typeface="Roboto"/>
                <a:cs typeface="Roboto"/>
                <a:sym typeface="Roboto"/>
              </a:rPr>
              <a:t> planes de </a:t>
            </a:r>
            <a:r>
              <a:rPr lang="en" sz="1800" dirty="0" err="1">
                <a:solidFill>
                  <a:schemeClr val="dk1"/>
                </a:solidFill>
                <a:latin typeface="Roboto"/>
                <a:ea typeface="Roboto"/>
                <a:cs typeface="Roboto"/>
                <a:sym typeface="Roboto"/>
              </a:rPr>
              <a:t>observación</a:t>
            </a:r>
            <a:endParaRPr sz="1800" dirty="0">
              <a:solidFill>
                <a:schemeClr val="dk1"/>
              </a:solidFill>
              <a:latin typeface="Roboto"/>
              <a:ea typeface="Roboto"/>
              <a:cs typeface="Roboto"/>
              <a:sym typeface="Roboto"/>
            </a:endParaRPr>
          </a:p>
        </p:txBody>
      </p:sp>
      <p:sp>
        <p:nvSpPr>
          <p:cNvPr id="316" name="Google Shape;316;p51"/>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t>dayofai.org |</a:t>
            </a:r>
            <a:fld id="{00000000-1234-1234-1234-123412341234}" type="slidenum">
              <a:rPr lang="en" sz="1200"/>
              <a:t>33</a:t>
            </a:fld>
            <a:endParaRPr sz="12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2"/>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t>Pero primero...</a:t>
            </a:r>
            <a:endParaRPr sz="3020"/>
          </a:p>
        </p:txBody>
      </p:sp>
      <p:sp>
        <p:nvSpPr>
          <p:cNvPr id="322" name="Google Shape;322;p52"/>
          <p:cNvSpPr txBox="1"/>
          <p:nvPr/>
        </p:nvSpPr>
        <p:spPr>
          <a:xfrm>
            <a:off x="665641" y="1025021"/>
            <a:ext cx="7812600" cy="1078214"/>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oboto"/>
              <a:buAutoNum type="arabicPeriod"/>
            </a:pPr>
            <a:r>
              <a:rPr lang="en" sz="1800" dirty="0" err="1">
                <a:solidFill>
                  <a:schemeClr val="dk1"/>
                </a:solidFill>
                <a:latin typeface="Roboto"/>
                <a:ea typeface="Roboto"/>
                <a:cs typeface="Roboto"/>
                <a:sym typeface="Roboto"/>
              </a:rPr>
              <a:t>Prepara</a:t>
            </a:r>
            <a:r>
              <a:rPr lang="en" sz="1800" dirty="0">
                <a:solidFill>
                  <a:schemeClr val="dk1"/>
                </a:solidFill>
                <a:latin typeface="Roboto"/>
                <a:ea typeface="Roboto"/>
                <a:cs typeface="Roboto"/>
                <a:sym typeface="Roboto"/>
              </a:rPr>
              <a:t> sus planes de </a:t>
            </a:r>
            <a:r>
              <a:rPr lang="en" sz="1800" dirty="0" err="1">
                <a:solidFill>
                  <a:schemeClr val="dk1"/>
                </a:solidFill>
                <a:latin typeface="Roboto"/>
                <a:ea typeface="Roboto"/>
                <a:cs typeface="Roboto"/>
                <a:sym typeface="Roboto"/>
              </a:rPr>
              <a:t>observación</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oboto"/>
              <a:buAutoNum type="arabicPeriod"/>
            </a:pPr>
            <a:r>
              <a:rPr lang="en" sz="1800" dirty="0" err="1">
                <a:solidFill>
                  <a:schemeClr val="dk1"/>
                </a:solidFill>
                <a:latin typeface="Roboto"/>
                <a:ea typeface="Roboto"/>
                <a:cs typeface="Roboto"/>
                <a:sym typeface="Roboto"/>
              </a:rPr>
              <a:t>Uniros</a:t>
            </a:r>
            <a:r>
              <a:rPr lang="en" sz="1800" dirty="0">
                <a:solidFill>
                  <a:schemeClr val="dk1"/>
                </a:solidFill>
                <a:latin typeface="Roboto"/>
                <a:ea typeface="Roboto"/>
                <a:cs typeface="Roboto"/>
                <a:sym typeface="Roboto"/>
              </a:rPr>
              <a:t> con </a:t>
            </a:r>
            <a:r>
              <a:rPr lang="en" sz="1800" dirty="0" err="1">
                <a:solidFill>
                  <a:schemeClr val="dk1"/>
                </a:solidFill>
                <a:latin typeface="Roboto"/>
                <a:ea typeface="Roboto"/>
                <a:cs typeface="Roboto"/>
                <a:sym typeface="Roboto"/>
              </a:rPr>
              <a:t>vuestros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grupos</a:t>
            </a:r>
            <a:endParaRPr sz="1800" dirty="0">
              <a:solidFill>
                <a:schemeClr val="dk1"/>
              </a:solidFill>
              <a:latin typeface="Roboto"/>
              <a:ea typeface="Roboto"/>
              <a:cs typeface="Roboto"/>
              <a:sym typeface="Roboto"/>
            </a:endParaRPr>
          </a:p>
        </p:txBody>
      </p:sp>
      <p:sp>
        <p:nvSpPr>
          <p:cNvPr id="323" name="Google Shape;323;p52"/>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t>dayofai.org |</a:t>
            </a:r>
            <a:fld id="{00000000-1234-1234-1234-123412341234}" type="slidenum">
              <a:rPr lang="en" sz="1200"/>
              <a:t>34</a:t>
            </a:fld>
            <a:endParaRPr sz="1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3"/>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dirty="0"/>
              <a:t>Pero primero...</a:t>
            </a:r>
            <a:endParaRPr sz="3020" dirty="0"/>
          </a:p>
        </p:txBody>
      </p:sp>
      <p:sp>
        <p:nvSpPr>
          <p:cNvPr id="329" name="Google Shape;329;p53"/>
          <p:cNvSpPr txBox="1"/>
          <p:nvPr/>
        </p:nvSpPr>
        <p:spPr>
          <a:xfrm>
            <a:off x="665641" y="1025021"/>
            <a:ext cx="7812600" cy="3183918"/>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oboto"/>
              <a:buAutoNum type="arabicPeriod"/>
            </a:pPr>
            <a:r>
              <a:rPr lang="en" sz="1800" dirty="0" err="1">
                <a:solidFill>
                  <a:schemeClr val="dk1"/>
                </a:solidFill>
                <a:latin typeface="Roboto"/>
                <a:ea typeface="Roboto"/>
                <a:cs typeface="Roboto"/>
                <a:sym typeface="Roboto"/>
              </a:rPr>
              <a:t>Prepara</a:t>
            </a:r>
            <a:r>
              <a:rPr lang="en" sz="1800" dirty="0">
                <a:solidFill>
                  <a:schemeClr val="dk1"/>
                </a:solidFill>
                <a:latin typeface="Roboto"/>
                <a:ea typeface="Roboto"/>
                <a:cs typeface="Roboto"/>
                <a:sym typeface="Roboto"/>
              </a:rPr>
              <a:t> sus planes de </a:t>
            </a:r>
            <a:r>
              <a:rPr lang="en" sz="1800" dirty="0" err="1">
                <a:solidFill>
                  <a:schemeClr val="dk1"/>
                </a:solidFill>
                <a:latin typeface="Roboto"/>
                <a:ea typeface="Roboto"/>
                <a:cs typeface="Roboto"/>
                <a:sym typeface="Roboto"/>
              </a:rPr>
              <a:t>observación</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AutoNum type="arabicPeriod"/>
            </a:pPr>
            <a:r>
              <a:rPr lang="en-GB" sz="1800" dirty="0" err="1">
                <a:solidFill>
                  <a:schemeClr val="dk1"/>
                </a:solidFill>
                <a:latin typeface="Roboto"/>
                <a:ea typeface="Roboto"/>
                <a:cs typeface="Roboto"/>
                <a:sym typeface="Roboto"/>
              </a:rPr>
              <a:t>Uniros</a:t>
            </a:r>
            <a:r>
              <a:rPr lang="en-GB" sz="1800" dirty="0">
                <a:solidFill>
                  <a:schemeClr val="dk1"/>
                </a:solidFill>
                <a:latin typeface="Roboto"/>
                <a:ea typeface="Roboto"/>
                <a:cs typeface="Roboto"/>
                <a:sym typeface="Roboto"/>
              </a:rPr>
              <a:t> con </a:t>
            </a:r>
            <a:r>
              <a:rPr lang="en-GB" sz="1800" dirty="0" err="1">
                <a:solidFill>
                  <a:schemeClr val="dk1"/>
                </a:solidFill>
                <a:latin typeface="Roboto"/>
                <a:ea typeface="Roboto"/>
                <a:cs typeface="Roboto"/>
                <a:sym typeface="Roboto"/>
              </a:rPr>
              <a:t>vuestros</a:t>
            </a:r>
            <a:r>
              <a:rPr lang="en-GB" sz="1800" dirty="0">
                <a:solidFill>
                  <a:schemeClr val="dk1"/>
                </a:solidFill>
                <a:latin typeface="Roboto"/>
                <a:ea typeface="Roboto"/>
                <a:cs typeface="Roboto"/>
                <a:sym typeface="Roboto"/>
              </a:rPr>
              <a:t> </a:t>
            </a:r>
            <a:r>
              <a:rPr lang="en-GB" sz="1800" dirty="0" err="1">
                <a:solidFill>
                  <a:schemeClr val="dk1"/>
                </a:solidFill>
                <a:latin typeface="Roboto"/>
                <a:ea typeface="Roboto"/>
                <a:cs typeface="Roboto"/>
                <a:sym typeface="Roboto"/>
              </a:rPr>
              <a:t>grupos</a:t>
            </a:r>
            <a:endParaRPr lang="en-GB"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AutoNum type="arabicPeriod"/>
            </a:pPr>
            <a:r>
              <a:rPr lang="en" sz="1800" dirty="0">
                <a:solidFill>
                  <a:schemeClr val="dk1"/>
                </a:solidFill>
                <a:latin typeface="Roboto"/>
                <a:ea typeface="Roboto"/>
                <a:cs typeface="Roboto"/>
                <a:sym typeface="Roboto"/>
              </a:rPr>
              <a:t>Haz un plan con </a:t>
            </a:r>
            <a:r>
              <a:rPr lang="en" sz="1800" dirty="0" err="1">
                <a:solidFill>
                  <a:schemeClr val="dk1"/>
                </a:solidFill>
                <a:latin typeface="Roboto"/>
                <a:ea typeface="Roboto"/>
                <a:cs typeface="Roboto"/>
                <a:sym typeface="Roboto"/>
              </a:rPr>
              <a:t>tu</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grupo</a:t>
            </a:r>
            <a:r>
              <a:rPr lang="en" sz="1800" dirty="0">
                <a:solidFill>
                  <a:schemeClr val="dk1"/>
                </a:solidFill>
                <a:latin typeface="Roboto"/>
                <a:ea typeface="Roboto"/>
                <a:cs typeface="Roboto"/>
                <a:sym typeface="Roboto"/>
              </a:rPr>
              <a:t>:</a:t>
            </a:r>
            <a:endParaRPr sz="1800" dirty="0">
              <a:solidFill>
                <a:schemeClr val="dk1"/>
              </a:solidFill>
              <a:latin typeface="Roboto"/>
              <a:ea typeface="Roboto"/>
              <a:cs typeface="Roboto"/>
              <a:sym typeface="Roboto"/>
            </a:endParaRPr>
          </a:p>
          <a:p>
            <a:pPr marL="914400" lvl="1" indent="-342900" algn="l" rtl="0">
              <a:lnSpc>
                <a:spcPct val="115000"/>
              </a:lnSpc>
              <a:spcBef>
                <a:spcPts val="1000"/>
              </a:spcBef>
              <a:spcAft>
                <a:spcPts val="0"/>
              </a:spcAft>
              <a:buClr>
                <a:schemeClr val="dk1"/>
              </a:buClr>
              <a:buSzPts val="1800"/>
              <a:buFont typeface="Roboto"/>
              <a:buAutoNum type="alphaLcPeriod"/>
            </a:pPr>
            <a:r>
              <a:rPr lang="en" sz="1800" dirty="0">
                <a:solidFill>
                  <a:schemeClr val="dk1"/>
                </a:solidFill>
                <a:latin typeface="Roboto"/>
                <a:ea typeface="Roboto"/>
                <a:cs typeface="Roboto"/>
                <a:sym typeface="Roboto"/>
              </a:rPr>
              <a:t>¿</a:t>
            </a:r>
            <a:r>
              <a:rPr lang="en" sz="1800" dirty="0" err="1">
                <a:solidFill>
                  <a:schemeClr val="dk1"/>
                </a:solidFill>
                <a:latin typeface="Roboto"/>
                <a:ea typeface="Roboto"/>
                <a:cs typeface="Roboto"/>
                <a:sym typeface="Roboto"/>
              </a:rPr>
              <a:t>Quién</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observará</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qué</a:t>
            </a:r>
            <a:r>
              <a:rPr lang="en" sz="1800" dirty="0">
                <a:solidFill>
                  <a:schemeClr val="dk1"/>
                </a:solidFill>
                <a:latin typeface="Roboto"/>
                <a:ea typeface="Roboto"/>
                <a:cs typeface="Roboto"/>
                <a:sym typeface="Roboto"/>
              </a:rPr>
              <a:t>?</a:t>
            </a:r>
            <a:endParaRPr sz="1800" dirty="0">
              <a:solidFill>
                <a:schemeClr val="dk1"/>
              </a:solidFill>
              <a:latin typeface="Roboto"/>
              <a:ea typeface="Roboto"/>
              <a:cs typeface="Roboto"/>
              <a:sym typeface="Roboto"/>
            </a:endParaRPr>
          </a:p>
          <a:p>
            <a:pPr marL="914400" lvl="1" indent="-342900" algn="l" rtl="0">
              <a:lnSpc>
                <a:spcPct val="115000"/>
              </a:lnSpc>
              <a:spcBef>
                <a:spcPts val="1000"/>
              </a:spcBef>
              <a:spcAft>
                <a:spcPts val="0"/>
              </a:spcAft>
              <a:buClr>
                <a:schemeClr val="dk1"/>
              </a:buClr>
              <a:buSzPts val="1800"/>
              <a:buFont typeface="Roboto"/>
              <a:buAutoNum type="alphaLcPeriod"/>
            </a:pPr>
            <a:r>
              <a:rPr lang="en" sz="1800" dirty="0">
                <a:solidFill>
                  <a:schemeClr val="dk1"/>
                </a:solidFill>
                <a:latin typeface="Roboto"/>
                <a:ea typeface="Roboto"/>
                <a:cs typeface="Roboto"/>
                <a:sym typeface="Roboto"/>
              </a:rPr>
              <a:t>Si </a:t>
            </a:r>
            <a:r>
              <a:rPr lang="en" sz="1800" dirty="0" err="1">
                <a:solidFill>
                  <a:schemeClr val="dk1"/>
                </a:solidFill>
                <a:latin typeface="Roboto"/>
                <a:ea typeface="Roboto"/>
                <a:cs typeface="Roboto"/>
                <a:sym typeface="Roboto"/>
              </a:rPr>
              <a:t>observa</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por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tiempo</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qué</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periodo</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utilizará</a:t>
            </a:r>
            <a:r>
              <a:rPr lang="en" sz="1800" dirty="0">
                <a:solidFill>
                  <a:schemeClr val="dk1"/>
                </a:solidFill>
                <a:latin typeface="Roboto"/>
                <a:ea typeface="Roboto"/>
                <a:cs typeface="Roboto"/>
                <a:sym typeface="Roboto"/>
              </a:rPr>
              <a:t>?</a:t>
            </a:r>
            <a:endParaRPr sz="1800" dirty="0">
              <a:solidFill>
                <a:schemeClr val="dk1"/>
              </a:solidFill>
              <a:latin typeface="Roboto"/>
              <a:ea typeface="Roboto"/>
              <a:cs typeface="Roboto"/>
              <a:sym typeface="Roboto"/>
            </a:endParaRPr>
          </a:p>
          <a:p>
            <a:pPr marL="914400" lvl="1" indent="-342900" algn="l" rtl="0">
              <a:lnSpc>
                <a:spcPct val="115000"/>
              </a:lnSpc>
              <a:spcBef>
                <a:spcPts val="1000"/>
              </a:spcBef>
              <a:spcAft>
                <a:spcPts val="1000"/>
              </a:spcAft>
              <a:buClr>
                <a:schemeClr val="dk1"/>
              </a:buClr>
              <a:buSzPts val="1800"/>
              <a:buFont typeface="Roboto"/>
              <a:buAutoNum type="alphaLcPeriod"/>
            </a:pPr>
            <a:r>
              <a:rPr lang="en" sz="1800" dirty="0">
                <a:solidFill>
                  <a:schemeClr val="dk1"/>
                </a:solidFill>
                <a:latin typeface="Roboto"/>
                <a:ea typeface="Roboto"/>
                <a:cs typeface="Roboto"/>
                <a:sym typeface="Roboto"/>
              </a:rPr>
              <a:t>Si </a:t>
            </a:r>
            <a:r>
              <a:rPr lang="en" sz="1800" dirty="0" err="1">
                <a:solidFill>
                  <a:schemeClr val="dk1"/>
                </a:solidFill>
                <a:latin typeface="Roboto"/>
                <a:ea typeface="Roboto"/>
                <a:cs typeface="Roboto"/>
                <a:sym typeface="Roboto"/>
              </a:rPr>
              <a:t>observa</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por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lugares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enumere</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todos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los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lugares</a:t>
            </a:r>
            <a:r>
              <a:rPr lang="en" sz="1800" dirty="0">
                <a:solidFill>
                  <a:schemeClr val="dk1"/>
                </a:solidFill>
                <a:latin typeface="Roboto"/>
                <a:ea typeface="Roboto"/>
                <a:cs typeface="Roboto"/>
                <a:sym typeface="Roboto"/>
              </a:rPr>
              <a:t> a </a:t>
            </a:r>
            <a:r>
              <a:rPr lang="en" sz="1800" dirty="0" err="1">
                <a:solidFill>
                  <a:schemeClr val="dk1"/>
                </a:solidFill>
                <a:latin typeface="Roboto"/>
                <a:ea typeface="Roboto"/>
                <a:cs typeface="Roboto"/>
                <a:sym typeface="Roboto"/>
              </a:rPr>
              <a:t>los</a:t>
            </a:r>
            <a:r>
              <a:rPr lang="en" sz="1800" dirty="0">
                <a:solidFill>
                  <a:schemeClr val="dk1"/>
                </a:solidFill>
                <a:latin typeface="Roboto"/>
                <a:ea typeface="Roboto"/>
                <a:cs typeface="Roboto"/>
                <a:sym typeface="Roboto"/>
              </a:rPr>
              <a:t> que </a:t>
            </a:r>
            <a:r>
              <a:rPr lang="en" sz="1800" dirty="0" err="1">
                <a:solidFill>
                  <a:schemeClr val="dk1"/>
                </a:solidFill>
                <a:latin typeface="Roboto"/>
                <a:ea typeface="Roboto"/>
                <a:cs typeface="Roboto"/>
                <a:sym typeface="Roboto"/>
              </a:rPr>
              <a:t>querrá</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ir.</a:t>
            </a:r>
            <a:endParaRPr sz="1800" dirty="0">
              <a:solidFill>
                <a:schemeClr val="dk1"/>
              </a:solidFill>
              <a:latin typeface="Roboto"/>
              <a:ea typeface="Roboto"/>
              <a:cs typeface="Roboto"/>
              <a:sym typeface="Roboto"/>
            </a:endParaRPr>
          </a:p>
        </p:txBody>
      </p:sp>
      <p:sp>
        <p:nvSpPr>
          <p:cNvPr id="330" name="Google Shape;330;p53"/>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t>dayofai.org |</a:t>
            </a:r>
            <a:fld id="{00000000-1234-1234-1234-123412341234}" type="slidenum">
              <a:rPr lang="en" sz="1200"/>
              <a:t>35</a:t>
            </a:fld>
            <a:endParaRPr sz="12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4"/>
        <p:cNvGrpSpPr/>
        <p:nvPr/>
      </p:nvGrpSpPr>
      <p:grpSpPr>
        <a:xfrm>
          <a:off x="0" y="0"/>
          <a:ext cx="0" cy="0"/>
          <a:chOff x="0" y="0"/>
          <a:chExt cx="0" cy="0"/>
        </a:xfrm>
      </p:grpSpPr>
      <p:sp>
        <p:nvSpPr>
          <p:cNvPr id="335" name="Google Shape;335;p54"/>
          <p:cNvSpPr txBox="1">
            <a:spLocks noGrp="1"/>
          </p:cNvSpPr>
          <p:nvPr>
            <p:ph type="ctrTitle"/>
          </p:nvPr>
        </p:nvSpPr>
        <p:spPr>
          <a:xfrm>
            <a:off x="311708" y="15454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4280" dirty="0">
                <a:solidFill>
                  <a:schemeClr val="lt1"/>
                </a:solidFill>
                <a:latin typeface="Ubuntu" panose="020B0504030602030204" pitchFamily="34" charset="0"/>
                <a:ea typeface="Gugi"/>
                <a:cs typeface="Gugi"/>
                <a:sym typeface="Gugi"/>
              </a:rPr>
              <a:t>¡Hora de </a:t>
            </a:r>
            <a:r>
              <a:rPr lang="en" sz="4280" dirty="0" err="1">
                <a:solidFill>
                  <a:schemeClr val="lt1"/>
                </a:solidFill>
                <a:latin typeface="Ubuntu" panose="020B0504030602030204" pitchFamily="34" charset="0"/>
                <a:ea typeface="Gugi"/>
                <a:cs typeface="Gugi"/>
                <a:sym typeface="Gugi"/>
              </a:rPr>
              <a:t>salir</a:t>
            </a:r>
            <a:r>
              <a:rPr lang="en" sz="4280" dirty="0">
                <a:solidFill>
                  <a:schemeClr val="lt1"/>
                </a:solidFill>
                <a:latin typeface="Ubuntu" panose="020B0504030602030204" pitchFamily="34" charset="0"/>
                <a:ea typeface="Gugi"/>
                <a:cs typeface="Gugi"/>
                <a:sym typeface="Gugi"/>
              </a:rPr>
              <a:t>!</a:t>
            </a:r>
            <a:endParaRPr sz="4280" dirty="0">
              <a:solidFill>
                <a:schemeClr val="lt1"/>
              </a:solidFill>
              <a:latin typeface="Ubuntu" panose="020B0504030602030204" pitchFamily="34" charset="0"/>
              <a:ea typeface="Gugi"/>
              <a:cs typeface="Gugi"/>
              <a:sym typeface="Gugi"/>
            </a:endParaRPr>
          </a:p>
        </p:txBody>
      </p:sp>
      <p:sp>
        <p:nvSpPr>
          <p:cNvPr id="336" name="Google Shape;336;p54"/>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dayofai.org |</a:t>
            </a:r>
            <a:fld id="{00000000-1234-1234-1234-123412341234}" type="slidenum">
              <a:rPr lang="en"/>
              <a:t>36</a:t>
            </a:fld>
            <a:endParaRPr/>
          </a:p>
        </p:txBody>
      </p:sp>
      <p:pic>
        <p:nvPicPr>
          <p:cNvPr id="337" name="Google Shape;337;p5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1"/>
        <p:cNvGrpSpPr/>
        <p:nvPr/>
      </p:nvGrpSpPr>
      <p:grpSpPr>
        <a:xfrm>
          <a:off x="0" y="0"/>
          <a:ext cx="0" cy="0"/>
          <a:chOff x="0" y="0"/>
          <a:chExt cx="0" cy="0"/>
        </a:xfrm>
      </p:grpSpPr>
      <p:sp>
        <p:nvSpPr>
          <p:cNvPr id="342" name="Google Shape;342;p55"/>
          <p:cNvSpPr txBox="1">
            <a:spLocks noGrp="1"/>
          </p:cNvSpPr>
          <p:nvPr>
            <p:ph type="ctrTitle"/>
          </p:nvPr>
        </p:nvSpPr>
        <p:spPr>
          <a:xfrm>
            <a:off x="1211100" y="1490472"/>
            <a:ext cx="6721800" cy="1799178"/>
          </a:xfrm>
          <a:prstGeom prst="rect">
            <a:avLst/>
          </a:prstGeom>
          <a:solidFill>
            <a:srgbClr val="DE4B3A"/>
          </a:solidFill>
        </p:spPr>
        <p:txBody>
          <a:bodyPr spcFirstLastPara="1" wrap="square" lIns="91425" tIns="91425" rIns="91425" bIns="91425" anchor="ctr" anchorCtr="0">
            <a:normAutofit fontScale="90000"/>
          </a:bodyPr>
          <a:lstStyle/>
          <a:p>
            <a:pPr marL="0" lvl="0" indent="0" algn="ctr" rtl="0">
              <a:lnSpc>
                <a:spcPct val="115000"/>
              </a:lnSpc>
              <a:spcBef>
                <a:spcPts val="0"/>
              </a:spcBef>
              <a:spcAft>
                <a:spcPts val="1200"/>
              </a:spcAft>
              <a:buNone/>
            </a:pPr>
            <a:r>
              <a:rPr lang="en" sz="4500" b="1" dirty="0" err="1">
                <a:solidFill>
                  <a:schemeClr val="lt1"/>
                </a:solidFill>
                <a:latin typeface="Ubuntu" panose="020B0504030602030204" pitchFamily="34" charset="0"/>
                <a:ea typeface="Gugi"/>
                <a:cs typeface="Gugi"/>
                <a:sym typeface="Gugi"/>
              </a:rPr>
              <a:t>Lección</a:t>
            </a:r>
            <a:r>
              <a:rPr lang="en" sz="4500" b="1" dirty="0">
                <a:solidFill>
                  <a:schemeClr val="lt1"/>
                </a:solidFill>
                <a:latin typeface="Ubuntu" panose="020B0504030602030204" pitchFamily="34" charset="0"/>
                <a:ea typeface="Gugi"/>
                <a:cs typeface="Gugi"/>
                <a:sym typeface="Gugi"/>
              </a:rPr>
              <a:t> 4: </a:t>
            </a:r>
            <a:r>
              <a:rPr lang="en" sz="4500" b="1" dirty="0" err="1">
                <a:solidFill>
                  <a:schemeClr val="lt1"/>
                </a:solidFill>
                <a:latin typeface="Ubuntu" panose="020B0504030602030204" pitchFamily="34" charset="0"/>
                <a:ea typeface="Gugi"/>
                <a:cs typeface="Gugi"/>
                <a:sym typeface="Gugi"/>
              </a:rPr>
              <a:t>Visualización</a:t>
            </a:r>
            <a:r>
              <a:rPr lang="en" sz="4500" b="1" dirty="0">
                <a:solidFill>
                  <a:schemeClr val="lt1"/>
                </a:solidFill>
                <a:latin typeface="Ubuntu" panose="020B0504030602030204" pitchFamily="34" charset="0"/>
                <a:ea typeface="Gugi"/>
                <a:cs typeface="Gugi"/>
                <a:sym typeface="Gugi"/>
              </a:rPr>
              <a:t> de </a:t>
            </a:r>
            <a:r>
              <a:rPr lang="en" sz="4500" b="1" dirty="0" err="1">
                <a:solidFill>
                  <a:schemeClr val="lt1"/>
                </a:solidFill>
                <a:latin typeface="Ubuntu" panose="020B0504030602030204" pitchFamily="34" charset="0"/>
                <a:ea typeface="Gugi"/>
                <a:cs typeface="Gugi"/>
                <a:sym typeface="Gugi"/>
              </a:rPr>
              <a:t>datos</a:t>
            </a:r>
            <a:endParaRPr sz="4500" b="1" dirty="0">
              <a:solidFill>
                <a:schemeClr val="lt1"/>
              </a:solidFill>
              <a:latin typeface="Ubuntu" panose="020B0504030602030204" pitchFamily="34" charset="0"/>
              <a:ea typeface="Gugi"/>
              <a:cs typeface="Gugi"/>
              <a:sym typeface="Gugi"/>
            </a:endParaRPr>
          </a:p>
        </p:txBody>
      </p:sp>
      <p:sp>
        <p:nvSpPr>
          <p:cNvPr id="343" name="Google Shape;343;p55"/>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DE4B3A"/>
                </a:solidFill>
              </a:rPr>
              <a:t>dayofai.org |</a:t>
            </a:r>
            <a:fld id="{00000000-1234-1234-1234-123412341234}" type="slidenum">
              <a:rPr lang="en">
                <a:solidFill>
                  <a:srgbClr val="DE4B3A"/>
                </a:solidFill>
              </a:rPr>
              <a:t>37</a:t>
            </a:fld>
            <a:endParaRPr>
              <a:solidFill>
                <a:srgbClr val="DE4B3A"/>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6"/>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t>Objetivos de este curso</a:t>
            </a:r>
            <a:endParaRPr sz="3020"/>
          </a:p>
        </p:txBody>
      </p:sp>
      <p:sp>
        <p:nvSpPr>
          <p:cNvPr id="349" name="Google Shape;349;p56"/>
          <p:cNvSpPr txBox="1"/>
          <p:nvPr/>
        </p:nvSpPr>
        <p:spPr>
          <a:xfrm>
            <a:off x="665641" y="1025021"/>
            <a:ext cx="7812600" cy="1971792"/>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Observar</a:t>
            </a:r>
            <a:r>
              <a:rPr lang="en" sz="1800" dirty="0">
                <a:solidFill>
                  <a:schemeClr val="dk1"/>
                </a:solidFill>
                <a:latin typeface="Roboto"/>
                <a:ea typeface="Roboto"/>
                <a:cs typeface="Roboto"/>
                <a:sym typeface="Roboto"/>
              </a:rPr>
              <a:t> la </a:t>
            </a:r>
            <a:r>
              <a:rPr lang="en" sz="1800" dirty="0" err="1">
                <a:solidFill>
                  <a:schemeClr val="dk1"/>
                </a:solidFill>
                <a:latin typeface="Roboto"/>
                <a:ea typeface="Roboto"/>
                <a:cs typeface="Roboto"/>
                <a:sym typeface="Roboto"/>
              </a:rPr>
              <a:t>naturaleza</a:t>
            </a:r>
            <a:r>
              <a:rPr lang="en" sz="1800" dirty="0">
                <a:solidFill>
                  <a:schemeClr val="dk1"/>
                </a:solidFill>
                <a:latin typeface="Roboto"/>
                <a:ea typeface="Roboto"/>
                <a:cs typeface="Roboto"/>
                <a:sym typeface="Roboto"/>
              </a:rPr>
              <a:t> a </a:t>
            </a:r>
            <a:r>
              <a:rPr lang="en" sz="1800" dirty="0" err="1">
                <a:solidFill>
                  <a:schemeClr val="dk1"/>
                </a:solidFill>
                <a:latin typeface="Roboto"/>
                <a:ea typeface="Roboto"/>
                <a:cs typeface="Roboto"/>
                <a:sym typeface="Roboto"/>
              </a:rPr>
              <a:t>tu</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alrededor</a:t>
            </a:r>
            <a:r>
              <a:rPr lang="en" sz="1800" dirty="0">
                <a:solidFill>
                  <a:schemeClr val="dk1"/>
                </a:solidFill>
                <a:latin typeface="Roboto"/>
                <a:ea typeface="Roboto"/>
                <a:cs typeface="Roboto"/>
                <a:sym typeface="Roboto"/>
              </a:rPr>
              <a:t> ✅.</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Conectar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tus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observaciones</a:t>
            </a:r>
            <a:r>
              <a:rPr lang="en" sz="1800" dirty="0">
                <a:solidFill>
                  <a:schemeClr val="dk1"/>
                </a:solidFill>
                <a:latin typeface="Roboto"/>
                <a:ea typeface="Roboto"/>
                <a:cs typeface="Roboto"/>
                <a:sym typeface="Roboto"/>
              </a:rPr>
              <a:t> con las de </a:t>
            </a:r>
            <a:r>
              <a:rPr lang="en" sz="1800" dirty="0" err="1">
                <a:solidFill>
                  <a:schemeClr val="dk1"/>
                </a:solidFill>
                <a:latin typeface="Roboto"/>
                <a:ea typeface="Roboto"/>
                <a:cs typeface="Roboto"/>
                <a:sym typeface="Roboto"/>
              </a:rPr>
              <a:t>otras</a:t>
            </a:r>
            <a:r>
              <a:rPr lang="en" sz="1800" dirty="0">
                <a:solidFill>
                  <a:schemeClr val="dk1"/>
                </a:solidFill>
                <a:latin typeface="Roboto"/>
                <a:ea typeface="Roboto"/>
                <a:cs typeface="Roboto"/>
                <a:sym typeface="Roboto"/>
              </a:rPr>
              <a:t> personas ✅.</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Buscar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patrones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en</a:t>
            </a:r>
            <a:r>
              <a:rPr lang="en" sz="1800" dirty="0">
                <a:solidFill>
                  <a:schemeClr val="dk1"/>
                </a:solidFill>
                <a:latin typeface="Roboto"/>
                <a:ea typeface="Roboto"/>
                <a:cs typeface="Roboto"/>
                <a:sym typeface="Roboto"/>
              </a:rPr>
              <a:t> las </a:t>
            </a:r>
            <a:r>
              <a:rPr lang="en" sz="1800" dirty="0" err="1">
                <a:solidFill>
                  <a:schemeClr val="dk1"/>
                </a:solidFill>
                <a:latin typeface="Roboto"/>
                <a:ea typeface="Roboto"/>
                <a:cs typeface="Roboto"/>
                <a:sym typeface="Roboto"/>
              </a:rPr>
              <a:t>observaciones</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oboto"/>
              <a:buChar char="●"/>
            </a:pPr>
            <a:r>
              <a:rPr lang="en" sz="1800" dirty="0" err="1">
                <a:solidFill>
                  <a:schemeClr val="dk1"/>
                </a:solidFill>
                <a:latin typeface="Roboto"/>
                <a:ea typeface="Roboto"/>
                <a:cs typeface="Roboto"/>
                <a:sym typeface="Roboto"/>
              </a:rPr>
              <a:t>Conectar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los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patrones</a:t>
            </a:r>
            <a:r>
              <a:rPr lang="en" sz="1800" dirty="0">
                <a:solidFill>
                  <a:schemeClr val="dk1"/>
                </a:solidFill>
                <a:latin typeface="Roboto"/>
                <a:ea typeface="Roboto"/>
                <a:cs typeface="Roboto"/>
                <a:sym typeface="Roboto"/>
              </a:rPr>
              <a:t> naturales con </a:t>
            </a:r>
            <a:r>
              <a:rPr lang="en" sz="1800" dirty="0" err="1">
                <a:solidFill>
                  <a:schemeClr val="dk1"/>
                </a:solidFill>
                <a:latin typeface="Roboto"/>
                <a:ea typeface="Roboto"/>
                <a:cs typeface="Roboto"/>
                <a:sym typeface="Roboto"/>
              </a:rPr>
              <a:t>nuestro</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clima</a:t>
            </a:r>
            <a:endParaRPr sz="1800" dirty="0">
              <a:solidFill>
                <a:schemeClr val="dk1"/>
              </a:solidFill>
              <a:latin typeface="Roboto"/>
              <a:ea typeface="Roboto"/>
              <a:cs typeface="Roboto"/>
              <a:sym typeface="Roboto"/>
            </a:endParaRPr>
          </a:p>
        </p:txBody>
      </p:sp>
      <p:sp>
        <p:nvSpPr>
          <p:cNvPr id="350" name="Google Shape;350;p56"/>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t>dayofai.org |</a:t>
            </a:r>
            <a:fld id="{00000000-1234-1234-1234-123412341234}" type="slidenum">
              <a:rPr lang="en" sz="1200"/>
              <a:t>38</a:t>
            </a:fld>
            <a:endParaRPr sz="1200"/>
          </a:p>
        </p:txBody>
      </p:sp>
      <p:sp>
        <p:nvSpPr>
          <p:cNvPr id="351" name="Google Shape;351;p56"/>
          <p:cNvSpPr txBox="1"/>
          <p:nvPr/>
        </p:nvSpPr>
        <p:spPr>
          <a:xfrm>
            <a:off x="5835025" y="352500"/>
            <a:ext cx="2833200" cy="696800"/>
          </a:xfrm>
          <a:prstGeom prst="rect">
            <a:avLst/>
          </a:prstGeom>
          <a:solidFill>
            <a:schemeClr val="accent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2"/>
                </a:solidFill>
                <a:latin typeface="Roboto"/>
                <a:ea typeface="Roboto"/>
                <a:cs typeface="Roboto"/>
                <a:sym typeface="Roboto"/>
              </a:rPr>
              <a:t>¡Esta </a:t>
            </a:r>
            <a:r>
              <a:rPr lang="en" sz="1800" dirty="0" err="1">
                <a:solidFill>
                  <a:schemeClr val="dk2"/>
                </a:solidFill>
                <a:latin typeface="Roboto"/>
                <a:ea typeface="Roboto"/>
                <a:cs typeface="Roboto"/>
                <a:sym typeface="Roboto"/>
              </a:rPr>
              <a:t>vez</a:t>
            </a:r>
            <a:r>
              <a:rPr lang="en" sz="1800" dirty="0">
                <a:solidFill>
                  <a:schemeClr val="dk2"/>
                </a:solidFill>
                <a:latin typeface="Roboto"/>
                <a:ea typeface="Roboto"/>
                <a:cs typeface="Roboto"/>
                <a:sym typeface="Roboto"/>
              </a:rPr>
              <a:t> lo </a:t>
            </a:r>
            <a:r>
              <a:rPr lang="en" sz="1800" dirty="0" err="1">
                <a:solidFill>
                  <a:schemeClr val="dk2"/>
                </a:solidFill>
                <a:latin typeface="Roboto"/>
                <a:ea typeface="Roboto"/>
                <a:cs typeface="Roboto"/>
                <a:sym typeface="Roboto"/>
              </a:rPr>
              <a:t>hemos</a:t>
            </a:r>
            <a:r>
              <a:rPr lang="en" sz="1800" dirty="0">
                <a:solidFill>
                  <a:schemeClr val="dk2"/>
                </a:solidFill>
                <a:latin typeface="Roboto"/>
                <a:ea typeface="Roboto"/>
                <a:cs typeface="Roboto"/>
                <a:sym typeface="Roboto"/>
              </a:rPr>
              <a:t> </a:t>
            </a:r>
            <a:r>
              <a:rPr lang="en" sz="1800" dirty="0" err="1">
                <a:solidFill>
                  <a:schemeClr val="dk2"/>
                </a:solidFill>
                <a:latin typeface="Roboto"/>
                <a:ea typeface="Roboto"/>
                <a:cs typeface="Roboto"/>
                <a:sym typeface="Roboto"/>
              </a:rPr>
              <a:t>conseguido</a:t>
            </a:r>
            <a:r>
              <a:rPr lang="en" sz="1800" dirty="0">
                <a:solidFill>
                  <a:schemeClr val="dk2"/>
                </a:solidFill>
                <a:latin typeface="Roboto"/>
                <a:ea typeface="Roboto"/>
                <a:cs typeface="Roboto"/>
                <a:sym typeface="Roboto"/>
              </a:rPr>
              <a:t>!</a:t>
            </a:r>
            <a:endParaRPr sz="1800" dirty="0">
              <a:solidFill>
                <a:schemeClr val="dk2"/>
              </a:solidFill>
              <a:latin typeface="Roboto"/>
              <a:ea typeface="Roboto"/>
              <a:cs typeface="Roboto"/>
              <a:sym typeface="Roboto"/>
            </a:endParaRPr>
          </a:p>
        </p:txBody>
      </p:sp>
      <p:cxnSp>
        <p:nvCxnSpPr>
          <p:cNvPr id="352" name="Google Shape;352;p56"/>
          <p:cNvCxnSpPr>
            <a:cxnSpLocks/>
            <a:stCxn id="351" idx="1"/>
            <a:endCxn id="349" idx="0"/>
          </p:cNvCxnSpPr>
          <p:nvPr/>
        </p:nvCxnSpPr>
        <p:spPr>
          <a:xfrm flipH="1">
            <a:off x="4571941" y="700900"/>
            <a:ext cx="1263084" cy="324121"/>
          </a:xfrm>
          <a:prstGeom prst="straightConnector1">
            <a:avLst/>
          </a:prstGeom>
          <a:noFill/>
          <a:ln w="28575" cap="flat" cmpd="sng">
            <a:solidFill>
              <a:schemeClr val="dk2"/>
            </a:solidFill>
            <a:prstDash val="solid"/>
            <a:round/>
            <a:headEnd type="none" w="med" len="med"/>
            <a:tailEnd type="triangle" w="med" len="med"/>
          </a:ln>
        </p:spPr>
      </p:cxnSp>
      <p:sp>
        <p:nvSpPr>
          <p:cNvPr id="353" name="Google Shape;353;p56"/>
          <p:cNvSpPr txBox="1"/>
          <p:nvPr/>
        </p:nvSpPr>
        <p:spPr>
          <a:xfrm>
            <a:off x="6091057" y="3108310"/>
            <a:ext cx="2833200" cy="572700"/>
          </a:xfrm>
          <a:prstGeom prst="rect">
            <a:avLst/>
          </a:prstGeom>
          <a:solidFill>
            <a:schemeClr val="accent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También hicimos esto.</a:t>
            </a:r>
            <a:endParaRPr sz="1800">
              <a:solidFill>
                <a:schemeClr val="dk2"/>
              </a:solidFill>
              <a:latin typeface="Roboto"/>
              <a:ea typeface="Roboto"/>
              <a:cs typeface="Roboto"/>
              <a:sym typeface="Roboto"/>
            </a:endParaRPr>
          </a:p>
        </p:txBody>
      </p:sp>
      <p:cxnSp>
        <p:nvCxnSpPr>
          <p:cNvPr id="354" name="Google Shape;354;p56"/>
          <p:cNvCxnSpPr>
            <a:cxnSpLocks/>
            <a:stCxn id="353" idx="0"/>
          </p:cNvCxnSpPr>
          <p:nvPr/>
        </p:nvCxnSpPr>
        <p:spPr>
          <a:xfrm flipH="1" flipV="1">
            <a:off x="6858000" y="1837944"/>
            <a:ext cx="649657" cy="1270366"/>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8"/>
        <p:cNvGrpSpPr/>
        <p:nvPr/>
      </p:nvGrpSpPr>
      <p:grpSpPr>
        <a:xfrm>
          <a:off x="0" y="0"/>
          <a:ext cx="0" cy="0"/>
          <a:chOff x="0" y="0"/>
          <a:chExt cx="0" cy="0"/>
        </a:xfrm>
      </p:grpSpPr>
      <p:sp>
        <p:nvSpPr>
          <p:cNvPr id="359" name="Google Shape;359;p57"/>
          <p:cNvSpPr txBox="1">
            <a:spLocks noGrp="1"/>
          </p:cNvSpPr>
          <p:nvPr>
            <p:ph type="ctrTitle"/>
          </p:nvPr>
        </p:nvSpPr>
        <p:spPr>
          <a:xfrm>
            <a:off x="311700" y="644275"/>
            <a:ext cx="8520600" cy="3980100"/>
          </a:xfrm>
          <a:prstGeom prst="rect">
            <a:avLst/>
          </a:prstGeom>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r>
              <a:rPr lang="en" sz="3000" b="1" dirty="0" err="1">
                <a:solidFill>
                  <a:schemeClr val="lt1"/>
                </a:solidFill>
                <a:latin typeface="Ubuntu" panose="020B0504030602030204" pitchFamily="34" charset="0"/>
                <a:ea typeface="Gugi"/>
                <a:cs typeface="Gugi"/>
                <a:sym typeface="Gugi"/>
              </a:rPr>
              <a:t>Análisis</a:t>
            </a:r>
            <a:r>
              <a:rPr lang="en" sz="3000" b="1" dirty="0">
                <a:solidFill>
                  <a:schemeClr val="lt1"/>
                </a:solidFill>
                <a:latin typeface="Ubuntu" panose="020B0504030602030204" pitchFamily="34" charset="0"/>
                <a:ea typeface="Gugi"/>
                <a:cs typeface="Gugi"/>
                <a:sym typeface="Gugi"/>
              </a:rPr>
              <a:t> de </a:t>
            </a:r>
            <a:r>
              <a:rPr lang="en" sz="3000" b="1" dirty="0" err="1">
                <a:solidFill>
                  <a:schemeClr val="lt1"/>
                </a:solidFill>
                <a:latin typeface="Ubuntu" panose="020B0504030602030204" pitchFamily="34" charset="0"/>
                <a:ea typeface="Gugi"/>
                <a:cs typeface="Gugi"/>
                <a:sym typeface="Gugi"/>
              </a:rPr>
              <a:t>datos</a:t>
            </a:r>
            <a:endParaRPr sz="3000" b="1" dirty="0">
              <a:solidFill>
                <a:schemeClr val="lt1"/>
              </a:solidFill>
              <a:latin typeface="Ubuntu" panose="020B0504030602030204" pitchFamily="34" charset="0"/>
              <a:ea typeface="Rubik"/>
              <a:cs typeface="Rubik"/>
              <a:sym typeface="Rubik"/>
            </a:endParaRPr>
          </a:p>
          <a:p>
            <a:pPr marL="457200" lvl="0" indent="0" algn="l" rtl="0">
              <a:lnSpc>
                <a:spcPct val="115000"/>
              </a:lnSpc>
              <a:spcBef>
                <a:spcPts val="0"/>
              </a:spcBef>
              <a:spcAft>
                <a:spcPts val="0"/>
              </a:spcAft>
              <a:buNone/>
            </a:pPr>
            <a:r>
              <a:rPr lang="en" sz="2000" dirty="0" err="1">
                <a:solidFill>
                  <a:schemeClr val="lt1"/>
                </a:solidFill>
                <a:latin typeface="Roboto"/>
                <a:ea typeface="Roboto"/>
                <a:cs typeface="Roboto"/>
                <a:sym typeface="Roboto"/>
              </a:rPr>
              <a:t>Utilizar</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los</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datos</a:t>
            </a:r>
            <a:r>
              <a:rPr lang="en" sz="2000" dirty="0">
                <a:solidFill>
                  <a:schemeClr val="lt1"/>
                </a:solidFill>
                <a:latin typeface="Roboto"/>
                <a:ea typeface="Roboto"/>
                <a:cs typeface="Roboto"/>
                <a:sym typeface="Roboto"/>
              </a:rPr>
              <a:t> para </a:t>
            </a:r>
            <a:r>
              <a:rPr lang="en" sz="2000" dirty="0" err="1">
                <a:solidFill>
                  <a:schemeClr val="lt1"/>
                </a:solidFill>
                <a:latin typeface="Roboto"/>
                <a:ea typeface="Roboto"/>
                <a:cs typeface="Roboto"/>
                <a:sym typeface="Roboto"/>
              </a:rPr>
              <a:t>aprender</a:t>
            </a:r>
            <a:r>
              <a:rPr lang="en" sz="2000" dirty="0">
                <a:solidFill>
                  <a:schemeClr val="lt1"/>
                </a:solidFill>
                <a:latin typeface="Roboto"/>
                <a:ea typeface="Roboto"/>
                <a:cs typeface="Roboto"/>
                <a:sym typeface="Roboto"/>
              </a:rPr>
              <a:t> algo y </a:t>
            </a:r>
            <a:r>
              <a:rPr lang="en" sz="2000" dirty="0" err="1">
                <a:solidFill>
                  <a:schemeClr val="lt1"/>
                </a:solidFill>
                <a:latin typeface="Roboto"/>
                <a:ea typeface="Roboto"/>
                <a:cs typeface="Roboto"/>
                <a:sym typeface="Roboto"/>
              </a:rPr>
              <a:t>tomar</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decisiones</a:t>
            </a:r>
            <a:r>
              <a:rPr lang="en" sz="2000" dirty="0">
                <a:solidFill>
                  <a:schemeClr val="lt1"/>
                </a:solidFill>
                <a:latin typeface="Roboto"/>
                <a:ea typeface="Roboto"/>
                <a:cs typeface="Roboto"/>
                <a:sym typeface="Roboto"/>
              </a:rPr>
              <a:t>.</a:t>
            </a:r>
            <a:endParaRPr sz="2000" dirty="0">
              <a:solidFill>
                <a:schemeClr val="lt1"/>
              </a:solidFill>
              <a:latin typeface="Roboto"/>
              <a:ea typeface="Roboto"/>
              <a:cs typeface="Roboto"/>
              <a:sym typeface="Roboto"/>
            </a:endParaRPr>
          </a:p>
          <a:p>
            <a:pPr marL="0" lvl="0" indent="0" algn="ctr" rtl="0">
              <a:spcBef>
                <a:spcPts val="0"/>
              </a:spcBef>
              <a:spcAft>
                <a:spcPts val="0"/>
              </a:spcAft>
              <a:buSzPts val="1100"/>
              <a:buNone/>
            </a:pPr>
            <a:endParaRPr sz="3000" b="1" dirty="0">
              <a:solidFill>
                <a:schemeClr val="lt1"/>
              </a:solidFill>
              <a:latin typeface="Rubik"/>
              <a:ea typeface="Rubik"/>
              <a:cs typeface="Rubik"/>
              <a:sym typeface="Rubik"/>
            </a:endParaRPr>
          </a:p>
        </p:txBody>
      </p:sp>
      <p:sp>
        <p:nvSpPr>
          <p:cNvPr id="360" name="Google Shape;360;p57"/>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lt1"/>
                </a:solidFill>
              </a:rPr>
              <a:t>dayofai.org |</a:t>
            </a:r>
            <a:fld id="{00000000-1234-1234-1234-123412341234}" type="slidenum">
              <a:rPr lang="en" sz="1200">
                <a:solidFill>
                  <a:schemeClr val="lt1"/>
                </a:solidFill>
              </a:rPr>
              <a:t>39</a:t>
            </a:fld>
            <a:endParaRPr sz="1200">
              <a:solidFill>
                <a:schemeClr val="lt1"/>
              </a:solidFill>
            </a:endParaRPr>
          </a:p>
        </p:txBody>
      </p:sp>
      <p:pic>
        <p:nvPicPr>
          <p:cNvPr id="361" name="Google Shape;361;p5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2"/>
          <p:cNvSpPr txBox="1">
            <a:spLocks noGrp="1"/>
          </p:cNvSpPr>
          <p:nvPr>
            <p:ph type="ctrTitle"/>
          </p:nvPr>
        </p:nvSpPr>
        <p:spPr>
          <a:xfrm>
            <a:off x="311708" y="15454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280" b="1" dirty="0">
                <a:solidFill>
                  <a:schemeClr val="lt1"/>
                </a:solidFill>
                <a:latin typeface="Ubuntu" panose="020B0504030602030204" pitchFamily="34" charset="0"/>
                <a:ea typeface="Roboto" panose="02000000000000000000" pitchFamily="2" charset="0"/>
                <a:cs typeface="Roboto" panose="02000000000000000000" pitchFamily="2" charset="0"/>
                <a:sym typeface="Gugi"/>
              </a:rPr>
              <a:t>¿</a:t>
            </a:r>
            <a:r>
              <a:rPr lang="en" sz="4280" b="1" dirty="0" err="1">
                <a:solidFill>
                  <a:schemeClr val="lt1"/>
                </a:solidFill>
                <a:latin typeface="Ubuntu" panose="020B0504030602030204" pitchFamily="34" charset="0"/>
                <a:ea typeface="Roboto" panose="02000000000000000000" pitchFamily="2" charset="0"/>
                <a:cs typeface="Roboto" panose="02000000000000000000" pitchFamily="2" charset="0"/>
                <a:sym typeface="Gugi"/>
              </a:rPr>
              <a:t>Cómo</a:t>
            </a:r>
            <a:r>
              <a:rPr lang="en" sz="4280" b="1" dirty="0">
                <a:solidFill>
                  <a:schemeClr val="lt1"/>
                </a:solidFill>
                <a:latin typeface="Ubuntu" panose="020B0504030602030204" pitchFamily="34" charset="0"/>
                <a:ea typeface="Roboto" panose="02000000000000000000" pitchFamily="2" charset="0"/>
                <a:cs typeface="Roboto" panose="02000000000000000000" pitchFamily="2" charset="0"/>
                <a:sym typeface="Gugi"/>
              </a:rPr>
              <a:t> </a:t>
            </a:r>
            <a:r>
              <a:rPr lang="en" sz="4280" b="1" dirty="0" err="1">
                <a:solidFill>
                  <a:schemeClr val="lt1"/>
                </a:solidFill>
                <a:latin typeface="Ubuntu" panose="020B0504030602030204" pitchFamily="34" charset="0"/>
                <a:ea typeface="Roboto" panose="02000000000000000000" pitchFamily="2" charset="0"/>
                <a:cs typeface="Roboto" panose="02000000000000000000" pitchFamily="2" charset="0"/>
                <a:sym typeface="Gugi"/>
              </a:rPr>
              <a:t>percibes</a:t>
            </a:r>
            <a:r>
              <a:rPr lang="en" sz="4280" b="1" dirty="0">
                <a:solidFill>
                  <a:schemeClr val="lt1"/>
                </a:solidFill>
                <a:latin typeface="Ubuntu" panose="020B0504030602030204" pitchFamily="34" charset="0"/>
                <a:ea typeface="Roboto" panose="02000000000000000000" pitchFamily="2" charset="0"/>
                <a:cs typeface="Roboto" panose="02000000000000000000" pitchFamily="2" charset="0"/>
                <a:sym typeface="Gugi"/>
              </a:rPr>
              <a:t> la </a:t>
            </a:r>
            <a:r>
              <a:rPr lang="en" sz="4280" b="1" dirty="0" err="1">
                <a:solidFill>
                  <a:schemeClr val="lt1"/>
                </a:solidFill>
                <a:latin typeface="Ubuntu" panose="020B0504030602030204" pitchFamily="34" charset="0"/>
                <a:ea typeface="Roboto" panose="02000000000000000000" pitchFamily="2" charset="0"/>
                <a:cs typeface="Roboto" panose="02000000000000000000" pitchFamily="2" charset="0"/>
                <a:sym typeface="Gugi"/>
              </a:rPr>
              <a:t>naturaleza</a:t>
            </a:r>
            <a:r>
              <a:rPr lang="en" sz="4280" b="1" dirty="0">
                <a:solidFill>
                  <a:schemeClr val="lt1"/>
                </a:solidFill>
                <a:latin typeface="Ubuntu" panose="020B0504030602030204" pitchFamily="34" charset="0"/>
                <a:ea typeface="Roboto" panose="02000000000000000000" pitchFamily="2" charset="0"/>
                <a:cs typeface="Roboto" panose="02000000000000000000" pitchFamily="2" charset="0"/>
                <a:sym typeface="Gugi"/>
              </a:rPr>
              <a:t> </a:t>
            </a:r>
            <a:r>
              <a:rPr lang="en" sz="4280" b="1" dirty="0" err="1">
                <a:solidFill>
                  <a:schemeClr val="lt1"/>
                </a:solidFill>
                <a:latin typeface="Ubuntu" panose="020B0504030602030204" pitchFamily="34" charset="0"/>
                <a:ea typeface="Roboto" panose="02000000000000000000" pitchFamily="2" charset="0"/>
                <a:cs typeface="Roboto" panose="02000000000000000000" pitchFamily="2" charset="0"/>
                <a:sym typeface="Gugi"/>
              </a:rPr>
              <a:t>cuando</a:t>
            </a:r>
            <a:r>
              <a:rPr lang="en" sz="4280" b="1" dirty="0">
                <a:solidFill>
                  <a:schemeClr val="lt1"/>
                </a:solidFill>
                <a:latin typeface="Ubuntu" panose="020B0504030602030204" pitchFamily="34" charset="0"/>
                <a:ea typeface="Roboto" panose="02000000000000000000" pitchFamily="2" charset="0"/>
                <a:cs typeface="Roboto" panose="02000000000000000000" pitchFamily="2" charset="0"/>
                <a:sym typeface="Gugi"/>
              </a:rPr>
              <a:t> </a:t>
            </a:r>
            <a:r>
              <a:rPr lang="en" sz="4280" b="1" dirty="0" err="1">
                <a:solidFill>
                  <a:schemeClr val="lt1"/>
                </a:solidFill>
                <a:latin typeface="Ubuntu" panose="020B0504030602030204" pitchFamily="34" charset="0"/>
                <a:ea typeface="Roboto" panose="02000000000000000000" pitchFamily="2" charset="0"/>
                <a:cs typeface="Roboto" panose="02000000000000000000" pitchFamily="2" charset="0"/>
                <a:sym typeface="Gugi"/>
              </a:rPr>
              <a:t>estás</a:t>
            </a:r>
            <a:r>
              <a:rPr lang="en" sz="4280" b="1" dirty="0">
                <a:solidFill>
                  <a:schemeClr val="lt1"/>
                </a:solidFill>
                <a:latin typeface="Ubuntu" panose="020B0504030602030204" pitchFamily="34" charset="0"/>
                <a:ea typeface="Roboto" panose="02000000000000000000" pitchFamily="2" charset="0"/>
                <a:cs typeface="Roboto" panose="02000000000000000000" pitchFamily="2" charset="0"/>
                <a:sym typeface="Gugi"/>
              </a:rPr>
              <a:t> al </a:t>
            </a:r>
            <a:r>
              <a:rPr lang="en" sz="4280" b="1" dirty="0" err="1">
                <a:solidFill>
                  <a:schemeClr val="lt1"/>
                </a:solidFill>
                <a:latin typeface="Ubuntu" panose="020B0504030602030204" pitchFamily="34" charset="0"/>
                <a:ea typeface="Roboto" panose="02000000000000000000" pitchFamily="2" charset="0"/>
                <a:cs typeface="Roboto" panose="02000000000000000000" pitchFamily="2" charset="0"/>
                <a:sym typeface="Gugi"/>
              </a:rPr>
              <a:t>aire</a:t>
            </a:r>
            <a:r>
              <a:rPr lang="en" sz="4280" b="1" dirty="0">
                <a:solidFill>
                  <a:schemeClr val="lt1"/>
                </a:solidFill>
                <a:latin typeface="Ubuntu" panose="020B0504030602030204" pitchFamily="34" charset="0"/>
                <a:ea typeface="Roboto" panose="02000000000000000000" pitchFamily="2" charset="0"/>
                <a:cs typeface="Roboto" panose="02000000000000000000" pitchFamily="2" charset="0"/>
                <a:sym typeface="Gugi"/>
              </a:rPr>
              <a:t> libre?</a:t>
            </a:r>
            <a:endParaRPr sz="4280" b="1" dirty="0">
              <a:solidFill>
                <a:schemeClr val="lt1"/>
              </a:solidFill>
              <a:latin typeface="Ubuntu" panose="020B0504030602030204" pitchFamily="34" charset="0"/>
              <a:ea typeface="Roboto" panose="02000000000000000000" pitchFamily="2" charset="0"/>
              <a:cs typeface="Roboto" panose="02000000000000000000" pitchFamily="2" charset="0"/>
              <a:sym typeface="Gugi"/>
            </a:endParaRPr>
          </a:p>
        </p:txBody>
      </p:sp>
      <p:sp>
        <p:nvSpPr>
          <p:cNvPr id="108" name="Google Shape;108;p22"/>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dayofai.org | 4</a:t>
            </a:r>
            <a:fld id="{00000000-1234-1234-1234-123412341234}" type="slidenum">
              <a:rPr lang="en"/>
              <a:t>4</a:t>
            </a:fld>
            <a:endParaRPr/>
          </a:p>
        </p:txBody>
      </p:sp>
      <p:pic>
        <p:nvPicPr>
          <p:cNvPr id="109" name="Google Shape;109;p2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5"/>
        <p:cNvGrpSpPr/>
        <p:nvPr/>
      </p:nvGrpSpPr>
      <p:grpSpPr>
        <a:xfrm>
          <a:off x="0" y="0"/>
          <a:ext cx="0" cy="0"/>
          <a:chOff x="0" y="0"/>
          <a:chExt cx="0" cy="0"/>
        </a:xfrm>
      </p:grpSpPr>
      <p:sp>
        <p:nvSpPr>
          <p:cNvPr id="366" name="Google Shape;366;p58"/>
          <p:cNvSpPr txBox="1">
            <a:spLocks noGrp="1"/>
          </p:cNvSpPr>
          <p:nvPr>
            <p:ph type="ctrTitle"/>
          </p:nvPr>
        </p:nvSpPr>
        <p:spPr>
          <a:xfrm>
            <a:off x="311708" y="15454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4280" b="1" dirty="0">
                <a:solidFill>
                  <a:schemeClr val="lt1"/>
                </a:solidFill>
                <a:latin typeface="Ubuntu" panose="020B0504030602030204" pitchFamily="34" charset="0"/>
                <a:ea typeface="Gugi"/>
                <a:cs typeface="Gugi"/>
                <a:sym typeface="Gugi"/>
              </a:rPr>
              <a:t>¿</a:t>
            </a:r>
            <a:r>
              <a:rPr lang="en" sz="4280" b="1" dirty="0" err="1">
                <a:solidFill>
                  <a:schemeClr val="lt1"/>
                </a:solidFill>
                <a:latin typeface="Ubuntu" panose="020B0504030602030204" pitchFamily="34" charset="0"/>
                <a:ea typeface="Gugi"/>
                <a:cs typeface="Gugi"/>
                <a:sym typeface="Gugi"/>
              </a:rPr>
              <a:t>Qué</a:t>
            </a:r>
            <a:r>
              <a:rPr lang="en" sz="4280" b="1" dirty="0">
                <a:solidFill>
                  <a:schemeClr val="lt1"/>
                </a:solidFill>
                <a:latin typeface="Ubuntu" panose="020B0504030602030204" pitchFamily="34" charset="0"/>
                <a:ea typeface="Gugi"/>
                <a:cs typeface="Gugi"/>
                <a:sym typeface="Gugi"/>
              </a:rPr>
              <a:t> </a:t>
            </a:r>
            <a:r>
              <a:rPr lang="en" sz="4280" b="1" dirty="0" err="1">
                <a:solidFill>
                  <a:schemeClr val="lt1"/>
                </a:solidFill>
                <a:latin typeface="Ubuntu" panose="020B0504030602030204" pitchFamily="34" charset="0"/>
                <a:ea typeface="Gugi"/>
                <a:cs typeface="Gugi"/>
                <a:sym typeface="Gugi"/>
              </a:rPr>
              <a:t>puedes</a:t>
            </a:r>
            <a:r>
              <a:rPr lang="en" sz="4280" b="1" dirty="0">
                <a:solidFill>
                  <a:schemeClr val="lt1"/>
                </a:solidFill>
                <a:latin typeface="Ubuntu" panose="020B0504030602030204" pitchFamily="34" charset="0"/>
                <a:ea typeface="Gugi"/>
                <a:cs typeface="Gugi"/>
                <a:sym typeface="Gugi"/>
              </a:rPr>
              <a:t> </a:t>
            </a:r>
            <a:r>
              <a:rPr lang="en" sz="4280" b="1" dirty="0" err="1">
                <a:solidFill>
                  <a:schemeClr val="lt1"/>
                </a:solidFill>
                <a:latin typeface="Ubuntu" panose="020B0504030602030204" pitchFamily="34" charset="0"/>
                <a:ea typeface="Gugi"/>
                <a:cs typeface="Gugi"/>
                <a:sym typeface="Gugi"/>
              </a:rPr>
              <a:t>aprender</a:t>
            </a:r>
            <a:r>
              <a:rPr lang="en" sz="4280" b="1" dirty="0">
                <a:solidFill>
                  <a:schemeClr val="lt1"/>
                </a:solidFill>
                <a:latin typeface="Ubuntu" panose="020B0504030602030204" pitchFamily="34" charset="0"/>
                <a:ea typeface="Gugi"/>
                <a:cs typeface="Gugi"/>
                <a:sym typeface="Gugi"/>
              </a:rPr>
              <a:t> </a:t>
            </a:r>
            <a:r>
              <a:rPr lang="en" sz="4280" b="1" dirty="0" err="1">
                <a:solidFill>
                  <a:schemeClr val="lt1"/>
                </a:solidFill>
                <a:latin typeface="Ubuntu" panose="020B0504030602030204" pitchFamily="34" charset="0"/>
                <a:ea typeface="Gugi"/>
                <a:cs typeface="Gugi"/>
                <a:sym typeface="Gugi"/>
              </a:rPr>
              <a:t>sobre</a:t>
            </a:r>
            <a:r>
              <a:rPr lang="en" sz="4280" b="1" dirty="0">
                <a:solidFill>
                  <a:schemeClr val="lt1"/>
                </a:solidFill>
                <a:latin typeface="Ubuntu" panose="020B0504030602030204" pitchFamily="34" charset="0"/>
                <a:ea typeface="Gugi"/>
                <a:cs typeface="Gugi"/>
                <a:sym typeface="Gugi"/>
              </a:rPr>
              <a:t> la </a:t>
            </a:r>
            <a:r>
              <a:rPr lang="en" sz="4280" b="1" dirty="0" err="1">
                <a:solidFill>
                  <a:schemeClr val="lt1"/>
                </a:solidFill>
                <a:latin typeface="Ubuntu" panose="020B0504030602030204" pitchFamily="34" charset="0"/>
                <a:ea typeface="Gugi"/>
                <a:cs typeface="Gugi"/>
                <a:sym typeface="Gugi"/>
              </a:rPr>
              <a:t>naturaleza</a:t>
            </a:r>
            <a:r>
              <a:rPr lang="en" sz="4280" b="1" dirty="0">
                <a:solidFill>
                  <a:schemeClr val="lt1"/>
                </a:solidFill>
                <a:latin typeface="Ubuntu" panose="020B0504030602030204" pitchFamily="34" charset="0"/>
                <a:ea typeface="Gugi"/>
                <a:cs typeface="Gugi"/>
                <a:sym typeface="Gugi"/>
              </a:rPr>
              <a:t> a </a:t>
            </a:r>
            <a:r>
              <a:rPr lang="en" sz="4280" b="1" dirty="0" err="1">
                <a:solidFill>
                  <a:schemeClr val="lt1"/>
                </a:solidFill>
                <a:latin typeface="Ubuntu" panose="020B0504030602030204" pitchFamily="34" charset="0"/>
                <a:ea typeface="Gugi"/>
                <a:cs typeface="Gugi"/>
                <a:sym typeface="Gugi"/>
              </a:rPr>
              <a:t>partir</a:t>
            </a:r>
            <a:r>
              <a:rPr lang="en" sz="4280" b="1" dirty="0">
                <a:solidFill>
                  <a:schemeClr val="lt1"/>
                </a:solidFill>
                <a:latin typeface="Ubuntu" panose="020B0504030602030204" pitchFamily="34" charset="0"/>
                <a:ea typeface="Gugi"/>
                <a:cs typeface="Gugi"/>
                <a:sym typeface="Gugi"/>
              </a:rPr>
              <a:t> de </a:t>
            </a:r>
            <a:r>
              <a:rPr lang="en" sz="4280" b="1" dirty="0" err="1">
                <a:solidFill>
                  <a:schemeClr val="lt1"/>
                </a:solidFill>
                <a:latin typeface="Ubuntu" panose="020B0504030602030204" pitchFamily="34" charset="0"/>
                <a:ea typeface="Gugi"/>
                <a:cs typeface="Gugi"/>
                <a:sym typeface="Gugi"/>
              </a:rPr>
              <a:t>los</a:t>
            </a:r>
            <a:r>
              <a:rPr lang="en" sz="4280" b="1" dirty="0">
                <a:solidFill>
                  <a:schemeClr val="lt1"/>
                </a:solidFill>
                <a:latin typeface="Ubuntu" panose="020B0504030602030204" pitchFamily="34" charset="0"/>
                <a:ea typeface="Gugi"/>
                <a:cs typeface="Gugi"/>
                <a:sym typeface="Gugi"/>
              </a:rPr>
              <a:t> </a:t>
            </a:r>
            <a:r>
              <a:rPr lang="en" sz="4280" b="1" dirty="0" err="1">
                <a:solidFill>
                  <a:schemeClr val="lt1"/>
                </a:solidFill>
                <a:latin typeface="Ubuntu" panose="020B0504030602030204" pitchFamily="34" charset="0"/>
                <a:ea typeface="Gugi"/>
                <a:cs typeface="Gugi"/>
                <a:sym typeface="Gugi"/>
              </a:rPr>
              <a:t>datos</a:t>
            </a:r>
            <a:r>
              <a:rPr lang="en" sz="4280" b="1" dirty="0">
                <a:solidFill>
                  <a:schemeClr val="lt1"/>
                </a:solidFill>
                <a:latin typeface="Ubuntu" panose="020B0504030602030204" pitchFamily="34" charset="0"/>
                <a:ea typeface="Gugi"/>
                <a:cs typeface="Gugi"/>
                <a:sym typeface="Gugi"/>
              </a:rPr>
              <a:t> que has </a:t>
            </a:r>
            <a:r>
              <a:rPr lang="en" sz="4280" b="1" dirty="0" err="1">
                <a:solidFill>
                  <a:schemeClr val="lt1"/>
                </a:solidFill>
                <a:latin typeface="Ubuntu" panose="020B0504030602030204" pitchFamily="34" charset="0"/>
                <a:ea typeface="Gugi"/>
                <a:cs typeface="Gugi"/>
                <a:sym typeface="Gugi"/>
              </a:rPr>
              <a:t>recogido</a:t>
            </a:r>
            <a:r>
              <a:rPr lang="en" sz="4280" b="1" dirty="0">
                <a:solidFill>
                  <a:schemeClr val="lt1"/>
                </a:solidFill>
                <a:latin typeface="Ubuntu" panose="020B0504030602030204" pitchFamily="34" charset="0"/>
                <a:ea typeface="Gugi"/>
                <a:cs typeface="Gugi"/>
                <a:sym typeface="Gugi"/>
              </a:rPr>
              <a:t>?</a:t>
            </a:r>
            <a:endParaRPr sz="4280" b="1" dirty="0">
              <a:solidFill>
                <a:schemeClr val="lt1"/>
              </a:solidFill>
              <a:latin typeface="Ubuntu" panose="020B0504030602030204" pitchFamily="34" charset="0"/>
              <a:ea typeface="Gugi"/>
              <a:cs typeface="Gugi"/>
              <a:sym typeface="Gugi"/>
            </a:endParaRPr>
          </a:p>
        </p:txBody>
      </p:sp>
      <p:sp>
        <p:nvSpPr>
          <p:cNvPr id="367" name="Google Shape;367;p58"/>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dayofai.org |</a:t>
            </a:r>
            <a:fld id="{00000000-1234-1234-1234-123412341234}" type="slidenum">
              <a:rPr lang="en"/>
              <a:t>40</a:t>
            </a:fld>
            <a:endParaRPr/>
          </a:p>
        </p:txBody>
      </p:sp>
      <p:pic>
        <p:nvPicPr>
          <p:cNvPr id="368" name="Google Shape;368;p5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2"/>
        <p:cNvGrpSpPr/>
        <p:nvPr/>
      </p:nvGrpSpPr>
      <p:grpSpPr>
        <a:xfrm>
          <a:off x="0" y="0"/>
          <a:ext cx="0" cy="0"/>
          <a:chOff x="0" y="0"/>
          <a:chExt cx="0" cy="0"/>
        </a:xfrm>
      </p:grpSpPr>
      <p:sp>
        <p:nvSpPr>
          <p:cNvPr id="373" name="Google Shape;373;p59"/>
          <p:cNvSpPr txBox="1">
            <a:spLocks noGrp="1"/>
          </p:cNvSpPr>
          <p:nvPr>
            <p:ph type="ctrTitle"/>
          </p:nvPr>
        </p:nvSpPr>
        <p:spPr>
          <a:xfrm>
            <a:off x="1211100" y="1853850"/>
            <a:ext cx="6721800" cy="1435800"/>
          </a:xfrm>
          <a:prstGeom prst="rect">
            <a:avLst/>
          </a:prstGeom>
          <a:solidFill>
            <a:srgbClr val="DE4B3A"/>
          </a:solidFill>
        </p:spPr>
        <p:txBody>
          <a:bodyPr spcFirstLastPara="1" wrap="square" lIns="91425" tIns="91425" rIns="91425" bIns="91425" anchor="ctr" anchorCtr="0">
            <a:normAutofit/>
          </a:bodyPr>
          <a:lstStyle/>
          <a:p>
            <a:pPr marL="0" lvl="0" indent="0" algn="ctr" rtl="0">
              <a:lnSpc>
                <a:spcPct val="115000"/>
              </a:lnSpc>
              <a:spcBef>
                <a:spcPts val="0"/>
              </a:spcBef>
              <a:spcAft>
                <a:spcPts val="1200"/>
              </a:spcAft>
              <a:buNone/>
            </a:pPr>
            <a:r>
              <a:rPr lang="en" sz="4500" b="1" dirty="0" err="1">
                <a:solidFill>
                  <a:schemeClr val="lt1"/>
                </a:solidFill>
                <a:latin typeface="Ubuntu" panose="020B0504030602030204" pitchFamily="34" charset="0"/>
                <a:ea typeface="Gugi"/>
                <a:cs typeface="Gugi"/>
                <a:sym typeface="Gugi"/>
              </a:rPr>
              <a:t>Opción</a:t>
            </a:r>
            <a:r>
              <a:rPr lang="en" sz="4500" b="1" dirty="0">
                <a:solidFill>
                  <a:schemeClr val="lt1"/>
                </a:solidFill>
                <a:latin typeface="Ubuntu" panose="020B0504030602030204" pitchFamily="34" charset="0"/>
                <a:ea typeface="Gugi"/>
                <a:cs typeface="Gugi"/>
                <a:sym typeface="Gugi"/>
              </a:rPr>
              <a:t> 1</a:t>
            </a:r>
            <a:endParaRPr sz="4500" b="1" dirty="0">
              <a:solidFill>
                <a:schemeClr val="lt1"/>
              </a:solidFill>
              <a:latin typeface="Ubuntu" panose="020B0504030602030204" pitchFamily="34" charset="0"/>
              <a:ea typeface="Gugi"/>
              <a:cs typeface="Gugi"/>
              <a:sym typeface="Gugi"/>
            </a:endParaRPr>
          </a:p>
        </p:txBody>
      </p:sp>
      <p:sp>
        <p:nvSpPr>
          <p:cNvPr id="374" name="Google Shape;374;p59"/>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DE4B3A"/>
                </a:solidFill>
              </a:rPr>
              <a:t>dayofai.org |</a:t>
            </a:r>
            <a:fld id="{00000000-1234-1234-1234-123412341234}" type="slidenum">
              <a:rPr lang="en">
                <a:solidFill>
                  <a:srgbClr val="DE4B3A"/>
                </a:solidFill>
              </a:rPr>
              <a:t>41</a:t>
            </a:fld>
            <a:endParaRPr>
              <a:solidFill>
                <a:srgbClr val="DE4B3A"/>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8"/>
        <p:cNvGrpSpPr/>
        <p:nvPr/>
      </p:nvGrpSpPr>
      <p:grpSpPr>
        <a:xfrm>
          <a:off x="0" y="0"/>
          <a:ext cx="0" cy="0"/>
          <a:chOff x="0" y="0"/>
          <a:chExt cx="0" cy="0"/>
        </a:xfrm>
      </p:grpSpPr>
      <p:sp>
        <p:nvSpPr>
          <p:cNvPr id="379" name="Google Shape;379;p60"/>
          <p:cNvSpPr txBox="1">
            <a:spLocks noGrp="1"/>
          </p:cNvSpPr>
          <p:nvPr>
            <p:ph type="ctrTitle"/>
          </p:nvPr>
        </p:nvSpPr>
        <p:spPr>
          <a:xfrm>
            <a:off x="311708" y="15454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4280" b="1" dirty="0">
                <a:solidFill>
                  <a:schemeClr val="lt1"/>
                </a:solidFill>
                <a:latin typeface="Ubuntu" panose="020B0504030602030204" pitchFamily="34" charset="0"/>
                <a:ea typeface="Gugi"/>
                <a:cs typeface="Gugi"/>
                <a:sym typeface="Gugi"/>
              </a:rPr>
              <a:t>Datos </a:t>
            </a:r>
            <a:r>
              <a:rPr lang="en" sz="4280" b="1" dirty="0" err="1">
                <a:solidFill>
                  <a:schemeClr val="lt1"/>
                </a:solidFill>
                <a:latin typeface="Ubuntu" panose="020B0504030602030204" pitchFamily="34" charset="0"/>
                <a:ea typeface="Gugi"/>
                <a:cs typeface="Gugi"/>
                <a:sym typeface="Gugi"/>
              </a:rPr>
              <a:t>temporales</a:t>
            </a:r>
            <a:endParaRPr sz="4280" b="1" dirty="0">
              <a:solidFill>
                <a:schemeClr val="lt1"/>
              </a:solidFill>
              <a:latin typeface="Ubuntu" panose="020B0504030602030204" pitchFamily="34" charset="0"/>
              <a:ea typeface="Gugi"/>
              <a:cs typeface="Gugi"/>
              <a:sym typeface="Gugi"/>
            </a:endParaRPr>
          </a:p>
        </p:txBody>
      </p:sp>
      <p:sp>
        <p:nvSpPr>
          <p:cNvPr id="380" name="Google Shape;380;p60"/>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dayofai.org |</a:t>
            </a:r>
            <a:fld id="{00000000-1234-1234-1234-123412341234}" type="slidenum">
              <a:rPr lang="en"/>
              <a:t>42</a:t>
            </a:fld>
            <a:endParaRPr/>
          </a:p>
        </p:txBody>
      </p:sp>
      <p:pic>
        <p:nvPicPr>
          <p:cNvPr id="381" name="Google Shape;381;p6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1"/>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t>Establecer líneas de gráficos</a:t>
            </a:r>
            <a:endParaRPr sz="3020"/>
          </a:p>
        </p:txBody>
      </p:sp>
      <p:sp>
        <p:nvSpPr>
          <p:cNvPr id="387" name="Google Shape;387;p61"/>
          <p:cNvSpPr txBox="1"/>
          <p:nvPr/>
        </p:nvSpPr>
        <p:spPr>
          <a:xfrm>
            <a:off x="665700" y="1862688"/>
            <a:ext cx="3906300" cy="1864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Dibuja una línea desde abajo a la izquierda hasta abajo a la derecha</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oboto"/>
              <a:buAutoNum type="arabicPeriod"/>
            </a:pPr>
            <a:r>
              <a:rPr lang="en" sz="1800">
                <a:solidFill>
                  <a:schemeClr val="dk1"/>
                </a:solidFill>
                <a:latin typeface="Roboto"/>
                <a:ea typeface="Roboto"/>
                <a:cs typeface="Roboto"/>
                <a:sym typeface="Roboto"/>
              </a:rPr>
              <a:t>Este es tu eje X, así que pon una "x" al lado de la línea de abajo a la derecha.</a:t>
            </a:r>
            <a:endParaRPr sz="1800">
              <a:solidFill>
                <a:schemeClr val="dk1"/>
              </a:solidFill>
              <a:latin typeface="Roboto"/>
              <a:ea typeface="Roboto"/>
              <a:cs typeface="Roboto"/>
              <a:sym typeface="Roboto"/>
            </a:endParaRPr>
          </a:p>
        </p:txBody>
      </p:sp>
      <p:sp>
        <p:nvSpPr>
          <p:cNvPr id="388" name="Google Shape;388;p61"/>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t>dayofai.org |</a:t>
            </a:r>
            <a:fld id="{00000000-1234-1234-1234-123412341234}" type="slidenum">
              <a:rPr lang="en" sz="1200"/>
              <a:t>43</a:t>
            </a:fld>
            <a:endParaRPr sz="1200"/>
          </a:p>
        </p:txBody>
      </p:sp>
      <p:pic>
        <p:nvPicPr>
          <p:cNvPr id="389" name="Google Shape;389;p61"/>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856950" y="1436938"/>
            <a:ext cx="3621299" cy="271598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2"/>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t>Establecer líneas de gráficos</a:t>
            </a:r>
            <a:endParaRPr sz="3020"/>
          </a:p>
        </p:txBody>
      </p:sp>
      <p:sp>
        <p:nvSpPr>
          <p:cNvPr id="395" name="Google Shape;395;p62"/>
          <p:cNvSpPr txBox="1"/>
          <p:nvPr/>
        </p:nvSpPr>
        <p:spPr>
          <a:xfrm>
            <a:off x="665700" y="1798800"/>
            <a:ext cx="3906300" cy="154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Traza una línea desde la parte inferior izquierda del papel hasta la parte superior izquierda. </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oboto"/>
              <a:buAutoNum type="arabicPeriod"/>
            </a:pPr>
            <a:r>
              <a:rPr lang="en" sz="1800">
                <a:solidFill>
                  <a:schemeClr val="dk1"/>
                </a:solidFill>
                <a:latin typeface="Roboto"/>
                <a:ea typeface="Roboto"/>
                <a:cs typeface="Roboto"/>
                <a:sym typeface="Roboto"/>
              </a:rPr>
              <a:t>Este es tu eje Y, así que pon una "y" al lado de la línea en la parte superior izquierda</a:t>
            </a:r>
            <a:endParaRPr sz="1800">
              <a:solidFill>
                <a:schemeClr val="dk1"/>
              </a:solidFill>
              <a:latin typeface="Roboto"/>
              <a:ea typeface="Roboto"/>
              <a:cs typeface="Roboto"/>
              <a:sym typeface="Roboto"/>
            </a:endParaRPr>
          </a:p>
        </p:txBody>
      </p:sp>
      <p:sp>
        <p:nvSpPr>
          <p:cNvPr id="396" name="Google Shape;396;p62"/>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t>dayofai.org |</a:t>
            </a:r>
            <a:fld id="{00000000-1234-1234-1234-123412341234}" type="slidenum">
              <a:rPr lang="en" sz="1200"/>
              <a:t>44</a:t>
            </a:fld>
            <a:endParaRPr sz="1200"/>
          </a:p>
        </p:txBody>
      </p:sp>
      <p:pic>
        <p:nvPicPr>
          <p:cNvPr id="397" name="Google Shape;397;p6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046925" y="1213757"/>
            <a:ext cx="3621299" cy="271598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3"/>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Añadir valores a los ejes del gráfico</a:t>
            </a:r>
            <a:endParaRPr sz="3020">
              <a:solidFill>
                <a:srgbClr val="EF4523"/>
              </a:solidFill>
            </a:endParaRPr>
          </a:p>
        </p:txBody>
      </p:sp>
      <p:sp>
        <p:nvSpPr>
          <p:cNvPr id="403" name="Google Shape;403;p63"/>
          <p:cNvSpPr txBox="1"/>
          <p:nvPr/>
        </p:nvSpPr>
        <p:spPr>
          <a:xfrm>
            <a:off x="665700" y="2022300"/>
            <a:ext cx="39063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800">
                <a:solidFill>
                  <a:schemeClr val="dk1"/>
                </a:solidFill>
                <a:latin typeface="Roboto"/>
                <a:ea typeface="Roboto"/>
                <a:cs typeface="Roboto"/>
                <a:sym typeface="Roboto"/>
              </a:rPr>
              <a:t>Añade marcas en el eje X cada vez que registres algo.</a:t>
            </a:r>
            <a:endParaRPr sz="1800">
              <a:solidFill>
                <a:schemeClr val="dk1"/>
              </a:solidFill>
              <a:latin typeface="Roboto"/>
              <a:ea typeface="Roboto"/>
              <a:cs typeface="Roboto"/>
              <a:sym typeface="Roboto"/>
            </a:endParaRPr>
          </a:p>
        </p:txBody>
      </p:sp>
      <p:sp>
        <p:nvSpPr>
          <p:cNvPr id="404" name="Google Shape;404;p63"/>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dirty="0" err="1">
                <a:solidFill>
                  <a:srgbClr val="EF4522"/>
                </a:solidFill>
                <a:latin typeface="Bitter"/>
                <a:ea typeface="Bitter"/>
                <a:cs typeface="Bitter"/>
                <a:sym typeface="Bitter"/>
              </a:rPr>
              <a:t>dayofai.org</a:t>
            </a:r>
            <a:r>
              <a:rPr lang="en" sz="1200" b="1" dirty="0">
                <a:solidFill>
                  <a:srgbClr val="EF4522"/>
                </a:solidFill>
                <a:latin typeface="Bitter"/>
                <a:ea typeface="Bitter"/>
                <a:cs typeface="Bitter"/>
                <a:sym typeface="Bitter"/>
              </a:rPr>
              <a:t> |</a:t>
            </a:r>
            <a:fld id="{00000000-1234-1234-1234-123412341234}" type="slidenum">
              <a:rPr lang="en" sz="1200" b="1">
                <a:solidFill>
                  <a:srgbClr val="EF4522"/>
                </a:solidFill>
                <a:latin typeface="Bitter"/>
                <a:ea typeface="Bitter"/>
                <a:cs typeface="Bitter"/>
                <a:sym typeface="Bitter"/>
              </a:rPr>
              <a:t>45</a:t>
            </a:fld>
            <a:endParaRPr sz="1200" b="1" dirty="0">
              <a:solidFill>
                <a:srgbClr val="EF4522"/>
              </a:solidFill>
              <a:latin typeface="Bitter"/>
              <a:ea typeface="Bitter"/>
              <a:cs typeface="Bitter"/>
              <a:sym typeface="Bitter"/>
            </a:endParaRPr>
          </a:p>
        </p:txBody>
      </p:sp>
      <p:pic>
        <p:nvPicPr>
          <p:cNvPr id="405" name="Google Shape;405;p6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878625" y="1150652"/>
            <a:ext cx="3789599" cy="28421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4"/>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Añadir valores a los ejes del gráfico</a:t>
            </a:r>
            <a:endParaRPr sz="3020">
              <a:solidFill>
                <a:srgbClr val="EF4523"/>
              </a:solidFill>
            </a:endParaRPr>
          </a:p>
        </p:txBody>
      </p:sp>
      <p:sp>
        <p:nvSpPr>
          <p:cNvPr id="411" name="Google Shape;411;p64"/>
          <p:cNvSpPr txBox="1"/>
          <p:nvPr/>
        </p:nvSpPr>
        <p:spPr>
          <a:xfrm>
            <a:off x="665700" y="1161600"/>
            <a:ext cx="3906300" cy="282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Roboto"/>
                <a:ea typeface="Roboto"/>
                <a:cs typeface="Roboto"/>
                <a:sym typeface="Roboto"/>
              </a:rPr>
              <a:t>Añada marcas en el eje Y para los valores de lo que ha registrado</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a:solidFill>
                  <a:schemeClr val="dk1"/>
                </a:solidFill>
                <a:latin typeface="Roboto"/>
                <a:ea typeface="Roboto"/>
                <a:cs typeface="Roboto"/>
                <a:sym typeface="Roboto"/>
              </a:rPr>
              <a:t>Si tienes valores que van hasta 10, cada "tick" debería subir 1</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Si tienes valores que van hasta 100, cada "tick" debería subir 10</a:t>
            </a:r>
            <a:endParaRPr sz="1800">
              <a:solidFill>
                <a:schemeClr val="dk1"/>
              </a:solidFill>
              <a:latin typeface="Roboto"/>
              <a:ea typeface="Roboto"/>
              <a:cs typeface="Roboto"/>
              <a:sym typeface="Roboto"/>
            </a:endParaRPr>
          </a:p>
        </p:txBody>
      </p:sp>
      <p:sp>
        <p:nvSpPr>
          <p:cNvPr id="412" name="Google Shape;412;p64"/>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dirty="0" err="1">
                <a:solidFill>
                  <a:srgbClr val="EF4522"/>
                </a:solidFill>
                <a:latin typeface="Bitter"/>
                <a:ea typeface="Bitter"/>
                <a:cs typeface="Bitter"/>
                <a:sym typeface="Bitter"/>
              </a:rPr>
              <a:t>dayofai.org</a:t>
            </a:r>
            <a:r>
              <a:rPr lang="en" sz="1200" b="1" dirty="0">
                <a:solidFill>
                  <a:srgbClr val="EF4522"/>
                </a:solidFill>
                <a:latin typeface="Bitter"/>
                <a:ea typeface="Bitter"/>
                <a:cs typeface="Bitter"/>
                <a:sym typeface="Bitter"/>
              </a:rPr>
              <a:t> |</a:t>
            </a:r>
            <a:fld id="{00000000-1234-1234-1234-123412341234}" type="slidenum">
              <a:rPr lang="en" sz="1200" b="1">
                <a:solidFill>
                  <a:srgbClr val="EF4522"/>
                </a:solidFill>
                <a:latin typeface="Bitter"/>
                <a:ea typeface="Bitter"/>
                <a:cs typeface="Bitter"/>
                <a:sym typeface="Bitter"/>
              </a:rPr>
              <a:t>46</a:t>
            </a:fld>
            <a:endParaRPr sz="1200" b="1" dirty="0">
              <a:solidFill>
                <a:srgbClr val="EF4522"/>
              </a:solidFill>
              <a:latin typeface="Bitter"/>
              <a:ea typeface="Bitter"/>
              <a:cs typeface="Bitter"/>
              <a:sym typeface="Bitter"/>
            </a:endParaRPr>
          </a:p>
        </p:txBody>
      </p:sp>
      <p:pic>
        <p:nvPicPr>
          <p:cNvPr id="413" name="Google Shape;413;p64"/>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878625" y="1150651"/>
            <a:ext cx="3789599" cy="28421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5"/>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Añadir valores al gráfico</a:t>
            </a:r>
            <a:endParaRPr sz="3020">
              <a:solidFill>
                <a:srgbClr val="EF4523"/>
              </a:solidFill>
            </a:endParaRPr>
          </a:p>
        </p:txBody>
      </p:sp>
      <p:sp>
        <p:nvSpPr>
          <p:cNvPr id="419" name="Google Shape;419;p65"/>
          <p:cNvSpPr txBox="1"/>
          <p:nvPr/>
        </p:nvSpPr>
        <p:spPr>
          <a:xfrm>
            <a:off x="665700" y="756175"/>
            <a:ext cx="3906300" cy="358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Para cada columna de datos:</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a:solidFill>
                  <a:schemeClr val="dk1"/>
                </a:solidFill>
                <a:latin typeface="Roboto"/>
                <a:ea typeface="Roboto"/>
                <a:cs typeface="Roboto"/>
                <a:sym typeface="Roboto"/>
              </a:rPr>
              <a:t>Elige un lápiz de otro color</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Para cada valor de la columna, añada un punto donde el tiempo registrado en el eje X se encuentre con el valor registrado en el eje Y</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Une los puntos entre sí mediante una línea recta</a:t>
            </a:r>
            <a:endParaRPr sz="1800">
              <a:solidFill>
                <a:schemeClr val="dk1"/>
              </a:solidFill>
              <a:latin typeface="Roboto"/>
              <a:ea typeface="Roboto"/>
              <a:cs typeface="Roboto"/>
              <a:sym typeface="Roboto"/>
            </a:endParaRPr>
          </a:p>
          <a:p>
            <a:pPr marL="0" lvl="0" indent="0" algn="l" rtl="0">
              <a:lnSpc>
                <a:spcPct val="115000"/>
              </a:lnSpc>
              <a:spcBef>
                <a:spcPts val="1000"/>
              </a:spcBef>
              <a:spcAft>
                <a:spcPts val="1000"/>
              </a:spcAft>
              <a:buNone/>
            </a:pPr>
            <a:r>
              <a:rPr lang="en" sz="1800">
                <a:solidFill>
                  <a:schemeClr val="dk1"/>
                </a:solidFill>
                <a:latin typeface="Roboto"/>
                <a:ea typeface="Roboto"/>
                <a:cs typeface="Roboto"/>
                <a:sym typeface="Roboto"/>
              </a:rPr>
              <a:t>Hazlo para cada columna de datos, utilizando colores diferentes para cada una.</a:t>
            </a:r>
            <a:endParaRPr sz="1800">
              <a:solidFill>
                <a:schemeClr val="dk1"/>
              </a:solidFill>
              <a:latin typeface="Roboto"/>
              <a:ea typeface="Roboto"/>
              <a:cs typeface="Roboto"/>
              <a:sym typeface="Roboto"/>
            </a:endParaRPr>
          </a:p>
        </p:txBody>
      </p:sp>
      <p:sp>
        <p:nvSpPr>
          <p:cNvPr id="420" name="Google Shape;420;p65"/>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EF4523"/>
                </a:solidFill>
              </a:rPr>
              <a:t>dayofai.org |</a:t>
            </a:r>
            <a:fld id="{00000000-1234-1234-1234-123412341234}" type="slidenum">
              <a:rPr lang="en" sz="1200">
                <a:solidFill>
                  <a:srgbClr val="EF4523"/>
                </a:solidFill>
              </a:rPr>
              <a:t>47</a:t>
            </a:fld>
            <a:endParaRPr sz="1200">
              <a:solidFill>
                <a:srgbClr val="EF4523"/>
              </a:solidFill>
            </a:endParaRPr>
          </a:p>
        </p:txBody>
      </p:sp>
      <p:pic>
        <p:nvPicPr>
          <p:cNvPr id="421" name="Google Shape;421;p6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55125" y="756175"/>
            <a:ext cx="3413100" cy="1769775"/>
          </a:xfrm>
          <a:prstGeom prst="rect">
            <a:avLst/>
          </a:prstGeom>
          <a:noFill/>
          <a:ln>
            <a:noFill/>
          </a:ln>
        </p:spPr>
      </p:pic>
      <p:pic>
        <p:nvPicPr>
          <p:cNvPr id="422" name="Google Shape;422;p6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55125" y="2671475"/>
            <a:ext cx="3413100" cy="17158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6"/>
        <p:cNvGrpSpPr/>
        <p:nvPr/>
      </p:nvGrpSpPr>
      <p:grpSpPr>
        <a:xfrm>
          <a:off x="0" y="0"/>
          <a:ext cx="0" cy="0"/>
          <a:chOff x="0" y="0"/>
          <a:chExt cx="0" cy="0"/>
        </a:xfrm>
      </p:grpSpPr>
      <p:sp>
        <p:nvSpPr>
          <p:cNvPr id="427" name="Google Shape;427;p66"/>
          <p:cNvSpPr txBox="1">
            <a:spLocks noGrp="1"/>
          </p:cNvSpPr>
          <p:nvPr>
            <p:ph type="ctrTitle"/>
          </p:nvPr>
        </p:nvSpPr>
        <p:spPr>
          <a:xfrm>
            <a:off x="311708" y="15454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4280" b="1" dirty="0">
                <a:solidFill>
                  <a:schemeClr val="lt1"/>
                </a:solidFill>
                <a:latin typeface="Ubuntu" panose="020B0504030602030204" pitchFamily="34" charset="0"/>
                <a:ea typeface="Gugi"/>
                <a:cs typeface="Gugi"/>
                <a:sym typeface="Gugi"/>
              </a:rPr>
              <a:t>Datos de </a:t>
            </a:r>
            <a:r>
              <a:rPr lang="en" sz="4280" b="1" dirty="0" err="1">
                <a:solidFill>
                  <a:schemeClr val="lt1"/>
                </a:solidFill>
                <a:latin typeface="Ubuntu" panose="020B0504030602030204" pitchFamily="34" charset="0"/>
                <a:ea typeface="Gugi"/>
                <a:cs typeface="Gugi"/>
                <a:sym typeface="Gugi"/>
              </a:rPr>
              <a:t>localización</a:t>
            </a:r>
            <a:endParaRPr sz="4280" b="1" dirty="0">
              <a:solidFill>
                <a:schemeClr val="lt1"/>
              </a:solidFill>
              <a:latin typeface="Ubuntu" panose="020B0504030602030204" pitchFamily="34" charset="0"/>
              <a:ea typeface="Gugi"/>
              <a:cs typeface="Gugi"/>
              <a:sym typeface="Gugi"/>
            </a:endParaRPr>
          </a:p>
        </p:txBody>
      </p:sp>
      <p:sp>
        <p:nvSpPr>
          <p:cNvPr id="428" name="Google Shape;428;p66"/>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dayofai.org |</a:t>
            </a:r>
            <a:fld id="{00000000-1234-1234-1234-123412341234}" type="slidenum">
              <a:rPr lang="en"/>
              <a:t>48</a:t>
            </a:fld>
            <a:endParaRPr/>
          </a:p>
        </p:txBody>
      </p:sp>
      <p:pic>
        <p:nvPicPr>
          <p:cNvPr id="429" name="Google Shape;429;p6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7"/>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Dibujar el mapa base</a:t>
            </a:r>
            <a:endParaRPr sz="3020">
              <a:solidFill>
                <a:srgbClr val="EF4523"/>
              </a:solidFill>
            </a:endParaRPr>
          </a:p>
        </p:txBody>
      </p:sp>
      <p:sp>
        <p:nvSpPr>
          <p:cNvPr id="435" name="Google Shape;435;p67"/>
          <p:cNvSpPr txBox="1"/>
          <p:nvPr/>
        </p:nvSpPr>
        <p:spPr>
          <a:xfrm>
            <a:off x="665700" y="1106863"/>
            <a:ext cx="3906300" cy="3754844"/>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oboto"/>
              <a:buAutoNum type="arabicPeriod"/>
            </a:pPr>
            <a:r>
              <a:rPr lang="en" sz="1800" dirty="0" err="1">
                <a:solidFill>
                  <a:schemeClr val="dk1"/>
                </a:solidFill>
                <a:latin typeface="Roboto"/>
                <a:ea typeface="Roboto"/>
                <a:cs typeface="Roboto"/>
                <a:sym typeface="Roboto"/>
              </a:rPr>
              <a:t>Dibuja</a:t>
            </a:r>
            <a:r>
              <a:rPr lang="en" sz="1800" dirty="0">
                <a:solidFill>
                  <a:schemeClr val="dk1"/>
                </a:solidFill>
                <a:latin typeface="Roboto"/>
                <a:ea typeface="Roboto"/>
                <a:cs typeface="Roboto"/>
                <a:sym typeface="Roboto"/>
              </a:rPr>
              <a:t> un </a:t>
            </a:r>
            <a:r>
              <a:rPr lang="en" sz="1800" dirty="0" err="1">
                <a:solidFill>
                  <a:schemeClr val="dk1"/>
                </a:solidFill>
                <a:latin typeface="Roboto"/>
                <a:ea typeface="Roboto"/>
                <a:cs typeface="Roboto"/>
                <a:sym typeface="Roboto"/>
              </a:rPr>
              <a:t>mapa</a:t>
            </a:r>
            <a:r>
              <a:rPr lang="en" sz="1800" dirty="0">
                <a:solidFill>
                  <a:schemeClr val="dk1"/>
                </a:solidFill>
                <a:latin typeface="Roboto"/>
                <a:ea typeface="Roboto"/>
                <a:cs typeface="Roboto"/>
                <a:sym typeface="Roboto"/>
              </a:rPr>
              <a:t> de las zonas </a:t>
            </a:r>
            <a:r>
              <a:rPr lang="en" sz="1800" dirty="0" err="1">
                <a:solidFill>
                  <a:schemeClr val="dk1"/>
                </a:solidFill>
                <a:latin typeface="Roboto"/>
                <a:ea typeface="Roboto"/>
                <a:cs typeface="Roboto"/>
                <a:sym typeface="Roboto"/>
              </a:rPr>
              <a:t>en</a:t>
            </a:r>
            <a:r>
              <a:rPr lang="en" sz="1800" dirty="0">
                <a:solidFill>
                  <a:schemeClr val="dk1"/>
                </a:solidFill>
                <a:latin typeface="Roboto"/>
                <a:ea typeface="Roboto"/>
                <a:cs typeface="Roboto"/>
                <a:sym typeface="Roboto"/>
              </a:rPr>
              <a:t> las que </a:t>
            </a:r>
            <a:r>
              <a:rPr lang="en" sz="1800" dirty="0" err="1">
                <a:solidFill>
                  <a:schemeClr val="dk1"/>
                </a:solidFill>
                <a:latin typeface="Roboto"/>
                <a:ea typeface="Roboto"/>
                <a:cs typeface="Roboto"/>
                <a:sym typeface="Roboto"/>
              </a:rPr>
              <a:t>realizaste</a:t>
            </a:r>
            <a:r>
              <a:rPr lang="en" sz="1800" dirty="0">
                <a:solidFill>
                  <a:schemeClr val="dk1"/>
                </a:solidFill>
                <a:latin typeface="Roboto"/>
                <a:ea typeface="Roboto"/>
                <a:cs typeface="Roboto"/>
                <a:sym typeface="Roboto"/>
              </a:rPr>
              <a:t> la </a:t>
            </a:r>
            <a:r>
              <a:rPr lang="en" sz="1800" dirty="0" err="1">
                <a:solidFill>
                  <a:schemeClr val="dk1"/>
                </a:solidFill>
                <a:latin typeface="Roboto"/>
                <a:ea typeface="Roboto"/>
                <a:cs typeface="Roboto"/>
                <a:sym typeface="Roboto"/>
              </a:rPr>
              <a:t>observación</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AutoNum type="arabicPeriod"/>
            </a:pPr>
            <a:r>
              <a:rPr lang="en" sz="1800" dirty="0">
                <a:solidFill>
                  <a:schemeClr val="dk1"/>
                </a:solidFill>
                <a:latin typeface="Roboto"/>
                <a:ea typeface="Roboto"/>
                <a:cs typeface="Roboto"/>
                <a:sym typeface="Roboto"/>
              </a:rPr>
              <a:t>No es </a:t>
            </a:r>
            <a:r>
              <a:rPr lang="en" sz="1800" dirty="0" err="1">
                <a:solidFill>
                  <a:schemeClr val="dk1"/>
                </a:solidFill>
                <a:latin typeface="Roboto"/>
                <a:ea typeface="Roboto"/>
                <a:cs typeface="Roboto"/>
                <a:sym typeface="Roboto"/>
              </a:rPr>
              <a:t>necesario</a:t>
            </a:r>
            <a:r>
              <a:rPr lang="en" sz="1800" dirty="0">
                <a:solidFill>
                  <a:schemeClr val="dk1"/>
                </a:solidFill>
                <a:latin typeface="Roboto"/>
                <a:ea typeface="Roboto"/>
                <a:cs typeface="Roboto"/>
                <a:sym typeface="Roboto"/>
              </a:rPr>
              <a:t> que sea </a:t>
            </a:r>
            <a:r>
              <a:rPr lang="en" sz="1800" dirty="0" err="1">
                <a:solidFill>
                  <a:schemeClr val="dk1"/>
                </a:solidFill>
                <a:latin typeface="Roboto"/>
                <a:ea typeface="Roboto"/>
                <a:cs typeface="Roboto"/>
                <a:sym typeface="Roboto"/>
              </a:rPr>
              <a:t>muy</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detallado</a:t>
            </a:r>
            <a:r>
              <a:rPr lang="en" sz="1800" dirty="0">
                <a:solidFill>
                  <a:schemeClr val="dk1"/>
                </a:solidFill>
                <a:latin typeface="Roboto"/>
                <a:ea typeface="Roboto"/>
                <a:cs typeface="Roboto"/>
                <a:sym typeface="Roboto"/>
              </a:rPr>
              <a:t>: basta con la forma general de la </a:t>
            </a:r>
            <a:r>
              <a:rPr lang="en" sz="1800" dirty="0" err="1">
                <a:solidFill>
                  <a:schemeClr val="dk1"/>
                </a:solidFill>
                <a:latin typeface="Roboto"/>
                <a:ea typeface="Roboto"/>
                <a:cs typeface="Roboto"/>
                <a:sym typeface="Roboto"/>
              </a:rPr>
              <a:t>escuela</a:t>
            </a:r>
            <a:r>
              <a:rPr lang="en" sz="1800" dirty="0">
                <a:solidFill>
                  <a:schemeClr val="dk1"/>
                </a:solidFill>
                <a:latin typeface="Roboto"/>
                <a:ea typeface="Roboto"/>
                <a:cs typeface="Roboto"/>
                <a:sym typeface="Roboto"/>
              </a:rPr>
              <a:t> y las zonas </a:t>
            </a:r>
            <a:r>
              <a:rPr lang="en" sz="1800" dirty="0" err="1">
                <a:solidFill>
                  <a:schemeClr val="dk1"/>
                </a:solidFill>
                <a:latin typeface="Roboto"/>
                <a:ea typeface="Roboto"/>
                <a:cs typeface="Roboto"/>
                <a:sym typeface="Roboto"/>
              </a:rPr>
              <a:t>exteriores</a:t>
            </a:r>
            <a:r>
              <a:rPr lang="en" sz="1800" dirty="0">
                <a:solidFill>
                  <a:schemeClr val="dk1"/>
                </a:solidFill>
                <a:latin typeface="Roboto"/>
                <a:ea typeface="Roboto"/>
                <a:cs typeface="Roboto"/>
                <a:sym typeface="Roboto"/>
              </a:rPr>
              <a:t>.</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oboto"/>
              <a:buAutoNum type="arabicPeriod"/>
            </a:pPr>
            <a:r>
              <a:rPr lang="en" sz="1800" dirty="0" err="1">
                <a:solidFill>
                  <a:schemeClr val="dk1"/>
                </a:solidFill>
                <a:latin typeface="Roboto"/>
                <a:ea typeface="Roboto"/>
                <a:cs typeface="Roboto"/>
                <a:sym typeface="Roboto"/>
              </a:rPr>
              <a:t>Etiqueta</a:t>
            </a:r>
            <a:r>
              <a:rPr lang="en" sz="1800" dirty="0">
                <a:solidFill>
                  <a:schemeClr val="dk1"/>
                </a:solidFill>
                <a:latin typeface="Roboto"/>
                <a:ea typeface="Roboto"/>
                <a:cs typeface="Roboto"/>
                <a:sym typeface="Roboto"/>
              </a:rPr>
              <a:t> las partes del </a:t>
            </a:r>
            <a:r>
              <a:rPr lang="en" sz="1800" dirty="0" err="1">
                <a:solidFill>
                  <a:schemeClr val="dk1"/>
                </a:solidFill>
                <a:latin typeface="Roboto"/>
                <a:ea typeface="Roboto"/>
                <a:cs typeface="Roboto"/>
                <a:sym typeface="Roboto"/>
              </a:rPr>
              <a:t>mapa</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en</a:t>
            </a:r>
            <a:r>
              <a:rPr lang="en" sz="1800" dirty="0">
                <a:solidFill>
                  <a:schemeClr val="dk1"/>
                </a:solidFill>
                <a:latin typeface="Roboto"/>
                <a:ea typeface="Roboto"/>
                <a:cs typeface="Roboto"/>
                <a:sym typeface="Roboto"/>
              </a:rPr>
              <a:t> las que has </a:t>
            </a:r>
            <a:r>
              <a:rPr lang="en" sz="1800" dirty="0" err="1">
                <a:solidFill>
                  <a:schemeClr val="dk1"/>
                </a:solidFill>
                <a:latin typeface="Roboto"/>
                <a:ea typeface="Roboto"/>
                <a:cs typeface="Roboto"/>
                <a:sym typeface="Roboto"/>
              </a:rPr>
              <a:t>hecho</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observaciones</a:t>
            </a:r>
            <a:endParaRPr sz="1800" dirty="0">
              <a:solidFill>
                <a:schemeClr val="dk1"/>
              </a:solidFill>
              <a:latin typeface="Roboto"/>
              <a:ea typeface="Roboto"/>
              <a:cs typeface="Roboto"/>
              <a:sym typeface="Roboto"/>
            </a:endParaRPr>
          </a:p>
        </p:txBody>
      </p:sp>
      <p:sp>
        <p:nvSpPr>
          <p:cNvPr id="436" name="Google Shape;436;p67"/>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EF4523"/>
                </a:solidFill>
              </a:rPr>
              <a:t>dayofai.org |</a:t>
            </a:r>
            <a:fld id="{00000000-1234-1234-1234-123412341234}" type="slidenum">
              <a:rPr lang="en" sz="1200">
                <a:solidFill>
                  <a:srgbClr val="EF4523"/>
                </a:solidFill>
              </a:rPr>
              <a:t>49</a:t>
            </a:fld>
            <a:endParaRPr sz="1200">
              <a:solidFill>
                <a:srgbClr val="EF4523"/>
              </a:solidFill>
            </a:endParaRPr>
          </a:p>
        </p:txBody>
      </p:sp>
      <p:pic>
        <p:nvPicPr>
          <p:cNvPr id="437" name="Google Shape;437;p6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761924" y="1106875"/>
            <a:ext cx="3906299" cy="292974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114" name="Google Shape;114;p23"/>
          <p:cNvSpPr txBox="1">
            <a:spLocks noGrp="1"/>
          </p:cNvSpPr>
          <p:nvPr>
            <p:ph type="ctrTitle"/>
          </p:nvPr>
        </p:nvSpPr>
        <p:spPr>
          <a:xfrm>
            <a:off x="311700" y="644275"/>
            <a:ext cx="8520600" cy="3980100"/>
          </a:xfrm>
          <a:prstGeom prst="rect">
            <a:avLst/>
          </a:prstGeom>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r>
              <a:rPr lang="en" sz="3000" b="1" dirty="0" err="1">
                <a:solidFill>
                  <a:schemeClr val="lt1"/>
                </a:solidFill>
                <a:latin typeface="Ubuntu" panose="020B0504030602030204" pitchFamily="34" charset="0"/>
                <a:ea typeface="Roboto" panose="02000000000000000000" pitchFamily="2" charset="0"/>
                <a:cs typeface="Biome" panose="020B0604020202020204" pitchFamily="34" charset="0"/>
                <a:sym typeface="Gugi"/>
              </a:rPr>
              <a:t>Detección</a:t>
            </a:r>
            <a:endParaRPr sz="3000" b="1" dirty="0">
              <a:solidFill>
                <a:schemeClr val="lt1"/>
              </a:solidFill>
              <a:latin typeface="Ubuntu" panose="020B0504030602030204" pitchFamily="34" charset="0"/>
              <a:ea typeface="Roboto" panose="02000000000000000000" pitchFamily="2" charset="0"/>
              <a:cs typeface="Biome" panose="020B0604020202020204" pitchFamily="34" charset="0"/>
              <a:sym typeface="Rubik"/>
            </a:endParaRPr>
          </a:p>
          <a:p>
            <a:pPr marL="457200" lvl="0" indent="0" algn="l" rtl="0">
              <a:lnSpc>
                <a:spcPct val="115000"/>
              </a:lnSpc>
              <a:spcBef>
                <a:spcPts val="0"/>
              </a:spcBef>
              <a:spcAft>
                <a:spcPts val="0"/>
              </a:spcAft>
              <a:buNone/>
            </a:pPr>
            <a:r>
              <a:rPr lang="en" sz="2000" dirty="0" err="1">
                <a:solidFill>
                  <a:schemeClr val="lt1"/>
                </a:solidFill>
                <a:latin typeface="Roboto"/>
                <a:ea typeface="Roboto"/>
                <a:cs typeface="Roboto"/>
                <a:sym typeface="Roboto"/>
              </a:rPr>
              <a:t>Percibir</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utilizando</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los</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sentidos</a:t>
            </a:r>
            <a:r>
              <a:rPr lang="en" sz="2000" dirty="0">
                <a:solidFill>
                  <a:schemeClr val="lt1"/>
                </a:solidFill>
                <a:latin typeface="Roboto"/>
                <a:ea typeface="Roboto"/>
                <a:cs typeface="Roboto"/>
                <a:sym typeface="Roboto"/>
              </a:rPr>
              <a:t>: vista, gusto, </a:t>
            </a:r>
            <a:r>
              <a:rPr lang="en" sz="2000" dirty="0" err="1">
                <a:solidFill>
                  <a:schemeClr val="lt1"/>
                </a:solidFill>
                <a:latin typeface="Roboto"/>
                <a:ea typeface="Roboto"/>
                <a:cs typeface="Roboto"/>
                <a:sym typeface="Roboto"/>
              </a:rPr>
              <a:t>oído</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tacto</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olfato</a:t>
            </a:r>
            <a:r>
              <a:rPr lang="en" sz="2000" dirty="0">
                <a:solidFill>
                  <a:schemeClr val="lt1"/>
                </a:solidFill>
                <a:latin typeface="Roboto"/>
                <a:ea typeface="Roboto"/>
                <a:cs typeface="Roboto"/>
                <a:sym typeface="Roboto"/>
              </a:rPr>
              <a:t>, etc.</a:t>
            </a:r>
            <a:endParaRPr sz="2000" dirty="0">
              <a:solidFill>
                <a:schemeClr val="lt1"/>
              </a:solidFill>
              <a:latin typeface="Roboto"/>
              <a:ea typeface="Roboto"/>
              <a:cs typeface="Roboto"/>
              <a:sym typeface="Roboto"/>
            </a:endParaRPr>
          </a:p>
          <a:p>
            <a:pPr marL="0" lvl="0" indent="0" algn="ctr" rtl="0">
              <a:spcBef>
                <a:spcPts val="0"/>
              </a:spcBef>
              <a:spcAft>
                <a:spcPts val="0"/>
              </a:spcAft>
              <a:buSzPts val="1100"/>
              <a:buNone/>
            </a:pPr>
            <a:endParaRPr sz="3000" b="1" dirty="0">
              <a:solidFill>
                <a:schemeClr val="lt1"/>
              </a:solidFill>
              <a:latin typeface="Rubik"/>
              <a:ea typeface="Rubik"/>
              <a:cs typeface="Rubik"/>
              <a:sym typeface="Rubik"/>
            </a:endParaRPr>
          </a:p>
        </p:txBody>
      </p:sp>
      <p:sp>
        <p:nvSpPr>
          <p:cNvPr id="115" name="Google Shape;115;p23"/>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lt1"/>
                </a:solidFill>
              </a:rPr>
              <a:t>dayofai.org | 5</a:t>
            </a:r>
            <a:fld id="{00000000-1234-1234-1234-123412341234}" type="slidenum">
              <a:rPr lang="en" sz="1200">
                <a:solidFill>
                  <a:schemeClr val="lt1"/>
                </a:solidFill>
              </a:rPr>
              <a:t>5</a:t>
            </a:fld>
            <a:endParaRPr sz="1200">
              <a:solidFill>
                <a:schemeClr val="lt1"/>
              </a:solidFill>
            </a:endParaRPr>
          </a:p>
        </p:txBody>
      </p:sp>
      <p:pic>
        <p:nvPicPr>
          <p:cNvPr id="116" name="Google Shape;116;p2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8"/>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Elija cómo etiquetar los datos</a:t>
            </a:r>
            <a:endParaRPr sz="3020">
              <a:solidFill>
                <a:srgbClr val="EF4523"/>
              </a:solidFill>
            </a:endParaRPr>
          </a:p>
        </p:txBody>
      </p:sp>
      <p:sp>
        <p:nvSpPr>
          <p:cNvPr id="443" name="Google Shape;443;p68"/>
          <p:cNvSpPr txBox="1"/>
          <p:nvPr/>
        </p:nvSpPr>
        <p:spPr>
          <a:xfrm>
            <a:off x="665700" y="798600"/>
            <a:ext cx="3906300" cy="35463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oboto"/>
              <a:buAutoNum type="arabicPeriod"/>
            </a:pPr>
            <a:r>
              <a:rPr lang="en" sz="1800" dirty="0" err="1">
                <a:solidFill>
                  <a:schemeClr val="dk1"/>
                </a:solidFill>
                <a:latin typeface="Roboto"/>
                <a:ea typeface="Roboto"/>
                <a:cs typeface="Roboto"/>
                <a:sym typeface="Roboto"/>
              </a:rPr>
              <a:t>Elige</a:t>
            </a:r>
            <a:r>
              <a:rPr lang="en" sz="1800" dirty="0">
                <a:solidFill>
                  <a:schemeClr val="dk1"/>
                </a:solidFill>
                <a:latin typeface="Roboto"/>
                <a:ea typeface="Roboto"/>
                <a:cs typeface="Roboto"/>
                <a:sym typeface="Roboto"/>
              </a:rPr>
              <a:t> un </a:t>
            </a:r>
            <a:r>
              <a:rPr lang="en" sz="1800" dirty="0" err="1">
                <a:solidFill>
                  <a:schemeClr val="dk1"/>
                </a:solidFill>
                <a:latin typeface="Roboto"/>
                <a:ea typeface="Roboto"/>
                <a:cs typeface="Roboto"/>
                <a:sym typeface="Roboto"/>
              </a:rPr>
              <a:t>lápiz</a:t>
            </a:r>
            <a:r>
              <a:rPr lang="en" sz="1800" dirty="0">
                <a:solidFill>
                  <a:schemeClr val="dk1"/>
                </a:solidFill>
                <a:latin typeface="Roboto"/>
                <a:ea typeface="Roboto"/>
                <a:cs typeface="Roboto"/>
                <a:sym typeface="Roboto"/>
              </a:rPr>
              <a:t> de color para </a:t>
            </a:r>
            <a:r>
              <a:rPr lang="en" sz="1800" dirty="0" err="1">
                <a:solidFill>
                  <a:schemeClr val="dk1"/>
                </a:solidFill>
                <a:latin typeface="Roboto"/>
                <a:ea typeface="Roboto"/>
                <a:cs typeface="Roboto"/>
                <a:sym typeface="Roboto"/>
              </a:rPr>
              <a:t>representar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esa</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columna</a:t>
            </a:r>
            <a:r>
              <a:rPr lang="en" sz="1800" dirty="0">
                <a:solidFill>
                  <a:schemeClr val="dk1"/>
                </a:solidFill>
                <a:latin typeface="Roboto"/>
                <a:ea typeface="Roboto"/>
                <a:cs typeface="Roboto"/>
                <a:sym typeface="Roboto"/>
              </a:rPr>
              <a:t> de </a:t>
            </a:r>
            <a:r>
              <a:rPr lang="en" sz="1800" dirty="0" err="1">
                <a:solidFill>
                  <a:schemeClr val="dk1"/>
                </a:solidFill>
                <a:latin typeface="Roboto"/>
                <a:ea typeface="Roboto"/>
                <a:cs typeface="Roboto"/>
                <a:sym typeface="Roboto"/>
              </a:rPr>
              <a:t>datos</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AutoNum type="arabicPeriod"/>
            </a:pPr>
            <a:r>
              <a:rPr lang="en" sz="1800" dirty="0" err="1">
                <a:solidFill>
                  <a:schemeClr val="dk1"/>
                </a:solidFill>
                <a:latin typeface="Roboto"/>
                <a:ea typeface="Roboto"/>
                <a:cs typeface="Roboto"/>
                <a:sym typeface="Roboto"/>
              </a:rPr>
              <a:t>Elija</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una</a:t>
            </a:r>
            <a:r>
              <a:rPr lang="en" sz="1800" dirty="0">
                <a:solidFill>
                  <a:schemeClr val="dk1"/>
                </a:solidFill>
                <a:latin typeface="Roboto"/>
                <a:ea typeface="Roboto"/>
                <a:cs typeface="Roboto"/>
                <a:sym typeface="Roboto"/>
              </a:rPr>
              <a:t> forma de </a:t>
            </a:r>
            <a:r>
              <a:rPr lang="en" sz="1800" dirty="0" err="1">
                <a:solidFill>
                  <a:schemeClr val="dk1"/>
                </a:solidFill>
                <a:latin typeface="Roboto"/>
                <a:ea typeface="Roboto"/>
                <a:cs typeface="Roboto"/>
                <a:sym typeface="Roboto"/>
              </a:rPr>
              <a:t>marcar</a:t>
            </a:r>
            <a:r>
              <a:rPr lang="en" sz="1800" dirty="0">
                <a:solidFill>
                  <a:schemeClr val="dk1"/>
                </a:solidFill>
                <a:latin typeface="Roboto"/>
                <a:ea typeface="Roboto"/>
                <a:cs typeface="Roboto"/>
                <a:sym typeface="Roboto"/>
              </a:rPr>
              <a:t> la </a:t>
            </a:r>
            <a:r>
              <a:rPr lang="en" sz="1800" dirty="0" err="1">
                <a:solidFill>
                  <a:schemeClr val="dk1"/>
                </a:solidFill>
                <a:latin typeface="Roboto"/>
                <a:ea typeface="Roboto"/>
                <a:cs typeface="Roboto"/>
                <a:sym typeface="Roboto"/>
              </a:rPr>
              <a:t>columna</a:t>
            </a:r>
            <a:r>
              <a:rPr lang="en" sz="1800" dirty="0">
                <a:solidFill>
                  <a:schemeClr val="dk1"/>
                </a:solidFill>
                <a:latin typeface="Roboto"/>
                <a:ea typeface="Roboto"/>
                <a:cs typeface="Roboto"/>
                <a:sym typeface="Roboto"/>
              </a:rPr>
              <a:t> de </a:t>
            </a:r>
            <a:r>
              <a:rPr lang="en" sz="1800" dirty="0" err="1">
                <a:solidFill>
                  <a:schemeClr val="dk1"/>
                </a:solidFill>
                <a:latin typeface="Roboto"/>
                <a:ea typeface="Roboto"/>
                <a:cs typeface="Roboto"/>
                <a:sym typeface="Roboto"/>
              </a:rPr>
              <a:t>datos</a:t>
            </a:r>
            <a:r>
              <a:rPr lang="en" sz="1800" dirty="0">
                <a:solidFill>
                  <a:schemeClr val="dk1"/>
                </a:solidFill>
                <a:latin typeface="Roboto"/>
                <a:ea typeface="Roboto"/>
                <a:cs typeface="Roboto"/>
                <a:sym typeface="Roboto"/>
              </a:rPr>
              <a:t> </a:t>
            </a:r>
            <a:endParaRPr sz="1800" dirty="0">
              <a:solidFill>
                <a:schemeClr val="dk1"/>
              </a:solidFill>
              <a:latin typeface="Roboto"/>
              <a:ea typeface="Roboto"/>
              <a:cs typeface="Roboto"/>
              <a:sym typeface="Roboto"/>
            </a:endParaRPr>
          </a:p>
          <a:p>
            <a:pPr marL="914400" lvl="1" indent="-317500" algn="l" rtl="0">
              <a:lnSpc>
                <a:spcPct val="115000"/>
              </a:lnSpc>
              <a:spcBef>
                <a:spcPts val="1000"/>
              </a:spcBef>
              <a:spcAft>
                <a:spcPts val="0"/>
              </a:spcAft>
              <a:buClr>
                <a:schemeClr val="dk1"/>
              </a:buClr>
              <a:buSzPts val="1400"/>
              <a:buFont typeface="Roboto"/>
              <a:buAutoNum type="alphaLcPeriod"/>
            </a:pPr>
            <a:r>
              <a:rPr lang="en" dirty="0" err="1">
                <a:solidFill>
                  <a:schemeClr val="dk1"/>
                </a:solidFill>
                <a:latin typeface="Roboto"/>
                <a:ea typeface="Roboto"/>
                <a:cs typeface="Roboto"/>
                <a:sym typeface="Roboto"/>
              </a:rPr>
              <a:t>Ejemplo</a:t>
            </a:r>
            <a:r>
              <a:rPr lang="en" dirty="0">
                <a:solidFill>
                  <a:schemeClr val="dk1"/>
                </a:solidFill>
                <a:latin typeface="Roboto"/>
                <a:ea typeface="Roboto"/>
                <a:cs typeface="Roboto"/>
                <a:sym typeface="Roboto"/>
              </a:rPr>
              <a:t>: </a:t>
            </a:r>
            <a:r>
              <a:rPr lang="en" dirty="0" err="1">
                <a:solidFill>
                  <a:schemeClr val="dk1"/>
                </a:solidFill>
                <a:latin typeface="Roboto"/>
                <a:ea typeface="Roboto"/>
                <a:cs typeface="Roboto"/>
                <a:sym typeface="Roboto"/>
              </a:rPr>
              <a:t>puede</a:t>
            </a:r>
            <a:r>
              <a:rPr lang="en" dirty="0">
                <a:solidFill>
                  <a:schemeClr val="dk1"/>
                </a:solidFill>
                <a:latin typeface="Roboto"/>
                <a:ea typeface="Roboto"/>
                <a:cs typeface="Roboto"/>
                <a:sym typeface="Roboto"/>
              </a:rPr>
              <a:t> </a:t>
            </a:r>
            <a:r>
              <a:rPr lang="en" dirty="0" err="1">
                <a:solidFill>
                  <a:schemeClr val="dk1"/>
                </a:solidFill>
                <a:latin typeface="Roboto"/>
                <a:ea typeface="Roboto"/>
                <a:cs typeface="Roboto"/>
                <a:sym typeface="Roboto"/>
              </a:rPr>
              <a:t>marcar</a:t>
            </a:r>
            <a:r>
              <a:rPr lang="en" dirty="0">
                <a:solidFill>
                  <a:schemeClr val="dk1"/>
                </a:solidFill>
                <a:latin typeface="Roboto"/>
                <a:ea typeface="Roboto"/>
                <a:cs typeface="Roboto"/>
                <a:sym typeface="Roboto"/>
              </a:rPr>
              <a:t> la </a:t>
            </a:r>
            <a:r>
              <a:rPr lang="en" dirty="0" err="1">
                <a:solidFill>
                  <a:schemeClr val="dk1"/>
                </a:solidFill>
                <a:latin typeface="Roboto"/>
                <a:ea typeface="Roboto"/>
                <a:cs typeface="Roboto"/>
                <a:sym typeface="Roboto"/>
              </a:rPr>
              <a:t>dirección</a:t>
            </a:r>
            <a:r>
              <a:rPr lang="en" dirty="0">
                <a:solidFill>
                  <a:schemeClr val="dk1"/>
                </a:solidFill>
                <a:latin typeface="Roboto"/>
                <a:ea typeface="Roboto"/>
                <a:cs typeface="Roboto"/>
                <a:sym typeface="Roboto"/>
              </a:rPr>
              <a:t> del </a:t>
            </a:r>
            <a:r>
              <a:rPr lang="en" dirty="0" err="1">
                <a:solidFill>
                  <a:schemeClr val="dk1"/>
                </a:solidFill>
                <a:latin typeface="Roboto"/>
                <a:ea typeface="Roboto"/>
                <a:cs typeface="Roboto"/>
                <a:sym typeface="Roboto"/>
              </a:rPr>
              <a:t>viento</a:t>
            </a:r>
            <a:r>
              <a:rPr lang="en" dirty="0">
                <a:solidFill>
                  <a:schemeClr val="dk1"/>
                </a:solidFill>
                <a:latin typeface="Roboto"/>
                <a:ea typeface="Roboto"/>
                <a:cs typeface="Roboto"/>
                <a:sym typeface="Roboto"/>
              </a:rPr>
              <a:t> con </a:t>
            </a:r>
            <a:r>
              <a:rPr lang="en" dirty="0" err="1">
                <a:solidFill>
                  <a:schemeClr val="dk1"/>
                </a:solidFill>
                <a:latin typeface="Roboto"/>
                <a:ea typeface="Roboto"/>
                <a:cs typeface="Roboto"/>
                <a:sym typeface="Roboto"/>
              </a:rPr>
              <a:t>una</a:t>
            </a:r>
            <a:r>
              <a:rPr lang="en" dirty="0">
                <a:solidFill>
                  <a:schemeClr val="dk1"/>
                </a:solidFill>
                <a:latin typeface="Roboto"/>
                <a:ea typeface="Roboto"/>
                <a:cs typeface="Roboto"/>
                <a:sym typeface="Roboto"/>
              </a:rPr>
              <a:t> </a:t>
            </a:r>
            <a:r>
              <a:rPr lang="en" dirty="0" err="1">
                <a:solidFill>
                  <a:schemeClr val="dk1"/>
                </a:solidFill>
                <a:latin typeface="Roboto"/>
                <a:ea typeface="Roboto"/>
                <a:cs typeface="Roboto"/>
                <a:sym typeface="Roboto"/>
              </a:rPr>
              <a:t>flecha</a:t>
            </a:r>
            <a:r>
              <a:rPr lang="en" dirty="0">
                <a:solidFill>
                  <a:schemeClr val="dk1"/>
                </a:solidFill>
                <a:latin typeface="Roboto"/>
                <a:ea typeface="Roboto"/>
                <a:cs typeface="Roboto"/>
                <a:sym typeface="Roboto"/>
              </a:rPr>
              <a:t> o la </a:t>
            </a:r>
            <a:r>
              <a:rPr lang="en" dirty="0" err="1">
                <a:solidFill>
                  <a:schemeClr val="dk1"/>
                </a:solidFill>
                <a:latin typeface="Roboto"/>
                <a:ea typeface="Roboto"/>
                <a:cs typeface="Roboto"/>
                <a:sym typeface="Roboto"/>
              </a:rPr>
              <a:t>fuerza</a:t>
            </a:r>
            <a:r>
              <a:rPr lang="en" dirty="0">
                <a:solidFill>
                  <a:schemeClr val="dk1"/>
                </a:solidFill>
                <a:latin typeface="Roboto"/>
                <a:ea typeface="Roboto"/>
                <a:cs typeface="Roboto"/>
                <a:sym typeface="Roboto"/>
              </a:rPr>
              <a:t> del </a:t>
            </a:r>
            <a:r>
              <a:rPr lang="en" dirty="0" err="1">
                <a:solidFill>
                  <a:schemeClr val="dk1"/>
                </a:solidFill>
                <a:latin typeface="Roboto"/>
                <a:ea typeface="Roboto"/>
                <a:cs typeface="Roboto"/>
                <a:sym typeface="Roboto"/>
              </a:rPr>
              <a:t>viento</a:t>
            </a:r>
            <a:r>
              <a:rPr lang="en" dirty="0">
                <a:solidFill>
                  <a:schemeClr val="dk1"/>
                </a:solidFill>
                <a:latin typeface="Roboto"/>
                <a:ea typeface="Roboto"/>
                <a:cs typeface="Roboto"/>
                <a:sym typeface="Roboto"/>
              </a:rPr>
              <a:t> con </a:t>
            </a:r>
            <a:r>
              <a:rPr lang="en" dirty="0" err="1">
                <a:solidFill>
                  <a:schemeClr val="dk1"/>
                </a:solidFill>
                <a:latin typeface="Roboto"/>
                <a:ea typeface="Roboto"/>
                <a:cs typeface="Roboto"/>
                <a:sym typeface="Roboto"/>
              </a:rPr>
              <a:t>una</a:t>
            </a:r>
            <a:r>
              <a:rPr lang="en" dirty="0">
                <a:solidFill>
                  <a:schemeClr val="dk1"/>
                </a:solidFill>
                <a:latin typeface="Roboto"/>
                <a:ea typeface="Roboto"/>
                <a:cs typeface="Roboto"/>
                <a:sym typeface="Roboto"/>
              </a:rPr>
              <a:t> </a:t>
            </a:r>
            <a:r>
              <a:rPr lang="en" dirty="0" err="1">
                <a:solidFill>
                  <a:schemeClr val="dk1"/>
                </a:solidFill>
                <a:latin typeface="Roboto"/>
                <a:ea typeface="Roboto"/>
                <a:cs typeface="Roboto"/>
                <a:sym typeface="Roboto"/>
              </a:rPr>
              <a:t>flecha</a:t>
            </a:r>
            <a:r>
              <a:rPr lang="en" dirty="0">
                <a:solidFill>
                  <a:schemeClr val="dk1"/>
                </a:solidFill>
                <a:latin typeface="Roboto"/>
                <a:ea typeface="Roboto"/>
                <a:cs typeface="Roboto"/>
                <a:sym typeface="Roboto"/>
              </a:rPr>
              <a:t> </a:t>
            </a:r>
            <a:r>
              <a:rPr lang="en" dirty="0" err="1">
                <a:solidFill>
                  <a:schemeClr val="dk1"/>
                </a:solidFill>
                <a:latin typeface="Roboto"/>
                <a:ea typeface="Roboto"/>
                <a:cs typeface="Roboto"/>
                <a:sym typeface="Roboto"/>
              </a:rPr>
              <a:t>grande</a:t>
            </a:r>
            <a:r>
              <a:rPr lang="en" dirty="0">
                <a:solidFill>
                  <a:schemeClr val="dk1"/>
                </a:solidFill>
                <a:latin typeface="Roboto"/>
                <a:ea typeface="Roboto"/>
                <a:cs typeface="Roboto"/>
                <a:sym typeface="Roboto"/>
              </a:rPr>
              <a:t> o </a:t>
            </a:r>
            <a:r>
              <a:rPr lang="en" dirty="0" err="1">
                <a:solidFill>
                  <a:schemeClr val="dk1"/>
                </a:solidFill>
                <a:latin typeface="Roboto"/>
                <a:ea typeface="Roboto"/>
                <a:cs typeface="Roboto"/>
                <a:sym typeface="Roboto"/>
              </a:rPr>
              <a:t>pequeña</a:t>
            </a:r>
            <a:r>
              <a:rPr lang="en" dirty="0">
                <a:solidFill>
                  <a:schemeClr val="dk1"/>
                </a:solidFill>
                <a:latin typeface="Roboto"/>
                <a:ea typeface="Roboto"/>
                <a:cs typeface="Roboto"/>
                <a:sym typeface="Roboto"/>
              </a:rPr>
              <a:t>.</a:t>
            </a:r>
            <a:endParaRPr dirty="0">
              <a:solidFill>
                <a:schemeClr val="dk1"/>
              </a:solidFill>
              <a:latin typeface="Roboto"/>
              <a:ea typeface="Roboto"/>
              <a:cs typeface="Roboto"/>
              <a:sym typeface="Roboto"/>
            </a:endParaRPr>
          </a:p>
          <a:p>
            <a:pPr marL="914400" lvl="1" indent="-317500" algn="l" rtl="0">
              <a:lnSpc>
                <a:spcPct val="115000"/>
              </a:lnSpc>
              <a:spcBef>
                <a:spcPts val="1000"/>
              </a:spcBef>
              <a:spcAft>
                <a:spcPts val="1000"/>
              </a:spcAft>
              <a:buClr>
                <a:schemeClr val="dk1"/>
              </a:buClr>
              <a:buSzPts val="1400"/>
              <a:buFont typeface="Roboto"/>
              <a:buAutoNum type="alphaLcPeriod"/>
            </a:pPr>
            <a:r>
              <a:rPr lang="en" dirty="0" err="1">
                <a:solidFill>
                  <a:schemeClr val="dk1"/>
                </a:solidFill>
                <a:latin typeface="Roboto"/>
                <a:ea typeface="Roboto"/>
                <a:cs typeface="Roboto"/>
                <a:sym typeface="Roboto"/>
              </a:rPr>
              <a:t>Ejemplo</a:t>
            </a:r>
            <a:r>
              <a:rPr lang="en" dirty="0">
                <a:solidFill>
                  <a:schemeClr val="dk1"/>
                </a:solidFill>
                <a:latin typeface="Roboto"/>
                <a:ea typeface="Roboto"/>
                <a:cs typeface="Roboto"/>
                <a:sym typeface="Roboto"/>
              </a:rPr>
              <a:t>: La </a:t>
            </a:r>
            <a:r>
              <a:rPr lang="en" dirty="0" err="1">
                <a:solidFill>
                  <a:schemeClr val="dk1"/>
                </a:solidFill>
                <a:latin typeface="Roboto"/>
                <a:ea typeface="Roboto"/>
                <a:cs typeface="Roboto"/>
                <a:sym typeface="Roboto"/>
              </a:rPr>
              <a:t>frondosidad</a:t>
            </a:r>
            <a:r>
              <a:rPr lang="en" dirty="0">
                <a:solidFill>
                  <a:schemeClr val="dk1"/>
                </a:solidFill>
                <a:latin typeface="Roboto"/>
                <a:ea typeface="Roboto"/>
                <a:cs typeface="Roboto"/>
                <a:sym typeface="Roboto"/>
              </a:rPr>
              <a:t> de </a:t>
            </a:r>
            <a:r>
              <a:rPr lang="en" dirty="0" err="1">
                <a:solidFill>
                  <a:schemeClr val="dk1"/>
                </a:solidFill>
                <a:latin typeface="Roboto"/>
                <a:ea typeface="Roboto"/>
                <a:cs typeface="Roboto"/>
                <a:sym typeface="Roboto"/>
              </a:rPr>
              <a:t>los</a:t>
            </a:r>
            <a:r>
              <a:rPr lang="en" dirty="0">
                <a:solidFill>
                  <a:schemeClr val="dk1"/>
                </a:solidFill>
                <a:latin typeface="Roboto"/>
                <a:ea typeface="Roboto"/>
                <a:cs typeface="Roboto"/>
                <a:sym typeface="Roboto"/>
              </a:rPr>
              <a:t> </a:t>
            </a:r>
            <a:r>
              <a:rPr lang="en" dirty="0" err="1">
                <a:solidFill>
                  <a:schemeClr val="dk1"/>
                </a:solidFill>
                <a:latin typeface="Roboto"/>
                <a:ea typeface="Roboto"/>
                <a:cs typeface="Roboto"/>
                <a:sym typeface="Roboto"/>
              </a:rPr>
              <a:t>árboles</a:t>
            </a:r>
            <a:r>
              <a:rPr lang="en" dirty="0">
                <a:solidFill>
                  <a:schemeClr val="dk1"/>
                </a:solidFill>
                <a:latin typeface="Roboto"/>
                <a:ea typeface="Roboto"/>
                <a:cs typeface="Roboto"/>
                <a:sym typeface="Roboto"/>
              </a:rPr>
              <a:t> </a:t>
            </a:r>
            <a:r>
              <a:rPr lang="en" dirty="0" err="1">
                <a:solidFill>
                  <a:schemeClr val="dk1"/>
                </a:solidFill>
                <a:latin typeface="Roboto"/>
                <a:ea typeface="Roboto"/>
                <a:cs typeface="Roboto"/>
                <a:sym typeface="Roboto"/>
              </a:rPr>
              <a:t>podría</a:t>
            </a:r>
            <a:r>
              <a:rPr lang="en" dirty="0">
                <a:solidFill>
                  <a:schemeClr val="dk1"/>
                </a:solidFill>
                <a:latin typeface="Roboto"/>
                <a:ea typeface="Roboto"/>
                <a:cs typeface="Roboto"/>
                <a:sym typeface="Roboto"/>
              </a:rPr>
              <a:t> </a:t>
            </a:r>
            <a:r>
              <a:rPr lang="en" dirty="0" err="1">
                <a:solidFill>
                  <a:schemeClr val="dk1"/>
                </a:solidFill>
                <a:latin typeface="Roboto"/>
                <a:ea typeface="Roboto"/>
                <a:cs typeface="Roboto"/>
                <a:sym typeface="Roboto"/>
              </a:rPr>
              <a:t>marcarse</a:t>
            </a:r>
            <a:r>
              <a:rPr lang="en" dirty="0">
                <a:solidFill>
                  <a:schemeClr val="dk1"/>
                </a:solidFill>
                <a:latin typeface="Roboto"/>
                <a:ea typeface="Roboto"/>
                <a:cs typeface="Roboto"/>
                <a:sym typeface="Roboto"/>
              </a:rPr>
              <a:t> con un mayor o </a:t>
            </a:r>
            <a:r>
              <a:rPr lang="en" dirty="0" err="1">
                <a:solidFill>
                  <a:schemeClr val="dk1"/>
                </a:solidFill>
                <a:latin typeface="Roboto"/>
                <a:ea typeface="Roboto"/>
                <a:cs typeface="Roboto"/>
                <a:sym typeface="Roboto"/>
              </a:rPr>
              <a:t>menor</a:t>
            </a:r>
            <a:r>
              <a:rPr lang="en" dirty="0">
                <a:solidFill>
                  <a:schemeClr val="dk1"/>
                </a:solidFill>
                <a:latin typeface="Roboto"/>
                <a:ea typeface="Roboto"/>
                <a:cs typeface="Roboto"/>
                <a:sym typeface="Roboto"/>
              </a:rPr>
              <a:t> </a:t>
            </a:r>
            <a:r>
              <a:rPr lang="en" dirty="0" err="1">
                <a:solidFill>
                  <a:schemeClr val="dk1"/>
                </a:solidFill>
                <a:latin typeface="Roboto"/>
                <a:ea typeface="Roboto"/>
                <a:cs typeface="Roboto"/>
                <a:sym typeface="Roboto"/>
              </a:rPr>
              <a:t>número</a:t>
            </a:r>
            <a:r>
              <a:rPr lang="en" dirty="0">
                <a:solidFill>
                  <a:schemeClr val="dk1"/>
                </a:solidFill>
                <a:latin typeface="Roboto"/>
                <a:ea typeface="Roboto"/>
                <a:cs typeface="Roboto"/>
                <a:sym typeface="Roboto"/>
              </a:rPr>
              <a:t> de puntos de color </a:t>
            </a:r>
            <a:r>
              <a:rPr lang="en" dirty="0" err="1">
                <a:solidFill>
                  <a:schemeClr val="dk1"/>
                </a:solidFill>
                <a:latin typeface="Roboto"/>
                <a:ea typeface="Roboto"/>
                <a:cs typeface="Roboto"/>
                <a:sym typeface="Roboto"/>
              </a:rPr>
              <a:t>en</a:t>
            </a:r>
            <a:r>
              <a:rPr lang="en" dirty="0">
                <a:solidFill>
                  <a:schemeClr val="dk1"/>
                </a:solidFill>
                <a:latin typeface="Roboto"/>
                <a:ea typeface="Roboto"/>
                <a:cs typeface="Roboto"/>
                <a:sym typeface="Roboto"/>
              </a:rPr>
              <a:t> la </a:t>
            </a:r>
            <a:r>
              <a:rPr lang="en" dirty="0" err="1">
                <a:solidFill>
                  <a:schemeClr val="dk1"/>
                </a:solidFill>
                <a:latin typeface="Roboto"/>
                <a:ea typeface="Roboto"/>
                <a:cs typeface="Roboto"/>
                <a:sym typeface="Roboto"/>
              </a:rPr>
              <a:t>ubicación</a:t>
            </a:r>
            <a:endParaRPr dirty="0">
              <a:solidFill>
                <a:schemeClr val="dk1"/>
              </a:solidFill>
              <a:latin typeface="Roboto"/>
              <a:ea typeface="Roboto"/>
              <a:cs typeface="Roboto"/>
              <a:sym typeface="Roboto"/>
            </a:endParaRPr>
          </a:p>
        </p:txBody>
      </p:sp>
      <p:sp>
        <p:nvSpPr>
          <p:cNvPr id="444" name="Google Shape;444;p68"/>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EF4523"/>
                </a:solidFill>
              </a:rPr>
              <a:t>dayofai.org |</a:t>
            </a:r>
            <a:fld id="{00000000-1234-1234-1234-123412341234}" type="slidenum">
              <a:rPr lang="en" sz="1200">
                <a:solidFill>
                  <a:srgbClr val="EF4523"/>
                </a:solidFill>
              </a:rPr>
              <a:t>50</a:t>
            </a:fld>
            <a:endParaRPr sz="1200">
              <a:solidFill>
                <a:srgbClr val="EF4523"/>
              </a:solidFill>
            </a:endParaRPr>
          </a:p>
        </p:txBody>
      </p:sp>
      <p:pic>
        <p:nvPicPr>
          <p:cNvPr id="445" name="Google Shape;445;p6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825824" y="1130850"/>
            <a:ext cx="3842401" cy="28818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9"/>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Describa los datos</a:t>
            </a:r>
            <a:endParaRPr sz="3020">
              <a:solidFill>
                <a:srgbClr val="EF4523"/>
              </a:solidFill>
            </a:endParaRPr>
          </a:p>
        </p:txBody>
      </p:sp>
      <p:sp>
        <p:nvSpPr>
          <p:cNvPr id="451" name="Google Shape;451;p69"/>
          <p:cNvSpPr txBox="1"/>
          <p:nvPr/>
        </p:nvSpPr>
        <p:spPr>
          <a:xfrm>
            <a:off x="665700" y="1106863"/>
            <a:ext cx="3906300" cy="26301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oboto"/>
              <a:buAutoNum type="arabicPeriod"/>
            </a:pPr>
            <a:r>
              <a:rPr lang="en" sz="1800">
                <a:solidFill>
                  <a:schemeClr val="dk1"/>
                </a:solidFill>
                <a:latin typeface="Roboto"/>
                <a:ea typeface="Roboto"/>
                <a:cs typeface="Roboto"/>
                <a:sym typeface="Roboto"/>
              </a:rPr>
              <a:t>Elige un rincón con mucho espacio</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AutoNum type="arabicPeriod"/>
            </a:pPr>
            <a:r>
              <a:rPr lang="en" sz="1800">
                <a:solidFill>
                  <a:schemeClr val="dk1"/>
                </a:solidFill>
                <a:latin typeface="Roboto"/>
                <a:ea typeface="Roboto"/>
                <a:cs typeface="Roboto"/>
                <a:sym typeface="Roboto"/>
              </a:rPr>
              <a:t>Dibuja ejemplos de cómo se muestra cada tipo de dato en el mapa</a:t>
            </a:r>
            <a:endParaRPr sz="1800">
              <a:solidFill>
                <a:schemeClr val="dk1"/>
              </a:solidFill>
              <a:latin typeface="Roboto"/>
              <a:ea typeface="Roboto"/>
              <a:cs typeface="Roboto"/>
              <a:sym typeface="Roboto"/>
            </a:endParaRPr>
          </a:p>
          <a:p>
            <a:pPr marL="914400" lvl="1" indent="-342900" algn="l" rtl="0">
              <a:lnSpc>
                <a:spcPct val="115000"/>
              </a:lnSpc>
              <a:spcBef>
                <a:spcPts val="1000"/>
              </a:spcBef>
              <a:spcAft>
                <a:spcPts val="1000"/>
              </a:spcAft>
              <a:buClr>
                <a:schemeClr val="dk1"/>
              </a:buClr>
              <a:buSzPts val="1800"/>
              <a:buFont typeface="Roboto"/>
              <a:buAutoNum type="alphaLcPeriod"/>
            </a:pPr>
            <a:r>
              <a:rPr lang="en" sz="1800">
                <a:solidFill>
                  <a:schemeClr val="dk1"/>
                </a:solidFill>
                <a:latin typeface="Roboto"/>
                <a:ea typeface="Roboto"/>
                <a:cs typeface="Roboto"/>
                <a:sym typeface="Roboto"/>
              </a:rPr>
              <a:t>Describir los símbolos utilizados para cada tipo de datos</a:t>
            </a:r>
            <a:endParaRPr sz="1800">
              <a:solidFill>
                <a:schemeClr val="dk1"/>
              </a:solidFill>
              <a:latin typeface="Roboto"/>
              <a:ea typeface="Roboto"/>
              <a:cs typeface="Roboto"/>
              <a:sym typeface="Roboto"/>
            </a:endParaRPr>
          </a:p>
        </p:txBody>
      </p:sp>
      <p:sp>
        <p:nvSpPr>
          <p:cNvPr id="452" name="Google Shape;452;p69"/>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EF4523"/>
                </a:solidFill>
              </a:rPr>
              <a:t>dayofai.org |</a:t>
            </a:r>
            <a:fld id="{00000000-1234-1234-1234-123412341234}" type="slidenum">
              <a:rPr lang="en" sz="1200">
                <a:solidFill>
                  <a:srgbClr val="EF4523"/>
                </a:solidFill>
              </a:rPr>
              <a:t>51</a:t>
            </a:fld>
            <a:endParaRPr sz="1200">
              <a:solidFill>
                <a:srgbClr val="EF4523"/>
              </a:solidFill>
            </a:endParaRPr>
          </a:p>
        </p:txBody>
      </p:sp>
      <p:pic>
        <p:nvPicPr>
          <p:cNvPr id="453" name="Google Shape;453;p6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761925" y="1106899"/>
            <a:ext cx="3906299" cy="292969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7"/>
        <p:cNvGrpSpPr/>
        <p:nvPr/>
      </p:nvGrpSpPr>
      <p:grpSpPr>
        <a:xfrm>
          <a:off x="0" y="0"/>
          <a:ext cx="0" cy="0"/>
          <a:chOff x="0" y="0"/>
          <a:chExt cx="0" cy="0"/>
        </a:xfrm>
      </p:grpSpPr>
      <p:sp>
        <p:nvSpPr>
          <p:cNvPr id="458" name="Google Shape;458;p70"/>
          <p:cNvSpPr txBox="1">
            <a:spLocks noGrp="1"/>
          </p:cNvSpPr>
          <p:nvPr>
            <p:ph type="ctrTitle"/>
          </p:nvPr>
        </p:nvSpPr>
        <p:spPr>
          <a:xfrm>
            <a:off x="1211100" y="1853850"/>
            <a:ext cx="6721800" cy="1435800"/>
          </a:xfrm>
          <a:prstGeom prst="rect">
            <a:avLst/>
          </a:prstGeom>
          <a:solidFill>
            <a:srgbClr val="DE4B3A"/>
          </a:solidFill>
        </p:spPr>
        <p:txBody>
          <a:bodyPr spcFirstLastPara="1" wrap="square" lIns="91425" tIns="91425" rIns="91425" bIns="91425" anchor="ctr" anchorCtr="0">
            <a:normAutofit/>
          </a:bodyPr>
          <a:lstStyle/>
          <a:p>
            <a:pPr marL="0" lvl="0" indent="0" algn="ctr" rtl="0">
              <a:lnSpc>
                <a:spcPct val="115000"/>
              </a:lnSpc>
              <a:spcBef>
                <a:spcPts val="0"/>
              </a:spcBef>
              <a:spcAft>
                <a:spcPts val="1200"/>
              </a:spcAft>
              <a:buNone/>
            </a:pPr>
            <a:r>
              <a:rPr lang="en" sz="4500" b="1" dirty="0" err="1">
                <a:solidFill>
                  <a:schemeClr val="lt1"/>
                </a:solidFill>
                <a:latin typeface="Ubuntu" panose="020B0504030602030204" pitchFamily="34" charset="0"/>
                <a:ea typeface="Gugi"/>
                <a:cs typeface="Gugi"/>
                <a:sym typeface="Gugi"/>
              </a:rPr>
              <a:t>Opción</a:t>
            </a:r>
            <a:r>
              <a:rPr lang="en" sz="4500" b="1" dirty="0">
                <a:solidFill>
                  <a:schemeClr val="lt1"/>
                </a:solidFill>
                <a:latin typeface="Ubuntu" panose="020B0504030602030204" pitchFamily="34" charset="0"/>
                <a:ea typeface="Gugi"/>
                <a:cs typeface="Gugi"/>
                <a:sym typeface="Gugi"/>
              </a:rPr>
              <a:t> 2</a:t>
            </a:r>
            <a:endParaRPr sz="4500" b="1" dirty="0">
              <a:solidFill>
                <a:schemeClr val="lt1"/>
              </a:solidFill>
              <a:latin typeface="Ubuntu" panose="020B0504030602030204" pitchFamily="34" charset="0"/>
              <a:ea typeface="Gugi"/>
              <a:cs typeface="Gugi"/>
              <a:sym typeface="Gugi"/>
            </a:endParaRPr>
          </a:p>
        </p:txBody>
      </p:sp>
      <p:sp>
        <p:nvSpPr>
          <p:cNvPr id="459" name="Google Shape;459;p70"/>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DE4B3A"/>
                </a:solidFill>
              </a:rPr>
              <a:t>dayofai.org |</a:t>
            </a:r>
            <a:fld id="{00000000-1234-1234-1234-123412341234}" type="slidenum">
              <a:rPr lang="en">
                <a:solidFill>
                  <a:srgbClr val="DE4B3A"/>
                </a:solidFill>
              </a:rPr>
              <a:t>52</a:t>
            </a:fld>
            <a:endParaRPr>
              <a:solidFill>
                <a:srgbClr val="DE4B3A"/>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3"/>
        <p:cNvGrpSpPr/>
        <p:nvPr/>
      </p:nvGrpSpPr>
      <p:grpSpPr>
        <a:xfrm>
          <a:off x="0" y="0"/>
          <a:ext cx="0" cy="0"/>
          <a:chOff x="0" y="0"/>
          <a:chExt cx="0" cy="0"/>
        </a:xfrm>
      </p:grpSpPr>
      <p:sp>
        <p:nvSpPr>
          <p:cNvPr id="464" name="Google Shape;464;p71"/>
          <p:cNvSpPr txBox="1">
            <a:spLocks noGrp="1"/>
          </p:cNvSpPr>
          <p:nvPr>
            <p:ph type="ctrTitle"/>
          </p:nvPr>
        </p:nvSpPr>
        <p:spPr>
          <a:xfrm>
            <a:off x="1211100" y="1571577"/>
            <a:ext cx="6721800" cy="2000346"/>
          </a:xfrm>
          <a:prstGeom prst="rect">
            <a:avLst/>
          </a:prstGeom>
          <a:solidFill>
            <a:srgbClr val="DE4B3A"/>
          </a:solidFill>
        </p:spPr>
        <p:txBody>
          <a:bodyPr spcFirstLastPara="1" wrap="square" lIns="91425" tIns="91425" rIns="91425" bIns="91425" anchor="ctr" anchorCtr="0">
            <a:normAutofit/>
          </a:bodyPr>
          <a:lstStyle/>
          <a:p>
            <a:pPr marL="0" lvl="0" indent="0" algn="ctr" rtl="0">
              <a:lnSpc>
                <a:spcPct val="115000"/>
              </a:lnSpc>
              <a:spcBef>
                <a:spcPts val="0"/>
              </a:spcBef>
              <a:spcAft>
                <a:spcPts val="1200"/>
              </a:spcAft>
              <a:buNone/>
            </a:pPr>
            <a:r>
              <a:rPr lang="en" sz="4500" b="1" dirty="0" err="1">
                <a:solidFill>
                  <a:schemeClr val="lt1"/>
                </a:solidFill>
                <a:latin typeface="Ubuntu" panose="020B0504030602030204" pitchFamily="34" charset="0"/>
                <a:ea typeface="Gugi"/>
                <a:cs typeface="Gugi"/>
                <a:sym typeface="Gugi"/>
              </a:rPr>
              <a:t>Lección</a:t>
            </a:r>
            <a:r>
              <a:rPr lang="en" sz="4500" b="1" dirty="0">
                <a:solidFill>
                  <a:schemeClr val="lt1"/>
                </a:solidFill>
                <a:latin typeface="Ubuntu" panose="020B0504030602030204" pitchFamily="34" charset="0"/>
                <a:ea typeface="Gugi"/>
                <a:cs typeface="Gugi"/>
                <a:sym typeface="Gugi"/>
              </a:rPr>
              <a:t> 5: </a:t>
            </a:r>
            <a:r>
              <a:rPr lang="en" sz="4500" b="1" dirty="0" err="1">
                <a:solidFill>
                  <a:schemeClr val="lt1"/>
                </a:solidFill>
                <a:latin typeface="Ubuntu" panose="020B0504030602030204" pitchFamily="34" charset="0"/>
                <a:ea typeface="Gugi"/>
                <a:cs typeface="Gugi"/>
                <a:sym typeface="Gugi"/>
              </a:rPr>
              <a:t>Interpretación</a:t>
            </a:r>
            <a:r>
              <a:rPr lang="en" sz="4500" b="1" dirty="0">
                <a:solidFill>
                  <a:schemeClr val="lt1"/>
                </a:solidFill>
                <a:latin typeface="Ubuntu" panose="020B0504030602030204" pitchFamily="34" charset="0"/>
                <a:ea typeface="Gugi"/>
                <a:cs typeface="Gugi"/>
                <a:sym typeface="Gugi"/>
              </a:rPr>
              <a:t> de </a:t>
            </a:r>
            <a:r>
              <a:rPr lang="en" sz="4500" b="1" dirty="0" err="1">
                <a:solidFill>
                  <a:schemeClr val="lt1"/>
                </a:solidFill>
                <a:latin typeface="Ubuntu" panose="020B0504030602030204" pitchFamily="34" charset="0"/>
                <a:ea typeface="Gugi"/>
                <a:cs typeface="Gugi"/>
                <a:sym typeface="Gugi"/>
              </a:rPr>
              <a:t>datos</a:t>
            </a:r>
            <a:endParaRPr sz="4500" b="1" dirty="0">
              <a:solidFill>
                <a:schemeClr val="lt1"/>
              </a:solidFill>
              <a:latin typeface="Ubuntu" panose="020B0504030602030204" pitchFamily="34" charset="0"/>
              <a:ea typeface="Gugi"/>
              <a:cs typeface="Gugi"/>
              <a:sym typeface="Gugi"/>
            </a:endParaRPr>
          </a:p>
        </p:txBody>
      </p:sp>
      <p:sp>
        <p:nvSpPr>
          <p:cNvPr id="465" name="Google Shape;465;p71"/>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DE4B3A"/>
                </a:solidFill>
              </a:rPr>
              <a:t>dayofai.org |</a:t>
            </a:r>
            <a:fld id="{00000000-1234-1234-1234-123412341234}" type="slidenum">
              <a:rPr lang="en">
                <a:solidFill>
                  <a:srgbClr val="DE4B3A"/>
                </a:solidFill>
              </a:rPr>
              <a:t>53</a:t>
            </a:fld>
            <a:endParaRPr>
              <a:solidFill>
                <a:srgbClr val="DE4B3A"/>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72"/>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¿Qué ve en estos datos? </a:t>
            </a:r>
            <a:endParaRPr sz="3020">
              <a:solidFill>
                <a:srgbClr val="EF4523"/>
              </a:solidFill>
            </a:endParaRPr>
          </a:p>
        </p:txBody>
      </p:sp>
      <p:sp>
        <p:nvSpPr>
          <p:cNvPr id="471" name="Google Shape;471;p72"/>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EF4523"/>
                </a:solidFill>
              </a:rPr>
              <a:t>dayofai.org |</a:t>
            </a:r>
            <a:fld id="{00000000-1234-1234-1234-123412341234}" type="slidenum">
              <a:rPr lang="en" sz="1200">
                <a:solidFill>
                  <a:srgbClr val="EF4523"/>
                </a:solidFill>
              </a:rPr>
              <a:t>54</a:t>
            </a:fld>
            <a:endParaRPr sz="1200">
              <a:solidFill>
                <a:srgbClr val="EF4523"/>
              </a:solidFill>
            </a:endParaRPr>
          </a:p>
        </p:txBody>
      </p:sp>
      <p:pic>
        <p:nvPicPr>
          <p:cNvPr id="472" name="Google Shape;472;p7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916495" y="1106875"/>
            <a:ext cx="4751831" cy="2630100"/>
          </a:xfrm>
          <a:prstGeom prst="rect">
            <a:avLst/>
          </a:prstGeom>
          <a:noFill/>
          <a:ln>
            <a:noFill/>
          </a:ln>
        </p:spPr>
      </p:pic>
      <p:sp>
        <p:nvSpPr>
          <p:cNvPr id="473" name="Google Shape;473;p72"/>
          <p:cNvSpPr txBox="1"/>
          <p:nvPr/>
        </p:nvSpPr>
        <p:spPr>
          <a:xfrm>
            <a:off x="6003750" y="4062525"/>
            <a:ext cx="26307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2"/>
                </a:solidFill>
                <a:latin typeface="Rubik"/>
                <a:ea typeface="Rubik"/>
                <a:cs typeface="Rubik"/>
                <a:sym typeface="Rubik"/>
              </a:rPr>
              <a:t>Ref: </a:t>
            </a:r>
            <a:r>
              <a:rPr lang="en" sz="1200" u="sng" dirty="0">
                <a:solidFill>
                  <a:schemeClr val="hlink"/>
                </a:solidFill>
                <a:latin typeface="Rubik"/>
                <a:ea typeface="Rubik"/>
                <a:cs typeface="Rubik"/>
                <a:sym typeface="Rubik"/>
                <a:hlinkClick r:id="rId4"/>
              </a:rPr>
              <a:t>Correlaciones espurias</a:t>
            </a:r>
            <a:endParaRPr sz="1200" dirty="0">
              <a:solidFill>
                <a:schemeClr val="dk2"/>
              </a:solidFill>
              <a:latin typeface="Rubik"/>
              <a:ea typeface="Rubik"/>
              <a:cs typeface="Rubik"/>
              <a:sym typeface="Rubik"/>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3"/>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Inventar una historia sobre datos</a:t>
            </a:r>
            <a:endParaRPr sz="3020">
              <a:solidFill>
                <a:srgbClr val="EF4523"/>
              </a:solidFill>
            </a:endParaRPr>
          </a:p>
        </p:txBody>
      </p:sp>
      <p:sp>
        <p:nvSpPr>
          <p:cNvPr id="479" name="Google Shape;479;p73"/>
          <p:cNvSpPr txBox="1"/>
          <p:nvPr/>
        </p:nvSpPr>
        <p:spPr>
          <a:xfrm>
            <a:off x="665700" y="1106875"/>
            <a:ext cx="32508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800">
                <a:solidFill>
                  <a:schemeClr val="dk1"/>
                </a:solidFill>
                <a:latin typeface="Roboto"/>
                <a:ea typeface="Roboto"/>
                <a:cs typeface="Roboto"/>
                <a:sym typeface="Roboto"/>
              </a:rPr>
              <a:t>Si tuvieras que inventar una historia que conectara estas líneas, ¿cuál sería?</a:t>
            </a:r>
            <a:endParaRPr sz="1800">
              <a:solidFill>
                <a:schemeClr val="dk1"/>
              </a:solidFill>
              <a:latin typeface="Roboto"/>
              <a:ea typeface="Roboto"/>
              <a:cs typeface="Roboto"/>
              <a:sym typeface="Roboto"/>
            </a:endParaRPr>
          </a:p>
        </p:txBody>
      </p:sp>
      <p:sp>
        <p:nvSpPr>
          <p:cNvPr id="480" name="Google Shape;480;p73"/>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EF4523"/>
                </a:solidFill>
              </a:rPr>
              <a:t>dayofai.org |</a:t>
            </a:r>
            <a:fld id="{00000000-1234-1234-1234-123412341234}" type="slidenum">
              <a:rPr lang="en" sz="1200">
                <a:solidFill>
                  <a:srgbClr val="EF4523"/>
                </a:solidFill>
              </a:rPr>
              <a:t>55</a:t>
            </a:fld>
            <a:endParaRPr sz="1200">
              <a:solidFill>
                <a:srgbClr val="EF4523"/>
              </a:solidFill>
            </a:endParaRPr>
          </a:p>
        </p:txBody>
      </p:sp>
      <p:pic>
        <p:nvPicPr>
          <p:cNvPr id="481" name="Google Shape;481;p7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916495" y="1106875"/>
            <a:ext cx="4751831" cy="26301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74"/>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Objetivos de este curso</a:t>
            </a:r>
            <a:endParaRPr sz="3020">
              <a:solidFill>
                <a:srgbClr val="EF4523"/>
              </a:solidFill>
            </a:endParaRPr>
          </a:p>
        </p:txBody>
      </p:sp>
      <p:sp>
        <p:nvSpPr>
          <p:cNvPr id="487" name="Google Shape;487;p74"/>
          <p:cNvSpPr txBox="1"/>
          <p:nvPr/>
        </p:nvSpPr>
        <p:spPr>
          <a:xfrm>
            <a:off x="665641" y="1025021"/>
            <a:ext cx="7812600" cy="1971792"/>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Observar</a:t>
            </a:r>
            <a:r>
              <a:rPr lang="en" sz="1800" dirty="0">
                <a:solidFill>
                  <a:schemeClr val="dk1"/>
                </a:solidFill>
                <a:latin typeface="Roboto"/>
                <a:ea typeface="Roboto"/>
                <a:cs typeface="Roboto"/>
                <a:sym typeface="Roboto"/>
              </a:rPr>
              <a:t> la </a:t>
            </a:r>
            <a:r>
              <a:rPr lang="en" sz="1800" dirty="0" err="1">
                <a:solidFill>
                  <a:schemeClr val="dk1"/>
                </a:solidFill>
                <a:latin typeface="Roboto"/>
                <a:ea typeface="Roboto"/>
                <a:cs typeface="Roboto"/>
                <a:sym typeface="Roboto"/>
              </a:rPr>
              <a:t>naturaleza</a:t>
            </a:r>
            <a:r>
              <a:rPr lang="en" sz="1800" dirty="0">
                <a:solidFill>
                  <a:schemeClr val="dk1"/>
                </a:solidFill>
                <a:latin typeface="Roboto"/>
                <a:ea typeface="Roboto"/>
                <a:cs typeface="Roboto"/>
                <a:sym typeface="Roboto"/>
              </a:rPr>
              <a:t> a </a:t>
            </a:r>
            <a:r>
              <a:rPr lang="en" sz="1800" dirty="0" err="1">
                <a:solidFill>
                  <a:schemeClr val="dk1"/>
                </a:solidFill>
                <a:latin typeface="Roboto"/>
                <a:ea typeface="Roboto"/>
                <a:cs typeface="Roboto"/>
                <a:sym typeface="Roboto"/>
              </a:rPr>
              <a:t>tu</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alrededor</a:t>
            </a:r>
            <a:r>
              <a:rPr lang="en" sz="1800" dirty="0">
                <a:solidFill>
                  <a:schemeClr val="dk1"/>
                </a:solidFill>
                <a:latin typeface="Roboto"/>
                <a:ea typeface="Roboto"/>
                <a:cs typeface="Roboto"/>
                <a:sym typeface="Roboto"/>
              </a:rPr>
              <a:t> ✅.</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Conectar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tus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observaciones</a:t>
            </a:r>
            <a:r>
              <a:rPr lang="en" sz="1800" dirty="0">
                <a:solidFill>
                  <a:schemeClr val="dk1"/>
                </a:solidFill>
                <a:latin typeface="Roboto"/>
                <a:ea typeface="Roboto"/>
                <a:cs typeface="Roboto"/>
                <a:sym typeface="Roboto"/>
              </a:rPr>
              <a:t> con las de </a:t>
            </a:r>
            <a:r>
              <a:rPr lang="en" sz="1800" dirty="0" err="1">
                <a:solidFill>
                  <a:schemeClr val="dk1"/>
                </a:solidFill>
                <a:latin typeface="Roboto"/>
                <a:ea typeface="Roboto"/>
                <a:cs typeface="Roboto"/>
                <a:sym typeface="Roboto"/>
              </a:rPr>
              <a:t>otras</a:t>
            </a:r>
            <a:r>
              <a:rPr lang="en" sz="1800" dirty="0">
                <a:solidFill>
                  <a:schemeClr val="dk1"/>
                </a:solidFill>
                <a:latin typeface="Roboto"/>
                <a:ea typeface="Roboto"/>
                <a:cs typeface="Roboto"/>
                <a:sym typeface="Roboto"/>
              </a:rPr>
              <a:t> personas ✅.</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Buscar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patrones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en</a:t>
            </a:r>
            <a:r>
              <a:rPr lang="en" sz="1800" dirty="0">
                <a:solidFill>
                  <a:schemeClr val="dk1"/>
                </a:solidFill>
                <a:latin typeface="Roboto"/>
                <a:ea typeface="Roboto"/>
                <a:cs typeface="Roboto"/>
                <a:sym typeface="Roboto"/>
              </a:rPr>
              <a:t> las </a:t>
            </a:r>
            <a:r>
              <a:rPr lang="en" sz="1800" dirty="0" err="1">
                <a:solidFill>
                  <a:schemeClr val="dk1"/>
                </a:solidFill>
                <a:latin typeface="Roboto"/>
                <a:ea typeface="Roboto"/>
                <a:cs typeface="Roboto"/>
                <a:sym typeface="Roboto"/>
              </a:rPr>
              <a:t>observaciones</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oboto"/>
              <a:buChar char="●"/>
            </a:pPr>
            <a:r>
              <a:rPr lang="en" sz="1800" dirty="0" err="1">
                <a:solidFill>
                  <a:schemeClr val="dk1"/>
                </a:solidFill>
                <a:latin typeface="Roboto"/>
                <a:ea typeface="Roboto"/>
                <a:cs typeface="Roboto"/>
                <a:sym typeface="Roboto"/>
              </a:rPr>
              <a:t>Conectar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los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patrones</a:t>
            </a:r>
            <a:r>
              <a:rPr lang="en" sz="1800" dirty="0">
                <a:solidFill>
                  <a:schemeClr val="dk1"/>
                </a:solidFill>
                <a:latin typeface="Roboto"/>
                <a:ea typeface="Roboto"/>
                <a:cs typeface="Roboto"/>
                <a:sym typeface="Roboto"/>
              </a:rPr>
              <a:t> naturales con </a:t>
            </a:r>
            <a:r>
              <a:rPr lang="en" sz="1800" dirty="0" err="1">
                <a:solidFill>
                  <a:schemeClr val="dk1"/>
                </a:solidFill>
                <a:latin typeface="Roboto"/>
                <a:ea typeface="Roboto"/>
                <a:cs typeface="Roboto"/>
                <a:sym typeface="Roboto"/>
              </a:rPr>
              <a:t>nuestro</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clima</a:t>
            </a:r>
            <a:endParaRPr sz="1800" dirty="0">
              <a:solidFill>
                <a:schemeClr val="dk1"/>
              </a:solidFill>
              <a:latin typeface="Roboto"/>
              <a:ea typeface="Roboto"/>
              <a:cs typeface="Roboto"/>
              <a:sym typeface="Roboto"/>
            </a:endParaRPr>
          </a:p>
        </p:txBody>
      </p:sp>
      <p:sp>
        <p:nvSpPr>
          <p:cNvPr id="488" name="Google Shape;488;p74"/>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EF4523"/>
                </a:solidFill>
              </a:rPr>
              <a:t>dayofai.org |</a:t>
            </a:r>
            <a:fld id="{00000000-1234-1234-1234-123412341234}" type="slidenum">
              <a:rPr lang="en" sz="1200">
                <a:solidFill>
                  <a:srgbClr val="EF4523"/>
                </a:solidFill>
              </a:rPr>
              <a:t>56</a:t>
            </a:fld>
            <a:endParaRPr sz="1200">
              <a:solidFill>
                <a:srgbClr val="EF4523"/>
              </a:solidFill>
            </a:endParaRPr>
          </a:p>
        </p:txBody>
      </p:sp>
      <p:sp>
        <p:nvSpPr>
          <p:cNvPr id="489" name="Google Shape;489;p74"/>
          <p:cNvSpPr txBox="1"/>
          <p:nvPr/>
        </p:nvSpPr>
        <p:spPr>
          <a:xfrm>
            <a:off x="6303911" y="2827421"/>
            <a:ext cx="2699233" cy="749700"/>
          </a:xfrm>
          <a:prstGeom prst="rect">
            <a:avLst/>
          </a:prstGeom>
          <a:solidFill>
            <a:schemeClr val="accent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2"/>
                </a:solidFill>
                <a:latin typeface="Roboto"/>
                <a:ea typeface="Roboto"/>
                <a:cs typeface="Roboto"/>
                <a:sym typeface="Roboto"/>
              </a:rPr>
              <a:t>Hoy </a:t>
            </a:r>
            <a:r>
              <a:rPr lang="en" sz="1800" dirty="0" err="1">
                <a:solidFill>
                  <a:schemeClr val="dk2"/>
                </a:solidFill>
                <a:latin typeface="Roboto"/>
                <a:ea typeface="Roboto"/>
                <a:cs typeface="Roboto"/>
                <a:sym typeface="Roboto"/>
              </a:rPr>
              <a:t>trabajamos</a:t>
            </a:r>
            <a:r>
              <a:rPr lang="en" sz="1800" dirty="0">
                <a:solidFill>
                  <a:schemeClr val="dk2"/>
                </a:solidFill>
                <a:latin typeface="Roboto"/>
                <a:ea typeface="Roboto"/>
                <a:cs typeface="Roboto"/>
                <a:sym typeface="Roboto"/>
              </a:rPr>
              <a:t> </a:t>
            </a:r>
            <a:r>
              <a:rPr lang="en" sz="1800" dirty="0" err="1">
                <a:solidFill>
                  <a:schemeClr val="dk2"/>
                </a:solidFill>
                <a:latin typeface="Roboto"/>
                <a:ea typeface="Roboto"/>
                <a:cs typeface="Roboto"/>
                <a:sym typeface="Roboto"/>
              </a:rPr>
              <a:t>en</a:t>
            </a:r>
            <a:r>
              <a:rPr lang="en" sz="1800" dirty="0">
                <a:solidFill>
                  <a:schemeClr val="dk2"/>
                </a:solidFill>
                <a:latin typeface="Roboto"/>
                <a:ea typeface="Roboto"/>
                <a:cs typeface="Roboto"/>
                <a:sym typeface="Roboto"/>
              </a:rPr>
              <a:t> </a:t>
            </a:r>
            <a:r>
              <a:rPr lang="en" sz="1800" dirty="0" err="1">
                <a:solidFill>
                  <a:schemeClr val="dk2"/>
                </a:solidFill>
                <a:latin typeface="Roboto"/>
                <a:ea typeface="Roboto"/>
                <a:cs typeface="Roboto"/>
                <a:sym typeface="Roboto"/>
              </a:rPr>
              <a:t>ello</a:t>
            </a:r>
            <a:r>
              <a:rPr lang="en" sz="1800" dirty="0">
                <a:solidFill>
                  <a:schemeClr val="dk2"/>
                </a:solidFill>
                <a:latin typeface="Roboto"/>
                <a:ea typeface="Roboto"/>
                <a:cs typeface="Roboto"/>
                <a:sym typeface="Roboto"/>
              </a:rPr>
              <a:t>.</a:t>
            </a:r>
            <a:endParaRPr sz="1800" dirty="0">
              <a:solidFill>
                <a:schemeClr val="dk2"/>
              </a:solidFill>
              <a:latin typeface="Roboto"/>
              <a:ea typeface="Roboto"/>
              <a:cs typeface="Roboto"/>
              <a:sym typeface="Roboto"/>
            </a:endParaRPr>
          </a:p>
        </p:txBody>
      </p:sp>
      <p:cxnSp>
        <p:nvCxnSpPr>
          <p:cNvPr id="490" name="Google Shape;490;p74"/>
          <p:cNvCxnSpPr>
            <a:cxnSpLocks/>
          </p:cNvCxnSpPr>
          <p:nvPr/>
        </p:nvCxnSpPr>
        <p:spPr>
          <a:xfrm flipH="1" flipV="1">
            <a:off x="5193792" y="2139393"/>
            <a:ext cx="2459736" cy="688028"/>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5"/>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En tus grupos de datos:</a:t>
            </a:r>
            <a:endParaRPr sz="3020">
              <a:solidFill>
                <a:srgbClr val="EF4523"/>
              </a:solidFill>
            </a:endParaRPr>
          </a:p>
        </p:txBody>
      </p:sp>
      <p:sp>
        <p:nvSpPr>
          <p:cNvPr id="496" name="Google Shape;496;p75"/>
          <p:cNvSpPr txBox="1"/>
          <p:nvPr/>
        </p:nvSpPr>
        <p:spPr>
          <a:xfrm>
            <a:off x="665700" y="1016750"/>
            <a:ext cx="7812600" cy="152500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dirty="0">
                <a:solidFill>
                  <a:schemeClr val="dk1"/>
                </a:solidFill>
                <a:latin typeface="Roboto"/>
                <a:ea typeface="Roboto"/>
                <a:cs typeface="Roboto"/>
                <a:sym typeface="Roboto"/>
              </a:rPr>
              <a:t>Mira </a:t>
            </a:r>
            <a:r>
              <a:rPr lang="en" sz="1800" dirty="0" err="1">
                <a:solidFill>
                  <a:schemeClr val="dk1"/>
                </a:solidFill>
                <a:latin typeface="Roboto"/>
                <a:ea typeface="Roboto"/>
                <a:cs typeface="Roboto"/>
                <a:sym typeface="Roboto"/>
              </a:rPr>
              <a:t>tus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gráficos</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AutoNum type="arabicPeriod"/>
            </a:pPr>
            <a:r>
              <a:rPr lang="en" sz="1800" dirty="0">
                <a:solidFill>
                  <a:schemeClr val="dk1"/>
                </a:solidFill>
                <a:latin typeface="Roboto"/>
                <a:ea typeface="Roboto"/>
                <a:cs typeface="Roboto"/>
                <a:sym typeface="Roboto"/>
              </a:rPr>
              <a:t>¿Se </a:t>
            </a:r>
            <a:r>
              <a:rPr lang="en" sz="1800" dirty="0" err="1">
                <a:solidFill>
                  <a:schemeClr val="dk1"/>
                </a:solidFill>
                <a:latin typeface="Roboto"/>
                <a:ea typeface="Roboto"/>
                <a:cs typeface="Roboto"/>
                <a:sym typeface="Roboto"/>
              </a:rPr>
              <a:t>mueven</a:t>
            </a:r>
            <a:r>
              <a:rPr lang="en" sz="1800" dirty="0">
                <a:solidFill>
                  <a:schemeClr val="dk1"/>
                </a:solidFill>
                <a:latin typeface="Roboto"/>
                <a:ea typeface="Roboto"/>
                <a:cs typeface="Roboto"/>
                <a:sym typeface="Roboto"/>
              </a:rPr>
              <a:t> las </a:t>
            </a:r>
            <a:r>
              <a:rPr lang="en" sz="1800" dirty="0" err="1">
                <a:solidFill>
                  <a:schemeClr val="dk1"/>
                </a:solidFill>
                <a:latin typeface="Roboto"/>
                <a:ea typeface="Roboto"/>
                <a:cs typeface="Roboto"/>
                <a:sym typeface="Roboto"/>
              </a:rPr>
              <a:t>líneas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en</a:t>
            </a:r>
            <a:r>
              <a:rPr lang="en" sz="1800" dirty="0">
                <a:solidFill>
                  <a:schemeClr val="dk1"/>
                </a:solidFill>
                <a:latin typeface="Roboto"/>
                <a:ea typeface="Roboto"/>
                <a:cs typeface="Roboto"/>
                <a:sym typeface="Roboto"/>
              </a:rPr>
              <a:t> la </a:t>
            </a:r>
            <a:r>
              <a:rPr lang="en" sz="1800" dirty="0" err="1">
                <a:solidFill>
                  <a:schemeClr val="dk1"/>
                </a:solidFill>
                <a:latin typeface="Roboto"/>
                <a:ea typeface="Roboto"/>
                <a:cs typeface="Roboto"/>
                <a:sym typeface="Roboto"/>
              </a:rPr>
              <a:t>misma</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dirección</a:t>
            </a:r>
            <a:r>
              <a:rPr lang="en" sz="1800" dirty="0">
                <a:solidFill>
                  <a:schemeClr val="dk1"/>
                </a:solidFill>
                <a:latin typeface="Roboto"/>
                <a:ea typeface="Roboto"/>
                <a:cs typeface="Roboto"/>
                <a:sym typeface="Roboto"/>
              </a:rPr>
              <a:t>? </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oboto"/>
              <a:buAutoNum type="arabicPeriod"/>
            </a:pPr>
            <a:r>
              <a:rPr lang="en" sz="1800" dirty="0">
                <a:solidFill>
                  <a:schemeClr val="dk1"/>
                </a:solidFill>
                <a:latin typeface="Roboto"/>
                <a:ea typeface="Roboto"/>
                <a:cs typeface="Roboto"/>
                <a:sym typeface="Roboto"/>
              </a:rPr>
              <a:t>¿Se </a:t>
            </a:r>
            <a:r>
              <a:rPr lang="en" sz="1800" dirty="0" err="1">
                <a:solidFill>
                  <a:schemeClr val="dk1"/>
                </a:solidFill>
                <a:latin typeface="Roboto"/>
                <a:ea typeface="Roboto"/>
                <a:cs typeface="Roboto"/>
                <a:sym typeface="Roboto"/>
              </a:rPr>
              <a:t>mueven</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en</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direcciones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opuestas</a:t>
            </a:r>
            <a:r>
              <a:rPr lang="en" sz="1800" dirty="0">
                <a:solidFill>
                  <a:schemeClr val="dk1"/>
                </a:solidFill>
                <a:latin typeface="Roboto"/>
                <a:ea typeface="Roboto"/>
                <a:cs typeface="Roboto"/>
                <a:sym typeface="Roboto"/>
              </a:rPr>
              <a:t>?</a:t>
            </a:r>
            <a:endParaRPr sz="1800" dirty="0">
              <a:solidFill>
                <a:schemeClr val="dk1"/>
              </a:solidFill>
              <a:latin typeface="Roboto"/>
              <a:ea typeface="Roboto"/>
              <a:cs typeface="Roboto"/>
              <a:sym typeface="Roboto"/>
            </a:endParaRPr>
          </a:p>
        </p:txBody>
      </p:sp>
      <p:sp>
        <p:nvSpPr>
          <p:cNvPr id="497" name="Google Shape;497;p75"/>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EF4523"/>
                </a:solidFill>
              </a:rPr>
              <a:t>dayofai.org |</a:t>
            </a:r>
            <a:fld id="{00000000-1234-1234-1234-123412341234}" type="slidenum">
              <a:rPr lang="en" sz="1200">
                <a:solidFill>
                  <a:srgbClr val="EF4523"/>
                </a:solidFill>
              </a:rPr>
              <a:t>57</a:t>
            </a:fld>
            <a:endParaRPr sz="1200">
              <a:solidFill>
                <a:srgbClr val="EF4523"/>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6"/>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En tus grupos de datos:</a:t>
            </a:r>
            <a:endParaRPr sz="3020">
              <a:solidFill>
                <a:srgbClr val="EF4523"/>
              </a:solidFill>
            </a:endParaRPr>
          </a:p>
        </p:txBody>
      </p:sp>
      <p:sp>
        <p:nvSpPr>
          <p:cNvPr id="503" name="Google Shape;503;p76"/>
          <p:cNvSpPr txBox="1"/>
          <p:nvPr/>
        </p:nvSpPr>
        <p:spPr>
          <a:xfrm>
            <a:off x="665700" y="1016750"/>
            <a:ext cx="7812600" cy="286537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dirty="0">
                <a:solidFill>
                  <a:schemeClr val="dk1"/>
                </a:solidFill>
                <a:latin typeface="Roboto"/>
                <a:ea typeface="Roboto"/>
                <a:cs typeface="Roboto"/>
                <a:sym typeface="Roboto"/>
              </a:rPr>
              <a:t>Mira </a:t>
            </a:r>
            <a:r>
              <a:rPr lang="en" sz="1800" dirty="0" err="1">
                <a:solidFill>
                  <a:schemeClr val="dk1"/>
                </a:solidFill>
                <a:latin typeface="Roboto"/>
                <a:ea typeface="Roboto"/>
                <a:cs typeface="Roboto"/>
                <a:sym typeface="Roboto"/>
              </a:rPr>
              <a:t>tus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gráficos</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AutoNum type="arabicPeriod"/>
            </a:pPr>
            <a:r>
              <a:rPr lang="en" sz="1800" dirty="0">
                <a:solidFill>
                  <a:schemeClr val="dk1"/>
                </a:solidFill>
                <a:latin typeface="Roboto"/>
                <a:ea typeface="Roboto"/>
                <a:cs typeface="Roboto"/>
                <a:sym typeface="Roboto"/>
              </a:rPr>
              <a:t>¿Se </a:t>
            </a:r>
            <a:r>
              <a:rPr lang="en" sz="1800" dirty="0" err="1">
                <a:solidFill>
                  <a:schemeClr val="dk1"/>
                </a:solidFill>
                <a:latin typeface="Roboto"/>
                <a:ea typeface="Roboto"/>
                <a:cs typeface="Roboto"/>
                <a:sym typeface="Roboto"/>
              </a:rPr>
              <a:t>mueven</a:t>
            </a:r>
            <a:r>
              <a:rPr lang="en" sz="1800" dirty="0">
                <a:solidFill>
                  <a:schemeClr val="dk1"/>
                </a:solidFill>
                <a:latin typeface="Roboto"/>
                <a:ea typeface="Roboto"/>
                <a:cs typeface="Roboto"/>
                <a:sym typeface="Roboto"/>
              </a:rPr>
              <a:t> las </a:t>
            </a:r>
            <a:r>
              <a:rPr lang="en" sz="1800" dirty="0" err="1">
                <a:solidFill>
                  <a:schemeClr val="dk1"/>
                </a:solidFill>
                <a:latin typeface="Roboto"/>
                <a:ea typeface="Roboto"/>
                <a:cs typeface="Roboto"/>
                <a:sym typeface="Roboto"/>
              </a:rPr>
              <a:t>líneas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en</a:t>
            </a:r>
            <a:r>
              <a:rPr lang="en" sz="1800" dirty="0">
                <a:solidFill>
                  <a:schemeClr val="dk1"/>
                </a:solidFill>
                <a:latin typeface="Roboto"/>
                <a:ea typeface="Roboto"/>
                <a:cs typeface="Roboto"/>
                <a:sym typeface="Roboto"/>
              </a:rPr>
              <a:t> la </a:t>
            </a:r>
            <a:r>
              <a:rPr lang="en" sz="1800" dirty="0" err="1">
                <a:solidFill>
                  <a:schemeClr val="dk1"/>
                </a:solidFill>
                <a:latin typeface="Roboto"/>
                <a:ea typeface="Roboto"/>
                <a:cs typeface="Roboto"/>
                <a:sym typeface="Roboto"/>
              </a:rPr>
              <a:t>misma</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dirección</a:t>
            </a:r>
            <a:r>
              <a:rPr lang="en" sz="1800" dirty="0">
                <a:solidFill>
                  <a:schemeClr val="dk1"/>
                </a:solidFill>
                <a:latin typeface="Roboto"/>
                <a:ea typeface="Roboto"/>
                <a:cs typeface="Roboto"/>
                <a:sym typeface="Roboto"/>
              </a:rPr>
              <a:t>? </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AutoNum type="arabicPeriod"/>
            </a:pPr>
            <a:r>
              <a:rPr lang="en" sz="1800" dirty="0">
                <a:solidFill>
                  <a:schemeClr val="dk1"/>
                </a:solidFill>
                <a:latin typeface="Roboto"/>
                <a:ea typeface="Roboto"/>
                <a:cs typeface="Roboto"/>
                <a:sym typeface="Roboto"/>
              </a:rPr>
              <a:t>¿Se </a:t>
            </a:r>
            <a:r>
              <a:rPr lang="en" sz="1800" dirty="0" err="1">
                <a:solidFill>
                  <a:schemeClr val="dk1"/>
                </a:solidFill>
                <a:latin typeface="Roboto"/>
                <a:ea typeface="Roboto"/>
                <a:cs typeface="Roboto"/>
                <a:sym typeface="Roboto"/>
              </a:rPr>
              <a:t>mueven</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en</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direcciones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opuestas</a:t>
            </a:r>
            <a:r>
              <a:rPr lang="en" sz="1800" dirty="0">
                <a:solidFill>
                  <a:schemeClr val="dk1"/>
                </a:solidFill>
                <a:latin typeface="Roboto"/>
                <a:ea typeface="Roboto"/>
                <a:cs typeface="Roboto"/>
                <a:sym typeface="Roboto"/>
              </a:rPr>
              <a:t>?</a:t>
            </a:r>
            <a:endParaRPr sz="1800" dirty="0">
              <a:solidFill>
                <a:schemeClr val="dk1"/>
              </a:solidFill>
              <a:latin typeface="Roboto"/>
              <a:ea typeface="Roboto"/>
              <a:cs typeface="Roboto"/>
              <a:sym typeface="Roboto"/>
            </a:endParaRPr>
          </a:p>
          <a:p>
            <a:pPr marL="0" lvl="0" indent="0" algn="l" rtl="0">
              <a:lnSpc>
                <a:spcPct val="115000"/>
              </a:lnSpc>
              <a:spcBef>
                <a:spcPts val="1000"/>
              </a:spcBef>
              <a:spcAft>
                <a:spcPts val="0"/>
              </a:spcAft>
              <a:buNone/>
            </a:pPr>
            <a:endParaRPr sz="1800" dirty="0">
              <a:solidFill>
                <a:schemeClr val="dk1"/>
              </a:solidFill>
              <a:latin typeface="Roboto"/>
              <a:ea typeface="Roboto"/>
              <a:cs typeface="Roboto"/>
              <a:sym typeface="Roboto"/>
            </a:endParaRPr>
          </a:p>
          <a:p>
            <a:pPr marL="0" lvl="0" indent="0" algn="l" rtl="0">
              <a:lnSpc>
                <a:spcPct val="115000"/>
              </a:lnSpc>
              <a:spcBef>
                <a:spcPts val="1000"/>
              </a:spcBef>
              <a:spcAft>
                <a:spcPts val="0"/>
              </a:spcAft>
              <a:buNone/>
            </a:pPr>
            <a:r>
              <a:rPr lang="en" sz="1800" dirty="0">
                <a:solidFill>
                  <a:schemeClr val="dk1"/>
                </a:solidFill>
                <a:latin typeface="Roboto"/>
                <a:ea typeface="Roboto"/>
                <a:cs typeface="Roboto"/>
                <a:sym typeface="Roboto"/>
              </a:rPr>
              <a:t>Si lo </a:t>
            </a:r>
            <a:r>
              <a:rPr lang="en" sz="1800" dirty="0" err="1">
                <a:solidFill>
                  <a:schemeClr val="dk1"/>
                </a:solidFill>
                <a:latin typeface="Roboto"/>
                <a:ea typeface="Roboto"/>
                <a:cs typeface="Roboto"/>
                <a:sym typeface="Roboto"/>
              </a:rPr>
              <a:t>hacen</a:t>
            </a:r>
            <a:r>
              <a:rPr lang="en" sz="1800" dirty="0">
                <a:solidFill>
                  <a:schemeClr val="dk1"/>
                </a:solidFill>
                <a:latin typeface="Roboto"/>
                <a:ea typeface="Roboto"/>
                <a:cs typeface="Roboto"/>
                <a:sym typeface="Roboto"/>
              </a:rPr>
              <a:t>: </a:t>
            </a:r>
            <a:endParaRPr sz="1800" dirty="0">
              <a:solidFill>
                <a:schemeClr val="dk1"/>
              </a:solidFill>
              <a:latin typeface="Roboto"/>
              <a:ea typeface="Roboto"/>
              <a:cs typeface="Roboto"/>
              <a:sym typeface="Roboto"/>
            </a:endParaRPr>
          </a:p>
          <a:p>
            <a:pPr marL="0" lvl="0" indent="0" algn="l" rtl="0">
              <a:lnSpc>
                <a:spcPct val="115000"/>
              </a:lnSpc>
              <a:spcBef>
                <a:spcPts val="1000"/>
              </a:spcBef>
              <a:spcAft>
                <a:spcPts val="1000"/>
              </a:spcAft>
              <a:buNone/>
            </a:pPr>
            <a:r>
              <a:rPr lang="en" sz="1800" dirty="0">
                <a:solidFill>
                  <a:schemeClr val="dk1"/>
                </a:solidFill>
                <a:latin typeface="Roboto"/>
                <a:ea typeface="Roboto"/>
                <a:cs typeface="Roboto"/>
                <a:sym typeface="Roboto"/>
              </a:rPr>
              <a:t>Crea </a:t>
            </a:r>
            <a:r>
              <a:rPr lang="en" sz="1800" dirty="0" err="1">
                <a:solidFill>
                  <a:schemeClr val="dk1"/>
                </a:solidFill>
                <a:latin typeface="Roboto"/>
                <a:ea typeface="Roboto"/>
                <a:cs typeface="Roboto"/>
                <a:sym typeface="Roboto"/>
              </a:rPr>
              <a:t>una</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historia</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ficticia</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sobre</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por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qué</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tus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líneas</a:t>
            </a:r>
            <a:r>
              <a:rPr lang="en" sz="1800" dirty="0">
                <a:solidFill>
                  <a:schemeClr val="dk1"/>
                </a:solidFill>
                <a:latin typeface="Roboto"/>
                <a:ea typeface="Roboto"/>
                <a:cs typeface="Roboto"/>
                <a:sym typeface="Roboto"/>
              </a:rPr>
              <a:t> se </a:t>
            </a:r>
            <a:r>
              <a:rPr lang="en" sz="1800" dirty="0" err="1">
                <a:solidFill>
                  <a:schemeClr val="dk1"/>
                </a:solidFill>
                <a:latin typeface="Roboto"/>
                <a:ea typeface="Roboto"/>
                <a:cs typeface="Roboto"/>
                <a:sym typeface="Roboto"/>
              </a:rPr>
              <a:t>relacionan</a:t>
            </a:r>
            <a:r>
              <a:rPr lang="en" sz="1800" dirty="0">
                <a:solidFill>
                  <a:schemeClr val="dk1"/>
                </a:solidFill>
                <a:latin typeface="Roboto"/>
                <a:ea typeface="Roboto"/>
                <a:cs typeface="Roboto"/>
                <a:sym typeface="Roboto"/>
              </a:rPr>
              <a:t> entre </a:t>
            </a:r>
            <a:r>
              <a:rPr lang="en" sz="1800" dirty="0" err="1">
                <a:solidFill>
                  <a:schemeClr val="dk1"/>
                </a:solidFill>
                <a:latin typeface="Roboto"/>
                <a:ea typeface="Roboto"/>
                <a:cs typeface="Roboto"/>
                <a:sym typeface="Roboto"/>
              </a:rPr>
              <a:t>sí</a:t>
            </a:r>
            <a:r>
              <a:rPr lang="en" sz="1800" dirty="0">
                <a:solidFill>
                  <a:schemeClr val="dk1"/>
                </a:solidFill>
                <a:latin typeface="Roboto"/>
                <a:ea typeface="Roboto"/>
                <a:cs typeface="Roboto"/>
                <a:sym typeface="Roboto"/>
              </a:rPr>
              <a:t>.</a:t>
            </a:r>
            <a:endParaRPr sz="1800" dirty="0">
              <a:solidFill>
                <a:schemeClr val="dk1"/>
              </a:solidFill>
              <a:latin typeface="Roboto"/>
              <a:ea typeface="Roboto"/>
              <a:cs typeface="Roboto"/>
              <a:sym typeface="Roboto"/>
            </a:endParaRPr>
          </a:p>
        </p:txBody>
      </p:sp>
      <p:sp>
        <p:nvSpPr>
          <p:cNvPr id="504" name="Google Shape;504;p76"/>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EF4523"/>
                </a:solidFill>
              </a:rPr>
              <a:t>dayofai.org |</a:t>
            </a:r>
            <a:fld id="{00000000-1234-1234-1234-123412341234}" type="slidenum">
              <a:rPr lang="en" sz="1200">
                <a:solidFill>
                  <a:srgbClr val="EF4523"/>
                </a:solidFill>
              </a:rPr>
              <a:t>58</a:t>
            </a:fld>
            <a:endParaRPr sz="1200">
              <a:solidFill>
                <a:srgbClr val="EF4523"/>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8"/>
        <p:cNvGrpSpPr/>
        <p:nvPr/>
      </p:nvGrpSpPr>
      <p:grpSpPr>
        <a:xfrm>
          <a:off x="0" y="0"/>
          <a:ext cx="0" cy="0"/>
          <a:chOff x="0" y="0"/>
          <a:chExt cx="0" cy="0"/>
        </a:xfrm>
      </p:grpSpPr>
      <p:sp>
        <p:nvSpPr>
          <p:cNvPr id="509" name="Google Shape;509;p77"/>
          <p:cNvSpPr txBox="1">
            <a:spLocks noGrp="1"/>
          </p:cNvSpPr>
          <p:nvPr>
            <p:ph type="ctrTitle"/>
          </p:nvPr>
        </p:nvSpPr>
        <p:spPr>
          <a:xfrm>
            <a:off x="311708" y="15454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4280" b="1" dirty="0" err="1">
                <a:solidFill>
                  <a:schemeClr val="lt1"/>
                </a:solidFill>
                <a:latin typeface="Ubuntu" panose="020B0504030602030204" pitchFamily="34" charset="0"/>
                <a:ea typeface="Gugi"/>
                <a:cs typeface="Gugi"/>
                <a:sym typeface="Gugi"/>
              </a:rPr>
              <a:t>Cuota</a:t>
            </a:r>
            <a:r>
              <a:rPr lang="en" sz="4280" b="1" dirty="0">
                <a:solidFill>
                  <a:schemeClr val="lt1"/>
                </a:solidFill>
                <a:latin typeface="Ubuntu" panose="020B0504030602030204" pitchFamily="34" charset="0"/>
                <a:ea typeface="Gugi"/>
                <a:cs typeface="Gugi"/>
                <a:sym typeface="Gugi"/>
              </a:rPr>
              <a:t> del </a:t>
            </a:r>
            <a:r>
              <a:rPr lang="en" sz="4280" b="1" dirty="0" err="1">
                <a:solidFill>
                  <a:schemeClr val="lt1"/>
                </a:solidFill>
                <a:latin typeface="Ubuntu" panose="020B0504030602030204" pitchFamily="34" charset="0"/>
                <a:ea typeface="Gugi"/>
                <a:cs typeface="Gugi"/>
                <a:sym typeface="Gugi"/>
              </a:rPr>
              <a:t>grupo</a:t>
            </a:r>
            <a:endParaRPr sz="4280" b="1" dirty="0">
              <a:solidFill>
                <a:schemeClr val="lt1"/>
              </a:solidFill>
              <a:latin typeface="Ubuntu" panose="020B0504030602030204" pitchFamily="34" charset="0"/>
              <a:ea typeface="Gugi"/>
              <a:cs typeface="Gugi"/>
              <a:sym typeface="Gugi"/>
            </a:endParaRPr>
          </a:p>
        </p:txBody>
      </p:sp>
      <p:sp>
        <p:nvSpPr>
          <p:cNvPr id="510" name="Google Shape;510;p77"/>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dayofai.org |</a:t>
            </a:r>
            <a:fld id="{00000000-1234-1234-1234-123412341234}" type="slidenum">
              <a:rPr lang="en"/>
              <a:t>59</a:t>
            </a:fld>
            <a:endParaRPr/>
          </a:p>
        </p:txBody>
      </p:sp>
      <p:pic>
        <p:nvPicPr>
          <p:cNvPr id="511" name="Google Shape;511;p7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4"/>
          <p:cNvSpPr txBox="1">
            <a:spLocks noGrp="1"/>
          </p:cNvSpPr>
          <p:nvPr>
            <p:ph type="ctrTitle"/>
          </p:nvPr>
        </p:nvSpPr>
        <p:spPr>
          <a:xfrm>
            <a:off x="311708" y="15454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4280" b="1" dirty="0">
                <a:solidFill>
                  <a:schemeClr val="lt1"/>
                </a:solidFill>
                <a:latin typeface="Ubuntu" panose="020B0504030602030204" pitchFamily="34" charset="0"/>
                <a:ea typeface="Gugi"/>
                <a:cs typeface="Gugi"/>
                <a:sym typeface="Gugi"/>
              </a:rPr>
              <a:t>Hoy </a:t>
            </a:r>
            <a:r>
              <a:rPr lang="en" sz="4280" b="1" dirty="0" err="1">
                <a:solidFill>
                  <a:schemeClr val="lt1"/>
                </a:solidFill>
                <a:latin typeface="Ubuntu" panose="020B0504030602030204" pitchFamily="34" charset="0"/>
                <a:ea typeface="Gugi"/>
                <a:cs typeface="Gugi"/>
                <a:sym typeface="Gugi"/>
              </a:rPr>
              <a:t>vamos</a:t>
            </a:r>
            <a:r>
              <a:rPr lang="en" sz="4280" b="1" dirty="0">
                <a:solidFill>
                  <a:schemeClr val="lt1"/>
                </a:solidFill>
                <a:latin typeface="Ubuntu" panose="020B0504030602030204" pitchFamily="34" charset="0"/>
                <a:ea typeface="Gugi"/>
                <a:cs typeface="Gugi"/>
                <a:sym typeface="Gugi"/>
              </a:rPr>
              <a:t> a </a:t>
            </a:r>
            <a:r>
              <a:rPr lang="en" sz="4280" b="1" dirty="0" err="1">
                <a:solidFill>
                  <a:schemeClr val="lt1"/>
                </a:solidFill>
                <a:latin typeface="Ubuntu" panose="020B0504030602030204" pitchFamily="34" charset="0"/>
                <a:ea typeface="Gugi"/>
                <a:cs typeface="Gugi"/>
                <a:sym typeface="Gugi"/>
              </a:rPr>
              <a:t>sentir</a:t>
            </a:r>
            <a:r>
              <a:rPr lang="en" sz="4280" b="1" dirty="0">
                <a:solidFill>
                  <a:schemeClr val="lt1"/>
                </a:solidFill>
                <a:latin typeface="Ubuntu" panose="020B0504030602030204" pitchFamily="34" charset="0"/>
                <a:ea typeface="Gugi"/>
                <a:cs typeface="Gugi"/>
                <a:sym typeface="Gugi"/>
              </a:rPr>
              <a:t> </a:t>
            </a:r>
            <a:r>
              <a:rPr lang="en" sz="4280" b="1" dirty="0" err="1">
                <a:solidFill>
                  <a:schemeClr val="lt1"/>
                </a:solidFill>
                <a:latin typeface="Ubuntu" panose="020B0504030602030204" pitchFamily="34" charset="0"/>
                <a:ea typeface="Gugi"/>
                <a:cs typeface="Gugi"/>
                <a:sym typeface="Gugi"/>
              </a:rPr>
              <a:t>el</a:t>
            </a:r>
            <a:r>
              <a:rPr lang="en" sz="4280" b="1" dirty="0">
                <a:solidFill>
                  <a:schemeClr val="lt1"/>
                </a:solidFill>
                <a:latin typeface="Ubuntu" panose="020B0504030602030204" pitchFamily="34" charset="0"/>
                <a:ea typeface="Gugi"/>
                <a:cs typeface="Gugi"/>
                <a:sym typeface="Gugi"/>
              </a:rPr>
              <a:t> </a:t>
            </a:r>
            <a:r>
              <a:rPr lang="en" sz="4280" b="1" dirty="0" err="1">
                <a:solidFill>
                  <a:schemeClr val="lt1"/>
                </a:solidFill>
                <a:latin typeface="Ubuntu" panose="020B0504030602030204" pitchFamily="34" charset="0"/>
                <a:ea typeface="Gugi"/>
                <a:cs typeface="Gugi"/>
                <a:sym typeface="Gugi"/>
              </a:rPr>
              <a:t>mundo</a:t>
            </a:r>
            <a:r>
              <a:rPr lang="en" sz="4280" b="1" dirty="0">
                <a:solidFill>
                  <a:schemeClr val="lt1"/>
                </a:solidFill>
                <a:latin typeface="Ubuntu" panose="020B0504030602030204" pitchFamily="34" charset="0"/>
                <a:ea typeface="Gugi"/>
                <a:cs typeface="Gugi"/>
                <a:sym typeface="Gugi"/>
              </a:rPr>
              <a:t> natural</a:t>
            </a:r>
            <a:endParaRPr sz="4280" b="1" dirty="0">
              <a:solidFill>
                <a:schemeClr val="lt1"/>
              </a:solidFill>
              <a:latin typeface="Ubuntu" panose="020B0504030602030204" pitchFamily="34" charset="0"/>
              <a:ea typeface="Gugi"/>
              <a:cs typeface="Gugi"/>
              <a:sym typeface="Gugi"/>
            </a:endParaRPr>
          </a:p>
        </p:txBody>
      </p:sp>
      <p:sp>
        <p:nvSpPr>
          <p:cNvPr id="122" name="Google Shape;122;p24"/>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dayofai.org | 6</a:t>
            </a:r>
            <a:fld id="{00000000-1234-1234-1234-123412341234}" type="slidenum">
              <a:rPr lang="en"/>
              <a:t>6</a:t>
            </a:fld>
            <a:endParaRPr/>
          </a:p>
        </p:txBody>
      </p:sp>
      <p:pic>
        <p:nvPicPr>
          <p:cNvPr id="123" name="Google Shape;123;p2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8"/>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Paseo por la galería</a:t>
            </a:r>
            <a:endParaRPr sz="3020">
              <a:solidFill>
                <a:srgbClr val="EF4523"/>
              </a:solidFill>
            </a:endParaRPr>
          </a:p>
        </p:txBody>
      </p:sp>
      <p:sp>
        <p:nvSpPr>
          <p:cNvPr id="517" name="Google Shape;517;p78"/>
          <p:cNvSpPr txBox="1"/>
          <p:nvPr/>
        </p:nvSpPr>
        <p:spPr>
          <a:xfrm>
            <a:off x="665700" y="1016750"/>
            <a:ext cx="7812600" cy="1864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Mira todos los gráficos de los otros grupos.</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AutoNum type="arabicPeriod"/>
            </a:pPr>
            <a:r>
              <a:rPr lang="en" sz="1800">
                <a:solidFill>
                  <a:schemeClr val="dk1"/>
                </a:solidFill>
                <a:latin typeface="Roboto"/>
                <a:ea typeface="Roboto"/>
                <a:cs typeface="Roboto"/>
                <a:sym typeface="Roboto"/>
              </a:rPr>
              <a:t>¿Alguna otra visualización contiene datos que te parezcan similares a los tuyos?</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AutoNum type="arabicPeriod"/>
            </a:pPr>
            <a:r>
              <a:rPr lang="en" sz="1800">
                <a:solidFill>
                  <a:schemeClr val="dk1"/>
                </a:solidFill>
                <a:latin typeface="Roboto"/>
                <a:ea typeface="Roboto"/>
                <a:cs typeface="Roboto"/>
                <a:sym typeface="Roboto"/>
              </a:rPr>
              <a:t>En caso afirmativo, ¿se trataba de datos recogidos sobre un tema similar al suyo, o de algo diferente? </a:t>
            </a:r>
            <a:endParaRPr sz="1800">
              <a:solidFill>
                <a:schemeClr val="dk1"/>
              </a:solidFill>
              <a:latin typeface="Roboto"/>
              <a:ea typeface="Roboto"/>
              <a:cs typeface="Roboto"/>
              <a:sym typeface="Roboto"/>
            </a:endParaRPr>
          </a:p>
        </p:txBody>
      </p:sp>
      <p:sp>
        <p:nvSpPr>
          <p:cNvPr id="518" name="Google Shape;518;p78"/>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EF4523"/>
                </a:solidFill>
              </a:rPr>
              <a:t>dayofai.org |</a:t>
            </a:r>
            <a:fld id="{00000000-1234-1234-1234-123412341234}" type="slidenum">
              <a:rPr lang="en" sz="1200">
                <a:solidFill>
                  <a:srgbClr val="EF4523"/>
                </a:solidFill>
              </a:rPr>
              <a:t>60</a:t>
            </a:fld>
            <a:endParaRPr sz="1200">
              <a:solidFill>
                <a:srgbClr val="EF4523"/>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2"/>
        <p:cNvGrpSpPr/>
        <p:nvPr/>
      </p:nvGrpSpPr>
      <p:grpSpPr>
        <a:xfrm>
          <a:off x="0" y="0"/>
          <a:ext cx="0" cy="0"/>
          <a:chOff x="0" y="0"/>
          <a:chExt cx="0" cy="0"/>
        </a:xfrm>
      </p:grpSpPr>
      <p:sp>
        <p:nvSpPr>
          <p:cNvPr id="523" name="Google Shape;523;p79"/>
          <p:cNvSpPr txBox="1">
            <a:spLocks noGrp="1"/>
          </p:cNvSpPr>
          <p:nvPr>
            <p:ph type="ctrTitle"/>
          </p:nvPr>
        </p:nvSpPr>
        <p:spPr>
          <a:xfrm>
            <a:off x="311700" y="644275"/>
            <a:ext cx="8520600" cy="3980100"/>
          </a:xfrm>
          <a:prstGeom prst="rect">
            <a:avLst/>
          </a:prstGeom>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r>
              <a:rPr lang="en" sz="3000" b="1" dirty="0" err="1">
                <a:solidFill>
                  <a:schemeClr val="lt1"/>
                </a:solidFill>
                <a:latin typeface="Ubuntu" panose="020B0504030602030204" pitchFamily="34" charset="0"/>
                <a:ea typeface="Gugi"/>
                <a:cs typeface="Gugi"/>
                <a:sym typeface="Gugi"/>
              </a:rPr>
              <a:t>Causalidad</a:t>
            </a:r>
            <a:endParaRPr sz="3000" b="1" dirty="0">
              <a:solidFill>
                <a:schemeClr val="lt1"/>
              </a:solidFill>
              <a:latin typeface="Ubuntu" panose="020B0504030602030204" pitchFamily="34" charset="0"/>
              <a:ea typeface="Rubik"/>
              <a:cs typeface="Rubik"/>
              <a:sym typeface="Rubik"/>
            </a:endParaRPr>
          </a:p>
          <a:p>
            <a:pPr marL="457200" lvl="0" indent="0" algn="l" rtl="0">
              <a:lnSpc>
                <a:spcPct val="115000"/>
              </a:lnSpc>
              <a:spcBef>
                <a:spcPts val="0"/>
              </a:spcBef>
              <a:spcAft>
                <a:spcPts val="0"/>
              </a:spcAft>
              <a:buNone/>
            </a:pPr>
            <a:r>
              <a:rPr lang="en" sz="2000" dirty="0" err="1">
                <a:solidFill>
                  <a:schemeClr val="lt1"/>
                </a:solidFill>
                <a:latin typeface="Roboto"/>
                <a:ea typeface="Roboto"/>
                <a:cs typeface="Roboto"/>
                <a:sym typeface="Roboto"/>
              </a:rPr>
              <a:t>cuando</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una</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cosa</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hace</a:t>
            </a:r>
            <a:r>
              <a:rPr lang="en" sz="2000" dirty="0">
                <a:solidFill>
                  <a:schemeClr val="lt1"/>
                </a:solidFill>
                <a:latin typeface="Roboto"/>
                <a:ea typeface="Roboto"/>
                <a:cs typeface="Roboto"/>
                <a:sym typeface="Roboto"/>
              </a:rPr>
              <a:t> que </a:t>
            </a:r>
            <a:r>
              <a:rPr lang="en" sz="2000" dirty="0" err="1">
                <a:solidFill>
                  <a:schemeClr val="lt1"/>
                </a:solidFill>
                <a:latin typeface="Roboto"/>
                <a:ea typeface="Roboto"/>
                <a:cs typeface="Roboto"/>
                <a:sym typeface="Roboto"/>
              </a:rPr>
              <a:t>otra</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suceda</a:t>
            </a:r>
            <a:endParaRPr sz="2000" dirty="0">
              <a:solidFill>
                <a:schemeClr val="lt1"/>
              </a:solidFill>
              <a:latin typeface="Roboto"/>
              <a:ea typeface="Roboto"/>
              <a:cs typeface="Roboto"/>
              <a:sym typeface="Roboto"/>
            </a:endParaRPr>
          </a:p>
          <a:p>
            <a:pPr marL="0" lvl="0" indent="0" algn="ctr" rtl="0">
              <a:spcBef>
                <a:spcPts val="0"/>
              </a:spcBef>
              <a:spcAft>
                <a:spcPts val="0"/>
              </a:spcAft>
              <a:buSzPts val="1100"/>
              <a:buNone/>
            </a:pPr>
            <a:endParaRPr sz="3000" b="1" dirty="0">
              <a:solidFill>
                <a:schemeClr val="lt1"/>
              </a:solidFill>
              <a:latin typeface="Rubik"/>
              <a:ea typeface="Rubik"/>
              <a:cs typeface="Rubik"/>
              <a:sym typeface="Rubik"/>
            </a:endParaRPr>
          </a:p>
        </p:txBody>
      </p:sp>
      <p:sp>
        <p:nvSpPr>
          <p:cNvPr id="524" name="Google Shape;524;p79"/>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lt1"/>
                </a:solidFill>
              </a:rPr>
              <a:t>dayofai.org |</a:t>
            </a:r>
            <a:fld id="{00000000-1234-1234-1234-123412341234}" type="slidenum">
              <a:rPr lang="en" sz="1200">
                <a:solidFill>
                  <a:schemeClr val="lt1"/>
                </a:solidFill>
              </a:rPr>
              <a:t>61</a:t>
            </a:fld>
            <a:endParaRPr sz="1200">
              <a:solidFill>
                <a:schemeClr val="lt1"/>
              </a:solidFill>
            </a:endParaRPr>
          </a:p>
        </p:txBody>
      </p:sp>
      <p:pic>
        <p:nvPicPr>
          <p:cNvPr id="525" name="Google Shape;525;p7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9"/>
        <p:cNvGrpSpPr/>
        <p:nvPr/>
      </p:nvGrpSpPr>
      <p:grpSpPr>
        <a:xfrm>
          <a:off x="0" y="0"/>
          <a:ext cx="0" cy="0"/>
          <a:chOff x="0" y="0"/>
          <a:chExt cx="0" cy="0"/>
        </a:xfrm>
      </p:grpSpPr>
      <p:sp>
        <p:nvSpPr>
          <p:cNvPr id="530" name="Google Shape;530;p80"/>
          <p:cNvSpPr txBox="1">
            <a:spLocks noGrp="1"/>
          </p:cNvSpPr>
          <p:nvPr>
            <p:ph type="ctrTitle"/>
          </p:nvPr>
        </p:nvSpPr>
        <p:spPr>
          <a:xfrm>
            <a:off x="311700" y="644275"/>
            <a:ext cx="8520600" cy="3980100"/>
          </a:xfrm>
          <a:prstGeom prst="rect">
            <a:avLst/>
          </a:prstGeom>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r>
              <a:rPr lang="en" sz="3000" b="1" dirty="0" err="1">
                <a:solidFill>
                  <a:schemeClr val="lt1"/>
                </a:solidFill>
                <a:latin typeface="Ubuntu" panose="020B0504030602030204" pitchFamily="34" charset="0"/>
                <a:ea typeface="Gugi"/>
                <a:cs typeface="Gugi"/>
                <a:sym typeface="Gugi"/>
              </a:rPr>
              <a:t>Correlación</a:t>
            </a:r>
            <a:endParaRPr sz="3000" b="1" dirty="0">
              <a:solidFill>
                <a:schemeClr val="lt1"/>
              </a:solidFill>
              <a:latin typeface="Ubuntu" panose="020B0504030602030204" pitchFamily="34" charset="0"/>
              <a:ea typeface="Rubik"/>
              <a:cs typeface="Rubik"/>
              <a:sym typeface="Rubik"/>
            </a:endParaRPr>
          </a:p>
          <a:p>
            <a:pPr marL="457200" lvl="0" indent="0" algn="l" rtl="0">
              <a:lnSpc>
                <a:spcPct val="115000"/>
              </a:lnSpc>
              <a:spcBef>
                <a:spcPts val="0"/>
              </a:spcBef>
              <a:spcAft>
                <a:spcPts val="0"/>
              </a:spcAft>
              <a:buNone/>
            </a:pPr>
            <a:r>
              <a:rPr lang="en" sz="2000" dirty="0" err="1">
                <a:solidFill>
                  <a:schemeClr val="lt1"/>
                </a:solidFill>
                <a:latin typeface="Roboto"/>
                <a:ea typeface="Roboto"/>
                <a:cs typeface="Roboto"/>
                <a:sym typeface="Roboto"/>
              </a:rPr>
              <a:t>cuando</a:t>
            </a:r>
            <a:r>
              <a:rPr lang="en" sz="2000" dirty="0">
                <a:solidFill>
                  <a:schemeClr val="lt1"/>
                </a:solidFill>
                <a:latin typeface="Roboto"/>
                <a:ea typeface="Roboto"/>
                <a:cs typeface="Roboto"/>
                <a:sym typeface="Roboto"/>
              </a:rPr>
              <a:t> dos </a:t>
            </a:r>
            <a:r>
              <a:rPr lang="en" sz="2000" dirty="0" err="1">
                <a:solidFill>
                  <a:schemeClr val="lt1"/>
                </a:solidFill>
                <a:latin typeface="Roboto"/>
                <a:ea typeface="Roboto"/>
                <a:cs typeface="Roboto"/>
                <a:sym typeface="Roboto"/>
              </a:rPr>
              <a:t>líneas</a:t>
            </a:r>
            <a:r>
              <a:rPr lang="en" sz="2000" dirty="0">
                <a:solidFill>
                  <a:schemeClr val="lt1"/>
                </a:solidFill>
                <a:latin typeface="Roboto"/>
                <a:ea typeface="Roboto"/>
                <a:cs typeface="Roboto"/>
                <a:sym typeface="Roboto"/>
              </a:rPr>
              <a:t> de </a:t>
            </a:r>
            <a:r>
              <a:rPr lang="en" sz="2000" dirty="0" err="1">
                <a:solidFill>
                  <a:schemeClr val="lt1"/>
                </a:solidFill>
                <a:latin typeface="Roboto"/>
                <a:ea typeface="Roboto"/>
                <a:cs typeface="Roboto"/>
                <a:sym typeface="Roboto"/>
              </a:rPr>
              <a:t>tendencia</a:t>
            </a:r>
            <a:r>
              <a:rPr lang="en" sz="2000" dirty="0">
                <a:solidFill>
                  <a:schemeClr val="lt1"/>
                </a:solidFill>
                <a:latin typeface="Roboto"/>
                <a:ea typeface="Roboto"/>
                <a:cs typeface="Roboto"/>
                <a:sym typeface="Roboto"/>
              </a:rPr>
              <a:t> se </a:t>
            </a:r>
            <a:r>
              <a:rPr lang="en" sz="2000" dirty="0" err="1">
                <a:solidFill>
                  <a:schemeClr val="lt1"/>
                </a:solidFill>
                <a:latin typeface="Roboto"/>
                <a:ea typeface="Roboto"/>
                <a:cs typeface="Roboto"/>
                <a:sym typeface="Roboto"/>
              </a:rPr>
              <a:t>mueven</a:t>
            </a:r>
            <a:r>
              <a:rPr lang="en" sz="2000" dirty="0">
                <a:solidFill>
                  <a:schemeClr val="lt1"/>
                </a:solidFill>
                <a:latin typeface="Roboto"/>
                <a:ea typeface="Roboto"/>
                <a:cs typeface="Roboto"/>
                <a:sym typeface="Roboto"/>
              </a:rPr>
              <a:t> de la </a:t>
            </a:r>
            <a:r>
              <a:rPr lang="en" sz="2000" dirty="0" err="1">
                <a:solidFill>
                  <a:schemeClr val="lt1"/>
                </a:solidFill>
                <a:latin typeface="Roboto"/>
                <a:ea typeface="Roboto"/>
                <a:cs typeface="Roboto"/>
                <a:sym typeface="Roboto"/>
              </a:rPr>
              <a:t>misma</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manera</a:t>
            </a:r>
            <a:r>
              <a:rPr lang="en" sz="2000" dirty="0">
                <a:solidFill>
                  <a:schemeClr val="lt1"/>
                </a:solidFill>
                <a:latin typeface="Roboto"/>
                <a:ea typeface="Roboto"/>
                <a:cs typeface="Roboto"/>
                <a:sym typeface="Roboto"/>
              </a:rPr>
              <a:t>, o de </a:t>
            </a:r>
            <a:r>
              <a:rPr lang="en" sz="2000" dirty="0" err="1">
                <a:solidFill>
                  <a:schemeClr val="lt1"/>
                </a:solidFill>
                <a:latin typeface="Roboto"/>
                <a:ea typeface="Roboto"/>
                <a:cs typeface="Roboto"/>
                <a:sym typeface="Roboto"/>
              </a:rPr>
              <a:t>maneras</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exactamente</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opuestas</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pero</a:t>
            </a:r>
            <a:r>
              <a:rPr lang="en" sz="2000" dirty="0">
                <a:solidFill>
                  <a:schemeClr val="lt1"/>
                </a:solidFill>
                <a:latin typeface="Roboto"/>
                <a:ea typeface="Roboto"/>
                <a:cs typeface="Roboto"/>
                <a:sym typeface="Roboto"/>
              </a:rPr>
              <a:t> no </a:t>
            </a:r>
            <a:r>
              <a:rPr lang="en" sz="2000" dirty="0" err="1">
                <a:solidFill>
                  <a:schemeClr val="lt1"/>
                </a:solidFill>
                <a:latin typeface="Roboto"/>
                <a:ea typeface="Roboto"/>
                <a:cs typeface="Roboto"/>
                <a:sym typeface="Roboto"/>
              </a:rPr>
              <a:t>porque</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una</a:t>
            </a:r>
            <a:r>
              <a:rPr lang="en" sz="2000" dirty="0">
                <a:solidFill>
                  <a:schemeClr val="lt1"/>
                </a:solidFill>
                <a:latin typeface="Roboto"/>
                <a:ea typeface="Roboto"/>
                <a:cs typeface="Roboto"/>
                <a:sym typeface="Roboto"/>
              </a:rPr>
              <a:t> cause la </a:t>
            </a:r>
            <a:r>
              <a:rPr lang="en" sz="2000" dirty="0" err="1">
                <a:solidFill>
                  <a:schemeClr val="lt1"/>
                </a:solidFill>
                <a:latin typeface="Roboto"/>
                <a:ea typeface="Roboto"/>
                <a:cs typeface="Roboto"/>
                <a:sym typeface="Roboto"/>
              </a:rPr>
              <a:t>otra</a:t>
            </a:r>
            <a:endParaRPr sz="2000" dirty="0">
              <a:solidFill>
                <a:schemeClr val="lt1"/>
              </a:solidFill>
              <a:latin typeface="Roboto"/>
              <a:ea typeface="Roboto"/>
              <a:cs typeface="Roboto"/>
              <a:sym typeface="Roboto"/>
            </a:endParaRPr>
          </a:p>
          <a:p>
            <a:pPr marL="0" lvl="0" indent="0" algn="ctr" rtl="0">
              <a:spcBef>
                <a:spcPts val="0"/>
              </a:spcBef>
              <a:spcAft>
                <a:spcPts val="0"/>
              </a:spcAft>
              <a:buSzPts val="1100"/>
              <a:buNone/>
            </a:pPr>
            <a:endParaRPr sz="3000" b="1" dirty="0">
              <a:solidFill>
                <a:schemeClr val="lt1"/>
              </a:solidFill>
              <a:latin typeface="Rubik"/>
              <a:ea typeface="Rubik"/>
              <a:cs typeface="Rubik"/>
              <a:sym typeface="Rubik"/>
            </a:endParaRPr>
          </a:p>
        </p:txBody>
      </p:sp>
      <p:sp>
        <p:nvSpPr>
          <p:cNvPr id="531" name="Google Shape;531;p80"/>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lt1"/>
                </a:solidFill>
              </a:rPr>
              <a:t>dayofai.org |</a:t>
            </a:r>
            <a:fld id="{00000000-1234-1234-1234-123412341234}" type="slidenum">
              <a:rPr lang="en" sz="1200">
                <a:solidFill>
                  <a:schemeClr val="lt1"/>
                </a:solidFill>
              </a:rPr>
              <a:t>62</a:t>
            </a:fld>
            <a:endParaRPr sz="1200">
              <a:solidFill>
                <a:schemeClr val="lt1"/>
              </a:solidFill>
            </a:endParaRPr>
          </a:p>
        </p:txBody>
      </p:sp>
      <p:pic>
        <p:nvPicPr>
          <p:cNvPr id="532" name="Google Shape;532;p8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6"/>
        <p:cNvGrpSpPr/>
        <p:nvPr/>
      </p:nvGrpSpPr>
      <p:grpSpPr>
        <a:xfrm>
          <a:off x="0" y="0"/>
          <a:ext cx="0" cy="0"/>
          <a:chOff x="0" y="0"/>
          <a:chExt cx="0" cy="0"/>
        </a:xfrm>
      </p:grpSpPr>
      <p:sp>
        <p:nvSpPr>
          <p:cNvPr id="537" name="Google Shape;537;p81"/>
          <p:cNvSpPr txBox="1">
            <a:spLocks noGrp="1"/>
          </p:cNvSpPr>
          <p:nvPr>
            <p:ph type="ctrTitle"/>
          </p:nvPr>
        </p:nvSpPr>
        <p:spPr>
          <a:xfrm>
            <a:off x="993450" y="1371600"/>
            <a:ext cx="7157100" cy="2201514"/>
          </a:xfrm>
          <a:prstGeom prst="rect">
            <a:avLst/>
          </a:prstGeom>
          <a:solidFill>
            <a:srgbClr val="DE4B3A"/>
          </a:solidFill>
        </p:spPr>
        <p:txBody>
          <a:bodyPr spcFirstLastPara="1" wrap="square" lIns="91425" tIns="91425" rIns="91425" bIns="91425" anchor="ctr" anchorCtr="0">
            <a:normAutofit fontScale="90000"/>
          </a:bodyPr>
          <a:lstStyle/>
          <a:p>
            <a:pPr marL="0" lvl="0" indent="0" algn="ctr" rtl="0">
              <a:lnSpc>
                <a:spcPct val="115000"/>
              </a:lnSpc>
              <a:spcBef>
                <a:spcPts val="0"/>
              </a:spcBef>
              <a:spcAft>
                <a:spcPts val="0"/>
              </a:spcAft>
              <a:buNone/>
            </a:pPr>
            <a:r>
              <a:rPr lang="en" sz="4500" b="1" dirty="0" err="1">
                <a:solidFill>
                  <a:schemeClr val="lt1"/>
                </a:solidFill>
                <a:latin typeface="Ubuntu" panose="020B0504030602030204" pitchFamily="34" charset="0"/>
                <a:ea typeface="Gugi"/>
                <a:cs typeface="Gugi"/>
                <a:sym typeface="Gugi"/>
              </a:rPr>
              <a:t>Lección</a:t>
            </a:r>
            <a:r>
              <a:rPr lang="en" sz="4500" b="1" dirty="0">
                <a:solidFill>
                  <a:schemeClr val="lt1"/>
                </a:solidFill>
                <a:latin typeface="Ubuntu" panose="020B0504030602030204" pitchFamily="34" charset="0"/>
                <a:ea typeface="Gugi"/>
                <a:cs typeface="Gugi"/>
                <a:sym typeface="Gugi"/>
              </a:rPr>
              <a:t> 6: </a:t>
            </a:r>
            <a:r>
              <a:rPr lang="en" sz="4500" b="1" dirty="0" err="1">
                <a:solidFill>
                  <a:schemeClr val="lt1"/>
                </a:solidFill>
                <a:latin typeface="Ubuntu" panose="020B0504030602030204" pitchFamily="34" charset="0"/>
                <a:ea typeface="Gugi"/>
                <a:cs typeface="Gugi"/>
                <a:sym typeface="Gugi"/>
              </a:rPr>
              <a:t>Conectar</a:t>
            </a:r>
            <a:r>
              <a:rPr lang="en" sz="4500" b="1" dirty="0">
                <a:solidFill>
                  <a:schemeClr val="lt1"/>
                </a:solidFill>
                <a:latin typeface="Ubuntu" panose="020B0504030602030204" pitchFamily="34" charset="0"/>
                <a:ea typeface="Gugi"/>
                <a:cs typeface="Gugi"/>
                <a:sym typeface="Gugi"/>
              </a:rPr>
              <a:t> </a:t>
            </a:r>
            <a:r>
              <a:rPr lang="en" sz="4500" b="1" dirty="0" err="1">
                <a:solidFill>
                  <a:schemeClr val="lt1"/>
                </a:solidFill>
                <a:latin typeface="Ubuntu" panose="020B0504030602030204" pitchFamily="34" charset="0"/>
                <a:ea typeface="Gugi"/>
                <a:cs typeface="Gugi"/>
                <a:sym typeface="Gugi"/>
              </a:rPr>
              <a:t>los</a:t>
            </a:r>
            <a:r>
              <a:rPr lang="en" sz="4500" b="1" dirty="0">
                <a:solidFill>
                  <a:schemeClr val="lt1"/>
                </a:solidFill>
                <a:latin typeface="Ubuntu" panose="020B0504030602030204" pitchFamily="34" charset="0"/>
                <a:ea typeface="Gugi"/>
                <a:cs typeface="Gugi"/>
                <a:sym typeface="Gugi"/>
              </a:rPr>
              <a:t> </a:t>
            </a:r>
            <a:r>
              <a:rPr lang="en" sz="4500" b="1" dirty="0" err="1">
                <a:solidFill>
                  <a:schemeClr val="lt1"/>
                </a:solidFill>
                <a:latin typeface="Ubuntu" panose="020B0504030602030204" pitchFamily="34" charset="0"/>
                <a:ea typeface="Gugi"/>
                <a:cs typeface="Gugi"/>
                <a:sym typeface="Gugi"/>
              </a:rPr>
              <a:t>datos</a:t>
            </a:r>
            <a:r>
              <a:rPr lang="en" sz="4500" b="1" dirty="0">
                <a:solidFill>
                  <a:schemeClr val="lt1"/>
                </a:solidFill>
                <a:latin typeface="Ubuntu" panose="020B0504030602030204" pitchFamily="34" charset="0"/>
                <a:ea typeface="Gugi"/>
                <a:cs typeface="Gugi"/>
                <a:sym typeface="Gugi"/>
              </a:rPr>
              <a:t> de la </a:t>
            </a:r>
            <a:r>
              <a:rPr lang="en" sz="4500" b="1" dirty="0" err="1">
                <a:solidFill>
                  <a:schemeClr val="lt1"/>
                </a:solidFill>
                <a:latin typeface="Ubuntu" panose="020B0504030602030204" pitchFamily="34" charset="0"/>
                <a:ea typeface="Gugi"/>
                <a:cs typeface="Gugi"/>
                <a:sym typeface="Gugi"/>
              </a:rPr>
              <a:t>naturaleza</a:t>
            </a:r>
            <a:r>
              <a:rPr lang="en" sz="4500" b="1" dirty="0">
                <a:solidFill>
                  <a:schemeClr val="lt1"/>
                </a:solidFill>
                <a:latin typeface="Ubuntu" panose="020B0504030602030204" pitchFamily="34" charset="0"/>
                <a:ea typeface="Gugi"/>
                <a:cs typeface="Gugi"/>
                <a:sym typeface="Gugi"/>
              </a:rPr>
              <a:t> con </a:t>
            </a:r>
            <a:r>
              <a:rPr lang="en" sz="4500" b="1" dirty="0" err="1">
                <a:solidFill>
                  <a:schemeClr val="lt1"/>
                </a:solidFill>
                <a:latin typeface="Ubuntu" panose="020B0504030602030204" pitchFamily="34" charset="0"/>
                <a:ea typeface="Gugi"/>
                <a:cs typeface="Gugi"/>
                <a:sym typeface="Gugi"/>
              </a:rPr>
              <a:t>los</a:t>
            </a:r>
            <a:r>
              <a:rPr lang="en" sz="4500" b="1" dirty="0">
                <a:solidFill>
                  <a:schemeClr val="lt1"/>
                </a:solidFill>
                <a:latin typeface="Ubuntu" panose="020B0504030602030204" pitchFamily="34" charset="0"/>
                <a:ea typeface="Gugi"/>
                <a:cs typeface="Gugi"/>
                <a:sym typeface="Gugi"/>
              </a:rPr>
              <a:t> </a:t>
            </a:r>
            <a:r>
              <a:rPr lang="en" sz="4500" b="1" dirty="0" err="1">
                <a:solidFill>
                  <a:schemeClr val="lt1"/>
                </a:solidFill>
                <a:latin typeface="Ubuntu" panose="020B0504030602030204" pitchFamily="34" charset="0"/>
                <a:ea typeface="Gugi"/>
                <a:cs typeface="Gugi"/>
                <a:sym typeface="Gugi"/>
              </a:rPr>
              <a:t>datos</a:t>
            </a:r>
            <a:r>
              <a:rPr lang="en" sz="4500" b="1" dirty="0">
                <a:solidFill>
                  <a:schemeClr val="lt1"/>
                </a:solidFill>
                <a:latin typeface="Ubuntu" panose="020B0504030602030204" pitchFamily="34" charset="0"/>
                <a:ea typeface="Gugi"/>
                <a:cs typeface="Gugi"/>
                <a:sym typeface="Gugi"/>
              </a:rPr>
              <a:t> </a:t>
            </a:r>
            <a:r>
              <a:rPr lang="en" sz="4500" b="1" dirty="0" err="1">
                <a:solidFill>
                  <a:schemeClr val="lt1"/>
                </a:solidFill>
                <a:latin typeface="Ubuntu" panose="020B0504030602030204" pitchFamily="34" charset="0"/>
                <a:ea typeface="Gugi"/>
                <a:cs typeface="Gugi"/>
                <a:sym typeface="Gugi"/>
              </a:rPr>
              <a:t>climáticos</a:t>
            </a:r>
            <a:endParaRPr sz="4500" b="1" dirty="0">
              <a:solidFill>
                <a:schemeClr val="lt1"/>
              </a:solidFill>
              <a:latin typeface="Ubuntu" panose="020B0504030602030204" pitchFamily="34" charset="0"/>
              <a:ea typeface="Gugi"/>
              <a:cs typeface="Gugi"/>
              <a:sym typeface="Gugi"/>
            </a:endParaRPr>
          </a:p>
        </p:txBody>
      </p:sp>
      <p:sp>
        <p:nvSpPr>
          <p:cNvPr id="538" name="Google Shape;538;p81"/>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DE4B3A"/>
                </a:solidFill>
              </a:rPr>
              <a:t>dayofai.org |</a:t>
            </a:r>
            <a:fld id="{00000000-1234-1234-1234-123412341234}" type="slidenum">
              <a:rPr lang="en">
                <a:solidFill>
                  <a:srgbClr val="DE4B3A"/>
                </a:solidFill>
              </a:rPr>
              <a:t>63</a:t>
            </a:fld>
            <a:endParaRPr>
              <a:solidFill>
                <a:srgbClr val="DE4B3A"/>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2"/>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Centrarse en lo último hoy</a:t>
            </a:r>
            <a:endParaRPr sz="3020">
              <a:solidFill>
                <a:srgbClr val="EF4523"/>
              </a:solidFill>
            </a:endParaRPr>
          </a:p>
        </p:txBody>
      </p:sp>
      <p:sp>
        <p:nvSpPr>
          <p:cNvPr id="544" name="Google Shape;544;p82"/>
          <p:cNvSpPr txBox="1"/>
          <p:nvPr/>
        </p:nvSpPr>
        <p:spPr>
          <a:xfrm>
            <a:off x="665641" y="1025021"/>
            <a:ext cx="7812600" cy="18024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Observa la naturaleza a tu alrededor ✅.</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a:solidFill>
                  <a:schemeClr val="dk1"/>
                </a:solidFill>
                <a:latin typeface="Roboto"/>
                <a:ea typeface="Roboto"/>
                <a:cs typeface="Roboto"/>
                <a:sym typeface="Roboto"/>
              </a:rPr>
              <a:t>Conecta tus observaciones con las de otras personas ✅.</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a:solidFill>
                  <a:schemeClr val="dk1"/>
                </a:solidFill>
                <a:latin typeface="Roboto"/>
                <a:ea typeface="Roboto"/>
                <a:cs typeface="Roboto"/>
                <a:sym typeface="Roboto"/>
              </a:rPr>
              <a:t>Busca patrones en las observaciones ✅.</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oboto"/>
              <a:buChar char="●"/>
            </a:pPr>
            <a:r>
              <a:rPr lang="en" sz="1800" b="1">
                <a:solidFill>
                  <a:schemeClr val="dk1"/>
                </a:solidFill>
                <a:latin typeface="Roboto"/>
                <a:ea typeface="Roboto"/>
                <a:cs typeface="Roboto"/>
                <a:sym typeface="Roboto"/>
              </a:rPr>
              <a:t>Conectar los patrones naturales con nuestro clima </a:t>
            </a:r>
            <a:endParaRPr sz="1800" b="1">
              <a:solidFill>
                <a:schemeClr val="dk1"/>
              </a:solidFill>
              <a:latin typeface="Roboto"/>
              <a:ea typeface="Roboto"/>
              <a:cs typeface="Roboto"/>
              <a:sym typeface="Roboto"/>
            </a:endParaRPr>
          </a:p>
        </p:txBody>
      </p:sp>
      <p:sp>
        <p:nvSpPr>
          <p:cNvPr id="545" name="Google Shape;545;p82"/>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EF4523"/>
                </a:solidFill>
              </a:rPr>
              <a:t>dayofai.org |</a:t>
            </a:r>
            <a:fld id="{00000000-1234-1234-1234-123412341234}" type="slidenum">
              <a:rPr lang="en" sz="1200">
                <a:solidFill>
                  <a:srgbClr val="EF4523"/>
                </a:solidFill>
              </a:rPr>
              <a:t>64</a:t>
            </a:fld>
            <a:endParaRPr sz="1200">
              <a:solidFill>
                <a:srgbClr val="EF4523"/>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9"/>
        <p:cNvGrpSpPr/>
        <p:nvPr/>
      </p:nvGrpSpPr>
      <p:grpSpPr>
        <a:xfrm>
          <a:off x="0" y="0"/>
          <a:ext cx="0" cy="0"/>
          <a:chOff x="0" y="0"/>
          <a:chExt cx="0" cy="0"/>
        </a:xfrm>
      </p:grpSpPr>
      <p:sp>
        <p:nvSpPr>
          <p:cNvPr id="550" name="Google Shape;550;p83"/>
          <p:cNvSpPr txBox="1">
            <a:spLocks noGrp="1"/>
          </p:cNvSpPr>
          <p:nvPr>
            <p:ph type="ctrTitle"/>
          </p:nvPr>
        </p:nvSpPr>
        <p:spPr>
          <a:xfrm>
            <a:off x="311700" y="644275"/>
            <a:ext cx="8520600" cy="3980100"/>
          </a:xfrm>
          <a:prstGeom prst="rect">
            <a:avLst/>
          </a:prstGeom>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r>
              <a:rPr lang="en" sz="3000" b="1" dirty="0" err="1">
                <a:solidFill>
                  <a:schemeClr val="lt1"/>
                </a:solidFill>
                <a:latin typeface="Ubuntu" panose="020B0504030602030204" pitchFamily="34" charset="0"/>
                <a:ea typeface="Gugi"/>
                <a:cs typeface="Gugi"/>
                <a:sym typeface="Gugi"/>
              </a:rPr>
              <a:t>Clima</a:t>
            </a:r>
            <a:endParaRPr sz="3000" b="1" dirty="0">
              <a:solidFill>
                <a:schemeClr val="lt1"/>
              </a:solidFill>
              <a:latin typeface="Ubuntu" panose="020B0504030602030204" pitchFamily="34" charset="0"/>
              <a:ea typeface="Rubik"/>
              <a:cs typeface="Rubik"/>
              <a:sym typeface="Rubik"/>
            </a:endParaRPr>
          </a:p>
          <a:p>
            <a:pPr marL="457200" lvl="0" indent="0" algn="l" rtl="0">
              <a:lnSpc>
                <a:spcPct val="115000"/>
              </a:lnSpc>
              <a:spcBef>
                <a:spcPts val="0"/>
              </a:spcBef>
              <a:spcAft>
                <a:spcPts val="0"/>
              </a:spcAft>
              <a:buNone/>
            </a:pPr>
            <a:r>
              <a:rPr lang="en" sz="3000" dirty="0">
                <a:solidFill>
                  <a:schemeClr val="lt1"/>
                </a:solidFill>
                <a:latin typeface="Rubik"/>
                <a:ea typeface="Rubik"/>
                <a:cs typeface="Rubik"/>
                <a:sym typeface="Rubik"/>
              </a:rPr>
              <a:t>las </a:t>
            </a:r>
            <a:r>
              <a:rPr lang="en" sz="3000" dirty="0" err="1">
                <a:solidFill>
                  <a:schemeClr val="lt1"/>
                </a:solidFill>
                <a:latin typeface="Rubik"/>
                <a:ea typeface="Rubik"/>
                <a:cs typeface="Rubik"/>
                <a:sym typeface="Rubik"/>
              </a:rPr>
              <a:t>condiciones</a:t>
            </a:r>
            <a:r>
              <a:rPr lang="en" sz="3000" dirty="0">
                <a:solidFill>
                  <a:schemeClr val="lt1"/>
                </a:solidFill>
                <a:latin typeface="Rubik"/>
                <a:ea typeface="Rubik"/>
                <a:cs typeface="Rubik"/>
                <a:sym typeface="Rubik"/>
              </a:rPr>
              <a:t> </a:t>
            </a:r>
            <a:r>
              <a:rPr lang="en" sz="3000" dirty="0" err="1">
                <a:solidFill>
                  <a:schemeClr val="lt1"/>
                </a:solidFill>
                <a:latin typeface="Rubik"/>
                <a:ea typeface="Rubik"/>
                <a:cs typeface="Rubik"/>
                <a:sym typeface="Rubik"/>
              </a:rPr>
              <a:t>meteorológicas</a:t>
            </a:r>
            <a:r>
              <a:rPr lang="en" sz="3000" dirty="0">
                <a:solidFill>
                  <a:schemeClr val="lt1"/>
                </a:solidFill>
                <a:latin typeface="Rubik"/>
                <a:ea typeface="Rubik"/>
                <a:cs typeface="Rubik"/>
                <a:sym typeface="Rubik"/>
              </a:rPr>
              <a:t> medias que </a:t>
            </a:r>
            <a:r>
              <a:rPr lang="en" sz="3000" dirty="0" err="1">
                <a:solidFill>
                  <a:schemeClr val="lt1"/>
                </a:solidFill>
                <a:latin typeface="Rubik"/>
                <a:ea typeface="Rubik"/>
                <a:cs typeface="Rubik"/>
                <a:sym typeface="Rubik"/>
              </a:rPr>
              <a:t>suele</a:t>
            </a:r>
            <a:r>
              <a:rPr lang="en" sz="3000" dirty="0">
                <a:solidFill>
                  <a:schemeClr val="lt1"/>
                </a:solidFill>
                <a:latin typeface="Rubik"/>
                <a:ea typeface="Rubik"/>
                <a:cs typeface="Rubik"/>
                <a:sym typeface="Rubik"/>
              </a:rPr>
              <a:t> </a:t>
            </a:r>
            <a:r>
              <a:rPr lang="en" sz="3000" dirty="0" err="1">
                <a:solidFill>
                  <a:schemeClr val="lt1"/>
                </a:solidFill>
                <a:latin typeface="Rubik"/>
                <a:ea typeface="Rubik"/>
                <a:cs typeface="Rubik"/>
                <a:sym typeface="Rubik"/>
              </a:rPr>
              <a:t>tener</a:t>
            </a:r>
            <a:r>
              <a:rPr lang="en" sz="3000" dirty="0">
                <a:solidFill>
                  <a:schemeClr val="lt1"/>
                </a:solidFill>
                <a:latin typeface="Rubik"/>
                <a:ea typeface="Rubik"/>
                <a:cs typeface="Rubik"/>
                <a:sym typeface="Rubik"/>
              </a:rPr>
              <a:t> un </a:t>
            </a:r>
            <a:r>
              <a:rPr lang="en" sz="3000" dirty="0" err="1">
                <a:solidFill>
                  <a:schemeClr val="lt1"/>
                </a:solidFill>
                <a:latin typeface="Rubik"/>
                <a:ea typeface="Rubik"/>
                <a:cs typeface="Rubik"/>
                <a:sym typeface="Rubik"/>
              </a:rPr>
              <a:t>lugar</a:t>
            </a:r>
            <a:endParaRPr sz="2000" dirty="0">
              <a:solidFill>
                <a:schemeClr val="lt1"/>
              </a:solidFill>
              <a:latin typeface="Roboto"/>
              <a:ea typeface="Roboto"/>
              <a:cs typeface="Roboto"/>
              <a:sym typeface="Roboto"/>
            </a:endParaRPr>
          </a:p>
          <a:p>
            <a:pPr marL="0" lvl="0" indent="0" algn="ctr" rtl="0">
              <a:spcBef>
                <a:spcPts val="0"/>
              </a:spcBef>
              <a:spcAft>
                <a:spcPts val="0"/>
              </a:spcAft>
              <a:buSzPts val="1100"/>
              <a:buNone/>
            </a:pPr>
            <a:endParaRPr sz="3000" b="1" dirty="0">
              <a:solidFill>
                <a:schemeClr val="lt1"/>
              </a:solidFill>
              <a:latin typeface="Rubik"/>
              <a:ea typeface="Rubik"/>
              <a:cs typeface="Rubik"/>
              <a:sym typeface="Rubik"/>
            </a:endParaRPr>
          </a:p>
        </p:txBody>
      </p:sp>
      <p:sp>
        <p:nvSpPr>
          <p:cNvPr id="551" name="Google Shape;551;p83"/>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lt1"/>
                </a:solidFill>
              </a:rPr>
              <a:t>dayofai.org |</a:t>
            </a:r>
            <a:fld id="{00000000-1234-1234-1234-123412341234}" type="slidenum">
              <a:rPr lang="en" sz="1200">
                <a:solidFill>
                  <a:schemeClr val="lt1"/>
                </a:solidFill>
              </a:rPr>
              <a:t>65</a:t>
            </a:fld>
            <a:endParaRPr sz="1200">
              <a:solidFill>
                <a:schemeClr val="lt1"/>
              </a:solidFill>
            </a:endParaRPr>
          </a:p>
        </p:txBody>
      </p:sp>
      <p:pic>
        <p:nvPicPr>
          <p:cNvPr id="552" name="Google Shape;552;p8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6"/>
        <p:cNvGrpSpPr/>
        <p:nvPr/>
      </p:nvGrpSpPr>
      <p:grpSpPr>
        <a:xfrm>
          <a:off x="0" y="0"/>
          <a:ext cx="0" cy="0"/>
          <a:chOff x="0" y="0"/>
          <a:chExt cx="0" cy="0"/>
        </a:xfrm>
      </p:grpSpPr>
      <p:sp>
        <p:nvSpPr>
          <p:cNvPr id="557" name="Google Shape;557;p84"/>
          <p:cNvSpPr txBox="1">
            <a:spLocks noGrp="1"/>
          </p:cNvSpPr>
          <p:nvPr>
            <p:ph type="ctrTitle"/>
          </p:nvPr>
        </p:nvSpPr>
        <p:spPr>
          <a:xfrm>
            <a:off x="311700" y="644275"/>
            <a:ext cx="8520600" cy="3980100"/>
          </a:xfrm>
          <a:prstGeom prst="rect">
            <a:avLst/>
          </a:prstGeom>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r>
              <a:rPr lang="en" sz="3000" b="1" dirty="0">
                <a:solidFill>
                  <a:schemeClr val="lt1"/>
                </a:solidFill>
                <a:latin typeface="Ubuntu" panose="020B0504030602030204" pitchFamily="34" charset="0"/>
                <a:ea typeface="Gugi"/>
                <a:cs typeface="Gugi"/>
                <a:sym typeface="Gugi"/>
              </a:rPr>
              <a:t>Cambio </a:t>
            </a:r>
            <a:r>
              <a:rPr lang="en" sz="3000" b="1" dirty="0" err="1">
                <a:solidFill>
                  <a:schemeClr val="lt1"/>
                </a:solidFill>
                <a:latin typeface="Ubuntu" panose="020B0504030602030204" pitchFamily="34" charset="0"/>
                <a:ea typeface="Gugi"/>
                <a:cs typeface="Gugi"/>
                <a:sym typeface="Gugi"/>
              </a:rPr>
              <a:t>climático</a:t>
            </a:r>
            <a:endParaRPr sz="3000" b="1" dirty="0">
              <a:solidFill>
                <a:schemeClr val="lt1"/>
              </a:solidFill>
              <a:latin typeface="Ubuntu" panose="020B0504030602030204" pitchFamily="34" charset="0"/>
              <a:ea typeface="Rubik"/>
              <a:cs typeface="Rubik"/>
              <a:sym typeface="Rubik"/>
            </a:endParaRPr>
          </a:p>
          <a:p>
            <a:pPr marL="457200" lvl="0" indent="0" algn="l" rtl="0">
              <a:lnSpc>
                <a:spcPct val="115000"/>
              </a:lnSpc>
              <a:spcBef>
                <a:spcPts val="0"/>
              </a:spcBef>
              <a:spcAft>
                <a:spcPts val="0"/>
              </a:spcAft>
              <a:buNone/>
            </a:pPr>
            <a:r>
              <a:rPr lang="en" sz="2000" dirty="0" err="1">
                <a:solidFill>
                  <a:schemeClr val="lt1"/>
                </a:solidFill>
                <a:latin typeface="Roboto"/>
                <a:ea typeface="Roboto"/>
                <a:cs typeface="Roboto"/>
                <a:sym typeface="Roboto"/>
              </a:rPr>
              <a:t>cómo</a:t>
            </a:r>
            <a:r>
              <a:rPr lang="en" sz="2000" dirty="0">
                <a:solidFill>
                  <a:schemeClr val="lt1"/>
                </a:solidFill>
                <a:latin typeface="Roboto"/>
                <a:ea typeface="Roboto"/>
                <a:cs typeface="Roboto"/>
                <a:sym typeface="Roboto"/>
              </a:rPr>
              <a:t> cambia </a:t>
            </a:r>
            <a:r>
              <a:rPr lang="en" sz="2000" dirty="0" err="1">
                <a:solidFill>
                  <a:schemeClr val="lt1"/>
                </a:solidFill>
                <a:latin typeface="Roboto"/>
                <a:ea typeface="Roboto"/>
                <a:cs typeface="Roboto"/>
                <a:sym typeface="Roboto"/>
              </a:rPr>
              <a:t>el</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tiempo</a:t>
            </a:r>
            <a:r>
              <a:rPr lang="en" sz="2000" dirty="0">
                <a:solidFill>
                  <a:schemeClr val="lt1"/>
                </a:solidFill>
                <a:latin typeface="Roboto"/>
                <a:ea typeface="Roboto"/>
                <a:cs typeface="Roboto"/>
                <a:sym typeface="Roboto"/>
              </a:rPr>
              <a:t> medio </a:t>
            </a:r>
            <a:r>
              <a:rPr lang="en" sz="2000" dirty="0" err="1">
                <a:solidFill>
                  <a:schemeClr val="lt1"/>
                </a:solidFill>
                <a:latin typeface="Roboto"/>
                <a:ea typeface="Roboto"/>
                <a:cs typeface="Roboto"/>
                <a:sym typeface="Roboto"/>
              </a:rPr>
              <a:t>en</a:t>
            </a:r>
            <a:r>
              <a:rPr lang="en" sz="2000" dirty="0">
                <a:solidFill>
                  <a:schemeClr val="lt1"/>
                </a:solidFill>
                <a:latin typeface="Roboto"/>
                <a:ea typeface="Roboto"/>
                <a:cs typeface="Roboto"/>
                <a:sym typeface="Roboto"/>
              </a:rPr>
              <a:t> un </a:t>
            </a:r>
            <a:r>
              <a:rPr lang="en" sz="2000" dirty="0" err="1">
                <a:solidFill>
                  <a:schemeClr val="lt1"/>
                </a:solidFill>
                <a:latin typeface="Roboto"/>
                <a:ea typeface="Roboto"/>
                <a:cs typeface="Roboto"/>
                <a:sym typeface="Roboto"/>
              </a:rPr>
              <a:t>lugar</a:t>
            </a:r>
            <a:r>
              <a:rPr lang="en" sz="2000" dirty="0">
                <a:solidFill>
                  <a:schemeClr val="lt1"/>
                </a:solidFill>
                <a:latin typeface="Roboto"/>
                <a:ea typeface="Roboto"/>
                <a:cs typeface="Roboto"/>
                <a:sym typeface="Roboto"/>
              </a:rPr>
              <a:t> a lo largo de </a:t>
            </a:r>
            <a:r>
              <a:rPr lang="en" sz="2000" dirty="0" err="1">
                <a:solidFill>
                  <a:schemeClr val="lt1"/>
                </a:solidFill>
                <a:latin typeface="Roboto"/>
                <a:ea typeface="Roboto"/>
                <a:cs typeface="Roboto"/>
                <a:sym typeface="Roboto"/>
              </a:rPr>
              <a:t>muchos</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años</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Esto</a:t>
            </a:r>
            <a:r>
              <a:rPr lang="en" sz="2000" dirty="0">
                <a:solidFill>
                  <a:schemeClr val="lt1"/>
                </a:solidFill>
                <a:latin typeface="Roboto"/>
                <a:ea typeface="Roboto"/>
                <a:cs typeface="Roboto"/>
                <a:sym typeface="Roboto"/>
              </a:rPr>
              <a:t> se </a:t>
            </a:r>
            <a:r>
              <a:rPr lang="en" sz="2000" dirty="0" err="1">
                <a:solidFill>
                  <a:schemeClr val="lt1"/>
                </a:solidFill>
                <a:latin typeface="Roboto"/>
                <a:ea typeface="Roboto"/>
                <a:cs typeface="Roboto"/>
                <a:sym typeface="Roboto"/>
              </a:rPr>
              <a:t>mide</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en</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cosas</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como</a:t>
            </a:r>
            <a:r>
              <a:rPr lang="en" sz="2000" dirty="0">
                <a:solidFill>
                  <a:schemeClr val="lt1"/>
                </a:solidFill>
                <a:latin typeface="Roboto"/>
                <a:ea typeface="Roboto"/>
                <a:cs typeface="Roboto"/>
                <a:sym typeface="Roboto"/>
              </a:rPr>
              <a:t> la </a:t>
            </a:r>
            <a:r>
              <a:rPr lang="en" sz="2000" dirty="0" err="1">
                <a:solidFill>
                  <a:schemeClr val="lt1"/>
                </a:solidFill>
                <a:latin typeface="Roboto"/>
                <a:ea typeface="Roboto"/>
                <a:cs typeface="Roboto"/>
                <a:sym typeface="Roboto"/>
              </a:rPr>
              <a:t>temperatura</a:t>
            </a:r>
            <a:r>
              <a:rPr lang="en" sz="2000" dirty="0">
                <a:solidFill>
                  <a:schemeClr val="lt1"/>
                </a:solidFill>
                <a:latin typeface="Roboto"/>
                <a:ea typeface="Roboto"/>
                <a:cs typeface="Roboto"/>
                <a:sym typeface="Roboto"/>
              </a:rPr>
              <a:t>, las </a:t>
            </a:r>
            <a:r>
              <a:rPr lang="en" sz="2000" dirty="0" err="1">
                <a:solidFill>
                  <a:schemeClr val="lt1"/>
                </a:solidFill>
                <a:latin typeface="Roboto"/>
                <a:ea typeface="Roboto"/>
                <a:cs typeface="Roboto"/>
                <a:sym typeface="Roboto"/>
              </a:rPr>
              <a:t>precipitaciones</a:t>
            </a:r>
            <a:r>
              <a:rPr lang="en" sz="2000" dirty="0">
                <a:solidFill>
                  <a:schemeClr val="lt1"/>
                </a:solidFill>
                <a:latin typeface="Roboto"/>
                <a:ea typeface="Roboto"/>
                <a:cs typeface="Roboto"/>
                <a:sym typeface="Roboto"/>
              </a:rPr>
              <a:t>, etc.</a:t>
            </a:r>
            <a:endParaRPr sz="2000" dirty="0">
              <a:solidFill>
                <a:schemeClr val="lt1"/>
              </a:solidFill>
              <a:latin typeface="Roboto"/>
              <a:ea typeface="Roboto"/>
              <a:cs typeface="Roboto"/>
              <a:sym typeface="Roboto"/>
            </a:endParaRPr>
          </a:p>
          <a:p>
            <a:pPr marL="0" lvl="0" indent="0" algn="ctr" rtl="0">
              <a:spcBef>
                <a:spcPts val="0"/>
              </a:spcBef>
              <a:spcAft>
                <a:spcPts val="0"/>
              </a:spcAft>
              <a:buSzPts val="1100"/>
              <a:buNone/>
            </a:pPr>
            <a:endParaRPr sz="3000" b="1" dirty="0">
              <a:solidFill>
                <a:schemeClr val="lt1"/>
              </a:solidFill>
              <a:latin typeface="Rubik"/>
              <a:ea typeface="Rubik"/>
              <a:cs typeface="Rubik"/>
              <a:sym typeface="Rubik"/>
            </a:endParaRPr>
          </a:p>
        </p:txBody>
      </p:sp>
      <p:sp>
        <p:nvSpPr>
          <p:cNvPr id="558" name="Google Shape;558;p84"/>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lt1"/>
                </a:solidFill>
              </a:rPr>
              <a:t>dayofai.org |</a:t>
            </a:r>
            <a:fld id="{00000000-1234-1234-1234-123412341234}" type="slidenum">
              <a:rPr lang="en" sz="1200">
                <a:solidFill>
                  <a:schemeClr val="lt1"/>
                </a:solidFill>
              </a:rPr>
              <a:t>66</a:t>
            </a:fld>
            <a:endParaRPr sz="1200">
              <a:solidFill>
                <a:schemeClr val="lt1"/>
              </a:solidFill>
            </a:endParaRPr>
          </a:p>
        </p:txBody>
      </p:sp>
      <p:pic>
        <p:nvPicPr>
          <p:cNvPr id="559" name="Google Shape;559;p8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85"/>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En tu cuaderno de trabajo:</a:t>
            </a:r>
            <a:endParaRPr sz="3020">
              <a:solidFill>
                <a:srgbClr val="EF4523"/>
              </a:solidFill>
            </a:endParaRPr>
          </a:p>
        </p:txBody>
      </p:sp>
      <p:sp>
        <p:nvSpPr>
          <p:cNvPr id="565" name="Google Shape;565;p85"/>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EF4523"/>
                </a:solidFill>
              </a:rPr>
              <a:t>dayofai.org |</a:t>
            </a:r>
            <a:fld id="{00000000-1234-1234-1234-123412341234}" type="slidenum">
              <a:rPr lang="en" sz="1200">
                <a:solidFill>
                  <a:srgbClr val="EF4523"/>
                </a:solidFill>
              </a:rPr>
              <a:t>67</a:t>
            </a:fld>
            <a:endParaRPr sz="1200">
              <a:solidFill>
                <a:srgbClr val="EF4523"/>
              </a:solidFill>
            </a:endParaRPr>
          </a:p>
        </p:txBody>
      </p:sp>
      <p:pic>
        <p:nvPicPr>
          <p:cNvPr id="566" name="Google Shape;566;p85"/>
          <p:cNvPicPr preferRelativeResize="0"/>
          <p:nvPr/>
        </p:nvPicPr>
        <p:blipFill>
          <a:blip r:embed="rId3">
            <a:alphaModFix/>
          </a:blip>
          <a:stretch>
            <a:fillRect/>
          </a:stretch>
        </p:blipFill>
        <p:spPr>
          <a:xfrm>
            <a:off x="4422950" y="1186138"/>
            <a:ext cx="4245276" cy="2771224"/>
          </a:xfrm>
          <a:prstGeom prst="rect">
            <a:avLst/>
          </a:prstGeom>
          <a:noFill/>
          <a:ln>
            <a:noFill/>
          </a:ln>
        </p:spPr>
      </p:pic>
      <p:sp>
        <p:nvSpPr>
          <p:cNvPr id="567" name="Google Shape;567;p85"/>
          <p:cNvSpPr txBox="1"/>
          <p:nvPr/>
        </p:nvSpPr>
        <p:spPr>
          <a:xfrm>
            <a:off x="339250" y="934800"/>
            <a:ext cx="3789300" cy="3273900"/>
          </a:xfrm>
          <a:prstGeom prst="rect">
            <a:avLst/>
          </a:prstGeom>
          <a:noFill/>
          <a:ln>
            <a:noFill/>
          </a:ln>
        </p:spPr>
        <p:txBody>
          <a:bodyPr spcFirstLastPara="1" wrap="square" lIns="91425" tIns="91425" rIns="91425" bIns="91425" anchor="ctr" anchorCtr="0">
            <a:noAutofit/>
          </a:bodyPr>
          <a:lstStyle/>
          <a:p>
            <a:pPr marL="457200" lvl="0" indent="-342900" algn="l" rtl="0">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¿Qué mide el gráfico?</a:t>
            </a:r>
            <a:endParaRPr sz="1800">
              <a:solidFill>
                <a:schemeClr val="dk2"/>
              </a:solidFill>
              <a:latin typeface="Roboto"/>
              <a:ea typeface="Roboto"/>
              <a:cs typeface="Roboto"/>
              <a:sym typeface="Roboto"/>
            </a:endParaRPr>
          </a:p>
          <a:p>
            <a:pPr marL="457200" lvl="0" indent="-342900" algn="l" rtl="0">
              <a:spcBef>
                <a:spcPts val="1000"/>
              </a:spcBef>
              <a:spcAft>
                <a:spcPts val="0"/>
              </a:spcAft>
              <a:buClr>
                <a:schemeClr val="dk2"/>
              </a:buClr>
              <a:buSzPts val="1800"/>
              <a:buFont typeface="Roboto"/>
              <a:buChar char="●"/>
            </a:pPr>
            <a:r>
              <a:rPr lang="en" sz="1800">
                <a:solidFill>
                  <a:schemeClr val="dk2"/>
                </a:solidFill>
                <a:latin typeface="Roboto"/>
                <a:ea typeface="Roboto"/>
                <a:cs typeface="Roboto"/>
                <a:sym typeface="Roboto"/>
              </a:rPr>
              <a:t>¿Cómo lo mide?</a:t>
            </a:r>
            <a:endParaRPr sz="1800">
              <a:solidFill>
                <a:schemeClr val="dk2"/>
              </a:solidFill>
              <a:latin typeface="Roboto"/>
              <a:ea typeface="Roboto"/>
              <a:cs typeface="Roboto"/>
              <a:sym typeface="Roboto"/>
            </a:endParaRPr>
          </a:p>
          <a:p>
            <a:pPr marL="457200" lvl="0" indent="-342900" algn="l" rtl="0">
              <a:spcBef>
                <a:spcPts val="1000"/>
              </a:spcBef>
              <a:spcAft>
                <a:spcPts val="1000"/>
              </a:spcAft>
              <a:buClr>
                <a:schemeClr val="dk2"/>
              </a:buClr>
              <a:buSzPts val="1800"/>
              <a:buFont typeface="Roboto"/>
              <a:buChar char="●"/>
            </a:pPr>
            <a:r>
              <a:rPr lang="en" sz="1800">
                <a:solidFill>
                  <a:schemeClr val="dk2"/>
                </a:solidFill>
                <a:latin typeface="Roboto"/>
                <a:ea typeface="Roboto"/>
                <a:cs typeface="Roboto"/>
                <a:sym typeface="Roboto"/>
              </a:rPr>
              <a:t>Haz una afirmación sobre </a:t>
            </a:r>
            <a:r>
              <a:rPr lang="en" sz="1800" i="1">
                <a:solidFill>
                  <a:schemeClr val="dk2"/>
                </a:solidFill>
                <a:latin typeface="Roboto"/>
                <a:ea typeface="Roboto"/>
                <a:cs typeface="Roboto"/>
                <a:sym typeface="Roboto"/>
              </a:rPr>
              <a:t>todo el </a:t>
            </a:r>
            <a:r>
              <a:rPr lang="en" sz="1800">
                <a:solidFill>
                  <a:schemeClr val="dk2"/>
                </a:solidFill>
                <a:latin typeface="Roboto"/>
                <a:ea typeface="Roboto"/>
                <a:cs typeface="Roboto"/>
                <a:sym typeface="Roboto"/>
              </a:rPr>
              <a:t>clima de la Tierra basándote en este gráfico</a:t>
            </a:r>
            <a:endParaRPr sz="1800">
              <a:solidFill>
                <a:schemeClr val="dk2"/>
              </a:solidFill>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86"/>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En tu cuaderno de trabajo:</a:t>
            </a:r>
            <a:endParaRPr sz="3020">
              <a:solidFill>
                <a:srgbClr val="EF4523"/>
              </a:solidFill>
            </a:endParaRPr>
          </a:p>
        </p:txBody>
      </p:sp>
      <p:sp>
        <p:nvSpPr>
          <p:cNvPr id="573" name="Google Shape;573;p86"/>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EF4523"/>
                </a:solidFill>
              </a:rPr>
              <a:t>dayofai.org |</a:t>
            </a:r>
            <a:fld id="{00000000-1234-1234-1234-123412341234}" type="slidenum">
              <a:rPr lang="en" sz="1200">
                <a:solidFill>
                  <a:srgbClr val="EF4523"/>
                </a:solidFill>
              </a:rPr>
              <a:t>68</a:t>
            </a:fld>
            <a:endParaRPr sz="1200">
              <a:solidFill>
                <a:srgbClr val="EF4523"/>
              </a:solidFill>
            </a:endParaRPr>
          </a:p>
        </p:txBody>
      </p:sp>
      <p:sp>
        <p:nvSpPr>
          <p:cNvPr id="574" name="Google Shape;574;p86"/>
          <p:cNvSpPr txBox="1"/>
          <p:nvPr/>
        </p:nvSpPr>
        <p:spPr>
          <a:xfrm>
            <a:off x="339250" y="934800"/>
            <a:ext cx="3789300" cy="327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NOTA: Más "</a:t>
            </a:r>
            <a:r>
              <a:rPr lang="en" sz="1800" b="1">
                <a:solidFill>
                  <a:schemeClr val="dk2"/>
                </a:solidFill>
                <a:latin typeface="Roboto"/>
                <a:ea typeface="Roboto"/>
                <a:cs typeface="Roboto"/>
                <a:sym typeface="Roboto"/>
              </a:rPr>
              <a:t>Zetajulios</a:t>
            </a:r>
            <a:r>
              <a:rPr lang="en" sz="1800">
                <a:solidFill>
                  <a:schemeClr val="dk2"/>
                </a:solidFill>
                <a:latin typeface="Roboto"/>
                <a:ea typeface="Roboto"/>
                <a:cs typeface="Roboto"/>
                <a:sym typeface="Roboto"/>
              </a:rPr>
              <a:t>" = </a:t>
            </a:r>
            <a:r>
              <a:rPr lang="en" sz="1800" b="1">
                <a:solidFill>
                  <a:schemeClr val="dk2"/>
                </a:solidFill>
                <a:latin typeface="Roboto"/>
                <a:ea typeface="Roboto"/>
                <a:cs typeface="Roboto"/>
                <a:sym typeface="Roboto"/>
              </a:rPr>
              <a:t>más calor</a:t>
            </a:r>
            <a:endParaRPr sz="1800" b="1">
              <a:solidFill>
                <a:schemeClr val="dk2"/>
              </a:solidFill>
              <a:latin typeface="Roboto"/>
              <a:ea typeface="Roboto"/>
              <a:cs typeface="Roboto"/>
              <a:sym typeface="Roboto"/>
            </a:endParaRPr>
          </a:p>
          <a:p>
            <a:pPr marL="0" lvl="0" indent="0" algn="l" rtl="0">
              <a:spcBef>
                <a:spcPts val="1000"/>
              </a:spcBef>
              <a:spcAft>
                <a:spcPts val="0"/>
              </a:spcAft>
              <a:buNone/>
            </a:pPr>
            <a:endParaRPr sz="1800">
              <a:solidFill>
                <a:schemeClr val="dk2"/>
              </a:solidFill>
              <a:latin typeface="Roboto"/>
              <a:ea typeface="Roboto"/>
              <a:cs typeface="Roboto"/>
              <a:sym typeface="Roboto"/>
            </a:endParaRPr>
          </a:p>
          <a:p>
            <a:pPr marL="457200" lvl="0" indent="-342900" algn="l" rtl="0">
              <a:spcBef>
                <a:spcPts val="1000"/>
              </a:spcBef>
              <a:spcAft>
                <a:spcPts val="0"/>
              </a:spcAft>
              <a:buClr>
                <a:schemeClr val="dk2"/>
              </a:buClr>
              <a:buSzPts val="1800"/>
              <a:buFont typeface="Roboto"/>
              <a:buChar char="●"/>
            </a:pPr>
            <a:r>
              <a:rPr lang="en" sz="1800">
                <a:solidFill>
                  <a:schemeClr val="dk2"/>
                </a:solidFill>
                <a:latin typeface="Roboto"/>
                <a:ea typeface="Roboto"/>
                <a:cs typeface="Roboto"/>
                <a:sym typeface="Roboto"/>
              </a:rPr>
              <a:t>¿Qué mide el gráfico?</a:t>
            </a:r>
            <a:endParaRPr sz="1800">
              <a:solidFill>
                <a:schemeClr val="dk2"/>
              </a:solidFill>
              <a:latin typeface="Roboto"/>
              <a:ea typeface="Roboto"/>
              <a:cs typeface="Roboto"/>
              <a:sym typeface="Roboto"/>
            </a:endParaRPr>
          </a:p>
          <a:p>
            <a:pPr marL="457200" lvl="0" indent="-342900" algn="l" rtl="0">
              <a:spcBef>
                <a:spcPts val="1000"/>
              </a:spcBef>
              <a:spcAft>
                <a:spcPts val="0"/>
              </a:spcAft>
              <a:buClr>
                <a:schemeClr val="dk2"/>
              </a:buClr>
              <a:buSzPts val="1800"/>
              <a:buFont typeface="Roboto"/>
              <a:buChar char="●"/>
            </a:pPr>
            <a:r>
              <a:rPr lang="en" sz="1800">
                <a:solidFill>
                  <a:schemeClr val="dk2"/>
                </a:solidFill>
                <a:latin typeface="Roboto"/>
                <a:ea typeface="Roboto"/>
                <a:cs typeface="Roboto"/>
                <a:sym typeface="Roboto"/>
              </a:rPr>
              <a:t>¿Cómo lo mide?</a:t>
            </a:r>
            <a:endParaRPr sz="1800">
              <a:solidFill>
                <a:schemeClr val="dk2"/>
              </a:solidFill>
              <a:latin typeface="Roboto"/>
              <a:ea typeface="Roboto"/>
              <a:cs typeface="Roboto"/>
              <a:sym typeface="Roboto"/>
            </a:endParaRPr>
          </a:p>
          <a:p>
            <a:pPr marL="457200" lvl="0" indent="-342900" algn="l" rtl="0">
              <a:spcBef>
                <a:spcPts val="1000"/>
              </a:spcBef>
              <a:spcAft>
                <a:spcPts val="1000"/>
              </a:spcAft>
              <a:buClr>
                <a:schemeClr val="dk2"/>
              </a:buClr>
              <a:buSzPts val="1800"/>
              <a:buFont typeface="Roboto"/>
              <a:buChar char="●"/>
            </a:pPr>
            <a:r>
              <a:rPr lang="en" sz="1800">
                <a:solidFill>
                  <a:schemeClr val="dk2"/>
                </a:solidFill>
                <a:latin typeface="Roboto"/>
                <a:ea typeface="Roboto"/>
                <a:cs typeface="Roboto"/>
                <a:sym typeface="Roboto"/>
              </a:rPr>
              <a:t>Haz una afirmación sobre </a:t>
            </a:r>
            <a:r>
              <a:rPr lang="en" sz="1800" i="1">
                <a:solidFill>
                  <a:schemeClr val="dk2"/>
                </a:solidFill>
                <a:latin typeface="Roboto"/>
                <a:ea typeface="Roboto"/>
                <a:cs typeface="Roboto"/>
                <a:sym typeface="Roboto"/>
              </a:rPr>
              <a:t>todo el </a:t>
            </a:r>
            <a:r>
              <a:rPr lang="en" sz="1800">
                <a:solidFill>
                  <a:schemeClr val="dk2"/>
                </a:solidFill>
                <a:latin typeface="Roboto"/>
                <a:ea typeface="Roboto"/>
                <a:cs typeface="Roboto"/>
                <a:sym typeface="Roboto"/>
              </a:rPr>
              <a:t>clima de la Tierra basándote en este gráfico</a:t>
            </a:r>
            <a:endParaRPr sz="1800">
              <a:solidFill>
                <a:schemeClr val="dk2"/>
              </a:solidFill>
              <a:latin typeface="Roboto"/>
              <a:ea typeface="Roboto"/>
              <a:cs typeface="Roboto"/>
              <a:sym typeface="Roboto"/>
            </a:endParaRPr>
          </a:p>
        </p:txBody>
      </p:sp>
      <p:pic>
        <p:nvPicPr>
          <p:cNvPr id="575" name="Google Shape;575;p8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572001" y="810881"/>
            <a:ext cx="4096225" cy="3521729"/>
          </a:xfrm>
          <a:prstGeom prst="rect">
            <a:avLst/>
          </a:prstGeom>
          <a:noFill/>
          <a:ln>
            <a:noFill/>
          </a:ln>
        </p:spPr>
      </p:pic>
      <p:sp>
        <p:nvSpPr>
          <p:cNvPr id="576" name="Google Shape;576;p86"/>
          <p:cNvSpPr txBox="1"/>
          <p:nvPr/>
        </p:nvSpPr>
        <p:spPr>
          <a:xfrm>
            <a:off x="7189525" y="4208700"/>
            <a:ext cx="14787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95959"/>
                </a:solidFill>
                <a:latin typeface="Rubik"/>
                <a:ea typeface="Rubik"/>
                <a:cs typeface="Rubik"/>
                <a:sym typeface="Rubik"/>
              </a:rPr>
              <a:t>Fuente: nasa.gov</a:t>
            </a:r>
            <a:endParaRPr>
              <a:solidFill>
                <a:srgbClr val="595959"/>
              </a:solidFill>
              <a:latin typeface="Rubik"/>
              <a:ea typeface="Rubik"/>
              <a:cs typeface="Rubik"/>
              <a:sym typeface="Rubik"/>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87"/>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En tu cuaderno de trabajo:</a:t>
            </a:r>
            <a:endParaRPr sz="3020">
              <a:solidFill>
                <a:srgbClr val="EF4523"/>
              </a:solidFill>
            </a:endParaRPr>
          </a:p>
        </p:txBody>
      </p:sp>
      <p:sp>
        <p:nvSpPr>
          <p:cNvPr id="582" name="Google Shape;582;p87"/>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EF4523"/>
                </a:solidFill>
              </a:rPr>
              <a:t>dayofai.org |</a:t>
            </a:r>
            <a:fld id="{00000000-1234-1234-1234-123412341234}" type="slidenum">
              <a:rPr lang="en" sz="1200">
                <a:solidFill>
                  <a:srgbClr val="EF4523"/>
                </a:solidFill>
              </a:rPr>
              <a:t>69</a:t>
            </a:fld>
            <a:endParaRPr sz="1200">
              <a:solidFill>
                <a:srgbClr val="EF4523"/>
              </a:solidFill>
            </a:endParaRPr>
          </a:p>
        </p:txBody>
      </p:sp>
      <p:sp>
        <p:nvSpPr>
          <p:cNvPr id="583" name="Google Shape;583;p87"/>
          <p:cNvSpPr txBox="1"/>
          <p:nvPr/>
        </p:nvSpPr>
        <p:spPr>
          <a:xfrm>
            <a:off x="339250" y="976013"/>
            <a:ext cx="3559500" cy="364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NOTA: </a:t>
            </a:r>
            <a:r>
              <a:rPr lang="en" sz="1800" b="1">
                <a:solidFill>
                  <a:schemeClr val="dk2"/>
                </a:solidFill>
                <a:latin typeface="Roboto"/>
                <a:ea typeface="Roboto"/>
                <a:cs typeface="Roboto"/>
                <a:sym typeface="Roboto"/>
              </a:rPr>
              <a:t>CO2 = Dióxido de Carbono</a:t>
            </a:r>
            <a:r>
              <a:rPr lang="en" sz="1800">
                <a:solidFill>
                  <a:schemeClr val="dk2"/>
                </a:solidFill>
                <a:latin typeface="Roboto"/>
                <a:ea typeface="Roboto"/>
                <a:cs typeface="Roboto"/>
                <a:sym typeface="Roboto"/>
              </a:rPr>
              <a:t>. Es lo que exhalamos y lo que genera la combustión de gas y carbón.</a:t>
            </a:r>
            <a:endParaRPr sz="1800" b="1">
              <a:solidFill>
                <a:schemeClr val="dk2"/>
              </a:solidFill>
              <a:latin typeface="Roboto"/>
              <a:ea typeface="Roboto"/>
              <a:cs typeface="Roboto"/>
              <a:sym typeface="Roboto"/>
            </a:endParaRPr>
          </a:p>
          <a:p>
            <a:pPr marL="0" lvl="0" indent="0" algn="l" rtl="0">
              <a:spcBef>
                <a:spcPts val="1000"/>
              </a:spcBef>
              <a:spcAft>
                <a:spcPts val="0"/>
              </a:spcAft>
              <a:buNone/>
            </a:pPr>
            <a:endParaRPr sz="1800">
              <a:solidFill>
                <a:schemeClr val="dk2"/>
              </a:solidFill>
              <a:latin typeface="Roboto"/>
              <a:ea typeface="Roboto"/>
              <a:cs typeface="Roboto"/>
              <a:sym typeface="Roboto"/>
            </a:endParaRPr>
          </a:p>
          <a:p>
            <a:pPr marL="457200" lvl="0" indent="-342900" algn="l" rtl="0">
              <a:spcBef>
                <a:spcPts val="1000"/>
              </a:spcBef>
              <a:spcAft>
                <a:spcPts val="0"/>
              </a:spcAft>
              <a:buClr>
                <a:schemeClr val="dk2"/>
              </a:buClr>
              <a:buSzPts val="1800"/>
              <a:buFont typeface="Roboto"/>
              <a:buChar char="●"/>
            </a:pPr>
            <a:r>
              <a:rPr lang="en" sz="1800">
                <a:solidFill>
                  <a:schemeClr val="dk2"/>
                </a:solidFill>
                <a:latin typeface="Roboto"/>
                <a:ea typeface="Roboto"/>
                <a:cs typeface="Roboto"/>
                <a:sym typeface="Roboto"/>
              </a:rPr>
              <a:t>¿Qué mide el gráfico?</a:t>
            </a:r>
            <a:endParaRPr sz="1800">
              <a:solidFill>
                <a:schemeClr val="dk2"/>
              </a:solidFill>
              <a:latin typeface="Roboto"/>
              <a:ea typeface="Roboto"/>
              <a:cs typeface="Roboto"/>
              <a:sym typeface="Roboto"/>
            </a:endParaRPr>
          </a:p>
          <a:p>
            <a:pPr marL="457200" lvl="0" indent="-342900" algn="l" rtl="0">
              <a:spcBef>
                <a:spcPts val="1000"/>
              </a:spcBef>
              <a:spcAft>
                <a:spcPts val="0"/>
              </a:spcAft>
              <a:buClr>
                <a:schemeClr val="dk2"/>
              </a:buClr>
              <a:buSzPts val="1800"/>
              <a:buFont typeface="Roboto"/>
              <a:buChar char="●"/>
            </a:pPr>
            <a:r>
              <a:rPr lang="en" sz="1800">
                <a:solidFill>
                  <a:schemeClr val="dk2"/>
                </a:solidFill>
                <a:latin typeface="Roboto"/>
                <a:ea typeface="Roboto"/>
                <a:cs typeface="Roboto"/>
                <a:sym typeface="Roboto"/>
              </a:rPr>
              <a:t>¿Cómo lo mide?</a:t>
            </a:r>
            <a:endParaRPr sz="1800">
              <a:solidFill>
                <a:schemeClr val="dk2"/>
              </a:solidFill>
              <a:latin typeface="Roboto"/>
              <a:ea typeface="Roboto"/>
              <a:cs typeface="Roboto"/>
              <a:sym typeface="Roboto"/>
            </a:endParaRPr>
          </a:p>
          <a:p>
            <a:pPr marL="457200" lvl="0" indent="-342900" algn="l" rtl="0">
              <a:spcBef>
                <a:spcPts val="1000"/>
              </a:spcBef>
              <a:spcAft>
                <a:spcPts val="1000"/>
              </a:spcAft>
              <a:buClr>
                <a:schemeClr val="dk2"/>
              </a:buClr>
              <a:buSzPts val="1800"/>
              <a:buFont typeface="Roboto"/>
              <a:buChar char="●"/>
            </a:pPr>
            <a:r>
              <a:rPr lang="en" sz="1800">
                <a:solidFill>
                  <a:schemeClr val="dk2"/>
                </a:solidFill>
                <a:latin typeface="Roboto"/>
                <a:ea typeface="Roboto"/>
                <a:cs typeface="Roboto"/>
                <a:sym typeface="Roboto"/>
              </a:rPr>
              <a:t>Haz una afirmación sobre </a:t>
            </a:r>
            <a:r>
              <a:rPr lang="en" sz="1800" i="1">
                <a:solidFill>
                  <a:schemeClr val="dk2"/>
                </a:solidFill>
                <a:latin typeface="Roboto"/>
                <a:ea typeface="Roboto"/>
                <a:cs typeface="Roboto"/>
                <a:sym typeface="Roboto"/>
              </a:rPr>
              <a:t>todo el </a:t>
            </a:r>
            <a:r>
              <a:rPr lang="en" sz="1800">
                <a:solidFill>
                  <a:schemeClr val="dk2"/>
                </a:solidFill>
                <a:latin typeface="Roboto"/>
                <a:ea typeface="Roboto"/>
                <a:cs typeface="Roboto"/>
                <a:sym typeface="Roboto"/>
              </a:rPr>
              <a:t>clima de la Tierra basándote en este gráfico</a:t>
            </a:r>
            <a:endParaRPr sz="1800">
              <a:solidFill>
                <a:schemeClr val="dk2"/>
              </a:solidFill>
              <a:latin typeface="Roboto"/>
              <a:ea typeface="Roboto"/>
              <a:cs typeface="Roboto"/>
              <a:sym typeface="Roboto"/>
            </a:endParaRPr>
          </a:p>
        </p:txBody>
      </p:sp>
      <p:pic>
        <p:nvPicPr>
          <p:cNvPr id="584" name="Google Shape;584;p8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898601" y="1155648"/>
            <a:ext cx="4769623" cy="2983350"/>
          </a:xfrm>
          <a:prstGeom prst="rect">
            <a:avLst/>
          </a:prstGeom>
          <a:noFill/>
          <a:ln>
            <a:noFill/>
          </a:ln>
        </p:spPr>
      </p:pic>
      <p:sp>
        <p:nvSpPr>
          <p:cNvPr id="585" name="Google Shape;585;p87"/>
          <p:cNvSpPr txBox="1"/>
          <p:nvPr/>
        </p:nvSpPr>
        <p:spPr>
          <a:xfrm>
            <a:off x="7189525" y="4139000"/>
            <a:ext cx="14787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95959"/>
                </a:solidFill>
                <a:latin typeface="Rubik"/>
                <a:ea typeface="Rubik"/>
                <a:cs typeface="Rubik"/>
                <a:sym typeface="Rubik"/>
              </a:rPr>
              <a:t>Fuente: nasa.gov</a:t>
            </a:r>
            <a:endParaRPr>
              <a:solidFill>
                <a:srgbClr val="595959"/>
              </a:solidFill>
              <a:latin typeface="Rubik"/>
              <a:ea typeface="Rubik"/>
              <a:cs typeface="Rubik"/>
              <a:sym typeface="Rubi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5"/>
          <p:cNvSpPr txBox="1">
            <a:spLocks noGrp="1"/>
          </p:cNvSpPr>
          <p:nvPr>
            <p:ph type="ctrTitle"/>
          </p:nvPr>
        </p:nvSpPr>
        <p:spPr>
          <a:xfrm>
            <a:off x="311700" y="644275"/>
            <a:ext cx="8520600" cy="3980100"/>
          </a:xfrm>
          <a:prstGeom prst="rect">
            <a:avLst/>
          </a:prstGeom>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r>
              <a:rPr lang="en" sz="3000" b="1" dirty="0" err="1">
                <a:solidFill>
                  <a:schemeClr val="lt1"/>
                </a:solidFill>
                <a:latin typeface="Ubuntu" panose="020B0504030602030204" pitchFamily="34" charset="0"/>
                <a:ea typeface="Gugi"/>
                <a:cs typeface="Gugi"/>
                <a:sym typeface="Gugi"/>
              </a:rPr>
              <a:t>Observación</a:t>
            </a:r>
            <a:endParaRPr sz="3000" b="1" dirty="0">
              <a:solidFill>
                <a:schemeClr val="lt1"/>
              </a:solidFill>
              <a:latin typeface="Ubuntu" panose="020B0504030602030204" pitchFamily="34" charset="0"/>
              <a:ea typeface="Rubik"/>
              <a:cs typeface="Rubik"/>
              <a:sym typeface="Rubik"/>
            </a:endParaRPr>
          </a:p>
          <a:p>
            <a:pPr marL="457200" lvl="0" indent="0" algn="l" rtl="0">
              <a:lnSpc>
                <a:spcPct val="115000"/>
              </a:lnSpc>
              <a:spcBef>
                <a:spcPts val="0"/>
              </a:spcBef>
              <a:spcAft>
                <a:spcPts val="0"/>
              </a:spcAft>
              <a:buNone/>
            </a:pPr>
            <a:r>
              <a:rPr lang="en" sz="2000" dirty="0" err="1">
                <a:solidFill>
                  <a:schemeClr val="lt1"/>
                </a:solidFill>
                <a:latin typeface="Roboto"/>
                <a:ea typeface="Roboto"/>
                <a:cs typeface="Roboto"/>
                <a:sym typeface="Roboto"/>
              </a:rPr>
              <a:t>Obtener</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información</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observando</a:t>
            </a:r>
            <a:r>
              <a:rPr lang="en" sz="2000" dirty="0">
                <a:solidFill>
                  <a:schemeClr val="lt1"/>
                </a:solidFill>
                <a:latin typeface="Roboto"/>
                <a:ea typeface="Roboto"/>
                <a:cs typeface="Roboto"/>
                <a:sym typeface="Roboto"/>
              </a:rPr>
              <a:t> las </a:t>
            </a:r>
            <a:r>
              <a:rPr lang="en" sz="2000" dirty="0" err="1">
                <a:solidFill>
                  <a:schemeClr val="lt1"/>
                </a:solidFill>
                <a:latin typeface="Roboto"/>
                <a:ea typeface="Roboto"/>
                <a:cs typeface="Roboto"/>
                <a:sym typeface="Roboto"/>
              </a:rPr>
              <a:t>cosas</a:t>
            </a:r>
            <a:r>
              <a:rPr lang="en" sz="2000" dirty="0">
                <a:solidFill>
                  <a:schemeClr val="lt1"/>
                </a:solidFill>
                <a:latin typeface="Roboto"/>
                <a:ea typeface="Roboto"/>
                <a:cs typeface="Roboto"/>
                <a:sym typeface="Roboto"/>
              </a:rPr>
              <a:t> que </a:t>
            </a:r>
            <a:r>
              <a:rPr lang="en" sz="2000" dirty="0" err="1">
                <a:solidFill>
                  <a:schemeClr val="lt1"/>
                </a:solidFill>
                <a:latin typeface="Roboto"/>
                <a:ea typeface="Roboto"/>
                <a:cs typeface="Roboto"/>
                <a:sym typeface="Roboto"/>
              </a:rPr>
              <a:t>te</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rodean</a:t>
            </a:r>
            <a:r>
              <a:rPr lang="en" sz="2000" dirty="0">
                <a:solidFill>
                  <a:schemeClr val="lt1"/>
                </a:solidFill>
                <a:latin typeface="Roboto"/>
                <a:ea typeface="Roboto"/>
                <a:cs typeface="Roboto"/>
                <a:sym typeface="Roboto"/>
              </a:rPr>
              <a:t>.</a:t>
            </a:r>
            <a:endParaRPr sz="2000" dirty="0">
              <a:solidFill>
                <a:schemeClr val="lt1"/>
              </a:solidFill>
              <a:latin typeface="Roboto"/>
              <a:ea typeface="Roboto"/>
              <a:cs typeface="Roboto"/>
              <a:sym typeface="Roboto"/>
            </a:endParaRPr>
          </a:p>
          <a:p>
            <a:pPr marL="0" lvl="0" indent="0" algn="ctr" rtl="0">
              <a:spcBef>
                <a:spcPts val="0"/>
              </a:spcBef>
              <a:spcAft>
                <a:spcPts val="0"/>
              </a:spcAft>
              <a:buSzPts val="1100"/>
              <a:buNone/>
            </a:pPr>
            <a:endParaRPr sz="3000" b="1" dirty="0">
              <a:solidFill>
                <a:schemeClr val="lt1"/>
              </a:solidFill>
              <a:latin typeface="Rubik"/>
              <a:ea typeface="Rubik"/>
              <a:cs typeface="Rubik"/>
              <a:sym typeface="Rubik"/>
            </a:endParaRPr>
          </a:p>
        </p:txBody>
      </p:sp>
      <p:sp>
        <p:nvSpPr>
          <p:cNvPr id="129" name="Google Shape;129;p25"/>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lt1"/>
                </a:solidFill>
              </a:rPr>
              <a:t>dayofai.org | 7</a:t>
            </a:r>
            <a:fld id="{00000000-1234-1234-1234-123412341234}" type="slidenum">
              <a:rPr lang="en" sz="1200">
                <a:solidFill>
                  <a:schemeClr val="lt1"/>
                </a:solidFill>
              </a:rPr>
              <a:t>7</a:t>
            </a:fld>
            <a:endParaRPr sz="1200">
              <a:solidFill>
                <a:schemeClr val="lt1"/>
              </a:solidFill>
            </a:endParaRPr>
          </a:p>
        </p:txBody>
      </p:sp>
      <p:pic>
        <p:nvPicPr>
          <p:cNvPr id="130" name="Google Shape;130;p2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88"/>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dirty="0" err="1">
                <a:solidFill>
                  <a:srgbClr val="EF4523"/>
                </a:solidFill>
              </a:rPr>
              <a:t>Reflexionar</a:t>
            </a:r>
            <a:endParaRPr sz="3020" dirty="0">
              <a:solidFill>
                <a:srgbClr val="EF4523"/>
              </a:solidFill>
            </a:endParaRPr>
          </a:p>
        </p:txBody>
      </p:sp>
      <p:sp>
        <p:nvSpPr>
          <p:cNvPr id="591" name="Google Shape;591;p88"/>
          <p:cNvSpPr txBox="1"/>
          <p:nvPr/>
        </p:nvSpPr>
        <p:spPr>
          <a:xfrm>
            <a:off x="264825" y="997675"/>
            <a:ext cx="2192400" cy="250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¿Qué temas ve en todos ellos?</a:t>
            </a:r>
            <a:endParaRPr sz="1800">
              <a:solidFill>
                <a:schemeClr val="dk1"/>
              </a:solidFill>
              <a:latin typeface="Roboto"/>
              <a:ea typeface="Roboto"/>
              <a:cs typeface="Roboto"/>
              <a:sym typeface="Roboto"/>
            </a:endParaRPr>
          </a:p>
          <a:p>
            <a:pPr marL="0" lvl="0" indent="0" algn="l" rtl="0">
              <a:lnSpc>
                <a:spcPct val="115000"/>
              </a:lnSpc>
              <a:spcBef>
                <a:spcPts val="1000"/>
              </a:spcBef>
              <a:spcAft>
                <a:spcPts val="1000"/>
              </a:spcAft>
              <a:buNone/>
            </a:pPr>
            <a:r>
              <a:rPr lang="en" sz="1800">
                <a:solidFill>
                  <a:schemeClr val="dk1"/>
                </a:solidFill>
                <a:latin typeface="Roboto"/>
                <a:ea typeface="Roboto"/>
                <a:cs typeface="Roboto"/>
                <a:sym typeface="Roboto"/>
              </a:rPr>
              <a:t>¿Podemos extraer de ellos conclusiones sobre nuestro clima?</a:t>
            </a:r>
            <a:endParaRPr sz="1800">
              <a:solidFill>
                <a:schemeClr val="dk1"/>
              </a:solidFill>
              <a:latin typeface="Roboto"/>
              <a:ea typeface="Roboto"/>
              <a:cs typeface="Roboto"/>
              <a:sym typeface="Roboto"/>
            </a:endParaRPr>
          </a:p>
        </p:txBody>
      </p:sp>
      <p:sp>
        <p:nvSpPr>
          <p:cNvPr id="592" name="Google Shape;592;p88"/>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EF4523"/>
                </a:solidFill>
              </a:rPr>
              <a:t>dayofai.org |</a:t>
            </a:r>
            <a:fld id="{00000000-1234-1234-1234-123412341234}" type="slidenum">
              <a:rPr lang="en" sz="1200">
                <a:solidFill>
                  <a:srgbClr val="EF4523"/>
                </a:solidFill>
              </a:rPr>
              <a:t>70</a:t>
            </a:fld>
            <a:endParaRPr sz="1200">
              <a:solidFill>
                <a:srgbClr val="EF4523"/>
              </a:solidFill>
            </a:endParaRPr>
          </a:p>
        </p:txBody>
      </p:sp>
      <p:pic>
        <p:nvPicPr>
          <p:cNvPr id="593" name="Google Shape;593;p8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775901" y="716000"/>
            <a:ext cx="2860675" cy="1867375"/>
          </a:xfrm>
          <a:prstGeom prst="rect">
            <a:avLst/>
          </a:prstGeom>
          <a:noFill/>
          <a:ln>
            <a:noFill/>
          </a:ln>
        </p:spPr>
      </p:pic>
      <p:pic>
        <p:nvPicPr>
          <p:cNvPr id="594" name="Google Shape;594;p8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715000" y="1206163"/>
            <a:ext cx="2860675" cy="2501699"/>
          </a:xfrm>
          <a:prstGeom prst="rect">
            <a:avLst/>
          </a:prstGeom>
          <a:noFill/>
          <a:ln>
            <a:noFill/>
          </a:ln>
        </p:spPr>
      </p:pic>
      <p:pic>
        <p:nvPicPr>
          <p:cNvPr id="595" name="Google Shape;595;p88"/>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2775901" y="2837086"/>
            <a:ext cx="2939099" cy="174155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89"/>
          <p:cNvSpPr txBox="1">
            <a:spLocks noGrp="1"/>
          </p:cNvSpPr>
          <p:nvPr>
            <p:ph type="title"/>
          </p:nvPr>
        </p:nvSpPr>
        <p:spPr>
          <a:xfrm>
            <a:off x="147625" y="143300"/>
            <a:ext cx="8520600" cy="99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solidFill>
                  <a:srgbClr val="EF4523"/>
                </a:solidFill>
              </a:rPr>
              <a:t>Esto es sólo una versión más precisa de lo que hiciste.</a:t>
            </a:r>
            <a:endParaRPr sz="3020">
              <a:solidFill>
                <a:srgbClr val="EF4523"/>
              </a:solidFill>
            </a:endParaRPr>
          </a:p>
        </p:txBody>
      </p:sp>
      <p:sp>
        <p:nvSpPr>
          <p:cNvPr id="601" name="Google Shape;601;p89"/>
          <p:cNvSpPr txBox="1"/>
          <p:nvPr/>
        </p:nvSpPr>
        <p:spPr>
          <a:xfrm>
            <a:off x="665700" y="1446275"/>
            <a:ext cx="7812600" cy="1992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La comprensión del cambio climático comenzó con la observación diaria de las temperaturas durante mucho tiempo. </a:t>
            </a:r>
            <a:endParaRPr sz="1800">
              <a:solidFill>
                <a:schemeClr val="dk1"/>
              </a:solidFill>
              <a:latin typeface="Roboto"/>
              <a:ea typeface="Roboto"/>
              <a:cs typeface="Roboto"/>
              <a:sym typeface="Roboto"/>
            </a:endParaRPr>
          </a:p>
          <a:p>
            <a:pPr marL="0" lvl="0" indent="0" algn="l" rtl="0">
              <a:lnSpc>
                <a:spcPct val="115000"/>
              </a:lnSpc>
              <a:spcBef>
                <a:spcPts val="1000"/>
              </a:spcBef>
              <a:spcAft>
                <a:spcPts val="0"/>
              </a:spcAft>
              <a:buNone/>
            </a:pPr>
            <a:endParaRPr sz="1800">
              <a:solidFill>
                <a:schemeClr val="dk1"/>
              </a:solidFill>
              <a:latin typeface="Roboto"/>
              <a:ea typeface="Roboto"/>
              <a:cs typeface="Roboto"/>
              <a:sym typeface="Roboto"/>
            </a:endParaRPr>
          </a:p>
          <a:p>
            <a:pPr marL="0" lvl="0" indent="0" algn="l" rtl="0">
              <a:lnSpc>
                <a:spcPct val="115000"/>
              </a:lnSpc>
              <a:spcBef>
                <a:spcPts val="1000"/>
              </a:spcBef>
              <a:spcAft>
                <a:spcPts val="1000"/>
              </a:spcAft>
              <a:buNone/>
            </a:pPr>
            <a:r>
              <a:rPr lang="en" sz="1800" b="1">
                <a:solidFill>
                  <a:schemeClr val="dk1"/>
                </a:solidFill>
                <a:latin typeface="Roboto"/>
                <a:ea typeface="Roboto"/>
                <a:cs typeface="Roboto"/>
                <a:sym typeface="Roboto"/>
              </a:rPr>
              <a:t>¿Cómo podemos medir cosas como las que aparecen en estos gráficos, pero hacerlo en nuestra propia comunidad?</a:t>
            </a:r>
            <a:endParaRPr sz="1800" b="1">
              <a:solidFill>
                <a:schemeClr val="dk1"/>
              </a:solidFill>
              <a:latin typeface="Roboto"/>
              <a:ea typeface="Roboto"/>
              <a:cs typeface="Roboto"/>
              <a:sym typeface="Roboto"/>
            </a:endParaRPr>
          </a:p>
        </p:txBody>
      </p:sp>
      <p:sp>
        <p:nvSpPr>
          <p:cNvPr id="602" name="Google Shape;602;p89"/>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EF4523"/>
                </a:solidFill>
              </a:rPr>
              <a:t>dayofai.org |</a:t>
            </a:r>
            <a:fld id="{00000000-1234-1234-1234-123412341234}" type="slidenum">
              <a:rPr lang="en" sz="1200">
                <a:solidFill>
                  <a:srgbClr val="EF4523"/>
                </a:solidFill>
              </a:rPr>
              <a:t>71</a:t>
            </a:fld>
            <a:endParaRPr sz="1200">
              <a:solidFill>
                <a:srgbClr val="EF4523"/>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6"/>
        <p:cNvGrpSpPr/>
        <p:nvPr/>
      </p:nvGrpSpPr>
      <p:grpSpPr>
        <a:xfrm>
          <a:off x="0" y="0"/>
          <a:ext cx="0" cy="0"/>
          <a:chOff x="0" y="0"/>
          <a:chExt cx="0" cy="0"/>
        </a:xfrm>
      </p:grpSpPr>
      <p:sp>
        <p:nvSpPr>
          <p:cNvPr id="607" name="Google Shape;607;p90"/>
          <p:cNvSpPr txBox="1">
            <a:spLocks noGrp="1"/>
          </p:cNvSpPr>
          <p:nvPr>
            <p:ph type="ctrTitle"/>
          </p:nvPr>
        </p:nvSpPr>
        <p:spPr>
          <a:xfrm>
            <a:off x="311700" y="644275"/>
            <a:ext cx="8520600" cy="3980100"/>
          </a:xfrm>
          <a:prstGeom prst="rect">
            <a:avLst/>
          </a:prstGeom>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r>
              <a:rPr lang="en" sz="3000" b="1" dirty="0" err="1">
                <a:solidFill>
                  <a:schemeClr val="lt1"/>
                </a:solidFill>
                <a:latin typeface="Ubuntu" panose="020B0504030602030204" pitchFamily="34" charset="0"/>
                <a:ea typeface="Gugi"/>
                <a:cs typeface="Gugi"/>
                <a:sym typeface="Gugi"/>
              </a:rPr>
              <a:t>Calentamiento</a:t>
            </a:r>
            <a:r>
              <a:rPr lang="en" sz="3000" b="1" dirty="0">
                <a:solidFill>
                  <a:schemeClr val="lt1"/>
                </a:solidFill>
                <a:latin typeface="Ubuntu" panose="020B0504030602030204" pitchFamily="34" charset="0"/>
                <a:ea typeface="Gugi"/>
                <a:cs typeface="Gugi"/>
                <a:sym typeface="Gugi"/>
              </a:rPr>
              <a:t> global</a:t>
            </a:r>
            <a:endParaRPr sz="3000" b="1" dirty="0">
              <a:solidFill>
                <a:schemeClr val="lt1"/>
              </a:solidFill>
              <a:latin typeface="Ubuntu" panose="020B0504030602030204" pitchFamily="34" charset="0"/>
              <a:ea typeface="Rubik"/>
              <a:cs typeface="Rubik"/>
              <a:sym typeface="Rubik"/>
            </a:endParaRPr>
          </a:p>
          <a:p>
            <a:pPr marL="457200" lvl="0" indent="0" algn="l" rtl="0">
              <a:lnSpc>
                <a:spcPct val="115000"/>
              </a:lnSpc>
              <a:spcBef>
                <a:spcPts val="0"/>
              </a:spcBef>
              <a:spcAft>
                <a:spcPts val="0"/>
              </a:spcAft>
              <a:buNone/>
            </a:pPr>
            <a:r>
              <a:rPr lang="en" sz="2000" dirty="0">
                <a:solidFill>
                  <a:schemeClr val="lt1"/>
                </a:solidFill>
                <a:latin typeface="Roboto"/>
                <a:ea typeface="Roboto"/>
                <a:cs typeface="Roboto"/>
                <a:sym typeface="Roboto"/>
              </a:rPr>
              <a:t>El </a:t>
            </a:r>
            <a:r>
              <a:rPr lang="en" sz="2000" dirty="0" err="1">
                <a:solidFill>
                  <a:schemeClr val="lt1"/>
                </a:solidFill>
                <a:latin typeface="Roboto"/>
                <a:ea typeface="Roboto"/>
                <a:cs typeface="Roboto"/>
                <a:sym typeface="Roboto"/>
              </a:rPr>
              <a:t>calentamiento</a:t>
            </a:r>
            <a:r>
              <a:rPr lang="en" sz="2000" dirty="0">
                <a:solidFill>
                  <a:schemeClr val="lt1"/>
                </a:solidFill>
                <a:latin typeface="Roboto"/>
                <a:ea typeface="Roboto"/>
                <a:cs typeface="Roboto"/>
                <a:sym typeface="Roboto"/>
              </a:rPr>
              <a:t> global </a:t>
            </a:r>
            <a:r>
              <a:rPr lang="en" sz="2000" dirty="0" err="1">
                <a:solidFill>
                  <a:schemeClr val="lt1"/>
                </a:solidFill>
                <a:latin typeface="Roboto"/>
                <a:ea typeface="Roboto"/>
                <a:cs typeface="Roboto"/>
                <a:sym typeface="Roboto"/>
              </a:rPr>
              <a:t>significa</a:t>
            </a:r>
            <a:r>
              <a:rPr lang="en" sz="2000" dirty="0">
                <a:solidFill>
                  <a:schemeClr val="lt1"/>
                </a:solidFill>
                <a:latin typeface="Roboto"/>
                <a:ea typeface="Roboto"/>
                <a:cs typeface="Roboto"/>
                <a:sym typeface="Roboto"/>
              </a:rPr>
              <a:t> que </a:t>
            </a:r>
            <a:r>
              <a:rPr lang="en" sz="2000" dirty="0" err="1">
                <a:solidFill>
                  <a:schemeClr val="lt1"/>
                </a:solidFill>
                <a:latin typeface="Roboto"/>
                <a:ea typeface="Roboto"/>
                <a:cs typeface="Roboto"/>
                <a:sym typeface="Roboto"/>
              </a:rPr>
              <a:t>el</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clima</a:t>
            </a:r>
            <a:r>
              <a:rPr lang="en" sz="2000" dirty="0">
                <a:solidFill>
                  <a:schemeClr val="lt1"/>
                </a:solidFill>
                <a:latin typeface="Roboto"/>
                <a:ea typeface="Roboto"/>
                <a:cs typeface="Roboto"/>
                <a:sym typeface="Roboto"/>
              </a:rPr>
              <a:t> de la Tierra se </a:t>
            </a:r>
            <a:r>
              <a:rPr lang="en" sz="2000" dirty="0" err="1">
                <a:solidFill>
                  <a:schemeClr val="lt1"/>
                </a:solidFill>
                <a:latin typeface="Roboto"/>
                <a:ea typeface="Roboto"/>
                <a:cs typeface="Roboto"/>
                <a:sym typeface="Roboto"/>
              </a:rPr>
              <a:t>está</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calentando</a:t>
            </a:r>
            <a:r>
              <a:rPr lang="en" sz="2000" dirty="0">
                <a:solidFill>
                  <a:schemeClr val="lt1"/>
                </a:solidFill>
                <a:latin typeface="Roboto"/>
                <a:ea typeface="Roboto"/>
                <a:cs typeface="Roboto"/>
                <a:sym typeface="Roboto"/>
              </a:rPr>
              <a:t> a </a:t>
            </a:r>
            <a:r>
              <a:rPr lang="en" sz="2000" dirty="0" err="1">
                <a:solidFill>
                  <a:schemeClr val="lt1"/>
                </a:solidFill>
                <a:latin typeface="Roboto"/>
                <a:ea typeface="Roboto"/>
                <a:cs typeface="Roboto"/>
                <a:sym typeface="Roboto"/>
              </a:rPr>
              <a:t>medida</a:t>
            </a:r>
            <a:r>
              <a:rPr lang="en" sz="2000" dirty="0">
                <a:solidFill>
                  <a:schemeClr val="lt1"/>
                </a:solidFill>
                <a:latin typeface="Roboto"/>
                <a:ea typeface="Roboto"/>
                <a:cs typeface="Roboto"/>
                <a:sym typeface="Roboto"/>
              </a:rPr>
              <a:t> que </a:t>
            </a:r>
            <a:r>
              <a:rPr lang="en" sz="2000" dirty="0" err="1">
                <a:solidFill>
                  <a:schemeClr val="lt1"/>
                </a:solidFill>
                <a:latin typeface="Roboto"/>
                <a:ea typeface="Roboto"/>
                <a:cs typeface="Roboto"/>
                <a:sym typeface="Roboto"/>
              </a:rPr>
              <a:t>quemamos</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cosas</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como</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carbón</a:t>
            </a:r>
            <a:r>
              <a:rPr lang="en" sz="2000" dirty="0">
                <a:solidFill>
                  <a:schemeClr val="lt1"/>
                </a:solidFill>
                <a:latin typeface="Roboto"/>
                <a:ea typeface="Roboto"/>
                <a:cs typeface="Roboto"/>
                <a:sym typeface="Roboto"/>
              </a:rPr>
              <a:t> y </a:t>
            </a:r>
            <a:r>
              <a:rPr lang="en" sz="2000" dirty="0" err="1">
                <a:solidFill>
                  <a:schemeClr val="lt1"/>
                </a:solidFill>
                <a:latin typeface="Roboto"/>
                <a:ea typeface="Roboto"/>
                <a:cs typeface="Roboto"/>
                <a:sym typeface="Roboto"/>
              </a:rPr>
              <a:t>petróleo</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Esto</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hace</a:t>
            </a:r>
            <a:r>
              <a:rPr lang="en" sz="2000" dirty="0">
                <a:solidFill>
                  <a:schemeClr val="lt1"/>
                </a:solidFill>
                <a:latin typeface="Roboto"/>
                <a:ea typeface="Roboto"/>
                <a:cs typeface="Roboto"/>
                <a:sym typeface="Roboto"/>
              </a:rPr>
              <a:t> que </a:t>
            </a:r>
            <a:r>
              <a:rPr lang="en" sz="2000" dirty="0" err="1">
                <a:solidFill>
                  <a:schemeClr val="lt1"/>
                </a:solidFill>
                <a:latin typeface="Roboto"/>
                <a:ea typeface="Roboto"/>
                <a:cs typeface="Roboto"/>
                <a:sym typeface="Roboto"/>
              </a:rPr>
              <a:t>el</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aire</a:t>
            </a:r>
            <a:r>
              <a:rPr lang="en" sz="2000" dirty="0">
                <a:solidFill>
                  <a:schemeClr val="lt1"/>
                </a:solidFill>
                <a:latin typeface="Roboto"/>
                <a:ea typeface="Roboto"/>
                <a:cs typeface="Roboto"/>
                <a:sym typeface="Roboto"/>
              </a:rPr>
              <a:t> que </a:t>
            </a:r>
            <a:r>
              <a:rPr lang="en" sz="2000" dirty="0" err="1">
                <a:solidFill>
                  <a:schemeClr val="lt1"/>
                </a:solidFill>
                <a:latin typeface="Roboto"/>
                <a:ea typeface="Roboto"/>
                <a:cs typeface="Roboto"/>
                <a:sym typeface="Roboto"/>
              </a:rPr>
              <a:t>rodea</a:t>
            </a:r>
            <a:r>
              <a:rPr lang="en" sz="2000" dirty="0">
                <a:solidFill>
                  <a:schemeClr val="lt1"/>
                </a:solidFill>
                <a:latin typeface="Roboto"/>
                <a:ea typeface="Roboto"/>
                <a:cs typeface="Roboto"/>
                <a:sym typeface="Roboto"/>
              </a:rPr>
              <a:t> la Tierra </a:t>
            </a:r>
            <a:r>
              <a:rPr lang="en" sz="2000" dirty="0" err="1">
                <a:solidFill>
                  <a:schemeClr val="lt1"/>
                </a:solidFill>
                <a:latin typeface="Roboto"/>
                <a:ea typeface="Roboto"/>
                <a:cs typeface="Roboto"/>
                <a:sym typeface="Roboto"/>
              </a:rPr>
              <a:t>atrape</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más</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calor</a:t>
            </a:r>
            <a:r>
              <a:rPr lang="en" sz="2000" dirty="0">
                <a:solidFill>
                  <a:schemeClr val="lt1"/>
                </a:solidFill>
                <a:latin typeface="Roboto"/>
                <a:ea typeface="Roboto"/>
                <a:cs typeface="Roboto"/>
                <a:sym typeface="Roboto"/>
              </a:rPr>
              <a:t>.</a:t>
            </a:r>
            <a:endParaRPr sz="2000" dirty="0">
              <a:solidFill>
                <a:schemeClr val="lt1"/>
              </a:solidFill>
              <a:latin typeface="Roboto"/>
              <a:ea typeface="Roboto"/>
              <a:cs typeface="Roboto"/>
              <a:sym typeface="Roboto"/>
            </a:endParaRPr>
          </a:p>
          <a:p>
            <a:pPr marL="0" lvl="0" indent="0" algn="ctr" rtl="0">
              <a:spcBef>
                <a:spcPts val="0"/>
              </a:spcBef>
              <a:spcAft>
                <a:spcPts val="0"/>
              </a:spcAft>
              <a:buSzPts val="1100"/>
              <a:buNone/>
            </a:pPr>
            <a:endParaRPr sz="3000" b="1" dirty="0">
              <a:solidFill>
                <a:schemeClr val="lt1"/>
              </a:solidFill>
              <a:latin typeface="Rubik"/>
              <a:ea typeface="Rubik"/>
              <a:cs typeface="Rubik"/>
              <a:sym typeface="Rubik"/>
            </a:endParaRPr>
          </a:p>
        </p:txBody>
      </p:sp>
      <p:sp>
        <p:nvSpPr>
          <p:cNvPr id="608" name="Google Shape;608;p90"/>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lt1"/>
                </a:solidFill>
              </a:rPr>
              <a:t>dayofai.org |</a:t>
            </a:r>
            <a:fld id="{00000000-1234-1234-1234-123412341234}" type="slidenum">
              <a:rPr lang="en" sz="1200">
                <a:solidFill>
                  <a:schemeClr val="lt1"/>
                </a:solidFill>
              </a:rPr>
              <a:t>72</a:t>
            </a:fld>
            <a:endParaRPr sz="1200">
              <a:solidFill>
                <a:schemeClr val="lt1"/>
              </a:solidFill>
            </a:endParaRPr>
          </a:p>
        </p:txBody>
      </p:sp>
      <p:pic>
        <p:nvPicPr>
          <p:cNvPr id="609" name="Google Shape;609;p9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91"/>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t>Pruebas del calentamiento del planeta</a:t>
            </a:r>
            <a:endParaRPr sz="3020"/>
          </a:p>
        </p:txBody>
      </p:sp>
      <p:sp>
        <p:nvSpPr>
          <p:cNvPr id="615" name="Google Shape;615;p91"/>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DE4B3A"/>
                </a:solidFill>
              </a:rPr>
              <a:t>dayofai.org |</a:t>
            </a:r>
            <a:fld id="{00000000-1234-1234-1234-123412341234}" type="slidenum">
              <a:rPr lang="en" sz="1200">
                <a:solidFill>
                  <a:srgbClr val="DE4B3A"/>
                </a:solidFill>
              </a:rPr>
              <a:t>73</a:t>
            </a:fld>
            <a:endParaRPr sz="1200">
              <a:solidFill>
                <a:srgbClr val="DE4B3A"/>
              </a:solidFill>
            </a:endParaRPr>
          </a:p>
        </p:txBody>
      </p:sp>
      <p:pic>
        <p:nvPicPr>
          <p:cNvPr id="4" name="Online Media 3" descr="Climate Science in a Nutshell #3: Evidence of a Warming Planet">
            <a:hlinkClick r:id="" action="ppaction://media"/>
            <a:extLst>
              <a:ext uri="{FF2B5EF4-FFF2-40B4-BE49-F238E27FC236}">
                <a16:creationId xmlns:a16="http://schemas.microsoft.com/office/drawing/2014/main" id="{45E33CCF-1DC5-9D30-BD0F-9419959D0597}"/>
              </a:ext>
            </a:extLst>
          </p:cNvPr>
          <p:cNvPicPr>
            <a:picLocks noRot="1" noChangeAspect="1"/>
          </p:cNvPicPr>
          <p:nvPr>
            <a:videoFile r:link="rId1"/>
          </p:nvPr>
        </p:nvPicPr>
        <p:blipFill>
          <a:blip r:embed="rId4"/>
          <a:stretch>
            <a:fillRect/>
          </a:stretch>
        </p:blipFill>
        <p:spPr>
          <a:xfrm>
            <a:off x="1381760" y="921512"/>
            <a:ext cx="6121175" cy="3458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92"/>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a:t>¡Lo hemos conseguido!</a:t>
            </a:r>
            <a:endParaRPr sz="3020"/>
          </a:p>
        </p:txBody>
      </p:sp>
      <p:sp>
        <p:nvSpPr>
          <p:cNvPr id="622" name="Google Shape;622;p92"/>
          <p:cNvSpPr txBox="1"/>
          <p:nvPr/>
        </p:nvSpPr>
        <p:spPr>
          <a:xfrm>
            <a:off x="665641" y="1025021"/>
            <a:ext cx="7812600" cy="1971792"/>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Observar</a:t>
            </a:r>
            <a:r>
              <a:rPr lang="en" sz="1800" dirty="0">
                <a:solidFill>
                  <a:schemeClr val="dk1"/>
                </a:solidFill>
                <a:latin typeface="Roboto"/>
                <a:ea typeface="Roboto"/>
                <a:cs typeface="Roboto"/>
                <a:sym typeface="Roboto"/>
              </a:rPr>
              <a:t> la </a:t>
            </a:r>
            <a:r>
              <a:rPr lang="en" sz="1800" dirty="0" err="1">
                <a:solidFill>
                  <a:schemeClr val="dk1"/>
                </a:solidFill>
                <a:latin typeface="Roboto"/>
                <a:ea typeface="Roboto"/>
                <a:cs typeface="Roboto"/>
                <a:sym typeface="Roboto"/>
              </a:rPr>
              <a:t>naturaleza</a:t>
            </a:r>
            <a:r>
              <a:rPr lang="en" sz="1800" dirty="0">
                <a:solidFill>
                  <a:schemeClr val="dk1"/>
                </a:solidFill>
                <a:latin typeface="Roboto"/>
                <a:ea typeface="Roboto"/>
                <a:cs typeface="Roboto"/>
                <a:sym typeface="Roboto"/>
              </a:rPr>
              <a:t> a </a:t>
            </a:r>
            <a:r>
              <a:rPr lang="en" sz="1800" dirty="0" err="1">
                <a:solidFill>
                  <a:schemeClr val="dk1"/>
                </a:solidFill>
                <a:latin typeface="Roboto"/>
                <a:ea typeface="Roboto"/>
                <a:cs typeface="Roboto"/>
                <a:sym typeface="Roboto"/>
              </a:rPr>
              <a:t>tu</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alrededor</a:t>
            </a:r>
            <a:r>
              <a:rPr lang="en" sz="1800" dirty="0">
                <a:solidFill>
                  <a:schemeClr val="dk1"/>
                </a:solidFill>
                <a:latin typeface="Roboto"/>
                <a:ea typeface="Roboto"/>
                <a:cs typeface="Roboto"/>
                <a:sym typeface="Roboto"/>
              </a:rPr>
              <a:t> ✅.</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Conectar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tus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observaciones</a:t>
            </a:r>
            <a:r>
              <a:rPr lang="en" sz="1800" dirty="0">
                <a:solidFill>
                  <a:schemeClr val="dk1"/>
                </a:solidFill>
                <a:latin typeface="Roboto"/>
                <a:ea typeface="Roboto"/>
                <a:cs typeface="Roboto"/>
                <a:sym typeface="Roboto"/>
              </a:rPr>
              <a:t> con las de </a:t>
            </a:r>
            <a:r>
              <a:rPr lang="en" sz="1800" dirty="0" err="1">
                <a:solidFill>
                  <a:schemeClr val="dk1"/>
                </a:solidFill>
                <a:latin typeface="Roboto"/>
                <a:ea typeface="Roboto"/>
                <a:cs typeface="Roboto"/>
                <a:sym typeface="Roboto"/>
              </a:rPr>
              <a:t>otras</a:t>
            </a:r>
            <a:r>
              <a:rPr lang="en" sz="1800" dirty="0">
                <a:solidFill>
                  <a:schemeClr val="dk1"/>
                </a:solidFill>
                <a:latin typeface="Roboto"/>
                <a:ea typeface="Roboto"/>
                <a:cs typeface="Roboto"/>
                <a:sym typeface="Roboto"/>
              </a:rPr>
              <a:t> personas ✅.</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Buscar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patrones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en</a:t>
            </a:r>
            <a:r>
              <a:rPr lang="en" sz="1800" dirty="0">
                <a:solidFill>
                  <a:schemeClr val="dk1"/>
                </a:solidFill>
                <a:latin typeface="Roboto"/>
                <a:ea typeface="Roboto"/>
                <a:cs typeface="Roboto"/>
                <a:sym typeface="Roboto"/>
              </a:rPr>
              <a:t> las </a:t>
            </a:r>
            <a:r>
              <a:rPr lang="en" sz="1800" dirty="0" err="1">
                <a:solidFill>
                  <a:schemeClr val="dk1"/>
                </a:solidFill>
                <a:latin typeface="Roboto"/>
                <a:ea typeface="Roboto"/>
                <a:cs typeface="Roboto"/>
                <a:sym typeface="Roboto"/>
              </a:rPr>
              <a:t>observaciones</a:t>
            </a:r>
            <a:r>
              <a:rPr lang="en" sz="1800" dirty="0">
                <a:solidFill>
                  <a:schemeClr val="dk1"/>
                </a:solidFill>
                <a:latin typeface="Roboto"/>
                <a:ea typeface="Roboto"/>
                <a:cs typeface="Roboto"/>
                <a:sym typeface="Roboto"/>
              </a:rPr>
              <a:t> ✅.</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oboto"/>
              <a:buChar char="●"/>
            </a:pPr>
            <a:r>
              <a:rPr lang="en" sz="1800" dirty="0" err="1">
                <a:solidFill>
                  <a:schemeClr val="dk1"/>
                </a:solidFill>
                <a:latin typeface="Roboto"/>
                <a:ea typeface="Roboto"/>
                <a:cs typeface="Roboto"/>
                <a:sym typeface="Roboto"/>
              </a:rPr>
              <a:t>Conectar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los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patrones</a:t>
            </a:r>
            <a:r>
              <a:rPr lang="en" sz="1800" dirty="0">
                <a:solidFill>
                  <a:schemeClr val="dk1"/>
                </a:solidFill>
                <a:latin typeface="Roboto"/>
                <a:ea typeface="Roboto"/>
                <a:cs typeface="Roboto"/>
                <a:sym typeface="Roboto"/>
              </a:rPr>
              <a:t> de la </a:t>
            </a:r>
            <a:r>
              <a:rPr lang="en" sz="1800" dirty="0" err="1">
                <a:solidFill>
                  <a:schemeClr val="dk1"/>
                </a:solidFill>
                <a:latin typeface="Roboto"/>
                <a:ea typeface="Roboto"/>
                <a:cs typeface="Roboto"/>
                <a:sym typeface="Roboto"/>
              </a:rPr>
              <a:t>naturaleza</a:t>
            </a:r>
            <a:r>
              <a:rPr lang="en" sz="1800" dirty="0">
                <a:solidFill>
                  <a:schemeClr val="dk1"/>
                </a:solidFill>
                <a:latin typeface="Roboto"/>
                <a:ea typeface="Roboto"/>
                <a:cs typeface="Roboto"/>
                <a:sym typeface="Roboto"/>
              </a:rPr>
              <a:t> con </a:t>
            </a:r>
            <a:r>
              <a:rPr lang="en" sz="1800" dirty="0" err="1">
                <a:solidFill>
                  <a:schemeClr val="dk1"/>
                </a:solidFill>
                <a:latin typeface="Roboto"/>
                <a:ea typeface="Roboto"/>
                <a:cs typeface="Roboto"/>
                <a:sym typeface="Roboto"/>
              </a:rPr>
              <a:t>nuestro</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clima</a:t>
            </a:r>
            <a:r>
              <a:rPr lang="en" sz="1800" dirty="0">
                <a:solidFill>
                  <a:schemeClr val="dk1"/>
                </a:solidFill>
                <a:latin typeface="Roboto"/>
                <a:ea typeface="Roboto"/>
                <a:cs typeface="Roboto"/>
                <a:sym typeface="Roboto"/>
              </a:rPr>
              <a:t> ✅</a:t>
            </a:r>
            <a:endParaRPr sz="1800" dirty="0">
              <a:solidFill>
                <a:schemeClr val="dk1"/>
              </a:solidFill>
              <a:latin typeface="Roboto"/>
              <a:ea typeface="Roboto"/>
              <a:cs typeface="Roboto"/>
              <a:sym typeface="Roboto"/>
            </a:endParaRPr>
          </a:p>
        </p:txBody>
      </p:sp>
      <p:sp>
        <p:nvSpPr>
          <p:cNvPr id="623" name="Google Shape;623;p92"/>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DE4B3A"/>
                </a:solidFill>
              </a:rPr>
              <a:t>dayofai.org |</a:t>
            </a:r>
            <a:fld id="{00000000-1234-1234-1234-123412341234}" type="slidenum">
              <a:rPr lang="en" sz="1200">
                <a:solidFill>
                  <a:srgbClr val="DE4B3A"/>
                </a:solidFill>
              </a:rPr>
              <a:t>74</a:t>
            </a:fld>
            <a:endParaRPr sz="1200">
              <a:solidFill>
                <a:srgbClr val="DE4B3A"/>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7"/>
        <p:cNvGrpSpPr/>
        <p:nvPr/>
      </p:nvGrpSpPr>
      <p:grpSpPr>
        <a:xfrm>
          <a:off x="0" y="0"/>
          <a:ext cx="0" cy="0"/>
          <a:chOff x="0" y="0"/>
          <a:chExt cx="0" cy="0"/>
        </a:xfrm>
      </p:grpSpPr>
      <p:sp>
        <p:nvSpPr>
          <p:cNvPr id="631" name="Google Shape;631;p93"/>
          <p:cNvSpPr txBox="1"/>
          <p:nvPr/>
        </p:nvSpPr>
        <p:spPr>
          <a:xfrm>
            <a:off x="1113600" y="851358"/>
            <a:ext cx="6916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Roboto"/>
                <a:ea typeface="Roboto"/>
                <a:cs typeface="Roboto"/>
                <a:sym typeface="Roboto"/>
              </a:rPr>
              <a:t>Adaptación del plan de estudios elaborado por</a:t>
            </a:r>
            <a:endParaRPr b="1">
              <a:solidFill>
                <a:schemeClr val="lt1"/>
              </a:solidFill>
              <a:latin typeface="Roboto"/>
              <a:ea typeface="Roboto"/>
              <a:cs typeface="Roboto"/>
              <a:sym typeface="Roboto"/>
            </a:endParaRPr>
          </a:p>
        </p:txBody>
      </p:sp>
      <p:pic>
        <p:nvPicPr>
          <p:cNvPr id="632" name="Google Shape;632;p93"/>
          <p:cNvPicPr preferRelativeResize="0"/>
          <p:nvPr/>
        </p:nvPicPr>
        <p:blipFill>
          <a:blip r:embed="rId4">
            <a:alphaModFix/>
          </a:blip>
          <a:stretch>
            <a:fillRect/>
          </a:stretch>
        </p:blipFill>
        <p:spPr>
          <a:xfrm>
            <a:off x="4152899" y="2606789"/>
            <a:ext cx="838200" cy="295275"/>
          </a:xfrm>
          <a:prstGeom prst="rect">
            <a:avLst/>
          </a:prstGeom>
          <a:noFill/>
          <a:ln>
            <a:noFill/>
          </a:ln>
        </p:spPr>
      </p:pic>
      <p:pic>
        <p:nvPicPr>
          <p:cNvPr id="633" name="Google Shape;633;p93"/>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482512" y="1417345"/>
            <a:ext cx="2178975" cy="1017100"/>
          </a:xfrm>
          <a:prstGeom prst="rect">
            <a:avLst/>
          </a:prstGeom>
          <a:noFill/>
          <a:ln>
            <a:noFill/>
          </a:ln>
        </p:spPr>
      </p:pic>
      <p:sp>
        <p:nvSpPr>
          <p:cNvPr id="634" name="Google Shape;634;p93"/>
          <p:cNvSpPr txBox="1"/>
          <p:nvPr/>
        </p:nvSpPr>
        <p:spPr>
          <a:xfrm>
            <a:off x="1729200" y="2902064"/>
            <a:ext cx="5685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solidFill>
                  <a:schemeClr val="lt1"/>
                </a:solidFill>
                <a:latin typeface="Roboto"/>
                <a:ea typeface="Roboto"/>
                <a:cs typeface="Roboto"/>
                <a:sym typeface="Roboto"/>
              </a:rPr>
              <a:t>bajo </a:t>
            </a:r>
            <a:r>
              <a:rPr lang="en" sz="1200" dirty="0" err="1">
                <a:solidFill>
                  <a:schemeClr val="lt1"/>
                </a:solidFill>
                <a:latin typeface="Roboto"/>
                <a:ea typeface="Roboto"/>
                <a:cs typeface="Roboto"/>
                <a:sym typeface="Roboto"/>
              </a:rPr>
              <a:t>una</a:t>
            </a:r>
            <a:r>
              <a:rPr lang="en" sz="1200" dirty="0">
                <a:solidFill>
                  <a:schemeClr val="lt1"/>
                </a:solidFill>
                <a:latin typeface="Roboto"/>
                <a:ea typeface="Roboto"/>
                <a:cs typeface="Roboto"/>
                <a:sym typeface="Roboto"/>
              </a:rPr>
              <a:t> </a:t>
            </a:r>
            <a:r>
              <a:rPr lang="en" sz="1200" dirty="0">
                <a:solidFill>
                  <a:schemeClr val="lt1"/>
                </a:solidFill>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Licencia Creative Commons Atribución-NoComercial 4.0 Internacional</a:t>
            </a:r>
            <a:r>
              <a:rPr lang="en" sz="1200" dirty="0">
                <a:solidFill>
                  <a:schemeClr val="lt1"/>
                </a:solidFill>
                <a:latin typeface="Roboto"/>
                <a:ea typeface="Roboto"/>
                <a:cs typeface="Roboto"/>
                <a:sym typeface="Roboto"/>
              </a:rPr>
              <a:t>.</a:t>
            </a:r>
            <a:endParaRPr sz="1200" dirty="0">
              <a:solidFill>
                <a:schemeClr val="lt1"/>
              </a:solidFill>
              <a:latin typeface="Roboto"/>
              <a:ea typeface="Roboto"/>
              <a:cs typeface="Roboto"/>
              <a:sym typeface="Roboto"/>
            </a:endParaRPr>
          </a:p>
        </p:txBody>
      </p:sp>
      <p:sp>
        <p:nvSpPr>
          <p:cNvPr id="636" name="Google Shape;636;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75</a:t>
            </a:fld>
            <a:endParaRPr/>
          </a:p>
        </p:txBody>
      </p:sp>
      <p:sp>
        <p:nvSpPr>
          <p:cNvPr id="3" name="TextBox 2">
            <a:extLst>
              <a:ext uri="{FF2B5EF4-FFF2-40B4-BE49-F238E27FC236}">
                <a16:creationId xmlns:a16="http://schemas.microsoft.com/office/drawing/2014/main" id="{43F61CD5-30F0-859B-693C-486F1064B687}"/>
              </a:ext>
            </a:extLst>
          </p:cNvPr>
          <p:cNvSpPr txBox="1"/>
          <p:nvPr/>
        </p:nvSpPr>
        <p:spPr>
          <a:xfrm>
            <a:off x="644050" y="4236336"/>
            <a:ext cx="8381078" cy="820481"/>
          </a:xfrm>
          <a:prstGeom prst="rect">
            <a:avLst/>
          </a:prstGeom>
          <a:noFill/>
        </p:spPr>
        <p:txBody>
          <a:bodyPr wrap="square">
            <a:spAutoFit/>
          </a:bodyPr>
          <a:lstStyle/>
          <a:p>
            <a:pPr algn="just">
              <a:lnSpc>
                <a:spcPct val="115000"/>
              </a:lnSpc>
              <a:spcBef>
                <a:spcPts val="1000"/>
              </a:spcBef>
            </a:pPr>
            <a:r>
              <a:rPr lang="es-ES" sz="1400" dirty="0">
                <a:solidFill>
                  <a:schemeClr val="bg1"/>
                </a:solidFill>
                <a:effectLst/>
                <a:latin typeface="Calibri" panose="020F0502020204030204" pitchFamily="34" charset="0"/>
                <a:ea typeface="Nova Mono"/>
                <a:cs typeface="Roboto" panose="02000000000000000000" pitchFamily="2" charset="0"/>
              </a:rPr>
              <a:t>Este material está basado en Day </a:t>
            </a:r>
            <a:r>
              <a:rPr lang="es-ES" sz="1400" dirty="0" err="1">
                <a:solidFill>
                  <a:schemeClr val="bg1"/>
                </a:solidFill>
                <a:effectLst/>
                <a:latin typeface="Calibri" panose="020F0502020204030204" pitchFamily="34" charset="0"/>
                <a:ea typeface="Nova Mono"/>
                <a:cs typeface="Roboto" panose="02000000000000000000" pitchFamily="2" charset="0"/>
              </a:rPr>
              <a:t>of</a:t>
            </a:r>
            <a:r>
              <a:rPr lang="es-ES" sz="1400" dirty="0">
                <a:solidFill>
                  <a:schemeClr val="bg1"/>
                </a:solidFill>
                <a:effectLst/>
                <a:latin typeface="Calibri" panose="020F0502020204030204" pitchFamily="34" charset="0"/>
                <a:ea typeface="Nova Mono"/>
                <a:cs typeface="Roboto" panose="02000000000000000000" pitchFamily="2" charset="0"/>
              </a:rPr>
              <a:t> AI™ del Instituto Tecnológico de Massachusetts. Este y todos los materiales derivados del mismo están sujetos a la Licencia Creative </a:t>
            </a:r>
            <a:r>
              <a:rPr lang="es-ES" sz="1400" dirty="0" err="1">
                <a:solidFill>
                  <a:schemeClr val="bg1"/>
                </a:solidFill>
                <a:effectLst/>
                <a:latin typeface="Calibri" panose="020F0502020204030204" pitchFamily="34" charset="0"/>
                <a:ea typeface="Nova Mono"/>
                <a:cs typeface="Roboto" panose="02000000000000000000" pitchFamily="2" charset="0"/>
              </a:rPr>
              <a:t>Commons</a:t>
            </a:r>
            <a:r>
              <a:rPr lang="es-ES" sz="1400" dirty="0">
                <a:solidFill>
                  <a:schemeClr val="bg1"/>
                </a:solidFill>
                <a:effectLst/>
                <a:latin typeface="Calibri" panose="020F0502020204030204" pitchFamily="34" charset="0"/>
                <a:ea typeface="Nova Mono"/>
                <a:cs typeface="Roboto" panose="02000000000000000000" pitchFamily="2" charset="0"/>
              </a:rPr>
              <a:t> Internacional 4.0 (CC BY-NC-SA 4.0) y a los términos y condiciones estipulados por el MIT en </a:t>
            </a:r>
            <a:r>
              <a:rPr lang="es-ES" sz="1400" u="sng" dirty="0">
                <a:solidFill>
                  <a:schemeClr val="bg1"/>
                </a:solidFill>
                <a:effectLst/>
                <a:latin typeface="Calibri" panose="020F0502020204030204" pitchFamily="34" charset="0"/>
                <a:ea typeface="Nova Mono"/>
                <a:cs typeface="Roboto" panose="02000000000000000000" pitchFamily="2" charset="0"/>
                <a:hlinkClick r:id="rId7">
                  <a:extLst>
                    <a:ext uri="{A12FA001-AC4F-418D-AE19-62706E023703}">
                      <ahyp:hlinkClr xmlns:ahyp="http://schemas.microsoft.com/office/drawing/2018/hyperlinkcolor" val="tx"/>
                    </a:ext>
                  </a:extLst>
                </a:hlinkClick>
              </a:rPr>
              <a:t>https://www.dayofai.org/privacy-and-terms-of-use</a:t>
            </a:r>
            <a:r>
              <a:rPr lang="es-ES" sz="1400" dirty="0">
                <a:solidFill>
                  <a:schemeClr val="bg1"/>
                </a:solidFill>
                <a:effectLst/>
                <a:latin typeface="Calibri" panose="020F0502020204030204" pitchFamily="34" charset="0"/>
                <a:ea typeface="Nova Mono"/>
                <a:cs typeface="Roboto" panose="02000000000000000000" pitchFamily="2" charset="0"/>
              </a:rPr>
              <a:t>.</a:t>
            </a:r>
            <a:endParaRPr lang="en-ES" sz="105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dirty="0" err="1">
                <a:solidFill>
                  <a:srgbClr val="DE4B3A"/>
                </a:solidFill>
                <a:ea typeface="Bitter"/>
                <a:cs typeface="Bitter"/>
                <a:sym typeface="Bitter"/>
              </a:rPr>
              <a:t>Cómo</a:t>
            </a:r>
            <a:r>
              <a:rPr lang="en" sz="3020" dirty="0">
                <a:solidFill>
                  <a:srgbClr val="DE4B3A"/>
                </a:solidFill>
                <a:ea typeface="Bitter"/>
                <a:cs typeface="Bitter"/>
                <a:sym typeface="Bitter"/>
              </a:rPr>
              <a:t> </a:t>
            </a:r>
            <a:r>
              <a:rPr lang="en" sz="3020" dirty="0" err="1">
                <a:solidFill>
                  <a:srgbClr val="DE4B3A"/>
                </a:solidFill>
                <a:ea typeface="Bitter"/>
                <a:cs typeface="Bitter"/>
                <a:sym typeface="Bitter"/>
              </a:rPr>
              <a:t>observaremos</a:t>
            </a:r>
            <a:r>
              <a:rPr lang="en" sz="3020" dirty="0">
                <a:solidFill>
                  <a:srgbClr val="DE4B3A"/>
                </a:solidFill>
                <a:ea typeface="Bitter"/>
                <a:cs typeface="Bitter"/>
                <a:sym typeface="Bitter"/>
              </a:rPr>
              <a:t> la </a:t>
            </a:r>
            <a:r>
              <a:rPr lang="en" sz="3020" dirty="0" err="1">
                <a:solidFill>
                  <a:srgbClr val="DE4B3A"/>
                </a:solidFill>
                <a:ea typeface="Bitter"/>
                <a:cs typeface="Bitter"/>
                <a:sym typeface="Bitter"/>
              </a:rPr>
              <a:t>naturaleza</a:t>
            </a:r>
            <a:endParaRPr sz="3020" dirty="0">
              <a:solidFill>
                <a:srgbClr val="DE4B3A"/>
              </a:solidFill>
              <a:ea typeface="Bitter"/>
              <a:cs typeface="Bitter"/>
              <a:sym typeface="Bitter"/>
            </a:endParaRPr>
          </a:p>
        </p:txBody>
      </p:sp>
      <p:sp>
        <p:nvSpPr>
          <p:cNvPr id="136" name="Google Shape;136;p26"/>
          <p:cNvSpPr txBox="1"/>
          <p:nvPr/>
        </p:nvSpPr>
        <p:spPr>
          <a:xfrm>
            <a:off x="665641" y="1025021"/>
            <a:ext cx="7812600" cy="3374227"/>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Roboto"/>
              <a:buChar char="●"/>
            </a:pPr>
            <a:r>
              <a:rPr lang="en" sz="1800" dirty="0" err="1">
                <a:solidFill>
                  <a:schemeClr val="dk1"/>
                </a:solidFill>
                <a:latin typeface="Roboto"/>
                <a:ea typeface="Roboto"/>
                <a:cs typeface="Roboto"/>
                <a:sym typeface="Roboto"/>
              </a:rPr>
              <a:t>Tienes</a:t>
            </a:r>
            <a:r>
              <a:rPr lang="en" sz="1800" dirty="0">
                <a:solidFill>
                  <a:schemeClr val="dk1"/>
                </a:solidFill>
                <a:latin typeface="Roboto"/>
                <a:ea typeface="Roboto"/>
                <a:cs typeface="Roboto"/>
                <a:sym typeface="Roboto"/>
              </a:rPr>
              <a:t> que </a:t>
            </a:r>
            <a:r>
              <a:rPr lang="en" sz="1800" dirty="0" err="1">
                <a:solidFill>
                  <a:schemeClr val="dk1"/>
                </a:solidFill>
                <a:latin typeface="Roboto"/>
                <a:ea typeface="Roboto"/>
                <a:cs typeface="Roboto"/>
                <a:sym typeface="Roboto"/>
              </a:rPr>
              <a:t>anotar</a:t>
            </a:r>
            <a:r>
              <a:rPr lang="en" sz="1800" dirty="0">
                <a:solidFill>
                  <a:schemeClr val="dk1"/>
                </a:solidFill>
                <a:latin typeface="Roboto"/>
                <a:ea typeface="Roboto"/>
                <a:cs typeface="Roboto"/>
                <a:sym typeface="Roboto"/>
              </a:rPr>
              <a:t> lo que </a:t>
            </a:r>
            <a:r>
              <a:rPr lang="en" sz="1800" dirty="0" err="1">
                <a:solidFill>
                  <a:schemeClr val="dk1"/>
                </a:solidFill>
                <a:latin typeface="Roboto"/>
                <a:ea typeface="Roboto"/>
                <a:cs typeface="Roboto"/>
                <a:sym typeface="Roboto"/>
              </a:rPr>
              <a:t>observas</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dirty="0">
                <a:solidFill>
                  <a:schemeClr val="dk1"/>
                </a:solidFill>
                <a:latin typeface="Roboto"/>
                <a:ea typeface="Roboto"/>
                <a:cs typeface="Roboto"/>
                <a:sym typeface="Roboto"/>
              </a:rPr>
              <a:t>Lo que </a:t>
            </a:r>
            <a:r>
              <a:rPr lang="en" sz="1800" dirty="0" err="1">
                <a:solidFill>
                  <a:schemeClr val="dk1"/>
                </a:solidFill>
                <a:latin typeface="Roboto"/>
                <a:ea typeface="Roboto"/>
                <a:cs typeface="Roboto"/>
                <a:sym typeface="Roboto"/>
              </a:rPr>
              <a:t>escribas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debe</a:t>
            </a:r>
            <a:r>
              <a:rPr lang="en" sz="1800" dirty="0">
                <a:solidFill>
                  <a:schemeClr val="dk1"/>
                </a:solidFill>
                <a:latin typeface="Roboto"/>
                <a:ea typeface="Roboto"/>
                <a:cs typeface="Roboto"/>
                <a:sym typeface="Roboto"/>
              </a:rPr>
              <a:t> ser</a:t>
            </a:r>
            <a:endParaRPr sz="1800" dirty="0">
              <a:solidFill>
                <a:schemeClr val="dk1"/>
              </a:solidFill>
              <a:latin typeface="Roboto"/>
              <a:ea typeface="Roboto"/>
              <a:cs typeface="Roboto"/>
              <a:sym typeface="Roboto"/>
            </a:endParaRPr>
          </a:p>
          <a:p>
            <a:pPr marL="914400" lvl="1" indent="-342900" algn="l" rtl="0">
              <a:lnSpc>
                <a:spcPct val="115000"/>
              </a:lnSpc>
              <a:spcBef>
                <a:spcPts val="1000"/>
              </a:spcBef>
              <a:spcAft>
                <a:spcPts val="0"/>
              </a:spcAft>
              <a:buClr>
                <a:schemeClr val="dk1"/>
              </a:buClr>
              <a:buSzPts val="1800"/>
              <a:buFont typeface="Rubik"/>
              <a:buChar char="○"/>
            </a:pPr>
            <a:r>
              <a:rPr lang="en" sz="1800" b="1" dirty="0">
                <a:solidFill>
                  <a:schemeClr val="dk1"/>
                </a:solidFill>
                <a:latin typeface="Roboto"/>
                <a:ea typeface="Roboto"/>
                <a:cs typeface="Roboto"/>
                <a:sym typeface="Roboto"/>
              </a:rPr>
              <a:t>Algo que </a:t>
            </a:r>
            <a:r>
              <a:rPr lang="en" sz="1800" b="1" dirty="0" err="1">
                <a:solidFill>
                  <a:schemeClr val="dk1"/>
                </a:solidFill>
                <a:latin typeface="Roboto"/>
                <a:ea typeface="Roboto"/>
                <a:cs typeface="Roboto"/>
                <a:sym typeface="Roboto"/>
              </a:rPr>
              <a:t>cuentas</a:t>
            </a:r>
            <a:r>
              <a:rPr lang="en" sz="1800" b="1" dirty="0">
                <a:solidFill>
                  <a:schemeClr val="dk1"/>
                </a:solidFill>
                <a:latin typeface="Roboto"/>
                <a:ea typeface="Roboto"/>
                <a:cs typeface="Roboto"/>
                <a:sym typeface="Roboto"/>
              </a:rPr>
              <a:t>:</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Puede</a:t>
            </a:r>
            <a:r>
              <a:rPr lang="en" sz="1800" dirty="0">
                <a:solidFill>
                  <a:schemeClr val="dk1"/>
                </a:solidFill>
                <a:latin typeface="Roboto"/>
                <a:ea typeface="Roboto"/>
                <a:cs typeface="Roboto"/>
                <a:sym typeface="Roboto"/>
              </a:rPr>
              <a:t> ser </a:t>
            </a:r>
            <a:r>
              <a:rPr lang="en" sz="1800" dirty="0" err="1">
                <a:solidFill>
                  <a:schemeClr val="dk1"/>
                </a:solidFill>
                <a:latin typeface="Roboto"/>
                <a:ea typeface="Roboto"/>
                <a:cs typeface="Roboto"/>
                <a:sym typeface="Roboto"/>
              </a:rPr>
              <a:t>el</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número</a:t>
            </a:r>
            <a:r>
              <a:rPr lang="en" sz="1800" dirty="0">
                <a:solidFill>
                  <a:schemeClr val="dk1"/>
                </a:solidFill>
                <a:latin typeface="Roboto"/>
                <a:ea typeface="Roboto"/>
                <a:cs typeface="Roboto"/>
                <a:sym typeface="Roboto"/>
              </a:rPr>
              <a:t> de hojas </a:t>
            </a:r>
            <a:r>
              <a:rPr lang="en" sz="1800" dirty="0" err="1">
                <a:solidFill>
                  <a:schemeClr val="dk1"/>
                </a:solidFill>
                <a:latin typeface="Roboto"/>
                <a:ea typeface="Roboto"/>
                <a:cs typeface="Roboto"/>
                <a:sym typeface="Roboto"/>
              </a:rPr>
              <a:t>marrones</a:t>
            </a:r>
            <a:r>
              <a:rPr lang="en" sz="1800" dirty="0">
                <a:solidFill>
                  <a:schemeClr val="dk1"/>
                </a:solidFill>
                <a:latin typeface="Roboto"/>
                <a:ea typeface="Roboto"/>
                <a:cs typeface="Roboto"/>
                <a:sym typeface="Roboto"/>
              </a:rPr>
              <a:t> que </a:t>
            </a:r>
            <a:r>
              <a:rPr lang="en" sz="1800" dirty="0" err="1">
                <a:solidFill>
                  <a:schemeClr val="dk1"/>
                </a:solidFill>
                <a:latin typeface="Roboto"/>
                <a:ea typeface="Roboto"/>
                <a:cs typeface="Roboto"/>
                <a:sym typeface="Roboto"/>
              </a:rPr>
              <a:t>ves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por</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cada</a:t>
            </a:r>
            <a:r>
              <a:rPr lang="en" sz="1800" dirty="0">
                <a:solidFill>
                  <a:schemeClr val="dk1"/>
                </a:solidFill>
                <a:latin typeface="Roboto"/>
                <a:ea typeface="Roboto"/>
                <a:cs typeface="Roboto"/>
                <a:sym typeface="Roboto"/>
              </a:rPr>
              <a:t> árbol, o </a:t>
            </a:r>
            <a:r>
              <a:rPr lang="en" sz="1800" dirty="0" err="1">
                <a:solidFill>
                  <a:schemeClr val="dk1"/>
                </a:solidFill>
                <a:latin typeface="Roboto"/>
                <a:ea typeface="Roboto"/>
                <a:cs typeface="Roboto"/>
                <a:sym typeface="Roboto"/>
              </a:rPr>
              <a:t>el</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frío</a:t>
            </a:r>
            <a:r>
              <a:rPr lang="en" sz="1800" dirty="0">
                <a:solidFill>
                  <a:schemeClr val="dk1"/>
                </a:solidFill>
                <a:latin typeface="Roboto"/>
                <a:ea typeface="Roboto"/>
                <a:cs typeface="Roboto"/>
                <a:sym typeface="Roboto"/>
              </a:rPr>
              <a:t> que </a:t>
            </a:r>
            <a:r>
              <a:rPr lang="en" sz="1800" dirty="0" err="1">
                <a:solidFill>
                  <a:schemeClr val="dk1"/>
                </a:solidFill>
                <a:latin typeface="Roboto"/>
                <a:ea typeface="Roboto"/>
                <a:cs typeface="Roboto"/>
                <a:sym typeface="Roboto"/>
              </a:rPr>
              <a:t>sientes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en</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una</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escala</a:t>
            </a:r>
            <a:r>
              <a:rPr lang="en" sz="1800" dirty="0">
                <a:solidFill>
                  <a:schemeClr val="dk1"/>
                </a:solidFill>
                <a:latin typeface="Roboto"/>
                <a:ea typeface="Roboto"/>
                <a:cs typeface="Roboto"/>
                <a:sym typeface="Roboto"/>
              </a:rPr>
              <a:t> del 1 al 5 </a:t>
            </a:r>
            <a:r>
              <a:rPr lang="en" sz="1800" dirty="0" err="1">
                <a:solidFill>
                  <a:schemeClr val="dk1"/>
                </a:solidFill>
                <a:latin typeface="Roboto"/>
                <a:ea typeface="Roboto"/>
                <a:cs typeface="Roboto"/>
                <a:sym typeface="Roboto"/>
              </a:rPr>
              <a:t>cada</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minuto</a:t>
            </a:r>
            <a:r>
              <a:rPr lang="en" sz="1800" dirty="0">
                <a:solidFill>
                  <a:schemeClr val="dk1"/>
                </a:solidFill>
                <a:latin typeface="Roboto"/>
                <a:ea typeface="Roboto"/>
                <a:cs typeface="Roboto"/>
                <a:sym typeface="Roboto"/>
              </a:rPr>
              <a:t>, etc.</a:t>
            </a:r>
            <a:endParaRPr sz="1800" dirty="0">
              <a:solidFill>
                <a:schemeClr val="dk1"/>
              </a:solidFill>
              <a:latin typeface="Roboto"/>
              <a:ea typeface="Roboto"/>
              <a:cs typeface="Roboto"/>
              <a:sym typeface="Roboto"/>
            </a:endParaRPr>
          </a:p>
          <a:p>
            <a:pPr marL="914400" lvl="1" indent="-342900" algn="l" rtl="0">
              <a:lnSpc>
                <a:spcPct val="115000"/>
              </a:lnSpc>
              <a:spcBef>
                <a:spcPts val="1000"/>
              </a:spcBef>
              <a:spcAft>
                <a:spcPts val="0"/>
              </a:spcAft>
              <a:buClr>
                <a:schemeClr val="dk1"/>
              </a:buClr>
              <a:buSzPts val="1800"/>
              <a:buFont typeface="Rubik"/>
              <a:buChar char="○"/>
            </a:pPr>
            <a:r>
              <a:rPr lang="en" sz="1800" b="1" dirty="0">
                <a:solidFill>
                  <a:schemeClr val="dk1"/>
                </a:solidFill>
                <a:latin typeface="Roboto"/>
                <a:ea typeface="Roboto"/>
                <a:cs typeface="Roboto"/>
                <a:sym typeface="Roboto"/>
              </a:rPr>
              <a:t>Algo </a:t>
            </a:r>
            <a:r>
              <a:rPr lang="en" sz="1800" b="1" dirty="0" err="1">
                <a:solidFill>
                  <a:schemeClr val="dk1"/>
                </a:solidFill>
                <a:latin typeface="Roboto"/>
                <a:ea typeface="Roboto"/>
                <a:cs typeface="Roboto"/>
                <a:sym typeface="Roboto"/>
              </a:rPr>
              <a:t>dentro</a:t>
            </a:r>
            <a:r>
              <a:rPr lang="en" sz="1800" b="1" dirty="0">
                <a:solidFill>
                  <a:schemeClr val="dk1"/>
                </a:solidFill>
                <a:latin typeface="Roboto"/>
                <a:ea typeface="Roboto"/>
                <a:cs typeface="Roboto"/>
                <a:sym typeface="Roboto"/>
              </a:rPr>
              <a:t> de </a:t>
            </a:r>
            <a:r>
              <a:rPr lang="en" sz="1800" b="1" dirty="0" err="1">
                <a:solidFill>
                  <a:schemeClr val="dk1"/>
                </a:solidFill>
                <a:latin typeface="Roboto"/>
                <a:ea typeface="Roboto"/>
                <a:cs typeface="Roboto"/>
                <a:sym typeface="Roboto"/>
              </a:rPr>
              <a:t>una</a:t>
            </a:r>
            <a:r>
              <a:rPr lang="en" sz="1800" b="1" dirty="0">
                <a:solidFill>
                  <a:schemeClr val="dk1"/>
                </a:solidFill>
                <a:latin typeface="Roboto"/>
                <a:ea typeface="Roboto"/>
                <a:cs typeface="Roboto"/>
                <a:sym typeface="Roboto"/>
              </a:rPr>
              <a:t> </a:t>
            </a:r>
            <a:r>
              <a:rPr lang="en" sz="1800" b="1" dirty="0" err="1">
                <a:solidFill>
                  <a:schemeClr val="dk1"/>
                </a:solidFill>
                <a:latin typeface="Roboto"/>
                <a:ea typeface="Roboto"/>
                <a:cs typeface="Roboto"/>
                <a:sym typeface="Roboto"/>
              </a:rPr>
              <a:t>categoría</a:t>
            </a:r>
            <a:r>
              <a:rPr lang="en" sz="1800" b="1" dirty="0">
                <a:solidFill>
                  <a:schemeClr val="dk1"/>
                </a:solidFill>
                <a:latin typeface="Roboto"/>
                <a:ea typeface="Roboto"/>
                <a:cs typeface="Roboto"/>
                <a:sym typeface="Roboto"/>
              </a:rPr>
              <a:t>:</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Podría</a:t>
            </a:r>
            <a:r>
              <a:rPr lang="en" sz="1800" dirty="0">
                <a:solidFill>
                  <a:schemeClr val="dk1"/>
                </a:solidFill>
                <a:latin typeface="Roboto"/>
                <a:ea typeface="Roboto"/>
                <a:cs typeface="Roboto"/>
                <a:sym typeface="Roboto"/>
              </a:rPr>
              <a:t> ser lo que </a:t>
            </a:r>
            <a:r>
              <a:rPr lang="en" sz="1800" dirty="0" err="1">
                <a:solidFill>
                  <a:schemeClr val="dk1"/>
                </a:solidFill>
                <a:latin typeface="Roboto"/>
                <a:ea typeface="Roboto"/>
                <a:cs typeface="Roboto"/>
                <a:sym typeface="Roboto"/>
              </a:rPr>
              <a:t>hueles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categorías</a:t>
            </a:r>
            <a:r>
              <a:rPr lang="en" sz="1800" dirty="0">
                <a:solidFill>
                  <a:schemeClr val="dk1"/>
                </a:solidFill>
                <a:latin typeface="Roboto"/>
                <a:ea typeface="Roboto"/>
                <a:cs typeface="Roboto"/>
                <a:sym typeface="Roboto"/>
              </a:rPr>
              <a:t> de </a:t>
            </a:r>
            <a:r>
              <a:rPr lang="en" sz="1800" dirty="0" err="1">
                <a:solidFill>
                  <a:schemeClr val="dk1"/>
                </a:solidFill>
                <a:latin typeface="Roboto"/>
                <a:ea typeface="Roboto"/>
                <a:cs typeface="Roboto"/>
                <a:sym typeface="Roboto"/>
              </a:rPr>
              <a:t>cómo</a:t>
            </a:r>
            <a:r>
              <a:rPr lang="en" sz="1800" dirty="0">
                <a:solidFill>
                  <a:schemeClr val="dk1"/>
                </a:solidFill>
                <a:latin typeface="Roboto"/>
                <a:ea typeface="Roboto"/>
                <a:cs typeface="Roboto"/>
                <a:sym typeface="Roboto"/>
              </a:rPr>
              <a:t> se </a:t>
            </a:r>
            <a:r>
              <a:rPr lang="en" sz="1800" dirty="0" err="1">
                <a:solidFill>
                  <a:schemeClr val="dk1"/>
                </a:solidFill>
                <a:latin typeface="Roboto"/>
                <a:ea typeface="Roboto"/>
                <a:cs typeface="Roboto"/>
                <a:sym typeface="Roboto"/>
              </a:rPr>
              <a:t>ven</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los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árboles</a:t>
            </a:r>
            <a:r>
              <a:rPr lang="en" sz="1800" dirty="0">
                <a:solidFill>
                  <a:schemeClr val="dk1"/>
                </a:solidFill>
                <a:latin typeface="Roboto"/>
                <a:ea typeface="Roboto"/>
                <a:cs typeface="Roboto"/>
                <a:sym typeface="Roboto"/>
              </a:rPr>
              <a:t>, etc.</a:t>
            </a:r>
            <a:endParaRPr sz="1800" dirty="0">
              <a:solidFill>
                <a:schemeClr val="dk1"/>
              </a:solidFill>
              <a:latin typeface="Roboto"/>
              <a:ea typeface="Roboto"/>
              <a:cs typeface="Roboto"/>
              <a:sym typeface="Roboto"/>
            </a:endParaRPr>
          </a:p>
          <a:p>
            <a:pPr marL="457200" lvl="0" indent="-342900" algn="l" rtl="0">
              <a:lnSpc>
                <a:spcPct val="115000"/>
              </a:lnSpc>
              <a:spcBef>
                <a:spcPts val="1000"/>
              </a:spcBef>
              <a:spcAft>
                <a:spcPts val="1000"/>
              </a:spcAft>
              <a:buClr>
                <a:schemeClr val="dk1"/>
              </a:buClr>
              <a:buSzPts val="1800"/>
              <a:buFont typeface="Roboto"/>
              <a:buChar char="●"/>
            </a:pPr>
            <a:r>
              <a:rPr lang="en" sz="1800" dirty="0">
                <a:solidFill>
                  <a:schemeClr val="dk1"/>
                </a:solidFill>
                <a:latin typeface="Roboto"/>
                <a:ea typeface="Roboto"/>
                <a:cs typeface="Roboto"/>
                <a:sym typeface="Roboto"/>
              </a:rPr>
              <a:t>Por lo </a:t>
            </a:r>
            <a:r>
              <a:rPr lang="en" sz="1800" dirty="0" err="1">
                <a:solidFill>
                  <a:schemeClr val="dk1"/>
                </a:solidFill>
                <a:latin typeface="Roboto"/>
                <a:ea typeface="Roboto"/>
                <a:cs typeface="Roboto"/>
                <a:sym typeface="Roboto"/>
              </a:rPr>
              <a:t>demás</a:t>
            </a:r>
            <a:r>
              <a:rPr lang="en" sz="1800" dirty="0">
                <a:solidFill>
                  <a:schemeClr val="dk1"/>
                </a:solidFill>
                <a:latin typeface="Roboto"/>
                <a:ea typeface="Roboto"/>
                <a:cs typeface="Roboto"/>
                <a:sym typeface="Roboto"/>
              </a:rPr>
              <a:t>, ¡</a:t>
            </a:r>
            <a:r>
              <a:rPr lang="en" sz="1800" dirty="0" err="1">
                <a:solidFill>
                  <a:schemeClr val="dk1"/>
                </a:solidFill>
                <a:latin typeface="Roboto"/>
                <a:ea typeface="Roboto"/>
                <a:cs typeface="Roboto"/>
                <a:sym typeface="Roboto"/>
              </a:rPr>
              <a:t>tu</a:t>
            </a:r>
            <a:r>
              <a:rPr lang="en" sz="1800" dirty="0">
                <a:solidFill>
                  <a:schemeClr val="dk1"/>
                </a:solidFill>
                <a:latin typeface="Roboto"/>
                <a:ea typeface="Roboto"/>
                <a:cs typeface="Roboto"/>
                <a:sym typeface="Roboto"/>
              </a:rPr>
              <a:t> decides!</a:t>
            </a:r>
            <a:endParaRPr sz="1800" dirty="0">
              <a:solidFill>
                <a:schemeClr val="dk1"/>
              </a:solidFill>
              <a:latin typeface="Roboto"/>
              <a:ea typeface="Roboto"/>
              <a:cs typeface="Roboto"/>
              <a:sym typeface="Roboto"/>
            </a:endParaRPr>
          </a:p>
        </p:txBody>
      </p:sp>
      <p:sp>
        <p:nvSpPr>
          <p:cNvPr id="137" name="Google Shape;137;p26"/>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DE4B3A"/>
                </a:solidFill>
              </a:rPr>
              <a:t>dayofai.org | 8</a:t>
            </a:r>
            <a:fld id="{00000000-1234-1234-1234-123412341234}" type="slidenum">
              <a:rPr lang="en" sz="1200">
                <a:solidFill>
                  <a:srgbClr val="DE4B3A"/>
                </a:solidFill>
              </a:rPr>
              <a:t>8</a:t>
            </a:fld>
            <a:endParaRPr sz="1200">
              <a:solidFill>
                <a:srgbClr val="DE4B3A"/>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2" name="Google Shape;142;p27"/>
          <p:cNvSpPr txBox="1">
            <a:spLocks noGrp="1"/>
          </p:cNvSpPr>
          <p:nvPr>
            <p:ph type="ctrTitle"/>
          </p:nvPr>
        </p:nvSpPr>
        <p:spPr>
          <a:xfrm>
            <a:off x="311700" y="644275"/>
            <a:ext cx="8520600" cy="3980100"/>
          </a:xfrm>
          <a:prstGeom prst="rect">
            <a:avLst/>
          </a:prstGeom>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r>
              <a:rPr lang="en" sz="3000" b="1" dirty="0" err="1">
                <a:solidFill>
                  <a:schemeClr val="lt1"/>
                </a:solidFill>
                <a:latin typeface="Ubuntu" panose="020B0504030602030204" pitchFamily="34" charset="0"/>
                <a:ea typeface="Gugi"/>
                <a:cs typeface="Gugi"/>
                <a:sym typeface="Gugi"/>
              </a:rPr>
              <a:t>Registro</a:t>
            </a:r>
            <a:endParaRPr sz="3000" b="1" dirty="0">
              <a:solidFill>
                <a:schemeClr val="lt1"/>
              </a:solidFill>
              <a:latin typeface="Ubuntu" panose="020B0504030602030204" pitchFamily="34" charset="0"/>
              <a:ea typeface="Rubik"/>
              <a:cs typeface="Rubik"/>
              <a:sym typeface="Rubik"/>
            </a:endParaRPr>
          </a:p>
          <a:p>
            <a:pPr marL="457200" lvl="0" indent="0" algn="l" rtl="0">
              <a:lnSpc>
                <a:spcPct val="115000"/>
              </a:lnSpc>
              <a:spcBef>
                <a:spcPts val="0"/>
              </a:spcBef>
              <a:spcAft>
                <a:spcPts val="0"/>
              </a:spcAft>
              <a:buNone/>
            </a:pPr>
            <a:r>
              <a:rPr lang="en" sz="2000" dirty="0" err="1">
                <a:solidFill>
                  <a:schemeClr val="lt1"/>
                </a:solidFill>
                <a:latin typeface="Roboto"/>
                <a:ea typeface="Roboto"/>
                <a:cs typeface="Roboto"/>
                <a:sym typeface="Roboto"/>
              </a:rPr>
              <a:t>Anotar</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una</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observación</a:t>
            </a:r>
            <a:r>
              <a:rPr lang="en" sz="2000" dirty="0">
                <a:solidFill>
                  <a:schemeClr val="lt1"/>
                </a:solidFill>
                <a:latin typeface="Roboto"/>
                <a:ea typeface="Roboto"/>
                <a:cs typeface="Roboto"/>
                <a:sym typeface="Roboto"/>
              </a:rPr>
              <a:t> para </a:t>
            </a:r>
            <a:r>
              <a:rPr lang="en" sz="2000" dirty="0" err="1">
                <a:solidFill>
                  <a:schemeClr val="lt1"/>
                </a:solidFill>
                <a:latin typeface="Roboto"/>
                <a:ea typeface="Roboto"/>
                <a:cs typeface="Roboto"/>
                <a:sym typeface="Roboto"/>
              </a:rPr>
              <a:t>poder</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consultarla</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más</a:t>
            </a:r>
            <a:r>
              <a:rPr lang="en" sz="2000" dirty="0">
                <a:solidFill>
                  <a:schemeClr val="lt1"/>
                </a:solidFill>
                <a:latin typeface="Roboto"/>
                <a:ea typeface="Roboto"/>
                <a:cs typeface="Roboto"/>
                <a:sym typeface="Roboto"/>
              </a:rPr>
              <a:t> </a:t>
            </a:r>
            <a:r>
              <a:rPr lang="en" sz="2000" dirty="0" err="1">
                <a:solidFill>
                  <a:schemeClr val="lt1"/>
                </a:solidFill>
                <a:latin typeface="Roboto"/>
                <a:ea typeface="Roboto"/>
                <a:cs typeface="Roboto"/>
                <a:sym typeface="Roboto"/>
              </a:rPr>
              <a:t>tarde</a:t>
            </a:r>
            <a:r>
              <a:rPr lang="en" sz="2000" dirty="0">
                <a:solidFill>
                  <a:schemeClr val="lt1"/>
                </a:solidFill>
                <a:latin typeface="Roboto"/>
                <a:ea typeface="Roboto"/>
                <a:cs typeface="Roboto"/>
                <a:sym typeface="Roboto"/>
              </a:rPr>
              <a:t>.</a:t>
            </a:r>
            <a:endParaRPr sz="2000" dirty="0">
              <a:solidFill>
                <a:schemeClr val="lt1"/>
              </a:solidFill>
              <a:latin typeface="Roboto"/>
              <a:ea typeface="Roboto"/>
              <a:cs typeface="Roboto"/>
              <a:sym typeface="Roboto"/>
            </a:endParaRPr>
          </a:p>
          <a:p>
            <a:pPr marL="0" lvl="0" indent="0" algn="ctr" rtl="0">
              <a:spcBef>
                <a:spcPts val="0"/>
              </a:spcBef>
              <a:spcAft>
                <a:spcPts val="0"/>
              </a:spcAft>
              <a:buSzPts val="1100"/>
              <a:buNone/>
            </a:pPr>
            <a:endParaRPr sz="3000" b="1" dirty="0">
              <a:solidFill>
                <a:schemeClr val="lt1"/>
              </a:solidFill>
              <a:latin typeface="Rubik"/>
              <a:ea typeface="Rubik"/>
              <a:cs typeface="Rubik"/>
              <a:sym typeface="Rubik"/>
            </a:endParaRPr>
          </a:p>
        </p:txBody>
      </p:sp>
      <p:sp>
        <p:nvSpPr>
          <p:cNvPr id="143" name="Google Shape;143;p27"/>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lt1"/>
                </a:solidFill>
              </a:rPr>
              <a:t>dayofai.org | 9</a:t>
            </a:r>
            <a:fld id="{00000000-1234-1234-1234-123412341234}" type="slidenum">
              <a:rPr lang="en" sz="1200">
                <a:solidFill>
                  <a:schemeClr val="lt1"/>
                </a:solidFill>
              </a:rPr>
              <a:t>9</a:t>
            </a:fld>
            <a:endParaRPr sz="1200">
              <a:solidFill>
                <a:schemeClr val="lt1"/>
              </a:solidFill>
            </a:endParaRPr>
          </a:p>
        </p:txBody>
      </p:sp>
      <p:pic>
        <p:nvPicPr>
          <p:cNvPr id="144" name="Google Shape;144;p2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7614" y="4549073"/>
            <a:ext cx="440875" cy="4527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4159</Words>
  <Application>Microsoft Macintosh PowerPoint</Application>
  <PresentationFormat>On-screen Show (16:9)</PresentationFormat>
  <Paragraphs>418</Paragraphs>
  <Slides>75</Slides>
  <Notes>75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75</vt:i4>
      </vt:variant>
    </vt:vector>
  </HeadingPairs>
  <TitlesOfParts>
    <vt:vector size="86" baseType="lpstr">
      <vt:lpstr>Arial</vt:lpstr>
      <vt:lpstr>Ubuntu</vt:lpstr>
      <vt:lpstr>Righteous</vt:lpstr>
      <vt:lpstr>Bangers</vt:lpstr>
      <vt:lpstr>Calibri</vt:lpstr>
      <vt:lpstr>Abel</vt:lpstr>
      <vt:lpstr>Roboto</vt:lpstr>
      <vt:lpstr>Gugi</vt:lpstr>
      <vt:lpstr>Bitter</vt:lpstr>
      <vt:lpstr>Rubik</vt:lpstr>
      <vt:lpstr>Simple Light</vt:lpstr>
      <vt:lpstr>Comprender el entorno</vt:lpstr>
      <vt:lpstr>Objetivos de este curso</vt:lpstr>
      <vt:lpstr>Lección 1: Observar la naturaleza</vt:lpstr>
      <vt:lpstr>¿Cómo percibes la naturaleza cuando estás al aire libre?</vt:lpstr>
      <vt:lpstr>Detección Percibir utilizando los sentidos: vista, gusto, oído, tacto, olfato, etc. </vt:lpstr>
      <vt:lpstr>Hoy vamos a sentir el mundo natural</vt:lpstr>
      <vt:lpstr>Observación Obtener información observando las cosas que te rodean. </vt:lpstr>
      <vt:lpstr>Cómo observaremos la naturaleza</vt:lpstr>
      <vt:lpstr>Registro Anotar una observación para poder consultarla más tarde. </vt:lpstr>
      <vt:lpstr>Cómo observaremos la naturaleza - EJEMPLO</vt:lpstr>
      <vt:lpstr>Cómo observaremos la naturaleza - EJEMPLO</vt:lpstr>
      <vt:lpstr>Planifica tus observaciones</vt:lpstr>
      <vt:lpstr>¡Hora de salir!</vt:lpstr>
      <vt:lpstr>Reflexión</vt:lpstr>
      <vt:lpstr>Lección 2: Comparar y revisar</vt:lpstr>
      <vt:lpstr>Hazlo ahora Si pudieras volver atrás y rehacer tu observación de la última vez, ¿qué cambiarías? </vt:lpstr>
      <vt:lpstr>Objetivos de este curso</vt:lpstr>
      <vt:lpstr>Datos observaciones reunidas para observar y aprender de </vt:lpstr>
      <vt:lpstr>Compartir</vt:lpstr>
      <vt:lpstr>Compartir</vt:lpstr>
      <vt:lpstr>Compartir</vt:lpstr>
      <vt:lpstr>¿Has encontrado alguna conexión entre tus datos?</vt:lpstr>
      <vt:lpstr>Objetivos de este curso</vt:lpstr>
      <vt:lpstr>Formato poner en un sistema de almacenamiento de tipo (en este caso, la combinación de registros) </vt:lpstr>
      <vt:lpstr>División en grupos de 3-4</vt:lpstr>
      <vt:lpstr>División en grupos de 3-4</vt:lpstr>
      <vt:lpstr>División en grupos de 3-4</vt:lpstr>
      <vt:lpstr>División en grupos de 3-4</vt:lpstr>
      <vt:lpstr>Compartir con la clase ¿Qué cosas de la naturaleza vas a observar? ¿Ha elegido la hora o el lugar para el registro? ¿Qué piensas observar? </vt:lpstr>
      <vt:lpstr>Hipótesis una posible explicación de algo basada en cierta información </vt:lpstr>
      <vt:lpstr>Lección 3: Ronda de observación 2</vt:lpstr>
      <vt:lpstr>¡Hoy volveremos a salir!</vt:lpstr>
      <vt:lpstr>Pero primero...</vt:lpstr>
      <vt:lpstr>Pero primero...</vt:lpstr>
      <vt:lpstr>Pero primero...</vt:lpstr>
      <vt:lpstr>¡Hora de salir!</vt:lpstr>
      <vt:lpstr>Lección 4: Visualización de datos</vt:lpstr>
      <vt:lpstr>Objetivos de este curso</vt:lpstr>
      <vt:lpstr>Análisis de datos Utilizar los datos para aprender algo y tomar decisiones. </vt:lpstr>
      <vt:lpstr>¿Qué puedes aprender sobre la naturaleza a partir de los datos que has recogido?</vt:lpstr>
      <vt:lpstr>Opción 1</vt:lpstr>
      <vt:lpstr>Datos temporales</vt:lpstr>
      <vt:lpstr>Establecer líneas de gráficos</vt:lpstr>
      <vt:lpstr>Establecer líneas de gráficos</vt:lpstr>
      <vt:lpstr>Añadir valores a los ejes del gráfico</vt:lpstr>
      <vt:lpstr>Añadir valores a los ejes del gráfico</vt:lpstr>
      <vt:lpstr>Añadir valores al gráfico</vt:lpstr>
      <vt:lpstr>Datos de localización</vt:lpstr>
      <vt:lpstr>Dibujar el mapa base</vt:lpstr>
      <vt:lpstr>Elija cómo etiquetar los datos</vt:lpstr>
      <vt:lpstr>Describa los datos</vt:lpstr>
      <vt:lpstr>Opción 2</vt:lpstr>
      <vt:lpstr>Lección 5: Interpretación de datos</vt:lpstr>
      <vt:lpstr>¿Qué ve en estos datos? </vt:lpstr>
      <vt:lpstr>Inventar una historia sobre datos</vt:lpstr>
      <vt:lpstr>Objetivos de este curso</vt:lpstr>
      <vt:lpstr>En tus grupos de datos:</vt:lpstr>
      <vt:lpstr>En tus grupos de datos:</vt:lpstr>
      <vt:lpstr>Cuota del grupo</vt:lpstr>
      <vt:lpstr>Paseo por la galería</vt:lpstr>
      <vt:lpstr>Causalidad cuando una cosa hace que otra suceda </vt:lpstr>
      <vt:lpstr>Correlación cuando dos líneas de tendencia se mueven de la misma manera, o de maneras exactamente opuestas, pero no porque una cause la otra </vt:lpstr>
      <vt:lpstr>Lección 6: Conectar los datos de la naturaleza con los datos climáticos</vt:lpstr>
      <vt:lpstr>Centrarse en lo último hoy</vt:lpstr>
      <vt:lpstr>Clima las condiciones meteorológicas medias que suele tener un lugar </vt:lpstr>
      <vt:lpstr>Cambio climático cómo cambia el tiempo medio en un lugar a lo largo de muchos años. Esto se mide en cosas como la temperatura, las precipitaciones, etc. </vt:lpstr>
      <vt:lpstr>En tu cuaderno de trabajo:</vt:lpstr>
      <vt:lpstr>En tu cuaderno de trabajo:</vt:lpstr>
      <vt:lpstr>En tu cuaderno de trabajo:</vt:lpstr>
      <vt:lpstr>Reflexionar</vt:lpstr>
      <vt:lpstr>Esto es sólo una versión más precisa de lo que hiciste.</vt:lpstr>
      <vt:lpstr>Calentamiento global El calentamiento global significa que el clima de la Tierra se está calentando a medida que quemamos cosas como carbón y petróleo. Esto hace que el aire que rodea la Tierra atrape más calor. </vt:lpstr>
      <vt:lpstr>Pruebas del calentamiento del planeta</vt:lpstr>
      <vt:lpstr>¡Lo hemos conseguido!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keywords>, docId:B69FEACBE34C12883600DD011AFED95D</cp:keywords>
  <cp:lastModifiedBy>Alma María Mallo Casdelo</cp:lastModifiedBy>
  <cp:revision>48</cp:revision>
  <dcterms:modified xsi:type="dcterms:W3CDTF">2024-11-12T16:55:27Z</dcterms:modified>
</cp:coreProperties>
</file>