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5143500" type="screen16x9"/>
  <p:notesSz cx="6858000" cy="9144000"/>
  <p:embeddedFontLst>
    <p:embeddedFont>
      <p:font typeface="Abel" panose="02000506030000020004" pitchFamily="2" charset="0"/>
      <p:regular r:id="rId13"/>
    </p:embeddedFont>
    <p:embeddedFont>
      <p:font typeface="Bangers" pitchFamily="2" charset="77"/>
      <p:regular r:id="rId14"/>
    </p:embeddedFont>
    <p:embeddedFont>
      <p:font typeface="Bitter" pitchFamily="2" charset="77"/>
      <p:regular r:id="rId15"/>
      <p:bold r:id="rId16"/>
      <p:italic r:id="rId17"/>
      <p:boldItalic r:id="rId18"/>
    </p:embeddedFont>
    <p:embeddedFont>
      <p:font typeface="Righteous" panose="02010506000000020000" pitchFamily="2" charset="0"/>
      <p:regular r:id="rId19"/>
    </p:embeddedFont>
    <p:embeddedFont>
      <p:font typeface="Rubik" pitchFamily="2" charset="-79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/>
    <p:restoredTop sz="94694"/>
  </p:normalViewPr>
  <p:slideViewPr>
    <p:cSldViewPr snapToGrid="0">
      <p:cViewPr varScale="1">
        <p:scale>
          <a:sx n="156" d="100"/>
          <a:sy n="156" d="100"/>
        </p:scale>
        <p:origin x="96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52c61d8bd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52c61d8bd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52c61d8b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52c61d8b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52c61d8bd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52c61d8bd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52c61d8bd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52c61d8bd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52c61d8b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f52c61d8bd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52c61d8bd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52c61d8bd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52c61d8bd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52c61d8bd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52c61d8bd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52c61d8bd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52c61d8bd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52c61d8bd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52c61d8bd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52c61d8bd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ONE_COLUMN_TEXT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1652325" y="3018950"/>
            <a:ext cx="325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Abel"/>
              <a:buNone/>
              <a:defRPr sz="1800"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652325" y="1386650"/>
            <a:ext cx="4045200" cy="18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14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●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ngers"/>
              <a:buChar char="○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ngers"/>
              <a:buChar char="■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●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○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■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●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○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■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youtu.be/CdQnfga65W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ctrTitle"/>
          </p:nvPr>
        </p:nvSpPr>
        <p:spPr>
          <a:xfrm>
            <a:off x="2340000" y="1134837"/>
            <a:ext cx="4464000" cy="1872814"/>
          </a:xfrm>
          <a:prstGeom prst="rect">
            <a:avLst/>
          </a:prstGeom>
          <a:solidFill>
            <a:srgbClr val="EF4523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500" b="1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¿</a:t>
            </a:r>
            <a:r>
              <a:rPr lang="en" sz="4500" b="1" dirty="0" err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Inteligencia</a:t>
            </a:r>
            <a:r>
              <a:rPr lang="en" sz="4500" b="1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 Artificial o no?</a:t>
            </a:r>
            <a:endParaRPr sz="4500" b="1" dirty="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169150" y="4556250"/>
            <a:ext cx="404100" cy="4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14" y="4549073"/>
            <a:ext cx="440875" cy="4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7662925" y="4578650"/>
            <a:ext cx="1367700" cy="393600"/>
          </a:xfrm>
          <a:prstGeom prst="rect">
            <a:avLst/>
          </a:prstGeom>
          <a:solidFill>
            <a:srgbClr val="EF452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dayofai.org</a:t>
            </a:r>
            <a:r>
              <a:rPr lang="en" sz="1200" b="1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 | </a:t>
            </a:r>
            <a:fld id="{00000000-1234-1234-1234-123412341234}" type="slidenum">
              <a:rPr lang="en" sz="1200" b="1" smtClean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1</a:t>
            </a:fld>
            <a:endParaRPr sz="1200" b="1" dirty="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147625" y="14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¡Tu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turno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!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Recuerda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las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preguntas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clave</a:t>
            </a:r>
            <a:endParaRPr sz="302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665700" y="1016750"/>
            <a:ext cx="36630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¿Percibe su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¿Puede aprender con el tiempo?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¿Hace planes por su cuenta?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¿Interactúa con el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¿Es inteligente o sigue su programación?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4673600" y="3860800"/>
            <a:ext cx="37989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Coche </a:t>
            </a:r>
            <a:r>
              <a:rPr lang="en" sz="2800" dirty="0" err="1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autónomo</a:t>
            </a:r>
            <a:endParaRPr dirty="0">
              <a:solidFill>
                <a:srgbClr val="EF4523"/>
              </a:solidFill>
            </a:endParaRPr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325" y="1210525"/>
            <a:ext cx="2711450" cy="27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>
            <a:spLocks noGrp="1"/>
          </p:cNvSpPr>
          <p:nvPr>
            <p:ph type="sldNum" idx="12"/>
          </p:nvPr>
        </p:nvSpPr>
        <p:spPr>
          <a:xfrm>
            <a:off x="6672372" y="4578638"/>
            <a:ext cx="2358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dayofai.org |</a:t>
            </a:r>
            <a:fld id="{00000000-1234-1234-1234-123412341234}" type="slidenum">
              <a:rPr lang="en" sz="1200" b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10</a:t>
            </a:fld>
            <a:endParaRPr sz="1200" b="1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14" y="4549073"/>
            <a:ext cx="440875" cy="4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147625" y="14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Preguntas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clave para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determinar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¿IA o no?</a:t>
            </a:r>
            <a:endParaRPr sz="302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665700" y="1016750"/>
            <a:ext cx="7812600" cy="26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¿Percibe su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¿Puede aprender con el tiempo?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¿Hace planes por su cuenta?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¿Interactúa con el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¿Es inteligente o sigue su programación?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22860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sldNum" idx="12"/>
          </p:nvPr>
        </p:nvSpPr>
        <p:spPr>
          <a:xfrm>
            <a:off x="6672372" y="4578638"/>
            <a:ext cx="2358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dayofai.org</a:t>
            </a:r>
            <a:r>
              <a:rPr lang="en" sz="120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| </a:t>
            </a:r>
            <a:fld id="{00000000-1234-1234-1234-123412341234}" type="slidenum">
              <a:rPr lang="en" sz="1200" b="1" smtClean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2</a:t>
            </a:fld>
            <a:endParaRPr sz="120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64" name="Google Shape;16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14" y="4549073"/>
            <a:ext cx="440875" cy="4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147625" y="14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¡Tu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turno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!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Recuerda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las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preguntas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clave</a:t>
            </a:r>
            <a:endParaRPr sz="302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665700" y="1016750"/>
            <a:ext cx="36630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¿Percibe su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¿Puede aprender con el tiempo?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¿Hace planes por su cuenta?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¿Interactúa con el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¿Es inteligente o sigue su programación?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875" y="1304950"/>
            <a:ext cx="2684117" cy="24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6672372" y="4578638"/>
            <a:ext cx="2358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dayofai.org</a:t>
            </a:r>
            <a:r>
              <a:rPr lang="en" sz="120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| </a:t>
            </a:r>
            <a:fld id="{00000000-1234-1234-1234-123412341234}" type="slidenum">
              <a:rPr lang="en" sz="1200" b="1" smtClean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3</a:t>
            </a:fld>
            <a:endParaRPr sz="120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14" y="4549073"/>
            <a:ext cx="440875" cy="4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4;p28">
            <a:extLst>
              <a:ext uri="{FF2B5EF4-FFF2-40B4-BE49-F238E27FC236}">
                <a16:creationId xmlns:a16="http://schemas.microsoft.com/office/drawing/2014/main" id="{04F2625B-6021-95A2-8A3D-E73BB58A637A}"/>
              </a:ext>
            </a:extLst>
          </p:cNvPr>
          <p:cNvSpPr txBox="1"/>
          <p:nvPr/>
        </p:nvSpPr>
        <p:spPr>
          <a:xfrm>
            <a:off x="5584138" y="3708400"/>
            <a:ext cx="23496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Tostadora</a:t>
            </a:r>
            <a:endParaRPr dirty="0">
              <a:solidFill>
                <a:srgbClr val="EF4523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147625" y="14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¡Tu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turno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!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Recuerda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las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preguntas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clave</a:t>
            </a:r>
            <a:endParaRPr sz="302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665700" y="1016750"/>
            <a:ext cx="36630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¿Percibe su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¿Puede aprender con el tiempo?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¿Hace planes por su cuenta?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¿Interactúa con el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¿Es inteligente o sigue su programación?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9425" y="1035050"/>
            <a:ext cx="4312875" cy="243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/>
        </p:nvSpPr>
        <p:spPr>
          <a:xfrm>
            <a:off x="5894381" y="3533832"/>
            <a:ext cx="23496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Perro robot</a:t>
            </a:r>
            <a:endParaRPr dirty="0">
              <a:solidFill>
                <a:srgbClr val="EF4523"/>
              </a:solidFill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5258938" y="4220862"/>
            <a:ext cx="3493176" cy="63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u="sng" dirty="0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Vídeo del perro robot</a:t>
            </a:r>
            <a:endParaRPr dirty="0"/>
          </a:p>
        </p:txBody>
      </p:sp>
      <p:sp>
        <p:nvSpPr>
          <p:cNvPr id="186" name="Google Shape;186;p29"/>
          <p:cNvSpPr txBox="1">
            <a:spLocks noGrp="1"/>
          </p:cNvSpPr>
          <p:nvPr>
            <p:ph type="sldNum" idx="12"/>
          </p:nvPr>
        </p:nvSpPr>
        <p:spPr>
          <a:xfrm>
            <a:off x="6672372" y="4578638"/>
            <a:ext cx="2358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dayofai.org</a:t>
            </a:r>
            <a:r>
              <a:rPr lang="en" sz="120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| </a:t>
            </a:r>
            <a:fld id="{00000000-1234-1234-1234-123412341234}" type="slidenum">
              <a:rPr lang="en" sz="1200" b="1" smtClean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4</a:t>
            </a:fld>
            <a:endParaRPr sz="120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614" y="4549073"/>
            <a:ext cx="440875" cy="4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147625" y="14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¡Tu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turno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!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Recuerda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las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preguntas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clave</a:t>
            </a:r>
            <a:endParaRPr sz="302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665700" y="1016750"/>
            <a:ext cx="36630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¿Percibe su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¿Puede aprender con el tiempo?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¿Hace planes por su cuenta?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¿Interactúa con el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¿Es inteligente o sigue su programación?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5067299" y="3708400"/>
            <a:ext cx="34053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Puerta </a:t>
            </a:r>
            <a:r>
              <a:rPr lang="en" sz="2800" dirty="0" err="1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automática</a:t>
            </a:r>
            <a:endParaRPr dirty="0">
              <a:solidFill>
                <a:srgbClr val="EF4523"/>
              </a:solidFill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550" y="1355700"/>
            <a:ext cx="3242800" cy="24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>
            <a:spLocks noGrp="1"/>
          </p:cNvSpPr>
          <p:nvPr>
            <p:ph type="sldNum" idx="12"/>
          </p:nvPr>
        </p:nvSpPr>
        <p:spPr>
          <a:xfrm>
            <a:off x="6672372" y="4578638"/>
            <a:ext cx="2358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dayofai.org</a:t>
            </a:r>
            <a:r>
              <a:rPr lang="en" sz="120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| </a:t>
            </a:r>
            <a:fld id="{00000000-1234-1234-1234-123412341234}" type="slidenum">
              <a:rPr lang="en" sz="1200" b="1" smtClean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5</a:t>
            </a:fld>
            <a:endParaRPr sz="120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14" y="4549073"/>
            <a:ext cx="440875" cy="4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147625" y="14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¡Tu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turno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!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Recuerda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las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preguntas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clave</a:t>
            </a:r>
            <a:endParaRPr sz="302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665700" y="1016750"/>
            <a:ext cx="36630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¿Percibe su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¿Puede aprender con el tiempo?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¿Hace planes por su cuenta?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¿Interactúa con el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¿Es inteligente o sigue su programación?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5067299" y="3708400"/>
            <a:ext cx="34053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Coche</a:t>
            </a:r>
            <a:endParaRPr dirty="0">
              <a:solidFill>
                <a:srgbClr val="EF4523"/>
              </a:solidFill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000" y="1446770"/>
            <a:ext cx="3999899" cy="224995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>
            <a:spLocks noGrp="1"/>
          </p:cNvSpPr>
          <p:nvPr>
            <p:ph type="sldNum" idx="12"/>
          </p:nvPr>
        </p:nvSpPr>
        <p:spPr>
          <a:xfrm>
            <a:off x="6672372" y="4578638"/>
            <a:ext cx="2358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dayofai.org</a:t>
            </a:r>
            <a:r>
              <a:rPr lang="en" sz="120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| </a:t>
            </a:r>
            <a:fld id="{00000000-1234-1234-1234-123412341234}" type="slidenum">
              <a:rPr lang="en" sz="1200" b="1" smtClean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6</a:t>
            </a:fld>
            <a:endParaRPr sz="120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07" name="Google Shape;20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14" y="4549073"/>
            <a:ext cx="440875" cy="4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147625" y="14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¡Tu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turno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!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Recuerda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las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preguntas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clave</a:t>
            </a:r>
            <a:endParaRPr sz="302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665700" y="1016750"/>
            <a:ext cx="36630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¿Percibe su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¿Puede aprender con el tiempo?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¿Hace planes por su cuenta?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¿Interactúa con el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¿Es inteligente o sigue su programación?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5067299" y="3708400"/>
            <a:ext cx="34053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Filtro facial</a:t>
            </a:r>
            <a:endParaRPr>
              <a:solidFill>
                <a:srgbClr val="EF4523"/>
              </a:solidFill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614" y="1388750"/>
            <a:ext cx="3154675" cy="23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>
            <a:spLocks noGrp="1"/>
          </p:cNvSpPr>
          <p:nvPr>
            <p:ph type="sldNum" idx="12"/>
          </p:nvPr>
        </p:nvSpPr>
        <p:spPr>
          <a:xfrm>
            <a:off x="6672372" y="4578638"/>
            <a:ext cx="2358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dayofai.org</a:t>
            </a:r>
            <a:r>
              <a:rPr lang="en" sz="120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| </a:t>
            </a:r>
            <a:fld id="{00000000-1234-1234-1234-123412341234}" type="slidenum">
              <a:rPr lang="en" sz="1200" b="1" smtClean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7</a:t>
            </a:fld>
            <a:endParaRPr sz="120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14" y="4549073"/>
            <a:ext cx="440875" cy="4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147625" y="14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¡Tu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turno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!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Recuerda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las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preguntas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clave</a:t>
            </a:r>
            <a:endParaRPr sz="302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665700" y="1016750"/>
            <a:ext cx="36630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¿Percibe su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¿Puede aprender con el tiempo?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¿Hace planes por su cuenta?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¿Interactúa con el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¿Es inteligente o sigue su programación?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4673600" y="3708400"/>
            <a:ext cx="37989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Robot con </a:t>
            </a:r>
            <a:r>
              <a:rPr lang="en" sz="2800" dirty="0" err="1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mando</a:t>
            </a:r>
            <a:r>
              <a:rPr lang="en" sz="2800" dirty="0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en" sz="2800" dirty="0" err="1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distancia</a:t>
            </a:r>
            <a:endParaRPr dirty="0">
              <a:solidFill>
                <a:srgbClr val="EF4523"/>
              </a:solidFill>
            </a:endParaRPr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7897" y="1365250"/>
            <a:ext cx="2048899" cy="241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6672372" y="4578638"/>
            <a:ext cx="2358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dayofai.org</a:t>
            </a:r>
            <a:r>
              <a:rPr lang="en" sz="120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| </a:t>
            </a:r>
            <a:fld id="{00000000-1234-1234-1234-123412341234}" type="slidenum">
              <a:rPr lang="en" sz="1200" b="1" smtClean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8</a:t>
            </a:fld>
            <a:endParaRPr sz="120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14" y="4549073"/>
            <a:ext cx="440875" cy="4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147625" y="14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¡Tu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turno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!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Recuerda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las </a:t>
            </a:r>
            <a:r>
              <a:rPr lang="en" sz="302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preguntas</a:t>
            </a:r>
            <a:r>
              <a:rPr lang="en" sz="302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clave</a:t>
            </a:r>
            <a:endParaRPr sz="302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665700" y="1016750"/>
            <a:ext cx="36630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¿Percibe su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¿Puede aprender con el tiempo?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¿Hace planes por su cuenta?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¿Interactúa con el entorno?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¿Es inteligente o sigue su programación?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4673600" y="3708400"/>
            <a:ext cx="37989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Asistente</a:t>
            </a:r>
            <a:r>
              <a:rPr lang="en" sz="2800" dirty="0">
                <a:solidFill>
                  <a:srgbClr val="EF4523"/>
                </a:solidFill>
                <a:latin typeface="Rubik"/>
                <a:ea typeface="Rubik"/>
                <a:cs typeface="Rubik"/>
                <a:sym typeface="Rubik"/>
              </a:rPr>
              <a:t> virtual</a:t>
            </a:r>
            <a:endParaRPr dirty="0">
              <a:solidFill>
                <a:srgbClr val="EF4523"/>
              </a:solidFill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2563" y="1601775"/>
            <a:ext cx="3940976" cy="21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>
            <a:spLocks noGrp="1"/>
          </p:cNvSpPr>
          <p:nvPr>
            <p:ph type="sldNum" idx="12"/>
          </p:nvPr>
        </p:nvSpPr>
        <p:spPr>
          <a:xfrm>
            <a:off x="6672372" y="4578638"/>
            <a:ext cx="2358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dayofai.org</a:t>
            </a:r>
            <a:r>
              <a:rPr lang="en" sz="1200" b="1" dirty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 | </a:t>
            </a:r>
            <a:fld id="{00000000-1234-1234-1234-123412341234}" type="slidenum">
              <a:rPr lang="en" sz="1200" b="1" smtClean="0">
                <a:solidFill>
                  <a:srgbClr val="EF4523"/>
                </a:solidFill>
                <a:latin typeface="Bitter"/>
                <a:ea typeface="Bitter"/>
                <a:cs typeface="Bitter"/>
                <a:sym typeface="Bitter"/>
              </a:rPr>
              <a:t>9</a:t>
            </a:fld>
            <a:endParaRPr sz="1200" b="1" dirty="0">
              <a:solidFill>
                <a:srgbClr val="EF45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14" y="4549073"/>
            <a:ext cx="440875" cy="4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447</Words>
  <Application>Microsoft Macintosh PowerPoint</Application>
  <PresentationFormat>On-screen Show (16:9)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Abel</vt:lpstr>
      <vt:lpstr>Bitter</vt:lpstr>
      <vt:lpstr>Rubik</vt:lpstr>
      <vt:lpstr>Arial</vt:lpstr>
      <vt:lpstr>Bangers</vt:lpstr>
      <vt:lpstr>Righteous</vt:lpstr>
      <vt:lpstr>Simple Light</vt:lpstr>
      <vt:lpstr>¿Inteligencia Artificial o no?</vt:lpstr>
      <vt:lpstr>Preguntas clave para determinar ¿IA o no?</vt:lpstr>
      <vt:lpstr>¡Tu turno! Recuerda las preguntas clave</vt:lpstr>
      <vt:lpstr>¡Tu turno! Recuerda las preguntas clave</vt:lpstr>
      <vt:lpstr>¡Tu turno! Recuerda las preguntas clave</vt:lpstr>
      <vt:lpstr>¡Tu turno! Recuerda las preguntas clave</vt:lpstr>
      <vt:lpstr>¡Tu turno! Recuerda las preguntas clave</vt:lpstr>
      <vt:lpstr>¡Tu turno! Recuerda las preguntas clave</vt:lpstr>
      <vt:lpstr>¡Tu turno! Recuerda las preguntas clave</vt:lpstr>
      <vt:lpstr>¡Tu turno! Recuerda las preguntas clave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keywords>, docId:4A5F9C98F35CB3AB47077C783700D8B3</cp:keywords>
  <cp:lastModifiedBy>Alma María Mallo Casdelo</cp:lastModifiedBy>
  <cp:revision>15</cp:revision>
  <dcterms:modified xsi:type="dcterms:W3CDTF">2024-11-10T14:51:53Z</dcterms:modified>
</cp:coreProperties>
</file>