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303" r:id="rId2"/>
    <p:sldId id="306" r:id="rId3"/>
    <p:sldId id="302" r:id="rId4"/>
    <p:sldId id="298" r:id="rId5"/>
    <p:sldId id="308" r:id="rId6"/>
    <p:sldId id="260" r:id="rId7"/>
    <p:sldId id="299" r:id="rId8"/>
    <p:sldId id="301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mon" initials="s" lastIdx="3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1103"/>
    <a:srgbClr val="F0A962"/>
    <a:srgbClr val="F8A16C"/>
    <a:srgbClr val="FFFFCC"/>
    <a:srgbClr val="FFFF99"/>
    <a:srgbClr val="FC734E"/>
    <a:srgbClr val="FB3D1D"/>
    <a:srgbClr val="FA58E7"/>
    <a:srgbClr val="F92BE0"/>
    <a:srgbClr val="FB4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18" autoAdjust="0"/>
    <p:restoredTop sz="94660"/>
  </p:normalViewPr>
  <p:slideViewPr>
    <p:cSldViewPr>
      <p:cViewPr varScale="1">
        <p:scale>
          <a:sx n="105" d="100"/>
          <a:sy n="105" d="100"/>
        </p:scale>
        <p:origin x="16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E8CF2-E068-474D-8409-97F867ED7131}" type="datetimeFigureOut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2FB78-C00E-4BBD-B76E-27C1535694A0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180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02E11-80D7-4C22-9C82-E5E01B1C8336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BF66-40DC-44BB-BEE1-CDB9C7555800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F76A-A5EB-4F81-B5A5-8870933674CD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E3013-595C-45D2-9B90-2959382539CE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04DB-780B-425B-9569-2138797CD272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3959-AE96-41B2-96A7-0913C41D8B7D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54C08-6D65-4FC1-B797-288A2EEDC846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BCDF-133E-4C0D-B380-50DA277FF616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0CB9A-7D4F-447B-AA85-10BCF855C702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582-FE44-49C6-B701-C4A27BABBFC8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DB027E2-A957-433B-9594-209C4B229132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23A2CE-8910-43F4-A905-561F7E6AFF8B}" type="datetime1">
              <a:rPr lang="es-ES" smtClean="0"/>
              <a:pPr/>
              <a:t>28/10/2024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5ACC4D3-A803-4757-B4D3-AF24CEAB059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2.%20Mostra%20de%20actividades/C&#237;rculo%20-%20Continuaci&#243;n%20Baile%20Just%20Dance.mp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539552" y="5261881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gl-ES" b="1" dirty="0"/>
              <a:t>EXPERIENCIAS DE PROMOCIÓN DA ACTIVIDADE FÍSICA NO IES AMES...</a:t>
            </a:r>
          </a:p>
          <a:p>
            <a:pPr algn="ctr"/>
            <a:endParaRPr lang="gl-ES" b="1" dirty="0"/>
          </a:p>
          <a:p>
            <a:pPr algn="ctr"/>
            <a:r>
              <a:rPr lang="gl-ES" b="1" dirty="0"/>
              <a:t>...PARA  XERAR APRENDIZAXES MÁIS ALÁ DAS MATERIAS</a:t>
            </a:r>
          </a:p>
          <a:p>
            <a:pPr algn="ctr"/>
            <a:endParaRPr lang="gl-ES" b="1" dirty="0"/>
          </a:p>
        </p:txBody>
      </p:sp>
      <p:sp>
        <p:nvSpPr>
          <p:cNvPr id="7" name="6 Rectángulo"/>
          <p:cNvSpPr/>
          <p:nvPr/>
        </p:nvSpPr>
        <p:spPr>
          <a:xfrm>
            <a:off x="144410" y="6217567"/>
            <a:ext cx="84249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1400" dirty="0"/>
              <a:t> F2401010 Actividade física e hábitos saudables – Experiencias de centro – Centro de formación e recursos</a:t>
            </a:r>
          </a:p>
        </p:txBody>
      </p:sp>
      <p:pic>
        <p:nvPicPr>
          <p:cNvPr id="3" name="Imagen 2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15" y="188640"/>
            <a:ext cx="8636624" cy="485378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r="54722" b="10185"/>
          <a:stretch/>
        </p:blipFill>
        <p:spPr>
          <a:xfrm>
            <a:off x="7956376" y="6525344"/>
            <a:ext cx="1083496" cy="21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/>
              <a:t>PRESENTACIÓN E OBXECTIVO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s-ES" dirty="0"/>
          </a:p>
          <a:p>
            <a:r>
              <a:rPr lang="es-ES" dirty="0"/>
              <a:t>QUEN SODES, QUE INTERESES TEDES E QUE VOS GUSTARÍA OBTER DESTA SESIÓN?</a:t>
            </a:r>
          </a:p>
          <a:p>
            <a:pPr marL="118872" indent="0">
              <a:buNone/>
            </a:pPr>
            <a:endParaRPr lang="es-ES" dirty="0"/>
          </a:p>
          <a:p>
            <a:r>
              <a:rPr lang="es-ES" dirty="0"/>
              <a:t>QUEN SON, QUE TRABALLO FAGO E QUE PODO APORTAR?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C4D3-A803-4757-B4D3-AF24CEAB059E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377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81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s-ES" dirty="0"/>
              <a:t>O QUE ESTAMOS A FACER…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08176"/>
            <a:ext cx="8507288" cy="5319480"/>
          </a:xfrm>
        </p:spPr>
        <p:txBody>
          <a:bodyPr>
            <a:normAutofit fontScale="92500" lnSpcReduction="20000"/>
          </a:bodyPr>
          <a:lstStyle/>
          <a:p>
            <a:endParaRPr lang="gl-ES" dirty="0"/>
          </a:p>
          <a:p>
            <a:r>
              <a:rPr lang="gl-ES" dirty="0"/>
              <a:t>COMO É O NOSO CENTRO E QUE FACEMOS POR PROMOVER A AF?</a:t>
            </a:r>
          </a:p>
          <a:p>
            <a:pPr marL="118872" indent="0">
              <a:buNone/>
            </a:pPr>
            <a:endParaRPr lang="gl-ES" dirty="0"/>
          </a:p>
          <a:p>
            <a:r>
              <a:rPr lang="gl-ES" dirty="0"/>
              <a:t>COMO IMPLICAMOS AO NOSO ALUMNADO?</a:t>
            </a:r>
          </a:p>
          <a:p>
            <a:pPr marL="118872" indent="0">
              <a:buNone/>
            </a:pPr>
            <a:endParaRPr lang="gl-ES" dirty="0"/>
          </a:p>
          <a:p>
            <a:r>
              <a:rPr lang="gl-ES" dirty="0"/>
              <a:t>QUE ACTIVIDADES PROPOÑEMOS E QUE PÚBLICO TEMOS?</a:t>
            </a:r>
          </a:p>
          <a:p>
            <a:endParaRPr lang="gl-ES" dirty="0"/>
          </a:p>
          <a:p>
            <a:r>
              <a:rPr lang="gl-ES" dirty="0"/>
              <a:t>QUE DIFICULTADES ATOPAMOS?</a:t>
            </a:r>
          </a:p>
          <a:p>
            <a:pPr marL="118872" indent="0">
              <a:buNone/>
            </a:pPr>
            <a:endParaRPr lang="gl-ES" dirty="0"/>
          </a:p>
          <a:p>
            <a:r>
              <a:rPr lang="gl-ES" dirty="0"/>
              <a:t>QUE FUTURO NOS GUSTARÍA PARA  O NOSO PLAN?</a:t>
            </a:r>
          </a:p>
          <a:p>
            <a:pPr marL="118872" indent="0">
              <a:buNone/>
            </a:pPr>
            <a:endParaRPr lang="gl-ES" dirty="0"/>
          </a:p>
          <a:p>
            <a:pPr marL="118872" indent="0">
              <a:buNone/>
            </a:pPr>
            <a:endParaRPr lang="gl-ES" dirty="0"/>
          </a:p>
          <a:p>
            <a:endParaRPr lang="gl-ES" dirty="0"/>
          </a:p>
          <a:p>
            <a:endParaRPr lang="gl-ES" dirty="0"/>
          </a:p>
          <a:p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11960" y="6453336"/>
            <a:ext cx="733864" cy="274320"/>
          </a:xfrm>
        </p:spPr>
        <p:txBody>
          <a:bodyPr/>
          <a:lstStyle/>
          <a:p>
            <a:pPr algn="ctr"/>
            <a:fld id="{A5ACC4D3-A803-4757-B4D3-AF24CEAB059E}" type="slidenum">
              <a:rPr lang="es-ES" sz="2000" smtClean="0"/>
              <a:pPr algn="ctr"/>
              <a:t>3</a:t>
            </a:fld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76026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8176"/>
          </a:xfrm>
          <a:gradFill flip="none" rotWithShape="1">
            <a:gsLst>
              <a:gs pos="0">
                <a:srgbClr val="FB3D1D">
                  <a:shade val="30000"/>
                  <a:satMod val="115000"/>
                </a:srgbClr>
              </a:gs>
              <a:gs pos="50000">
                <a:srgbClr val="FB3D1D">
                  <a:shade val="67500"/>
                  <a:satMod val="115000"/>
                </a:srgbClr>
              </a:gs>
              <a:gs pos="100000">
                <a:srgbClr val="FB3D1D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O PLAN DE ACTIVIDADE FÍSICA E HÁBITOS SAUDABLES NO IES AMES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08176"/>
            <a:ext cx="8507288" cy="4901144"/>
          </a:xfrm>
        </p:spPr>
        <p:txBody>
          <a:bodyPr>
            <a:normAutofit/>
          </a:bodyPr>
          <a:lstStyle/>
          <a:p>
            <a:endParaRPr lang="gl-ES" dirty="0"/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§"/>
            </a:pPr>
            <a:r>
              <a:rPr lang="gl-ES" dirty="0"/>
              <a:t>COMO COMEZOU TODO?</a:t>
            </a:r>
          </a:p>
          <a:p>
            <a:pPr>
              <a:buFont typeface="Wingdings" panose="05000000000000000000" pitchFamily="2" charset="2"/>
              <a:buChar char="§"/>
            </a:pPr>
            <a:endParaRPr lang="gl-ES" dirty="0"/>
          </a:p>
          <a:p>
            <a:pPr>
              <a:buFont typeface="Wingdings" panose="05000000000000000000" pitchFamily="2" charset="2"/>
              <a:buChar char="§"/>
            </a:pPr>
            <a:r>
              <a:rPr lang="gl-ES" dirty="0"/>
              <a:t>COMO FOI A EVOLUCIÓN DENDE OS COMEZOS ATA HOXE?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§"/>
            </a:pPr>
            <a:r>
              <a:rPr lang="gl-ES" dirty="0"/>
              <a:t>CÓMO FUNCIONA ESTE ESPAZO POR CONQUISTAR?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11960" y="6453336"/>
            <a:ext cx="733864" cy="274320"/>
          </a:xfrm>
        </p:spPr>
        <p:txBody>
          <a:bodyPr/>
          <a:lstStyle/>
          <a:p>
            <a:pPr algn="ctr"/>
            <a:fld id="{A5ACC4D3-A803-4757-B4D3-AF24CEAB059E}" type="slidenum">
              <a:rPr lang="es-ES" sz="2000" smtClean="0"/>
              <a:pPr algn="ctr"/>
              <a:t>4</a:t>
            </a:fld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7865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8176"/>
          </a:xfrm>
          <a:gradFill flip="none" rotWithShape="1">
            <a:gsLst>
              <a:gs pos="0">
                <a:srgbClr val="FB3D1D">
                  <a:shade val="30000"/>
                  <a:satMod val="115000"/>
                </a:srgbClr>
              </a:gs>
              <a:gs pos="50000">
                <a:srgbClr val="FB3D1D">
                  <a:shade val="67500"/>
                  <a:satMod val="115000"/>
                </a:srgbClr>
              </a:gs>
              <a:gs pos="100000">
                <a:srgbClr val="FB3D1D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O PLAN DE ACTIVIDADE FÍSICA E HÁBITOS SAUDABLES NO IES AMES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5191"/>
            <a:ext cx="8363272" cy="4625609"/>
          </a:xfrm>
        </p:spPr>
        <p:txBody>
          <a:bodyPr>
            <a:normAutofit fontScale="85000" lnSpcReduction="10000"/>
          </a:bodyPr>
          <a:lstStyle/>
          <a:p>
            <a:r>
              <a:rPr lang="gl-ES" dirty="0"/>
              <a:t>ELEMENTOS DEMOCRATIZADORES E INCLUSIVOS</a:t>
            </a:r>
          </a:p>
          <a:p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Conexión coa programación e currículo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Consideración de puntos, premios e gratificacións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Creación de variedade de espazos e variedade contidos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Proposta de contidos individuais e autónomos</a:t>
            </a:r>
          </a:p>
          <a:p>
            <a:pPr>
              <a:buFont typeface="Wingdings" panose="05000000000000000000" pitchFamily="2" charset="2"/>
              <a:buChar char="v"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 err="1"/>
              <a:t>Empoderamento</a:t>
            </a:r>
            <a:r>
              <a:rPr lang="gl-ES" dirty="0"/>
              <a:t> do alumnado na selección e xestión de actividades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11960" y="6453336"/>
            <a:ext cx="733864" cy="274320"/>
          </a:xfrm>
        </p:spPr>
        <p:txBody>
          <a:bodyPr/>
          <a:lstStyle/>
          <a:p>
            <a:pPr algn="ctr"/>
            <a:fld id="{A5ACC4D3-A803-4757-B4D3-AF24CEAB059E}" type="slidenum">
              <a:rPr lang="es-ES" sz="2000" smtClean="0"/>
              <a:pPr algn="ctr"/>
              <a:t>5</a:t>
            </a:fld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38747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8176"/>
          </a:xfrm>
          <a:gradFill flip="none" rotWithShape="1">
            <a:gsLst>
              <a:gs pos="0">
                <a:srgbClr val="FB3D1D">
                  <a:shade val="30000"/>
                  <a:satMod val="115000"/>
                </a:srgbClr>
              </a:gs>
              <a:gs pos="50000">
                <a:srgbClr val="FB3D1D">
                  <a:shade val="67500"/>
                  <a:satMod val="115000"/>
                </a:srgbClr>
              </a:gs>
              <a:gs pos="100000">
                <a:srgbClr val="FB3D1D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O PLAN DE ACTIVIDADE FÍSICA E HÁBITOS SAUDABLES NO IES AMES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5191"/>
            <a:ext cx="8363272" cy="4625609"/>
          </a:xfrm>
        </p:spPr>
        <p:txBody>
          <a:bodyPr>
            <a:normAutofit/>
          </a:bodyPr>
          <a:lstStyle/>
          <a:p>
            <a:r>
              <a:rPr lang="gl-ES" dirty="0"/>
              <a:t>IMPORTANCIA?</a:t>
            </a:r>
          </a:p>
          <a:p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Formación complementaria alumnado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Funcionamento como </a:t>
            </a:r>
            <a:r>
              <a:rPr lang="gl-ES" dirty="0" err="1"/>
              <a:t>lab</a:t>
            </a:r>
            <a:r>
              <a:rPr lang="gl-ES" dirty="0"/>
              <a:t> da futura EF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Posibilidade de transcender a nivel </a:t>
            </a:r>
            <a:r>
              <a:rPr lang="gl-ES" dirty="0" err="1"/>
              <a:t>personal</a:t>
            </a:r>
            <a:endParaRPr lang="gl-ES" dirty="0"/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Espazo de aprendizaxe para profesorado EF</a:t>
            </a:r>
          </a:p>
          <a:p>
            <a:pPr marL="118872" indent="0">
              <a:buNone/>
            </a:pPr>
            <a:endParaRPr lang="gl-ES" dirty="0"/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11960" y="6453336"/>
            <a:ext cx="733864" cy="274320"/>
          </a:xfrm>
        </p:spPr>
        <p:txBody>
          <a:bodyPr/>
          <a:lstStyle/>
          <a:p>
            <a:pPr algn="ctr"/>
            <a:fld id="{A5ACC4D3-A803-4757-B4D3-AF24CEAB059E}" type="slidenum">
              <a:rPr lang="es-ES" sz="2000" smtClean="0"/>
              <a:pPr algn="ctr"/>
              <a:t>6</a:t>
            </a:fld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8176"/>
          </a:xfrm>
          <a:gradFill flip="none" rotWithShape="1">
            <a:gsLst>
              <a:gs pos="0">
                <a:srgbClr val="FB3D1D">
                  <a:shade val="30000"/>
                  <a:satMod val="115000"/>
                </a:srgbClr>
              </a:gs>
              <a:gs pos="50000">
                <a:srgbClr val="FB3D1D">
                  <a:shade val="67500"/>
                  <a:satMod val="115000"/>
                </a:srgbClr>
              </a:gs>
              <a:gs pos="100000">
                <a:srgbClr val="FB3D1D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O PLAN DE ACTIVIDADE FÍSICA E HÁBITOS SAUDABLES NO IES AMES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5191"/>
            <a:ext cx="8363272" cy="4625609"/>
          </a:xfrm>
        </p:spPr>
        <p:txBody>
          <a:bodyPr>
            <a:normAutofit fontScale="92500" lnSpcReduction="20000"/>
          </a:bodyPr>
          <a:lstStyle/>
          <a:p>
            <a:r>
              <a:rPr lang="gl-ES" dirty="0"/>
              <a:t>IMPORTANCIA?</a:t>
            </a:r>
          </a:p>
          <a:p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Conexión con outras materias ou institucións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Importancia creación de comunidade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Posibilidade desempeñar un rol activo</a:t>
            </a:r>
          </a:p>
          <a:p>
            <a:pPr marL="118872" indent="0">
              <a:buNone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r>
              <a:rPr lang="gl-ES" dirty="0"/>
              <a:t>Importancia posición do departamento</a:t>
            </a:r>
          </a:p>
          <a:p>
            <a:pPr marL="118872" indent="0">
              <a:buNone/>
            </a:pPr>
            <a:endParaRPr lang="gl-ES" dirty="0"/>
          </a:p>
          <a:p>
            <a:pPr algn="ctr">
              <a:buFont typeface="Wingdings" panose="05000000000000000000" pitchFamily="2" charset="2"/>
              <a:buChar char="§"/>
            </a:pPr>
            <a:r>
              <a:rPr lang="gl-ES" dirty="0"/>
              <a:t>AS NOSAS PROPOSTAS...</a:t>
            </a:r>
          </a:p>
          <a:p>
            <a:pPr>
              <a:buFont typeface="Wingdings" panose="05000000000000000000" pitchFamily="2" charset="2"/>
              <a:buChar char="v"/>
            </a:pPr>
            <a:endParaRPr lang="gl-ES" dirty="0"/>
          </a:p>
          <a:p>
            <a:pPr>
              <a:buFont typeface="Wingdings" panose="05000000000000000000" pitchFamily="2" charset="2"/>
              <a:buChar char="v"/>
            </a:pPr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11960" y="6453336"/>
            <a:ext cx="733864" cy="274320"/>
          </a:xfrm>
        </p:spPr>
        <p:txBody>
          <a:bodyPr/>
          <a:lstStyle/>
          <a:p>
            <a:pPr algn="ctr"/>
            <a:fld id="{A5ACC4D3-A803-4757-B4D3-AF24CEAB059E}" type="slidenum">
              <a:rPr lang="es-ES" sz="2000" smtClean="0"/>
              <a:pPr algn="ctr"/>
              <a:t>7</a:t>
            </a:fld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45693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08176"/>
          </a:xfrm>
          <a:gradFill flip="none" rotWithShape="1">
            <a:gsLst>
              <a:gs pos="0">
                <a:srgbClr val="FB3D1D">
                  <a:shade val="30000"/>
                  <a:satMod val="115000"/>
                </a:srgbClr>
              </a:gs>
              <a:gs pos="50000">
                <a:srgbClr val="FB3D1D">
                  <a:shade val="67500"/>
                  <a:satMod val="115000"/>
                </a:srgbClr>
              </a:gs>
              <a:gs pos="100000">
                <a:srgbClr val="FB3D1D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O PLAN DE ACTIVIDADE FÍSICA E HÁBITOS SAUDABLES NO IES AMES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5191"/>
            <a:ext cx="8363272" cy="46256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gl-ES" dirty="0"/>
          </a:p>
          <a:p>
            <a:pPr marL="118872" indent="0" algn="ctr">
              <a:buNone/>
            </a:pPr>
            <a:endParaRPr lang="gl-ES" dirty="0"/>
          </a:p>
          <a:p>
            <a:pPr algn="ctr">
              <a:buFont typeface="Wingdings" panose="05000000000000000000" pitchFamily="2" charset="2"/>
              <a:buChar char="§"/>
            </a:pPr>
            <a:r>
              <a:rPr lang="gl-ES" dirty="0"/>
              <a:t>Exemplo dun proxecto noso e dunha memoria (en clave PDVAD)...</a:t>
            </a:r>
          </a:p>
          <a:p>
            <a:pPr algn="ctr">
              <a:buFont typeface="Wingdings" panose="05000000000000000000" pitchFamily="2" charset="2"/>
              <a:buChar char="§"/>
            </a:pPr>
            <a:endParaRPr lang="gl-ES" dirty="0"/>
          </a:p>
          <a:p>
            <a:pPr algn="ctr">
              <a:buFont typeface="Wingdings" panose="05000000000000000000" pitchFamily="2" charset="2"/>
              <a:buChar char="§"/>
            </a:pPr>
            <a:r>
              <a:rPr lang="gl-ES" dirty="0"/>
              <a:t>Mostra dalgunha das actividades realizadas... (PARA IR COMENTANDO)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11960" y="6453336"/>
            <a:ext cx="733864" cy="274320"/>
          </a:xfrm>
        </p:spPr>
        <p:txBody>
          <a:bodyPr/>
          <a:lstStyle/>
          <a:p>
            <a:pPr algn="ctr"/>
            <a:fld id="{A5ACC4D3-A803-4757-B4D3-AF24CEAB059E}" type="slidenum">
              <a:rPr lang="es-ES" sz="2000" smtClean="0"/>
              <a:pPr algn="ctr"/>
              <a:t>8</a:t>
            </a:fld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62545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5373</TotalTime>
  <Words>302</Words>
  <Application>Microsoft Office PowerPoint</Application>
  <PresentationFormat>Presentación en pantalla (4:3)</PresentationFormat>
  <Paragraphs>82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Wingdings</vt:lpstr>
      <vt:lpstr>Wingdings 2</vt:lpstr>
      <vt:lpstr>Wingdings 3</vt:lpstr>
      <vt:lpstr>Módulo</vt:lpstr>
      <vt:lpstr>Presentación de PowerPoint</vt:lpstr>
      <vt:lpstr>PRESENTACIÓN E OBXECTIVO</vt:lpstr>
      <vt:lpstr>O QUE ESTAMOS A FACER…</vt:lpstr>
      <vt:lpstr>O PLAN DE ACTIVIDADE FÍSICA E HÁBITOS SAUDABLES NO IES AMES</vt:lpstr>
      <vt:lpstr>O PLAN DE ACTIVIDADE FÍSICA E HÁBITOS SAUDABLES NO IES AMES</vt:lpstr>
      <vt:lpstr>O PLAN DE ACTIVIDADE FÍSICA E HÁBITOS SAUDABLES NO IES AMES</vt:lpstr>
      <vt:lpstr>O PLAN DE ACTIVIDADE FÍSICA E HÁBITOS SAUDABLES NO IES AMES</vt:lpstr>
      <vt:lpstr>O PLAN DE ACTIVIDADE FÍSICA E HÁBITOS SAUDABLES NO IES AMES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simon</dc:creator>
  <cp:lastModifiedBy>ef</cp:lastModifiedBy>
  <cp:revision>1954</cp:revision>
  <dcterms:created xsi:type="dcterms:W3CDTF">2012-06-06T13:49:32Z</dcterms:created>
  <dcterms:modified xsi:type="dcterms:W3CDTF">2024-10-28T15:41:13Z</dcterms:modified>
</cp:coreProperties>
</file>